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4" r:id="rId2"/>
  </p:sldMasterIdLst>
  <p:notesMasterIdLst>
    <p:notesMasterId r:id="rId13"/>
  </p:notesMasterIdLst>
  <p:sldIdLst>
    <p:sldId id="256" r:id="rId3"/>
    <p:sldId id="257" r:id="rId4"/>
    <p:sldId id="258" r:id="rId5"/>
    <p:sldId id="259" r:id="rId6"/>
    <p:sldId id="260" r:id="rId7"/>
    <p:sldId id="263" r:id="rId8"/>
    <p:sldId id="264" r:id="rId9"/>
    <p:sldId id="265" r:id="rId10"/>
    <p:sldId id="266" r:id="rId11"/>
    <p:sldId id="268" r:id="rId12"/>
  </p:sldIdLst>
  <p:sldSz cx="9144000" cy="5143500" type="screen16x9"/>
  <p:notesSz cx="6858000" cy="9144000"/>
  <p:embeddedFontLst>
    <p:embeddedFont>
      <p:font typeface="Montserrat" panose="020B0604020202020204" charset="0"/>
      <p:regular r:id="rId14"/>
      <p:bold r:id="rId15"/>
      <p:italic r:id="rId16"/>
      <p:boldItalic r:id="rId17"/>
    </p:embeddedFont>
    <p:embeddedFont>
      <p:font typeface="Montserrat ExtraBold" panose="020B0604020202020204" charset="0"/>
      <p:bold r:id="rId18"/>
      <p:boldItalic r:id="rId19"/>
    </p:embeddedFont>
    <p:embeddedFont>
      <p:font typeface="Spectral" panose="020B0604020202020204"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j1Np8VsBp9Lcnk1+DzR96OJW3Fo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3" d="100"/>
          <a:sy n="143" d="100"/>
        </p:scale>
        <p:origin x="684"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34" Type="http://customschemas.google.com/relationships/presentationmetadata" Target="meta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font" Target="fonts/font10.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docs.google.com/document/d/1elbRAjlZ443rrZzqOA3_MVr8EqKU5Qi4VETPK_aG9vg/edit?usp=sharing"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docs.google.com/document/d/1V1CU3dD6WRDdqR8bsctyiD2ndwVQDcRcnCS3uH36B9M/edit#heading=h.dzh717b88pw"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support.parkrun.com/hc/en-us/articles/201736292-Are-there-any-participation-incentives-in-the-junior-serie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parkrun.org.uk/register/"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For this assembly you will need the following </a:t>
            </a:r>
            <a:endParaRPr>
              <a:solidFill>
                <a:schemeClr val="dk1"/>
              </a:solidFill>
              <a:latin typeface="Montserrat"/>
              <a:ea typeface="Montserrat"/>
              <a:cs typeface="Montserrat"/>
              <a:sym typeface="Montserrat"/>
            </a:endParaRPr>
          </a:p>
          <a:p>
            <a:pPr marL="457200" lvl="0" indent="-298450" algn="l" rtl="0">
              <a:lnSpc>
                <a:spcPct val="100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Projector or screen to show presentation </a:t>
            </a:r>
            <a:endParaRPr>
              <a:solidFill>
                <a:schemeClr val="dk1"/>
              </a:solidFill>
              <a:latin typeface="Montserrat"/>
              <a:ea typeface="Montserrat"/>
              <a:cs typeface="Montserrat"/>
              <a:sym typeface="Montserrat"/>
            </a:endParaRPr>
          </a:p>
          <a:p>
            <a:pPr marL="457200" lvl="0" indent="-298450" algn="l" rtl="0">
              <a:lnSpc>
                <a:spcPct val="100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A4 or larger printed barcode and finish token (if available) </a:t>
            </a:r>
            <a:endParaRPr>
              <a:solidFill>
                <a:schemeClr val="dk1"/>
              </a:solidFill>
              <a:latin typeface="Montserrat"/>
              <a:ea typeface="Montserrat"/>
              <a:cs typeface="Montserrat"/>
              <a:sym typeface="Montserrat"/>
            </a:endParaRPr>
          </a:p>
          <a:p>
            <a:pPr marL="457200" lvl="0" indent="-298450" algn="l" rtl="0">
              <a:lnSpc>
                <a:spcPct val="100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Volunteer High Viz </a:t>
            </a:r>
            <a:endParaRPr>
              <a:solidFill>
                <a:schemeClr val="dk1"/>
              </a:solidFill>
              <a:latin typeface="Montserrat"/>
              <a:ea typeface="Montserrat"/>
              <a:cs typeface="Montserrat"/>
              <a:sym typeface="Montserrat"/>
            </a:endParaRPr>
          </a:p>
          <a:p>
            <a:pPr marL="457200" lvl="0" indent="-298450" algn="l" rtl="0">
              <a:lnSpc>
                <a:spcPct val="100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Volunteer Lanyard </a:t>
            </a:r>
            <a:endParaRPr>
              <a:solidFill>
                <a:schemeClr val="dk1"/>
              </a:solidFill>
              <a:latin typeface="Montserrat"/>
              <a:ea typeface="Montserrat"/>
              <a:cs typeface="Montserrat"/>
              <a:sym typeface="Montserrat"/>
            </a:endParaRPr>
          </a:p>
          <a:p>
            <a:pPr marL="457200" lvl="0" indent="-298450" algn="l" rtl="0">
              <a:lnSpc>
                <a:spcPct val="100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Directional signs</a:t>
            </a:r>
            <a:endParaRPr>
              <a:solidFill>
                <a:schemeClr val="dk1"/>
              </a:solidFill>
              <a:latin typeface="Montserrat"/>
              <a:ea typeface="Montserrat"/>
              <a:cs typeface="Montserrat"/>
              <a:sym typeface="Montserrat"/>
            </a:endParaRPr>
          </a:p>
          <a:p>
            <a:pPr marL="457200" lvl="0" indent="-298450" algn="l" rtl="0">
              <a:lnSpc>
                <a:spcPct val="100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If available, junior parkrun signs </a:t>
            </a:r>
            <a:endParaRPr>
              <a:solidFill>
                <a:schemeClr val="dk1"/>
              </a:solidFill>
              <a:latin typeface="Montserrat"/>
              <a:ea typeface="Montserrat"/>
              <a:cs typeface="Montserrat"/>
              <a:sym typeface="Montserrat"/>
            </a:endParaRPr>
          </a:p>
          <a:p>
            <a:pPr marL="457200" lvl="0" indent="-298450" algn="l" rtl="0">
              <a:lnSpc>
                <a:spcPct val="100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Milestone wristbands </a:t>
            </a: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On each slide there are discussion points on subjects to talk about. Remember this is just a guide so please put your own fun and passion in the presentation and use your own stories where possible. </a:t>
            </a:r>
            <a:r>
              <a:rPr lang="en">
                <a:solidFill>
                  <a:srgbClr val="39304E"/>
                </a:solidFill>
                <a:latin typeface="Montserrat"/>
                <a:ea typeface="Montserrat"/>
                <a:cs typeface="Montserrat"/>
                <a:sym typeface="Montserrat"/>
              </a:rPr>
              <a:t>The presentation should take around 25 minutes and should be delivered in a positive, active and engaging way. </a:t>
            </a: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This slideshow is customisable, so please download, save and edit where appreciate. Most changes that are advised are </a:t>
            </a:r>
            <a:r>
              <a:rPr lang="en" b="1">
                <a:solidFill>
                  <a:srgbClr val="EB2C56"/>
                </a:solidFill>
                <a:latin typeface="Montserrat"/>
                <a:ea typeface="Montserrat"/>
                <a:cs typeface="Montserrat"/>
                <a:sym typeface="Montserrat"/>
              </a:rPr>
              <a:t>marked in red.</a:t>
            </a:r>
            <a:endParaRPr b="1">
              <a:solidFill>
                <a:srgbClr val="EB2C56"/>
              </a:solidFill>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b="1">
              <a:solidFill>
                <a:schemeClr val="accent3"/>
              </a:solidFill>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 b="1">
                <a:solidFill>
                  <a:srgbClr val="EB2C56"/>
                </a:solidFill>
                <a:latin typeface="Montserrat"/>
                <a:ea typeface="Montserrat"/>
                <a:cs typeface="Montserrat"/>
                <a:sym typeface="Montserrat"/>
              </a:rPr>
              <a:t>(Insert Name of school in this slide)</a:t>
            </a:r>
            <a:endParaRPr b="1">
              <a:solidFill>
                <a:srgbClr val="EB2C56"/>
              </a:solidFill>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b="1">
              <a:solidFill>
                <a:schemeClr val="accent3"/>
              </a:solidFill>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
                <a:solidFill>
                  <a:srgbClr val="39304E"/>
                </a:solidFill>
                <a:latin typeface="Montserrat"/>
                <a:ea typeface="Montserrat"/>
                <a:cs typeface="Montserrat"/>
                <a:sym typeface="Montserrat"/>
              </a:rPr>
              <a:t>If possible coordinate this assembly with a letter to go home to </a:t>
            </a:r>
            <a:r>
              <a:rPr lang="en" u="sng">
                <a:solidFill>
                  <a:schemeClr val="hlink"/>
                </a:solidFill>
                <a:latin typeface="Montserrat"/>
                <a:ea typeface="Montserrat"/>
                <a:cs typeface="Montserrat"/>
                <a:sym typeface="Montserrat"/>
                <a:hlinkClick r:id="rId3"/>
              </a:rPr>
              <a:t>Parents/Carers</a:t>
            </a:r>
            <a:r>
              <a:rPr lang="en">
                <a:solidFill>
                  <a:srgbClr val="39304E"/>
                </a:solidFill>
                <a:latin typeface="Montserrat"/>
                <a:ea typeface="Montserrat"/>
                <a:cs typeface="Montserrat"/>
                <a:sym typeface="Montserrat"/>
              </a:rPr>
              <a:t> and information in the </a:t>
            </a:r>
            <a:r>
              <a:rPr lang="en" u="sng">
                <a:solidFill>
                  <a:schemeClr val="hlink"/>
                </a:solidFill>
                <a:latin typeface="Montserrat"/>
                <a:ea typeface="Montserrat"/>
                <a:cs typeface="Montserrat"/>
                <a:sym typeface="Montserrat"/>
                <a:hlinkClick r:id="rId4"/>
              </a:rPr>
              <a:t>school newsletter</a:t>
            </a:r>
            <a:r>
              <a:rPr lang="en">
                <a:solidFill>
                  <a:srgbClr val="39304E"/>
                </a:solidFill>
                <a:latin typeface="Montserrat"/>
                <a:ea typeface="Montserrat"/>
                <a:cs typeface="Montserrat"/>
                <a:sym typeface="Montserrat"/>
              </a:rPr>
              <a: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0" name="Google Shape;33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latin typeface="Montserrat"/>
                <a:ea typeface="Montserrat"/>
                <a:cs typeface="Montserrat"/>
                <a:sym typeface="Montserrat"/>
              </a:rPr>
              <a:t>SLIDE 13 - Any questions?</a:t>
            </a:r>
            <a:endParaRPr b="1">
              <a:latin typeface="Montserrat"/>
              <a:ea typeface="Montserrat"/>
              <a:cs typeface="Montserrat"/>
              <a:sym typeface="Montserrat"/>
            </a:endParaRPr>
          </a:p>
          <a:p>
            <a:pPr marL="0" lvl="0" indent="0" algn="l" rtl="0">
              <a:lnSpc>
                <a:spcPct val="100000"/>
              </a:lnSpc>
              <a:spcBef>
                <a:spcPts val="0"/>
              </a:spcBef>
              <a:spcAft>
                <a:spcPts val="0"/>
              </a:spcAft>
              <a:buSzPts val="1100"/>
              <a:buNone/>
            </a:pPr>
            <a:endParaRPr b="1">
              <a:latin typeface="Montserrat"/>
              <a:ea typeface="Montserrat"/>
              <a:cs typeface="Montserrat"/>
              <a:sym typeface="Montserrat"/>
            </a:endParaRPr>
          </a:p>
          <a:p>
            <a:pPr marL="0" lvl="0" indent="0" algn="l" rtl="0">
              <a:lnSpc>
                <a:spcPct val="100000"/>
              </a:lnSpc>
              <a:spcBef>
                <a:spcPts val="0"/>
              </a:spcBef>
              <a:spcAft>
                <a:spcPts val="0"/>
              </a:spcAft>
              <a:buSzPts val="1100"/>
              <a:buNone/>
            </a:pPr>
            <a:r>
              <a:rPr lang="en">
                <a:latin typeface="Montserrat"/>
                <a:ea typeface="Montserrat"/>
                <a:cs typeface="Montserrat"/>
                <a:sym typeface="Montserrat"/>
              </a:rPr>
              <a:t>It has been lovely to speak to your all today about </a:t>
            </a:r>
            <a:r>
              <a:rPr lang="en">
                <a:solidFill>
                  <a:srgbClr val="EB2C56"/>
                </a:solidFill>
                <a:latin typeface="Montserrat"/>
                <a:ea typeface="Montserrat"/>
                <a:cs typeface="Montserrat"/>
                <a:sym typeface="Montserrat"/>
              </a:rPr>
              <a:t>xxxxxx</a:t>
            </a:r>
            <a:r>
              <a:rPr lang="en">
                <a:latin typeface="Montserrat"/>
                <a:ea typeface="Montserrat"/>
                <a:cs typeface="Montserrat"/>
                <a:sym typeface="Montserrat"/>
              </a:rPr>
              <a:t> junior parkrun and we hope to see you on Sunday!</a:t>
            </a:r>
            <a:endParaRPr>
              <a:latin typeface="Montserrat"/>
              <a:ea typeface="Montserrat"/>
              <a:cs typeface="Montserrat"/>
              <a:sym typeface="Montserra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4" name="Google Shape;23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Montserrat"/>
              <a:buNone/>
            </a:pPr>
            <a:r>
              <a:rPr lang="en" b="1">
                <a:solidFill>
                  <a:schemeClr val="dk1"/>
                </a:solidFill>
                <a:latin typeface="Montserrat"/>
                <a:ea typeface="Montserrat"/>
                <a:cs typeface="Montserrat"/>
                <a:sym typeface="Montserrat"/>
              </a:rPr>
              <a:t>SLIDE 2: “Hello”</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Good morning/afternoon everyone.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Thank you very much for inviting me to your assembly today.</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My name is </a:t>
            </a:r>
            <a:r>
              <a:rPr lang="en" b="1">
                <a:solidFill>
                  <a:schemeClr val="accent3"/>
                </a:solidFill>
                <a:latin typeface="Montserrat"/>
                <a:ea typeface="Montserrat"/>
                <a:cs typeface="Montserrat"/>
                <a:sym typeface="Montserrat"/>
              </a:rPr>
              <a:t>(Insert Name)</a:t>
            </a:r>
            <a:r>
              <a:rPr lang="en">
                <a:solidFill>
                  <a:schemeClr val="dk1"/>
                </a:solidFill>
                <a:latin typeface="Montserrat"/>
                <a:ea typeface="Montserrat"/>
                <a:cs typeface="Montserrat"/>
                <a:sym typeface="Montserrat"/>
              </a:rPr>
              <a:t> and I have come to talk to you about junior parkrun. Hands up if you have heard of junior parkrun before?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Now, before I tell you about junior parkrun, I would like you to raise your hands again if you like to do the following:</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Who likes walking?</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Who likes skipping?</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Who likes running?</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Who likes having fun?</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Well, I think that includes most of you so that means you can all do junior parkrun!</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rgbClr val="FF0000"/>
                </a:solidFill>
                <a:latin typeface="Montserrat"/>
                <a:ea typeface="Montserrat"/>
                <a:cs typeface="Montserrat"/>
                <a:sym typeface="Montserrat"/>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I love running and walking, and this is what I wear when I go running, </a:t>
            </a:r>
            <a:r>
              <a:rPr lang="en" b="1">
                <a:solidFill>
                  <a:srgbClr val="EA2D56"/>
                </a:solidFill>
                <a:latin typeface="Montserrat"/>
                <a:ea typeface="Montserrat"/>
                <a:cs typeface="Montserrat"/>
                <a:sym typeface="Montserrat"/>
              </a:rPr>
              <a:t>(change following where appropriate)</a:t>
            </a:r>
            <a:r>
              <a:rPr lang="en">
                <a:solidFill>
                  <a:schemeClr val="dk1"/>
                </a:solidFill>
                <a:latin typeface="Montserrat"/>
                <a:ea typeface="Montserrat"/>
                <a:cs typeface="Montserrat"/>
                <a:sym typeface="Montserrat"/>
              </a:rPr>
              <a:t> I have running trainers,  shorts, running top. When it’s cold I wear more layers and sometimes a hat too. But you don’t really need any special clothes to go out running or walking.</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Running and walking are great as you can do it anytime anywhere, you can do it with your friends or family or even on your own when you are older, and just like junior parkrun it’s completely free to do.</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Montserrat"/>
              <a:buNone/>
            </a:pPr>
            <a:r>
              <a:rPr lang="en" b="1">
                <a:solidFill>
                  <a:schemeClr val="dk1"/>
                </a:solidFill>
                <a:latin typeface="Montserrat"/>
                <a:ea typeface="Montserrat"/>
                <a:cs typeface="Montserrat"/>
                <a:sym typeface="Montserrat"/>
              </a:rPr>
              <a:t>SLIDE 3  – What is junior parkrun?</a:t>
            </a:r>
            <a:endParaRPr>
              <a:solidFill>
                <a:schemeClr val="dk1"/>
              </a:solidFill>
            </a:endParaRPr>
          </a:p>
          <a:p>
            <a:pPr marL="457200" lvl="0" indent="-2984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junior parkrun is 2,000 metres long community event.</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It’s free and it is every Sunday.</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Events are created and run by our amazing volunteers.</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You can walk, run, jog, skip, volunteer or spectate, loads of ways to take part.</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It’s fun for everyone and no one finishes last - junior parkrun and our motto is that “it’s a run not a race, keep a smile on your face”</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Montserrat"/>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Montserrat"/>
              <a:buNone/>
            </a:pPr>
            <a:r>
              <a:rPr lang="en">
                <a:solidFill>
                  <a:schemeClr val="dk1"/>
                </a:solidFill>
                <a:latin typeface="Montserrat"/>
                <a:ea typeface="Montserrat"/>
                <a:cs typeface="Montserrat"/>
                <a:sym typeface="Montserrat"/>
              </a:rPr>
              <a:t>If you are a really fast runner you could probably do that in about 10 minutes or less and you can walk 2K in around 25 minutes.  Whichever you do is an amazing achievement, the most important thing is that you have fun and it puts a smile on your face!  </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Montserrat"/>
              <a:buNone/>
            </a:pPr>
            <a:r>
              <a:rPr lang="en">
                <a:solidFill>
                  <a:schemeClr val="dk1"/>
                </a:solidFill>
                <a:latin typeface="Montserrat"/>
                <a:ea typeface="Montserrat"/>
                <a:cs typeface="Montserrat"/>
                <a:sym typeface="Montserrat"/>
              </a:rPr>
              <a:t>  </a:t>
            </a:r>
            <a:endParaRPr>
              <a:solidFill>
                <a:schemeClr val="dk1"/>
              </a:solidFill>
            </a:endParaRPr>
          </a:p>
          <a:p>
            <a:pPr marL="0" lvl="0" indent="0" algn="l" rtl="0">
              <a:lnSpc>
                <a:spcPct val="115000"/>
              </a:lnSpc>
              <a:spcBef>
                <a:spcPts val="0"/>
              </a:spcBef>
              <a:spcAft>
                <a:spcPts val="0"/>
              </a:spcAft>
              <a:buClr>
                <a:schemeClr val="dk1"/>
              </a:buClr>
              <a:buSzPts val="1100"/>
              <a:buFont typeface="Montserrat"/>
              <a:buNone/>
            </a:pPr>
            <a:r>
              <a:rPr lang="en">
                <a:solidFill>
                  <a:schemeClr val="dk1"/>
                </a:solidFill>
                <a:latin typeface="Montserrat"/>
                <a:ea typeface="Montserrat"/>
                <a:cs typeface="Montserrat"/>
                <a:sym typeface="Montserrat"/>
              </a:rPr>
              <a:t>We do time you and see how long it takes you to do so you can see how long it took you to complete it. You can even come back the week after and see if you can beat your personal best time.</a:t>
            </a:r>
            <a:endParaRPr>
              <a:solidFill>
                <a:schemeClr val="dk1"/>
              </a:solidFill>
            </a:endParaRPr>
          </a:p>
          <a:p>
            <a:pPr marL="0" lvl="0" indent="0" algn="l" rtl="0">
              <a:lnSpc>
                <a:spcPct val="115000"/>
              </a:lnSpc>
              <a:spcBef>
                <a:spcPts val="0"/>
              </a:spcBef>
              <a:spcAft>
                <a:spcPts val="0"/>
              </a:spcAft>
              <a:buClr>
                <a:schemeClr val="dk1"/>
              </a:buClr>
              <a:buSzPts val="1100"/>
              <a:buFont typeface="Montserrat"/>
              <a:buNone/>
            </a:pPr>
            <a:r>
              <a:rPr lang="en">
                <a:solidFill>
                  <a:schemeClr val="dk1"/>
                </a:solidFill>
                <a:latin typeface="Montserrat"/>
                <a:ea typeface="Montserrat"/>
                <a:cs typeface="Montserrat"/>
                <a:sym typeface="Montserrat"/>
              </a:rPr>
              <a:t> </a:t>
            </a:r>
            <a:endParaRPr>
              <a:solidFill>
                <a:schemeClr val="dk1"/>
              </a:solidFill>
            </a:endParaRPr>
          </a:p>
          <a:p>
            <a:pPr marL="0" lvl="0" indent="0" algn="l" rtl="0">
              <a:lnSpc>
                <a:spcPct val="115000"/>
              </a:lnSpc>
              <a:spcBef>
                <a:spcPts val="0"/>
              </a:spcBef>
              <a:spcAft>
                <a:spcPts val="0"/>
              </a:spcAft>
              <a:buClr>
                <a:schemeClr val="dk1"/>
              </a:buClr>
              <a:buSzPts val="1100"/>
              <a:buFont typeface="Montserrat"/>
              <a:buNone/>
            </a:pPr>
            <a:r>
              <a:rPr lang="en">
                <a:solidFill>
                  <a:schemeClr val="dk1"/>
                </a:solidFill>
                <a:latin typeface="Montserrat"/>
                <a:ea typeface="Montserrat"/>
                <a:cs typeface="Montserrat"/>
                <a:sym typeface="Montserrat"/>
              </a:rPr>
              <a:t>You can run with your Mum and Dad or older brothers or sisters, even your grandparents if you want to. Or you can run or walk on your own to show them just how good you are.</a:t>
            </a:r>
            <a:endParaRPr>
              <a:solidFill>
                <a:schemeClr val="dk1"/>
              </a:solidFill>
            </a:endParaRPr>
          </a:p>
          <a:p>
            <a:pPr marL="0" lvl="0" indent="0" algn="l" rtl="0">
              <a:lnSpc>
                <a:spcPct val="115000"/>
              </a:lnSpc>
              <a:spcBef>
                <a:spcPts val="0"/>
              </a:spcBef>
              <a:spcAft>
                <a:spcPts val="0"/>
              </a:spcAft>
              <a:buClr>
                <a:schemeClr val="dk1"/>
              </a:buClr>
              <a:buSzPts val="1100"/>
              <a:buFont typeface="Montserrat"/>
              <a:buNone/>
            </a:pPr>
            <a:r>
              <a:rPr lang="en">
                <a:solidFill>
                  <a:schemeClr val="dk1"/>
                </a:solidFill>
                <a:latin typeface="Montserrat"/>
                <a:ea typeface="Montserrat"/>
                <a:cs typeface="Montserrat"/>
                <a:sym typeface="Montserrat"/>
              </a:rPr>
              <a:t> </a:t>
            </a:r>
            <a:endParaRPr>
              <a:solidFill>
                <a:schemeClr val="dk1"/>
              </a:solidFill>
            </a:endParaRPr>
          </a:p>
          <a:p>
            <a:pPr marL="0" lvl="0" indent="0" algn="l" rtl="0">
              <a:lnSpc>
                <a:spcPct val="115000"/>
              </a:lnSpc>
              <a:spcBef>
                <a:spcPts val="0"/>
              </a:spcBef>
              <a:spcAft>
                <a:spcPts val="0"/>
              </a:spcAft>
              <a:buClr>
                <a:schemeClr val="dk1"/>
              </a:buClr>
              <a:buSzPts val="1100"/>
              <a:buFont typeface="Montserrat"/>
              <a:buNone/>
            </a:pPr>
            <a:r>
              <a:rPr lang="en">
                <a:solidFill>
                  <a:schemeClr val="dk1"/>
                </a:solidFill>
                <a:latin typeface="Montserrat"/>
                <a:ea typeface="Montserrat"/>
                <a:cs typeface="Montserrat"/>
                <a:sym typeface="Montserrat"/>
              </a:rPr>
              <a:t>But the most important thing at junior parkrun is that you have fun and enjoy yourself.</a:t>
            </a:r>
            <a:endParaRPr>
              <a:solidFill>
                <a:schemeClr val="dk1"/>
              </a:solidFill>
            </a:endParaRPr>
          </a:p>
          <a:p>
            <a:pPr marL="0" lvl="0" indent="0" algn="l" rtl="0">
              <a:lnSpc>
                <a:spcPct val="115000"/>
              </a:lnSpc>
              <a:spcBef>
                <a:spcPts val="0"/>
              </a:spcBef>
              <a:spcAft>
                <a:spcPts val="0"/>
              </a:spcAft>
              <a:buClr>
                <a:srgbClr val="FF0000"/>
              </a:buClr>
              <a:buSzPts val="1100"/>
              <a:buFont typeface="Montserrat"/>
              <a:buNone/>
            </a:pPr>
            <a:r>
              <a:rPr lang="en" b="1">
                <a:solidFill>
                  <a:srgbClr val="FF0000"/>
                </a:solidFill>
                <a:latin typeface="Montserrat"/>
                <a:ea typeface="Montserrat"/>
                <a:cs typeface="Montserrat"/>
                <a:sym typeface="Montserrat"/>
              </a:rPr>
              <a:t> </a:t>
            </a:r>
            <a:endParaRPr>
              <a:solidFill>
                <a:schemeClr val="dk1"/>
              </a:solidFill>
            </a:endParaRPr>
          </a:p>
          <a:p>
            <a:pPr marL="0" lvl="0" indent="0" algn="l" rtl="0">
              <a:lnSpc>
                <a:spcPct val="115000"/>
              </a:lnSpc>
              <a:spcBef>
                <a:spcPts val="0"/>
              </a:spcBef>
              <a:spcAft>
                <a:spcPts val="0"/>
              </a:spcAft>
              <a:buClr>
                <a:schemeClr val="dk1"/>
              </a:buClr>
              <a:buSzPts val="1100"/>
              <a:buFont typeface="Montserrat"/>
              <a:buNone/>
            </a:pPr>
            <a:r>
              <a:rPr lang="en">
                <a:solidFill>
                  <a:schemeClr val="dk1"/>
                </a:solidFill>
                <a:latin typeface="Montserrat"/>
                <a:ea typeface="Montserrat"/>
                <a:cs typeface="Montserrat"/>
                <a:sym typeface="Montserrat"/>
              </a:rPr>
              <a:t>When you register for parkrun on the website, you get sent your own barcode, no one else can use it as it keeps a record of what you have done at parkrun.</a:t>
            </a:r>
            <a:endParaRPr>
              <a:solidFill>
                <a:schemeClr val="dk1"/>
              </a:solidFill>
            </a:endParaRPr>
          </a:p>
          <a:p>
            <a:pPr marL="0" lvl="0" indent="0" algn="l" rtl="0">
              <a:lnSpc>
                <a:spcPct val="115000"/>
              </a:lnSpc>
              <a:spcBef>
                <a:spcPts val="0"/>
              </a:spcBef>
              <a:spcAft>
                <a:spcPts val="0"/>
              </a:spcAft>
              <a:buClr>
                <a:schemeClr val="dk1"/>
              </a:buClr>
              <a:buSzPts val="1100"/>
              <a:buFont typeface="Montserrat"/>
              <a:buNone/>
            </a:pPr>
            <a:r>
              <a:rPr lang="en">
                <a:solidFill>
                  <a:schemeClr val="dk1"/>
                </a:solidFill>
                <a:latin typeface="Montserrat"/>
                <a:ea typeface="Montserrat"/>
                <a:cs typeface="Montserrat"/>
                <a:sym typeface="Montserrat"/>
              </a:rPr>
              <a:t> </a:t>
            </a:r>
            <a:endParaRPr>
              <a:solidFill>
                <a:schemeClr val="dk1"/>
              </a:solidFill>
            </a:endParaRPr>
          </a:p>
          <a:p>
            <a:pPr marL="0" lvl="0" indent="0" algn="l" rtl="0">
              <a:lnSpc>
                <a:spcPct val="115000"/>
              </a:lnSpc>
              <a:spcBef>
                <a:spcPts val="0"/>
              </a:spcBef>
              <a:spcAft>
                <a:spcPts val="0"/>
              </a:spcAft>
              <a:buClr>
                <a:schemeClr val="dk1"/>
              </a:buClr>
              <a:buSzPts val="1100"/>
              <a:buFont typeface="Montserrat"/>
              <a:buNone/>
            </a:pPr>
            <a:r>
              <a:rPr lang="en">
                <a:solidFill>
                  <a:schemeClr val="dk1"/>
                </a:solidFill>
                <a:latin typeface="Montserrat"/>
                <a:ea typeface="Montserrat"/>
                <a:cs typeface="Montserrat"/>
                <a:sym typeface="Montserrat"/>
              </a:rPr>
              <a:t>Your barcode looks like this </a:t>
            </a:r>
            <a:r>
              <a:rPr lang="en" b="1" i="1">
                <a:solidFill>
                  <a:srgbClr val="EA2D56"/>
                </a:solidFill>
                <a:latin typeface="Montserrat"/>
                <a:ea typeface="Montserrat"/>
                <a:cs typeface="Montserrat"/>
                <a:sym typeface="Montserrat"/>
              </a:rPr>
              <a:t>[show A4 barcode</a:t>
            </a:r>
            <a:r>
              <a:rPr lang="en" b="1">
                <a:solidFill>
                  <a:srgbClr val="EA2D56"/>
                </a:solidFill>
                <a:latin typeface="Montserrat"/>
                <a:ea typeface="Montserrat"/>
                <a:cs typeface="Montserrat"/>
                <a:sym typeface="Montserrat"/>
              </a:rPr>
              <a:t>] </a:t>
            </a:r>
            <a:r>
              <a:rPr lang="en">
                <a:solidFill>
                  <a:schemeClr val="dk1"/>
                </a:solidFill>
                <a:latin typeface="Montserrat"/>
                <a:ea typeface="Montserrat"/>
                <a:cs typeface="Montserrat"/>
                <a:sym typeface="Montserrat"/>
              </a:rPr>
              <a:t>although the one you print out will be much smaller!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Montserrat"/>
              <a:buNone/>
            </a:pPr>
            <a:r>
              <a:rPr lang="en">
                <a:solidFill>
                  <a:schemeClr val="dk1"/>
                </a:solidFill>
                <a:latin typeface="Montserrat"/>
                <a:ea typeface="Montserrat"/>
                <a:cs typeface="Montserrat"/>
                <a:sym typeface="Montserrat"/>
              </a:rPr>
              <a:t>When you finish the 2K course on a Sunday morning, you are handed a finish token that looks like this </a:t>
            </a:r>
            <a:r>
              <a:rPr lang="en" b="1" i="1">
                <a:solidFill>
                  <a:srgbClr val="EB2C56"/>
                </a:solidFill>
                <a:latin typeface="Montserrat"/>
                <a:ea typeface="Montserrat"/>
                <a:cs typeface="Montserrat"/>
                <a:sym typeface="Montserrat"/>
              </a:rPr>
              <a:t>[show A4 token]</a:t>
            </a:r>
            <a:r>
              <a:rPr lang="en">
                <a:solidFill>
                  <a:schemeClr val="dk1"/>
                </a:solidFill>
                <a:latin typeface="Montserrat"/>
                <a:ea typeface="Montserrat"/>
                <a:cs typeface="Montserrat"/>
                <a:sym typeface="Montserrat"/>
              </a:rPr>
              <a:t>.</a:t>
            </a:r>
            <a:endParaRPr>
              <a:solidFill>
                <a:schemeClr val="dk1"/>
              </a:solidFill>
            </a:endParaRPr>
          </a:p>
          <a:p>
            <a:pPr marL="0" lvl="0" indent="0" algn="l" rtl="0">
              <a:lnSpc>
                <a:spcPct val="115000"/>
              </a:lnSpc>
              <a:spcBef>
                <a:spcPts val="0"/>
              </a:spcBef>
              <a:spcAft>
                <a:spcPts val="0"/>
              </a:spcAft>
              <a:buClr>
                <a:schemeClr val="dk1"/>
              </a:buClr>
              <a:buSzPts val="1100"/>
              <a:buFont typeface="Montserrat"/>
              <a:buNone/>
            </a:pPr>
            <a:r>
              <a:rPr lang="en">
                <a:solidFill>
                  <a:schemeClr val="dk1"/>
                </a:solidFill>
                <a:latin typeface="Montserrat"/>
                <a:ea typeface="Montserrat"/>
                <a:cs typeface="Montserrat"/>
                <a:sym typeface="Montserrat"/>
              </a:rPr>
              <a:t> </a:t>
            </a:r>
            <a:endParaRPr>
              <a:solidFill>
                <a:schemeClr val="dk1"/>
              </a:solidFill>
            </a:endParaRPr>
          </a:p>
          <a:p>
            <a:pPr marL="0" lvl="0" indent="0" algn="l" rtl="0">
              <a:lnSpc>
                <a:spcPct val="115000"/>
              </a:lnSpc>
              <a:spcBef>
                <a:spcPts val="0"/>
              </a:spcBef>
              <a:spcAft>
                <a:spcPts val="0"/>
              </a:spcAft>
              <a:buClr>
                <a:schemeClr val="dk1"/>
              </a:buClr>
              <a:buSzPts val="1100"/>
              <a:buFont typeface="Montserrat"/>
              <a:buNone/>
            </a:pPr>
            <a:r>
              <a:rPr lang="en">
                <a:solidFill>
                  <a:schemeClr val="dk1"/>
                </a:solidFill>
                <a:latin typeface="Montserrat"/>
                <a:ea typeface="Montserrat"/>
                <a:cs typeface="Montserrat"/>
                <a:sym typeface="Montserrat"/>
              </a:rPr>
              <a:t>You hand this in with your barcode and that’s how we know how long it took you to complete the course. Our very clever volunteers put all of the results on the parkrun website too!</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latin typeface="Montserrat"/>
                <a:ea typeface="Montserrat"/>
                <a:cs typeface="Montserrat"/>
                <a:sym typeface="Montserrat"/>
              </a:rPr>
              <a:t>SLIDE 4</a:t>
            </a:r>
            <a:r>
              <a:rPr lang="en">
                <a:latin typeface="Montserrat"/>
                <a:ea typeface="Montserrat"/>
                <a:cs typeface="Montserrat"/>
                <a:sym typeface="Montserrat"/>
              </a:rPr>
              <a:t> - </a:t>
            </a:r>
            <a:r>
              <a:rPr lang="en" b="1">
                <a:latin typeface="Montserrat"/>
                <a:ea typeface="Montserrat"/>
                <a:cs typeface="Montserrat"/>
                <a:sym typeface="Montserrat"/>
              </a:rPr>
              <a:t>Take a look at the junior parkrun video.</a:t>
            </a:r>
            <a:endParaRPr b="1">
              <a:latin typeface="Montserrat"/>
              <a:ea typeface="Montserrat"/>
              <a:cs typeface="Montserrat"/>
              <a:sym typeface="Montserra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2" name="Google Shape;26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Montserrat"/>
              <a:buNone/>
            </a:pPr>
            <a:r>
              <a:rPr lang="en" b="1" dirty="0">
                <a:solidFill>
                  <a:srgbClr val="EB2C56"/>
                </a:solidFill>
                <a:latin typeface="Montserrat"/>
                <a:ea typeface="Montserrat"/>
                <a:cs typeface="Montserrat"/>
                <a:sym typeface="Montserrat"/>
              </a:rPr>
              <a:t>NOTE: INSERT PHOTO OF YOUR OWN PARK HERE. </a:t>
            </a:r>
            <a:endParaRPr dirty="0">
              <a:solidFill>
                <a:srgbClr val="EB2C56"/>
              </a:solidFill>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b="1"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b="1" dirty="0">
                <a:solidFill>
                  <a:schemeClr val="dk1"/>
                </a:solidFill>
                <a:latin typeface="Montserrat"/>
                <a:ea typeface="Montserrat"/>
                <a:cs typeface="Montserrat"/>
                <a:sym typeface="Montserrat"/>
              </a:rPr>
              <a:t>SLIDE 6 – Your park</a:t>
            </a:r>
            <a:endParaRPr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latin typeface="Montserrat"/>
                <a:ea typeface="Montserrat"/>
                <a:cs typeface="Montserrat"/>
                <a:sym typeface="Montserrat"/>
              </a:rPr>
              <a:t> </a:t>
            </a:r>
            <a:endParaRPr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latin typeface="Montserrat"/>
                <a:ea typeface="Montserrat"/>
                <a:cs typeface="Montserrat"/>
                <a:sym typeface="Montserrat"/>
              </a:rPr>
              <a:t>Does anyone know</a:t>
            </a:r>
            <a:r>
              <a:rPr lang="en" b="1" dirty="0">
                <a:solidFill>
                  <a:srgbClr val="EA2D56"/>
                </a:solidFill>
                <a:latin typeface="Montserrat"/>
                <a:ea typeface="Montserrat"/>
                <a:cs typeface="Montserrat"/>
                <a:sym typeface="Montserrat"/>
              </a:rPr>
              <a:t> XXXXXXX</a:t>
            </a:r>
            <a:r>
              <a:rPr lang="en" dirty="0">
                <a:solidFill>
                  <a:schemeClr val="dk1"/>
                </a:solidFill>
                <a:latin typeface="Montserrat"/>
                <a:ea typeface="Montserrat"/>
                <a:cs typeface="Montserrat"/>
                <a:sym typeface="Montserrat"/>
              </a:rPr>
              <a:t> park with the </a:t>
            </a:r>
            <a:r>
              <a:rPr lang="en" b="1" dirty="0">
                <a:solidFill>
                  <a:srgbClr val="EA2D56"/>
                </a:solidFill>
                <a:latin typeface="Montserrat"/>
                <a:ea typeface="Montserrat"/>
                <a:cs typeface="Montserrat"/>
                <a:sym typeface="Montserrat"/>
              </a:rPr>
              <a:t>[INSERT RELEVANT FEATURES ABOUT YOUR PARK e.g. </a:t>
            </a:r>
            <a:r>
              <a:rPr lang="en" b="1" i="1" dirty="0">
                <a:solidFill>
                  <a:srgbClr val="EA2D56"/>
                </a:solidFill>
                <a:latin typeface="Montserrat"/>
                <a:ea typeface="Montserrat"/>
                <a:cs typeface="Montserrat"/>
                <a:sym typeface="Montserrat"/>
              </a:rPr>
              <a:t>big climbing frame and the café where you can buy ice cream?</a:t>
            </a:r>
            <a:r>
              <a:rPr lang="en" b="1" dirty="0">
                <a:solidFill>
                  <a:srgbClr val="EA2D56"/>
                </a:solidFill>
                <a:latin typeface="Montserrat"/>
                <a:ea typeface="Montserrat"/>
                <a:cs typeface="Montserrat"/>
                <a:sym typeface="Montserrat"/>
              </a:rPr>
              <a:t>]</a:t>
            </a:r>
            <a:endParaRPr b="1" dirty="0">
              <a:solidFill>
                <a:srgbClr val="EA2D56"/>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b="1" dirty="0">
              <a:solidFill>
                <a:srgbClr val="EA2D56"/>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latin typeface="Montserrat"/>
                <a:ea typeface="Montserrat"/>
                <a:cs typeface="Montserrat"/>
                <a:sym typeface="Montserrat"/>
              </a:rPr>
              <a:t>Well this is where we do junior parkrun and we meet every Sunday by the </a:t>
            </a:r>
            <a:r>
              <a:rPr lang="en" b="1" dirty="0">
                <a:solidFill>
                  <a:srgbClr val="EA2D56"/>
                </a:solidFill>
                <a:latin typeface="Montserrat"/>
                <a:ea typeface="Montserrat"/>
                <a:cs typeface="Montserrat"/>
                <a:sym typeface="Montserrat"/>
              </a:rPr>
              <a:t>XXXXXXX</a:t>
            </a:r>
            <a:r>
              <a:rPr lang="en" dirty="0">
                <a:solidFill>
                  <a:schemeClr val="dk1"/>
                </a:solidFill>
                <a:latin typeface="Montserrat"/>
                <a:ea typeface="Montserrat"/>
                <a:cs typeface="Montserrat"/>
                <a:sym typeface="Montserrat"/>
              </a:rPr>
              <a:t> and do a warm up at </a:t>
            </a:r>
            <a:r>
              <a:rPr lang="en" b="1" dirty="0">
                <a:solidFill>
                  <a:srgbClr val="EA2D56"/>
                </a:solidFill>
                <a:latin typeface="Montserrat"/>
                <a:ea typeface="Montserrat"/>
                <a:cs typeface="Montserrat"/>
                <a:sym typeface="Montserrat"/>
              </a:rPr>
              <a:t>8.55am/9.25</a:t>
            </a:r>
            <a:endParaRPr b="1" dirty="0">
              <a:solidFill>
                <a:srgbClr val="EA2D56"/>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b="1" dirty="0">
              <a:solidFill>
                <a:srgbClr val="EA2D56"/>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Montserrat"/>
              <a:buNone/>
            </a:pPr>
            <a:r>
              <a:rPr lang="en" dirty="0">
                <a:solidFill>
                  <a:schemeClr val="dk1"/>
                </a:solidFill>
                <a:latin typeface="Montserrat"/>
                <a:ea typeface="Montserrat"/>
                <a:cs typeface="Montserrat"/>
                <a:sym typeface="Montserrat"/>
              </a:rPr>
              <a:t>It is</a:t>
            </a:r>
            <a:r>
              <a:rPr lang="en" dirty="0">
                <a:solidFill>
                  <a:schemeClr val="accent3"/>
                </a:solidFill>
                <a:latin typeface="Montserrat"/>
                <a:ea typeface="Montserrat"/>
                <a:cs typeface="Montserrat"/>
                <a:sym typeface="Montserrat"/>
              </a:rPr>
              <a:t> </a:t>
            </a:r>
            <a:r>
              <a:rPr lang="en" b="1" dirty="0">
                <a:solidFill>
                  <a:srgbClr val="EA2D56"/>
                </a:solidFill>
                <a:latin typeface="Montserrat"/>
                <a:ea typeface="Montserrat"/>
                <a:cs typeface="Montserrat"/>
                <a:sym typeface="Montserrat"/>
              </a:rPr>
              <a:t>(Insert number of laps)</a:t>
            </a:r>
            <a:r>
              <a:rPr lang="en" dirty="0">
                <a:solidFill>
                  <a:schemeClr val="dk1"/>
                </a:solidFill>
                <a:latin typeface="Montserrat"/>
                <a:ea typeface="Montserrat"/>
                <a:cs typeface="Montserrat"/>
                <a:sym typeface="Montserrat"/>
              </a:rPr>
              <a:t> laps of the park, starting </a:t>
            </a:r>
            <a:r>
              <a:rPr lang="en" b="1" dirty="0">
                <a:solidFill>
                  <a:srgbClr val="EB2C56"/>
                </a:solidFill>
                <a:latin typeface="Montserrat"/>
                <a:ea typeface="Montserrat"/>
                <a:cs typeface="Montserrat"/>
                <a:sym typeface="Montserrat"/>
              </a:rPr>
              <a:t>on the hill near the café</a:t>
            </a:r>
            <a:r>
              <a:rPr lang="en" dirty="0">
                <a:solidFill>
                  <a:schemeClr val="dk1"/>
                </a:solidFill>
                <a:latin typeface="Montserrat"/>
                <a:ea typeface="Montserrat"/>
                <a:cs typeface="Montserrat"/>
                <a:sym typeface="Montserrat"/>
              </a:rPr>
              <a:t> and finishing </a:t>
            </a:r>
            <a:r>
              <a:rPr lang="en" b="1" dirty="0">
                <a:solidFill>
                  <a:srgbClr val="EA2D56"/>
                </a:solidFill>
                <a:latin typeface="Montserrat"/>
                <a:ea typeface="Montserrat"/>
                <a:cs typeface="Montserrat"/>
                <a:sym typeface="Montserrat"/>
              </a:rPr>
              <a:t>near the playground</a:t>
            </a:r>
            <a:r>
              <a:rPr lang="en" dirty="0">
                <a:solidFill>
                  <a:schemeClr val="dk1"/>
                </a:solidFill>
                <a:latin typeface="Montserrat"/>
                <a:ea typeface="Montserrat"/>
                <a:cs typeface="Montserrat"/>
                <a:sym typeface="Montserrat"/>
              </a:rPr>
              <a:t>.</a:t>
            </a:r>
            <a:endParaRPr b="1" dirty="0">
              <a:solidFill>
                <a:srgbClr val="EA2D56"/>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b="1" dirty="0">
              <a:solidFill>
                <a:srgbClr val="EA2D56"/>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b="1" dirty="0">
                <a:solidFill>
                  <a:srgbClr val="EB2C56"/>
                </a:solidFill>
                <a:latin typeface="Montserrat"/>
                <a:ea typeface="Montserrat"/>
                <a:cs typeface="Montserrat"/>
                <a:sym typeface="Montserrat"/>
              </a:rPr>
              <a:t>If you have more photos of your park please include these over the next few slides. </a:t>
            </a:r>
            <a:endParaRPr dirty="0">
              <a:solidFill>
                <a:srgbClr val="EB2C56"/>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 name="Google Shape;28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latin typeface="Montserrat"/>
                <a:ea typeface="Montserrat"/>
                <a:cs typeface="Montserrat"/>
                <a:sym typeface="Montserrat"/>
              </a:rPr>
              <a:t>SLIDE 8 - Why should you take part in junior parkrun?</a:t>
            </a:r>
            <a:endParaRPr b="1">
              <a:latin typeface="Montserrat"/>
              <a:ea typeface="Montserrat"/>
              <a:cs typeface="Montserrat"/>
              <a:sym typeface="Montserrat"/>
            </a:endParaRPr>
          </a:p>
          <a:p>
            <a:pPr marL="0" lvl="0" indent="0" algn="l" rtl="0">
              <a:lnSpc>
                <a:spcPct val="100000"/>
              </a:lnSpc>
              <a:spcBef>
                <a:spcPts val="0"/>
              </a:spcBef>
              <a:spcAft>
                <a:spcPts val="0"/>
              </a:spcAft>
              <a:buSzPts val="1100"/>
              <a:buNone/>
            </a:pPr>
            <a:endParaRPr b="1">
              <a:latin typeface="Montserrat"/>
              <a:ea typeface="Montserrat"/>
              <a:cs typeface="Montserrat"/>
              <a:sym typeface="Montserrat"/>
            </a:endParaRPr>
          </a:p>
          <a:p>
            <a:pPr marL="0" lvl="0" indent="0" algn="l" rtl="0">
              <a:lnSpc>
                <a:spcPct val="100000"/>
              </a:lnSpc>
              <a:spcBef>
                <a:spcPts val="0"/>
              </a:spcBef>
              <a:spcAft>
                <a:spcPts val="0"/>
              </a:spcAft>
              <a:buSzPts val="1100"/>
              <a:buNone/>
            </a:pPr>
            <a:r>
              <a:rPr lang="en">
                <a:latin typeface="Montserrat"/>
                <a:ea typeface="Montserrat"/>
                <a:cs typeface="Montserrat"/>
                <a:sym typeface="Montserrat"/>
              </a:rPr>
              <a:t>If you have time ask a few children if they have any ideas, on why you should take part in junior parkrun?</a:t>
            </a:r>
            <a:endParaRPr>
              <a:latin typeface="Montserrat"/>
              <a:ea typeface="Montserrat"/>
              <a:cs typeface="Montserrat"/>
              <a:sym typeface="Montserra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6" name="Google Shape;28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latin typeface="Montserrat"/>
                <a:ea typeface="Montserrat"/>
                <a:cs typeface="Montserrat"/>
                <a:sym typeface="Montserrat"/>
              </a:rPr>
              <a:t>SLIDE 9 - The benefits of being physically and socially active at junior parkrun.</a:t>
            </a:r>
            <a:endParaRPr b="1">
              <a:latin typeface="Montserrat"/>
              <a:ea typeface="Montserrat"/>
              <a:cs typeface="Montserrat"/>
              <a:sym typeface="Montserrat"/>
            </a:endParaRPr>
          </a:p>
          <a:p>
            <a:pPr marL="0" lvl="0" indent="0" algn="l" rtl="0">
              <a:lnSpc>
                <a:spcPct val="100000"/>
              </a:lnSpc>
              <a:spcBef>
                <a:spcPts val="0"/>
              </a:spcBef>
              <a:spcAft>
                <a:spcPts val="0"/>
              </a:spcAft>
              <a:buSzPts val="1100"/>
              <a:buNone/>
            </a:pPr>
            <a:endParaRPr b="1">
              <a:latin typeface="Montserrat"/>
              <a:ea typeface="Montserrat"/>
              <a:cs typeface="Montserrat"/>
              <a:sym typeface="Montserrat"/>
            </a:endParaRPr>
          </a:p>
          <a:p>
            <a:pPr marL="0" lvl="0" indent="0" algn="l" rtl="0">
              <a:lnSpc>
                <a:spcPct val="100000"/>
              </a:lnSpc>
              <a:spcBef>
                <a:spcPts val="0"/>
              </a:spcBef>
              <a:spcAft>
                <a:spcPts val="0"/>
              </a:spcAft>
              <a:buSzPts val="1100"/>
              <a:buNone/>
            </a:pPr>
            <a:r>
              <a:rPr lang="en">
                <a:latin typeface="Montserrat"/>
                <a:ea typeface="Montserrat"/>
                <a:cs typeface="Montserrat"/>
                <a:sym typeface="Montserrat"/>
              </a:rPr>
              <a:t>Highlight some of the answers from the children or a few on the slide here:</a:t>
            </a:r>
            <a:endParaRPr>
              <a:latin typeface="Montserrat"/>
              <a:ea typeface="Montserrat"/>
              <a:cs typeface="Montserrat"/>
              <a:sym typeface="Montserrat"/>
            </a:endParaRPr>
          </a:p>
          <a:p>
            <a:pPr marL="0" lvl="0" indent="0" algn="l" rtl="0">
              <a:lnSpc>
                <a:spcPct val="100000"/>
              </a:lnSpc>
              <a:spcBef>
                <a:spcPts val="0"/>
              </a:spcBef>
              <a:spcAft>
                <a:spcPts val="0"/>
              </a:spcAft>
              <a:buSzPts val="1100"/>
              <a:buNone/>
            </a:pPr>
            <a:endParaRPr>
              <a:latin typeface="Montserrat"/>
              <a:ea typeface="Montserrat"/>
              <a:cs typeface="Montserrat"/>
              <a:sym typeface="Montserrat"/>
            </a:endParaRPr>
          </a:p>
          <a:p>
            <a:pPr marL="457200" lvl="0" indent="-298450" algn="l" rtl="0">
              <a:lnSpc>
                <a:spcPct val="100000"/>
              </a:lnSpc>
              <a:spcBef>
                <a:spcPts val="0"/>
              </a:spcBef>
              <a:spcAft>
                <a:spcPts val="0"/>
              </a:spcAft>
              <a:buSzPts val="1100"/>
              <a:buFont typeface="Montserrat"/>
              <a:buChar char="-"/>
            </a:pPr>
            <a:r>
              <a:rPr lang="en">
                <a:latin typeface="Montserrat"/>
                <a:ea typeface="Montserrat"/>
                <a:cs typeface="Montserrat"/>
                <a:sym typeface="Montserrat"/>
              </a:rPr>
              <a:t>It’s a great opportunity to make friends or met friends on the weekend for a fun activity.</a:t>
            </a:r>
            <a:endParaRPr>
              <a:latin typeface="Montserrat"/>
              <a:ea typeface="Montserrat"/>
              <a:cs typeface="Montserrat"/>
              <a:sym typeface="Montserrat"/>
            </a:endParaRPr>
          </a:p>
          <a:p>
            <a:pPr marL="457200" lvl="0" indent="-298450" algn="l" rtl="0">
              <a:lnSpc>
                <a:spcPct val="100000"/>
              </a:lnSpc>
              <a:spcBef>
                <a:spcPts val="0"/>
              </a:spcBef>
              <a:spcAft>
                <a:spcPts val="0"/>
              </a:spcAft>
              <a:buSzPts val="1100"/>
              <a:buFont typeface="Montserrat"/>
              <a:buChar char="-"/>
            </a:pPr>
            <a:r>
              <a:rPr lang="en">
                <a:latin typeface="Montserrat"/>
                <a:ea typeface="Montserrat"/>
                <a:cs typeface="Montserrat"/>
                <a:sym typeface="Montserrat"/>
              </a:rPr>
              <a:t>It’s outside, in the fresh air, in nature so you will be looking at screens less.</a:t>
            </a:r>
            <a:endParaRPr>
              <a:latin typeface="Montserrat"/>
              <a:ea typeface="Montserrat"/>
              <a:cs typeface="Montserrat"/>
              <a:sym typeface="Montserrat"/>
            </a:endParaRPr>
          </a:p>
          <a:p>
            <a:pPr marL="457200" lvl="0" indent="-298450" algn="l" rtl="0">
              <a:lnSpc>
                <a:spcPct val="100000"/>
              </a:lnSpc>
              <a:spcBef>
                <a:spcPts val="0"/>
              </a:spcBef>
              <a:spcAft>
                <a:spcPts val="0"/>
              </a:spcAft>
              <a:buSzPts val="1100"/>
              <a:buFont typeface="Montserrat"/>
              <a:buChar char="-"/>
            </a:pPr>
            <a:r>
              <a:rPr lang="en">
                <a:latin typeface="Montserrat"/>
                <a:ea typeface="Montserrat"/>
                <a:cs typeface="Montserrat"/>
                <a:sym typeface="Montserrat"/>
              </a:rPr>
              <a:t>Being around the friendly junior parkrun community can help increase your confident (especially if you give volunteering a go).</a:t>
            </a:r>
            <a:endParaRPr>
              <a:latin typeface="Montserrat"/>
              <a:ea typeface="Montserrat"/>
              <a:cs typeface="Montserrat"/>
              <a:sym typeface="Montserrat"/>
            </a:endParaRPr>
          </a:p>
          <a:p>
            <a:pPr marL="457200" lvl="0" indent="-298450" algn="l" rtl="0">
              <a:lnSpc>
                <a:spcPct val="100000"/>
              </a:lnSpc>
              <a:spcBef>
                <a:spcPts val="0"/>
              </a:spcBef>
              <a:spcAft>
                <a:spcPts val="0"/>
              </a:spcAft>
              <a:buSzPts val="1100"/>
              <a:buFont typeface="Montserrat"/>
              <a:buChar char="-"/>
            </a:pPr>
            <a:r>
              <a:rPr lang="en">
                <a:latin typeface="Montserrat"/>
                <a:ea typeface="Montserrat"/>
                <a:cs typeface="Montserrat"/>
                <a:sym typeface="Montserrat"/>
              </a:rPr>
              <a:t>It makes you feel good, the sense of achievement is amazing.</a:t>
            </a:r>
            <a:endParaRPr>
              <a:latin typeface="Montserrat"/>
              <a:ea typeface="Montserrat"/>
              <a:cs typeface="Montserrat"/>
              <a:sym typeface="Montserrat"/>
            </a:endParaRPr>
          </a:p>
          <a:p>
            <a:pPr marL="457200" lvl="0" indent="-298450" algn="l" rtl="0">
              <a:lnSpc>
                <a:spcPct val="100000"/>
              </a:lnSpc>
              <a:spcBef>
                <a:spcPts val="0"/>
              </a:spcBef>
              <a:spcAft>
                <a:spcPts val="0"/>
              </a:spcAft>
              <a:buSzPts val="1100"/>
              <a:buFont typeface="Montserrat"/>
              <a:buChar char="-"/>
            </a:pPr>
            <a:r>
              <a:rPr lang="en">
                <a:latin typeface="Montserrat"/>
                <a:ea typeface="Montserrat"/>
                <a:cs typeface="Montserrat"/>
                <a:sym typeface="Montserrat"/>
              </a:rPr>
              <a:t>It helps to improve and maintain your physical health and fitness.</a:t>
            </a:r>
            <a:endParaRPr>
              <a:latin typeface="Montserrat"/>
              <a:ea typeface="Montserrat"/>
              <a:cs typeface="Montserrat"/>
              <a:sym typeface="Montserrat"/>
            </a:endParaRPr>
          </a:p>
          <a:p>
            <a:pPr marL="457200" lvl="0" indent="-298450" algn="l" rtl="0">
              <a:lnSpc>
                <a:spcPct val="100000"/>
              </a:lnSpc>
              <a:spcBef>
                <a:spcPts val="0"/>
              </a:spcBef>
              <a:spcAft>
                <a:spcPts val="0"/>
              </a:spcAft>
              <a:buSzPts val="1100"/>
              <a:buFont typeface="Montserrat"/>
              <a:buChar char="-"/>
            </a:pPr>
            <a:r>
              <a:rPr lang="en">
                <a:latin typeface="Montserrat"/>
                <a:ea typeface="Montserrat"/>
                <a:cs typeface="Montserrat"/>
                <a:sym typeface="Montserrat"/>
              </a:rPr>
              <a:t>Exercising regularly will help you to get better nights sleep.</a:t>
            </a:r>
            <a:endParaRPr>
              <a:latin typeface="Montserrat"/>
              <a:ea typeface="Montserrat"/>
              <a:cs typeface="Montserrat"/>
              <a:sym typeface="Montserrat"/>
            </a:endParaRPr>
          </a:p>
          <a:p>
            <a:pPr marL="457200" lvl="0" indent="-298450" algn="l" rtl="0">
              <a:lnSpc>
                <a:spcPct val="100000"/>
              </a:lnSpc>
              <a:spcBef>
                <a:spcPts val="0"/>
              </a:spcBef>
              <a:spcAft>
                <a:spcPts val="0"/>
              </a:spcAft>
              <a:buSzPts val="1100"/>
              <a:buFont typeface="Montserrat"/>
              <a:buChar char="-"/>
            </a:pPr>
            <a:r>
              <a:rPr lang="en">
                <a:latin typeface="Montserrat"/>
                <a:ea typeface="Montserrat"/>
                <a:cs typeface="Montserrat"/>
                <a:sym typeface="Montserrat"/>
              </a:rPr>
              <a:t>IT’S FUN, for everyone!</a:t>
            </a:r>
            <a:endParaRPr>
              <a:latin typeface="Montserrat"/>
              <a:ea typeface="Montserrat"/>
              <a:cs typeface="Montserrat"/>
              <a:sym typeface="Montserra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0" name="Google Shape;310;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latin typeface="Montserrat"/>
                <a:ea typeface="Montserrat"/>
                <a:cs typeface="Montserrat"/>
                <a:sym typeface="Montserrat"/>
              </a:rPr>
              <a:t>Slide 10 - Milestone Wristbands </a:t>
            </a:r>
            <a:endParaRPr b="1">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Everytime you complete a junior parkrun it goes towards special junior parkrun clubs. You will need to complete a certain nember of junior parkruns to join these clubs. One you get to this number you will be awarded one of these wrist bands which you can only get from junior parkrun, you can’t buy these anywhere else </a:t>
            </a:r>
            <a:r>
              <a:rPr lang="en" b="1">
                <a:solidFill>
                  <a:srgbClr val="FF0000"/>
                </a:solidFill>
                <a:latin typeface="Montserrat"/>
                <a:ea typeface="Montserrat"/>
                <a:cs typeface="Montserrat"/>
                <a:sym typeface="Montserrat"/>
              </a:rPr>
              <a:t>(show the wristbands) </a:t>
            </a:r>
            <a:endParaRPr b="1">
              <a:solidFill>
                <a:srgbClr val="2E393B"/>
              </a:solidFill>
              <a:highlight>
                <a:schemeClr val="lt1"/>
              </a:highlight>
              <a:latin typeface="Montserrat"/>
              <a:ea typeface="Montserrat"/>
              <a:cs typeface="Montserrat"/>
              <a:sym typeface="Montserrat"/>
            </a:endParaRPr>
          </a:p>
          <a:p>
            <a:pPr marL="0" lvl="0" indent="0" algn="l" rtl="0">
              <a:lnSpc>
                <a:spcPct val="115000"/>
              </a:lnSpc>
              <a:spcBef>
                <a:spcPts val="1100"/>
              </a:spcBef>
              <a:spcAft>
                <a:spcPts val="0"/>
              </a:spcAft>
              <a:buClr>
                <a:schemeClr val="dk1"/>
              </a:buClr>
              <a:buSzPts val="1100"/>
              <a:buFont typeface="Arial"/>
              <a:buNone/>
            </a:pPr>
            <a:r>
              <a:rPr lang="en">
                <a:solidFill>
                  <a:srgbClr val="2E393B"/>
                </a:solidFill>
                <a:latin typeface="Montserrat"/>
                <a:ea typeface="Montserrat"/>
                <a:cs typeface="Montserrat"/>
                <a:sym typeface="Montserrat"/>
              </a:rPr>
              <a:t>These are the wristbands you can get and how many junior parkruns you need to do to get one </a:t>
            </a:r>
            <a:endParaRPr>
              <a:solidFill>
                <a:srgbClr val="2E393B"/>
              </a:solidFill>
              <a:latin typeface="Montserrat"/>
              <a:ea typeface="Montserrat"/>
              <a:cs typeface="Montserrat"/>
              <a:sym typeface="Montserrat"/>
            </a:endParaRPr>
          </a:p>
          <a:p>
            <a:pPr marL="647700" lvl="0" indent="-298450" algn="l" rtl="0">
              <a:lnSpc>
                <a:spcPct val="115000"/>
              </a:lnSpc>
              <a:spcBef>
                <a:spcPts val="1500"/>
              </a:spcBef>
              <a:spcAft>
                <a:spcPts val="0"/>
              </a:spcAft>
              <a:buClr>
                <a:srgbClr val="2E393B"/>
              </a:buClr>
              <a:buSzPts val="1100"/>
              <a:buFont typeface="Montserrat"/>
              <a:buChar char="●"/>
            </a:pPr>
            <a:r>
              <a:rPr lang="en">
                <a:solidFill>
                  <a:srgbClr val="2E393B"/>
                </a:solidFill>
                <a:latin typeface="Montserrat"/>
                <a:ea typeface="Montserrat"/>
                <a:cs typeface="Montserrat"/>
                <a:sym typeface="Montserrat"/>
              </a:rPr>
              <a:t>11 junior parkruns - half marathon - blue wristband</a:t>
            </a:r>
            <a:endParaRPr>
              <a:solidFill>
                <a:srgbClr val="2E393B"/>
              </a:solidFill>
              <a:latin typeface="Montserrat"/>
              <a:ea typeface="Montserrat"/>
              <a:cs typeface="Montserrat"/>
              <a:sym typeface="Montserrat"/>
            </a:endParaRPr>
          </a:p>
          <a:p>
            <a:pPr marL="647700" lvl="0" indent="-298450" algn="l" rtl="0">
              <a:lnSpc>
                <a:spcPct val="115000"/>
              </a:lnSpc>
              <a:spcBef>
                <a:spcPts val="0"/>
              </a:spcBef>
              <a:spcAft>
                <a:spcPts val="0"/>
              </a:spcAft>
              <a:buClr>
                <a:srgbClr val="2E393B"/>
              </a:buClr>
              <a:buSzPts val="1100"/>
              <a:buFont typeface="Montserrat"/>
              <a:buChar char="●"/>
            </a:pPr>
            <a:r>
              <a:rPr lang="en">
                <a:solidFill>
                  <a:srgbClr val="2E393B"/>
                </a:solidFill>
                <a:latin typeface="Montserrat"/>
                <a:ea typeface="Montserrat"/>
                <a:cs typeface="Montserrat"/>
                <a:sym typeface="Montserrat"/>
              </a:rPr>
              <a:t>21 junior parkruns - marathon - green wristband</a:t>
            </a:r>
            <a:endParaRPr>
              <a:solidFill>
                <a:srgbClr val="2E393B"/>
              </a:solidFill>
              <a:latin typeface="Montserrat"/>
              <a:ea typeface="Montserrat"/>
              <a:cs typeface="Montserrat"/>
              <a:sym typeface="Montserrat"/>
            </a:endParaRPr>
          </a:p>
          <a:p>
            <a:pPr marL="647700" lvl="0" indent="-298450" algn="l" rtl="0">
              <a:lnSpc>
                <a:spcPct val="115000"/>
              </a:lnSpc>
              <a:spcBef>
                <a:spcPts val="0"/>
              </a:spcBef>
              <a:spcAft>
                <a:spcPts val="0"/>
              </a:spcAft>
              <a:buClr>
                <a:srgbClr val="2E393B"/>
              </a:buClr>
              <a:buSzPts val="1100"/>
              <a:buFont typeface="Montserrat"/>
              <a:buChar char="●"/>
            </a:pPr>
            <a:r>
              <a:rPr lang="en">
                <a:solidFill>
                  <a:srgbClr val="2E393B"/>
                </a:solidFill>
                <a:latin typeface="Montserrat"/>
                <a:ea typeface="Montserrat"/>
                <a:cs typeface="Montserrat"/>
                <a:sym typeface="Montserrat"/>
              </a:rPr>
              <a:t>50 junior parkruns - ultra marathon - orange wristband</a:t>
            </a:r>
            <a:endParaRPr>
              <a:solidFill>
                <a:srgbClr val="2E393B"/>
              </a:solidFill>
              <a:latin typeface="Montserrat"/>
              <a:ea typeface="Montserrat"/>
              <a:cs typeface="Montserrat"/>
              <a:sym typeface="Montserrat"/>
            </a:endParaRPr>
          </a:p>
          <a:p>
            <a:pPr marL="647700" lvl="0" indent="-298450" algn="l" rtl="0">
              <a:lnSpc>
                <a:spcPct val="115000"/>
              </a:lnSpc>
              <a:spcBef>
                <a:spcPts val="0"/>
              </a:spcBef>
              <a:spcAft>
                <a:spcPts val="0"/>
              </a:spcAft>
              <a:buClr>
                <a:srgbClr val="2E393B"/>
              </a:buClr>
              <a:buSzPts val="1100"/>
              <a:buFont typeface="Montserrat"/>
              <a:buChar char="●"/>
            </a:pPr>
            <a:r>
              <a:rPr lang="en">
                <a:solidFill>
                  <a:srgbClr val="2E393B"/>
                </a:solidFill>
                <a:latin typeface="Montserrat"/>
                <a:ea typeface="Montserrat"/>
                <a:cs typeface="Montserrat"/>
                <a:sym typeface="Montserrat"/>
              </a:rPr>
              <a:t>100 junior parkruns - grey wristband</a:t>
            </a:r>
            <a:endParaRPr>
              <a:solidFill>
                <a:srgbClr val="2E393B"/>
              </a:solidFill>
              <a:latin typeface="Montserrat"/>
              <a:ea typeface="Montserrat"/>
              <a:cs typeface="Montserrat"/>
              <a:sym typeface="Montserrat"/>
            </a:endParaRPr>
          </a:p>
          <a:p>
            <a:pPr marL="647700" lvl="0" indent="-298450" algn="l" rtl="0">
              <a:lnSpc>
                <a:spcPct val="115000"/>
              </a:lnSpc>
              <a:spcBef>
                <a:spcPts val="0"/>
              </a:spcBef>
              <a:spcAft>
                <a:spcPts val="0"/>
              </a:spcAft>
              <a:buClr>
                <a:srgbClr val="2E393B"/>
              </a:buClr>
              <a:buSzPts val="1100"/>
              <a:buFont typeface="Montserrat"/>
              <a:buChar char="●"/>
            </a:pPr>
            <a:r>
              <a:rPr lang="en">
                <a:solidFill>
                  <a:srgbClr val="2E393B"/>
                </a:solidFill>
                <a:latin typeface="Montserrat"/>
                <a:ea typeface="Montserrat"/>
                <a:cs typeface="Montserrat"/>
                <a:sym typeface="Montserrat"/>
              </a:rPr>
              <a:t>250 junior parkruns - yellow wristband</a:t>
            </a:r>
            <a:endParaRPr>
              <a:solidFill>
                <a:srgbClr val="2E393B"/>
              </a:solidFill>
              <a:latin typeface="Montserrat"/>
              <a:ea typeface="Montserrat"/>
              <a:cs typeface="Montserrat"/>
              <a:sym typeface="Montserrat"/>
            </a:endParaRPr>
          </a:p>
          <a:p>
            <a:pPr marL="0" lvl="0" indent="0" algn="l" rtl="0">
              <a:lnSpc>
                <a:spcPct val="115000"/>
              </a:lnSpc>
              <a:spcBef>
                <a:spcPts val="1500"/>
              </a:spcBef>
              <a:spcAft>
                <a:spcPts val="1500"/>
              </a:spcAft>
              <a:buClr>
                <a:schemeClr val="dk1"/>
              </a:buClr>
              <a:buSzPts val="1100"/>
              <a:buFont typeface="Arial"/>
              <a:buNone/>
            </a:pPr>
            <a:r>
              <a:rPr lang="en">
                <a:solidFill>
                  <a:srgbClr val="2E393B"/>
                </a:solidFill>
                <a:latin typeface="Montserrat"/>
                <a:ea typeface="Montserrat"/>
                <a:cs typeface="Montserrat"/>
                <a:sym typeface="Montserrat"/>
              </a:rPr>
              <a:t>For more information on wristbands please see </a:t>
            </a:r>
            <a:r>
              <a:rPr lang="en" u="sng">
                <a:solidFill>
                  <a:schemeClr val="hlink"/>
                </a:solidFill>
                <a:latin typeface="Montserrat"/>
                <a:ea typeface="Montserrat"/>
                <a:cs typeface="Montserrat"/>
                <a:sym typeface="Montserrat"/>
                <a:hlinkClick r:id="rId3"/>
              </a:rPr>
              <a:t>here</a:t>
            </a:r>
            <a:r>
              <a:rPr lang="en"/>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7" name="Google Shape;31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solidFill>
                  <a:schemeClr val="dk1"/>
                </a:solidFill>
                <a:latin typeface="Montserrat"/>
                <a:ea typeface="Montserrat"/>
                <a:cs typeface="Montserrat"/>
                <a:sym typeface="Montserrat"/>
              </a:rPr>
              <a:t>SLIDE 11</a:t>
            </a:r>
            <a:r>
              <a:rPr lang="en">
                <a:solidFill>
                  <a:schemeClr val="dk1"/>
                </a:solidFill>
                <a:latin typeface="Montserrat"/>
                <a:ea typeface="Montserrat"/>
                <a:cs typeface="Montserrat"/>
                <a:sym typeface="Montserrat"/>
              </a:rPr>
              <a:t> </a:t>
            </a:r>
            <a:r>
              <a:rPr lang="en" b="1">
                <a:solidFill>
                  <a:schemeClr val="dk1"/>
                </a:solidFill>
                <a:latin typeface="Montserrat"/>
                <a:ea typeface="Montserrat"/>
                <a:cs typeface="Montserrat"/>
                <a:sym typeface="Montserrat"/>
              </a:rPr>
              <a:t>- Five steps to get involved in junior parkrun.</a:t>
            </a:r>
            <a:endParaRPr b="1">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100"/>
              <a:buNone/>
            </a:pPr>
            <a:endParaRPr b="1">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100"/>
              <a:buNone/>
            </a:pPr>
            <a:r>
              <a:rPr lang="en">
                <a:solidFill>
                  <a:schemeClr val="dk1"/>
                </a:solidFill>
                <a:latin typeface="Montserrat"/>
                <a:ea typeface="Montserrat"/>
                <a:cs typeface="Montserrat"/>
                <a:sym typeface="Montserrat"/>
              </a:rPr>
              <a:t>See our five simple steps to get involved. </a:t>
            </a: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100"/>
              <a:buNone/>
            </a:pPr>
            <a:endParaRPr>
              <a:solidFill>
                <a:schemeClr val="dk1"/>
              </a:solidFill>
              <a:latin typeface="Montserrat"/>
              <a:ea typeface="Montserrat"/>
              <a:cs typeface="Montserrat"/>
              <a:sym typeface="Montserrat"/>
            </a:endParaRPr>
          </a:p>
          <a:p>
            <a:pPr marL="457200" lvl="0" indent="-298450" algn="l" rtl="0">
              <a:lnSpc>
                <a:spcPct val="100000"/>
              </a:lnSpc>
              <a:spcBef>
                <a:spcPts val="0"/>
              </a:spcBef>
              <a:spcAft>
                <a:spcPts val="0"/>
              </a:spcAft>
              <a:buClr>
                <a:schemeClr val="dk1"/>
              </a:buClr>
              <a:buSzPts val="1100"/>
              <a:buFont typeface="Montserrat"/>
              <a:buAutoNum type="arabicPeriod"/>
            </a:pPr>
            <a:r>
              <a:rPr lang="en">
                <a:solidFill>
                  <a:schemeClr val="dk1"/>
                </a:solidFill>
                <a:latin typeface="Montserrat"/>
                <a:ea typeface="Montserrat"/>
                <a:cs typeface="Montserrat"/>
                <a:sym typeface="Montserrat"/>
              </a:rPr>
              <a:t>Parent or adult to register you once via the </a:t>
            </a:r>
            <a:r>
              <a:rPr lang="en" u="sng">
                <a:solidFill>
                  <a:srgbClr val="0365C0"/>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parkrun website</a:t>
            </a:r>
            <a:r>
              <a:rPr lang="en">
                <a:solidFill>
                  <a:schemeClr val="dk1"/>
                </a:solidFill>
                <a:latin typeface="Montserrat"/>
                <a:ea typeface="Montserrat"/>
                <a:cs typeface="Montserrat"/>
                <a:sym typeface="Montserrat"/>
              </a:rPr>
              <a:t>.</a:t>
            </a:r>
            <a:endParaRPr>
              <a:solidFill>
                <a:schemeClr val="dk1"/>
              </a:solidFill>
              <a:latin typeface="Montserrat"/>
              <a:ea typeface="Montserrat"/>
              <a:cs typeface="Montserrat"/>
              <a:sym typeface="Montserrat"/>
            </a:endParaRPr>
          </a:p>
          <a:p>
            <a:pPr marL="457200" lvl="0" indent="0" algn="l" rtl="0">
              <a:lnSpc>
                <a:spcPct val="100000"/>
              </a:lnSpc>
              <a:spcBef>
                <a:spcPts val="0"/>
              </a:spcBef>
              <a:spcAft>
                <a:spcPts val="0"/>
              </a:spcAft>
              <a:buSzPts val="1100"/>
              <a:buNone/>
            </a:pPr>
            <a:endParaRPr>
              <a:solidFill>
                <a:schemeClr val="dk1"/>
              </a:solidFill>
              <a:latin typeface="Montserrat"/>
              <a:ea typeface="Montserrat"/>
              <a:cs typeface="Montserrat"/>
              <a:sym typeface="Montserrat"/>
            </a:endParaRPr>
          </a:p>
          <a:p>
            <a:pPr marL="457200" lvl="0" indent="-298450" algn="l" rtl="0">
              <a:lnSpc>
                <a:spcPct val="100000"/>
              </a:lnSpc>
              <a:spcBef>
                <a:spcPts val="0"/>
              </a:spcBef>
              <a:spcAft>
                <a:spcPts val="0"/>
              </a:spcAft>
              <a:buClr>
                <a:schemeClr val="dk1"/>
              </a:buClr>
              <a:buSzPts val="1100"/>
              <a:buFont typeface="Montserrat"/>
              <a:buAutoNum type="arabicPeriod"/>
            </a:pPr>
            <a:r>
              <a:rPr lang="en">
                <a:solidFill>
                  <a:schemeClr val="dk1"/>
                </a:solidFill>
                <a:latin typeface="Montserrat"/>
                <a:ea typeface="Montserrat"/>
                <a:cs typeface="Montserrat"/>
                <a:sym typeface="Montserrat"/>
              </a:rPr>
              <a:t>Join us at any junior parkrun or parkrun event.</a:t>
            </a:r>
            <a:endParaRPr>
              <a:solidFill>
                <a:schemeClr val="dk1"/>
              </a:solidFill>
              <a:latin typeface="Montserrat"/>
              <a:ea typeface="Montserrat"/>
              <a:cs typeface="Montserrat"/>
              <a:sym typeface="Montserrat"/>
            </a:endParaRPr>
          </a:p>
          <a:p>
            <a:pPr marL="457200" lvl="0" indent="0" algn="l" rtl="0">
              <a:lnSpc>
                <a:spcPct val="100000"/>
              </a:lnSpc>
              <a:spcBef>
                <a:spcPts val="0"/>
              </a:spcBef>
              <a:spcAft>
                <a:spcPts val="0"/>
              </a:spcAft>
              <a:buSzPts val="1100"/>
              <a:buNone/>
            </a:pPr>
            <a:endParaRPr>
              <a:solidFill>
                <a:schemeClr val="dk1"/>
              </a:solidFill>
              <a:latin typeface="Montserrat"/>
              <a:ea typeface="Montserrat"/>
              <a:cs typeface="Montserrat"/>
              <a:sym typeface="Montserrat"/>
            </a:endParaRPr>
          </a:p>
          <a:p>
            <a:pPr marL="457200" lvl="0" indent="-298450" algn="l" rtl="0">
              <a:lnSpc>
                <a:spcPct val="100000"/>
              </a:lnSpc>
              <a:spcBef>
                <a:spcPts val="0"/>
              </a:spcBef>
              <a:spcAft>
                <a:spcPts val="0"/>
              </a:spcAft>
              <a:buClr>
                <a:schemeClr val="dk1"/>
              </a:buClr>
              <a:buSzPts val="1100"/>
              <a:buFont typeface="Montserrat"/>
              <a:buAutoNum type="arabicPeriod"/>
            </a:pPr>
            <a:r>
              <a:rPr lang="en">
                <a:solidFill>
                  <a:schemeClr val="dk1"/>
                </a:solidFill>
                <a:latin typeface="Montserrat"/>
                <a:ea typeface="Montserrat"/>
                <a:cs typeface="Montserrat"/>
                <a:sym typeface="Montserrat"/>
              </a:rPr>
              <a:t>Bring your personal barcode with you.</a:t>
            </a:r>
            <a:endParaRPr>
              <a:solidFill>
                <a:schemeClr val="dk1"/>
              </a:solidFill>
              <a:latin typeface="Montserrat"/>
              <a:ea typeface="Montserrat"/>
              <a:cs typeface="Montserrat"/>
              <a:sym typeface="Montserrat"/>
            </a:endParaRPr>
          </a:p>
          <a:p>
            <a:pPr marL="457200" lvl="0" indent="0" algn="l" rtl="0">
              <a:lnSpc>
                <a:spcPct val="100000"/>
              </a:lnSpc>
              <a:spcBef>
                <a:spcPts val="0"/>
              </a:spcBef>
              <a:spcAft>
                <a:spcPts val="0"/>
              </a:spcAft>
              <a:buSzPts val="1100"/>
              <a:buNone/>
            </a:pPr>
            <a:endParaRPr>
              <a:solidFill>
                <a:schemeClr val="dk1"/>
              </a:solidFill>
              <a:latin typeface="Montserrat"/>
              <a:ea typeface="Montserrat"/>
              <a:cs typeface="Montserrat"/>
              <a:sym typeface="Montserrat"/>
            </a:endParaRPr>
          </a:p>
          <a:p>
            <a:pPr marL="457200" lvl="0" indent="-298450" algn="l" rtl="0">
              <a:lnSpc>
                <a:spcPct val="100000"/>
              </a:lnSpc>
              <a:spcBef>
                <a:spcPts val="0"/>
              </a:spcBef>
              <a:spcAft>
                <a:spcPts val="0"/>
              </a:spcAft>
              <a:buClr>
                <a:schemeClr val="dk1"/>
              </a:buClr>
              <a:buSzPts val="1100"/>
              <a:buFont typeface="Montserrat"/>
              <a:buAutoNum type="arabicPeriod"/>
            </a:pPr>
            <a:r>
              <a:rPr lang="en">
                <a:solidFill>
                  <a:schemeClr val="dk1"/>
                </a:solidFill>
                <a:latin typeface="Montserrat"/>
                <a:ea typeface="Montserrat"/>
                <a:cs typeface="Montserrat"/>
                <a:sym typeface="Montserrat"/>
              </a:rPr>
              <a:t>Walk, jog, run, skip around the course, volunteer or spectate. </a:t>
            </a:r>
            <a:endParaRPr>
              <a:solidFill>
                <a:schemeClr val="dk1"/>
              </a:solidFill>
              <a:latin typeface="Montserrat"/>
              <a:ea typeface="Montserrat"/>
              <a:cs typeface="Montserrat"/>
              <a:sym typeface="Montserrat"/>
            </a:endParaRPr>
          </a:p>
          <a:p>
            <a:pPr marL="457200" lvl="0" indent="0" algn="l" rtl="0">
              <a:lnSpc>
                <a:spcPct val="100000"/>
              </a:lnSpc>
              <a:spcBef>
                <a:spcPts val="0"/>
              </a:spcBef>
              <a:spcAft>
                <a:spcPts val="0"/>
              </a:spcAft>
              <a:buSzPts val="1100"/>
              <a:buNone/>
            </a:pPr>
            <a:endParaRPr>
              <a:solidFill>
                <a:schemeClr val="dk1"/>
              </a:solidFill>
              <a:latin typeface="Montserrat"/>
              <a:ea typeface="Montserrat"/>
              <a:cs typeface="Montserrat"/>
              <a:sym typeface="Montserrat"/>
            </a:endParaRPr>
          </a:p>
          <a:p>
            <a:pPr marL="457200" lvl="0" indent="-298450" algn="l" rtl="0">
              <a:lnSpc>
                <a:spcPct val="100000"/>
              </a:lnSpc>
              <a:spcBef>
                <a:spcPts val="0"/>
              </a:spcBef>
              <a:spcAft>
                <a:spcPts val="0"/>
              </a:spcAft>
              <a:buClr>
                <a:schemeClr val="dk1"/>
              </a:buClr>
              <a:buSzPts val="1100"/>
              <a:buFont typeface="Montserrat"/>
              <a:buAutoNum type="arabicPeriod"/>
            </a:pPr>
            <a:r>
              <a:rPr lang="en">
                <a:solidFill>
                  <a:schemeClr val="dk1"/>
                </a:solidFill>
                <a:latin typeface="Montserrat"/>
                <a:ea typeface="Montserrat"/>
                <a:cs typeface="Montserrat"/>
                <a:sym typeface="Montserrat"/>
              </a:rPr>
              <a:t>Most importantly have fun!</a:t>
            </a: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100"/>
              <a:buNone/>
            </a:pP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We have put together this information together to be sent out to your parents and carers after the assembly.</a:t>
            </a:r>
            <a:endParaRPr>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00CBAA"/>
        </a:solidFill>
        <a:effectLst/>
      </p:bgPr>
    </p:bg>
    <p:spTree>
      <p:nvGrpSpPr>
        <p:cNvPr id="1" name="Shape 8"/>
        <p:cNvGrpSpPr/>
        <p:nvPr/>
      </p:nvGrpSpPr>
      <p:grpSpPr>
        <a:xfrm>
          <a:off x="0" y="0"/>
          <a:ext cx="0" cy="0"/>
          <a:chOff x="0" y="0"/>
          <a:chExt cx="0" cy="0"/>
        </a:xfrm>
      </p:grpSpPr>
      <p:sp>
        <p:nvSpPr>
          <p:cNvPr id="9" name="Google Shape;9;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
              <a:t>‹#›</a:t>
            </a:fld>
            <a:endParaRPr/>
          </a:p>
        </p:txBody>
      </p:sp>
      <p:sp>
        <p:nvSpPr>
          <p:cNvPr id="10" name="Google Shape;10;p15"/>
          <p:cNvSpPr txBox="1">
            <a:spLocks noGrp="1"/>
          </p:cNvSpPr>
          <p:nvPr>
            <p:ph type="subTitle" idx="1"/>
          </p:nvPr>
        </p:nvSpPr>
        <p:spPr>
          <a:xfrm>
            <a:off x="311700" y="3798175"/>
            <a:ext cx="8520600" cy="7926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FCFCA5"/>
              </a:buClr>
              <a:buSzPts val="1400"/>
              <a:buFont typeface="Arial"/>
              <a:buNone/>
              <a:defRPr sz="1400" b="0" i="0" u="none" strike="noStrike" cap="none">
                <a:solidFill>
                  <a:srgbClr val="FCFCA5"/>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Montserrat ExtraBold"/>
                <a:ea typeface="Montserrat ExtraBold"/>
                <a:cs typeface="Montserrat ExtraBold"/>
                <a:sym typeface="Montserrat ExtraBold"/>
              </a:defRPr>
            </a:lvl9pPr>
          </a:lstStyle>
          <a:p>
            <a:endParaRPr/>
          </a:p>
        </p:txBody>
      </p:sp>
      <p:sp>
        <p:nvSpPr>
          <p:cNvPr id="11" name="Google Shape;11;p15"/>
          <p:cNvSpPr txBox="1">
            <a:spLocks noGrp="1"/>
          </p:cNvSpPr>
          <p:nvPr>
            <p:ph type="subTitle" idx="2"/>
          </p:nvPr>
        </p:nvSpPr>
        <p:spPr>
          <a:xfrm>
            <a:off x="311700" y="2175450"/>
            <a:ext cx="8520600" cy="7926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FCFCA5"/>
              </a:buClr>
              <a:buSzPts val="5000"/>
              <a:buFont typeface="Arial"/>
              <a:buNone/>
              <a:defRPr sz="5000" b="0" i="0" u="none" strike="noStrike" cap="none">
                <a:solidFill>
                  <a:srgbClr val="FCFCA5"/>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Montserrat ExtraBold"/>
                <a:ea typeface="Montserrat ExtraBold"/>
                <a:cs typeface="Montserrat ExtraBold"/>
                <a:sym typeface="Montserrat ExtraBold"/>
              </a:defRPr>
            </a:lvl9pPr>
          </a:lstStyle>
          <a:p>
            <a:endParaRPr/>
          </a:p>
        </p:txBody>
      </p:sp>
      <p:pic>
        <p:nvPicPr>
          <p:cNvPr id="12" name="Google Shape;12;p15"/>
          <p:cNvPicPr preferRelativeResize="0"/>
          <p:nvPr/>
        </p:nvPicPr>
        <p:blipFill rotWithShape="1">
          <a:blip r:embed="rId2">
            <a:alphaModFix/>
          </a:blip>
          <a:srcRect/>
          <a:stretch/>
        </p:blipFill>
        <p:spPr>
          <a:xfrm>
            <a:off x="3527601" y="911700"/>
            <a:ext cx="2088801" cy="559950"/>
          </a:xfrm>
          <a:prstGeom prst="rect">
            <a:avLst/>
          </a:prstGeom>
          <a:noFill/>
          <a:ln>
            <a:noFill/>
          </a:ln>
        </p:spPr>
      </p:pic>
      <p:pic>
        <p:nvPicPr>
          <p:cNvPr id="13" name="Google Shape;13;p15"/>
          <p:cNvPicPr preferRelativeResize="0"/>
          <p:nvPr/>
        </p:nvPicPr>
        <p:blipFill rotWithShape="1">
          <a:blip r:embed="rId3">
            <a:alphaModFix/>
          </a:blip>
          <a:srcRect/>
          <a:stretch/>
        </p:blipFill>
        <p:spPr>
          <a:xfrm>
            <a:off x="7483300" y="-316275"/>
            <a:ext cx="2124650" cy="1116700"/>
          </a:xfrm>
          <a:prstGeom prst="rect">
            <a:avLst/>
          </a:prstGeom>
          <a:noFill/>
          <a:ln>
            <a:noFill/>
          </a:ln>
        </p:spPr>
      </p:pic>
      <p:pic>
        <p:nvPicPr>
          <p:cNvPr id="14" name="Google Shape;14;p15"/>
          <p:cNvPicPr preferRelativeResize="0"/>
          <p:nvPr/>
        </p:nvPicPr>
        <p:blipFill rotWithShape="1">
          <a:blip r:embed="rId4">
            <a:alphaModFix/>
          </a:blip>
          <a:srcRect l="7441" t="21327"/>
          <a:stretch/>
        </p:blipFill>
        <p:spPr>
          <a:xfrm>
            <a:off x="0" y="0"/>
            <a:ext cx="2297124" cy="14716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1 1">
  <p:cSld name="TITLE_AND_BODY_1_1">
    <p:spTree>
      <p:nvGrpSpPr>
        <p:cNvPr id="1" name="Shape 79"/>
        <p:cNvGrpSpPr/>
        <p:nvPr/>
      </p:nvGrpSpPr>
      <p:grpSpPr>
        <a:xfrm>
          <a:off x="0" y="0"/>
          <a:ext cx="0" cy="0"/>
          <a:chOff x="0" y="0"/>
          <a:chExt cx="0" cy="0"/>
        </a:xfrm>
      </p:grpSpPr>
      <p:sp>
        <p:nvSpPr>
          <p:cNvPr id="80" name="Google Shape;80;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FF4DA0"/>
              </a:buClr>
              <a:buSzPts val="2800"/>
              <a:buNone/>
              <a:defRPr>
                <a:solidFill>
                  <a:srgbClr val="FF4DA0"/>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1" name="Google Shape;81;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
              <a:t>‹#›</a:t>
            </a:fld>
            <a:endParaRPr/>
          </a:p>
        </p:txBody>
      </p:sp>
      <p:pic>
        <p:nvPicPr>
          <p:cNvPr id="82" name="Google Shape;82;p30"/>
          <p:cNvPicPr preferRelativeResize="0"/>
          <p:nvPr/>
        </p:nvPicPr>
        <p:blipFill rotWithShape="1">
          <a:blip r:embed="rId2">
            <a:alphaModFix/>
          </a:blip>
          <a:srcRect/>
          <a:stretch/>
        </p:blipFill>
        <p:spPr>
          <a:xfrm>
            <a:off x="206199" y="4566700"/>
            <a:ext cx="368763" cy="393599"/>
          </a:xfrm>
          <a:prstGeom prst="rect">
            <a:avLst/>
          </a:prstGeom>
          <a:noFill/>
          <a:ln>
            <a:noFill/>
          </a:ln>
        </p:spPr>
      </p:pic>
      <p:sp>
        <p:nvSpPr>
          <p:cNvPr id="83" name="Google Shape;83;p30"/>
          <p:cNvSpPr txBox="1">
            <a:spLocks noGrp="1"/>
          </p:cNvSpPr>
          <p:nvPr>
            <p:ph type="body" idx="1"/>
          </p:nvPr>
        </p:nvSpPr>
        <p:spPr>
          <a:xfrm>
            <a:off x="439625" y="1318850"/>
            <a:ext cx="2659800" cy="26310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1pPr>
            <a:lvl2pPr marL="914400" marR="0" lvl="1"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2pPr>
            <a:lvl3pPr marL="1371600" marR="0" lvl="2"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3pPr>
            <a:lvl4pPr marL="1828800" marR="0" lvl="3"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4pPr>
            <a:lvl5pPr marL="2286000" marR="0" lvl="4"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5pPr>
            <a:lvl6pPr marL="2743200" marR="0" lvl="5"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6pPr>
            <a:lvl7pPr marL="3200400" marR="0" lvl="6"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7pPr>
            <a:lvl8pPr marL="3657600" marR="0" lvl="7"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8pPr>
            <a:lvl9pPr marL="4114800" marR="0" lvl="8"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9pPr>
          </a:lstStyle>
          <a:p>
            <a:endParaRPr/>
          </a:p>
        </p:txBody>
      </p:sp>
      <p:sp>
        <p:nvSpPr>
          <p:cNvPr id="84" name="Google Shape;84;p30"/>
          <p:cNvSpPr txBox="1">
            <a:spLocks noGrp="1"/>
          </p:cNvSpPr>
          <p:nvPr>
            <p:ph type="body" idx="2"/>
          </p:nvPr>
        </p:nvSpPr>
        <p:spPr>
          <a:xfrm>
            <a:off x="3242100" y="1318850"/>
            <a:ext cx="2659800" cy="26310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1pPr>
            <a:lvl2pPr marL="914400" marR="0" lvl="1"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2pPr>
            <a:lvl3pPr marL="1371600" marR="0" lvl="2"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3pPr>
            <a:lvl4pPr marL="1828800" marR="0" lvl="3"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4pPr>
            <a:lvl5pPr marL="2286000" marR="0" lvl="4"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5pPr>
            <a:lvl6pPr marL="2743200" marR="0" lvl="5"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6pPr>
            <a:lvl7pPr marL="3200400" marR="0" lvl="6"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7pPr>
            <a:lvl8pPr marL="3657600" marR="0" lvl="7"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8pPr>
            <a:lvl9pPr marL="4114800" marR="0" lvl="8"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9pPr>
          </a:lstStyle>
          <a:p>
            <a:endParaRPr/>
          </a:p>
        </p:txBody>
      </p:sp>
      <p:sp>
        <p:nvSpPr>
          <p:cNvPr id="85" name="Google Shape;85;p30"/>
          <p:cNvSpPr txBox="1">
            <a:spLocks noGrp="1"/>
          </p:cNvSpPr>
          <p:nvPr>
            <p:ph type="body" idx="3"/>
          </p:nvPr>
        </p:nvSpPr>
        <p:spPr>
          <a:xfrm>
            <a:off x="6044575" y="1318850"/>
            <a:ext cx="2659800" cy="26310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1pPr>
            <a:lvl2pPr marL="914400" marR="0" lvl="1"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2pPr>
            <a:lvl3pPr marL="1371600" marR="0" lvl="2"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3pPr>
            <a:lvl4pPr marL="1828800" marR="0" lvl="3"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4pPr>
            <a:lvl5pPr marL="2286000" marR="0" lvl="4"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5pPr>
            <a:lvl6pPr marL="2743200" marR="0" lvl="5"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6pPr>
            <a:lvl7pPr marL="3200400" marR="0" lvl="6"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7pPr>
            <a:lvl8pPr marL="3657600" marR="0" lvl="7"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8pPr>
            <a:lvl9pPr marL="4114800" marR="0" lvl="8"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9pPr>
          </a:lstStyle>
          <a:p>
            <a:endParaRPr/>
          </a:p>
        </p:txBody>
      </p:sp>
      <p:pic>
        <p:nvPicPr>
          <p:cNvPr id="86" name="Google Shape;86;p30"/>
          <p:cNvPicPr preferRelativeResize="0"/>
          <p:nvPr/>
        </p:nvPicPr>
        <p:blipFill rotWithShape="1">
          <a:blip r:embed="rId3">
            <a:alphaModFix/>
          </a:blip>
          <a:srcRect/>
          <a:stretch/>
        </p:blipFill>
        <p:spPr>
          <a:xfrm>
            <a:off x="8260700" y="-528625"/>
            <a:ext cx="1339600" cy="1425074"/>
          </a:xfrm>
          <a:prstGeom prst="rect">
            <a:avLst/>
          </a:prstGeom>
          <a:noFill/>
          <a:ln>
            <a:noFill/>
          </a:ln>
        </p:spPr>
      </p:pic>
      <p:pic>
        <p:nvPicPr>
          <p:cNvPr id="87" name="Google Shape;87;p30"/>
          <p:cNvPicPr preferRelativeResize="0"/>
          <p:nvPr/>
        </p:nvPicPr>
        <p:blipFill rotWithShape="1">
          <a:blip r:embed="rId4">
            <a:alphaModFix/>
          </a:blip>
          <a:srcRect/>
          <a:stretch/>
        </p:blipFill>
        <p:spPr>
          <a:xfrm>
            <a:off x="7429225" y="4035575"/>
            <a:ext cx="2373625" cy="129615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1 1 1">
  <p:cSld name="TITLE_AND_BODY_1_1_1">
    <p:bg>
      <p:bgPr>
        <a:solidFill>
          <a:srgbClr val="E9E9E9"/>
        </a:solidFill>
        <a:effectLst/>
      </p:bgPr>
    </p:bg>
    <p:spTree>
      <p:nvGrpSpPr>
        <p:cNvPr id="1" name="Shape 88"/>
        <p:cNvGrpSpPr/>
        <p:nvPr/>
      </p:nvGrpSpPr>
      <p:grpSpPr>
        <a:xfrm>
          <a:off x="0" y="0"/>
          <a:ext cx="0" cy="0"/>
          <a:chOff x="0" y="0"/>
          <a:chExt cx="0" cy="0"/>
        </a:xfrm>
      </p:grpSpPr>
      <p:sp>
        <p:nvSpPr>
          <p:cNvPr id="89" name="Google Shape;89;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FF4DA0"/>
              </a:buClr>
              <a:buSzPts val="2800"/>
              <a:buNone/>
              <a:defRPr>
                <a:solidFill>
                  <a:srgbClr val="FF4DA0"/>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0" name="Google Shape;90;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
              <a:t>‹#›</a:t>
            </a:fld>
            <a:endParaRPr/>
          </a:p>
        </p:txBody>
      </p:sp>
      <p:pic>
        <p:nvPicPr>
          <p:cNvPr id="91" name="Google Shape;91;p31"/>
          <p:cNvPicPr preferRelativeResize="0"/>
          <p:nvPr/>
        </p:nvPicPr>
        <p:blipFill rotWithShape="1">
          <a:blip r:embed="rId2">
            <a:alphaModFix/>
          </a:blip>
          <a:srcRect/>
          <a:stretch/>
        </p:blipFill>
        <p:spPr>
          <a:xfrm>
            <a:off x="206199" y="4566700"/>
            <a:ext cx="368763" cy="393599"/>
          </a:xfrm>
          <a:prstGeom prst="rect">
            <a:avLst/>
          </a:prstGeom>
          <a:noFill/>
          <a:ln>
            <a:noFill/>
          </a:ln>
        </p:spPr>
      </p:pic>
      <p:sp>
        <p:nvSpPr>
          <p:cNvPr id="92" name="Google Shape;92;p31"/>
          <p:cNvSpPr txBox="1">
            <a:spLocks noGrp="1"/>
          </p:cNvSpPr>
          <p:nvPr>
            <p:ph type="body" idx="1"/>
          </p:nvPr>
        </p:nvSpPr>
        <p:spPr>
          <a:xfrm>
            <a:off x="439625" y="1318850"/>
            <a:ext cx="2659800" cy="26310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1pPr>
            <a:lvl2pPr marL="914400" marR="0" lvl="1"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2pPr>
            <a:lvl3pPr marL="1371600" marR="0" lvl="2"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3pPr>
            <a:lvl4pPr marL="1828800" marR="0" lvl="3"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4pPr>
            <a:lvl5pPr marL="2286000" marR="0" lvl="4"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5pPr>
            <a:lvl6pPr marL="2743200" marR="0" lvl="5"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6pPr>
            <a:lvl7pPr marL="3200400" marR="0" lvl="6"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7pPr>
            <a:lvl8pPr marL="3657600" marR="0" lvl="7"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8pPr>
            <a:lvl9pPr marL="4114800" marR="0" lvl="8"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9pPr>
          </a:lstStyle>
          <a:p>
            <a:endParaRPr/>
          </a:p>
        </p:txBody>
      </p:sp>
      <p:sp>
        <p:nvSpPr>
          <p:cNvPr id="93" name="Google Shape;93;p31"/>
          <p:cNvSpPr txBox="1">
            <a:spLocks noGrp="1"/>
          </p:cNvSpPr>
          <p:nvPr>
            <p:ph type="body" idx="2"/>
          </p:nvPr>
        </p:nvSpPr>
        <p:spPr>
          <a:xfrm>
            <a:off x="3242100" y="1318850"/>
            <a:ext cx="2659800" cy="26310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1pPr>
            <a:lvl2pPr marL="914400" marR="0" lvl="1"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2pPr>
            <a:lvl3pPr marL="1371600" marR="0" lvl="2"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3pPr>
            <a:lvl4pPr marL="1828800" marR="0" lvl="3"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4pPr>
            <a:lvl5pPr marL="2286000" marR="0" lvl="4"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5pPr>
            <a:lvl6pPr marL="2743200" marR="0" lvl="5"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6pPr>
            <a:lvl7pPr marL="3200400" marR="0" lvl="6"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7pPr>
            <a:lvl8pPr marL="3657600" marR="0" lvl="7"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8pPr>
            <a:lvl9pPr marL="4114800" marR="0" lvl="8"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9pPr>
          </a:lstStyle>
          <a:p>
            <a:endParaRPr/>
          </a:p>
        </p:txBody>
      </p:sp>
      <p:sp>
        <p:nvSpPr>
          <p:cNvPr id="94" name="Google Shape;94;p31"/>
          <p:cNvSpPr txBox="1">
            <a:spLocks noGrp="1"/>
          </p:cNvSpPr>
          <p:nvPr>
            <p:ph type="body" idx="3"/>
          </p:nvPr>
        </p:nvSpPr>
        <p:spPr>
          <a:xfrm>
            <a:off x="6044575" y="1318850"/>
            <a:ext cx="2659800" cy="26310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1pPr>
            <a:lvl2pPr marL="914400" marR="0" lvl="1"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2pPr>
            <a:lvl3pPr marL="1371600" marR="0" lvl="2"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3pPr>
            <a:lvl4pPr marL="1828800" marR="0" lvl="3"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4pPr>
            <a:lvl5pPr marL="2286000" marR="0" lvl="4"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5pPr>
            <a:lvl6pPr marL="2743200" marR="0" lvl="5"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6pPr>
            <a:lvl7pPr marL="3200400" marR="0" lvl="6"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7pPr>
            <a:lvl8pPr marL="3657600" marR="0" lvl="7"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8pPr>
            <a:lvl9pPr marL="4114800" marR="0" lvl="8"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9pPr>
          </a:lstStyle>
          <a:p>
            <a:endParaRPr/>
          </a:p>
        </p:txBody>
      </p:sp>
      <p:pic>
        <p:nvPicPr>
          <p:cNvPr id="95" name="Google Shape;95;p31"/>
          <p:cNvPicPr preferRelativeResize="0"/>
          <p:nvPr/>
        </p:nvPicPr>
        <p:blipFill rotWithShape="1">
          <a:blip r:embed="rId3">
            <a:alphaModFix/>
          </a:blip>
          <a:srcRect/>
          <a:stretch/>
        </p:blipFill>
        <p:spPr>
          <a:xfrm>
            <a:off x="7870175" y="-176200"/>
            <a:ext cx="1339600" cy="1425074"/>
          </a:xfrm>
          <a:prstGeom prst="rect">
            <a:avLst/>
          </a:prstGeom>
          <a:noFill/>
          <a:ln>
            <a:noFill/>
          </a:ln>
        </p:spPr>
      </p:pic>
      <p:pic>
        <p:nvPicPr>
          <p:cNvPr id="96" name="Google Shape;96;p31"/>
          <p:cNvPicPr preferRelativeResize="0"/>
          <p:nvPr/>
        </p:nvPicPr>
        <p:blipFill rotWithShape="1">
          <a:blip r:embed="rId4">
            <a:alphaModFix/>
          </a:blip>
          <a:srcRect/>
          <a:stretch/>
        </p:blipFill>
        <p:spPr>
          <a:xfrm>
            <a:off x="7110875" y="4420425"/>
            <a:ext cx="2373625" cy="129615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7"/>
        <p:cNvGrpSpPr/>
        <p:nvPr/>
      </p:nvGrpSpPr>
      <p:grpSpPr>
        <a:xfrm>
          <a:off x="0" y="0"/>
          <a:ext cx="0" cy="0"/>
          <a:chOff x="0" y="0"/>
          <a:chExt cx="0" cy="0"/>
        </a:xfrm>
      </p:grpSpPr>
      <p:sp>
        <p:nvSpPr>
          <p:cNvPr id="98" name="Google Shape;98;p32"/>
          <p:cNvSpPr txBox="1">
            <a:spLocks noGrp="1"/>
          </p:cNvSpPr>
          <p:nvPr>
            <p:ph type="title"/>
          </p:nvPr>
        </p:nvSpPr>
        <p:spPr>
          <a:xfrm>
            <a:off x="206200" y="329725"/>
            <a:ext cx="4329300" cy="40590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4DA0"/>
              </a:buClr>
              <a:buSzPts val="4800"/>
              <a:buNone/>
              <a:defRPr sz="4800">
                <a:solidFill>
                  <a:srgbClr val="FF4DA0"/>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99" name="Google Shape;99;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
              <a:t>‹#›</a:t>
            </a:fld>
            <a:endParaRPr/>
          </a:p>
        </p:txBody>
      </p:sp>
      <p:pic>
        <p:nvPicPr>
          <p:cNvPr id="100" name="Google Shape;100;p32"/>
          <p:cNvPicPr preferRelativeResize="0"/>
          <p:nvPr/>
        </p:nvPicPr>
        <p:blipFill rotWithShape="1">
          <a:blip r:embed="rId2">
            <a:alphaModFix/>
          </a:blip>
          <a:srcRect/>
          <a:stretch/>
        </p:blipFill>
        <p:spPr>
          <a:xfrm>
            <a:off x="206198" y="4566690"/>
            <a:ext cx="368775" cy="393611"/>
          </a:xfrm>
          <a:prstGeom prst="rect">
            <a:avLst/>
          </a:prstGeom>
          <a:noFill/>
          <a:ln>
            <a:noFill/>
          </a:ln>
        </p:spPr>
      </p:pic>
      <p:sp>
        <p:nvSpPr>
          <p:cNvPr id="101" name="Google Shape;101;p32"/>
          <p:cNvSpPr>
            <a:spLocks noGrp="1"/>
          </p:cNvSpPr>
          <p:nvPr>
            <p:ph type="pic" idx="2"/>
          </p:nvPr>
        </p:nvSpPr>
        <p:spPr>
          <a:xfrm>
            <a:off x="4637950" y="329725"/>
            <a:ext cx="4233000" cy="4059000"/>
          </a:xfrm>
          <a:prstGeom prst="rect">
            <a:avLst/>
          </a:prstGeom>
          <a:noFill/>
          <a:ln>
            <a:noFill/>
          </a:ln>
        </p:spPr>
      </p:sp>
      <p:pic>
        <p:nvPicPr>
          <p:cNvPr id="102" name="Google Shape;102;p32"/>
          <p:cNvPicPr preferRelativeResize="0"/>
          <p:nvPr/>
        </p:nvPicPr>
        <p:blipFill rotWithShape="1">
          <a:blip r:embed="rId3">
            <a:alphaModFix/>
          </a:blip>
          <a:srcRect b="23814"/>
          <a:stretch/>
        </p:blipFill>
        <p:spPr>
          <a:xfrm>
            <a:off x="3285500" y="4606852"/>
            <a:ext cx="2657451" cy="11056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3"/>
        <p:cNvGrpSpPr/>
        <p:nvPr/>
      </p:nvGrpSpPr>
      <p:grpSpPr>
        <a:xfrm>
          <a:off x="0" y="0"/>
          <a:ext cx="0" cy="0"/>
          <a:chOff x="0" y="0"/>
          <a:chExt cx="0" cy="0"/>
        </a:xfrm>
      </p:grpSpPr>
      <p:sp>
        <p:nvSpPr>
          <p:cNvPr id="104" name="Google Shape;104;p33"/>
          <p:cNvSpPr txBox="1">
            <a:spLocks noGrp="1"/>
          </p:cNvSpPr>
          <p:nvPr>
            <p:ph type="title"/>
          </p:nvPr>
        </p:nvSpPr>
        <p:spPr>
          <a:xfrm>
            <a:off x="265500" y="329725"/>
            <a:ext cx="4045200" cy="2385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FF592B"/>
              </a:buClr>
              <a:buSzPts val="4200"/>
              <a:buNone/>
              <a:defRPr sz="4200">
                <a:solidFill>
                  <a:srgbClr val="FF592B"/>
                </a:solidFill>
              </a:defRPr>
            </a:lvl1pPr>
            <a:lvl2pPr lvl="1" algn="l">
              <a:lnSpc>
                <a:spcPct val="100000"/>
              </a:lnSpc>
              <a:spcBef>
                <a:spcPts val="0"/>
              </a:spcBef>
              <a:spcAft>
                <a:spcPts val="0"/>
              </a:spcAft>
              <a:buClr>
                <a:srgbClr val="494949"/>
              </a:buClr>
              <a:buSzPts val="4200"/>
              <a:buNone/>
              <a:defRPr sz="4200">
                <a:solidFill>
                  <a:srgbClr val="494949"/>
                </a:solidFill>
              </a:defRPr>
            </a:lvl2pPr>
            <a:lvl3pPr lvl="2" algn="l">
              <a:lnSpc>
                <a:spcPct val="100000"/>
              </a:lnSpc>
              <a:spcBef>
                <a:spcPts val="0"/>
              </a:spcBef>
              <a:spcAft>
                <a:spcPts val="0"/>
              </a:spcAft>
              <a:buClr>
                <a:srgbClr val="494949"/>
              </a:buClr>
              <a:buSzPts val="4200"/>
              <a:buNone/>
              <a:defRPr sz="4200">
                <a:solidFill>
                  <a:srgbClr val="494949"/>
                </a:solidFill>
              </a:defRPr>
            </a:lvl3pPr>
            <a:lvl4pPr lvl="3" algn="l">
              <a:lnSpc>
                <a:spcPct val="100000"/>
              </a:lnSpc>
              <a:spcBef>
                <a:spcPts val="0"/>
              </a:spcBef>
              <a:spcAft>
                <a:spcPts val="0"/>
              </a:spcAft>
              <a:buClr>
                <a:srgbClr val="494949"/>
              </a:buClr>
              <a:buSzPts val="4200"/>
              <a:buNone/>
              <a:defRPr sz="4200">
                <a:solidFill>
                  <a:srgbClr val="494949"/>
                </a:solidFill>
              </a:defRPr>
            </a:lvl4pPr>
            <a:lvl5pPr lvl="4" algn="l">
              <a:lnSpc>
                <a:spcPct val="100000"/>
              </a:lnSpc>
              <a:spcBef>
                <a:spcPts val="0"/>
              </a:spcBef>
              <a:spcAft>
                <a:spcPts val="0"/>
              </a:spcAft>
              <a:buClr>
                <a:srgbClr val="494949"/>
              </a:buClr>
              <a:buSzPts val="4200"/>
              <a:buNone/>
              <a:defRPr sz="4200">
                <a:solidFill>
                  <a:srgbClr val="494949"/>
                </a:solidFill>
              </a:defRPr>
            </a:lvl5pPr>
            <a:lvl6pPr lvl="5" algn="l">
              <a:lnSpc>
                <a:spcPct val="100000"/>
              </a:lnSpc>
              <a:spcBef>
                <a:spcPts val="0"/>
              </a:spcBef>
              <a:spcAft>
                <a:spcPts val="0"/>
              </a:spcAft>
              <a:buClr>
                <a:srgbClr val="494949"/>
              </a:buClr>
              <a:buSzPts val="4200"/>
              <a:buNone/>
              <a:defRPr sz="4200">
                <a:solidFill>
                  <a:srgbClr val="494949"/>
                </a:solidFill>
              </a:defRPr>
            </a:lvl6pPr>
            <a:lvl7pPr lvl="6" algn="l">
              <a:lnSpc>
                <a:spcPct val="100000"/>
              </a:lnSpc>
              <a:spcBef>
                <a:spcPts val="0"/>
              </a:spcBef>
              <a:spcAft>
                <a:spcPts val="0"/>
              </a:spcAft>
              <a:buClr>
                <a:srgbClr val="494949"/>
              </a:buClr>
              <a:buSzPts val="4200"/>
              <a:buNone/>
              <a:defRPr sz="4200">
                <a:solidFill>
                  <a:srgbClr val="494949"/>
                </a:solidFill>
              </a:defRPr>
            </a:lvl7pPr>
            <a:lvl8pPr lvl="7" algn="l">
              <a:lnSpc>
                <a:spcPct val="100000"/>
              </a:lnSpc>
              <a:spcBef>
                <a:spcPts val="0"/>
              </a:spcBef>
              <a:spcAft>
                <a:spcPts val="0"/>
              </a:spcAft>
              <a:buClr>
                <a:srgbClr val="494949"/>
              </a:buClr>
              <a:buSzPts val="4200"/>
              <a:buNone/>
              <a:defRPr sz="4200">
                <a:solidFill>
                  <a:srgbClr val="494949"/>
                </a:solidFill>
              </a:defRPr>
            </a:lvl8pPr>
            <a:lvl9pPr lvl="8" algn="l">
              <a:lnSpc>
                <a:spcPct val="100000"/>
              </a:lnSpc>
              <a:spcBef>
                <a:spcPts val="0"/>
              </a:spcBef>
              <a:spcAft>
                <a:spcPts val="0"/>
              </a:spcAft>
              <a:buClr>
                <a:srgbClr val="494949"/>
              </a:buClr>
              <a:buSzPts val="4200"/>
              <a:buNone/>
              <a:defRPr sz="4200">
                <a:solidFill>
                  <a:srgbClr val="494949"/>
                </a:solidFill>
              </a:defRPr>
            </a:lvl9pPr>
          </a:lstStyle>
          <a:p>
            <a:endParaRPr/>
          </a:p>
        </p:txBody>
      </p:sp>
      <p:sp>
        <p:nvSpPr>
          <p:cNvPr id="105" name="Google Shape;105;p33"/>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FF592B"/>
              </a:buClr>
              <a:buSzPts val="2100"/>
              <a:buFont typeface="Montserrat ExtraBold"/>
              <a:buNone/>
              <a:defRPr sz="2100" b="0" i="0" u="none" strike="noStrike" cap="none">
                <a:solidFill>
                  <a:srgbClr val="FF592B"/>
                </a:solidFill>
                <a:latin typeface="Montserrat ExtraBold"/>
                <a:ea typeface="Montserrat ExtraBold"/>
                <a:cs typeface="Montserrat ExtraBold"/>
                <a:sym typeface="Montserrat ExtraBold"/>
              </a:defRPr>
            </a:lvl1pPr>
            <a:lvl2pPr marR="0" lvl="1"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9pPr>
          </a:lstStyle>
          <a:p>
            <a:endParaRPr/>
          </a:p>
        </p:txBody>
      </p:sp>
      <p:sp>
        <p:nvSpPr>
          <p:cNvPr id="106" name="Google Shape;106;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
              <a:t>‹#›</a:t>
            </a:fld>
            <a:endParaRPr/>
          </a:p>
        </p:txBody>
      </p:sp>
      <p:sp>
        <p:nvSpPr>
          <p:cNvPr id="107" name="Google Shape;107;p33"/>
          <p:cNvSpPr>
            <a:spLocks noGrp="1"/>
          </p:cNvSpPr>
          <p:nvPr>
            <p:ph type="pic" idx="2"/>
          </p:nvPr>
        </p:nvSpPr>
        <p:spPr>
          <a:xfrm>
            <a:off x="4637950" y="329725"/>
            <a:ext cx="4233000" cy="4059000"/>
          </a:xfrm>
          <a:prstGeom prst="rect">
            <a:avLst/>
          </a:prstGeom>
          <a:noFill/>
          <a:ln>
            <a:noFill/>
          </a:ln>
        </p:spPr>
      </p:sp>
      <p:pic>
        <p:nvPicPr>
          <p:cNvPr id="108" name="Google Shape;108;p33"/>
          <p:cNvPicPr preferRelativeResize="0"/>
          <p:nvPr/>
        </p:nvPicPr>
        <p:blipFill rotWithShape="1">
          <a:blip r:embed="rId2">
            <a:alphaModFix/>
          </a:blip>
          <a:srcRect/>
          <a:stretch/>
        </p:blipFill>
        <p:spPr>
          <a:xfrm>
            <a:off x="206199" y="4566700"/>
            <a:ext cx="368763" cy="39359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9"/>
        <p:cNvGrpSpPr/>
        <p:nvPr/>
      </p:nvGrpSpPr>
      <p:grpSpPr>
        <a:xfrm>
          <a:off x="0" y="0"/>
          <a:ext cx="0" cy="0"/>
          <a:chOff x="0" y="0"/>
          <a:chExt cx="0" cy="0"/>
        </a:xfrm>
      </p:grpSpPr>
      <p:sp>
        <p:nvSpPr>
          <p:cNvPr id="110" name="Google Shape;110;p34"/>
          <p:cNvSpPr txBox="1">
            <a:spLocks noGrp="1"/>
          </p:cNvSpPr>
          <p:nvPr>
            <p:ph type="body" idx="1"/>
          </p:nvPr>
        </p:nvSpPr>
        <p:spPr>
          <a:xfrm>
            <a:off x="793375" y="4388725"/>
            <a:ext cx="5998800" cy="605100"/>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494949"/>
              </a:buClr>
              <a:buSzPts val="1400"/>
              <a:buFont typeface="Spectral"/>
              <a:buNone/>
              <a:defRPr sz="1400" b="0" i="0" u="none" strike="noStrike" cap="none">
                <a:solidFill>
                  <a:srgbClr val="494949"/>
                </a:solidFill>
                <a:latin typeface="Spectral"/>
                <a:ea typeface="Spectral"/>
                <a:cs typeface="Spectral"/>
                <a:sym typeface="Spectral"/>
              </a:defRPr>
            </a:lvl1pPr>
          </a:lstStyle>
          <a:p>
            <a:endParaRPr/>
          </a:p>
        </p:txBody>
      </p:sp>
      <p:sp>
        <p:nvSpPr>
          <p:cNvPr id="111" name="Google Shape;111;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
              <a:t>‹#›</a:t>
            </a:fld>
            <a:endParaRPr/>
          </a:p>
        </p:txBody>
      </p:sp>
      <p:sp>
        <p:nvSpPr>
          <p:cNvPr id="112" name="Google Shape;112;p34"/>
          <p:cNvSpPr>
            <a:spLocks noGrp="1"/>
          </p:cNvSpPr>
          <p:nvPr>
            <p:ph type="pic" idx="2"/>
          </p:nvPr>
        </p:nvSpPr>
        <p:spPr>
          <a:xfrm>
            <a:off x="273150" y="329725"/>
            <a:ext cx="8597700" cy="4059000"/>
          </a:xfrm>
          <a:prstGeom prst="rect">
            <a:avLst/>
          </a:prstGeom>
          <a:noFill/>
          <a:ln>
            <a:noFill/>
          </a:ln>
        </p:spPr>
      </p:sp>
      <p:pic>
        <p:nvPicPr>
          <p:cNvPr id="113" name="Google Shape;113;p34"/>
          <p:cNvPicPr preferRelativeResize="0"/>
          <p:nvPr/>
        </p:nvPicPr>
        <p:blipFill rotWithShape="1">
          <a:blip r:embed="rId2">
            <a:alphaModFix/>
          </a:blip>
          <a:srcRect/>
          <a:stretch/>
        </p:blipFill>
        <p:spPr>
          <a:xfrm>
            <a:off x="206199" y="4566700"/>
            <a:ext cx="368763" cy="393599"/>
          </a:xfrm>
          <a:prstGeom prst="rect">
            <a:avLst/>
          </a:prstGeom>
          <a:noFill/>
          <a:ln>
            <a:noFill/>
          </a:ln>
        </p:spPr>
      </p:pic>
      <p:pic>
        <p:nvPicPr>
          <p:cNvPr id="114" name="Google Shape;114;p34"/>
          <p:cNvPicPr preferRelativeResize="0"/>
          <p:nvPr/>
        </p:nvPicPr>
        <p:blipFill rotWithShape="1">
          <a:blip r:embed="rId3">
            <a:alphaModFix/>
          </a:blip>
          <a:srcRect/>
          <a:stretch/>
        </p:blipFill>
        <p:spPr>
          <a:xfrm>
            <a:off x="8290775" y="0"/>
            <a:ext cx="853225" cy="1409675"/>
          </a:xfrm>
          <a:prstGeom prst="rect">
            <a:avLst/>
          </a:prstGeom>
          <a:noFill/>
          <a:ln>
            <a:noFill/>
          </a:ln>
        </p:spPr>
      </p:pic>
      <p:pic>
        <p:nvPicPr>
          <p:cNvPr id="115" name="Google Shape;115;p34"/>
          <p:cNvPicPr preferRelativeResize="0"/>
          <p:nvPr/>
        </p:nvPicPr>
        <p:blipFill rotWithShape="1">
          <a:blip r:embed="rId4">
            <a:alphaModFix/>
          </a:blip>
          <a:srcRect r="7994" b="57321"/>
          <a:stretch/>
        </p:blipFill>
        <p:spPr>
          <a:xfrm rot="10800000">
            <a:off x="-29300" y="-36625"/>
            <a:ext cx="2187600" cy="7649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solidFill>
          <a:srgbClr val="E3ABB5"/>
        </a:solidFill>
        <a:effectLst/>
      </p:bgPr>
    </p:bg>
    <p:spTree>
      <p:nvGrpSpPr>
        <p:cNvPr id="1" name="Shape 119"/>
        <p:cNvGrpSpPr/>
        <p:nvPr/>
      </p:nvGrpSpPr>
      <p:grpSpPr>
        <a:xfrm>
          <a:off x="0" y="0"/>
          <a:ext cx="0" cy="0"/>
          <a:chOff x="0" y="0"/>
          <a:chExt cx="0" cy="0"/>
        </a:xfrm>
      </p:grpSpPr>
      <p:pic>
        <p:nvPicPr>
          <p:cNvPr id="120" name="Google Shape;120;p18"/>
          <p:cNvPicPr preferRelativeResize="0"/>
          <p:nvPr/>
        </p:nvPicPr>
        <p:blipFill rotWithShape="1">
          <a:blip r:embed="rId2">
            <a:alphaModFix/>
          </a:blip>
          <a:srcRect/>
          <a:stretch/>
        </p:blipFill>
        <p:spPr>
          <a:xfrm>
            <a:off x="206198" y="4566690"/>
            <a:ext cx="368775" cy="393611"/>
          </a:xfrm>
          <a:prstGeom prst="rect">
            <a:avLst/>
          </a:prstGeom>
          <a:noFill/>
          <a:ln>
            <a:noFill/>
          </a:ln>
        </p:spPr>
      </p:pic>
      <p:sp>
        <p:nvSpPr>
          <p:cNvPr id="121" name="Google Shape;121;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
              <a:t>‹#›</a:t>
            </a:fld>
            <a:endParaRPr/>
          </a:p>
        </p:txBody>
      </p:sp>
      <p:sp>
        <p:nvSpPr>
          <p:cNvPr id="122" name="Google Shape;122;p18"/>
          <p:cNvSpPr txBox="1">
            <a:spLocks noGrp="1"/>
          </p:cNvSpPr>
          <p:nvPr>
            <p:ph type="title"/>
          </p:nvPr>
        </p:nvSpPr>
        <p:spPr>
          <a:xfrm>
            <a:off x="1110125" y="1779000"/>
            <a:ext cx="6923700" cy="15855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5000"/>
              <a:buNone/>
              <a:defRPr sz="50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23" name="Google Shape;123;p18"/>
          <p:cNvPicPr preferRelativeResize="0"/>
          <p:nvPr/>
        </p:nvPicPr>
        <p:blipFill rotWithShape="1">
          <a:blip r:embed="rId3">
            <a:alphaModFix/>
          </a:blip>
          <a:srcRect/>
          <a:stretch/>
        </p:blipFill>
        <p:spPr>
          <a:xfrm>
            <a:off x="-76200" y="-95249"/>
            <a:ext cx="1399351" cy="1481825"/>
          </a:xfrm>
          <a:prstGeom prst="rect">
            <a:avLst/>
          </a:prstGeom>
          <a:noFill/>
          <a:ln>
            <a:noFill/>
          </a:ln>
        </p:spPr>
      </p:pic>
      <p:pic>
        <p:nvPicPr>
          <p:cNvPr id="124" name="Google Shape;124;p18"/>
          <p:cNvPicPr preferRelativeResize="0"/>
          <p:nvPr/>
        </p:nvPicPr>
        <p:blipFill rotWithShape="1">
          <a:blip r:embed="rId4">
            <a:alphaModFix/>
          </a:blip>
          <a:srcRect/>
          <a:stretch/>
        </p:blipFill>
        <p:spPr>
          <a:xfrm rot="10800000">
            <a:off x="8767175" y="-47631"/>
            <a:ext cx="376825" cy="66457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5"/>
        <p:cNvGrpSpPr/>
        <p:nvPr/>
      </p:nvGrpSpPr>
      <p:grpSpPr>
        <a:xfrm>
          <a:off x="0" y="0"/>
          <a:ext cx="0" cy="0"/>
          <a:chOff x="0" y="0"/>
          <a:chExt cx="0" cy="0"/>
        </a:xfrm>
      </p:grpSpPr>
      <p:sp>
        <p:nvSpPr>
          <p:cNvPr id="126" name="Google Shape;126;p19"/>
          <p:cNvSpPr txBox="1">
            <a:spLocks noGrp="1"/>
          </p:cNvSpPr>
          <p:nvPr>
            <p:ph type="body" idx="1"/>
          </p:nvPr>
        </p:nvSpPr>
        <p:spPr>
          <a:xfrm>
            <a:off x="793375" y="4388725"/>
            <a:ext cx="5998800" cy="605100"/>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494949"/>
              </a:buClr>
              <a:buSzPts val="1400"/>
              <a:buFont typeface="Spectral"/>
              <a:buNone/>
              <a:defRPr sz="1400" b="0" i="0" u="none" strike="noStrike" cap="none">
                <a:solidFill>
                  <a:srgbClr val="494949"/>
                </a:solidFill>
                <a:latin typeface="Spectral"/>
                <a:ea typeface="Spectral"/>
                <a:cs typeface="Spectral"/>
                <a:sym typeface="Spectral"/>
              </a:defRPr>
            </a:lvl1pPr>
          </a:lstStyle>
          <a:p>
            <a:endParaRPr/>
          </a:p>
        </p:txBody>
      </p:sp>
      <p:sp>
        <p:nvSpPr>
          <p:cNvPr id="127" name="Google Shape;127;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
              <a:t>‹#›</a:t>
            </a:fld>
            <a:endParaRPr/>
          </a:p>
        </p:txBody>
      </p:sp>
      <p:sp>
        <p:nvSpPr>
          <p:cNvPr id="128" name="Google Shape;128;p19"/>
          <p:cNvSpPr>
            <a:spLocks noGrp="1"/>
          </p:cNvSpPr>
          <p:nvPr>
            <p:ph type="pic" idx="2"/>
          </p:nvPr>
        </p:nvSpPr>
        <p:spPr>
          <a:xfrm>
            <a:off x="273150" y="329725"/>
            <a:ext cx="8597700" cy="4059000"/>
          </a:xfrm>
          <a:prstGeom prst="rect">
            <a:avLst/>
          </a:prstGeom>
          <a:noFill/>
          <a:ln>
            <a:noFill/>
          </a:ln>
        </p:spPr>
      </p:sp>
      <p:pic>
        <p:nvPicPr>
          <p:cNvPr id="129" name="Google Shape;129;p19"/>
          <p:cNvPicPr preferRelativeResize="0"/>
          <p:nvPr/>
        </p:nvPicPr>
        <p:blipFill rotWithShape="1">
          <a:blip r:embed="rId2">
            <a:alphaModFix/>
          </a:blip>
          <a:srcRect/>
          <a:stretch/>
        </p:blipFill>
        <p:spPr>
          <a:xfrm>
            <a:off x="206199" y="4566700"/>
            <a:ext cx="368763" cy="393599"/>
          </a:xfrm>
          <a:prstGeom prst="rect">
            <a:avLst/>
          </a:prstGeom>
          <a:noFill/>
          <a:ln>
            <a:noFill/>
          </a:ln>
        </p:spPr>
      </p:pic>
      <p:pic>
        <p:nvPicPr>
          <p:cNvPr id="130" name="Google Shape;130;p19"/>
          <p:cNvPicPr preferRelativeResize="0"/>
          <p:nvPr/>
        </p:nvPicPr>
        <p:blipFill rotWithShape="1">
          <a:blip r:embed="rId3">
            <a:alphaModFix/>
          </a:blip>
          <a:srcRect/>
          <a:stretch/>
        </p:blipFill>
        <p:spPr>
          <a:xfrm>
            <a:off x="8290775" y="0"/>
            <a:ext cx="853225" cy="1409675"/>
          </a:xfrm>
          <a:prstGeom prst="rect">
            <a:avLst/>
          </a:prstGeom>
          <a:noFill/>
          <a:ln>
            <a:noFill/>
          </a:ln>
        </p:spPr>
      </p:pic>
      <p:pic>
        <p:nvPicPr>
          <p:cNvPr id="131" name="Google Shape;131;p19"/>
          <p:cNvPicPr preferRelativeResize="0"/>
          <p:nvPr/>
        </p:nvPicPr>
        <p:blipFill rotWithShape="1">
          <a:blip r:embed="rId4">
            <a:alphaModFix/>
          </a:blip>
          <a:srcRect r="7994" b="57321"/>
          <a:stretch/>
        </p:blipFill>
        <p:spPr>
          <a:xfrm rot="10800000">
            <a:off x="-29300" y="-36625"/>
            <a:ext cx="2187600" cy="7649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00CBAA"/>
        </a:solidFill>
        <a:effectLst/>
      </p:bgPr>
    </p:bg>
    <p:spTree>
      <p:nvGrpSpPr>
        <p:cNvPr id="1" name="Shape 147"/>
        <p:cNvGrpSpPr/>
        <p:nvPr/>
      </p:nvGrpSpPr>
      <p:grpSpPr>
        <a:xfrm>
          <a:off x="0" y="0"/>
          <a:ext cx="0" cy="0"/>
          <a:chOff x="0" y="0"/>
          <a:chExt cx="0" cy="0"/>
        </a:xfrm>
      </p:grpSpPr>
      <p:sp>
        <p:nvSpPr>
          <p:cNvPr id="148" name="Google Shape;148;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
              <a:t>‹#›</a:t>
            </a:fld>
            <a:endParaRPr/>
          </a:p>
        </p:txBody>
      </p:sp>
      <p:sp>
        <p:nvSpPr>
          <p:cNvPr id="149" name="Google Shape;149;p35"/>
          <p:cNvSpPr txBox="1">
            <a:spLocks noGrp="1"/>
          </p:cNvSpPr>
          <p:nvPr>
            <p:ph type="subTitle" idx="1"/>
          </p:nvPr>
        </p:nvSpPr>
        <p:spPr>
          <a:xfrm>
            <a:off x="311700" y="3798175"/>
            <a:ext cx="8520600" cy="7926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FCFCA5"/>
              </a:buClr>
              <a:buSzPts val="1400"/>
              <a:buFont typeface="Arial"/>
              <a:buNone/>
              <a:defRPr sz="1400" b="0" i="0" u="none" strike="noStrike" cap="none">
                <a:solidFill>
                  <a:srgbClr val="FCFCA5"/>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Montserrat ExtraBold"/>
                <a:ea typeface="Montserrat ExtraBold"/>
                <a:cs typeface="Montserrat ExtraBold"/>
                <a:sym typeface="Montserrat ExtraBold"/>
              </a:defRPr>
            </a:lvl9pPr>
          </a:lstStyle>
          <a:p>
            <a:endParaRPr/>
          </a:p>
        </p:txBody>
      </p:sp>
      <p:sp>
        <p:nvSpPr>
          <p:cNvPr id="150" name="Google Shape;150;p35"/>
          <p:cNvSpPr txBox="1">
            <a:spLocks noGrp="1"/>
          </p:cNvSpPr>
          <p:nvPr>
            <p:ph type="subTitle" idx="2"/>
          </p:nvPr>
        </p:nvSpPr>
        <p:spPr>
          <a:xfrm>
            <a:off x="311700" y="2175450"/>
            <a:ext cx="8520600" cy="7926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FCFCA5"/>
              </a:buClr>
              <a:buSzPts val="5000"/>
              <a:buFont typeface="Arial"/>
              <a:buNone/>
              <a:defRPr sz="5000" b="0" i="0" u="none" strike="noStrike" cap="none">
                <a:solidFill>
                  <a:srgbClr val="FCFCA5"/>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Montserrat ExtraBold"/>
                <a:ea typeface="Montserrat ExtraBold"/>
                <a:cs typeface="Montserrat ExtraBold"/>
                <a:sym typeface="Montserrat ExtraBold"/>
              </a:defRPr>
            </a:lvl9pPr>
          </a:lstStyle>
          <a:p>
            <a:endParaRPr/>
          </a:p>
        </p:txBody>
      </p:sp>
      <p:pic>
        <p:nvPicPr>
          <p:cNvPr id="151" name="Google Shape;151;p35"/>
          <p:cNvPicPr preferRelativeResize="0"/>
          <p:nvPr/>
        </p:nvPicPr>
        <p:blipFill rotWithShape="1">
          <a:blip r:embed="rId2">
            <a:alphaModFix/>
          </a:blip>
          <a:srcRect/>
          <a:stretch/>
        </p:blipFill>
        <p:spPr>
          <a:xfrm>
            <a:off x="3527601" y="911700"/>
            <a:ext cx="2088801" cy="559950"/>
          </a:xfrm>
          <a:prstGeom prst="rect">
            <a:avLst/>
          </a:prstGeom>
          <a:noFill/>
          <a:ln>
            <a:noFill/>
          </a:ln>
        </p:spPr>
      </p:pic>
      <p:pic>
        <p:nvPicPr>
          <p:cNvPr id="152" name="Google Shape;152;p35"/>
          <p:cNvPicPr preferRelativeResize="0"/>
          <p:nvPr/>
        </p:nvPicPr>
        <p:blipFill rotWithShape="1">
          <a:blip r:embed="rId3">
            <a:alphaModFix/>
          </a:blip>
          <a:srcRect/>
          <a:stretch/>
        </p:blipFill>
        <p:spPr>
          <a:xfrm>
            <a:off x="7483300" y="-316275"/>
            <a:ext cx="2124650" cy="1116700"/>
          </a:xfrm>
          <a:prstGeom prst="rect">
            <a:avLst/>
          </a:prstGeom>
          <a:noFill/>
          <a:ln>
            <a:noFill/>
          </a:ln>
        </p:spPr>
      </p:pic>
      <p:pic>
        <p:nvPicPr>
          <p:cNvPr id="153" name="Google Shape;153;p35"/>
          <p:cNvPicPr preferRelativeResize="0"/>
          <p:nvPr/>
        </p:nvPicPr>
        <p:blipFill rotWithShape="1">
          <a:blip r:embed="rId4">
            <a:alphaModFix/>
          </a:blip>
          <a:srcRect l="7441" t="21327"/>
          <a:stretch/>
        </p:blipFill>
        <p:spPr>
          <a:xfrm>
            <a:off x="0" y="0"/>
            <a:ext cx="2297124" cy="147165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1">
  <p:cSld name="TITLE_1">
    <p:bg>
      <p:bgPr>
        <a:solidFill>
          <a:srgbClr val="FF4D65"/>
        </a:solidFill>
        <a:effectLst/>
      </p:bgPr>
    </p:bg>
    <p:spTree>
      <p:nvGrpSpPr>
        <p:cNvPr id="1" name="Shape 154"/>
        <p:cNvGrpSpPr/>
        <p:nvPr/>
      </p:nvGrpSpPr>
      <p:grpSpPr>
        <a:xfrm>
          <a:off x="0" y="0"/>
          <a:ext cx="0" cy="0"/>
          <a:chOff x="0" y="0"/>
          <a:chExt cx="0" cy="0"/>
        </a:xfrm>
      </p:grpSpPr>
      <p:sp>
        <p:nvSpPr>
          <p:cNvPr id="155" name="Google Shape;155;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
              <a:t>‹#›</a:t>
            </a:fld>
            <a:endParaRPr/>
          </a:p>
        </p:txBody>
      </p:sp>
      <p:sp>
        <p:nvSpPr>
          <p:cNvPr id="156" name="Google Shape;156;p36"/>
          <p:cNvSpPr txBox="1">
            <a:spLocks noGrp="1"/>
          </p:cNvSpPr>
          <p:nvPr>
            <p:ph type="subTitle" idx="1"/>
          </p:nvPr>
        </p:nvSpPr>
        <p:spPr>
          <a:xfrm>
            <a:off x="311700" y="3798175"/>
            <a:ext cx="8520600" cy="7926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FCFCA5"/>
              </a:buClr>
              <a:buSzPts val="1400"/>
              <a:buFont typeface="Arial"/>
              <a:buNone/>
              <a:defRPr sz="1400" b="0" i="0" u="none" strike="noStrike" cap="none">
                <a:solidFill>
                  <a:srgbClr val="FCFCA5"/>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Montserrat ExtraBold"/>
                <a:ea typeface="Montserrat ExtraBold"/>
                <a:cs typeface="Montserrat ExtraBold"/>
                <a:sym typeface="Montserrat ExtraBold"/>
              </a:defRPr>
            </a:lvl9pPr>
          </a:lstStyle>
          <a:p>
            <a:endParaRPr/>
          </a:p>
        </p:txBody>
      </p:sp>
      <p:sp>
        <p:nvSpPr>
          <p:cNvPr id="157" name="Google Shape;157;p36"/>
          <p:cNvSpPr txBox="1">
            <a:spLocks noGrp="1"/>
          </p:cNvSpPr>
          <p:nvPr>
            <p:ph type="subTitle" idx="2"/>
          </p:nvPr>
        </p:nvSpPr>
        <p:spPr>
          <a:xfrm>
            <a:off x="311700" y="2175450"/>
            <a:ext cx="8520600" cy="7926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FCFCA5"/>
              </a:buClr>
              <a:buSzPts val="4000"/>
              <a:buFont typeface="Arial"/>
              <a:buNone/>
              <a:defRPr sz="4000" b="0" i="0" u="none" strike="noStrike" cap="none">
                <a:solidFill>
                  <a:srgbClr val="FCFCA5"/>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Montserrat ExtraBold"/>
                <a:ea typeface="Montserrat ExtraBold"/>
                <a:cs typeface="Montserrat ExtraBold"/>
                <a:sym typeface="Montserrat ExtraBold"/>
              </a:defRPr>
            </a:lvl9pPr>
          </a:lstStyle>
          <a:p>
            <a:endParaRPr/>
          </a:p>
        </p:txBody>
      </p:sp>
      <p:pic>
        <p:nvPicPr>
          <p:cNvPr id="158" name="Google Shape;158;p36"/>
          <p:cNvPicPr preferRelativeResize="0"/>
          <p:nvPr/>
        </p:nvPicPr>
        <p:blipFill rotWithShape="1">
          <a:blip r:embed="rId2">
            <a:alphaModFix/>
          </a:blip>
          <a:srcRect/>
          <a:stretch/>
        </p:blipFill>
        <p:spPr>
          <a:xfrm>
            <a:off x="3527601" y="911700"/>
            <a:ext cx="2088801" cy="55995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1 1">
  <p:cSld name="SECTION_HEADER_1_1">
    <p:bg>
      <p:bgPr>
        <a:solidFill>
          <a:srgbClr val="75D6F9"/>
        </a:solidFill>
        <a:effectLst/>
      </p:bgPr>
    </p:bg>
    <p:spTree>
      <p:nvGrpSpPr>
        <p:cNvPr id="1" name="Shape 159"/>
        <p:cNvGrpSpPr/>
        <p:nvPr/>
      </p:nvGrpSpPr>
      <p:grpSpPr>
        <a:xfrm>
          <a:off x="0" y="0"/>
          <a:ext cx="0" cy="0"/>
          <a:chOff x="0" y="0"/>
          <a:chExt cx="0" cy="0"/>
        </a:xfrm>
      </p:grpSpPr>
      <p:sp>
        <p:nvSpPr>
          <p:cNvPr id="160" name="Google Shape;160;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
              <a:t>‹#›</a:t>
            </a:fld>
            <a:endParaRPr/>
          </a:p>
        </p:txBody>
      </p:sp>
      <p:sp>
        <p:nvSpPr>
          <p:cNvPr id="161" name="Google Shape;161;p37"/>
          <p:cNvSpPr txBox="1">
            <a:spLocks noGrp="1"/>
          </p:cNvSpPr>
          <p:nvPr>
            <p:ph type="title"/>
          </p:nvPr>
        </p:nvSpPr>
        <p:spPr>
          <a:xfrm>
            <a:off x="1110125" y="1779000"/>
            <a:ext cx="6923700" cy="15855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rgbClr val="FCFCA5"/>
              </a:buClr>
              <a:buSzPts val="5000"/>
              <a:buNone/>
              <a:defRPr sz="5000">
                <a:solidFill>
                  <a:srgbClr val="FCFCA5"/>
                </a:solidFill>
              </a:defRPr>
            </a:lvl1pPr>
            <a:lvl2pPr lvl="1" algn="l">
              <a:lnSpc>
                <a:spcPct val="100000"/>
              </a:lnSpc>
              <a:spcBef>
                <a:spcPts val="0"/>
              </a:spcBef>
              <a:spcAft>
                <a:spcPts val="0"/>
              </a:spcAft>
              <a:buClr>
                <a:srgbClr val="FCFCA5"/>
              </a:buClr>
              <a:buSzPts val="2800"/>
              <a:buNone/>
              <a:defRPr>
                <a:solidFill>
                  <a:srgbClr val="FCFCA5"/>
                </a:solidFill>
              </a:defRPr>
            </a:lvl2pPr>
            <a:lvl3pPr lvl="2" algn="l">
              <a:lnSpc>
                <a:spcPct val="100000"/>
              </a:lnSpc>
              <a:spcBef>
                <a:spcPts val="0"/>
              </a:spcBef>
              <a:spcAft>
                <a:spcPts val="0"/>
              </a:spcAft>
              <a:buClr>
                <a:srgbClr val="FCFCA5"/>
              </a:buClr>
              <a:buSzPts val="2800"/>
              <a:buNone/>
              <a:defRPr>
                <a:solidFill>
                  <a:srgbClr val="FCFCA5"/>
                </a:solidFill>
              </a:defRPr>
            </a:lvl3pPr>
            <a:lvl4pPr lvl="3" algn="l">
              <a:lnSpc>
                <a:spcPct val="100000"/>
              </a:lnSpc>
              <a:spcBef>
                <a:spcPts val="0"/>
              </a:spcBef>
              <a:spcAft>
                <a:spcPts val="0"/>
              </a:spcAft>
              <a:buClr>
                <a:srgbClr val="FCFCA5"/>
              </a:buClr>
              <a:buSzPts val="2800"/>
              <a:buNone/>
              <a:defRPr>
                <a:solidFill>
                  <a:srgbClr val="FCFCA5"/>
                </a:solidFill>
              </a:defRPr>
            </a:lvl4pPr>
            <a:lvl5pPr lvl="4" algn="l">
              <a:lnSpc>
                <a:spcPct val="100000"/>
              </a:lnSpc>
              <a:spcBef>
                <a:spcPts val="0"/>
              </a:spcBef>
              <a:spcAft>
                <a:spcPts val="0"/>
              </a:spcAft>
              <a:buClr>
                <a:srgbClr val="FCFCA5"/>
              </a:buClr>
              <a:buSzPts val="2800"/>
              <a:buNone/>
              <a:defRPr>
                <a:solidFill>
                  <a:srgbClr val="FCFCA5"/>
                </a:solidFill>
              </a:defRPr>
            </a:lvl5pPr>
            <a:lvl6pPr lvl="5" algn="l">
              <a:lnSpc>
                <a:spcPct val="100000"/>
              </a:lnSpc>
              <a:spcBef>
                <a:spcPts val="0"/>
              </a:spcBef>
              <a:spcAft>
                <a:spcPts val="0"/>
              </a:spcAft>
              <a:buClr>
                <a:srgbClr val="FCFCA5"/>
              </a:buClr>
              <a:buSzPts val="2800"/>
              <a:buNone/>
              <a:defRPr>
                <a:solidFill>
                  <a:srgbClr val="FCFCA5"/>
                </a:solidFill>
              </a:defRPr>
            </a:lvl6pPr>
            <a:lvl7pPr lvl="6" algn="l">
              <a:lnSpc>
                <a:spcPct val="100000"/>
              </a:lnSpc>
              <a:spcBef>
                <a:spcPts val="0"/>
              </a:spcBef>
              <a:spcAft>
                <a:spcPts val="0"/>
              </a:spcAft>
              <a:buClr>
                <a:srgbClr val="FCFCA5"/>
              </a:buClr>
              <a:buSzPts val="2800"/>
              <a:buNone/>
              <a:defRPr>
                <a:solidFill>
                  <a:srgbClr val="FCFCA5"/>
                </a:solidFill>
              </a:defRPr>
            </a:lvl7pPr>
            <a:lvl8pPr lvl="7" algn="l">
              <a:lnSpc>
                <a:spcPct val="100000"/>
              </a:lnSpc>
              <a:spcBef>
                <a:spcPts val="0"/>
              </a:spcBef>
              <a:spcAft>
                <a:spcPts val="0"/>
              </a:spcAft>
              <a:buClr>
                <a:srgbClr val="FCFCA5"/>
              </a:buClr>
              <a:buSzPts val="2800"/>
              <a:buNone/>
              <a:defRPr>
                <a:solidFill>
                  <a:srgbClr val="FCFCA5"/>
                </a:solidFill>
              </a:defRPr>
            </a:lvl8pPr>
            <a:lvl9pPr lvl="8" algn="l">
              <a:lnSpc>
                <a:spcPct val="100000"/>
              </a:lnSpc>
              <a:spcBef>
                <a:spcPts val="0"/>
              </a:spcBef>
              <a:spcAft>
                <a:spcPts val="0"/>
              </a:spcAft>
              <a:buClr>
                <a:srgbClr val="FCFCA5"/>
              </a:buClr>
              <a:buSzPts val="2800"/>
              <a:buNone/>
              <a:defRPr>
                <a:solidFill>
                  <a:srgbClr val="FCFCA5"/>
                </a:solidFill>
              </a:defRPr>
            </a:lvl9pPr>
          </a:lstStyle>
          <a:p>
            <a:endParaRPr/>
          </a:p>
        </p:txBody>
      </p:sp>
      <p:pic>
        <p:nvPicPr>
          <p:cNvPr id="162" name="Google Shape;162;p37"/>
          <p:cNvPicPr preferRelativeResize="0"/>
          <p:nvPr/>
        </p:nvPicPr>
        <p:blipFill rotWithShape="1">
          <a:blip r:embed="rId2">
            <a:alphaModFix/>
          </a:blip>
          <a:srcRect/>
          <a:stretch/>
        </p:blipFill>
        <p:spPr>
          <a:xfrm>
            <a:off x="206198" y="4566690"/>
            <a:ext cx="368775" cy="393611"/>
          </a:xfrm>
          <a:prstGeom prst="rect">
            <a:avLst/>
          </a:prstGeom>
          <a:noFill/>
          <a:ln>
            <a:noFill/>
          </a:ln>
        </p:spPr>
      </p:pic>
      <p:pic>
        <p:nvPicPr>
          <p:cNvPr id="163" name="Google Shape;163;p37"/>
          <p:cNvPicPr preferRelativeResize="0"/>
          <p:nvPr/>
        </p:nvPicPr>
        <p:blipFill rotWithShape="1">
          <a:blip r:embed="rId3">
            <a:alphaModFix/>
          </a:blip>
          <a:srcRect/>
          <a:stretch/>
        </p:blipFill>
        <p:spPr>
          <a:xfrm>
            <a:off x="8210550" y="2311638"/>
            <a:ext cx="1247776" cy="520225"/>
          </a:xfrm>
          <a:prstGeom prst="rect">
            <a:avLst/>
          </a:prstGeom>
          <a:noFill/>
          <a:ln>
            <a:noFill/>
          </a:ln>
        </p:spPr>
      </p:pic>
      <p:pic>
        <p:nvPicPr>
          <p:cNvPr id="164" name="Google Shape;164;p37"/>
          <p:cNvPicPr preferRelativeResize="0"/>
          <p:nvPr/>
        </p:nvPicPr>
        <p:blipFill rotWithShape="1">
          <a:blip r:embed="rId4">
            <a:alphaModFix/>
          </a:blip>
          <a:srcRect/>
          <a:stretch/>
        </p:blipFill>
        <p:spPr>
          <a:xfrm>
            <a:off x="2471747" y="4663222"/>
            <a:ext cx="1481124" cy="5753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ig number 1">
  <p:cSld name="BIG_NUMBER_1">
    <p:bg>
      <p:bgPr>
        <a:solidFill>
          <a:srgbClr val="FCFCA5"/>
        </a:solidFill>
        <a:effectLst/>
      </p:bgPr>
    </p:bg>
    <p:spTree>
      <p:nvGrpSpPr>
        <p:cNvPr id="1" name="Shape 15"/>
        <p:cNvGrpSpPr/>
        <p:nvPr/>
      </p:nvGrpSpPr>
      <p:grpSpPr>
        <a:xfrm>
          <a:off x="0" y="0"/>
          <a:ext cx="0" cy="0"/>
          <a:chOff x="0" y="0"/>
          <a:chExt cx="0" cy="0"/>
        </a:xfrm>
      </p:grpSpPr>
      <p:sp>
        <p:nvSpPr>
          <p:cNvPr id="16" name="Google Shape;16;p16"/>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FF592B"/>
              </a:buClr>
              <a:buSzPts val="12000"/>
              <a:buNone/>
              <a:defRPr sz="12000">
                <a:solidFill>
                  <a:srgbClr val="FF592B"/>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17" name="Google Shape;17;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
              <a:t>‹#›</a:t>
            </a:fld>
            <a:endParaRPr/>
          </a:p>
        </p:txBody>
      </p:sp>
      <p:pic>
        <p:nvPicPr>
          <p:cNvPr id="18" name="Google Shape;18;p16"/>
          <p:cNvPicPr preferRelativeResize="0"/>
          <p:nvPr/>
        </p:nvPicPr>
        <p:blipFill rotWithShape="1">
          <a:blip r:embed="rId2">
            <a:alphaModFix/>
          </a:blip>
          <a:srcRect/>
          <a:stretch/>
        </p:blipFill>
        <p:spPr>
          <a:xfrm>
            <a:off x="206199" y="4566700"/>
            <a:ext cx="368763" cy="393599"/>
          </a:xfrm>
          <a:prstGeom prst="rect">
            <a:avLst/>
          </a:prstGeom>
          <a:noFill/>
          <a:ln>
            <a:noFill/>
          </a:ln>
        </p:spPr>
      </p:pic>
      <p:sp>
        <p:nvSpPr>
          <p:cNvPr id="19" name="Google Shape;19;p16"/>
          <p:cNvSpPr txBox="1">
            <a:spLocks noGrp="1"/>
          </p:cNvSpPr>
          <p:nvPr>
            <p:ph type="title" idx="2"/>
          </p:nvPr>
        </p:nvSpPr>
        <p:spPr>
          <a:xfrm>
            <a:off x="206200" y="225200"/>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FF4DA0"/>
              </a:buClr>
              <a:buSzPts val="1200"/>
              <a:buNone/>
              <a:defRPr sz="1200">
                <a:solidFill>
                  <a:srgbClr val="FF4DA0"/>
                </a:solidFill>
              </a:defRPr>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20" name="Google Shape;20;p16"/>
          <p:cNvSpPr txBox="1">
            <a:spLocks noGrp="1"/>
          </p:cNvSpPr>
          <p:nvPr>
            <p:ph type="subTitle" idx="1"/>
          </p:nvPr>
        </p:nvSpPr>
        <p:spPr>
          <a:xfrm>
            <a:off x="2443900" y="2920325"/>
            <a:ext cx="4045200" cy="12351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FF592B"/>
              </a:buClr>
              <a:buSzPts val="2100"/>
              <a:buFont typeface="Montserrat ExtraBold"/>
              <a:buNone/>
              <a:defRPr sz="2100" b="0" i="0" u="none" strike="noStrike" cap="none">
                <a:solidFill>
                  <a:srgbClr val="FF592B"/>
                </a:solidFill>
                <a:latin typeface="Montserrat ExtraBold"/>
                <a:ea typeface="Montserrat ExtraBold"/>
                <a:cs typeface="Montserrat ExtraBold"/>
                <a:sym typeface="Montserrat ExtraBold"/>
              </a:defRPr>
            </a:lvl1pPr>
            <a:lvl2pPr marR="0" lvl="1"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9pPr>
          </a:lstStyle>
          <a:p>
            <a:endParaRPr/>
          </a:p>
        </p:txBody>
      </p:sp>
      <p:pic>
        <p:nvPicPr>
          <p:cNvPr id="21" name="Google Shape;21;p16"/>
          <p:cNvPicPr preferRelativeResize="0"/>
          <p:nvPr/>
        </p:nvPicPr>
        <p:blipFill rotWithShape="1">
          <a:blip r:embed="rId3">
            <a:alphaModFix/>
          </a:blip>
          <a:srcRect/>
          <a:stretch/>
        </p:blipFill>
        <p:spPr>
          <a:xfrm>
            <a:off x="7554455" y="0"/>
            <a:ext cx="1589545" cy="1769050"/>
          </a:xfrm>
          <a:prstGeom prst="rect">
            <a:avLst/>
          </a:prstGeom>
          <a:noFill/>
          <a:ln>
            <a:noFill/>
          </a:ln>
        </p:spPr>
      </p:pic>
      <p:pic>
        <p:nvPicPr>
          <p:cNvPr id="22" name="Google Shape;22;p16"/>
          <p:cNvPicPr preferRelativeResize="0"/>
          <p:nvPr/>
        </p:nvPicPr>
        <p:blipFill rotWithShape="1">
          <a:blip r:embed="rId4">
            <a:alphaModFix/>
          </a:blip>
          <a:srcRect/>
          <a:stretch/>
        </p:blipFill>
        <p:spPr>
          <a:xfrm>
            <a:off x="3638763" y="3975488"/>
            <a:ext cx="1655465" cy="176907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5"/>
        <p:cNvGrpSpPr/>
        <p:nvPr/>
      </p:nvGrpSpPr>
      <p:grpSpPr>
        <a:xfrm>
          <a:off x="0" y="0"/>
          <a:ext cx="0" cy="0"/>
          <a:chOff x="0" y="0"/>
          <a:chExt cx="0" cy="0"/>
        </a:xfrm>
      </p:grpSpPr>
      <p:sp>
        <p:nvSpPr>
          <p:cNvPr id="166" name="Google Shape;166;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CBAA"/>
              </a:buClr>
              <a:buSzPts val="2800"/>
              <a:buNone/>
              <a:defRPr>
                <a:solidFill>
                  <a:srgbClr val="00CBAA"/>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7" name="Google Shape;167;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
              <a:t>‹#›</a:t>
            </a:fld>
            <a:endParaRPr/>
          </a:p>
        </p:txBody>
      </p:sp>
      <p:pic>
        <p:nvPicPr>
          <p:cNvPr id="168" name="Google Shape;168;p38"/>
          <p:cNvPicPr preferRelativeResize="0"/>
          <p:nvPr/>
        </p:nvPicPr>
        <p:blipFill rotWithShape="1">
          <a:blip r:embed="rId2">
            <a:alphaModFix/>
          </a:blip>
          <a:srcRect/>
          <a:stretch/>
        </p:blipFill>
        <p:spPr>
          <a:xfrm>
            <a:off x="206199" y="4566700"/>
            <a:ext cx="368763" cy="393599"/>
          </a:xfrm>
          <a:prstGeom prst="rect">
            <a:avLst/>
          </a:prstGeom>
          <a:noFill/>
          <a:ln>
            <a:noFill/>
          </a:ln>
        </p:spPr>
      </p:pic>
      <p:sp>
        <p:nvSpPr>
          <p:cNvPr id="169" name="Google Shape;169;p38"/>
          <p:cNvSpPr txBox="1">
            <a:spLocks noGrp="1"/>
          </p:cNvSpPr>
          <p:nvPr>
            <p:ph type="body" idx="1"/>
          </p:nvPr>
        </p:nvSpPr>
        <p:spPr>
          <a:xfrm>
            <a:off x="439625" y="1318850"/>
            <a:ext cx="2952900" cy="26310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1pPr>
            <a:lvl2pPr marL="914400" marR="0" lvl="1"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2pPr>
            <a:lvl3pPr marL="1371600" marR="0" lvl="2"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3pPr>
            <a:lvl4pPr marL="1828800" marR="0" lvl="3"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4pPr>
            <a:lvl5pPr marL="2286000" marR="0" lvl="4"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5pPr>
            <a:lvl6pPr marL="2743200" marR="0" lvl="5"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6pPr>
            <a:lvl7pPr marL="3200400" marR="0" lvl="6"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7pPr>
            <a:lvl8pPr marL="3657600" marR="0" lvl="7"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8pPr>
            <a:lvl9pPr marL="4114800" marR="0" lvl="8"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9pPr>
          </a:lstStyle>
          <a:p>
            <a:endParaRPr/>
          </a:p>
        </p:txBody>
      </p:sp>
      <p:sp>
        <p:nvSpPr>
          <p:cNvPr id="170" name="Google Shape;170;p38"/>
          <p:cNvSpPr txBox="1">
            <a:spLocks noGrp="1"/>
          </p:cNvSpPr>
          <p:nvPr>
            <p:ph type="body" idx="2"/>
          </p:nvPr>
        </p:nvSpPr>
        <p:spPr>
          <a:xfrm>
            <a:off x="3729400" y="1318850"/>
            <a:ext cx="2952900" cy="26310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1pPr>
            <a:lvl2pPr marL="914400" marR="0" lvl="1"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2pPr>
            <a:lvl3pPr marL="1371600" marR="0" lvl="2"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3pPr>
            <a:lvl4pPr marL="1828800" marR="0" lvl="3"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4pPr>
            <a:lvl5pPr marL="2286000" marR="0" lvl="4"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5pPr>
            <a:lvl6pPr marL="2743200" marR="0" lvl="5"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6pPr>
            <a:lvl7pPr marL="3200400" marR="0" lvl="6"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7pPr>
            <a:lvl8pPr marL="3657600" marR="0" lvl="7"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8pPr>
            <a:lvl9pPr marL="4114800" marR="0" lvl="8"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9pPr>
          </a:lstStyle>
          <a:p>
            <a:endParaRPr/>
          </a:p>
        </p:txBody>
      </p:sp>
      <p:pic>
        <p:nvPicPr>
          <p:cNvPr id="171" name="Google Shape;171;p38"/>
          <p:cNvPicPr preferRelativeResize="0"/>
          <p:nvPr/>
        </p:nvPicPr>
        <p:blipFill rotWithShape="1">
          <a:blip r:embed="rId3">
            <a:alphaModFix/>
          </a:blip>
          <a:srcRect t="28320" r="21837"/>
          <a:stretch/>
        </p:blipFill>
        <p:spPr>
          <a:xfrm>
            <a:off x="7483300" y="0"/>
            <a:ext cx="1660699" cy="80042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172"/>
        <p:cNvGrpSpPr/>
        <p:nvPr/>
      </p:nvGrpSpPr>
      <p:grpSpPr>
        <a:xfrm>
          <a:off x="0" y="0"/>
          <a:ext cx="0" cy="0"/>
          <a:chOff x="0" y="0"/>
          <a:chExt cx="0" cy="0"/>
        </a:xfrm>
      </p:grpSpPr>
      <p:sp>
        <p:nvSpPr>
          <p:cNvPr id="173" name="Google Shape;173;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CBAA"/>
              </a:buClr>
              <a:buSzPts val="2800"/>
              <a:buNone/>
              <a:defRPr>
                <a:solidFill>
                  <a:srgbClr val="00CBAA"/>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4" name="Google Shape;174;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
              <a:t>‹#›</a:t>
            </a:fld>
            <a:endParaRPr/>
          </a:p>
        </p:txBody>
      </p:sp>
      <p:pic>
        <p:nvPicPr>
          <p:cNvPr id="175" name="Google Shape;175;p39"/>
          <p:cNvPicPr preferRelativeResize="0"/>
          <p:nvPr/>
        </p:nvPicPr>
        <p:blipFill rotWithShape="1">
          <a:blip r:embed="rId2">
            <a:alphaModFix/>
          </a:blip>
          <a:srcRect/>
          <a:stretch/>
        </p:blipFill>
        <p:spPr>
          <a:xfrm>
            <a:off x="206199" y="4566700"/>
            <a:ext cx="368763" cy="393599"/>
          </a:xfrm>
          <a:prstGeom prst="rect">
            <a:avLst/>
          </a:prstGeom>
          <a:noFill/>
          <a:ln>
            <a:noFill/>
          </a:ln>
        </p:spPr>
      </p:pic>
      <p:sp>
        <p:nvSpPr>
          <p:cNvPr id="176" name="Google Shape;176;p39"/>
          <p:cNvSpPr txBox="1">
            <a:spLocks noGrp="1"/>
          </p:cNvSpPr>
          <p:nvPr>
            <p:ph type="body" idx="1"/>
          </p:nvPr>
        </p:nvSpPr>
        <p:spPr>
          <a:xfrm>
            <a:off x="439625" y="1318850"/>
            <a:ext cx="2952900" cy="26310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1pPr>
            <a:lvl2pPr marL="914400" marR="0" lvl="1"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2pPr>
            <a:lvl3pPr marL="1371600" marR="0" lvl="2"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3pPr>
            <a:lvl4pPr marL="1828800" marR="0" lvl="3"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4pPr>
            <a:lvl5pPr marL="2286000" marR="0" lvl="4"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5pPr>
            <a:lvl6pPr marL="2743200" marR="0" lvl="5"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6pPr>
            <a:lvl7pPr marL="3200400" marR="0" lvl="6"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7pPr>
            <a:lvl8pPr marL="3657600" marR="0" lvl="7"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8pPr>
            <a:lvl9pPr marL="4114800" marR="0" lvl="8"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9pPr>
          </a:lstStyle>
          <a:p>
            <a:endParaRPr/>
          </a:p>
        </p:txBody>
      </p:sp>
      <p:pic>
        <p:nvPicPr>
          <p:cNvPr id="177" name="Google Shape;177;p39"/>
          <p:cNvPicPr preferRelativeResize="0"/>
          <p:nvPr/>
        </p:nvPicPr>
        <p:blipFill rotWithShape="1">
          <a:blip r:embed="rId3">
            <a:alphaModFix/>
          </a:blip>
          <a:srcRect/>
          <a:stretch/>
        </p:blipFill>
        <p:spPr>
          <a:xfrm>
            <a:off x="8740765" y="59300"/>
            <a:ext cx="483110" cy="1344137"/>
          </a:xfrm>
          <a:prstGeom prst="rect">
            <a:avLst/>
          </a:prstGeom>
          <a:noFill/>
          <a:ln>
            <a:noFill/>
          </a:ln>
        </p:spPr>
      </p:pic>
      <p:pic>
        <p:nvPicPr>
          <p:cNvPr id="178" name="Google Shape;178;p39"/>
          <p:cNvPicPr preferRelativeResize="0"/>
          <p:nvPr/>
        </p:nvPicPr>
        <p:blipFill rotWithShape="1">
          <a:blip r:embed="rId4">
            <a:alphaModFix/>
          </a:blip>
          <a:srcRect/>
          <a:stretch/>
        </p:blipFill>
        <p:spPr>
          <a:xfrm>
            <a:off x="7867833" y="-219550"/>
            <a:ext cx="1425042" cy="5727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1 2">
  <p:cSld name="TITLE_AND_BODY_1_2">
    <p:bg>
      <p:bgPr>
        <a:solidFill>
          <a:srgbClr val="C3C3C3"/>
        </a:solidFill>
        <a:effectLst/>
      </p:bgPr>
    </p:bg>
    <p:spTree>
      <p:nvGrpSpPr>
        <p:cNvPr id="1" name="Shape 179"/>
        <p:cNvGrpSpPr/>
        <p:nvPr/>
      </p:nvGrpSpPr>
      <p:grpSpPr>
        <a:xfrm>
          <a:off x="0" y="0"/>
          <a:ext cx="0" cy="0"/>
          <a:chOff x="0" y="0"/>
          <a:chExt cx="0" cy="0"/>
        </a:xfrm>
      </p:grpSpPr>
      <p:sp>
        <p:nvSpPr>
          <p:cNvPr id="180" name="Google Shape;180;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FCFCA5"/>
              </a:buClr>
              <a:buSzPts val="2800"/>
              <a:buNone/>
              <a:defRPr>
                <a:solidFill>
                  <a:srgbClr val="FCFCA5"/>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1" name="Google Shape;181;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
              <a:t>‹#›</a:t>
            </a:fld>
            <a:endParaRPr/>
          </a:p>
        </p:txBody>
      </p:sp>
      <p:sp>
        <p:nvSpPr>
          <p:cNvPr id="182" name="Google Shape;182;p40"/>
          <p:cNvSpPr txBox="1">
            <a:spLocks noGrp="1"/>
          </p:cNvSpPr>
          <p:nvPr>
            <p:ph type="body" idx="1"/>
          </p:nvPr>
        </p:nvSpPr>
        <p:spPr>
          <a:xfrm>
            <a:off x="439625" y="1318850"/>
            <a:ext cx="2952900" cy="26310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1pPr>
            <a:lvl2pPr marL="914400" marR="0" lvl="1"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2pPr>
            <a:lvl3pPr marL="1371600" marR="0" lvl="2"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3pPr>
            <a:lvl4pPr marL="1828800" marR="0" lvl="3"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4pPr>
            <a:lvl5pPr marL="2286000" marR="0" lvl="4"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5pPr>
            <a:lvl6pPr marL="2743200" marR="0" lvl="5"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6pPr>
            <a:lvl7pPr marL="3200400" marR="0" lvl="6"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7pPr>
            <a:lvl8pPr marL="3657600" marR="0" lvl="7"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8pPr>
            <a:lvl9pPr marL="4114800" marR="0" lvl="8"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9pPr>
          </a:lstStyle>
          <a:p>
            <a:endParaRPr/>
          </a:p>
        </p:txBody>
      </p:sp>
      <p:pic>
        <p:nvPicPr>
          <p:cNvPr id="183" name="Google Shape;183;p40"/>
          <p:cNvPicPr preferRelativeResize="0"/>
          <p:nvPr/>
        </p:nvPicPr>
        <p:blipFill rotWithShape="1">
          <a:blip r:embed="rId2">
            <a:alphaModFix/>
          </a:blip>
          <a:srcRect/>
          <a:stretch/>
        </p:blipFill>
        <p:spPr>
          <a:xfrm>
            <a:off x="206198" y="4566690"/>
            <a:ext cx="368775" cy="393611"/>
          </a:xfrm>
          <a:prstGeom prst="rect">
            <a:avLst/>
          </a:prstGeom>
          <a:noFill/>
          <a:ln>
            <a:noFill/>
          </a:ln>
        </p:spPr>
      </p:pic>
      <p:pic>
        <p:nvPicPr>
          <p:cNvPr id="184" name="Google Shape;184;p40"/>
          <p:cNvPicPr preferRelativeResize="0"/>
          <p:nvPr/>
        </p:nvPicPr>
        <p:blipFill rotWithShape="1">
          <a:blip r:embed="rId3">
            <a:alphaModFix/>
          </a:blip>
          <a:srcRect/>
          <a:stretch/>
        </p:blipFill>
        <p:spPr>
          <a:xfrm>
            <a:off x="7825851" y="-166425"/>
            <a:ext cx="1626199" cy="1722076"/>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1 1">
  <p:cSld name="TITLE_AND_BODY_1_1">
    <p:spTree>
      <p:nvGrpSpPr>
        <p:cNvPr id="1" name="Shape 185"/>
        <p:cNvGrpSpPr/>
        <p:nvPr/>
      </p:nvGrpSpPr>
      <p:grpSpPr>
        <a:xfrm>
          <a:off x="0" y="0"/>
          <a:ext cx="0" cy="0"/>
          <a:chOff x="0" y="0"/>
          <a:chExt cx="0" cy="0"/>
        </a:xfrm>
      </p:grpSpPr>
      <p:sp>
        <p:nvSpPr>
          <p:cNvPr id="186" name="Google Shape;186;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FF4DA0"/>
              </a:buClr>
              <a:buSzPts val="2800"/>
              <a:buNone/>
              <a:defRPr>
                <a:solidFill>
                  <a:srgbClr val="FF4DA0"/>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7" name="Google Shape;187;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
              <a:t>‹#›</a:t>
            </a:fld>
            <a:endParaRPr/>
          </a:p>
        </p:txBody>
      </p:sp>
      <p:pic>
        <p:nvPicPr>
          <p:cNvPr id="188" name="Google Shape;188;p41"/>
          <p:cNvPicPr preferRelativeResize="0"/>
          <p:nvPr/>
        </p:nvPicPr>
        <p:blipFill rotWithShape="1">
          <a:blip r:embed="rId2">
            <a:alphaModFix/>
          </a:blip>
          <a:srcRect/>
          <a:stretch/>
        </p:blipFill>
        <p:spPr>
          <a:xfrm>
            <a:off x="206199" y="4566700"/>
            <a:ext cx="368763" cy="393599"/>
          </a:xfrm>
          <a:prstGeom prst="rect">
            <a:avLst/>
          </a:prstGeom>
          <a:noFill/>
          <a:ln>
            <a:noFill/>
          </a:ln>
        </p:spPr>
      </p:pic>
      <p:sp>
        <p:nvSpPr>
          <p:cNvPr id="189" name="Google Shape;189;p41"/>
          <p:cNvSpPr txBox="1">
            <a:spLocks noGrp="1"/>
          </p:cNvSpPr>
          <p:nvPr>
            <p:ph type="body" idx="1"/>
          </p:nvPr>
        </p:nvSpPr>
        <p:spPr>
          <a:xfrm>
            <a:off x="439625" y="1318850"/>
            <a:ext cx="2659800" cy="26310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1pPr>
            <a:lvl2pPr marL="914400" marR="0" lvl="1"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2pPr>
            <a:lvl3pPr marL="1371600" marR="0" lvl="2"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3pPr>
            <a:lvl4pPr marL="1828800" marR="0" lvl="3"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4pPr>
            <a:lvl5pPr marL="2286000" marR="0" lvl="4"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5pPr>
            <a:lvl6pPr marL="2743200" marR="0" lvl="5"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6pPr>
            <a:lvl7pPr marL="3200400" marR="0" lvl="6"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7pPr>
            <a:lvl8pPr marL="3657600" marR="0" lvl="7"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8pPr>
            <a:lvl9pPr marL="4114800" marR="0" lvl="8"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9pPr>
          </a:lstStyle>
          <a:p>
            <a:endParaRPr/>
          </a:p>
        </p:txBody>
      </p:sp>
      <p:sp>
        <p:nvSpPr>
          <p:cNvPr id="190" name="Google Shape;190;p41"/>
          <p:cNvSpPr txBox="1">
            <a:spLocks noGrp="1"/>
          </p:cNvSpPr>
          <p:nvPr>
            <p:ph type="body" idx="2"/>
          </p:nvPr>
        </p:nvSpPr>
        <p:spPr>
          <a:xfrm>
            <a:off x="3242100" y="1318850"/>
            <a:ext cx="2659800" cy="26310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1pPr>
            <a:lvl2pPr marL="914400" marR="0" lvl="1"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2pPr>
            <a:lvl3pPr marL="1371600" marR="0" lvl="2"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3pPr>
            <a:lvl4pPr marL="1828800" marR="0" lvl="3"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4pPr>
            <a:lvl5pPr marL="2286000" marR="0" lvl="4"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5pPr>
            <a:lvl6pPr marL="2743200" marR="0" lvl="5"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6pPr>
            <a:lvl7pPr marL="3200400" marR="0" lvl="6"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7pPr>
            <a:lvl8pPr marL="3657600" marR="0" lvl="7"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8pPr>
            <a:lvl9pPr marL="4114800" marR="0" lvl="8"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9pPr>
          </a:lstStyle>
          <a:p>
            <a:endParaRPr/>
          </a:p>
        </p:txBody>
      </p:sp>
      <p:sp>
        <p:nvSpPr>
          <p:cNvPr id="191" name="Google Shape;191;p41"/>
          <p:cNvSpPr txBox="1">
            <a:spLocks noGrp="1"/>
          </p:cNvSpPr>
          <p:nvPr>
            <p:ph type="body" idx="3"/>
          </p:nvPr>
        </p:nvSpPr>
        <p:spPr>
          <a:xfrm>
            <a:off x="6044575" y="1318850"/>
            <a:ext cx="2659800" cy="26310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1pPr>
            <a:lvl2pPr marL="914400" marR="0" lvl="1"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2pPr>
            <a:lvl3pPr marL="1371600" marR="0" lvl="2"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3pPr>
            <a:lvl4pPr marL="1828800" marR="0" lvl="3"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4pPr>
            <a:lvl5pPr marL="2286000" marR="0" lvl="4"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5pPr>
            <a:lvl6pPr marL="2743200" marR="0" lvl="5"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6pPr>
            <a:lvl7pPr marL="3200400" marR="0" lvl="6"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7pPr>
            <a:lvl8pPr marL="3657600" marR="0" lvl="7"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8pPr>
            <a:lvl9pPr marL="4114800" marR="0" lvl="8" indent="-304800" algn="l" rtl="0">
              <a:lnSpc>
                <a:spcPct val="100000"/>
              </a:lnSpc>
              <a:spcBef>
                <a:spcPts val="0"/>
              </a:spcBef>
              <a:spcAft>
                <a:spcPts val="0"/>
              </a:spcAft>
              <a:buClr>
                <a:srgbClr val="494949"/>
              </a:buClr>
              <a:buSzPts val="1200"/>
              <a:buFont typeface="Spectral"/>
              <a:buChar char="■"/>
              <a:defRPr sz="1200" b="0" i="0" u="none" strike="noStrike" cap="none">
                <a:solidFill>
                  <a:srgbClr val="494949"/>
                </a:solidFill>
                <a:latin typeface="Spectral"/>
                <a:ea typeface="Spectral"/>
                <a:cs typeface="Spectral"/>
                <a:sym typeface="Spectral"/>
              </a:defRPr>
            </a:lvl9pPr>
          </a:lstStyle>
          <a:p>
            <a:endParaRPr/>
          </a:p>
        </p:txBody>
      </p:sp>
      <p:pic>
        <p:nvPicPr>
          <p:cNvPr id="192" name="Google Shape;192;p41"/>
          <p:cNvPicPr preferRelativeResize="0"/>
          <p:nvPr/>
        </p:nvPicPr>
        <p:blipFill rotWithShape="1">
          <a:blip r:embed="rId3">
            <a:alphaModFix/>
          </a:blip>
          <a:srcRect/>
          <a:stretch/>
        </p:blipFill>
        <p:spPr>
          <a:xfrm>
            <a:off x="7870175" y="-176200"/>
            <a:ext cx="1339600" cy="1425074"/>
          </a:xfrm>
          <a:prstGeom prst="rect">
            <a:avLst/>
          </a:prstGeom>
          <a:noFill/>
          <a:ln>
            <a:noFill/>
          </a:ln>
        </p:spPr>
      </p:pic>
      <p:pic>
        <p:nvPicPr>
          <p:cNvPr id="193" name="Google Shape;193;p41"/>
          <p:cNvPicPr preferRelativeResize="0"/>
          <p:nvPr/>
        </p:nvPicPr>
        <p:blipFill rotWithShape="1">
          <a:blip r:embed="rId4">
            <a:alphaModFix/>
          </a:blip>
          <a:srcRect/>
          <a:stretch/>
        </p:blipFill>
        <p:spPr>
          <a:xfrm>
            <a:off x="3177050" y="4029900"/>
            <a:ext cx="2373625" cy="129615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94"/>
        <p:cNvGrpSpPr/>
        <p:nvPr/>
      </p:nvGrpSpPr>
      <p:grpSpPr>
        <a:xfrm>
          <a:off x="0" y="0"/>
          <a:ext cx="0" cy="0"/>
          <a:chOff x="0" y="0"/>
          <a:chExt cx="0" cy="0"/>
        </a:xfrm>
      </p:grpSpPr>
      <p:sp>
        <p:nvSpPr>
          <p:cNvPr id="195" name="Google Shape;195;p42"/>
          <p:cNvSpPr txBox="1">
            <a:spLocks noGrp="1"/>
          </p:cNvSpPr>
          <p:nvPr>
            <p:ph type="title"/>
          </p:nvPr>
        </p:nvSpPr>
        <p:spPr>
          <a:xfrm>
            <a:off x="206200" y="329725"/>
            <a:ext cx="4329300" cy="40590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4DA0"/>
              </a:buClr>
              <a:buSzPts val="4800"/>
              <a:buNone/>
              <a:defRPr sz="4800">
                <a:solidFill>
                  <a:srgbClr val="FF4DA0"/>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96" name="Google Shape;196;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
              <a:t>‹#›</a:t>
            </a:fld>
            <a:endParaRPr/>
          </a:p>
        </p:txBody>
      </p:sp>
      <p:pic>
        <p:nvPicPr>
          <p:cNvPr id="197" name="Google Shape;197;p42"/>
          <p:cNvPicPr preferRelativeResize="0"/>
          <p:nvPr/>
        </p:nvPicPr>
        <p:blipFill rotWithShape="1">
          <a:blip r:embed="rId2">
            <a:alphaModFix/>
          </a:blip>
          <a:srcRect/>
          <a:stretch/>
        </p:blipFill>
        <p:spPr>
          <a:xfrm>
            <a:off x="206198" y="4566690"/>
            <a:ext cx="368775" cy="393611"/>
          </a:xfrm>
          <a:prstGeom prst="rect">
            <a:avLst/>
          </a:prstGeom>
          <a:noFill/>
          <a:ln>
            <a:noFill/>
          </a:ln>
        </p:spPr>
      </p:pic>
      <p:sp>
        <p:nvSpPr>
          <p:cNvPr id="198" name="Google Shape;198;p42"/>
          <p:cNvSpPr>
            <a:spLocks noGrp="1"/>
          </p:cNvSpPr>
          <p:nvPr>
            <p:ph type="pic" idx="2"/>
          </p:nvPr>
        </p:nvSpPr>
        <p:spPr>
          <a:xfrm>
            <a:off x="4637950" y="329725"/>
            <a:ext cx="4233000" cy="4059000"/>
          </a:xfrm>
          <a:prstGeom prst="rect">
            <a:avLst/>
          </a:prstGeom>
          <a:noFill/>
          <a:ln>
            <a:noFill/>
          </a:ln>
        </p:spPr>
      </p:sp>
      <p:pic>
        <p:nvPicPr>
          <p:cNvPr id="199" name="Google Shape;199;p42"/>
          <p:cNvPicPr preferRelativeResize="0"/>
          <p:nvPr/>
        </p:nvPicPr>
        <p:blipFill rotWithShape="1">
          <a:blip r:embed="rId3">
            <a:alphaModFix/>
          </a:blip>
          <a:srcRect b="23814"/>
          <a:stretch/>
        </p:blipFill>
        <p:spPr>
          <a:xfrm>
            <a:off x="3243275" y="4037902"/>
            <a:ext cx="2657451" cy="11056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0"/>
        <p:cNvGrpSpPr/>
        <p:nvPr/>
      </p:nvGrpSpPr>
      <p:grpSpPr>
        <a:xfrm>
          <a:off x="0" y="0"/>
          <a:ext cx="0" cy="0"/>
          <a:chOff x="0" y="0"/>
          <a:chExt cx="0" cy="0"/>
        </a:xfrm>
      </p:grpSpPr>
      <p:sp>
        <p:nvSpPr>
          <p:cNvPr id="201" name="Google Shape;201;p43"/>
          <p:cNvSpPr txBox="1">
            <a:spLocks noGrp="1"/>
          </p:cNvSpPr>
          <p:nvPr>
            <p:ph type="title"/>
          </p:nvPr>
        </p:nvSpPr>
        <p:spPr>
          <a:xfrm>
            <a:off x="265500" y="329725"/>
            <a:ext cx="4045200" cy="2385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FF592B"/>
              </a:buClr>
              <a:buSzPts val="4200"/>
              <a:buNone/>
              <a:defRPr sz="4200">
                <a:solidFill>
                  <a:srgbClr val="FF592B"/>
                </a:solidFill>
              </a:defRPr>
            </a:lvl1pPr>
            <a:lvl2pPr lvl="1" algn="l">
              <a:lnSpc>
                <a:spcPct val="100000"/>
              </a:lnSpc>
              <a:spcBef>
                <a:spcPts val="0"/>
              </a:spcBef>
              <a:spcAft>
                <a:spcPts val="0"/>
              </a:spcAft>
              <a:buClr>
                <a:srgbClr val="494949"/>
              </a:buClr>
              <a:buSzPts val="4200"/>
              <a:buNone/>
              <a:defRPr sz="4200">
                <a:solidFill>
                  <a:srgbClr val="494949"/>
                </a:solidFill>
              </a:defRPr>
            </a:lvl2pPr>
            <a:lvl3pPr lvl="2" algn="l">
              <a:lnSpc>
                <a:spcPct val="100000"/>
              </a:lnSpc>
              <a:spcBef>
                <a:spcPts val="0"/>
              </a:spcBef>
              <a:spcAft>
                <a:spcPts val="0"/>
              </a:spcAft>
              <a:buClr>
                <a:srgbClr val="494949"/>
              </a:buClr>
              <a:buSzPts val="4200"/>
              <a:buNone/>
              <a:defRPr sz="4200">
                <a:solidFill>
                  <a:srgbClr val="494949"/>
                </a:solidFill>
              </a:defRPr>
            </a:lvl3pPr>
            <a:lvl4pPr lvl="3" algn="l">
              <a:lnSpc>
                <a:spcPct val="100000"/>
              </a:lnSpc>
              <a:spcBef>
                <a:spcPts val="0"/>
              </a:spcBef>
              <a:spcAft>
                <a:spcPts val="0"/>
              </a:spcAft>
              <a:buClr>
                <a:srgbClr val="494949"/>
              </a:buClr>
              <a:buSzPts val="4200"/>
              <a:buNone/>
              <a:defRPr sz="4200">
                <a:solidFill>
                  <a:srgbClr val="494949"/>
                </a:solidFill>
              </a:defRPr>
            </a:lvl4pPr>
            <a:lvl5pPr lvl="4" algn="l">
              <a:lnSpc>
                <a:spcPct val="100000"/>
              </a:lnSpc>
              <a:spcBef>
                <a:spcPts val="0"/>
              </a:spcBef>
              <a:spcAft>
                <a:spcPts val="0"/>
              </a:spcAft>
              <a:buClr>
                <a:srgbClr val="494949"/>
              </a:buClr>
              <a:buSzPts val="4200"/>
              <a:buNone/>
              <a:defRPr sz="4200">
                <a:solidFill>
                  <a:srgbClr val="494949"/>
                </a:solidFill>
              </a:defRPr>
            </a:lvl5pPr>
            <a:lvl6pPr lvl="5" algn="l">
              <a:lnSpc>
                <a:spcPct val="100000"/>
              </a:lnSpc>
              <a:spcBef>
                <a:spcPts val="0"/>
              </a:spcBef>
              <a:spcAft>
                <a:spcPts val="0"/>
              </a:spcAft>
              <a:buClr>
                <a:srgbClr val="494949"/>
              </a:buClr>
              <a:buSzPts val="4200"/>
              <a:buNone/>
              <a:defRPr sz="4200">
                <a:solidFill>
                  <a:srgbClr val="494949"/>
                </a:solidFill>
              </a:defRPr>
            </a:lvl6pPr>
            <a:lvl7pPr lvl="6" algn="l">
              <a:lnSpc>
                <a:spcPct val="100000"/>
              </a:lnSpc>
              <a:spcBef>
                <a:spcPts val="0"/>
              </a:spcBef>
              <a:spcAft>
                <a:spcPts val="0"/>
              </a:spcAft>
              <a:buClr>
                <a:srgbClr val="494949"/>
              </a:buClr>
              <a:buSzPts val="4200"/>
              <a:buNone/>
              <a:defRPr sz="4200">
                <a:solidFill>
                  <a:srgbClr val="494949"/>
                </a:solidFill>
              </a:defRPr>
            </a:lvl7pPr>
            <a:lvl8pPr lvl="7" algn="l">
              <a:lnSpc>
                <a:spcPct val="100000"/>
              </a:lnSpc>
              <a:spcBef>
                <a:spcPts val="0"/>
              </a:spcBef>
              <a:spcAft>
                <a:spcPts val="0"/>
              </a:spcAft>
              <a:buClr>
                <a:srgbClr val="494949"/>
              </a:buClr>
              <a:buSzPts val="4200"/>
              <a:buNone/>
              <a:defRPr sz="4200">
                <a:solidFill>
                  <a:srgbClr val="494949"/>
                </a:solidFill>
              </a:defRPr>
            </a:lvl8pPr>
            <a:lvl9pPr lvl="8" algn="l">
              <a:lnSpc>
                <a:spcPct val="100000"/>
              </a:lnSpc>
              <a:spcBef>
                <a:spcPts val="0"/>
              </a:spcBef>
              <a:spcAft>
                <a:spcPts val="0"/>
              </a:spcAft>
              <a:buClr>
                <a:srgbClr val="494949"/>
              </a:buClr>
              <a:buSzPts val="4200"/>
              <a:buNone/>
              <a:defRPr sz="4200">
                <a:solidFill>
                  <a:srgbClr val="494949"/>
                </a:solidFill>
              </a:defRPr>
            </a:lvl9pPr>
          </a:lstStyle>
          <a:p>
            <a:endParaRPr/>
          </a:p>
        </p:txBody>
      </p:sp>
      <p:sp>
        <p:nvSpPr>
          <p:cNvPr id="202" name="Google Shape;202;p43"/>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FF592B"/>
              </a:buClr>
              <a:buSzPts val="2100"/>
              <a:buFont typeface="Montserrat ExtraBold"/>
              <a:buNone/>
              <a:defRPr sz="2100" b="0" i="0" u="none" strike="noStrike" cap="none">
                <a:solidFill>
                  <a:srgbClr val="FF592B"/>
                </a:solidFill>
                <a:latin typeface="Montserrat ExtraBold"/>
                <a:ea typeface="Montserrat ExtraBold"/>
                <a:cs typeface="Montserrat ExtraBold"/>
                <a:sym typeface="Montserrat ExtraBold"/>
              </a:defRPr>
            </a:lvl1pPr>
            <a:lvl2pPr marR="0" lvl="1"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9pPr>
          </a:lstStyle>
          <a:p>
            <a:endParaRPr/>
          </a:p>
        </p:txBody>
      </p:sp>
      <p:sp>
        <p:nvSpPr>
          <p:cNvPr id="203" name="Google Shape;203;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
              <a:t>‹#›</a:t>
            </a:fld>
            <a:endParaRPr/>
          </a:p>
        </p:txBody>
      </p:sp>
      <p:sp>
        <p:nvSpPr>
          <p:cNvPr id="204" name="Google Shape;204;p43"/>
          <p:cNvSpPr>
            <a:spLocks noGrp="1"/>
          </p:cNvSpPr>
          <p:nvPr>
            <p:ph type="pic" idx="2"/>
          </p:nvPr>
        </p:nvSpPr>
        <p:spPr>
          <a:xfrm>
            <a:off x="4637950" y="329725"/>
            <a:ext cx="4233000" cy="4059000"/>
          </a:xfrm>
          <a:prstGeom prst="rect">
            <a:avLst/>
          </a:prstGeom>
          <a:noFill/>
          <a:ln>
            <a:noFill/>
          </a:ln>
        </p:spPr>
      </p:sp>
      <p:pic>
        <p:nvPicPr>
          <p:cNvPr id="205" name="Google Shape;205;p43"/>
          <p:cNvPicPr preferRelativeResize="0"/>
          <p:nvPr/>
        </p:nvPicPr>
        <p:blipFill rotWithShape="1">
          <a:blip r:embed="rId2">
            <a:alphaModFix/>
          </a:blip>
          <a:srcRect/>
          <a:stretch/>
        </p:blipFill>
        <p:spPr>
          <a:xfrm>
            <a:off x="206199" y="4566700"/>
            <a:ext cx="368763" cy="39359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rgbClr val="FCFCA5"/>
        </a:solidFill>
        <a:effectLst/>
      </p:bgPr>
    </p:bg>
    <p:spTree>
      <p:nvGrpSpPr>
        <p:cNvPr id="1" name="Shape 206"/>
        <p:cNvGrpSpPr/>
        <p:nvPr/>
      </p:nvGrpSpPr>
      <p:grpSpPr>
        <a:xfrm>
          <a:off x="0" y="0"/>
          <a:ext cx="0" cy="0"/>
          <a:chOff x="0" y="0"/>
          <a:chExt cx="0" cy="0"/>
        </a:xfrm>
      </p:grpSpPr>
      <p:sp>
        <p:nvSpPr>
          <p:cNvPr id="207" name="Google Shape;207;p44"/>
          <p:cNvSpPr txBox="1">
            <a:spLocks noGrp="1"/>
          </p:cNvSpPr>
          <p:nvPr>
            <p:ph type="title" hasCustomPrompt="1"/>
          </p:nvPr>
        </p:nvSpPr>
        <p:spPr>
          <a:xfrm>
            <a:off x="311700" y="1106125"/>
            <a:ext cx="2670300" cy="19635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2E5DE8"/>
              </a:buClr>
              <a:buSzPts val="3600"/>
              <a:buNone/>
              <a:defRPr sz="3600">
                <a:solidFill>
                  <a:srgbClr val="2E5DE8"/>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08" name="Google Shape;208;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
              <a:t>‹#›</a:t>
            </a:fld>
            <a:endParaRPr/>
          </a:p>
        </p:txBody>
      </p:sp>
      <p:pic>
        <p:nvPicPr>
          <p:cNvPr id="209" name="Google Shape;209;p44"/>
          <p:cNvPicPr preferRelativeResize="0"/>
          <p:nvPr/>
        </p:nvPicPr>
        <p:blipFill rotWithShape="1">
          <a:blip r:embed="rId2">
            <a:alphaModFix/>
          </a:blip>
          <a:srcRect/>
          <a:stretch/>
        </p:blipFill>
        <p:spPr>
          <a:xfrm>
            <a:off x="206199" y="4566700"/>
            <a:ext cx="368763" cy="393599"/>
          </a:xfrm>
          <a:prstGeom prst="rect">
            <a:avLst/>
          </a:prstGeom>
          <a:noFill/>
          <a:ln>
            <a:noFill/>
          </a:ln>
        </p:spPr>
      </p:pic>
      <p:sp>
        <p:nvSpPr>
          <p:cNvPr id="210" name="Google Shape;210;p44"/>
          <p:cNvSpPr txBox="1">
            <a:spLocks noGrp="1"/>
          </p:cNvSpPr>
          <p:nvPr>
            <p:ph type="title" idx="2"/>
          </p:nvPr>
        </p:nvSpPr>
        <p:spPr>
          <a:xfrm>
            <a:off x="206200" y="225200"/>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494949"/>
              </a:buClr>
              <a:buSzPts val="1200"/>
              <a:buNone/>
              <a:defRPr sz="1200">
                <a:solidFill>
                  <a:srgbClr val="494949"/>
                </a:solidFill>
              </a:defRPr>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211" name="Google Shape;211;p44"/>
          <p:cNvSpPr txBox="1">
            <a:spLocks noGrp="1"/>
          </p:cNvSpPr>
          <p:nvPr>
            <p:ph type="subTitle" idx="1"/>
          </p:nvPr>
        </p:nvSpPr>
        <p:spPr>
          <a:xfrm>
            <a:off x="267675" y="2920325"/>
            <a:ext cx="2758500" cy="12351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494949"/>
              </a:buClr>
              <a:buSzPts val="1200"/>
              <a:buFont typeface="Montserrat ExtraBold"/>
              <a:buNone/>
              <a:defRPr sz="1200" b="0" i="0" u="none" strike="noStrike" cap="none">
                <a:solidFill>
                  <a:srgbClr val="494949"/>
                </a:solidFill>
                <a:latin typeface="Montserrat ExtraBold"/>
                <a:ea typeface="Montserrat ExtraBold"/>
                <a:cs typeface="Montserrat ExtraBold"/>
                <a:sym typeface="Montserrat ExtraBold"/>
              </a:defRPr>
            </a:lvl1pPr>
            <a:lvl2pPr marR="0" lvl="1"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9pPr>
          </a:lstStyle>
          <a:p>
            <a:endParaRPr/>
          </a:p>
        </p:txBody>
      </p:sp>
      <p:sp>
        <p:nvSpPr>
          <p:cNvPr id="212" name="Google Shape;212;p44"/>
          <p:cNvSpPr txBox="1">
            <a:spLocks noGrp="1"/>
          </p:cNvSpPr>
          <p:nvPr>
            <p:ph type="title" idx="3" hasCustomPrompt="1"/>
          </p:nvPr>
        </p:nvSpPr>
        <p:spPr>
          <a:xfrm>
            <a:off x="3236850" y="1106125"/>
            <a:ext cx="2670300" cy="19635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FF592B"/>
              </a:buClr>
              <a:buSzPts val="3600"/>
              <a:buNone/>
              <a:defRPr sz="3600">
                <a:solidFill>
                  <a:srgbClr val="FF592B"/>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13" name="Google Shape;213;p44"/>
          <p:cNvSpPr txBox="1">
            <a:spLocks noGrp="1"/>
          </p:cNvSpPr>
          <p:nvPr>
            <p:ph type="title" idx="4" hasCustomPrompt="1"/>
          </p:nvPr>
        </p:nvSpPr>
        <p:spPr>
          <a:xfrm>
            <a:off x="6056500" y="1106125"/>
            <a:ext cx="2670300" cy="19635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CBAA"/>
              </a:buClr>
              <a:buSzPts val="3600"/>
              <a:buNone/>
              <a:defRPr sz="3600">
                <a:solidFill>
                  <a:srgbClr val="00CBAA"/>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14" name="Google Shape;214;p44"/>
          <p:cNvSpPr txBox="1">
            <a:spLocks noGrp="1"/>
          </p:cNvSpPr>
          <p:nvPr>
            <p:ph type="subTitle" idx="5"/>
          </p:nvPr>
        </p:nvSpPr>
        <p:spPr>
          <a:xfrm>
            <a:off x="3087250" y="2920325"/>
            <a:ext cx="2758500" cy="12351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494949"/>
              </a:buClr>
              <a:buSzPts val="1200"/>
              <a:buFont typeface="Montserrat ExtraBold"/>
              <a:buNone/>
              <a:defRPr sz="1200" b="0" i="0" u="none" strike="noStrike" cap="none">
                <a:solidFill>
                  <a:srgbClr val="494949"/>
                </a:solidFill>
                <a:latin typeface="Montserrat ExtraBold"/>
                <a:ea typeface="Montserrat ExtraBold"/>
                <a:cs typeface="Montserrat ExtraBold"/>
                <a:sym typeface="Montserrat ExtraBold"/>
              </a:defRPr>
            </a:lvl1pPr>
            <a:lvl2pPr marR="0" lvl="1"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9pPr>
          </a:lstStyle>
          <a:p>
            <a:endParaRPr/>
          </a:p>
        </p:txBody>
      </p:sp>
      <p:sp>
        <p:nvSpPr>
          <p:cNvPr id="215" name="Google Shape;215;p44"/>
          <p:cNvSpPr txBox="1">
            <a:spLocks noGrp="1"/>
          </p:cNvSpPr>
          <p:nvPr>
            <p:ph type="subTitle" idx="6"/>
          </p:nvPr>
        </p:nvSpPr>
        <p:spPr>
          <a:xfrm>
            <a:off x="6012400" y="2920325"/>
            <a:ext cx="2758500" cy="12351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494949"/>
              </a:buClr>
              <a:buSzPts val="1200"/>
              <a:buFont typeface="Montserrat ExtraBold"/>
              <a:buNone/>
              <a:defRPr sz="1200" b="0" i="0" u="none" strike="noStrike" cap="none">
                <a:solidFill>
                  <a:srgbClr val="494949"/>
                </a:solidFill>
                <a:latin typeface="Montserrat ExtraBold"/>
                <a:ea typeface="Montserrat ExtraBold"/>
                <a:cs typeface="Montserrat ExtraBold"/>
                <a:sym typeface="Montserrat ExtraBold"/>
              </a:defRPr>
            </a:lvl1pPr>
            <a:lvl2pPr marR="0" lvl="1"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9pPr>
          </a:lstStyle>
          <a:p>
            <a:endParaRPr/>
          </a:p>
        </p:txBody>
      </p:sp>
      <p:pic>
        <p:nvPicPr>
          <p:cNvPr id="216" name="Google Shape;216;p44"/>
          <p:cNvPicPr preferRelativeResize="0"/>
          <p:nvPr/>
        </p:nvPicPr>
        <p:blipFill rotWithShape="1">
          <a:blip r:embed="rId3">
            <a:alphaModFix/>
          </a:blip>
          <a:srcRect/>
          <a:stretch/>
        </p:blipFill>
        <p:spPr>
          <a:xfrm rot="3044084">
            <a:off x="7312855" y="3737042"/>
            <a:ext cx="1765935" cy="2245971"/>
          </a:xfrm>
          <a:prstGeom prst="rect">
            <a:avLst/>
          </a:prstGeom>
          <a:noFill/>
          <a:ln>
            <a:noFill/>
          </a:ln>
        </p:spPr>
      </p:pic>
      <p:pic>
        <p:nvPicPr>
          <p:cNvPr id="217" name="Google Shape;217;p44"/>
          <p:cNvPicPr preferRelativeResize="0"/>
          <p:nvPr/>
        </p:nvPicPr>
        <p:blipFill rotWithShape="1">
          <a:blip r:embed="rId4">
            <a:alphaModFix/>
          </a:blip>
          <a:srcRect/>
          <a:stretch/>
        </p:blipFill>
        <p:spPr>
          <a:xfrm rot="10800000">
            <a:off x="7523952" y="-610600"/>
            <a:ext cx="1620050" cy="178757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1">
  <p:cSld name="BIG_NUMBER_1">
    <p:bg>
      <p:bgPr>
        <a:solidFill>
          <a:srgbClr val="FCFCA5"/>
        </a:solidFill>
        <a:effectLst/>
      </p:bgPr>
    </p:bg>
    <p:spTree>
      <p:nvGrpSpPr>
        <p:cNvPr id="1" name="Shape 218"/>
        <p:cNvGrpSpPr/>
        <p:nvPr/>
      </p:nvGrpSpPr>
      <p:grpSpPr>
        <a:xfrm>
          <a:off x="0" y="0"/>
          <a:ext cx="0" cy="0"/>
          <a:chOff x="0" y="0"/>
          <a:chExt cx="0" cy="0"/>
        </a:xfrm>
      </p:grpSpPr>
      <p:sp>
        <p:nvSpPr>
          <p:cNvPr id="219" name="Google Shape;219;p45"/>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FF592B"/>
              </a:buClr>
              <a:buSzPts val="12000"/>
              <a:buNone/>
              <a:defRPr sz="12000">
                <a:solidFill>
                  <a:srgbClr val="FF592B"/>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220" name="Google Shape;220;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
              <a:t>‹#›</a:t>
            </a:fld>
            <a:endParaRPr/>
          </a:p>
        </p:txBody>
      </p:sp>
      <p:pic>
        <p:nvPicPr>
          <p:cNvPr id="221" name="Google Shape;221;p45"/>
          <p:cNvPicPr preferRelativeResize="0"/>
          <p:nvPr/>
        </p:nvPicPr>
        <p:blipFill rotWithShape="1">
          <a:blip r:embed="rId2">
            <a:alphaModFix/>
          </a:blip>
          <a:srcRect/>
          <a:stretch/>
        </p:blipFill>
        <p:spPr>
          <a:xfrm>
            <a:off x="206199" y="4566700"/>
            <a:ext cx="368763" cy="393599"/>
          </a:xfrm>
          <a:prstGeom prst="rect">
            <a:avLst/>
          </a:prstGeom>
          <a:noFill/>
          <a:ln>
            <a:noFill/>
          </a:ln>
        </p:spPr>
      </p:pic>
      <p:sp>
        <p:nvSpPr>
          <p:cNvPr id="222" name="Google Shape;222;p45"/>
          <p:cNvSpPr txBox="1">
            <a:spLocks noGrp="1"/>
          </p:cNvSpPr>
          <p:nvPr>
            <p:ph type="title" idx="2"/>
          </p:nvPr>
        </p:nvSpPr>
        <p:spPr>
          <a:xfrm>
            <a:off x="206200" y="225200"/>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FF4DA0"/>
              </a:buClr>
              <a:buSzPts val="1200"/>
              <a:buNone/>
              <a:defRPr sz="1200">
                <a:solidFill>
                  <a:srgbClr val="FF4DA0"/>
                </a:solidFill>
              </a:defRPr>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223" name="Google Shape;223;p45"/>
          <p:cNvSpPr txBox="1">
            <a:spLocks noGrp="1"/>
          </p:cNvSpPr>
          <p:nvPr>
            <p:ph type="subTitle" idx="1"/>
          </p:nvPr>
        </p:nvSpPr>
        <p:spPr>
          <a:xfrm>
            <a:off x="2443900" y="2920325"/>
            <a:ext cx="4045200" cy="12351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FF592B"/>
              </a:buClr>
              <a:buSzPts val="2100"/>
              <a:buFont typeface="Montserrat ExtraBold"/>
              <a:buNone/>
              <a:defRPr sz="2100" b="0" i="0" u="none" strike="noStrike" cap="none">
                <a:solidFill>
                  <a:srgbClr val="FF592B"/>
                </a:solidFill>
                <a:latin typeface="Montserrat ExtraBold"/>
                <a:ea typeface="Montserrat ExtraBold"/>
                <a:cs typeface="Montserrat ExtraBold"/>
                <a:sym typeface="Montserrat ExtraBold"/>
              </a:defRPr>
            </a:lvl1pPr>
            <a:lvl2pPr marR="0" lvl="1"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9pPr>
          </a:lstStyle>
          <a:p>
            <a:endParaRPr/>
          </a:p>
        </p:txBody>
      </p:sp>
      <p:pic>
        <p:nvPicPr>
          <p:cNvPr id="224" name="Google Shape;224;p45"/>
          <p:cNvPicPr preferRelativeResize="0"/>
          <p:nvPr/>
        </p:nvPicPr>
        <p:blipFill rotWithShape="1">
          <a:blip r:embed="rId3">
            <a:alphaModFix/>
          </a:blip>
          <a:srcRect/>
          <a:stretch/>
        </p:blipFill>
        <p:spPr>
          <a:xfrm>
            <a:off x="7890630" y="-252125"/>
            <a:ext cx="1589545" cy="1769050"/>
          </a:xfrm>
          <a:prstGeom prst="rect">
            <a:avLst/>
          </a:prstGeom>
          <a:noFill/>
          <a:ln>
            <a:noFill/>
          </a:ln>
        </p:spPr>
      </p:pic>
      <p:pic>
        <p:nvPicPr>
          <p:cNvPr id="225" name="Google Shape;225;p45"/>
          <p:cNvPicPr preferRelativeResize="0"/>
          <p:nvPr/>
        </p:nvPicPr>
        <p:blipFill rotWithShape="1">
          <a:blip r:embed="rId4">
            <a:alphaModFix/>
          </a:blip>
          <a:srcRect/>
          <a:stretch/>
        </p:blipFill>
        <p:spPr>
          <a:xfrm>
            <a:off x="2294063" y="4566688"/>
            <a:ext cx="1655465" cy="17690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CBAA"/>
              </a:buClr>
              <a:buSzPts val="2800"/>
              <a:buNone/>
              <a:defRPr>
                <a:solidFill>
                  <a:srgbClr val="00CBAA"/>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 name="Google Shape;25;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
              <a:t>‹#›</a:t>
            </a:fld>
            <a:endParaRPr/>
          </a:p>
        </p:txBody>
      </p:sp>
      <p:pic>
        <p:nvPicPr>
          <p:cNvPr id="26" name="Google Shape;26;p20"/>
          <p:cNvPicPr preferRelativeResize="0"/>
          <p:nvPr/>
        </p:nvPicPr>
        <p:blipFill rotWithShape="1">
          <a:blip r:embed="rId2">
            <a:alphaModFix/>
          </a:blip>
          <a:srcRect/>
          <a:stretch/>
        </p:blipFill>
        <p:spPr>
          <a:xfrm>
            <a:off x="206199" y="4566700"/>
            <a:ext cx="368763" cy="393599"/>
          </a:xfrm>
          <a:prstGeom prst="rect">
            <a:avLst/>
          </a:prstGeom>
          <a:noFill/>
          <a:ln>
            <a:noFill/>
          </a:ln>
        </p:spPr>
      </p:pic>
      <p:sp>
        <p:nvSpPr>
          <p:cNvPr id="27" name="Google Shape;27;p20"/>
          <p:cNvSpPr txBox="1">
            <a:spLocks noGrp="1"/>
          </p:cNvSpPr>
          <p:nvPr>
            <p:ph type="body" idx="1"/>
          </p:nvPr>
        </p:nvSpPr>
        <p:spPr>
          <a:xfrm>
            <a:off x="439625" y="1318850"/>
            <a:ext cx="2952900" cy="26310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1pPr>
            <a:lvl2pPr marL="914400" marR="0" lvl="1"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2pPr>
            <a:lvl3pPr marL="1371600" marR="0" lvl="2"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3pPr>
            <a:lvl4pPr marL="1828800" marR="0" lvl="3"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4pPr>
            <a:lvl5pPr marL="2286000" marR="0" lvl="4"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5pPr>
            <a:lvl6pPr marL="2743200" marR="0" lvl="5"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6pPr>
            <a:lvl7pPr marL="3200400" marR="0" lvl="6"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7pPr>
            <a:lvl8pPr marL="3657600" marR="0" lvl="7"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8pPr>
            <a:lvl9pPr marL="4114800" marR="0" lvl="8"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9pPr>
          </a:lstStyle>
          <a:p>
            <a:endParaRPr/>
          </a:p>
        </p:txBody>
      </p:sp>
      <p:sp>
        <p:nvSpPr>
          <p:cNvPr id="28" name="Google Shape;28;p20"/>
          <p:cNvSpPr txBox="1">
            <a:spLocks noGrp="1"/>
          </p:cNvSpPr>
          <p:nvPr>
            <p:ph type="body" idx="2"/>
          </p:nvPr>
        </p:nvSpPr>
        <p:spPr>
          <a:xfrm>
            <a:off x="3729400" y="1318850"/>
            <a:ext cx="2952900" cy="26310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1pPr>
            <a:lvl2pPr marL="914400" marR="0" lvl="1"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2pPr>
            <a:lvl3pPr marL="1371600" marR="0" lvl="2"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3pPr>
            <a:lvl4pPr marL="1828800" marR="0" lvl="3"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4pPr>
            <a:lvl5pPr marL="2286000" marR="0" lvl="4"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5pPr>
            <a:lvl6pPr marL="2743200" marR="0" lvl="5"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6pPr>
            <a:lvl7pPr marL="3200400" marR="0" lvl="6"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7pPr>
            <a:lvl8pPr marL="3657600" marR="0" lvl="7"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8pPr>
            <a:lvl9pPr marL="4114800" marR="0" lvl="8"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9pPr>
          </a:lstStyle>
          <a:p>
            <a:endParaRPr/>
          </a:p>
        </p:txBody>
      </p:sp>
      <p:pic>
        <p:nvPicPr>
          <p:cNvPr id="29" name="Google Shape;29;p20"/>
          <p:cNvPicPr preferRelativeResize="0"/>
          <p:nvPr/>
        </p:nvPicPr>
        <p:blipFill rotWithShape="1">
          <a:blip r:embed="rId3">
            <a:alphaModFix/>
          </a:blip>
          <a:srcRect t="28320" r="21837"/>
          <a:stretch/>
        </p:blipFill>
        <p:spPr>
          <a:xfrm>
            <a:off x="7483300" y="0"/>
            <a:ext cx="1660699" cy="8004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rgbClr val="FCFCA5"/>
        </a:solidFill>
        <a:effectLst/>
      </p:bgPr>
    </p:bg>
    <p:spTree>
      <p:nvGrpSpPr>
        <p:cNvPr id="1" name="Shape 37"/>
        <p:cNvGrpSpPr/>
        <p:nvPr/>
      </p:nvGrpSpPr>
      <p:grpSpPr>
        <a:xfrm>
          <a:off x="0" y="0"/>
          <a:ext cx="0" cy="0"/>
          <a:chOff x="0" y="0"/>
          <a:chExt cx="0" cy="0"/>
        </a:xfrm>
      </p:grpSpPr>
      <p:pic>
        <p:nvPicPr>
          <p:cNvPr id="38" name="Google Shape;38;p23"/>
          <p:cNvPicPr preferRelativeResize="0"/>
          <p:nvPr/>
        </p:nvPicPr>
        <p:blipFill rotWithShape="1">
          <a:blip r:embed="rId2">
            <a:alphaModFix/>
          </a:blip>
          <a:srcRect/>
          <a:stretch/>
        </p:blipFill>
        <p:spPr>
          <a:xfrm>
            <a:off x="0" y="1919300"/>
            <a:ext cx="667843" cy="2071675"/>
          </a:xfrm>
          <a:prstGeom prst="rect">
            <a:avLst/>
          </a:prstGeom>
          <a:noFill/>
          <a:ln>
            <a:noFill/>
          </a:ln>
        </p:spPr>
      </p:pic>
      <p:sp>
        <p:nvSpPr>
          <p:cNvPr id="39" name="Google Shape;39;p23"/>
          <p:cNvSpPr txBox="1">
            <a:spLocks noGrp="1"/>
          </p:cNvSpPr>
          <p:nvPr>
            <p:ph type="title" hasCustomPrompt="1"/>
          </p:nvPr>
        </p:nvSpPr>
        <p:spPr>
          <a:xfrm>
            <a:off x="311700" y="1106125"/>
            <a:ext cx="2670300" cy="19635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2E5DE8"/>
              </a:buClr>
              <a:buSzPts val="3600"/>
              <a:buNone/>
              <a:defRPr sz="3600">
                <a:solidFill>
                  <a:srgbClr val="2E5DE8"/>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0" name="Google Shape;40;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
              <a:t>‹#›</a:t>
            </a:fld>
            <a:endParaRPr/>
          </a:p>
        </p:txBody>
      </p:sp>
      <p:pic>
        <p:nvPicPr>
          <p:cNvPr id="41" name="Google Shape;41;p23"/>
          <p:cNvPicPr preferRelativeResize="0"/>
          <p:nvPr/>
        </p:nvPicPr>
        <p:blipFill rotWithShape="1">
          <a:blip r:embed="rId3">
            <a:alphaModFix/>
          </a:blip>
          <a:srcRect/>
          <a:stretch/>
        </p:blipFill>
        <p:spPr>
          <a:xfrm>
            <a:off x="206199" y="4566700"/>
            <a:ext cx="368763" cy="393599"/>
          </a:xfrm>
          <a:prstGeom prst="rect">
            <a:avLst/>
          </a:prstGeom>
          <a:noFill/>
          <a:ln>
            <a:noFill/>
          </a:ln>
        </p:spPr>
      </p:pic>
      <p:sp>
        <p:nvSpPr>
          <p:cNvPr id="42" name="Google Shape;42;p23"/>
          <p:cNvSpPr txBox="1">
            <a:spLocks noGrp="1"/>
          </p:cNvSpPr>
          <p:nvPr>
            <p:ph type="title" idx="2"/>
          </p:nvPr>
        </p:nvSpPr>
        <p:spPr>
          <a:xfrm>
            <a:off x="206200" y="225200"/>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494949"/>
              </a:buClr>
              <a:buSzPts val="1200"/>
              <a:buNone/>
              <a:defRPr sz="1200">
                <a:solidFill>
                  <a:srgbClr val="494949"/>
                </a:solidFill>
              </a:defRPr>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43" name="Google Shape;43;p23"/>
          <p:cNvSpPr txBox="1">
            <a:spLocks noGrp="1"/>
          </p:cNvSpPr>
          <p:nvPr>
            <p:ph type="subTitle" idx="1"/>
          </p:nvPr>
        </p:nvSpPr>
        <p:spPr>
          <a:xfrm>
            <a:off x="267675" y="2920325"/>
            <a:ext cx="2758500" cy="12351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494949"/>
              </a:buClr>
              <a:buSzPts val="1200"/>
              <a:buFont typeface="Montserrat ExtraBold"/>
              <a:buNone/>
              <a:defRPr sz="1200" b="0" i="0" u="none" strike="noStrike" cap="none">
                <a:solidFill>
                  <a:srgbClr val="494949"/>
                </a:solidFill>
                <a:latin typeface="Montserrat ExtraBold"/>
                <a:ea typeface="Montserrat ExtraBold"/>
                <a:cs typeface="Montserrat ExtraBold"/>
                <a:sym typeface="Montserrat ExtraBold"/>
              </a:defRPr>
            </a:lvl1pPr>
            <a:lvl2pPr marR="0" lvl="1"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9pPr>
          </a:lstStyle>
          <a:p>
            <a:endParaRPr/>
          </a:p>
        </p:txBody>
      </p:sp>
      <p:sp>
        <p:nvSpPr>
          <p:cNvPr id="44" name="Google Shape;44;p23"/>
          <p:cNvSpPr txBox="1">
            <a:spLocks noGrp="1"/>
          </p:cNvSpPr>
          <p:nvPr>
            <p:ph type="title" idx="3" hasCustomPrompt="1"/>
          </p:nvPr>
        </p:nvSpPr>
        <p:spPr>
          <a:xfrm>
            <a:off x="3236850" y="1106125"/>
            <a:ext cx="2670300" cy="19635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FF592B"/>
              </a:buClr>
              <a:buSzPts val="3600"/>
              <a:buNone/>
              <a:defRPr sz="3600">
                <a:solidFill>
                  <a:srgbClr val="FF592B"/>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5" name="Google Shape;45;p23"/>
          <p:cNvSpPr txBox="1">
            <a:spLocks noGrp="1"/>
          </p:cNvSpPr>
          <p:nvPr>
            <p:ph type="title" idx="4" hasCustomPrompt="1"/>
          </p:nvPr>
        </p:nvSpPr>
        <p:spPr>
          <a:xfrm>
            <a:off x="6056500" y="1106125"/>
            <a:ext cx="2670300" cy="19635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CBAA"/>
              </a:buClr>
              <a:buSzPts val="3600"/>
              <a:buNone/>
              <a:defRPr sz="3600">
                <a:solidFill>
                  <a:srgbClr val="00CBAA"/>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23"/>
          <p:cNvSpPr txBox="1">
            <a:spLocks noGrp="1"/>
          </p:cNvSpPr>
          <p:nvPr>
            <p:ph type="subTitle" idx="5"/>
          </p:nvPr>
        </p:nvSpPr>
        <p:spPr>
          <a:xfrm>
            <a:off x="3087250" y="2920325"/>
            <a:ext cx="2758500" cy="12351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494949"/>
              </a:buClr>
              <a:buSzPts val="1200"/>
              <a:buFont typeface="Montserrat ExtraBold"/>
              <a:buNone/>
              <a:defRPr sz="1200" b="0" i="0" u="none" strike="noStrike" cap="none">
                <a:solidFill>
                  <a:srgbClr val="494949"/>
                </a:solidFill>
                <a:latin typeface="Montserrat ExtraBold"/>
                <a:ea typeface="Montserrat ExtraBold"/>
                <a:cs typeface="Montserrat ExtraBold"/>
                <a:sym typeface="Montserrat ExtraBold"/>
              </a:defRPr>
            </a:lvl1pPr>
            <a:lvl2pPr marR="0" lvl="1"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9pPr>
          </a:lstStyle>
          <a:p>
            <a:endParaRPr/>
          </a:p>
        </p:txBody>
      </p:sp>
      <p:sp>
        <p:nvSpPr>
          <p:cNvPr id="47" name="Google Shape;47;p23"/>
          <p:cNvSpPr txBox="1">
            <a:spLocks noGrp="1"/>
          </p:cNvSpPr>
          <p:nvPr>
            <p:ph type="subTitle" idx="6"/>
          </p:nvPr>
        </p:nvSpPr>
        <p:spPr>
          <a:xfrm>
            <a:off x="6012400" y="2920325"/>
            <a:ext cx="2758500" cy="12351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494949"/>
              </a:buClr>
              <a:buSzPts val="1200"/>
              <a:buFont typeface="Montserrat ExtraBold"/>
              <a:buNone/>
              <a:defRPr sz="1200" b="0" i="0" u="none" strike="noStrike" cap="none">
                <a:solidFill>
                  <a:srgbClr val="494949"/>
                </a:solidFill>
                <a:latin typeface="Montserrat ExtraBold"/>
                <a:ea typeface="Montserrat ExtraBold"/>
                <a:cs typeface="Montserrat ExtraBold"/>
                <a:sym typeface="Montserrat ExtraBold"/>
              </a:defRPr>
            </a:lvl1pPr>
            <a:lvl2pPr marR="0" lvl="1"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9pPr>
          </a:lstStyle>
          <a:p>
            <a:endParaRPr/>
          </a:p>
        </p:txBody>
      </p:sp>
      <p:pic>
        <p:nvPicPr>
          <p:cNvPr id="48" name="Google Shape;48;p23"/>
          <p:cNvPicPr preferRelativeResize="0"/>
          <p:nvPr/>
        </p:nvPicPr>
        <p:blipFill rotWithShape="1">
          <a:blip r:embed="rId4">
            <a:alphaModFix/>
          </a:blip>
          <a:srcRect/>
          <a:stretch/>
        </p:blipFill>
        <p:spPr>
          <a:xfrm>
            <a:off x="8044501" y="3745123"/>
            <a:ext cx="1099499" cy="1398375"/>
          </a:xfrm>
          <a:prstGeom prst="rect">
            <a:avLst/>
          </a:prstGeom>
          <a:noFill/>
          <a:ln>
            <a:noFill/>
          </a:ln>
        </p:spPr>
      </p:pic>
      <p:pic>
        <p:nvPicPr>
          <p:cNvPr id="49" name="Google Shape;49;p23"/>
          <p:cNvPicPr preferRelativeResize="0"/>
          <p:nvPr/>
        </p:nvPicPr>
        <p:blipFill rotWithShape="1">
          <a:blip r:embed="rId5">
            <a:alphaModFix/>
          </a:blip>
          <a:srcRect/>
          <a:stretch/>
        </p:blipFill>
        <p:spPr>
          <a:xfrm rot="10800000">
            <a:off x="7605327" y="-153925"/>
            <a:ext cx="1620050" cy="178757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1">
  <p:cSld name="TITLE_1">
    <p:bg>
      <p:bgPr>
        <a:solidFill>
          <a:srgbClr val="FF4D65"/>
        </a:solidFill>
        <a:effectLst/>
      </p:bgPr>
    </p:bg>
    <p:spTree>
      <p:nvGrpSpPr>
        <p:cNvPr id="1" name="Shape 50"/>
        <p:cNvGrpSpPr/>
        <p:nvPr/>
      </p:nvGrpSpPr>
      <p:grpSpPr>
        <a:xfrm>
          <a:off x="0" y="0"/>
          <a:ext cx="0" cy="0"/>
          <a:chOff x="0" y="0"/>
          <a:chExt cx="0" cy="0"/>
        </a:xfrm>
      </p:grpSpPr>
      <p:sp>
        <p:nvSpPr>
          <p:cNvPr id="51" name="Google Shape;51;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
              <a:t>‹#›</a:t>
            </a:fld>
            <a:endParaRPr/>
          </a:p>
        </p:txBody>
      </p:sp>
      <p:sp>
        <p:nvSpPr>
          <p:cNvPr id="52" name="Google Shape;52;p25"/>
          <p:cNvSpPr txBox="1">
            <a:spLocks noGrp="1"/>
          </p:cNvSpPr>
          <p:nvPr>
            <p:ph type="subTitle" idx="1"/>
          </p:nvPr>
        </p:nvSpPr>
        <p:spPr>
          <a:xfrm>
            <a:off x="311700" y="3798175"/>
            <a:ext cx="8520600" cy="7926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FCFCA5"/>
              </a:buClr>
              <a:buSzPts val="1400"/>
              <a:buFont typeface="Arial"/>
              <a:buNone/>
              <a:defRPr sz="1400" b="0" i="0" u="none" strike="noStrike" cap="none">
                <a:solidFill>
                  <a:srgbClr val="FCFCA5"/>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Montserrat ExtraBold"/>
                <a:ea typeface="Montserrat ExtraBold"/>
                <a:cs typeface="Montserrat ExtraBold"/>
                <a:sym typeface="Montserrat ExtraBold"/>
              </a:defRPr>
            </a:lvl9pPr>
          </a:lstStyle>
          <a:p>
            <a:endParaRPr/>
          </a:p>
        </p:txBody>
      </p:sp>
      <p:sp>
        <p:nvSpPr>
          <p:cNvPr id="53" name="Google Shape;53;p25"/>
          <p:cNvSpPr txBox="1">
            <a:spLocks noGrp="1"/>
          </p:cNvSpPr>
          <p:nvPr>
            <p:ph type="subTitle" idx="2"/>
          </p:nvPr>
        </p:nvSpPr>
        <p:spPr>
          <a:xfrm>
            <a:off x="311700" y="2175450"/>
            <a:ext cx="8520600" cy="7926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FCFCA5"/>
              </a:buClr>
              <a:buSzPts val="4000"/>
              <a:buFont typeface="Arial"/>
              <a:buNone/>
              <a:defRPr sz="4000" b="0" i="0" u="none" strike="noStrike" cap="none">
                <a:solidFill>
                  <a:srgbClr val="FCFCA5"/>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000000"/>
              </a:buClr>
              <a:buSzPts val="3000"/>
              <a:buFont typeface="Arial"/>
              <a:buNone/>
              <a:defRPr sz="3000" b="0" i="0" u="none" strike="noStrike" cap="none">
                <a:solidFill>
                  <a:srgbClr val="000000"/>
                </a:solidFill>
                <a:latin typeface="Montserrat ExtraBold"/>
                <a:ea typeface="Montserrat ExtraBold"/>
                <a:cs typeface="Montserrat ExtraBold"/>
                <a:sym typeface="Montserrat ExtraBold"/>
              </a:defRPr>
            </a:lvl9pPr>
          </a:lstStyle>
          <a:p>
            <a:endParaRPr/>
          </a:p>
        </p:txBody>
      </p:sp>
      <p:pic>
        <p:nvPicPr>
          <p:cNvPr id="54" name="Google Shape;54;p25"/>
          <p:cNvPicPr preferRelativeResize="0"/>
          <p:nvPr/>
        </p:nvPicPr>
        <p:blipFill rotWithShape="1">
          <a:blip r:embed="rId2">
            <a:alphaModFix/>
          </a:blip>
          <a:srcRect/>
          <a:stretch/>
        </p:blipFill>
        <p:spPr>
          <a:xfrm>
            <a:off x="3527601" y="911700"/>
            <a:ext cx="2088801" cy="5599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FFE625"/>
        </a:solidFill>
        <a:effectLst/>
      </p:bgPr>
    </p:bg>
    <p:spTree>
      <p:nvGrpSpPr>
        <p:cNvPr id="1" name="Shape 55"/>
        <p:cNvGrpSpPr/>
        <p:nvPr/>
      </p:nvGrpSpPr>
      <p:grpSpPr>
        <a:xfrm>
          <a:off x="0" y="0"/>
          <a:ext cx="0" cy="0"/>
          <a:chOff x="0" y="0"/>
          <a:chExt cx="0" cy="0"/>
        </a:xfrm>
      </p:grpSpPr>
      <p:sp>
        <p:nvSpPr>
          <p:cNvPr id="56" name="Google Shape;56;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
              <a:t>‹#›</a:t>
            </a:fld>
            <a:endParaRPr/>
          </a:p>
        </p:txBody>
      </p:sp>
      <p:sp>
        <p:nvSpPr>
          <p:cNvPr id="57" name="Google Shape;57;p26"/>
          <p:cNvSpPr txBox="1">
            <a:spLocks noGrp="1"/>
          </p:cNvSpPr>
          <p:nvPr>
            <p:ph type="title"/>
          </p:nvPr>
        </p:nvSpPr>
        <p:spPr>
          <a:xfrm>
            <a:off x="1110125" y="1779000"/>
            <a:ext cx="6923700" cy="15855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rgbClr val="FF592B"/>
              </a:buClr>
              <a:buSzPts val="5000"/>
              <a:buNone/>
              <a:defRPr sz="5000">
                <a:solidFill>
                  <a:srgbClr val="FF592B"/>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58" name="Google Shape;58;p26"/>
          <p:cNvPicPr preferRelativeResize="0"/>
          <p:nvPr/>
        </p:nvPicPr>
        <p:blipFill rotWithShape="1">
          <a:blip r:embed="rId2">
            <a:alphaModFix/>
          </a:blip>
          <a:srcRect/>
          <a:stretch/>
        </p:blipFill>
        <p:spPr>
          <a:xfrm>
            <a:off x="206199" y="4566700"/>
            <a:ext cx="368763" cy="393599"/>
          </a:xfrm>
          <a:prstGeom prst="rect">
            <a:avLst/>
          </a:prstGeom>
          <a:noFill/>
          <a:ln>
            <a:noFill/>
          </a:ln>
        </p:spPr>
      </p:pic>
      <p:pic>
        <p:nvPicPr>
          <p:cNvPr id="59" name="Google Shape;59;p26"/>
          <p:cNvPicPr preferRelativeResize="0"/>
          <p:nvPr/>
        </p:nvPicPr>
        <p:blipFill rotWithShape="1">
          <a:blip r:embed="rId3">
            <a:alphaModFix/>
          </a:blip>
          <a:srcRect/>
          <a:stretch/>
        </p:blipFill>
        <p:spPr>
          <a:xfrm>
            <a:off x="-51179" y="-64025"/>
            <a:ext cx="934901" cy="994550"/>
          </a:xfrm>
          <a:prstGeom prst="rect">
            <a:avLst/>
          </a:prstGeom>
          <a:noFill/>
          <a:ln>
            <a:noFill/>
          </a:ln>
        </p:spPr>
      </p:pic>
      <p:pic>
        <p:nvPicPr>
          <p:cNvPr id="60" name="Google Shape;60;p26"/>
          <p:cNvPicPr preferRelativeResize="0"/>
          <p:nvPr/>
        </p:nvPicPr>
        <p:blipFill rotWithShape="1">
          <a:blip r:embed="rId4">
            <a:alphaModFix/>
          </a:blip>
          <a:srcRect/>
          <a:stretch/>
        </p:blipFill>
        <p:spPr>
          <a:xfrm rot="10800000">
            <a:off x="7063150" y="-64048"/>
            <a:ext cx="2146799" cy="16832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solidFill>
          <a:srgbClr val="E3ABB5"/>
        </a:solidFill>
        <a:effectLst/>
      </p:bgPr>
    </p:bg>
    <p:spTree>
      <p:nvGrpSpPr>
        <p:cNvPr id="1" name="Shape 61"/>
        <p:cNvGrpSpPr/>
        <p:nvPr/>
      </p:nvGrpSpPr>
      <p:grpSpPr>
        <a:xfrm>
          <a:off x="0" y="0"/>
          <a:ext cx="0" cy="0"/>
          <a:chOff x="0" y="0"/>
          <a:chExt cx="0" cy="0"/>
        </a:xfrm>
      </p:grpSpPr>
      <p:pic>
        <p:nvPicPr>
          <p:cNvPr id="62" name="Google Shape;62;p27"/>
          <p:cNvPicPr preferRelativeResize="0"/>
          <p:nvPr/>
        </p:nvPicPr>
        <p:blipFill rotWithShape="1">
          <a:blip r:embed="rId2">
            <a:alphaModFix/>
          </a:blip>
          <a:srcRect/>
          <a:stretch/>
        </p:blipFill>
        <p:spPr>
          <a:xfrm>
            <a:off x="206198" y="4566690"/>
            <a:ext cx="368775" cy="393611"/>
          </a:xfrm>
          <a:prstGeom prst="rect">
            <a:avLst/>
          </a:prstGeom>
          <a:noFill/>
          <a:ln>
            <a:noFill/>
          </a:ln>
        </p:spPr>
      </p:pic>
      <p:sp>
        <p:nvSpPr>
          <p:cNvPr id="63" name="Google Shape;63;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
              <a:t>‹#›</a:t>
            </a:fld>
            <a:endParaRPr/>
          </a:p>
        </p:txBody>
      </p:sp>
      <p:sp>
        <p:nvSpPr>
          <p:cNvPr id="64" name="Google Shape;64;p27"/>
          <p:cNvSpPr txBox="1">
            <a:spLocks noGrp="1"/>
          </p:cNvSpPr>
          <p:nvPr>
            <p:ph type="title"/>
          </p:nvPr>
        </p:nvSpPr>
        <p:spPr>
          <a:xfrm>
            <a:off x="1110125" y="1779000"/>
            <a:ext cx="6923700" cy="15855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5000"/>
              <a:buNone/>
              <a:defRPr sz="50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65" name="Google Shape;65;p27"/>
          <p:cNvPicPr preferRelativeResize="0"/>
          <p:nvPr/>
        </p:nvPicPr>
        <p:blipFill rotWithShape="1">
          <a:blip r:embed="rId3">
            <a:alphaModFix/>
          </a:blip>
          <a:srcRect/>
          <a:stretch/>
        </p:blipFill>
        <p:spPr>
          <a:xfrm>
            <a:off x="-76200" y="-95249"/>
            <a:ext cx="1399351" cy="1481825"/>
          </a:xfrm>
          <a:prstGeom prst="rect">
            <a:avLst/>
          </a:prstGeom>
          <a:noFill/>
          <a:ln>
            <a:noFill/>
          </a:ln>
        </p:spPr>
      </p:pic>
      <p:pic>
        <p:nvPicPr>
          <p:cNvPr id="66" name="Google Shape;66;p27"/>
          <p:cNvPicPr preferRelativeResize="0"/>
          <p:nvPr/>
        </p:nvPicPr>
        <p:blipFill rotWithShape="1">
          <a:blip r:embed="rId4">
            <a:alphaModFix/>
          </a:blip>
          <a:srcRect/>
          <a:stretch/>
        </p:blipFill>
        <p:spPr>
          <a:xfrm rot="10800000">
            <a:off x="8767175" y="-47631"/>
            <a:ext cx="376825" cy="6645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1">
  <p:cSld name="SECTION_HEADER_1_1">
    <p:bg>
      <p:bgPr>
        <a:solidFill>
          <a:srgbClr val="75D6F9"/>
        </a:solidFill>
        <a:effectLst/>
      </p:bgPr>
    </p:bg>
    <p:spTree>
      <p:nvGrpSpPr>
        <p:cNvPr id="1" name="Shape 67"/>
        <p:cNvGrpSpPr/>
        <p:nvPr/>
      </p:nvGrpSpPr>
      <p:grpSpPr>
        <a:xfrm>
          <a:off x="0" y="0"/>
          <a:ext cx="0" cy="0"/>
          <a:chOff x="0" y="0"/>
          <a:chExt cx="0" cy="0"/>
        </a:xfrm>
      </p:grpSpPr>
      <p:sp>
        <p:nvSpPr>
          <p:cNvPr id="68" name="Google Shape;68;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
              <a:t>‹#›</a:t>
            </a:fld>
            <a:endParaRPr/>
          </a:p>
        </p:txBody>
      </p:sp>
      <p:sp>
        <p:nvSpPr>
          <p:cNvPr id="69" name="Google Shape;69;p28"/>
          <p:cNvSpPr txBox="1">
            <a:spLocks noGrp="1"/>
          </p:cNvSpPr>
          <p:nvPr>
            <p:ph type="title"/>
          </p:nvPr>
        </p:nvSpPr>
        <p:spPr>
          <a:xfrm>
            <a:off x="1110125" y="1779000"/>
            <a:ext cx="6923700" cy="15855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rgbClr val="FCFCA5"/>
              </a:buClr>
              <a:buSzPts val="5000"/>
              <a:buNone/>
              <a:defRPr sz="5000">
                <a:solidFill>
                  <a:srgbClr val="FCFCA5"/>
                </a:solidFill>
              </a:defRPr>
            </a:lvl1pPr>
            <a:lvl2pPr lvl="1" algn="l">
              <a:lnSpc>
                <a:spcPct val="100000"/>
              </a:lnSpc>
              <a:spcBef>
                <a:spcPts val="0"/>
              </a:spcBef>
              <a:spcAft>
                <a:spcPts val="0"/>
              </a:spcAft>
              <a:buClr>
                <a:srgbClr val="FCFCA5"/>
              </a:buClr>
              <a:buSzPts val="2800"/>
              <a:buNone/>
              <a:defRPr>
                <a:solidFill>
                  <a:srgbClr val="FCFCA5"/>
                </a:solidFill>
              </a:defRPr>
            </a:lvl2pPr>
            <a:lvl3pPr lvl="2" algn="l">
              <a:lnSpc>
                <a:spcPct val="100000"/>
              </a:lnSpc>
              <a:spcBef>
                <a:spcPts val="0"/>
              </a:spcBef>
              <a:spcAft>
                <a:spcPts val="0"/>
              </a:spcAft>
              <a:buClr>
                <a:srgbClr val="FCFCA5"/>
              </a:buClr>
              <a:buSzPts val="2800"/>
              <a:buNone/>
              <a:defRPr>
                <a:solidFill>
                  <a:srgbClr val="FCFCA5"/>
                </a:solidFill>
              </a:defRPr>
            </a:lvl3pPr>
            <a:lvl4pPr lvl="3" algn="l">
              <a:lnSpc>
                <a:spcPct val="100000"/>
              </a:lnSpc>
              <a:spcBef>
                <a:spcPts val="0"/>
              </a:spcBef>
              <a:spcAft>
                <a:spcPts val="0"/>
              </a:spcAft>
              <a:buClr>
                <a:srgbClr val="FCFCA5"/>
              </a:buClr>
              <a:buSzPts val="2800"/>
              <a:buNone/>
              <a:defRPr>
                <a:solidFill>
                  <a:srgbClr val="FCFCA5"/>
                </a:solidFill>
              </a:defRPr>
            </a:lvl4pPr>
            <a:lvl5pPr lvl="4" algn="l">
              <a:lnSpc>
                <a:spcPct val="100000"/>
              </a:lnSpc>
              <a:spcBef>
                <a:spcPts val="0"/>
              </a:spcBef>
              <a:spcAft>
                <a:spcPts val="0"/>
              </a:spcAft>
              <a:buClr>
                <a:srgbClr val="FCFCA5"/>
              </a:buClr>
              <a:buSzPts val="2800"/>
              <a:buNone/>
              <a:defRPr>
                <a:solidFill>
                  <a:srgbClr val="FCFCA5"/>
                </a:solidFill>
              </a:defRPr>
            </a:lvl5pPr>
            <a:lvl6pPr lvl="5" algn="l">
              <a:lnSpc>
                <a:spcPct val="100000"/>
              </a:lnSpc>
              <a:spcBef>
                <a:spcPts val="0"/>
              </a:spcBef>
              <a:spcAft>
                <a:spcPts val="0"/>
              </a:spcAft>
              <a:buClr>
                <a:srgbClr val="FCFCA5"/>
              </a:buClr>
              <a:buSzPts val="2800"/>
              <a:buNone/>
              <a:defRPr>
                <a:solidFill>
                  <a:srgbClr val="FCFCA5"/>
                </a:solidFill>
              </a:defRPr>
            </a:lvl6pPr>
            <a:lvl7pPr lvl="6" algn="l">
              <a:lnSpc>
                <a:spcPct val="100000"/>
              </a:lnSpc>
              <a:spcBef>
                <a:spcPts val="0"/>
              </a:spcBef>
              <a:spcAft>
                <a:spcPts val="0"/>
              </a:spcAft>
              <a:buClr>
                <a:srgbClr val="FCFCA5"/>
              </a:buClr>
              <a:buSzPts val="2800"/>
              <a:buNone/>
              <a:defRPr>
                <a:solidFill>
                  <a:srgbClr val="FCFCA5"/>
                </a:solidFill>
              </a:defRPr>
            </a:lvl7pPr>
            <a:lvl8pPr lvl="7" algn="l">
              <a:lnSpc>
                <a:spcPct val="100000"/>
              </a:lnSpc>
              <a:spcBef>
                <a:spcPts val="0"/>
              </a:spcBef>
              <a:spcAft>
                <a:spcPts val="0"/>
              </a:spcAft>
              <a:buClr>
                <a:srgbClr val="FCFCA5"/>
              </a:buClr>
              <a:buSzPts val="2800"/>
              <a:buNone/>
              <a:defRPr>
                <a:solidFill>
                  <a:srgbClr val="FCFCA5"/>
                </a:solidFill>
              </a:defRPr>
            </a:lvl8pPr>
            <a:lvl9pPr lvl="8" algn="l">
              <a:lnSpc>
                <a:spcPct val="100000"/>
              </a:lnSpc>
              <a:spcBef>
                <a:spcPts val="0"/>
              </a:spcBef>
              <a:spcAft>
                <a:spcPts val="0"/>
              </a:spcAft>
              <a:buClr>
                <a:srgbClr val="FCFCA5"/>
              </a:buClr>
              <a:buSzPts val="2800"/>
              <a:buNone/>
              <a:defRPr>
                <a:solidFill>
                  <a:srgbClr val="FCFCA5"/>
                </a:solidFill>
              </a:defRPr>
            </a:lvl9pPr>
          </a:lstStyle>
          <a:p>
            <a:endParaRPr/>
          </a:p>
        </p:txBody>
      </p:sp>
      <p:pic>
        <p:nvPicPr>
          <p:cNvPr id="70" name="Google Shape;70;p28"/>
          <p:cNvPicPr preferRelativeResize="0"/>
          <p:nvPr/>
        </p:nvPicPr>
        <p:blipFill rotWithShape="1">
          <a:blip r:embed="rId2">
            <a:alphaModFix/>
          </a:blip>
          <a:srcRect/>
          <a:stretch/>
        </p:blipFill>
        <p:spPr>
          <a:xfrm>
            <a:off x="206198" y="4566690"/>
            <a:ext cx="368775" cy="393611"/>
          </a:xfrm>
          <a:prstGeom prst="rect">
            <a:avLst/>
          </a:prstGeom>
          <a:noFill/>
          <a:ln>
            <a:noFill/>
          </a:ln>
        </p:spPr>
      </p:pic>
      <p:pic>
        <p:nvPicPr>
          <p:cNvPr id="71" name="Google Shape;71;p28"/>
          <p:cNvPicPr preferRelativeResize="0"/>
          <p:nvPr/>
        </p:nvPicPr>
        <p:blipFill rotWithShape="1">
          <a:blip r:embed="rId3">
            <a:alphaModFix/>
          </a:blip>
          <a:srcRect/>
          <a:stretch/>
        </p:blipFill>
        <p:spPr>
          <a:xfrm>
            <a:off x="8210550" y="2311638"/>
            <a:ext cx="1247776" cy="520225"/>
          </a:xfrm>
          <a:prstGeom prst="rect">
            <a:avLst/>
          </a:prstGeom>
          <a:noFill/>
          <a:ln>
            <a:noFill/>
          </a:ln>
        </p:spPr>
      </p:pic>
      <p:pic>
        <p:nvPicPr>
          <p:cNvPr id="72" name="Google Shape;72;p28"/>
          <p:cNvPicPr preferRelativeResize="0"/>
          <p:nvPr/>
        </p:nvPicPr>
        <p:blipFill rotWithShape="1">
          <a:blip r:embed="rId4">
            <a:alphaModFix/>
          </a:blip>
          <a:srcRect/>
          <a:stretch/>
        </p:blipFill>
        <p:spPr>
          <a:xfrm>
            <a:off x="2471747" y="4663222"/>
            <a:ext cx="1481124" cy="5753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1 2">
  <p:cSld name="TITLE_AND_BODY_1_2">
    <p:bg>
      <p:bgPr>
        <a:solidFill>
          <a:srgbClr val="C3C3C3"/>
        </a:solidFill>
        <a:effectLst/>
      </p:bgPr>
    </p:bg>
    <p:spTree>
      <p:nvGrpSpPr>
        <p:cNvPr id="1" name="Shape 73"/>
        <p:cNvGrpSpPr/>
        <p:nvPr/>
      </p:nvGrpSpPr>
      <p:grpSpPr>
        <a:xfrm>
          <a:off x="0" y="0"/>
          <a:ext cx="0" cy="0"/>
          <a:chOff x="0" y="0"/>
          <a:chExt cx="0" cy="0"/>
        </a:xfrm>
      </p:grpSpPr>
      <p:sp>
        <p:nvSpPr>
          <p:cNvPr id="74" name="Google Shape;74;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FCFCA5"/>
              </a:buClr>
              <a:buSzPts val="2800"/>
              <a:buNone/>
              <a:defRPr>
                <a:solidFill>
                  <a:srgbClr val="FCFCA5"/>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5" name="Google Shape;75;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
              <a:t>‹#›</a:t>
            </a:fld>
            <a:endParaRPr/>
          </a:p>
        </p:txBody>
      </p:sp>
      <p:sp>
        <p:nvSpPr>
          <p:cNvPr id="76" name="Google Shape;76;p29"/>
          <p:cNvSpPr txBox="1">
            <a:spLocks noGrp="1"/>
          </p:cNvSpPr>
          <p:nvPr>
            <p:ph type="body" idx="1"/>
          </p:nvPr>
        </p:nvSpPr>
        <p:spPr>
          <a:xfrm>
            <a:off x="439625" y="1318850"/>
            <a:ext cx="2952900" cy="26310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1pPr>
            <a:lvl2pPr marL="914400" marR="0" lvl="1"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2pPr>
            <a:lvl3pPr marL="1371600" marR="0" lvl="2"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3pPr>
            <a:lvl4pPr marL="1828800" marR="0" lvl="3"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4pPr>
            <a:lvl5pPr marL="2286000" marR="0" lvl="4"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5pPr>
            <a:lvl6pPr marL="2743200" marR="0" lvl="5"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6pPr>
            <a:lvl7pPr marL="3200400" marR="0" lvl="6"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7pPr>
            <a:lvl8pPr marL="3657600" marR="0" lvl="7"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8pPr>
            <a:lvl9pPr marL="4114800" marR="0" lvl="8" indent="-304800" algn="l" rtl="0">
              <a:lnSpc>
                <a:spcPct val="100000"/>
              </a:lnSpc>
              <a:spcBef>
                <a:spcPts val="0"/>
              </a:spcBef>
              <a:spcAft>
                <a:spcPts val="0"/>
              </a:spcAft>
              <a:buClr>
                <a:srgbClr val="000000"/>
              </a:buClr>
              <a:buSzPts val="1200"/>
              <a:buFont typeface="Spectral"/>
              <a:buChar char="■"/>
              <a:defRPr sz="1200" b="0" i="0" u="none" strike="noStrike" cap="none">
                <a:solidFill>
                  <a:srgbClr val="000000"/>
                </a:solidFill>
                <a:latin typeface="Spectral"/>
                <a:ea typeface="Spectral"/>
                <a:cs typeface="Spectral"/>
                <a:sym typeface="Spectral"/>
              </a:defRPr>
            </a:lvl9pPr>
          </a:lstStyle>
          <a:p>
            <a:endParaRPr/>
          </a:p>
        </p:txBody>
      </p:sp>
      <p:pic>
        <p:nvPicPr>
          <p:cNvPr id="77" name="Google Shape;77;p29"/>
          <p:cNvPicPr preferRelativeResize="0"/>
          <p:nvPr/>
        </p:nvPicPr>
        <p:blipFill rotWithShape="1">
          <a:blip r:embed="rId2">
            <a:alphaModFix/>
          </a:blip>
          <a:srcRect/>
          <a:stretch/>
        </p:blipFill>
        <p:spPr>
          <a:xfrm rot="4750009">
            <a:off x="7397125" y="-713700"/>
            <a:ext cx="1626199" cy="1722077"/>
          </a:xfrm>
          <a:prstGeom prst="rect">
            <a:avLst/>
          </a:prstGeom>
          <a:noFill/>
          <a:ln>
            <a:noFill/>
          </a:ln>
        </p:spPr>
      </p:pic>
      <p:pic>
        <p:nvPicPr>
          <p:cNvPr id="78" name="Google Shape;78;p29"/>
          <p:cNvPicPr preferRelativeResize="0"/>
          <p:nvPr/>
        </p:nvPicPr>
        <p:blipFill rotWithShape="1">
          <a:blip r:embed="rId3">
            <a:alphaModFix/>
          </a:blip>
          <a:srcRect/>
          <a:stretch/>
        </p:blipFill>
        <p:spPr>
          <a:xfrm>
            <a:off x="206199" y="4566700"/>
            <a:ext cx="368763" cy="39359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Montserrat ExtraBold"/>
              <a:buNone/>
              <a:defRPr sz="2800" b="0" i="0" u="none" strike="noStrike" cap="none">
                <a:solidFill>
                  <a:schemeClr val="dk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16"/>
        <p:cNvGrpSpPr/>
        <p:nvPr/>
      </p:nvGrpSpPr>
      <p:grpSpPr>
        <a:xfrm>
          <a:off x="0" y="0"/>
          <a:ext cx="0" cy="0"/>
          <a:chOff x="0" y="0"/>
          <a:chExt cx="0" cy="0"/>
        </a:xfrm>
      </p:grpSpPr>
      <p:sp>
        <p:nvSpPr>
          <p:cNvPr id="117" name="Google Shape;117;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Montserrat ExtraBold"/>
              <a:buNone/>
              <a:defRPr sz="2800" b="0" i="0" u="none" strike="noStrike" cap="none">
                <a:solidFill>
                  <a:schemeClr val="dk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18" name="Google Shape;118;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YrCDL7Y7HBY" TargetMode="External"/><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24.jp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hyperlink" Target="http://www.parkrun.org.uk/register/"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CBAA"/>
        </a:solidFill>
        <a:effectLst/>
      </p:bgPr>
    </p:bg>
    <p:spTree>
      <p:nvGrpSpPr>
        <p:cNvPr id="1" name="Shape 229"/>
        <p:cNvGrpSpPr/>
        <p:nvPr/>
      </p:nvGrpSpPr>
      <p:grpSpPr>
        <a:xfrm>
          <a:off x="0" y="0"/>
          <a:ext cx="0" cy="0"/>
          <a:chOff x="0" y="0"/>
          <a:chExt cx="0" cy="0"/>
        </a:xfrm>
      </p:grpSpPr>
      <p:sp>
        <p:nvSpPr>
          <p:cNvPr id="230" name="Google Shape;230;p1"/>
          <p:cNvSpPr txBox="1">
            <a:spLocks noGrp="1"/>
          </p:cNvSpPr>
          <p:nvPr>
            <p:ph type="subTitle" idx="1"/>
          </p:nvPr>
        </p:nvSpPr>
        <p:spPr>
          <a:xfrm>
            <a:off x="2356200" y="3086375"/>
            <a:ext cx="4785464" cy="1438904"/>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400"/>
              <a:buNone/>
            </a:pPr>
            <a:r>
              <a:rPr lang="en-GB" sz="2800" dirty="0" err="1">
                <a:solidFill>
                  <a:srgbClr val="2E5DE8"/>
                </a:solidFill>
              </a:rPr>
              <a:t>Mesnes</a:t>
            </a:r>
            <a:r>
              <a:rPr lang="en-GB" sz="2800" dirty="0">
                <a:solidFill>
                  <a:srgbClr val="2E5DE8"/>
                </a:solidFill>
              </a:rPr>
              <a:t> Park, Wigan</a:t>
            </a:r>
          </a:p>
          <a:p>
            <a:pPr marL="0" lvl="0" indent="0" algn="ctr" rtl="0">
              <a:lnSpc>
                <a:spcPct val="100000"/>
              </a:lnSpc>
              <a:spcBef>
                <a:spcPts val="0"/>
              </a:spcBef>
              <a:spcAft>
                <a:spcPts val="0"/>
              </a:spcAft>
              <a:buSzPts val="1400"/>
              <a:buNone/>
            </a:pPr>
            <a:r>
              <a:rPr lang="en-GB" sz="2800" dirty="0">
                <a:solidFill>
                  <a:srgbClr val="2E5DE8"/>
                </a:solidFill>
              </a:rPr>
              <a:t>30</a:t>
            </a:r>
            <a:r>
              <a:rPr lang="en-GB" sz="2800" baseline="30000" dirty="0">
                <a:solidFill>
                  <a:srgbClr val="2E5DE8"/>
                </a:solidFill>
              </a:rPr>
              <a:t>th</a:t>
            </a:r>
            <a:r>
              <a:rPr lang="en-GB" sz="2800" dirty="0">
                <a:solidFill>
                  <a:srgbClr val="2E5DE8"/>
                </a:solidFill>
              </a:rPr>
              <a:t> November 2025</a:t>
            </a:r>
          </a:p>
          <a:p>
            <a:pPr marL="0" lvl="0" indent="0" algn="ctr" rtl="0">
              <a:lnSpc>
                <a:spcPct val="100000"/>
              </a:lnSpc>
              <a:spcBef>
                <a:spcPts val="0"/>
              </a:spcBef>
              <a:spcAft>
                <a:spcPts val="0"/>
              </a:spcAft>
              <a:buSzPts val="1400"/>
              <a:buNone/>
            </a:pPr>
            <a:r>
              <a:rPr lang="en-GB" sz="2800" dirty="0">
                <a:solidFill>
                  <a:srgbClr val="2E5DE8"/>
                </a:solidFill>
              </a:rPr>
              <a:t>8:55am</a:t>
            </a:r>
            <a:endParaRPr sz="2800" dirty="0">
              <a:solidFill>
                <a:srgbClr val="2E5DE8"/>
              </a:solidFill>
            </a:endParaRPr>
          </a:p>
        </p:txBody>
      </p:sp>
      <p:sp>
        <p:nvSpPr>
          <p:cNvPr id="231" name="Google Shape;231;p1"/>
          <p:cNvSpPr txBox="1">
            <a:spLocks noGrp="1"/>
          </p:cNvSpPr>
          <p:nvPr>
            <p:ph type="subTitle" idx="2"/>
          </p:nvPr>
        </p:nvSpPr>
        <p:spPr>
          <a:xfrm>
            <a:off x="311700" y="2140350"/>
            <a:ext cx="8520600" cy="862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5000"/>
              <a:buNone/>
            </a:pPr>
            <a:r>
              <a:rPr lang="en">
                <a:solidFill>
                  <a:schemeClr val="lt1"/>
                </a:solidFill>
              </a:rPr>
              <a:t>parkrun primary</a:t>
            </a:r>
            <a:endParaRPr>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13"/>
          <p:cNvSpPr txBox="1"/>
          <p:nvPr/>
        </p:nvSpPr>
        <p:spPr>
          <a:xfrm>
            <a:off x="311700" y="2774100"/>
            <a:ext cx="8520600" cy="966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0"/>
              <a:buFont typeface="Arial"/>
              <a:buNone/>
            </a:pPr>
            <a:r>
              <a:rPr lang="en" sz="5000" b="0" i="0" u="none" strike="noStrike" cap="none">
                <a:solidFill>
                  <a:srgbClr val="FCFCA5"/>
                </a:solidFill>
                <a:latin typeface="Montserrat ExtraBold"/>
                <a:ea typeface="Montserrat ExtraBold"/>
                <a:cs typeface="Montserrat ExtraBold"/>
                <a:sym typeface="Montserrat ExtraBold"/>
              </a:rPr>
              <a:t>Thank you!</a:t>
            </a:r>
            <a:endParaRPr sz="5000" b="0" i="0" u="none" strike="noStrike" cap="none">
              <a:solidFill>
                <a:srgbClr val="FCFCA5"/>
              </a:solidFill>
              <a:latin typeface="Montserrat ExtraBold"/>
              <a:ea typeface="Montserrat ExtraBold"/>
              <a:cs typeface="Montserrat ExtraBold"/>
              <a:sym typeface="Montserrat ExtraBold"/>
            </a:endParaRPr>
          </a:p>
        </p:txBody>
      </p:sp>
      <p:sp>
        <p:nvSpPr>
          <p:cNvPr id="333" name="Google Shape;333;p13"/>
          <p:cNvSpPr txBox="1"/>
          <p:nvPr/>
        </p:nvSpPr>
        <p:spPr>
          <a:xfrm>
            <a:off x="395125" y="2105300"/>
            <a:ext cx="8520600" cy="247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500"/>
              <a:buFont typeface="Arial"/>
              <a:buNone/>
            </a:pPr>
            <a:r>
              <a:rPr lang="en" sz="3500" b="0" i="0" u="none" strike="noStrike" cap="none">
                <a:solidFill>
                  <a:srgbClr val="FFFFFF"/>
                </a:solidFill>
                <a:latin typeface="Montserrat ExtraBold"/>
                <a:ea typeface="Montserrat ExtraBold"/>
                <a:cs typeface="Montserrat ExtraBold"/>
                <a:sym typeface="Montserrat ExtraBold"/>
              </a:rPr>
              <a:t>Free, for everyone, forever.</a:t>
            </a:r>
            <a:endParaRPr sz="3500" b="0" i="0" u="none" strike="noStrike" cap="none">
              <a:solidFill>
                <a:srgbClr val="FFFFFF"/>
              </a:solidFill>
              <a:latin typeface="Montserrat ExtraBold"/>
              <a:ea typeface="Montserrat ExtraBold"/>
              <a:cs typeface="Montserrat ExtraBold"/>
              <a:sym typeface="Montserrat ExtraBold"/>
            </a:endParaRPr>
          </a:p>
          <a:p>
            <a:pPr marL="0" marR="0" lvl="0" indent="0" algn="ctr" rtl="0">
              <a:lnSpc>
                <a:spcPct val="100000"/>
              </a:lnSpc>
              <a:spcBef>
                <a:spcPts val="0"/>
              </a:spcBef>
              <a:spcAft>
                <a:spcPts val="0"/>
              </a:spcAft>
              <a:buClr>
                <a:srgbClr val="000000"/>
              </a:buClr>
              <a:buSzPts val="3500"/>
              <a:buFont typeface="Arial"/>
              <a:buNone/>
            </a:pPr>
            <a:endParaRPr sz="3500" b="0" i="0" u="none" strike="noStrike" cap="none">
              <a:solidFill>
                <a:srgbClr val="FCFCA5"/>
              </a:solidFill>
              <a:latin typeface="Montserrat ExtraBold"/>
              <a:ea typeface="Montserrat ExtraBold"/>
              <a:cs typeface="Montserrat ExtraBold"/>
              <a:sym typeface="Montserrat ExtraBold"/>
            </a:endParaRPr>
          </a:p>
          <a:p>
            <a:pPr marL="0" marR="0" lvl="0" indent="0" algn="ctr" rtl="0">
              <a:lnSpc>
                <a:spcPct val="100000"/>
              </a:lnSpc>
              <a:spcBef>
                <a:spcPts val="0"/>
              </a:spcBef>
              <a:spcAft>
                <a:spcPts val="0"/>
              </a:spcAft>
              <a:buClr>
                <a:srgbClr val="000000"/>
              </a:buClr>
              <a:buSzPts val="3500"/>
              <a:buFont typeface="Arial"/>
              <a:buNone/>
            </a:pPr>
            <a:endParaRPr sz="3500" b="0" i="0" u="none" strike="noStrike" cap="none">
              <a:solidFill>
                <a:srgbClr val="FCFCA5"/>
              </a:solidFill>
              <a:latin typeface="Montserrat ExtraBold"/>
              <a:ea typeface="Montserrat ExtraBold"/>
              <a:cs typeface="Montserrat ExtraBold"/>
              <a:sym typeface="Montserrat Extra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2" title="JPR_ILLY7.jpg"/>
          <p:cNvPicPr preferRelativeResize="0"/>
          <p:nvPr/>
        </p:nvPicPr>
        <p:blipFill rotWithShape="1">
          <a:blip r:embed="rId3">
            <a:alphaModFix/>
          </a:blip>
          <a:srcRect l="19373" t="19006" r="16283" b="15315"/>
          <a:stretch/>
        </p:blipFill>
        <p:spPr>
          <a:xfrm>
            <a:off x="2335625" y="1087200"/>
            <a:ext cx="5922074" cy="4349850"/>
          </a:xfrm>
          <a:prstGeom prst="rect">
            <a:avLst/>
          </a:prstGeom>
          <a:noFill/>
          <a:ln>
            <a:noFill/>
          </a:ln>
        </p:spPr>
      </p:pic>
      <p:pic>
        <p:nvPicPr>
          <p:cNvPr id="237" name="Google Shape;237;p2" title="Asset 66300x.png"/>
          <p:cNvPicPr preferRelativeResize="0"/>
          <p:nvPr/>
        </p:nvPicPr>
        <p:blipFill rotWithShape="1">
          <a:blip r:embed="rId4">
            <a:alphaModFix/>
          </a:blip>
          <a:srcRect/>
          <a:stretch/>
        </p:blipFill>
        <p:spPr>
          <a:xfrm>
            <a:off x="944475" y="162100"/>
            <a:ext cx="5015877" cy="1345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1"/>
        <p:cNvGrpSpPr/>
        <p:nvPr/>
      </p:nvGrpSpPr>
      <p:grpSpPr>
        <a:xfrm>
          <a:off x="0" y="0"/>
          <a:ext cx="0" cy="0"/>
          <a:chOff x="0" y="0"/>
          <a:chExt cx="0" cy="0"/>
        </a:xfrm>
      </p:grpSpPr>
      <p:sp>
        <p:nvSpPr>
          <p:cNvPr id="242" name="Google Shape;242;p3"/>
          <p:cNvSpPr txBox="1"/>
          <p:nvPr/>
        </p:nvSpPr>
        <p:spPr>
          <a:xfrm>
            <a:off x="701050" y="941475"/>
            <a:ext cx="68739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100" b="0" i="0" u="none" strike="noStrike" cap="none">
                <a:solidFill>
                  <a:srgbClr val="5DC9AD"/>
                </a:solidFill>
                <a:latin typeface="Montserrat ExtraBold"/>
                <a:ea typeface="Montserrat ExtraBold"/>
                <a:cs typeface="Montserrat ExtraBold"/>
                <a:sym typeface="Montserrat ExtraBold"/>
              </a:rPr>
              <a:t>First timers welcome</a:t>
            </a:r>
            <a:endParaRPr sz="2100" b="0" i="0" u="none" strike="noStrike" cap="none">
              <a:solidFill>
                <a:srgbClr val="5DC9AD"/>
              </a:solidFill>
              <a:latin typeface="Montserrat ExtraBold"/>
              <a:ea typeface="Montserrat ExtraBold"/>
              <a:cs typeface="Montserrat ExtraBold"/>
              <a:sym typeface="Montserrat ExtraBold"/>
            </a:endParaRPr>
          </a:p>
        </p:txBody>
      </p:sp>
      <p:sp>
        <p:nvSpPr>
          <p:cNvPr id="243" name="Google Shape;243;p3"/>
          <p:cNvSpPr txBox="1"/>
          <p:nvPr/>
        </p:nvSpPr>
        <p:spPr>
          <a:xfrm>
            <a:off x="1246225" y="1697225"/>
            <a:ext cx="32709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556C"/>
                </a:solidFill>
                <a:latin typeface="Montserrat ExtraBold"/>
                <a:ea typeface="Montserrat ExtraBold"/>
                <a:cs typeface="Montserrat ExtraBold"/>
                <a:sym typeface="Montserrat ExtraBold"/>
              </a:rPr>
              <a:t>It’s 2k community event and for 4 to 14 year olds</a:t>
            </a:r>
            <a:endParaRPr sz="1400" b="0" i="0" u="none" strike="noStrike" cap="none">
              <a:solidFill>
                <a:srgbClr val="FF556C"/>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232D5A"/>
              </a:solidFill>
              <a:latin typeface="Montserrat"/>
              <a:ea typeface="Montserrat"/>
              <a:cs typeface="Montserrat"/>
              <a:sym typeface="Montserrat"/>
            </a:endParaRPr>
          </a:p>
        </p:txBody>
      </p:sp>
      <p:sp>
        <p:nvSpPr>
          <p:cNvPr id="244" name="Google Shape;244;p3"/>
          <p:cNvSpPr txBox="1"/>
          <p:nvPr/>
        </p:nvSpPr>
        <p:spPr>
          <a:xfrm>
            <a:off x="4892225" y="1704875"/>
            <a:ext cx="2682600" cy="600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AB40"/>
                </a:solidFill>
                <a:latin typeface="Montserrat ExtraBold"/>
                <a:ea typeface="Montserrat ExtraBold"/>
                <a:cs typeface="Montserrat ExtraBold"/>
                <a:sym typeface="Montserrat ExtraBold"/>
              </a:rPr>
              <a:t>It’s free and every Sunday </a:t>
            </a:r>
            <a:endParaRPr sz="1400" b="0" i="0" u="none" strike="noStrike" cap="none">
              <a:solidFill>
                <a:srgbClr val="FFAB40"/>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300"/>
              <a:buFont typeface="Arial"/>
              <a:buNone/>
            </a:pPr>
            <a:endParaRPr sz="1300" b="1" i="0" u="none" strike="noStrike" cap="none">
              <a:solidFill>
                <a:srgbClr val="232D5A"/>
              </a:solidFill>
              <a:latin typeface="Montserrat"/>
              <a:ea typeface="Montserrat"/>
              <a:cs typeface="Montserrat"/>
              <a:sym typeface="Montserrat"/>
            </a:endParaRPr>
          </a:p>
        </p:txBody>
      </p:sp>
      <p:sp>
        <p:nvSpPr>
          <p:cNvPr id="245" name="Google Shape;245;p3"/>
          <p:cNvSpPr txBox="1"/>
          <p:nvPr/>
        </p:nvSpPr>
        <p:spPr>
          <a:xfrm>
            <a:off x="4651325" y="2488775"/>
            <a:ext cx="3435300" cy="815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603B"/>
                </a:solidFill>
                <a:latin typeface="Montserrat ExtraBold"/>
                <a:ea typeface="Montserrat ExtraBold"/>
                <a:cs typeface="Montserrat ExtraBold"/>
                <a:sym typeface="Montserrat ExtraBold"/>
              </a:rPr>
              <a:t>Walk, jog, run, skip around the course, volunteer or spectate</a:t>
            </a:r>
            <a:endParaRPr sz="1400" b="0" i="0" u="none" strike="noStrike" cap="none">
              <a:solidFill>
                <a:srgbClr val="FF603B"/>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300"/>
              <a:buFont typeface="Arial"/>
              <a:buNone/>
            </a:pPr>
            <a:endParaRPr sz="1300" b="1" i="0" u="none" strike="noStrike" cap="none">
              <a:solidFill>
                <a:srgbClr val="232D5A"/>
              </a:solidFill>
              <a:latin typeface="Montserrat"/>
              <a:ea typeface="Montserrat"/>
              <a:cs typeface="Montserrat"/>
              <a:sym typeface="Montserrat"/>
            </a:endParaRPr>
          </a:p>
        </p:txBody>
      </p:sp>
      <p:sp>
        <p:nvSpPr>
          <p:cNvPr id="246" name="Google Shape;246;p3"/>
          <p:cNvSpPr txBox="1"/>
          <p:nvPr/>
        </p:nvSpPr>
        <p:spPr>
          <a:xfrm>
            <a:off x="540525" y="2599688"/>
            <a:ext cx="3531300" cy="815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3CC7D1"/>
                </a:solidFill>
                <a:latin typeface="Montserrat ExtraBold"/>
                <a:ea typeface="Montserrat ExtraBold"/>
                <a:cs typeface="Montserrat ExtraBold"/>
                <a:sym typeface="Montserrat ExtraBold"/>
              </a:rPr>
              <a:t>Event are created and run by our amazing volunteers</a:t>
            </a:r>
            <a:endParaRPr sz="1400" b="0" i="0" u="none" strike="noStrike" cap="none">
              <a:solidFill>
                <a:srgbClr val="3CC7D1"/>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300"/>
              <a:buFont typeface="Arial"/>
              <a:buNone/>
            </a:pPr>
            <a:endParaRPr sz="1300" b="1" i="0" u="none" strike="noStrike" cap="none">
              <a:solidFill>
                <a:srgbClr val="232D5A"/>
              </a:solidFill>
              <a:latin typeface="Montserrat"/>
              <a:ea typeface="Montserrat"/>
              <a:cs typeface="Montserrat"/>
              <a:sym typeface="Montserrat"/>
            </a:endParaRPr>
          </a:p>
        </p:txBody>
      </p:sp>
      <p:sp>
        <p:nvSpPr>
          <p:cNvPr id="247" name="Google Shape;247;p3"/>
          <p:cNvSpPr txBox="1"/>
          <p:nvPr/>
        </p:nvSpPr>
        <p:spPr>
          <a:xfrm>
            <a:off x="701050" y="3608675"/>
            <a:ext cx="4248900" cy="815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E5A7B2"/>
                </a:solidFill>
                <a:latin typeface="Montserrat ExtraBold"/>
                <a:ea typeface="Montserrat ExtraBold"/>
                <a:cs typeface="Montserrat ExtraBold"/>
                <a:sym typeface="Montserrat ExtraBold"/>
              </a:rPr>
              <a:t>It’s fun, no one finishes last and we welcome everyone! </a:t>
            </a:r>
            <a:endParaRPr sz="1400" b="0" i="0" u="none" strike="noStrike" cap="none">
              <a:solidFill>
                <a:srgbClr val="E5A7B2"/>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Clr>
                <a:srgbClr val="000000"/>
              </a:buClr>
              <a:buSzPts val="1300"/>
              <a:buFont typeface="Arial"/>
              <a:buNone/>
            </a:pPr>
            <a:endParaRPr sz="1300" b="1" i="0" u="none" strike="noStrike" cap="none">
              <a:solidFill>
                <a:srgbClr val="232D5A"/>
              </a:solidFill>
              <a:latin typeface="Montserrat"/>
              <a:ea typeface="Montserrat"/>
              <a:cs typeface="Montserrat"/>
              <a:sym typeface="Montserrat"/>
            </a:endParaRPr>
          </a:p>
        </p:txBody>
      </p:sp>
      <p:sp>
        <p:nvSpPr>
          <p:cNvPr id="248" name="Google Shape;248;p3"/>
          <p:cNvSpPr txBox="1"/>
          <p:nvPr/>
        </p:nvSpPr>
        <p:spPr>
          <a:xfrm rot="-1775">
            <a:off x="940700" y="3146183"/>
            <a:ext cx="2905500" cy="64800"/>
          </a:xfrm>
          <a:prstGeom prst="rect">
            <a:avLst/>
          </a:prstGeom>
          <a:solidFill>
            <a:srgbClr val="5BC9AE"/>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000"/>
              <a:buFont typeface="Arial"/>
              <a:buNone/>
            </a:pPr>
            <a:endParaRPr sz="5000" b="0" i="0" u="none" strike="noStrike" cap="none">
              <a:solidFill>
                <a:srgbClr val="FFFFFF"/>
              </a:solidFill>
              <a:latin typeface="Montserrat ExtraBold"/>
              <a:ea typeface="Montserrat ExtraBold"/>
              <a:cs typeface="Montserrat ExtraBold"/>
              <a:sym typeface="Montserrat ExtraBold"/>
            </a:endParaRPr>
          </a:p>
        </p:txBody>
      </p:sp>
      <p:sp>
        <p:nvSpPr>
          <p:cNvPr id="249" name="Google Shape;249;p3"/>
          <p:cNvSpPr txBox="1"/>
          <p:nvPr/>
        </p:nvSpPr>
        <p:spPr>
          <a:xfrm rot="-1498">
            <a:off x="1661025" y="2238630"/>
            <a:ext cx="2754000" cy="64200"/>
          </a:xfrm>
          <a:prstGeom prst="rect">
            <a:avLst/>
          </a:prstGeom>
          <a:solidFill>
            <a:srgbClr val="5BC9AE"/>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000"/>
              <a:buFont typeface="Arial"/>
              <a:buNone/>
            </a:pPr>
            <a:endParaRPr sz="5000" b="0" i="0" u="none" strike="noStrike" cap="none">
              <a:solidFill>
                <a:srgbClr val="FFFFFF"/>
              </a:solidFill>
              <a:latin typeface="Montserrat ExtraBold"/>
              <a:ea typeface="Montserrat ExtraBold"/>
              <a:cs typeface="Montserrat ExtraBold"/>
              <a:sym typeface="Montserrat ExtraBold"/>
            </a:endParaRPr>
          </a:p>
        </p:txBody>
      </p:sp>
      <p:sp>
        <p:nvSpPr>
          <p:cNvPr id="250" name="Google Shape;250;p3"/>
          <p:cNvSpPr txBox="1"/>
          <p:nvPr/>
        </p:nvSpPr>
        <p:spPr>
          <a:xfrm rot="-2082">
            <a:off x="1099725" y="4181036"/>
            <a:ext cx="2972101" cy="65400"/>
          </a:xfrm>
          <a:prstGeom prst="rect">
            <a:avLst/>
          </a:prstGeom>
          <a:solidFill>
            <a:srgbClr val="5BC9AE"/>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000"/>
              <a:buFont typeface="Arial"/>
              <a:buNone/>
            </a:pPr>
            <a:endParaRPr sz="5000" b="0" i="0" u="none" strike="noStrike" cap="none">
              <a:solidFill>
                <a:srgbClr val="FFFFFF"/>
              </a:solidFill>
              <a:latin typeface="Montserrat ExtraBold"/>
              <a:ea typeface="Montserrat ExtraBold"/>
              <a:cs typeface="Montserrat ExtraBold"/>
              <a:sym typeface="Montserrat ExtraBold"/>
            </a:endParaRPr>
          </a:p>
        </p:txBody>
      </p:sp>
      <p:sp>
        <p:nvSpPr>
          <p:cNvPr id="251" name="Google Shape;251;p3"/>
          <p:cNvSpPr txBox="1"/>
          <p:nvPr/>
        </p:nvSpPr>
        <p:spPr>
          <a:xfrm rot="-1735">
            <a:off x="4882925" y="3061552"/>
            <a:ext cx="2972100" cy="65400"/>
          </a:xfrm>
          <a:prstGeom prst="rect">
            <a:avLst/>
          </a:prstGeom>
          <a:solidFill>
            <a:srgbClr val="5BC9AE"/>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000"/>
              <a:buFont typeface="Arial"/>
              <a:buNone/>
            </a:pPr>
            <a:endParaRPr sz="5000" b="0" i="0" u="none" strike="noStrike" cap="none">
              <a:solidFill>
                <a:srgbClr val="FFFFFF"/>
              </a:solidFill>
              <a:latin typeface="Montserrat ExtraBold"/>
              <a:ea typeface="Montserrat ExtraBold"/>
              <a:cs typeface="Montserrat ExtraBold"/>
              <a:sym typeface="Montserrat ExtraBold"/>
            </a:endParaRPr>
          </a:p>
        </p:txBody>
      </p:sp>
      <p:sp>
        <p:nvSpPr>
          <p:cNvPr id="252" name="Google Shape;252;p3"/>
          <p:cNvSpPr txBox="1"/>
          <p:nvPr/>
        </p:nvSpPr>
        <p:spPr>
          <a:xfrm rot="-1749">
            <a:off x="5312225" y="2032678"/>
            <a:ext cx="2358300" cy="65700"/>
          </a:xfrm>
          <a:prstGeom prst="rect">
            <a:avLst/>
          </a:prstGeom>
          <a:solidFill>
            <a:srgbClr val="5BC9AE"/>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000"/>
              <a:buFont typeface="Arial"/>
              <a:buNone/>
            </a:pPr>
            <a:endParaRPr sz="5000" b="0" i="0" u="none" strike="noStrike" cap="none">
              <a:solidFill>
                <a:srgbClr val="FFFFFF"/>
              </a:solidFill>
              <a:latin typeface="Montserrat ExtraBold"/>
              <a:ea typeface="Montserrat ExtraBold"/>
              <a:cs typeface="Montserrat ExtraBold"/>
              <a:sym typeface="Montserrat ExtraBold"/>
            </a:endParaRPr>
          </a:p>
        </p:txBody>
      </p:sp>
      <p:pic>
        <p:nvPicPr>
          <p:cNvPr id="253" name="Google Shape;253;p3" title="JPR_ILLY19.png"/>
          <p:cNvPicPr preferRelativeResize="0"/>
          <p:nvPr/>
        </p:nvPicPr>
        <p:blipFill rotWithShape="1">
          <a:blip r:embed="rId3">
            <a:alphaModFix/>
          </a:blip>
          <a:srcRect/>
          <a:stretch/>
        </p:blipFill>
        <p:spPr>
          <a:xfrm>
            <a:off x="4071825" y="2156237"/>
            <a:ext cx="5170433" cy="3720576"/>
          </a:xfrm>
          <a:prstGeom prst="rect">
            <a:avLst/>
          </a:prstGeom>
          <a:noFill/>
          <a:ln>
            <a:noFill/>
          </a:ln>
        </p:spPr>
      </p:pic>
      <p:sp>
        <p:nvSpPr>
          <p:cNvPr id="254" name="Google Shape;254;p3"/>
          <p:cNvSpPr txBox="1"/>
          <p:nvPr/>
        </p:nvSpPr>
        <p:spPr>
          <a:xfrm>
            <a:off x="940700" y="301575"/>
            <a:ext cx="73680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 sz="4000" b="0" i="0" u="none" strike="noStrike" cap="none">
                <a:solidFill>
                  <a:schemeClr val="dk1"/>
                </a:solidFill>
                <a:latin typeface="Montserrat ExtraBold"/>
                <a:ea typeface="Montserrat ExtraBold"/>
                <a:cs typeface="Montserrat ExtraBold"/>
                <a:sym typeface="Montserrat ExtraBold"/>
              </a:rPr>
              <a:t>What is junior parkrun?</a:t>
            </a:r>
            <a:endParaRPr sz="4000" b="0" i="0" u="none" strike="noStrike" cap="none">
              <a:solidFill>
                <a:schemeClr val="dk1"/>
              </a:solidFill>
              <a:latin typeface="Montserrat ExtraBold"/>
              <a:ea typeface="Montserrat ExtraBold"/>
              <a:cs typeface="Montserrat ExtraBold"/>
              <a:sym typeface="Montserrat Extra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5D6F9"/>
        </a:solidFill>
        <a:effectLst/>
      </p:bgPr>
    </p:bg>
    <p:spTree>
      <p:nvGrpSpPr>
        <p:cNvPr id="1" name="Shape 258"/>
        <p:cNvGrpSpPr/>
        <p:nvPr/>
      </p:nvGrpSpPr>
      <p:grpSpPr>
        <a:xfrm>
          <a:off x="0" y="0"/>
          <a:ext cx="0" cy="0"/>
          <a:chOff x="0" y="0"/>
          <a:chExt cx="0" cy="0"/>
        </a:xfrm>
      </p:grpSpPr>
      <p:pic>
        <p:nvPicPr>
          <p:cNvPr id="259" name="Google Shape;259;p4" title="junior parkrun- where everyone is welcome">
            <a:hlinkClick r:id="rId3"/>
          </p:cNvPr>
          <p:cNvPicPr preferRelativeResize="0"/>
          <p:nvPr/>
        </p:nvPicPr>
        <p:blipFill rotWithShape="1">
          <a:blip r:embed="rId4">
            <a:alphaModFix/>
          </a:blip>
          <a:srcRect/>
          <a:stretch/>
        </p:blipFill>
        <p:spPr>
          <a:xfrm>
            <a:off x="0" y="0"/>
            <a:ext cx="9143977"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fade">
                                      <p:cBhvr>
                                        <p:cTn id="7" dur="10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052" name="Picture 4" descr="Mesnes Park, Wigan - Wikipedia">
            <a:extLst>
              <a:ext uri="{FF2B5EF4-FFF2-40B4-BE49-F238E27FC236}">
                <a16:creationId xmlns:a16="http://schemas.microsoft.com/office/drawing/2014/main" id="{C2B98773-D310-4AAC-A9FD-0120BEFE42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65" name="Google Shape;265;p5"/>
          <p:cNvSpPr txBox="1"/>
          <p:nvPr/>
        </p:nvSpPr>
        <p:spPr>
          <a:xfrm>
            <a:off x="-327225" y="4394400"/>
            <a:ext cx="6542700" cy="1248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dirty="0">
                <a:solidFill>
                  <a:schemeClr val="lt1"/>
                </a:solidFill>
                <a:highlight>
                  <a:srgbClr val="3CC7D1"/>
                </a:highlight>
                <a:latin typeface="Montserrat"/>
                <a:ea typeface="Montserrat"/>
                <a:cs typeface="Montserrat"/>
                <a:sym typeface="Montserrat"/>
              </a:rPr>
              <a:t>Do you know this park?</a:t>
            </a:r>
            <a:endParaRPr sz="3600" b="1" i="0" u="none" strike="noStrike" cap="none" dirty="0">
              <a:solidFill>
                <a:schemeClr val="lt1"/>
              </a:solidFill>
              <a:highlight>
                <a:srgbClr val="3CC7D1"/>
              </a:highlight>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8"/>
          <p:cNvSpPr txBox="1"/>
          <p:nvPr/>
        </p:nvSpPr>
        <p:spPr>
          <a:xfrm>
            <a:off x="364100" y="418575"/>
            <a:ext cx="8196600" cy="338100"/>
          </a:xfrm>
          <a:prstGeom prst="rect">
            <a:avLst/>
          </a:prstGeom>
          <a:solidFill>
            <a:srgbClr val="E3ABB5"/>
          </a:solid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275"/>
              <a:buFont typeface="Arial"/>
              <a:buNone/>
            </a:pPr>
            <a:r>
              <a:rPr lang="en" sz="3447" b="0" i="0" u="none" strike="noStrike" cap="none">
                <a:solidFill>
                  <a:srgbClr val="FF4DA0"/>
                </a:solidFill>
                <a:latin typeface="Montserrat ExtraBold"/>
                <a:ea typeface="Montserrat ExtraBold"/>
                <a:cs typeface="Montserrat ExtraBold"/>
                <a:sym typeface="Montserrat ExtraBold"/>
              </a:rPr>
              <a:t>Why should you take part in junior parkrun?</a:t>
            </a:r>
            <a:endParaRPr sz="3447" b="0" i="0" u="none" strike="noStrike" cap="none">
              <a:solidFill>
                <a:srgbClr val="FF4DA0"/>
              </a:solidFill>
              <a:latin typeface="Montserrat ExtraBold"/>
              <a:ea typeface="Montserrat ExtraBold"/>
              <a:cs typeface="Montserrat ExtraBold"/>
              <a:sym typeface="Montserrat ExtraBold"/>
            </a:endParaRPr>
          </a:p>
          <a:p>
            <a:pPr marL="0" marR="0" lvl="0" indent="0" algn="l" rtl="0">
              <a:lnSpc>
                <a:spcPct val="80000"/>
              </a:lnSpc>
              <a:spcBef>
                <a:spcPts val="0"/>
              </a:spcBef>
              <a:spcAft>
                <a:spcPts val="0"/>
              </a:spcAft>
              <a:buClr>
                <a:srgbClr val="000000"/>
              </a:buClr>
              <a:buSzPts val="275"/>
              <a:buFont typeface="Arial"/>
              <a:buNone/>
            </a:pPr>
            <a:endParaRPr sz="1200" b="0" i="0" u="none" strike="noStrike" cap="none">
              <a:solidFill>
                <a:srgbClr val="FF4DA0"/>
              </a:solidFill>
              <a:latin typeface="Montserrat ExtraBold"/>
              <a:ea typeface="Montserrat ExtraBold"/>
              <a:cs typeface="Montserrat ExtraBold"/>
              <a:sym typeface="Montserrat ExtraBold"/>
            </a:endParaRPr>
          </a:p>
        </p:txBody>
      </p:sp>
      <p:pic>
        <p:nvPicPr>
          <p:cNvPr id="283" name="Google Shape;283;p8"/>
          <p:cNvPicPr preferRelativeResize="0">
            <a:picLocks noGrp="1"/>
          </p:cNvPicPr>
          <p:nvPr>
            <p:ph type="pic" idx="2"/>
          </p:nvPr>
        </p:nvPicPr>
        <p:blipFill rotWithShape="1">
          <a:blip r:embed="rId3">
            <a:alphaModFix/>
          </a:blip>
          <a:srcRect l="17445" t="15570" r="8374" b="15562"/>
          <a:stretch/>
        </p:blipFill>
        <p:spPr>
          <a:xfrm>
            <a:off x="2131451" y="1487524"/>
            <a:ext cx="5256627" cy="33453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9"/>
          <p:cNvSpPr txBox="1"/>
          <p:nvPr/>
        </p:nvSpPr>
        <p:spPr>
          <a:xfrm>
            <a:off x="364100" y="418575"/>
            <a:ext cx="8196600" cy="338100"/>
          </a:xfrm>
          <a:prstGeom prst="rect">
            <a:avLst/>
          </a:prstGeom>
          <a:solidFill>
            <a:srgbClr val="E3ABB5"/>
          </a:solid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275"/>
              <a:buFont typeface="Arial"/>
              <a:buNone/>
            </a:pPr>
            <a:r>
              <a:rPr lang="en" sz="3447" b="0" i="0" u="none" strike="noStrike" cap="none">
                <a:solidFill>
                  <a:srgbClr val="FF4DA0"/>
                </a:solidFill>
                <a:latin typeface="Montserrat ExtraBold"/>
                <a:ea typeface="Montserrat ExtraBold"/>
                <a:cs typeface="Montserrat ExtraBold"/>
                <a:sym typeface="Montserrat ExtraBold"/>
              </a:rPr>
              <a:t>Why should you take part in junior parkrun?</a:t>
            </a:r>
            <a:endParaRPr sz="3447" b="0" i="0" u="none" strike="noStrike" cap="none">
              <a:solidFill>
                <a:srgbClr val="FF4DA0"/>
              </a:solidFill>
              <a:latin typeface="Montserrat ExtraBold"/>
              <a:ea typeface="Montserrat ExtraBold"/>
              <a:cs typeface="Montserrat ExtraBold"/>
              <a:sym typeface="Montserrat ExtraBold"/>
            </a:endParaRPr>
          </a:p>
          <a:p>
            <a:pPr marL="0" marR="0" lvl="0" indent="0" algn="l" rtl="0">
              <a:lnSpc>
                <a:spcPct val="80000"/>
              </a:lnSpc>
              <a:spcBef>
                <a:spcPts val="0"/>
              </a:spcBef>
              <a:spcAft>
                <a:spcPts val="0"/>
              </a:spcAft>
              <a:buClr>
                <a:srgbClr val="000000"/>
              </a:buClr>
              <a:buSzPts val="275"/>
              <a:buFont typeface="Arial"/>
              <a:buNone/>
            </a:pPr>
            <a:endParaRPr sz="1200" b="0" i="0" u="none" strike="noStrike" cap="none">
              <a:solidFill>
                <a:srgbClr val="FF4DA0"/>
              </a:solidFill>
              <a:latin typeface="Montserrat ExtraBold"/>
              <a:ea typeface="Montserrat ExtraBold"/>
              <a:cs typeface="Montserrat ExtraBold"/>
              <a:sym typeface="Montserrat ExtraBold"/>
            </a:endParaRPr>
          </a:p>
        </p:txBody>
      </p:sp>
      <p:sp>
        <p:nvSpPr>
          <p:cNvPr id="289" name="Google Shape;289;p9"/>
          <p:cNvSpPr/>
          <p:nvPr/>
        </p:nvSpPr>
        <p:spPr>
          <a:xfrm>
            <a:off x="4938254" y="2290575"/>
            <a:ext cx="1500900" cy="986100"/>
          </a:xfrm>
          <a:prstGeom prst="ellipse">
            <a:avLst/>
          </a:prstGeom>
          <a:solidFill>
            <a:srgbClr val="00CBAA"/>
          </a:solidFill>
          <a:ln w="9525" cap="flat" cmpd="sng">
            <a:solidFill>
              <a:srgbClr val="53585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ExtraBold"/>
              <a:ea typeface="Montserrat ExtraBold"/>
              <a:cs typeface="Montserrat ExtraBold"/>
              <a:sym typeface="Montserrat ExtraBold"/>
            </a:endParaRPr>
          </a:p>
        </p:txBody>
      </p:sp>
      <p:sp>
        <p:nvSpPr>
          <p:cNvPr id="290" name="Google Shape;290;p9"/>
          <p:cNvSpPr txBox="1"/>
          <p:nvPr/>
        </p:nvSpPr>
        <p:spPr>
          <a:xfrm>
            <a:off x="7276946" y="3013212"/>
            <a:ext cx="1965600" cy="67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Montserrat ExtraBold"/>
              <a:ea typeface="Montserrat ExtraBold"/>
              <a:cs typeface="Montserrat ExtraBold"/>
              <a:sym typeface="Montserrat ExtraBold"/>
            </a:endParaRPr>
          </a:p>
        </p:txBody>
      </p:sp>
      <p:sp>
        <p:nvSpPr>
          <p:cNvPr id="291" name="Google Shape;291;p9"/>
          <p:cNvSpPr/>
          <p:nvPr/>
        </p:nvSpPr>
        <p:spPr>
          <a:xfrm>
            <a:off x="364088" y="1644695"/>
            <a:ext cx="2205000" cy="1408500"/>
          </a:xfrm>
          <a:prstGeom prst="ellipse">
            <a:avLst/>
          </a:prstGeom>
          <a:solidFill>
            <a:srgbClr val="E5A7B2"/>
          </a:solidFill>
          <a:ln w="9525" cap="flat" cmpd="sng">
            <a:solidFill>
              <a:srgbClr val="53585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ExtraBold"/>
              <a:ea typeface="Montserrat ExtraBold"/>
              <a:cs typeface="Montserrat ExtraBold"/>
              <a:sym typeface="Montserrat ExtraBold"/>
            </a:endParaRPr>
          </a:p>
        </p:txBody>
      </p:sp>
      <p:sp>
        <p:nvSpPr>
          <p:cNvPr id="292" name="Google Shape;292;p9"/>
          <p:cNvSpPr txBox="1"/>
          <p:nvPr/>
        </p:nvSpPr>
        <p:spPr>
          <a:xfrm>
            <a:off x="5200295" y="2540844"/>
            <a:ext cx="1039500" cy="416100"/>
          </a:xfrm>
          <a:prstGeom prst="rect">
            <a:avLst/>
          </a:prstGeom>
          <a:solidFill>
            <a:srgbClr val="00CBAA"/>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latin typeface="Montserrat ExtraBold"/>
                <a:ea typeface="Montserrat ExtraBold"/>
                <a:cs typeface="Montserrat ExtraBold"/>
                <a:sym typeface="Montserrat ExtraBold"/>
              </a:rPr>
              <a:t>It’s fun</a:t>
            </a:r>
            <a:endParaRPr sz="1500" b="0" i="0" u="none" strike="noStrike" cap="none">
              <a:solidFill>
                <a:srgbClr val="000000"/>
              </a:solidFill>
              <a:latin typeface="Montserrat ExtraBold"/>
              <a:ea typeface="Montserrat ExtraBold"/>
              <a:cs typeface="Montserrat ExtraBold"/>
              <a:sym typeface="Montserrat ExtraBold"/>
            </a:endParaRPr>
          </a:p>
        </p:txBody>
      </p:sp>
      <p:sp>
        <p:nvSpPr>
          <p:cNvPr id="293" name="Google Shape;293;p9"/>
          <p:cNvSpPr/>
          <p:nvPr/>
        </p:nvSpPr>
        <p:spPr>
          <a:xfrm>
            <a:off x="6522705" y="1298327"/>
            <a:ext cx="1664100" cy="1126800"/>
          </a:xfrm>
          <a:prstGeom prst="ellipse">
            <a:avLst/>
          </a:prstGeom>
          <a:solidFill>
            <a:srgbClr val="00CBAA"/>
          </a:solidFill>
          <a:ln w="9525" cap="flat" cmpd="sng">
            <a:solidFill>
              <a:srgbClr val="53585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CBAA"/>
              </a:solidFill>
              <a:latin typeface="Montserrat ExtraBold"/>
              <a:ea typeface="Montserrat ExtraBold"/>
              <a:cs typeface="Montserrat ExtraBold"/>
              <a:sym typeface="Montserrat ExtraBold"/>
            </a:endParaRPr>
          </a:p>
        </p:txBody>
      </p:sp>
      <p:sp>
        <p:nvSpPr>
          <p:cNvPr id="294" name="Google Shape;294;p9"/>
          <p:cNvSpPr/>
          <p:nvPr/>
        </p:nvSpPr>
        <p:spPr>
          <a:xfrm>
            <a:off x="946392" y="3445685"/>
            <a:ext cx="1768500" cy="1236900"/>
          </a:xfrm>
          <a:prstGeom prst="ellipse">
            <a:avLst/>
          </a:prstGeom>
          <a:solidFill>
            <a:srgbClr val="00CBAA"/>
          </a:solidFill>
          <a:ln w="9525" cap="flat" cmpd="sng">
            <a:solidFill>
              <a:srgbClr val="53585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ExtraBold"/>
              <a:ea typeface="Montserrat ExtraBold"/>
              <a:cs typeface="Montserrat ExtraBold"/>
              <a:sym typeface="Montserrat ExtraBold"/>
            </a:endParaRPr>
          </a:p>
        </p:txBody>
      </p:sp>
      <p:sp>
        <p:nvSpPr>
          <p:cNvPr id="295" name="Google Shape;295;p9"/>
          <p:cNvSpPr/>
          <p:nvPr/>
        </p:nvSpPr>
        <p:spPr>
          <a:xfrm>
            <a:off x="3093383" y="3642974"/>
            <a:ext cx="1394100" cy="986100"/>
          </a:xfrm>
          <a:prstGeom prst="ellipse">
            <a:avLst/>
          </a:prstGeom>
          <a:solidFill>
            <a:srgbClr val="FFB203"/>
          </a:solidFill>
          <a:ln w="9525" cap="flat" cmpd="sng">
            <a:solidFill>
              <a:srgbClr val="53585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ExtraBold"/>
              <a:ea typeface="Montserrat ExtraBold"/>
              <a:cs typeface="Montserrat ExtraBold"/>
              <a:sym typeface="Montserrat ExtraBold"/>
            </a:endParaRPr>
          </a:p>
        </p:txBody>
      </p:sp>
      <p:sp>
        <p:nvSpPr>
          <p:cNvPr id="296" name="Google Shape;296;p9"/>
          <p:cNvSpPr/>
          <p:nvPr/>
        </p:nvSpPr>
        <p:spPr>
          <a:xfrm>
            <a:off x="4865950" y="3616800"/>
            <a:ext cx="1768500" cy="1194000"/>
          </a:xfrm>
          <a:prstGeom prst="ellipse">
            <a:avLst/>
          </a:prstGeom>
          <a:solidFill>
            <a:srgbClr val="E5A7B2"/>
          </a:solidFill>
          <a:ln w="9525" cap="flat" cmpd="sng">
            <a:solidFill>
              <a:srgbClr val="53585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ExtraBold"/>
              <a:ea typeface="Montserrat ExtraBold"/>
              <a:cs typeface="Montserrat ExtraBold"/>
              <a:sym typeface="Montserrat ExtraBold"/>
            </a:endParaRPr>
          </a:p>
        </p:txBody>
      </p:sp>
      <p:sp>
        <p:nvSpPr>
          <p:cNvPr id="297" name="Google Shape;297;p9"/>
          <p:cNvSpPr/>
          <p:nvPr/>
        </p:nvSpPr>
        <p:spPr>
          <a:xfrm>
            <a:off x="3512595" y="1470644"/>
            <a:ext cx="1500900" cy="986100"/>
          </a:xfrm>
          <a:prstGeom prst="ellipse">
            <a:avLst/>
          </a:prstGeom>
          <a:solidFill>
            <a:srgbClr val="FFB200"/>
          </a:solidFill>
          <a:ln w="9525" cap="flat" cmpd="sng">
            <a:solidFill>
              <a:srgbClr val="53585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ExtraBold"/>
              <a:ea typeface="Montserrat ExtraBold"/>
              <a:cs typeface="Montserrat ExtraBold"/>
              <a:sym typeface="Montserrat ExtraBold"/>
            </a:endParaRPr>
          </a:p>
        </p:txBody>
      </p:sp>
      <p:sp>
        <p:nvSpPr>
          <p:cNvPr id="298" name="Google Shape;298;p9"/>
          <p:cNvSpPr/>
          <p:nvPr/>
        </p:nvSpPr>
        <p:spPr>
          <a:xfrm>
            <a:off x="2714900" y="2571753"/>
            <a:ext cx="1226100" cy="870300"/>
          </a:xfrm>
          <a:prstGeom prst="ellipse">
            <a:avLst/>
          </a:prstGeom>
          <a:solidFill>
            <a:srgbClr val="00CBAA"/>
          </a:solidFill>
          <a:ln w="9525" cap="flat" cmpd="sng">
            <a:solidFill>
              <a:srgbClr val="53585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ExtraBold"/>
              <a:ea typeface="Montserrat ExtraBold"/>
              <a:cs typeface="Montserrat ExtraBold"/>
              <a:sym typeface="Montserrat ExtraBold"/>
            </a:endParaRPr>
          </a:p>
        </p:txBody>
      </p:sp>
      <p:sp>
        <p:nvSpPr>
          <p:cNvPr id="299" name="Google Shape;299;p9"/>
          <p:cNvSpPr/>
          <p:nvPr/>
        </p:nvSpPr>
        <p:spPr>
          <a:xfrm>
            <a:off x="6812555" y="2819375"/>
            <a:ext cx="1768500" cy="1194000"/>
          </a:xfrm>
          <a:prstGeom prst="ellipse">
            <a:avLst/>
          </a:prstGeom>
          <a:solidFill>
            <a:srgbClr val="00CBAA"/>
          </a:solidFill>
          <a:ln w="9525" cap="flat" cmpd="sng">
            <a:solidFill>
              <a:srgbClr val="53585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ExtraBold"/>
              <a:ea typeface="Montserrat ExtraBold"/>
              <a:cs typeface="Montserrat ExtraBold"/>
              <a:sym typeface="Montserrat ExtraBold"/>
            </a:endParaRPr>
          </a:p>
        </p:txBody>
      </p:sp>
      <p:sp>
        <p:nvSpPr>
          <p:cNvPr id="300" name="Google Shape;300;p9"/>
          <p:cNvSpPr txBox="1"/>
          <p:nvPr/>
        </p:nvSpPr>
        <p:spPr>
          <a:xfrm>
            <a:off x="6968437" y="3116000"/>
            <a:ext cx="1394100" cy="416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latin typeface="Montserrat ExtraBold"/>
                <a:ea typeface="Montserrat ExtraBold"/>
                <a:cs typeface="Montserrat ExtraBold"/>
                <a:sym typeface="Montserrat ExtraBold"/>
              </a:rPr>
              <a:t>It’s outside and in nature</a:t>
            </a:r>
            <a:endParaRPr sz="1300" b="0" i="0" u="none" strike="noStrike" cap="none">
              <a:solidFill>
                <a:srgbClr val="000000"/>
              </a:solidFill>
              <a:latin typeface="Montserrat ExtraBold"/>
              <a:ea typeface="Montserrat ExtraBold"/>
              <a:cs typeface="Montserrat ExtraBold"/>
              <a:sym typeface="Montserrat ExtraBold"/>
            </a:endParaRPr>
          </a:p>
        </p:txBody>
      </p:sp>
      <p:sp>
        <p:nvSpPr>
          <p:cNvPr id="301" name="Google Shape;301;p9"/>
          <p:cNvSpPr txBox="1"/>
          <p:nvPr/>
        </p:nvSpPr>
        <p:spPr>
          <a:xfrm>
            <a:off x="483756" y="2042075"/>
            <a:ext cx="1965600" cy="613800"/>
          </a:xfrm>
          <a:prstGeom prst="rect">
            <a:avLst/>
          </a:prstGeom>
          <a:solidFill>
            <a:srgbClr val="E5A7B2"/>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latin typeface="Montserrat ExtraBold"/>
                <a:ea typeface="Montserrat ExtraBold"/>
                <a:cs typeface="Montserrat ExtraBold"/>
                <a:sym typeface="Montserrat ExtraBold"/>
              </a:rPr>
              <a:t>It improves your physical health</a:t>
            </a:r>
            <a:endParaRPr sz="1300" b="0" i="0" u="none" strike="noStrike" cap="none">
              <a:solidFill>
                <a:srgbClr val="000000"/>
              </a:solidFill>
              <a:latin typeface="Montserrat ExtraBold"/>
              <a:ea typeface="Montserrat ExtraBold"/>
              <a:cs typeface="Montserrat ExtraBold"/>
              <a:sym typeface="Montserrat ExtraBold"/>
            </a:endParaRPr>
          </a:p>
        </p:txBody>
      </p:sp>
      <p:sp>
        <p:nvSpPr>
          <p:cNvPr id="302" name="Google Shape;302;p9"/>
          <p:cNvSpPr txBox="1"/>
          <p:nvPr/>
        </p:nvSpPr>
        <p:spPr>
          <a:xfrm>
            <a:off x="2880452" y="2706812"/>
            <a:ext cx="894900" cy="416100"/>
          </a:xfrm>
          <a:prstGeom prst="rect">
            <a:avLst/>
          </a:prstGeom>
          <a:solidFill>
            <a:srgbClr val="00CBAA"/>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Montserrat ExtraBold"/>
                <a:ea typeface="Montserrat ExtraBold"/>
                <a:cs typeface="Montserrat ExtraBold"/>
                <a:sym typeface="Montserrat ExtraBold"/>
              </a:rPr>
              <a:t>Make friends</a:t>
            </a:r>
            <a:endParaRPr sz="1400" b="0" i="0" u="none" strike="noStrike" cap="none">
              <a:solidFill>
                <a:srgbClr val="000000"/>
              </a:solidFill>
              <a:latin typeface="Montserrat ExtraBold"/>
              <a:ea typeface="Montserrat ExtraBold"/>
              <a:cs typeface="Montserrat ExtraBold"/>
              <a:sym typeface="Montserrat ExtraBold"/>
            </a:endParaRPr>
          </a:p>
        </p:txBody>
      </p:sp>
      <p:sp>
        <p:nvSpPr>
          <p:cNvPr id="303" name="Google Shape;303;p9"/>
          <p:cNvSpPr txBox="1"/>
          <p:nvPr/>
        </p:nvSpPr>
        <p:spPr>
          <a:xfrm>
            <a:off x="1198473" y="3760658"/>
            <a:ext cx="1264500" cy="676200"/>
          </a:xfrm>
          <a:prstGeom prst="rect">
            <a:avLst/>
          </a:prstGeom>
          <a:solidFill>
            <a:srgbClr val="00CBAA"/>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latin typeface="Montserrat ExtraBold"/>
                <a:ea typeface="Montserrat ExtraBold"/>
                <a:cs typeface="Montserrat ExtraBold"/>
                <a:sym typeface="Montserrat ExtraBold"/>
              </a:rPr>
              <a:t>Increases confidence</a:t>
            </a:r>
            <a:endParaRPr sz="1300" b="0" i="0" u="none" strike="noStrike" cap="none">
              <a:solidFill>
                <a:srgbClr val="000000"/>
              </a:solidFill>
              <a:latin typeface="Montserrat ExtraBold"/>
              <a:ea typeface="Montserrat ExtraBold"/>
              <a:cs typeface="Montserrat ExtraBold"/>
              <a:sym typeface="Montserrat ExtraBold"/>
            </a:endParaRPr>
          </a:p>
        </p:txBody>
      </p:sp>
      <p:sp>
        <p:nvSpPr>
          <p:cNvPr id="304" name="Google Shape;304;p9"/>
          <p:cNvSpPr txBox="1"/>
          <p:nvPr/>
        </p:nvSpPr>
        <p:spPr>
          <a:xfrm>
            <a:off x="3311628" y="3830583"/>
            <a:ext cx="957600" cy="416100"/>
          </a:xfrm>
          <a:prstGeom prst="rect">
            <a:avLst/>
          </a:prstGeom>
          <a:solidFill>
            <a:srgbClr val="FFB203"/>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latin typeface="Montserrat ExtraBold"/>
                <a:ea typeface="Montserrat ExtraBold"/>
                <a:cs typeface="Montserrat ExtraBold"/>
                <a:sym typeface="Montserrat ExtraBold"/>
              </a:rPr>
              <a:t>Better sleep</a:t>
            </a:r>
            <a:endParaRPr sz="1300" b="0" i="0" u="none" strike="noStrike" cap="none">
              <a:solidFill>
                <a:srgbClr val="000000"/>
              </a:solidFill>
              <a:latin typeface="Montserrat ExtraBold"/>
              <a:ea typeface="Montserrat ExtraBold"/>
              <a:cs typeface="Montserrat ExtraBold"/>
              <a:sym typeface="Montserrat ExtraBold"/>
            </a:endParaRPr>
          </a:p>
        </p:txBody>
      </p:sp>
      <p:sp>
        <p:nvSpPr>
          <p:cNvPr id="305" name="Google Shape;305;p9"/>
          <p:cNvSpPr txBox="1"/>
          <p:nvPr/>
        </p:nvSpPr>
        <p:spPr>
          <a:xfrm>
            <a:off x="6769199" y="1503233"/>
            <a:ext cx="1138500" cy="416100"/>
          </a:xfrm>
          <a:prstGeom prst="rect">
            <a:avLst/>
          </a:prstGeom>
          <a:solidFill>
            <a:srgbClr val="00CBAA"/>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latin typeface="Montserrat ExtraBold"/>
                <a:ea typeface="Montserrat ExtraBold"/>
                <a:cs typeface="Montserrat ExtraBold"/>
                <a:sym typeface="Montserrat ExtraBold"/>
              </a:rPr>
              <a:t>It makes you feel good!</a:t>
            </a:r>
            <a:endParaRPr sz="1300" b="0" i="0" u="none" strike="noStrike" cap="none">
              <a:solidFill>
                <a:srgbClr val="000000"/>
              </a:solidFill>
              <a:latin typeface="Montserrat ExtraBold"/>
              <a:ea typeface="Montserrat ExtraBold"/>
              <a:cs typeface="Montserrat ExtraBold"/>
              <a:sym typeface="Montserrat ExtraBold"/>
            </a:endParaRPr>
          </a:p>
        </p:txBody>
      </p:sp>
      <p:sp>
        <p:nvSpPr>
          <p:cNvPr id="306" name="Google Shape;306;p9"/>
          <p:cNvSpPr txBox="1"/>
          <p:nvPr/>
        </p:nvSpPr>
        <p:spPr>
          <a:xfrm>
            <a:off x="5170669" y="3760653"/>
            <a:ext cx="1138500" cy="416100"/>
          </a:xfrm>
          <a:prstGeom prst="rect">
            <a:avLst/>
          </a:prstGeom>
          <a:solidFill>
            <a:srgbClr val="E5A7B2"/>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latin typeface="Montserrat ExtraBold"/>
                <a:ea typeface="Montserrat ExtraBold"/>
                <a:cs typeface="Montserrat ExtraBold"/>
                <a:sym typeface="Montserrat ExtraBold"/>
              </a:rPr>
              <a:t>Improves your fitness &amp; Stamina</a:t>
            </a:r>
            <a:endParaRPr sz="1300" b="0" i="0" u="none" strike="noStrike" cap="none">
              <a:solidFill>
                <a:srgbClr val="000000"/>
              </a:solidFill>
              <a:latin typeface="Montserrat ExtraBold"/>
              <a:ea typeface="Montserrat ExtraBold"/>
              <a:cs typeface="Montserrat ExtraBold"/>
              <a:sym typeface="Montserrat ExtraBold"/>
            </a:endParaRPr>
          </a:p>
        </p:txBody>
      </p:sp>
      <p:sp>
        <p:nvSpPr>
          <p:cNvPr id="307" name="Google Shape;307;p9"/>
          <p:cNvSpPr txBox="1"/>
          <p:nvPr/>
        </p:nvSpPr>
        <p:spPr>
          <a:xfrm>
            <a:off x="3815517" y="1595617"/>
            <a:ext cx="894900" cy="416100"/>
          </a:xfrm>
          <a:prstGeom prst="rect">
            <a:avLst/>
          </a:prstGeom>
          <a:solidFill>
            <a:srgbClr val="FFB200"/>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latin typeface="Montserrat ExtraBold"/>
                <a:ea typeface="Montserrat ExtraBold"/>
                <a:cs typeface="Montserrat ExtraBold"/>
                <a:sym typeface="Montserrat ExtraBold"/>
              </a:rPr>
              <a:t>Less screen time</a:t>
            </a:r>
            <a:endParaRPr sz="1300" b="0" i="0" u="none" strike="noStrike" cap="none">
              <a:solidFill>
                <a:srgbClr val="000000"/>
              </a:solidFill>
              <a:latin typeface="Montserrat ExtraBold"/>
              <a:ea typeface="Montserrat ExtraBold"/>
              <a:cs typeface="Montserrat ExtraBold"/>
              <a:sym typeface="Montserrat Extra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311"/>
        <p:cNvGrpSpPr/>
        <p:nvPr/>
      </p:nvGrpSpPr>
      <p:grpSpPr>
        <a:xfrm>
          <a:off x="0" y="0"/>
          <a:ext cx="0" cy="0"/>
          <a:chOff x="0" y="0"/>
          <a:chExt cx="0" cy="0"/>
        </a:xfrm>
      </p:grpSpPr>
      <p:pic>
        <p:nvPicPr>
          <p:cNvPr id="312" name="Google Shape;312;p10"/>
          <p:cNvPicPr preferRelativeResize="0"/>
          <p:nvPr/>
        </p:nvPicPr>
        <p:blipFill rotWithShape="1">
          <a:blip r:embed="rId3">
            <a:alphaModFix/>
          </a:blip>
          <a:srcRect l="18160" r="9803"/>
          <a:stretch/>
        </p:blipFill>
        <p:spPr>
          <a:xfrm>
            <a:off x="816825" y="1326563"/>
            <a:ext cx="4099774" cy="3185125"/>
          </a:xfrm>
          <a:prstGeom prst="rect">
            <a:avLst/>
          </a:prstGeom>
          <a:noFill/>
          <a:ln>
            <a:noFill/>
          </a:ln>
        </p:spPr>
      </p:pic>
      <p:pic>
        <p:nvPicPr>
          <p:cNvPr id="313" name="Google Shape;313;p10" title="JPR_ILLY20.png"/>
          <p:cNvPicPr preferRelativeResize="0"/>
          <p:nvPr/>
        </p:nvPicPr>
        <p:blipFill rotWithShape="1">
          <a:blip r:embed="rId4">
            <a:alphaModFix/>
          </a:blip>
          <a:srcRect/>
          <a:stretch/>
        </p:blipFill>
        <p:spPr>
          <a:xfrm>
            <a:off x="4264924" y="1160675"/>
            <a:ext cx="4267199" cy="3070618"/>
          </a:xfrm>
          <a:prstGeom prst="rect">
            <a:avLst/>
          </a:prstGeom>
          <a:noFill/>
          <a:ln>
            <a:noFill/>
          </a:ln>
        </p:spPr>
      </p:pic>
      <p:sp>
        <p:nvSpPr>
          <p:cNvPr id="314" name="Google Shape;314;p10"/>
          <p:cNvSpPr txBox="1"/>
          <p:nvPr/>
        </p:nvSpPr>
        <p:spPr>
          <a:xfrm>
            <a:off x="459500" y="178675"/>
            <a:ext cx="77472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 sz="4000" b="0" i="0" u="none" strike="noStrike" cap="none">
                <a:solidFill>
                  <a:srgbClr val="61BD6E"/>
                </a:solidFill>
                <a:latin typeface="Montserrat ExtraBold"/>
                <a:ea typeface="Montserrat ExtraBold"/>
                <a:cs typeface="Montserrat ExtraBold"/>
                <a:sym typeface="Montserrat ExtraBold"/>
              </a:rPr>
              <a:t>junior parkrun milestones</a:t>
            </a:r>
            <a:endParaRPr sz="4000" b="0" i="0" u="none" strike="noStrike" cap="none">
              <a:solidFill>
                <a:srgbClr val="61BD6E"/>
              </a:solidFill>
              <a:latin typeface="Montserrat ExtraBold"/>
              <a:ea typeface="Montserrat ExtraBold"/>
              <a:cs typeface="Montserrat ExtraBold"/>
              <a:sym typeface="Montserrat Extra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11"/>
          <p:cNvSpPr txBox="1"/>
          <p:nvPr/>
        </p:nvSpPr>
        <p:spPr>
          <a:xfrm>
            <a:off x="873675" y="1528800"/>
            <a:ext cx="7292700" cy="23397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SzPts val="1400"/>
              <a:buFont typeface="Montserrat"/>
              <a:buChar char="●"/>
            </a:pPr>
            <a:r>
              <a:rPr lang="en" sz="1400" b="0" i="0" u="none" strike="noStrike" cap="none">
                <a:solidFill>
                  <a:srgbClr val="000000"/>
                </a:solidFill>
                <a:latin typeface="Montserrat"/>
                <a:ea typeface="Montserrat"/>
                <a:cs typeface="Montserrat"/>
                <a:sym typeface="Montserrat"/>
              </a:rPr>
              <a:t>Ask a parent or adult to register you on the </a:t>
            </a:r>
            <a:r>
              <a:rPr lang="en" sz="1400" b="0" i="0" u="sng" strike="noStrike" cap="none">
                <a:solidFill>
                  <a:srgbClr val="0365C0"/>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parkrun website</a:t>
            </a:r>
            <a:r>
              <a:rPr lang="en" sz="1400" b="0" i="0" u="none" strike="noStrike" cap="none">
                <a:solidFill>
                  <a:srgbClr val="000000"/>
                </a:solidFill>
                <a:latin typeface="Montserrat"/>
                <a:ea typeface="Montserrat"/>
                <a:cs typeface="Montserrat"/>
                <a:sym typeface="Montserrat"/>
              </a:rPr>
              <a:t>, you will then be sent your very own parkrun barcode</a:t>
            </a:r>
            <a:endParaRPr sz="1400" b="0" i="0" u="none" strike="noStrike" cap="none">
              <a:solidFill>
                <a:srgbClr val="000000"/>
              </a:solidFill>
              <a:latin typeface="Montserrat"/>
              <a:ea typeface="Montserrat"/>
              <a:cs typeface="Montserrat"/>
              <a:sym typeface="Montserrat"/>
            </a:endParaRPr>
          </a:p>
          <a:p>
            <a:pPr marL="914400" marR="0" lvl="0" indent="0" algn="l" rtl="0">
              <a:lnSpc>
                <a:spcPct val="100000"/>
              </a:lnSpc>
              <a:spcBef>
                <a:spcPts val="0"/>
              </a:spcBef>
              <a:spcAft>
                <a:spcPts val="0"/>
              </a:spcAft>
              <a:buNone/>
            </a:pPr>
            <a:endParaRPr sz="1400" b="0" i="0" u="none" strike="noStrike" cap="none">
              <a:solidFill>
                <a:srgbClr val="000000"/>
              </a:solidFill>
              <a:latin typeface="Montserrat"/>
              <a:ea typeface="Montserrat"/>
              <a:cs typeface="Montserrat"/>
              <a:sym typeface="Montserrat"/>
            </a:endParaRPr>
          </a:p>
          <a:p>
            <a:pPr marL="457200" marR="0" lvl="0" indent="-317500" algn="l" rtl="0">
              <a:lnSpc>
                <a:spcPct val="100000"/>
              </a:lnSpc>
              <a:spcBef>
                <a:spcPts val="0"/>
              </a:spcBef>
              <a:spcAft>
                <a:spcPts val="0"/>
              </a:spcAft>
              <a:buClr>
                <a:srgbClr val="000000"/>
              </a:buClr>
              <a:buSzPts val="1400"/>
              <a:buFont typeface="Montserrat"/>
              <a:buChar char="●"/>
            </a:pPr>
            <a:r>
              <a:rPr lang="en" sz="1400" b="0" i="0" u="none" strike="noStrike" cap="none">
                <a:solidFill>
                  <a:srgbClr val="000000"/>
                </a:solidFill>
                <a:latin typeface="Montserrat"/>
                <a:ea typeface="Montserrat"/>
                <a:cs typeface="Montserrat"/>
                <a:sym typeface="Montserrat"/>
              </a:rPr>
              <a:t>Join us at any junior parkrun or parkrun event</a:t>
            </a:r>
            <a:endParaRPr sz="1400" b="0" i="0" u="none" strike="noStrike" cap="none">
              <a:solidFill>
                <a:srgbClr val="000000"/>
              </a:solidFill>
              <a:latin typeface="Montserrat"/>
              <a:ea typeface="Montserrat"/>
              <a:cs typeface="Montserrat"/>
              <a:sym typeface="Montserrat"/>
            </a:endParaRPr>
          </a:p>
          <a:p>
            <a:pPr marL="914400" marR="0" lvl="0" indent="0" algn="l" rtl="0">
              <a:lnSpc>
                <a:spcPct val="100000"/>
              </a:lnSpc>
              <a:spcBef>
                <a:spcPts val="0"/>
              </a:spcBef>
              <a:spcAft>
                <a:spcPts val="0"/>
              </a:spcAft>
              <a:buNone/>
            </a:pPr>
            <a:endParaRPr sz="1400" b="0" i="0" u="none" strike="noStrike" cap="none">
              <a:solidFill>
                <a:srgbClr val="000000"/>
              </a:solidFill>
              <a:latin typeface="Montserrat"/>
              <a:ea typeface="Montserrat"/>
              <a:cs typeface="Montserrat"/>
              <a:sym typeface="Montserrat"/>
            </a:endParaRPr>
          </a:p>
          <a:p>
            <a:pPr marL="457200" marR="0" lvl="0" indent="-317500" algn="l" rtl="0">
              <a:lnSpc>
                <a:spcPct val="100000"/>
              </a:lnSpc>
              <a:spcBef>
                <a:spcPts val="0"/>
              </a:spcBef>
              <a:spcAft>
                <a:spcPts val="0"/>
              </a:spcAft>
              <a:buClr>
                <a:srgbClr val="000000"/>
              </a:buClr>
              <a:buSzPts val="1400"/>
              <a:buFont typeface="Montserrat"/>
              <a:buChar char="●"/>
            </a:pPr>
            <a:r>
              <a:rPr lang="en" sz="1400" b="0" i="0" u="none" strike="noStrike" cap="none">
                <a:solidFill>
                  <a:srgbClr val="000000"/>
                </a:solidFill>
                <a:latin typeface="Montserrat"/>
                <a:ea typeface="Montserrat"/>
                <a:cs typeface="Montserrat"/>
                <a:sym typeface="Montserrat"/>
              </a:rPr>
              <a:t>Bring your personal barcode with you</a:t>
            </a:r>
            <a:endParaRPr sz="1400" b="0" i="0" u="none" strike="noStrike" cap="none">
              <a:solidFill>
                <a:srgbClr val="000000"/>
              </a:solidFill>
              <a:latin typeface="Montserrat"/>
              <a:ea typeface="Montserrat"/>
              <a:cs typeface="Montserrat"/>
              <a:sym typeface="Montserrat"/>
            </a:endParaRPr>
          </a:p>
          <a:p>
            <a:pPr marL="914400" marR="0" lvl="0" indent="0" algn="l" rtl="0">
              <a:lnSpc>
                <a:spcPct val="100000"/>
              </a:lnSpc>
              <a:spcBef>
                <a:spcPts val="0"/>
              </a:spcBef>
              <a:spcAft>
                <a:spcPts val="0"/>
              </a:spcAft>
              <a:buNone/>
            </a:pPr>
            <a:endParaRPr sz="1400" b="0" i="0" u="none" strike="noStrike" cap="none">
              <a:solidFill>
                <a:srgbClr val="000000"/>
              </a:solidFill>
              <a:latin typeface="Montserrat"/>
              <a:ea typeface="Montserrat"/>
              <a:cs typeface="Montserrat"/>
              <a:sym typeface="Montserrat"/>
            </a:endParaRPr>
          </a:p>
          <a:p>
            <a:pPr marL="457200" marR="0" lvl="0" indent="-317500" algn="l" rtl="0">
              <a:lnSpc>
                <a:spcPct val="100000"/>
              </a:lnSpc>
              <a:spcBef>
                <a:spcPts val="0"/>
              </a:spcBef>
              <a:spcAft>
                <a:spcPts val="0"/>
              </a:spcAft>
              <a:buClr>
                <a:srgbClr val="000000"/>
              </a:buClr>
              <a:buSzPts val="1400"/>
              <a:buFont typeface="Montserrat"/>
              <a:buChar char="●"/>
            </a:pPr>
            <a:r>
              <a:rPr lang="en" sz="1400" b="0" i="0" u="none" strike="noStrike" cap="none">
                <a:solidFill>
                  <a:srgbClr val="000000"/>
                </a:solidFill>
                <a:latin typeface="Montserrat"/>
                <a:ea typeface="Montserrat"/>
                <a:cs typeface="Montserrat"/>
                <a:sym typeface="Montserrat"/>
              </a:rPr>
              <a:t>Walk, jog, run, skip around the course, volunteer or spectate</a:t>
            </a:r>
            <a:endParaRPr sz="1400" b="0" i="0" u="none" strike="noStrike" cap="none">
              <a:solidFill>
                <a:srgbClr val="000000"/>
              </a:solidFill>
              <a:latin typeface="Montserrat"/>
              <a:ea typeface="Montserrat"/>
              <a:cs typeface="Montserrat"/>
              <a:sym typeface="Montserrat"/>
            </a:endParaRPr>
          </a:p>
          <a:p>
            <a:pPr marL="914400" marR="0" lvl="0" indent="0" algn="l" rtl="0">
              <a:lnSpc>
                <a:spcPct val="100000"/>
              </a:lnSpc>
              <a:spcBef>
                <a:spcPts val="0"/>
              </a:spcBef>
              <a:spcAft>
                <a:spcPts val="0"/>
              </a:spcAft>
              <a:buNone/>
            </a:pPr>
            <a:endParaRPr sz="1400" b="0" i="0" u="none" strike="noStrike" cap="none">
              <a:solidFill>
                <a:srgbClr val="000000"/>
              </a:solidFill>
              <a:latin typeface="Montserrat"/>
              <a:ea typeface="Montserrat"/>
              <a:cs typeface="Montserrat"/>
              <a:sym typeface="Montserrat"/>
            </a:endParaRPr>
          </a:p>
          <a:p>
            <a:pPr marL="457200" marR="0" lvl="0" indent="-317500" algn="l" rtl="0">
              <a:lnSpc>
                <a:spcPct val="100000"/>
              </a:lnSpc>
              <a:spcBef>
                <a:spcPts val="0"/>
              </a:spcBef>
              <a:spcAft>
                <a:spcPts val="0"/>
              </a:spcAft>
              <a:buClr>
                <a:srgbClr val="000000"/>
              </a:buClr>
              <a:buSzPts val="1400"/>
              <a:buChar char="●"/>
            </a:pPr>
            <a:r>
              <a:rPr lang="en" sz="1400" b="0" i="0" u="none" strike="noStrike" cap="none">
                <a:solidFill>
                  <a:srgbClr val="000000"/>
                </a:solidFill>
                <a:latin typeface="Montserrat"/>
                <a:ea typeface="Montserrat"/>
                <a:cs typeface="Montserrat"/>
                <a:sym typeface="Montserrat"/>
              </a:rPr>
              <a:t>Most importantly </a:t>
            </a:r>
            <a:r>
              <a:rPr lang="en" sz="1400" b="0" i="0" u="none" strike="noStrike" cap="none">
                <a:solidFill>
                  <a:srgbClr val="000000"/>
                </a:solidFill>
                <a:latin typeface="Montserrat ExtraBold"/>
                <a:ea typeface="Montserrat ExtraBold"/>
                <a:cs typeface="Montserrat ExtraBold"/>
                <a:sym typeface="Montserrat ExtraBold"/>
              </a:rPr>
              <a:t>have fun…</a:t>
            </a:r>
            <a:r>
              <a:rPr lang="en" sz="1400" b="0" i="0" u="none" strike="noStrike" cap="none">
                <a:solidFill>
                  <a:srgbClr val="000000"/>
                </a:solidFill>
                <a:latin typeface="Montserrat"/>
                <a:ea typeface="Montserrat"/>
                <a:cs typeface="Montserrat"/>
                <a:sym typeface="Montserrat"/>
              </a:rPr>
              <a:t> see you on Sunday!</a:t>
            </a:r>
            <a:endParaRPr sz="1700" b="0" i="0" u="none" strike="noStrike" cap="none">
              <a:solidFill>
                <a:srgbClr val="000000"/>
              </a:solidFill>
              <a:latin typeface="Montserrat"/>
              <a:ea typeface="Montserrat"/>
              <a:cs typeface="Montserrat"/>
              <a:sym typeface="Montserrat"/>
            </a:endParaRPr>
          </a:p>
        </p:txBody>
      </p:sp>
      <p:sp>
        <p:nvSpPr>
          <p:cNvPr id="320" name="Google Shape;320;p11"/>
          <p:cNvSpPr txBox="1"/>
          <p:nvPr/>
        </p:nvSpPr>
        <p:spPr>
          <a:xfrm>
            <a:off x="1572000" y="317925"/>
            <a:ext cx="6113700" cy="708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 sz="3400" b="1" i="0" u="none" strike="noStrike" cap="none">
                <a:solidFill>
                  <a:srgbClr val="FFE628"/>
                </a:solidFill>
                <a:latin typeface="Montserrat"/>
                <a:ea typeface="Montserrat"/>
                <a:cs typeface="Montserrat"/>
                <a:sym typeface="Montserrat"/>
              </a:rPr>
              <a:t>Five steps to get involved</a:t>
            </a:r>
            <a:endParaRPr sz="3400" b="1" i="0" u="none" strike="noStrike" cap="none">
              <a:solidFill>
                <a:srgbClr val="FFE628"/>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1503</Words>
  <Application>Microsoft Office PowerPoint</Application>
  <PresentationFormat>On-screen Show (16:9)</PresentationFormat>
  <Paragraphs>144</Paragraphs>
  <Slides>10</Slides>
  <Notes>10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vt:i4>
      </vt:variant>
    </vt:vector>
  </HeadingPairs>
  <TitlesOfParts>
    <vt:vector size="16" baseType="lpstr">
      <vt:lpstr>Montserrat</vt:lpstr>
      <vt:lpstr>Montserrat ExtraBold</vt:lpstr>
      <vt:lpstr>Arial</vt:lpstr>
      <vt:lpstr>Spectral</vt:lpstr>
      <vt:lpstr>Simple Light</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Lawrence Carr</dc:creator>
  <cp:lastModifiedBy>Lawrence Carr</cp:lastModifiedBy>
  <cp:revision>1</cp:revision>
  <dcterms:modified xsi:type="dcterms:W3CDTF">2025-11-18T11:53:26Z</dcterms:modified>
</cp:coreProperties>
</file>