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714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A21818-E75A-458F-AC5B-0E9A2C76B8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8056" y="448056"/>
            <a:ext cx="11292840" cy="3401568"/>
          </a:xfrm>
        </p:spPr>
        <p:txBody>
          <a:bodyPr anchor="b">
            <a:normAutofit/>
          </a:bodyPr>
          <a:lstStyle>
            <a:lvl1pPr algn="l">
              <a:defRPr sz="64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EE64DE-978B-4F95-BB3C-D027D80087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8056" y="4471416"/>
            <a:ext cx="11292840" cy="1481328"/>
          </a:xfrm>
        </p:spPr>
        <p:txBody>
          <a:bodyPr/>
          <a:lstStyle>
            <a:lvl1pPr marL="0" indent="0" algn="l">
              <a:lnSpc>
                <a:spcPct val="120000"/>
              </a:lnSpc>
              <a:buNone/>
              <a:defRPr sz="2400">
                <a:solidFill>
                  <a:schemeClr val="tx2">
                    <a:alpha val="5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66CC717-08C5-4F3E-B8AA-BA93C8755982}"/>
              </a:ext>
            </a:extLst>
          </p:cNvPr>
          <p:cNvCxnSpPr>
            <a:cxnSpLocks/>
          </p:cNvCxnSpPr>
          <p:nvPr/>
        </p:nvCxnSpPr>
        <p:spPr>
          <a:xfrm>
            <a:off x="449400" y="4122000"/>
            <a:ext cx="11293200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896B5700-AA45-4E20-8BE5-2762041130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70832" y="6153912"/>
            <a:ext cx="5397056" cy="502920"/>
          </a:xfrm>
          <a:prstGeom prst="rect">
            <a:avLst/>
          </a:prstGeom>
        </p:spPr>
        <p:txBody>
          <a:bodyPr vert="horz" lIns="0" tIns="0" rIns="91440" bIns="0" rtlCol="0" anchor="ctr"/>
          <a:lstStyle>
            <a:lvl1pPr algn="l">
              <a:defRPr sz="900" cap="all" spc="200" baseline="0">
                <a:solidFill>
                  <a:schemeClr val="tx2">
                    <a:alpha val="55000"/>
                  </a:schemeClr>
                </a:solidFill>
              </a:defRPr>
            </a:lvl1pPr>
          </a:lstStyle>
          <a:p>
            <a:r>
              <a:rPr lang="en-US" spc="200" dirty="0"/>
              <a:t>Sample Footer Text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7C5B7199-CC00-4D38-8B48-F8A5391129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38232" y="6153912"/>
            <a:ext cx="1510856" cy="50292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tx2">
                    <a:alpha val="55000"/>
                  </a:schemeClr>
                </a:solidFill>
              </a:defRPr>
            </a:lvl1pPr>
          </a:lstStyle>
          <a:p>
            <a:fld id="{0D309695-DEC3-40DA-9DF5-330280C9D0E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16BC76EC-3453-4CE0-A71D-BD21940757B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42912" y="6152968"/>
            <a:ext cx="3457576" cy="502920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>
              <a:defRPr sz="900" cap="all" spc="200" baseline="0">
                <a:solidFill>
                  <a:schemeClr val="tx1">
                    <a:alpha val="55000"/>
                  </a:schemeClr>
                </a:solidFill>
              </a:defRPr>
            </a:lvl1pPr>
          </a:lstStyle>
          <a:p>
            <a:fld id="{8256C2ED-54A4-480D-B5C8-65C0D62359B9}" type="datetime2">
              <a:rPr lang="en-US" smtClean="0"/>
              <a:pPr/>
              <a:t>Monday, November 3,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6368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1733FC-38A1-463C-BF3D-0D99784E02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AFD076A-A004-4560-A43B-028624E20D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48056" y="1956816"/>
            <a:ext cx="11301984" cy="399592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CFBA60-9309-4F2A-9FA9-305C4AFBEC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8912" y="6153912"/>
            <a:ext cx="3456432" cy="502920"/>
          </a:xfrm>
          <a:prstGeom prst="rect">
            <a:avLst/>
          </a:prstGeom>
        </p:spPr>
        <p:txBody>
          <a:bodyPr/>
          <a:lstStyle/>
          <a:p>
            <a:fld id="{53CF612A-4CB0-4F57-9A87-F049CECB184D}" type="datetime2">
              <a:rPr lang="en-US" smtClean="0"/>
              <a:t>Monday, November 3, 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1BF451-928F-4E55-8A76-111D0E2112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5EC161-BA80-4E93-AEB1-B61E38C09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09695-DEC3-40DA-9DF5-330280C9D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5377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A44E3E-5EFE-4FCB-86A2-5E20CC6525E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0232136" y="448056"/>
            <a:ext cx="1581912" cy="55046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95005E-2E0C-4200-BF29-1135A35EE9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38912" y="438912"/>
            <a:ext cx="9436608" cy="55046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2BBBED-3B21-4271-BC0F-BBA258B59D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8912" y="6153912"/>
            <a:ext cx="3456432" cy="502920"/>
          </a:xfrm>
          <a:prstGeom prst="rect">
            <a:avLst/>
          </a:prstGeom>
        </p:spPr>
        <p:txBody>
          <a:bodyPr/>
          <a:lstStyle/>
          <a:p>
            <a:fld id="{8F397F40-C8F7-4897-A6B8-241042F913A9}" type="datetime2">
              <a:rPr lang="en-US" smtClean="0"/>
              <a:t>Monday, November 3, 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89CED5-56F3-4943-8143-918F7A860C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C87180-7248-4741-8E3B-9AAFB414DD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09695-DEC3-40DA-9DF5-330280C9D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7485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9B7685-BDD9-488F-B082-33592E0F13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wrap="square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9CB5FF-7FB5-4B8A-BF1C-48765D40B4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6" y="1735200"/>
            <a:ext cx="11293200" cy="3783013"/>
          </a:xfrm>
        </p:spPr>
        <p:txBody>
          <a:bodyPr wrap="square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BDA03860-F8F0-4186-B5D0-72C935B2C2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70832" y="6153912"/>
            <a:ext cx="5397056" cy="502920"/>
          </a:xfrm>
          <a:prstGeom prst="rect">
            <a:avLst/>
          </a:prstGeom>
        </p:spPr>
        <p:txBody>
          <a:bodyPr vert="horz" lIns="0" tIns="0" rIns="91440" bIns="0" rtlCol="0" anchor="ctr"/>
          <a:lstStyle>
            <a:lvl1pPr algn="l">
              <a:defRPr sz="900" cap="all" spc="200" baseline="0">
                <a:solidFill>
                  <a:schemeClr val="tx2">
                    <a:alpha val="55000"/>
                  </a:schemeClr>
                </a:solidFill>
              </a:defRPr>
            </a:lvl1pPr>
          </a:lstStyle>
          <a:p>
            <a:r>
              <a:rPr lang="en-US" spc="200" dirty="0"/>
              <a:t>Sample Footer Text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0B9D802-9E36-42DA-B6CA-6C937CBE8A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38232" y="6153912"/>
            <a:ext cx="1510856" cy="50292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tx2">
                    <a:alpha val="55000"/>
                  </a:schemeClr>
                </a:solidFill>
              </a:defRPr>
            </a:lvl1pPr>
          </a:lstStyle>
          <a:p>
            <a:fld id="{0D309695-DEC3-40DA-9DF5-330280C9D0E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C227B5A7-BF66-4C50-9DAD-A24070310B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42912" y="6152968"/>
            <a:ext cx="3457576" cy="502920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>
              <a:defRPr sz="900" cap="all" spc="200" baseline="0">
                <a:solidFill>
                  <a:schemeClr val="tx1">
                    <a:alpha val="55000"/>
                  </a:schemeClr>
                </a:solidFill>
              </a:defRPr>
            </a:lvl1pPr>
          </a:lstStyle>
          <a:p>
            <a:fld id="{8256C2ED-54A4-480D-B5C8-65C0D62359B9}" type="datetime2">
              <a:rPr lang="en-US" smtClean="0"/>
              <a:pPr/>
              <a:t>Monday, November 3,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23792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6E2B8D-DB20-44D1-84BC-F766859133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448056"/>
            <a:ext cx="11311128" cy="3401568"/>
          </a:xfrm>
        </p:spPr>
        <p:txBody>
          <a:bodyPr anchor="b">
            <a:normAutofit/>
          </a:bodyPr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94C298-618E-4642-8F2B-8DD253ED5C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8056" y="4471416"/>
            <a:ext cx="11292840" cy="1481328"/>
          </a:xfrm>
        </p:spPr>
        <p:txBody>
          <a:bodyPr/>
          <a:lstStyle>
            <a:lvl1pPr marL="0" indent="0">
              <a:lnSpc>
                <a:spcPct val="120000"/>
              </a:lnSpc>
              <a:buNone/>
              <a:defRPr sz="2400">
                <a:solidFill>
                  <a:schemeClr val="tx2">
                    <a:alpha val="5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B3ECD5-2EEA-457B-9C93-36F8AF368E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8912" y="6153912"/>
            <a:ext cx="3456432" cy="502920"/>
          </a:xfrm>
          <a:prstGeom prst="rect">
            <a:avLst/>
          </a:prstGeom>
        </p:spPr>
        <p:txBody>
          <a:bodyPr/>
          <a:lstStyle/>
          <a:p>
            <a:fld id="{10EDCA73-0A86-4195-A787-75037827079D}" type="datetime2">
              <a:rPr lang="en-US" smtClean="0"/>
              <a:t>Monday, November 3, 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9A15D4-F172-4025-9290-C8F5D4197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26CD73-9984-4E1D-BD74-37115C1F4C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Ins="219456"/>
          <a:lstStyle/>
          <a:p>
            <a:fld id="{0D309695-DEC3-40DA-9DF5-330280C9D0E8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99FAD47-5E44-4EE5-A422-A77593F8F3A3}"/>
              </a:ext>
            </a:extLst>
          </p:cNvPr>
          <p:cNvCxnSpPr>
            <a:cxnSpLocks/>
          </p:cNvCxnSpPr>
          <p:nvPr/>
        </p:nvCxnSpPr>
        <p:spPr>
          <a:xfrm>
            <a:off x="449400" y="4122000"/>
            <a:ext cx="11293200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12185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74E41-AB27-418C-AA9E-8F863DDE36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B9E10A-E18D-4122-A71B-0A22F695E0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8056" y="1735200"/>
            <a:ext cx="5431536" cy="4214750"/>
          </a:xfrm>
        </p:spPr>
        <p:txBody>
          <a:bodyPr/>
          <a:lstStyle>
            <a:lvl1pPr marL="450000">
              <a:defRPr/>
            </a:lvl1pPr>
            <a:lvl2pPr marL="900000">
              <a:defRPr/>
            </a:lvl2pPr>
            <a:lvl3pPr marL="1350000">
              <a:defRPr/>
            </a:lvl3pPr>
            <a:lvl4pPr marL="1800000">
              <a:defRPr/>
            </a:lvl4pPr>
            <a:lvl5pPr marL="225000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CB980D-2720-431B-88C8-4D837023BB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9360" y="1735200"/>
            <a:ext cx="5431536" cy="4214750"/>
          </a:xfrm>
        </p:spPr>
        <p:txBody>
          <a:bodyPr/>
          <a:lstStyle>
            <a:lvl2pPr marL="900000">
              <a:defRPr/>
            </a:lvl2pPr>
            <a:lvl3pPr marL="1350000">
              <a:defRPr/>
            </a:lvl3pPr>
            <a:lvl4pPr marL="1800000">
              <a:defRPr/>
            </a:lvl4pPr>
            <a:lvl5pPr marL="243000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8EB211-F6F7-4C53-B25F-F1EBF7A8BF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8912" y="6153912"/>
            <a:ext cx="3456432" cy="502920"/>
          </a:xfrm>
          <a:prstGeom prst="rect">
            <a:avLst/>
          </a:prstGeom>
        </p:spPr>
        <p:txBody>
          <a:bodyPr/>
          <a:lstStyle/>
          <a:p>
            <a:fld id="{83C75374-B296-498E-A935-80631EA9020D}" type="datetime2">
              <a:rPr lang="en-US" smtClean="0"/>
              <a:t>Monday, November 3, 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AA830D-482E-415E-B855-D561B94BDC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7FB2AC-9F49-4D35-8C5E-ECECC6B13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Ins="219456"/>
          <a:lstStyle/>
          <a:p>
            <a:fld id="{0D309695-DEC3-40DA-9DF5-330280C9D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7253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025D59-DC0A-4295-8714-902B54B983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388800"/>
            <a:ext cx="11311128" cy="11412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7A33E2-E7AE-4E37-9DF1-69697E45D2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8056" y="1774952"/>
            <a:ext cx="5431536" cy="612648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2000" b="0" i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2E79D5-E651-4B82-AFAA-DE6E16AC3E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8056" y="2752344"/>
            <a:ext cx="5431536" cy="3200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1A91196-F771-42C3-A726-A4ECF561FF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09360" y="1774952"/>
            <a:ext cx="5431536" cy="612648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2000" b="0" i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776BA18-D373-4B5F-B812-5D5E4C2378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09360" y="2752344"/>
            <a:ext cx="5431536" cy="3200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395D0EB-9F99-4C95-ADA6-AC6B493CCA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8912" y="6153912"/>
            <a:ext cx="3456432" cy="502920"/>
          </a:xfrm>
          <a:prstGeom prst="rect">
            <a:avLst/>
          </a:prstGeom>
        </p:spPr>
        <p:txBody>
          <a:bodyPr/>
          <a:lstStyle/>
          <a:p>
            <a:fld id="{B098B728-214A-4ABC-8432-5B3A5A66A987}" type="datetime2">
              <a:rPr lang="en-US" smtClean="0"/>
              <a:t>Monday, November 3, 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7EB69A9-1E48-4683-8873-D888C39E6E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57E419C-3010-4562-BA4B-ECBC2DBE6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Ins="219456"/>
          <a:lstStyle/>
          <a:p>
            <a:fld id="{0D309695-DEC3-40DA-9DF5-330280C9D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6785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58066-A255-4886-A4B0-2AC829A768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388800"/>
            <a:ext cx="11311128" cy="5559552"/>
          </a:xfrm>
        </p:spPr>
        <p:txBody>
          <a:bodyPr wrap="square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68D80A-6560-46E3-AF30-9CEC54EA74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8912" y="6153912"/>
            <a:ext cx="3456432" cy="502920"/>
          </a:xfrm>
          <a:prstGeom prst="rect">
            <a:avLst/>
          </a:prstGeom>
        </p:spPr>
        <p:txBody>
          <a:bodyPr/>
          <a:lstStyle/>
          <a:p>
            <a:fld id="{015F02D0-6806-43AF-9888-2359BF40C204}" type="datetime2">
              <a:rPr lang="en-US" smtClean="0"/>
              <a:t>Monday, November 3, 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B673C2-FB1E-46F5-8CFB-93B9DB8070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1E2120-410F-4382-81AB-37F161F72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Ins="219456"/>
          <a:lstStyle/>
          <a:p>
            <a:fld id="{0D309695-DEC3-40DA-9DF5-330280C9D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5704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2802222-E41B-48E7-BF06-5C5509D621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8912" y="6153912"/>
            <a:ext cx="3456432" cy="502920"/>
          </a:xfrm>
          <a:prstGeom prst="rect">
            <a:avLst/>
          </a:prstGeom>
        </p:spPr>
        <p:txBody>
          <a:bodyPr/>
          <a:lstStyle/>
          <a:p>
            <a:fld id="{8EE14D2D-B1AF-4197-82D6-FC1F8BD05681}" type="datetime2">
              <a:rPr lang="en-US" smtClean="0"/>
              <a:t>Monday, November 3, 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7A636E3-B721-46E8-882F-C123530F0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FC1178-3E0E-449A-B799-009C04C069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09695-DEC3-40DA-9DF5-330280C9D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0297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C23392-4FF4-4922-A14E-8AA23A9BD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388800"/>
            <a:ext cx="3447288" cy="1069848"/>
          </a:xfrm>
        </p:spPr>
        <p:txBody>
          <a:bodyPr wrap="square" anchor="t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4FB38E-5055-4C9B-9A3B-A7B3A48879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70832" y="393192"/>
            <a:ext cx="7379208" cy="5559552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2EC2DB-2ED3-408C-BFF2-F413C9D8F9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48056" y="1733550"/>
            <a:ext cx="3447288" cy="421919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374FDF-3000-4B2C-AC88-8CE34D6805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8912" y="6153912"/>
            <a:ext cx="3456432" cy="502920"/>
          </a:xfrm>
          <a:prstGeom prst="rect">
            <a:avLst/>
          </a:prstGeom>
        </p:spPr>
        <p:txBody>
          <a:bodyPr/>
          <a:lstStyle/>
          <a:p>
            <a:fld id="{98771CEB-9838-4245-91B8-EFBAFE2D8B44}" type="datetime2">
              <a:rPr lang="en-US" smtClean="0"/>
              <a:t>Monday, November 3, 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A0B7F4-5B8C-49BD-9BDA-FCBD13E24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02BC00-0803-4A53-8657-91CE0DB80E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09695-DEC3-40DA-9DF5-330280C9D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1387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5C2A98-C272-40D9-B75A-77A3D58678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388800"/>
            <a:ext cx="3447288" cy="1069848"/>
          </a:xfrm>
        </p:spPr>
        <p:txBody>
          <a:bodyPr wrap="square" anchor="t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D50DAC-9AC3-4A9A-91B7-6C95E436256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370832" y="441324"/>
            <a:ext cx="7373112" cy="551141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721B04-C243-49A9-B5D3-4833792909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48056" y="1735200"/>
            <a:ext cx="3447288" cy="421475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8E949C-DD35-44F6-B45A-35134D7E12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8912" y="6153912"/>
            <a:ext cx="3456432" cy="502920"/>
          </a:xfrm>
          <a:prstGeom prst="rect">
            <a:avLst/>
          </a:prstGeom>
        </p:spPr>
        <p:txBody>
          <a:bodyPr/>
          <a:lstStyle/>
          <a:p>
            <a:fld id="{51D3F6BF-A585-41F8-88DF-7E5D069F892A}" type="datetime2">
              <a:rPr lang="en-US" smtClean="0"/>
              <a:t>Monday, November 3, 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C70102-4B8E-4FEC-9BB7-97FDC1EABF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6693AF-08A9-4388-A9B8-174D53955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09695-DEC3-40DA-9DF5-330280C9D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6851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3DDBCE8-F60C-4E3A-83C0-BDE8DD2DE1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388800"/>
            <a:ext cx="11301984" cy="114120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BBC57F-72F2-48BC-B1EE-1F2C6155D7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8056" y="1733550"/>
            <a:ext cx="11293200" cy="3783013"/>
          </a:xfrm>
          <a:prstGeom prst="rect">
            <a:avLst/>
          </a:prstGeom>
        </p:spPr>
        <p:txBody>
          <a:bodyPr vert="horz" lIns="0" tIns="0" rIns="9144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0FBC45-A4BC-4EE5-82B1-8BC7912255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70832" y="6153912"/>
            <a:ext cx="5397056" cy="502920"/>
          </a:xfrm>
          <a:prstGeom prst="rect">
            <a:avLst/>
          </a:prstGeom>
        </p:spPr>
        <p:txBody>
          <a:bodyPr vert="horz" lIns="0" tIns="0" rIns="91440" bIns="0" rtlCol="0" anchor="ctr"/>
          <a:lstStyle>
            <a:lvl1pPr algn="l">
              <a:defRPr sz="900" cap="all" spc="200" baseline="0">
                <a:solidFill>
                  <a:schemeClr val="tx2">
                    <a:alpha val="55000"/>
                  </a:schemeClr>
                </a:solidFill>
              </a:defRPr>
            </a:lvl1pPr>
          </a:lstStyle>
          <a:p>
            <a:r>
              <a:rPr lang="en-US" spc="200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5E1300-1995-409E-B058-59180872B6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38232" y="6153912"/>
            <a:ext cx="1510856" cy="50292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tx2">
                    <a:alpha val="55000"/>
                  </a:schemeClr>
                </a:solidFill>
              </a:defRPr>
            </a:lvl1pPr>
          </a:lstStyle>
          <a:p>
            <a:fld id="{0D309695-DEC3-40DA-9DF5-330280C9D0E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639030E9-7F3B-403F-96B2-7C2C627C30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42912" y="6152968"/>
            <a:ext cx="3457576" cy="502920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>
              <a:defRPr sz="900" cap="all" spc="200" baseline="0">
                <a:solidFill>
                  <a:schemeClr val="tx1">
                    <a:alpha val="55000"/>
                  </a:schemeClr>
                </a:solidFill>
              </a:defRPr>
            </a:lvl1pPr>
          </a:lstStyle>
          <a:p>
            <a:fld id="{8256C2ED-54A4-480D-B5C8-65C0D62359B9}" type="datetime2">
              <a:rPr lang="en-US" smtClean="0"/>
              <a:pPr/>
              <a:t>Monday, November 3,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581664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3" r:id="rId1"/>
    <p:sldLayoutId id="2147483682" r:id="rId2"/>
    <p:sldLayoutId id="2147483681" r:id="rId3"/>
    <p:sldLayoutId id="2147483680" r:id="rId4"/>
    <p:sldLayoutId id="2147483679" r:id="rId5"/>
    <p:sldLayoutId id="2147483678" r:id="rId6"/>
    <p:sldLayoutId id="2147483677" r:id="rId7"/>
    <p:sldLayoutId id="2147483676" r:id="rId8"/>
    <p:sldLayoutId id="2147483675" r:id="rId9"/>
    <p:sldLayoutId id="2147483674" r:id="rId10"/>
    <p:sldLayoutId id="2147483673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i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450000" indent="-448056" algn="l" defTabSz="914400" rtl="0" eaLnBrk="1" latinLnBrk="0" hangingPunct="1">
        <a:lnSpc>
          <a:spcPct val="120000"/>
        </a:lnSpc>
        <a:spcBef>
          <a:spcPts val="1000"/>
        </a:spcBef>
        <a:buFont typeface="Calibri Light" panose="020F0302020204030204" pitchFamily="34" charset="0"/>
        <a:buChar char="→"/>
        <a:defRPr sz="2200" kern="1200">
          <a:solidFill>
            <a:schemeClr val="tx2">
              <a:alpha val="55000"/>
            </a:schemeClr>
          </a:solidFill>
          <a:latin typeface="+mn-lt"/>
          <a:ea typeface="+mn-ea"/>
          <a:cs typeface="+mn-cs"/>
        </a:defRPr>
      </a:lvl1pPr>
      <a:lvl2pPr marL="900000" indent="-448056" algn="l" defTabSz="914400" rtl="0" eaLnBrk="1" latinLnBrk="0" hangingPunct="1">
        <a:lnSpc>
          <a:spcPct val="120000"/>
        </a:lnSpc>
        <a:spcBef>
          <a:spcPts val="500"/>
        </a:spcBef>
        <a:buFont typeface="Calibri Light" panose="020F0302020204030204" pitchFamily="34" charset="0"/>
        <a:buChar char="→"/>
        <a:defRPr sz="2200" kern="1200">
          <a:solidFill>
            <a:schemeClr val="tx2">
              <a:alpha val="55000"/>
            </a:schemeClr>
          </a:solidFill>
          <a:latin typeface="+mn-lt"/>
          <a:ea typeface="+mn-ea"/>
          <a:cs typeface="+mn-cs"/>
        </a:defRPr>
      </a:lvl2pPr>
      <a:lvl3pPr marL="1350000" indent="-448056" algn="l" defTabSz="914400" rtl="0" eaLnBrk="1" latinLnBrk="0" hangingPunct="1">
        <a:lnSpc>
          <a:spcPct val="120000"/>
        </a:lnSpc>
        <a:spcBef>
          <a:spcPts val="500"/>
        </a:spcBef>
        <a:buFont typeface="Calibri Light" panose="020F0302020204030204" pitchFamily="34" charset="0"/>
        <a:buChar char="→"/>
        <a:defRPr sz="2200" kern="1200">
          <a:solidFill>
            <a:schemeClr val="tx2">
              <a:alpha val="55000"/>
            </a:schemeClr>
          </a:solidFill>
          <a:latin typeface="+mn-lt"/>
          <a:ea typeface="+mn-ea"/>
          <a:cs typeface="+mn-cs"/>
        </a:defRPr>
      </a:lvl3pPr>
      <a:lvl4pPr marL="1800000" indent="-448056" algn="l" defTabSz="914400" rtl="0" eaLnBrk="1" latinLnBrk="0" hangingPunct="1">
        <a:lnSpc>
          <a:spcPct val="120000"/>
        </a:lnSpc>
        <a:spcBef>
          <a:spcPts val="500"/>
        </a:spcBef>
        <a:buFont typeface="Calibri Light" panose="020F0302020204030204" pitchFamily="34" charset="0"/>
        <a:buChar char="→"/>
        <a:defRPr sz="2200" kern="1200">
          <a:solidFill>
            <a:schemeClr val="tx2">
              <a:alpha val="55000"/>
            </a:schemeClr>
          </a:solidFill>
          <a:latin typeface="+mn-lt"/>
          <a:ea typeface="+mn-ea"/>
          <a:cs typeface="+mn-cs"/>
        </a:defRPr>
      </a:lvl4pPr>
      <a:lvl5pPr marL="2250000" indent="-448056" algn="l" defTabSz="914400" rtl="0" eaLnBrk="1" latinLnBrk="0" hangingPunct="1">
        <a:lnSpc>
          <a:spcPct val="120000"/>
        </a:lnSpc>
        <a:spcBef>
          <a:spcPts val="500"/>
        </a:spcBef>
        <a:buFont typeface="Calibri Light" panose="020F0302020204030204" pitchFamily="34" charset="0"/>
        <a:buChar char="→"/>
        <a:defRPr sz="2200" kern="1200">
          <a:solidFill>
            <a:schemeClr val="tx2">
              <a:alpha val="5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1AC9065-C961-45DA-BF0F-07DE2452B9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Video 3" descr="Person In A Track Field">
            <a:extLst>
              <a:ext uri="{FF2B5EF4-FFF2-40B4-BE49-F238E27FC236}">
                <a16:creationId xmlns:a16="http://schemas.microsoft.com/office/drawing/2014/main" id="{5A3FCF77-776F-5774-59D7-7F9D0882D24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t="284" r="-1" b="-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39A0505-A6DD-4BC1-9CA6-9D202A949F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50000"/>
            <a:ext cx="8256588" cy="5544000"/>
          </a:xfrm>
          <a:prstGeom prst="rect">
            <a:avLst/>
          </a:prstGeom>
          <a:solidFill>
            <a:schemeClr val="bg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23D74E-A00E-B8E9-6001-D3236786A0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0000" y="3121311"/>
            <a:ext cx="7380000" cy="1113624"/>
          </a:xfrm>
        </p:spPr>
        <p:txBody>
          <a:bodyPr>
            <a:normAutofit fontScale="90000"/>
          </a:bodyPr>
          <a:lstStyle/>
          <a:p>
            <a:r>
              <a:rPr lang="en-GB" sz="8000" dirty="0"/>
              <a:t>Wood Fold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7DAA636-D629-6956-482C-AE8FB448C9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0000" y="4471416"/>
            <a:ext cx="7380000" cy="1293303"/>
          </a:xfrm>
        </p:spPr>
        <p:txBody>
          <a:bodyPr>
            <a:normAutofit fontScale="92500"/>
          </a:bodyPr>
          <a:lstStyle/>
          <a:p>
            <a:r>
              <a:rPr lang="en-GB" sz="6000" dirty="0">
                <a:solidFill>
                  <a:schemeClr val="tx1">
                    <a:alpha val="55000"/>
                  </a:schemeClr>
                </a:solidFill>
              </a:rPr>
              <a:t>Sports Council Meeting 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2CC4060-6621-49EA-A90C-71567A9226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50000" y="4122000"/>
            <a:ext cx="7380000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Wood Fold Primary School | Wigan">
            <a:extLst>
              <a:ext uri="{FF2B5EF4-FFF2-40B4-BE49-F238E27FC236}">
                <a16:creationId xmlns:a16="http://schemas.microsoft.com/office/drawing/2014/main" id="{5A95CCC1-3239-6DCD-BE9C-35D0B36588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1307" y="113348"/>
            <a:ext cx="2428875" cy="187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4368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1AC9065-C961-45DA-BF0F-07DE2452B9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Video 3" descr="Person In A Track Field">
            <a:extLst>
              <a:ext uri="{FF2B5EF4-FFF2-40B4-BE49-F238E27FC236}">
                <a16:creationId xmlns:a16="http://schemas.microsoft.com/office/drawing/2014/main" id="{5A3FCF77-776F-5774-59D7-7F9D0882D24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t="284" r="-1" b="-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39A0505-A6DD-4BC1-9CA6-9D202A949F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50000"/>
            <a:ext cx="8256588" cy="5544000"/>
          </a:xfrm>
          <a:prstGeom prst="rect">
            <a:avLst/>
          </a:prstGeom>
          <a:solidFill>
            <a:schemeClr val="bg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23D74E-A00E-B8E9-6001-D3236786A0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1070" y="383684"/>
            <a:ext cx="8702878" cy="1113624"/>
          </a:xfrm>
        </p:spPr>
        <p:txBody>
          <a:bodyPr>
            <a:normAutofit fontScale="90000"/>
          </a:bodyPr>
          <a:lstStyle/>
          <a:p>
            <a:r>
              <a:rPr lang="en-GB" sz="8000" dirty="0"/>
              <a:t>Roles &amp; Responsibilities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7DAA636-D629-6956-482C-AE8FB448C9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71818" y="1403454"/>
            <a:ext cx="7758183" cy="2100365"/>
          </a:xfrm>
        </p:spPr>
        <p:txBody>
          <a:bodyPr>
            <a:normAutofit fontScale="25000" lnSpcReduction="20000"/>
          </a:bodyPr>
          <a:lstStyle/>
          <a:p>
            <a:pPr marL="857250" indent="-857250">
              <a:buFont typeface="Arial" panose="020B0604020202020204" pitchFamily="34" charset="0"/>
              <a:buChar char="•"/>
            </a:pPr>
            <a:r>
              <a:rPr lang="en-GB" sz="8000" dirty="0">
                <a:solidFill>
                  <a:srgbClr val="FFFF00">
                    <a:alpha val="55000"/>
                  </a:srgbClr>
                </a:solidFill>
              </a:rPr>
              <a:t>Help set up PE lessons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en-GB" sz="8000" dirty="0">
                <a:solidFill>
                  <a:srgbClr val="FFFF00">
                    <a:alpha val="55000"/>
                  </a:srgbClr>
                </a:solidFill>
              </a:rPr>
              <a:t>Run warm-up games in PE lessons (Monday, Tuesday &amp; Friday)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en-GB" sz="8000" dirty="0">
                <a:solidFill>
                  <a:srgbClr val="FFFF00">
                    <a:alpha val="55000"/>
                  </a:srgbClr>
                </a:solidFill>
              </a:rPr>
              <a:t>Keep the PE store room tidy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en-GB" sz="8000" dirty="0">
                <a:solidFill>
                  <a:srgbClr val="FFFF00">
                    <a:alpha val="55000"/>
                  </a:srgbClr>
                </a:solidFill>
              </a:rPr>
              <a:t>Ensure football, netball, rugby balls are pumped up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en-GB" sz="8000" dirty="0">
                <a:solidFill>
                  <a:srgbClr val="FFFF00">
                    <a:alpha val="55000"/>
                  </a:srgbClr>
                </a:solidFill>
              </a:rPr>
              <a:t>To give out certificates and awards in assembly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en-GB" sz="8000" dirty="0">
                <a:solidFill>
                  <a:srgbClr val="FFFF00">
                    <a:alpha val="55000"/>
                  </a:srgbClr>
                </a:solidFill>
              </a:rPr>
              <a:t>To write a short report of what’s been happening in PE at Wood Fold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en-GB" sz="8000" dirty="0">
                <a:solidFill>
                  <a:srgbClr val="FFFF00">
                    <a:alpha val="55000"/>
                  </a:srgbClr>
                </a:solidFill>
              </a:rPr>
              <a:t>Ensure the Play Leaders are carrying out games on the playground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en-GB" sz="8000" dirty="0">
                <a:solidFill>
                  <a:srgbClr val="FFFF00">
                    <a:alpha val="55000"/>
                  </a:srgbClr>
                </a:solidFill>
              </a:rPr>
              <a:t>Ensure that Play Leader equipment is stored away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en-GB" sz="8000" dirty="0">
                <a:solidFill>
                  <a:srgbClr val="FFFF00">
                    <a:alpha val="55000"/>
                  </a:srgbClr>
                </a:solidFill>
              </a:rPr>
              <a:t>Be role models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endParaRPr lang="en-GB" sz="6000" dirty="0">
              <a:solidFill>
                <a:schemeClr val="tx1">
                  <a:alpha val="55000"/>
                </a:schemeClr>
              </a:solidFill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2CC4060-6621-49EA-A90C-71567A9226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50000" y="4122000"/>
            <a:ext cx="7380000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Wood Fold Primary School | Wigan">
            <a:extLst>
              <a:ext uri="{FF2B5EF4-FFF2-40B4-BE49-F238E27FC236}">
                <a16:creationId xmlns:a16="http://schemas.microsoft.com/office/drawing/2014/main" id="{5A95CCC1-3239-6DCD-BE9C-35D0B36588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1307" y="113348"/>
            <a:ext cx="2428875" cy="187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6256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1AC9065-C961-45DA-BF0F-07DE2452B9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Video 3" descr="Person In A Track Field">
            <a:extLst>
              <a:ext uri="{FF2B5EF4-FFF2-40B4-BE49-F238E27FC236}">
                <a16:creationId xmlns:a16="http://schemas.microsoft.com/office/drawing/2014/main" id="{5A3FCF77-776F-5774-59D7-7F9D0882D24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t="284" r="-1" b="-1"/>
          <a:stretch/>
        </p:blipFill>
        <p:spPr>
          <a:xfrm>
            <a:off x="-71798" y="-383674"/>
            <a:ext cx="12191980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39A0505-A6DD-4BC1-9CA6-9D202A949F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50000"/>
            <a:ext cx="8256588" cy="5544000"/>
          </a:xfrm>
          <a:prstGeom prst="rect">
            <a:avLst/>
          </a:prstGeom>
          <a:solidFill>
            <a:schemeClr val="bg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23D74E-A00E-B8E9-6001-D3236786A0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1070" y="383684"/>
            <a:ext cx="8702878" cy="1113624"/>
          </a:xfrm>
        </p:spPr>
        <p:txBody>
          <a:bodyPr>
            <a:normAutofit fontScale="90000"/>
          </a:bodyPr>
          <a:lstStyle/>
          <a:p>
            <a:r>
              <a:rPr lang="en-GB" sz="8000" dirty="0"/>
              <a:t>Inclusive Games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2CC4060-6621-49EA-A90C-71567A9226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50000" y="4122000"/>
            <a:ext cx="7380000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Wood Fold Primary School | Wigan">
            <a:extLst>
              <a:ext uri="{FF2B5EF4-FFF2-40B4-BE49-F238E27FC236}">
                <a16:creationId xmlns:a16="http://schemas.microsoft.com/office/drawing/2014/main" id="{5A95CCC1-3239-6DCD-BE9C-35D0B36588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1307" y="113348"/>
            <a:ext cx="2428875" cy="187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9C01A5D-AFC3-4FC9-A2FA-427941BA72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818" y="1347032"/>
            <a:ext cx="4671249" cy="30100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46D256-F8AE-40B7-A597-8F8FCB2ADD0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43733" y="3733807"/>
            <a:ext cx="4222176" cy="27975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86B991F-90E3-4EF0-BBC6-20893A841EA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66208" y="-57031"/>
            <a:ext cx="6153973" cy="280812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28DF529-AF02-41F7-8265-C6CAE47B42A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78680" y="2852067"/>
            <a:ext cx="4041502" cy="3362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375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ThinLineVTI">
  <a:themeElements>
    <a:clrScheme name="AnalogousFromLightSeedLeftStep">
      <a:dk1>
        <a:srgbClr val="000000"/>
      </a:dk1>
      <a:lt1>
        <a:srgbClr val="FFFFFF"/>
      </a:lt1>
      <a:dk2>
        <a:srgbClr val="412524"/>
      </a:dk2>
      <a:lt2>
        <a:srgbClr val="E2E3E8"/>
      </a:lt2>
      <a:accent1>
        <a:srgbClr val="AAA272"/>
      </a:accent1>
      <a:accent2>
        <a:srgbClr val="C79772"/>
      </a:accent2>
      <a:accent3>
        <a:srgbClr val="D18D8C"/>
      </a:accent3>
      <a:accent4>
        <a:srgbClr val="C77293"/>
      </a:accent4>
      <a:accent5>
        <a:srgbClr val="CF88C2"/>
      </a:accent5>
      <a:accent6>
        <a:srgbClr val="B372C7"/>
      </a:accent6>
      <a:hlink>
        <a:srgbClr val="6973AE"/>
      </a:hlink>
      <a:folHlink>
        <a:srgbClr val="7F7F7F"/>
      </a:folHlink>
    </a:clrScheme>
    <a:fontScheme name="Custom 3">
      <a:majorFont>
        <a:latin typeface="Bell MT"/>
        <a:ea typeface=""/>
        <a:cs typeface=""/>
      </a:majorFont>
      <a:minorFont>
        <a:latin typeface="Bell MT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inLineVTI" id="{DA2A884B-D36C-4F63-9FE8-3C89F2B99A40}" vid="{62C1F77B-42AE-47B9-869B-5CE48C8ED84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TM03457491[[fn=Metropolitan]]</Template>
  <TotalTime>44</TotalTime>
  <Words>88</Words>
  <Application>Microsoft Office PowerPoint</Application>
  <PresentationFormat>Widescreen</PresentationFormat>
  <Paragraphs>13</Paragraphs>
  <Slides>3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7" baseType="lpstr">
      <vt:lpstr>Arial</vt:lpstr>
      <vt:lpstr>Bell MT</vt:lpstr>
      <vt:lpstr>Calibri Light</vt:lpstr>
      <vt:lpstr>ThinLineVTI</vt:lpstr>
      <vt:lpstr>Wood Fold </vt:lpstr>
      <vt:lpstr>Roles &amp; Responsibilities</vt:lpstr>
      <vt:lpstr>Inclusive Games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Wood Fold</dc:title>
  <dc:creator>Lawrence Carr</dc:creator>
  <cp:lastModifiedBy>Lawrence Carr</cp:lastModifiedBy>
  <cp:revision>5</cp:revision>
  <dcterms:created xsi:type="dcterms:W3CDTF">2024-10-13T20:45:14Z</dcterms:created>
  <dcterms:modified xsi:type="dcterms:W3CDTF">2025-11-03T11:22:26Z</dcterms:modified>
</cp:coreProperties>
</file>