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handoutMasterIdLst>
    <p:handoutMasterId r:id="rId26"/>
  </p:handoutMasterIdLst>
  <p:sldIdLst>
    <p:sldId id="256" r:id="rId5"/>
    <p:sldId id="257" r:id="rId6"/>
    <p:sldId id="258" r:id="rId7"/>
    <p:sldId id="260" r:id="rId8"/>
    <p:sldId id="261" r:id="rId9"/>
    <p:sldId id="259" r:id="rId10"/>
    <p:sldId id="279" r:id="rId11"/>
    <p:sldId id="278" r:id="rId12"/>
    <p:sldId id="282" r:id="rId13"/>
    <p:sldId id="262" r:id="rId14"/>
    <p:sldId id="271" r:id="rId15"/>
    <p:sldId id="265" r:id="rId16"/>
    <p:sldId id="277" r:id="rId17"/>
    <p:sldId id="267" r:id="rId18"/>
    <p:sldId id="268" r:id="rId19"/>
    <p:sldId id="269" r:id="rId20"/>
    <p:sldId id="270" r:id="rId21"/>
    <p:sldId id="263" r:id="rId22"/>
    <p:sldId id="273" r:id="rId23"/>
    <p:sldId id="281" r:id="rId24"/>
    <p:sldId id="264" r:id="rId25"/>
  </p:sldIdLst>
  <p:sldSz cx="9144000" cy="6858000" type="screen4x3"/>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4A7F55-66E4-E9F8-12F2-09EC1C226321}" v="25" dt="2026-09-08T16:08:42.760"/>
    <p1510:client id="{C37832DE-DFBC-2B26-D0D3-B45B784A16CB}" v="78" dt="2026-09-07T09:46:51.1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644"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Hunter" userId="S::b.hunter@woodfold.wigan.sch.uk::8f5b4e2a-6435-4e4d-b810-10103a25222e" providerId="AD" clId="Web-{C37832DE-DFBC-2B26-D0D3-B45B784A16CB}"/>
    <pc:docChg chg="addSld delSld modSld">
      <pc:chgData name="B Hunter" userId="S::b.hunter@woodfold.wigan.sch.uk::8f5b4e2a-6435-4e4d-b810-10103a25222e" providerId="AD" clId="Web-{C37832DE-DFBC-2B26-D0D3-B45B784A16CB}" dt="2026-09-07T09:46:51.136" v="77" actId="1076"/>
      <pc:docMkLst>
        <pc:docMk/>
      </pc:docMkLst>
      <pc:sldChg chg="modSp">
        <pc:chgData name="B Hunter" userId="S::b.hunter@woodfold.wigan.sch.uk::8f5b4e2a-6435-4e4d-b810-10103a25222e" providerId="AD" clId="Web-{C37832DE-DFBC-2B26-D0D3-B45B784A16CB}" dt="2026-09-07T09:46:22.292" v="75" actId="20577"/>
        <pc:sldMkLst>
          <pc:docMk/>
          <pc:sldMk cId="0" sldId="259"/>
        </pc:sldMkLst>
        <pc:spChg chg="mod">
          <ac:chgData name="B Hunter" userId="S::b.hunter@woodfold.wigan.sch.uk::8f5b4e2a-6435-4e4d-b810-10103a25222e" providerId="AD" clId="Web-{C37832DE-DFBC-2B26-D0D3-B45B784A16CB}" dt="2026-09-07T09:46:22.292" v="75" actId="20577"/>
          <ac:spMkLst>
            <pc:docMk/>
            <pc:sldMk cId="0" sldId="259"/>
            <ac:spMk id="7" creationId="{00000000-0000-0000-0000-000000000000}"/>
          </ac:spMkLst>
        </pc:spChg>
      </pc:sldChg>
      <pc:sldChg chg="modSp">
        <pc:chgData name="B Hunter" userId="S::b.hunter@woodfold.wigan.sch.uk::8f5b4e2a-6435-4e4d-b810-10103a25222e" providerId="AD" clId="Web-{C37832DE-DFBC-2B26-D0D3-B45B784A16CB}" dt="2026-09-07T09:45:27.056" v="66" actId="20577"/>
        <pc:sldMkLst>
          <pc:docMk/>
          <pc:sldMk cId="3070003143" sldId="278"/>
        </pc:sldMkLst>
        <pc:spChg chg="mod">
          <ac:chgData name="B Hunter" userId="S::b.hunter@woodfold.wigan.sch.uk::8f5b4e2a-6435-4e4d-b810-10103a25222e" providerId="AD" clId="Web-{C37832DE-DFBC-2B26-D0D3-B45B784A16CB}" dt="2026-09-07T09:45:27.056" v="66" actId="20577"/>
          <ac:spMkLst>
            <pc:docMk/>
            <pc:sldMk cId="3070003143" sldId="278"/>
            <ac:spMk id="7" creationId="{00000000-0000-0000-0000-000000000000}"/>
          </ac:spMkLst>
        </pc:spChg>
      </pc:sldChg>
      <pc:sldChg chg="modSp del">
        <pc:chgData name="B Hunter" userId="S::b.hunter@woodfold.wigan.sch.uk::8f5b4e2a-6435-4e4d-b810-10103a25222e" providerId="AD" clId="Web-{C37832DE-DFBC-2B26-D0D3-B45B784A16CB}" dt="2026-09-07T09:43:58.959" v="32"/>
        <pc:sldMkLst>
          <pc:docMk/>
          <pc:sldMk cId="2307675327" sldId="280"/>
        </pc:sldMkLst>
        <pc:spChg chg="mod">
          <ac:chgData name="B Hunter" userId="S::b.hunter@woodfold.wigan.sch.uk::8f5b4e2a-6435-4e4d-b810-10103a25222e" providerId="AD" clId="Web-{C37832DE-DFBC-2B26-D0D3-B45B784A16CB}" dt="2026-09-07T09:42:18.784" v="8" actId="1076"/>
          <ac:spMkLst>
            <pc:docMk/>
            <pc:sldMk cId="2307675327" sldId="280"/>
            <ac:spMk id="2" creationId="{1269CC2E-4119-606A-230D-9D3988B26F40}"/>
          </ac:spMkLst>
        </pc:spChg>
        <pc:picChg chg="mod">
          <ac:chgData name="B Hunter" userId="S::b.hunter@woodfold.wigan.sch.uk::8f5b4e2a-6435-4e4d-b810-10103a25222e" providerId="AD" clId="Web-{C37832DE-DFBC-2B26-D0D3-B45B784A16CB}" dt="2026-09-07T09:42:06.002" v="5" actId="14100"/>
          <ac:picMkLst>
            <pc:docMk/>
            <pc:sldMk cId="2307675327" sldId="280"/>
            <ac:picMk id="8" creationId="{9811587F-4BB0-5B55-822A-08791F517460}"/>
          </ac:picMkLst>
        </pc:picChg>
        <pc:picChg chg="mod">
          <ac:chgData name="B Hunter" userId="S::b.hunter@woodfold.wigan.sch.uk::8f5b4e2a-6435-4e4d-b810-10103a25222e" providerId="AD" clId="Web-{C37832DE-DFBC-2B26-D0D3-B45B784A16CB}" dt="2026-09-07T09:42:01.596" v="3" actId="1076"/>
          <ac:picMkLst>
            <pc:docMk/>
            <pc:sldMk cId="2307675327" sldId="280"/>
            <ac:picMk id="14" creationId="{E77F5FF2-0584-67B8-3C05-7B03348F4838}"/>
          </ac:picMkLst>
        </pc:picChg>
      </pc:sldChg>
      <pc:sldChg chg="new del">
        <pc:chgData name="B Hunter" userId="S::b.hunter@woodfold.wigan.sch.uk::8f5b4e2a-6435-4e4d-b810-10103a25222e" providerId="AD" clId="Web-{C37832DE-DFBC-2B26-D0D3-B45B784A16CB}" dt="2026-09-07T09:42:28.987" v="10"/>
        <pc:sldMkLst>
          <pc:docMk/>
          <pc:sldMk cId="2774289674" sldId="281"/>
        </pc:sldMkLst>
      </pc:sldChg>
      <pc:sldChg chg="addSp delSp modSp add replId">
        <pc:chgData name="B Hunter" userId="S::b.hunter@woodfold.wigan.sch.uk::8f5b4e2a-6435-4e4d-b810-10103a25222e" providerId="AD" clId="Web-{C37832DE-DFBC-2B26-D0D3-B45B784A16CB}" dt="2026-09-07T09:46:51.136" v="77" actId="1076"/>
        <pc:sldMkLst>
          <pc:docMk/>
          <pc:sldMk cId="3148362040" sldId="281"/>
        </pc:sldMkLst>
        <pc:spChg chg="del">
          <ac:chgData name="B Hunter" userId="S::b.hunter@woodfold.wigan.sch.uk::8f5b4e2a-6435-4e4d-b810-10103a25222e" providerId="AD" clId="Web-{C37832DE-DFBC-2B26-D0D3-B45B784A16CB}" dt="2026-09-07T09:42:37.238" v="14"/>
          <ac:spMkLst>
            <pc:docMk/>
            <pc:sldMk cId="3148362040" sldId="281"/>
            <ac:spMk id="2" creationId="{A39EB382-E886-9C50-EE2F-F56E0B368BF0}"/>
          </ac:spMkLst>
        </pc:spChg>
        <pc:spChg chg="add mod">
          <ac:chgData name="B Hunter" userId="S::b.hunter@woodfold.wigan.sch.uk::8f5b4e2a-6435-4e4d-b810-10103a25222e" providerId="AD" clId="Web-{C37832DE-DFBC-2B26-D0D3-B45B784A16CB}" dt="2026-09-07T09:43:43.677" v="29" actId="1076"/>
          <ac:spMkLst>
            <pc:docMk/>
            <pc:sldMk cId="3148362040" sldId="281"/>
            <ac:spMk id="7" creationId="{ABBDB82F-1D10-2E21-6884-780BDEFAA0E6}"/>
          </ac:spMkLst>
        </pc:spChg>
        <pc:picChg chg="add mod modCrop">
          <ac:chgData name="B Hunter" userId="S::b.hunter@woodfold.wigan.sch.uk::8f5b4e2a-6435-4e4d-b810-10103a25222e" providerId="AD" clId="Web-{C37832DE-DFBC-2B26-D0D3-B45B784A16CB}" dt="2026-09-07T09:46:51.136" v="77" actId="1076"/>
          <ac:picMkLst>
            <pc:docMk/>
            <pc:sldMk cId="3148362040" sldId="281"/>
            <ac:picMk id="3" creationId="{ACF47129-1C91-6967-2A2D-8C9084A6659E}"/>
          </ac:picMkLst>
        </pc:picChg>
        <pc:picChg chg="del">
          <ac:chgData name="B Hunter" userId="S::b.hunter@woodfold.wigan.sch.uk::8f5b4e2a-6435-4e4d-b810-10103a25222e" providerId="AD" clId="Web-{C37832DE-DFBC-2B26-D0D3-B45B784A16CB}" dt="2026-09-07T09:42:35.800" v="13"/>
          <ac:picMkLst>
            <pc:docMk/>
            <pc:sldMk cId="3148362040" sldId="281"/>
            <ac:picMk id="8" creationId="{77D79B59-A955-56ED-F2D1-EDD0FC4630BA}"/>
          </ac:picMkLst>
        </pc:picChg>
        <pc:picChg chg="del">
          <ac:chgData name="B Hunter" userId="S::b.hunter@woodfold.wigan.sch.uk::8f5b4e2a-6435-4e4d-b810-10103a25222e" providerId="AD" clId="Web-{C37832DE-DFBC-2B26-D0D3-B45B784A16CB}" dt="2026-09-07T09:42:35.206" v="12"/>
          <ac:picMkLst>
            <pc:docMk/>
            <pc:sldMk cId="3148362040" sldId="281"/>
            <ac:picMk id="14" creationId="{8B2128D8-FB1A-47EB-25AA-F6E3FD438B8B}"/>
          </ac:picMkLst>
        </pc:picChg>
      </pc:sldChg>
    </pc:docChg>
  </pc:docChgLst>
  <pc:docChgLst>
    <pc:chgData name="B Hunter" userId="S::b.hunter@woodfold.wigan.sch.uk::8f5b4e2a-6435-4e4d-b810-10103a25222e" providerId="AD" clId="Web-{DADB1B3C-33EC-69E8-7DDD-AAD705608600}"/>
    <pc:docChg chg="addSld delSld modSld">
      <pc:chgData name="B Hunter" userId="S::b.hunter@woodfold.wigan.sch.uk::8f5b4e2a-6435-4e4d-b810-10103a25222e" providerId="AD" clId="Web-{DADB1B3C-33EC-69E8-7DDD-AAD705608600}" dt="2026-09-04T09:55:15.389" v="334" actId="1076"/>
      <pc:docMkLst>
        <pc:docMk/>
      </pc:docMkLst>
      <pc:sldChg chg="modSp">
        <pc:chgData name="B Hunter" userId="S::b.hunter@woodfold.wigan.sch.uk::8f5b4e2a-6435-4e4d-b810-10103a25222e" providerId="AD" clId="Web-{DADB1B3C-33EC-69E8-7DDD-AAD705608600}" dt="2026-09-04T07:24:22.293" v="20" actId="20577"/>
        <pc:sldMkLst>
          <pc:docMk/>
          <pc:sldMk cId="0" sldId="256"/>
        </pc:sldMkLst>
        <pc:spChg chg="mod">
          <ac:chgData name="B Hunter" userId="S::b.hunter@woodfold.wigan.sch.uk::8f5b4e2a-6435-4e4d-b810-10103a25222e" providerId="AD" clId="Web-{DADB1B3C-33EC-69E8-7DDD-AAD705608600}" dt="2026-09-04T07:24:22.293" v="20" actId="20577"/>
          <ac:spMkLst>
            <pc:docMk/>
            <pc:sldMk cId="0" sldId="256"/>
            <ac:spMk id="8" creationId="{00000000-0000-0000-0000-000000000000}"/>
          </ac:spMkLst>
        </pc:spChg>
      </pc:sldChg>
      <pc:sldChg chg="modSp">
        <pc:chgData name="B Hunter" userId="S::b.hunter@woodfold.wigan.sch.uk::8f5b4e2a-6435-4e4d-b810-10103a25222e" providerId="AD" clId="Web-{DADB1B3C-33EC-69E8-7DDD-AAD705608600}" dt="2026-09-04T07:25:17.750" v="66" actId="20577"/>
        <pc:sldMkLst>
          <pc:docMk/>
          <pc:sldMk cId="0" sldId="257"/>
        </pc:sldMkLst>
        <pc:spChg chg="mod">
          <ac:chgData name="B Hunter" userId="S::b.hunter@woodfold.wigan.sch.uk::8f5b4e2a-6435-4e4d-b810-10103a25222e" providerId="AD" clId="Web-{DADB1B3C-33EC-69E8-7DDD-AAD705608600}" dt="2026-09-04T07:25:17.750" v="66" actId="20577"/>
          <ac:spMkLst>
            <pc:docMk/>
            <pc:sldMk cId="0" sldId="257"/>
            <ac:spMk id="3" creationId="{D637CC25-9D4E-4D6F-9351-FDFEF518164B}"/>
          </ac:spMkLst>
        </pc:spChg>
      </pc:sldChg>
      <pc:sldChg chg="modSp">
        <pc:chgData name="B Hunter" userId="S::b.hunter@woodfold.wigan.sch.uk::8f5b4e2a-6435-4e4d-b810-10103a25222e" providerId="AD" clId="Web-{DADB1B3C-33EC-69E8-7DDD-AAD705608600}" dt="2026-09-04T07:27:05.397" v="94" actId="20577"/>
        <pc:sldMkLst>
          <pc:docMk/>
          <pc:sldMk cId="0" sldId="259"/>
        </pc:sldMkLst>
        <pc:spChg chg="mod">
          <ac:chgData name="B Hunter" userId="S::b.hunter@woodfold.wigan.sch.uk::8f5b4e2a-6435-4e4d-b810-10103a25222e" providerId="AD" clId="Web-{DADB1B3C-33EC-69E8-7DDD-AAD705608600}" dt="2026-09-04T07:27:05.397" v="94" actId="20577"/>
          <ac:spMkLst>
            <pc:docMk/>
            <pc:sldMk cId="0" sldId="259"/>
            <ac:spMk id="7" creationId="{00000000-0000-0000-0000-000000000000}"/>
          </ac:spMkLst>
        </pc:spChg>
      </pc:sldChg>
      <pc:sldChg chg="modSp">
        <pc:chgData name="B Hunter" userId="S::b.hunter@woodfold.wigan.sch.uk::8f5b4e2a-6435-4e4d-b810-10103a25222e" providerId="AD" clId="Web-{DADB1B3C-33EC-69E8-7DDD-AAD705608600}" dt="2026-09-04T07:25:54.706" v="67" actId="20577"/>
        <pc:sldMkLst>
          <pc:docMk/>
          <pc:sldMk cId="0" sldId="260"/>
        </pc:sldMkLst>
        <pc:spChg chg="mod">
          <ac:chgData name="B Hunter" userId="S::b.hunter@woodfold.wigan.sch.uk::8f5b4e2a-6435-4e4d-b810-10103a25222e" providerId="AD" clId="Web-{DADB1B3C-33EC-69E8-7DDD-AAD705608600}" dt="2026-09-04T07:25:54.706" v="67" actId="20577"/>
          <ac:spMkLst>
            <pc:docMk/>
            <pc:sldMk cId="0" sldId="260"/>
            <ac:spMk id="2" creationId="{00000000-0000-0000-0000-000000000000}"/>
          </ac:spMkLst>
        </pc:spChg>
      </pc:sldChg>
      <pc:sldChg chg="modSp">
        <pc:chgData name="B Hunter" userId="S::b.hunter@woodfold.wigan.sch.uk::8f5b4e2a-6435-4e4d-b810-10103a25222e" providerId="AD" clId="Web-{DADB1B3C-33EC-69E8-7DDD-AAD705608600}" dt="2026-09-04T07:26:13.691" v="68" actId="20577"/>
        <pc:sldMkLst>
          <pc:docMk/>
          <pc:sldMk cId="0" sldId="261"/>
        </pc:sldMkLst>
        <pc:spChg chg="mod">
          <ac:chgData name="B Hunter" userId="S::b.hunter@woodfold.wigan.sch.uk::8f5b4e2a-6435-4e4d-b810-10103a25222e" providerId="AD" clId="Web-{DADB1B3C-33EC-69E8-7DDD-AAD705608600}" dt="2026-09-04T07:26:13.691" v="68" actId="20577"/>
          <ac:spMkLst>
            <pc:docMk/>
            <pc:sldMk cId="0" sldId="261"/>
            <ac:spMk id="9" creationId="{00000000-0000-0000-0000-000000000000}"/>
          </ac:spMkLst>
        </pc:spChg>
      </pc:sldChg>
      <pc:sldChg chg="modSp">
        <pc:chgData name="B Hunter" userId="S::b.hunter@woodfold.wigan.sch.uk::8f5b4e2a-6435-4e4d-b810-10103a25222e" providerId="AD" clId="Web-{DADB1B3C-33EC-69E8-7DDD-AAD705608600}" dt="2026-09-04T08:00:37.218" v="236" actId="20577"/>
        <pc:sldMkLst>
          <pc:docMk/>
          <pc:sldMk cId="0" sldId="262"/>
        </pc:sldMkLst>
        <pc:spChg chg="mod">
          <ac:chgData name="B Hunter" userId="S::b.hunter@woodfold.wigan.sch.uk::8f5b4e2a-6435-4e4d-b810-10103a25222e" providerId="AD" clId="Web-{DADB1B3C-33EC-69E8-7DDD-AAD705608600}" dt="2026-09-04T08:00:37.218" v="236" actId="20577"/>
          <ac:spMkLst>
            <pc:docMk/>
            <pc:sldMk cId="0" sldId="262"/>
            <ac:spMk id="7" creationId="{00000000-0000-0000-0000-000000000000}"/>
          </ac:spMkLst>
        </pc:spChg>
        <pc:spChg chg="mod">
          <ac:chgData name="B Hunter" userId="S::b.hunter@woodfold.wigan.sch.uk::8f5b4e2a-6435-4e4d-b810-10103a25222e" providerId="AD" clId="Web-{DADB1B3C-33EC-69E8-7DDD-AAD705608600}" dt="2026-09-04T08:00:27.640" v="219" actId="20577"/>
          <ac:spMkLst>
            <pc:docMk/>
            <pc:sldMk cId="0" sldId="262"/>
            <ac:spMk id="8" creationId="{00000000-0000-0000-0000-000000000000}"/>
          </ac:spMkLst>
        </pc:spChg>
      </pc:sldChg>
      <pc:sldChg chg="modSp">
        <pc:chgData name="B Hunter" userId="S::b.hunter@woodfold.wigan.sch.uk::8f5b4e2a-6435-4e4d-b810-10103a25222e" providerId="AD" clId="Web-{DADB1B3C-33EC-69E8-7DDD-AAD705608600}" dt="2026-09-04T09:47:10.577" v="273" actId="20577"/>
        <pc:sldMkLst>
          <pc:docMk/>
          <pc:sldMk cId="0" sldId="264"/>
        </pc:sldMkLst>
        <pc:spChg chg="mod">
          <ac:chgData name="B Hunter" userId="S::b.hunter@woodfold.wigan.sch.uk::8f5b4e2a-6435-4e4d-b810-10103a25222e" providerId="AD" clId="Web-{DADB1B3C-33EC-69E8-7DDD-AAD705608600}" dt="2026-09-04T09:47:10.577" v="273" actId="20577"/>
          <ac:spMkLst>
            <pc:docMk/>
            <pc:sldMk cId="0" sldId="264"/>
            <ac:spMk id="9" creationId="{00000000-0000-0000-0000-000000000000}"/>
          </ac:spMkLst>
        </pc:spChg>
      </pc:sldChg>
      <pc:sldChg chg="modSp">
        <pc:chgData name="B Hunter" userId="S::b.hunter@woodfold.wigan.sch.uk::8f5b4e2a-6435-4e4d-b810-10103a25222e" providerId="AD" clId="Web-{DADB1B3C-33EC-69E8-7DDD-AAD705608600}" dt="2026-09-04T08:00:55.391" v="240" actId="20577"/>
        <pc:sldMkLst>
          <pc:docMk/>
          <pc:sldMk cId="3457452027" sldId="271"/>
        </pc:sldMkLst>
        <pc:spChg chg="mod">
          <ac:chgData name="B Hunter" userId="S::b.hunter@woodfold.wigan.sch.uk::8f5b4e2a-6435-4e4d-b810-10103a25222e" providerId="AD" clId="Web-{DADB1B3C-33EC-69E8-7DDD-AAD705608600}" dt="2026-09-04T08:00:55.391" v="240" actId="20577"/>
          <ac:spMkLst>
            <pc:docMk/>
            <pc:sldMk cId="3457452027" sldId="271"/>
            <ac:spMk id="8" creationId="{00000000-0000-0000-0000-000000000000}"/>
          </ac:spMkLst>
        </pc:spChg>
      </pc:sldChg>
      <pc:sldChg chg="modSp">
        <pc:chgData name="B Hunter" userId="S::b.hunter@woodfold.wigan.sch.uk::8f5b4e2a-6435-4e4d-b810-10103a25222e" providerId="AD" clId="Web-{DADB1B3C-33EC-69E8-7DDD-AAD705608600}" dt="2026-09-04T09:46:15.857" v="247" actId="20577"/>
        <pc:sldMkLst>
          <pc:docMk/>
          <pc:sldMk cId="459623701" sldId="277"/>
        </pc:sldMkLst>
        <pc:spChg chg="mod">
          <ac:chgData name="B Hunter" userId="S::b.hunter@woodfold.wigan.sch.uk::8f5b4e2a-6435-4e4d-b810-10103a25222e" providerId="AD" clId="Web-{DADB1B3C-33EC-69E8-7DDD-AAD705608600}" dt="2026-09-04T09:46:15.857" v="247" actId="20577"/>
          <ac:spMkLst>
            <pc:docMk/>
            <pc:sldMk cId="459623701" sldId="277"/>
            <ac:spMk id="10" creationId="{180B9A94-DBB9-5BFB-F078-401C18661DBE}"/>
          </ac:spMkLst>
        </pc:spChg>
      </pc:sldChg>
      <pc:sldChg chg="delSp modSp add replId">
        <pc:chgData name="B Hunter" userId="S::b.hunter@woodfold.wigan.sch.uk::8f5b4e2a-6435-4e4d-b810-10103a25222e" providerId="AD" clId="Web-{DADB1B3C-33EC-69E8-7DDD-AAD705608600}" dt="2026-09-04T07:39:46.423" v="211" actId="20577"/>
        <pc:sldMkLst>
          <pc:docMk/>
          <pc:sldMk cId="1110434221" sldId="279"/>
        </pc:sldMkLst>
        <pc:spChg chg="mod">
          <ac:chgData name="B Hunter" userId="S::b.hunter@woodfold.wigan.sch.uk::8f5b4e2a-6435-4e4d-b810-10103a25222e" providerId="AD" clId="Web-{DADB1B3C-33EC-69E8-7DDD-AAD705608600}" dt="2026-09-04T07:28:43.324" v="128" actId="20577"/>
          <ac:spMkLst>
            <pc:docMk/>
            <pc:sldMk cId="1110434221" sldId="279"/>
            <ac:spMk id="4" creationId="{D78CE88B-708C-F6EA-9F9B-DEA9C1CD2E90}"/>
          </ac:spMkLst>
        </pc:spChg>
        <pc:spChg chg="mod">
          <ac:chgData name="B Hunter" userId="S::b.hunter@woodfold.wigan.sch.uk::8f5b4e2a-6435-4e4d-b810-10103a25222e" providerId="AD" clId="Web-{DADB1B3C-33EC-69E8-7DDD-AAD705608600}" dt="2026-09-04T07:39:46.423" v="211" actId="20577"/>
          <ac:spMkLst>
            <pc:docMk/>
            <pc:sldMk cId="1110434221" sldId="279"/>
            <ac:spMk id="7" creationId="{CC939A28-FA2D-C7BC-BD0D-39629E39C919}"/>
          </ac:spMkLst>
        </pc:spChg>
      </pc:sldChg>
    </pc:docChg>
  </pc:docChgLst>
  <pc:docChgLst>
    <pc:chgData name="B Hunter" userId="S::b.hunter@woodfold.wigan.sch.uk::8f5b4e2a-6435-4e4d-b810-10103a25222e" providerId="AD" clId="Web-{6F4A7F55-66E4-E9F8-12F2-09EC1C226321}"/>
    <pc:docChg chg="addSld delSld modSld">
      <pc:chgData name="B Hunter" userId="S::b.hunter@woodfold.wigan.sch.uk::8f5b4e2a-6435-4e4d-b810-10103a25222e" providerId="AD" clId="Web-{6F4A7F55-66E4-E9F8-12F2-09EC1C226321}" dt="2026-09-08T16:08:42.760" v="24" actId="1076"/>
      <pc:docMkLst>
        <pc:docMk/>
      </pc:docMkLst>
      <pc:sldChg chg="addSp delSp modSp add replId">
        <pc:chgData name="B Hunter" userId="S::b.hunter@woodfold.wigan.sch.uk::8f5b4e2a-6435-4e4d-b810-10103a25222e" providerId="AD" clId="Web-{6F4A7F55-66E4-E9F8-12F2-09EC1C226321}" dt="2026-09-08T16:08:42.760" v="24" actId="1076"/>
        <pc:sldMkLst>
          <pc:docMk/>
          <pc:sldMk cId="209262535" sldId="282"/>
        </pc:sldMkLst>
        <pc:spChg chg="mod">
          <ac:chgData name="B Hunter" userId="S::b.hunter@woodfold.wigan.sch.uk::8f5b4e2a-6435-4e4d-b810-10103a25222e" providerId="AD" clId="Web-{6F4A7F55-66E4-E9F8-12F2-09EC1C226321}" dt="2026-09-08T16:07:55.100" v="17" actId="20577"/>
          <ac:spMkLst>
            <pc:docMk/>
            <pc:sldMk cId="209262535" sldId="282"/>
            <ac:spMk id="4" creationId="{60BFAA9C-7D4E-DFE7-42B9-0335678307AD}"/>
          </ac:spMkLst>
        </pc:spChg>
        <pc:spChg chg="del mod">
          <ac:chgData name="B Hunter" userId="S::b.hunter@woodfold.wigan.sch.uk::8f5b4e2a-6435-4e4d-b810-10103a25222e" providerId="AD" clId="Web-{6F4A7F55-66E4-E9F8-12F2-09EC1C226321}" dt="2026-09-08T16:07:12.098" v="4"/>
          <ac:spMkLst>
            <pc:docMk/>
            <pc:sldMk cId="209262535" sldId="282"/>
            <ac:spMk id="7" creationId="{7B10B39F-D2F5-6828-3857-CD5567ABC58A}"/>
          </ac:spMkLst>
        </pc:spChg>
        <pc:picChg chg="add del mod">
          <ac:chgData name="B Hunter" userId="S::b.hunter@woodfold.wigan.sch.uk::8f5b4e2a-6435-4e4d-b810-10103a25222e" providerId="AD" clId="Web-{6F4A7F55-66E4-E9F8-12F2-09EC1C226321}" dt="2026-09-08T16:08:18.914" v="22"/>
          <ac:picMkLst>
            <pc:docMk/>
            <pc:sldMk cId="209262535" sldId="282"/>
            <ac:picMk id="2" creationId="{4F0C52A5-6297-0DC8-1D35-83AD1557C46F}"/>
          </ac:picMkLst>
        </pc:picChg>
        <pc:picChg chg="add mod">
          <ac:chgData name="B Hunter" userId="S::b.hunter@woodfold.wigan.sch.uk::8f5b4e2a-6435-4e4d-b810-10103a25222e" providerId="AD" clId="Web-{6F4A7F55-66E4-E9F8-12F2-09EC1C226321}" dt="2026-09-08T16:08:42.760" v="24" actId="1076"/>
          <ac:picMkLst>
            <pc:docMk/>
            <pc:sldMk cId="209262535" sldId="282"/>
            <ac:picMk id="3" creationId="{B5E8BE98-F3AE-E8A2-093D-6121C1780C62}"/>
          </ac:picMkLst>
        </pc:picChg>
      </pc:sldChg>
      <pc:sldChg chg="new del">
        <pc:chgData name="B Hunter" userId="S::b.hunter@woodfold.wigan.sch.uk::8f5b4e2a-6435-4e4d-b810-10103a25222e" providerId="AD" clId="Web-{6F4A7F55-66E4-E9F8-12F2-09EC1C226321}" dt="2026-09-08T16:07:01.362" v="1"/>
        <pc:sldMkLst>
          <pc:docMk/>
          <pc:sldMk cId="2032498749" sldId="28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5FAB7DCD-01FD-4E6C-854F-111FD428055B}" type="datetimeFigureOut">
              <a:rPr lang="en-US" smtClean="0"/>
              <a:t>9/8/2026</a:t>
            </a:fld>
            <a:endParaRPr lang="en-GB"/>
          </a:p>
        </p:txBody>
      </p:sp>
      <p:sp>
        <p:nvSpPr>
          <p:cNvPr id="4" name="Footer Placeholder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a:defRPr sz="1200"/>
            </a:lvl1pPr>
          </a:lstStyle>
          <a:p>
            <a:fld id="{2FF18D4A-7A73-4650-AB54-D01733FB193B}" type="slidenum">
              <a:rPr lang="en-GB" smtClean="0"/>
              <a:t>‹#›</a:t>
            </a:fld>
            <a:endParaRPr lang="en-GB"/>
          </a:p>
        </p:txBody>
      </p:sp>
    </p:spTree>
    <p:extLst>
      <p:ext uri="{BB962C8B-B14F-4D97-AF65-F5344CB8AC3E}">
        <p14:creationId xmlns:p14="http://schemas.microsoft.com/office/powerpoint/2010/main" val="21676161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C550CE5-CEB1-4E4E-8FA9-6BB13BE6B67B}" type="datetimeFigureOut">
              <a:rPr lang="en-US" smtClean="0"/>
              <a:pPr/>
              <a:t>9/8/2026</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D615DF3B-1CEB-4B1A-A315-9D97B2F59BAF}" type="slidenum">
              <a:rPr lang="en-GB" smtClean="0"/>
              <a:pPr/>
              <a:t>‹#›</a:t>
            </a:fld>
            <a:endParaRPr lang="en-GB"/>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C550CE5-CEB1-4E4E-8FA9-6BB13BE6B67B}" type="datetimeFigureOut">
              <a:rPr lang="en-US" smtClean="0"/>
              <a:pPr/>
              <a:t>9/8/2026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15DF3B-1CEB-4B1A-A315-9D97B2F59BAF}" type="slidenum">
              <a:rPr lang="en-GB" smtClean="0"/>
              <a:pPr/>
              <a:t>‹#›</a:t>
            </a:fld>
            <a:endParaRPr lang="en-GB"/>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C550CE5-CEB1-4E4E-8FA9-6BB13BE6B67B}" type="datetimeFigureOut">
              <a:rPr lang="en-US" smtClean="0"/>
              <a:pPr/>
              <a:t>9/8/2026</a:t>
            </a:fld>
            <a:endParaRPr lang="en-GB"/>
          </a:p>
        </p:txBody>
      </p:sp>
      <p:sp>
        <p:nvSpPr>
          <p:cNvPr id="5" name="Footer Placeholder 4"/>
          <p:cNvSpPr>
            <a:spLocks noGrp="1"/>
          </p:cNvSpPr>
          <p:nvPr>
            <p:ph type="ftr" sz="quarter" idx="11"/>
          </p:nvPr>
        </p:nvSpPr>
        <p:spPr>
          <a:xfrm>
            <a:off x="800100" y="6172200"/>
            <a:ext cx="4000500" cy="457200"/>
          </a:xfrm>
        </p:spPr>
        <p:txBody>
          <a:bodyPr/>
          <a:lstStyle/>
          <a:p>
            <a:endParaRPr lang="en-GB"/>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D615DF3B-1CEB-4B1A-A315-9D97B2F59BAF}"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C550CE5-CEB1-4E4E-8FA9-6BB13BE6B67B}" type="datetimeFigureOut">
              <a:rPr lang="en-US" smtClean="0"/>
              <a:pPr/>
              <a:t>9/8/2026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15DF3B-1CEB-4B1A-A315-9D97B2F59BAF}" type="slidenum">
              <a:rPr lang="en-GB" smtClean="0"/>
              <a:pPr/>
              <a:t>‹#›</a:t>
            </a:fld>
            <a:endParaRPr lang="en-GB"/>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CC550CE5-CEB1-4E4E-8FA9-6BB13BE6B67B}" type="datetimeFigureOut">
              <a:rPr lang="en-US" smtClean="0"/>
              <a:pPr/>
              <a:t>9/8/2026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615DF3B-1CEB-4B1A-A315-9D97B2F59BAF}" type="slidenum">
              <a:rPr lang="en-GB" smtClean="0"/>
              <a:pPr/>
              <a:t>‹#›</a:t>
            </a:fld>
            <a:endParaRPr lang="en-GB"/>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C550CE5-CEB1-4E4E-8FA9-6BB13BE6B67B}" type="datetimeFigureOut">
              <a:rPr lang="en-US" smtClean="0"/>
              <a:pPr/>
              <a:t>9/8/2026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615DF3B-1CEB-4B1A-A315-9D97B2F59BA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550CE5-CEB1-4E4E-8FA9-6BB13BE6B67B}" type="datetimeFigureOut">
              <a:rPr lang="en-US" smtClean="0"/>
              <a:pPr/>
              <a:t>9/8/2026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615DF3B-1CEB-4B1A-A315-9D97B2F59BA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C550CE5-CEB1-4E4E-8FA9-6BB13BE6B67B}" type="datetimeFigureOut">
              <a:rPr lang="en-US" smtClean="0"/>
              <a:pPr/>
              <a:t>9/8/2026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15DF3B-1CEB-4B1A-A315-9D97B2F59BAF}" type="slidenum">
              <a:rPr lang="en-GB" smtClean="0"/>
              <a:pPr/>
              <a:t>‹#›</a:t>
            </a:fld>
            <a:endParaRPr lang="en-GB"/>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C550CE5-CEB1-4E4E-8FA9-6BB13BE6B67B}" type="datetimeFigureOut">
              <a:rPr lang="en-US" smtClean="0"/>
              <a:pPr/>
              <a:t>9/8/2026</a:t>
            </a:fld>
            <a:endParaRPr lang="en-GB"/>
          </a:p>
        </p:txBody>
      </p:sp>
      <p:sp>
        <p:nvSpPr>
          <p:cNvPr id="6" name="Footer Placeholder 5"/>
          <p:cNvSpPr>
            <a:spLocks noGrp="1"/>
          </p:cNvSpPr>
          <p:nvPr>
            <p:ph type="ftr" sz="quarter" idx="11"/>
          </p:nvPr>
        </p:nvSpPr>
        <p:spPr>
          <a:xfrm>
            <a:off x="914400" y="6172200"/>
            <a:ext cx="3886200" cy="457200"/>
          </a:xfrm>
        </p:spPr>
        <p:txBody>
          <a:bodyPr/>
          <a:lstStyle/>
          <a:p>
            <a:endParaRPr lang="en-GB"/>
          </a:p>
        </p:txBody>
      </p:sp>
      <p:sp>
        <p:nvSpPr>
          <p:cNvPr id="7" name="Slide Number Placeholder 6"/>
          <p:cNvSpPr>
            <a:spLocks noGrp="1"/>
          </p:cNvSpPr>
          <p:nvPr>
            <p:ph type="sldNum" sz="quarter" idx="12"/>
          </p:nvPr>
        </p:nvSpPr>
        <p:spPr>
          <a:xfrm>
            <a:off x="146304" y="6208776"/>
            <a:ext cx="457200" cy="457200"/>
          </a:xfrm>
        </p:spPr>
        <p:txBody>
          <a:bodyPr/>
          <a:lstStyle/>
          <a:p>
            <a:fld id="{D615DF3B-1CEB-4B1A-A315-9D97B2F59BAF}" type="slidenum">
              <a:rPr lang="en-GB" smtClean="0"/>
              <a:pPr/>
              <a:t>‹#›</a:t>
            </a:fld>
            <a:endParaRPr lang="en-GB"/>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C550CE5-CEB1-4E4E-8FA9-6BB13BE6B67B}" type="datetimeFigureOut">
              <a:rPr lang="en-US" smtClean="0"/>
              <a:pPr/>
              <a:t>9/8/2026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15DF3B-1CEB-4B1A-A315-9D97B2F59BA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C550CE5-CEB1-4E4E-8FA9-6BB13BE6B67B}" type="datetimeFigureOut">
              <a:rPr lang="en-US" smtClean="0"/>
              <a:pPr/>
              <a:t>9/8/2026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15DF3B-1CEB-4B1A-A315-9D97B2F59BA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CC550CE5-CEB1-4E4E-8FA9-6BB13BE6B67B}" type="datetimeFigureOut">
              <a:rPr lang="en-US" smtClean="0"/>
              <a:pPr/>
              <a:t>9/8/2026</a:t>
            </a:fld>
            <a:endParaRPr lang="en-GB"/>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GB"/>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615DF3B-1CEB-4B1A-A315-9D97B2F59BA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hyperlink" Target="http://www.google.co.uk/url?sa=i&amp;rct=j&amp;q=&amp;esrc=s&amp;source=images&amp;cd=&amp;cad=rja&amp;uact=8&amp;ved=0ahUKEwi-u7HiyYrPAhXGrxoKHXraAIoQjRwIBw&amp;url=http://woodfoldblogs.co.uk/&amp;psig=AFQjCNGy339eejkb_O-JdjGihcecY-JkfA&amp;ust=1473795378396399"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google.co.uk/url?sa=i&amp;rct=j&amp;q=&amp;esrc=s&amp;source=images&amp;cd=&amp;cad=rja&amp;uact=8&amp;ved=0ahUKEwj--4LGyYrPAhXKAxoKHVRCAlEQjRwIBw&amp;url=http://www.woodfold.wigan.sch.uk/&amp;bvm=bv.132653024,bs.2,d.ZGg&amp;psig=AFQjCNH2eAUMb9KKu34NwGIDNvA8XFu4Xg&amp;ust=1473795318810559"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357166"/>
            <a:ext cx="8072494" cy="1785950"/>
          </a:xfrm>
        </p:spPr>
        <p:txBody>
          <a:bodyPr>
            <a:normAutofit fontScale="90000"/>
          </a:bodyPr>
          <a:lstStyle/>
          <a:p>
            <a:br>
              <a:rPr lang="en-GB" dirty="0">
                <a:latin typeface="Twinkl" pitchFamily="50" charset="0"/>
              </a:rPr>
            </a:br>
            <a:br>
              <a:rPr lang="en-GB" dirty="0">
                <a:latin typeface="Twinkl" pitchFamily="50" charset="0"/>
              </a:rPr>
            </a:br>
            <a:br>
              <a:rPr lang="en-GB" dirty="0">
                <a:latin typeface="Twinkl" pitchFamily="50" charset="0"/>
              </a:rPr>
            </a:br>
            <a:br>
              <a:rPr lang="en-GB" dirty="0">
                <a:latin typeface="Twinkl" pitchFamily="50" charset="0"/>
              </a:rPr>
            </a:br>
            <a:r>
              <a:rPr lang="en-GB" sz="6700" dirty="0">
                <a:ln>
                  <a:solidFill>
                    <a:schemeClr val="tx1"/>
                  </a:solidFill>
                </a:ln>
                <a:solidFill>
                  <a:srgbClr val="00B050"/>
                </a:solidFill>
                <a:latin typeface="Twinkl" pitchFamily="50" charset="0"/>
              </a:rPr>
              <a:t>Welcome to Year 3</a:t>
            </a:r>
          </a:p>
        </p:txBody>
      </p:sp>
      <p:pic>
        <p:nvPicPr>
          <p:cNvPr id="11270" name="Picture 6"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pic>
        <p:nvPicPr>
          <p:cNvPr id="11272" name="Picture 8" descr="Image result for wood fold primary">
            <a:hlinkClick r:id="rId4"/>
          </p:cNvPr>
          <p:cNvPicPr>
            <a:picLocks noChangeAspect="1" noChangeArrowheads="1"/>
          </p:cNvPicPr>
          <p:nvPr/>
        </p:nvPicPr>
        <p:blipFill>
          <a:blip r:embed="rId5"/>
          <a:srcRect/>
          <a:stretch>
            <a:fillRect/>
          </a:stretch>
        </p:blipFill>
        <p:spPr bwMode="auto">
          <a:xfrm>
            <a:off x="857224" y="3286124"/>
            <a:ext cx="7810500" cy="2038350"/>
          </a:xfrm>
          <a:prstGeom prst="rect">
            <a:avLst/>
          </a:prstGeom>
          <a:noFill/>
        </p:spPr>
      </p:pic>
      <p:sp>
        <p:nvSpPr>
          <p:cNvPr id="8" name="Rectangle 7"/>
          <p:cNvSpPr/>
          <p:nvPr/>
        </p:nvSpPr>
        <p:spPr>
          <a:xfrm>
            <a:off x="2786050" y="5643578"/>
            <a:ext cx="3835870" cy="369332"/>
          </a:xfrm>
          <a:prstGeom prst="rect">
            <a:avLst/>
          </a:prstGeom>
        </p:spPr>
        <p:txBody>
          <a:bodyPr wrap="square" lIns="91440" tIns="45720" rIns="91440" bIns="45720" anchor="t">
            <a:spAutoFit/>
          </a:bodyPr>
          <a:lstStyle/>
          <a:p>
            <a:pPr algn="ctr"/>
            <a:r>
              <a:rPr lang="en-GB" dirty="0">
                <a:ln>
                  <a:solidFill>
                    <a:schemeClr val="tx1"/>
                  </a:solidFill>
                </a:ln>
                <a:solidFill>
                  <a:srgbClr val="00B050"/>
                </a:solidFill>
                <a:latin typeface="Twinkl"/>
              </a:rPr>
              <a:t>Miss Grady and Miss Hunter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GB" sz="6000" dirty="0">
                <a:ln>
                  <a:solidFill>
                    <a:schemeClr val="tx1"/>
                  </a:solidFill>
                </a:ln>
                <a:solidFill>
                  <a:srgbClr val="00B050"/>
                </a:solidFill>
                <a:latin typeface="Twinkl" pitchFamily="50" charset="0"/>
              </a:rPr>
              <a:t>Year 3 Staff</a:t>
            </a:r>
          </a:p>
        </p:txBody>
      </p:sp>
      <p:sp>
        <p:nvSpPr>
          <p:cNvPr id="7" name="Rectangle 6"/>
          <p:cNvSpPr/>
          <p:nvPr/>
        </p:nvSpPr>
        <p:spPr>
          <a:xfrm>
            <a:off x="1500166" y="428604"/>
            <a:ext cx="6643734" cy="461665"/>
          </a:xfrm>
          <a:prstGeom prst="rect">
            <a:avLst/>
          </a:prstGeom>
        </p:spPr>
        <p:txBody>
          <a:bodyPr wrap="square">
            <a:spAutoFit/>
          </a:bodyPr>
          <a:lstStyle/>
          <a:p>
            <a:r>
              <a:rPr lang="en-GB" dirty="0">
                <a:ln>
                  <a:solidFill>
                    <a:schemeClr val="tx1"/>
                  </a:solidFill>
                </a:ln>
                <a:solidFill>
                  <a:srgbClr val="00B050"/>
                </a:solidFill>
                <a:latin typeface="Twinkl" pitchFamily="50" charset="0"/>
              </a:rPr>
              <a:t>‘</a:t>
            </a:r>
            <a:r>
              <a:rPr lang="en-GB" sz="2400" i="1" dirty="0">
                <a:latin typeface="Twinkl" pitchFamily="50" charset="0"/>
              </a:rPr>
              <a:t>A safe, warm, secure and caring environment’. </a:t>
            </a:r>
            <a:endParaRPr lang="en-GB" sz="2400" i="1" dirty="0"/>
          </a:p>
        </p:txBody>
      </p:sp>
      <p:pic>
        <p:nvPicPr>
          <p:cNvPr id="8" name="Picture 6"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3" name="Subtitle 2">
            <a:extLst>
              <a:ext uri="{FF2B5EF4-FFF2-40B4-BE49-F238E27FC236}">
                <a16:creationId xmlns:a16="http://schemas.microsoft.com/office/drawing/2014/main" id="{D637CC25-9D4E-4D6F-9351-FDFEF518164B}"/>
              </a:ext>
            </a:extLst>
          </p:cNvPr>
          <p:cNvSpPr>
            <a:spLocks noGrp="1"/>
          </p:cNvSpPr>
          <p:nvPr>
            <p:ph type="subTitle" idx="1"/>
          </p:nvPr>
        </p:nvSpPr>
        <p:spPr>
          <a:xfrm>
            <a:off x="719133" y="3454932"/>
            <a:ext cx="7848600" cy="2677526"/>
          </a:xfrm>
        </p:spPr>
        <p:txBody>
          <a:bodyPr lIns="91440" tIns="45720" rIns="91440" bIns="45720" anchor="t">
            <a:normAutofit/>
          </a:bodyPr>
          <a:lstStyle/>
          <a:p>
            <a:r>
              <a:rPr lang="en-GB" dirty="0">
                <a:ln>
                  <a:solidFill>
                    <a:schemeClr val="tx1"/>
                  </a:solidFill>
                </a:ln>
                <a:solidFill>
                  <a:srgbClr val="00B050"/>
                </a:solidFill>
                <a:latin typeface="Twinkl"/>
              </a:rPr>
              <a:t>Y3G– </a:t>
            </a:r>
            <a:r>
              <a:rPr lang="en-GB" dirty="0">
                <a:ln>
                  <a:solidFill>
                    <a:schemeClr val="tx1"/>
                  </a:solidFill>
                </a:ln>
                <a:solidFill>
                  <a:schemeClr val="tx1"/>
                </a:solidFill>
                <a:latin typeface="Twinkl"/>
              </a:rPr>
              <a:t>Miss Grady </a:t>
            </a:r>
          </a:p>
          <a:p>
            <a:r>
              <a:rPr lang="en-GB" dirty="0">
                <a:ln>
                  <a:solidFill>
                    <a:schemeClr val="tx1"/>
                  </a:solidFill>
                </a:ln>
                <a:solidFill>
                  <a:schemeClr val="tx1"/>
                </a:solidFill>
                <a:latin typeface="Twinkl"/>
              </a:rPr>
              <a:t>     </a:t>
            </a:r>
            <a:r>
              <a:rPr lang="en-GB" dirty="0">
                <a:ln>
                  <a:solidFill>
                    <a:schemeClr val="tx1"/>
                  </a:solidFill>
                </a:ln>
                <a:solidFill>
                  <a:srgbClr val="00B050"/>
                </a:solidFill>
                <a:latin typeface="Twinkl"/>
              </a:rPr>
              <a:t>Teaching Assistant- </a:t>
            </a:r>
            <a:r>
              <a:rPr lang="en-GB" dirty="0">
                <a:ln>
                  <a:solidFill>
                    <a:schemeClr val="tx1"/>
                  </a:solidFill>
                </a:ln>
                <a:solidFill>
                  <a:schemeClr val="tx1"/>
                </a:solidFill>
                <a:latin typeface="Twinkl"/>
              </a:rPr>
              <a:t>Mr Speakman</a:t>
            </a:r>
            <a:endParaRPr lang="en-GB" dirty="0">
              <a:ln>
                <a:solidFill>
                  <a:prstClr val="black"/>
                </a:solidFill>
              </a:ln>
              <a:solidFill>
                <a:schemeClr val="tx1"/>
              </a:solidFill>
              <a:latin typeface="Twinkl" pitchFamily="50" charset="0"/>
            </a:endParaRPr>
          </a:p>
          <a:p>
            <a:endParaRPr lang="en-GB" dirty="0">
              <a:ln>
                <a:solidFill>
                  <a:schemeClr val="tx1"/>
                </a:solidFill>
              </a:ln>
              <a:solidFill>
                <a:schemeClr val="tx1"/>
              </a:solidFill>
              <a:latin typeface="Twinkl" pitchFamily="50" charset="0"/>
            </a:endParaRPr>
          </a:p>
          <a:p>
            <a:r>
              <a:rPr lang="en-GB" dirty="0">
                <a:ln>
                  <a:solidFill>
                    <a:schemeClr val="tx1"/>
                  </a:solidFill>
                </a:ln>
                <a:solidFill>
                  <a:srgbClr val="00B050"/>
                </a:solidFill>
                <a:latin typeface="Twinkl"/>
              </a:rPr>
              <a:t>Y3H – </a:t>
            </a:r>
            <a:r>
              <a:rPr lang="en-GB" dirty="0">
                <a:ln>
                  <a:solidFill>
                    <a:schemeClr val="tx1"/>
                  </a:solidFill>
                </a:ln>
                <a:solidFill>
                  <a:schemeClr val="tx1"/>
                </a:solidFill>
                <a:latin typeface="Twinkl"/>
              </a:rPr>
              <a:t>Miss Hunter  </a:t>
            </a:r>
            <a:endParaRPr lang="en-GB" dirty="0">
              <a:ln>
                <a:solidFill>
                  <a:prstClr val="black"/>
                </a:solidFill>
              </a:ln>
              <a:solidFill>
                <a:schemeClr val="tx1"/>
              </a:solidFill>
              <a:latin typeface="Twinkl"/>
            </a:endParaRPr>
          </a:p>
          <a:p>
            <a:r>
              <a:rPr lang="en-GB" dirty="0">
                <a:ln>
                  <a:solidFill>
                    <a:schemeClr val="tx1"/>
                  </a:solidFill>
                </a:ln>
                <a:solidFill>
                  <a:srgbClr val="00B050"/>
                </a:solidFill>
                <a:latin typeface="Twinkl"/>
              </a:rPr>
              <a:t>Teaching Assistant- </a:t>
            </a:r>
            <a:r>
              <a:rPr lang="en-GB" dirty="0">
                <a:ln>
                  <a:solidFill>
                    <a:schemeClr val="tx1"/>
                  </a:solidFill>
                </a:ln>
                <a:solidFill>
                  <a:schemeClr val="tx1"/>
                </a:solidFill>
                <a:latin typeface="Twinkl"/>
              </a:rPr>
              <a:t>Miss Southway &amp; Miss James</a:t>
            </a:r>
            <a:endParaRPr lang="en-GB" dirty="0">
              <a:ln>
                <a:solidFill>
                  <a:prstClr val="black"/>
                </a:solidFill>
              </a:ln>
              <a:solidFill>
                <a:schemeClr val="tx1"/>
              </a:solidFill>
              <a:latin typeface="Twinkl" pitchFamily="50" charset="0"/>
            </a:endParaRPr>
          </a:p>
          <a:p>
            <a:endParaRPr lang="en-GB" dirty="0">
              <a:ln>
                <a:solidFill>
                  <a:schemeClr val="tx1"/>
                </a:solidFill>
              </a:ln>
              <a:solidFill>
                <a:srgbClr val="00B050"/>
              </a:solidFill>
              <a:latin typeface="Twinkl" pitchFamily="50" charset="0"/>
            </a:endParaRPr>
          </a:p>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642910"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Daily Timetable</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7" name="Picture 6"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8" name="Subtitle 5"/>
          <p:cNvSpPr>
            <a:spLocks noGrp="1"/>
          </p:cNvSpPr>
          <p:nvPr>
            <p:ph type="subTitle" idx="1"/>
          </p:nvPr>
        </p:nvSpPr>
        <p:spPr>
          <a:xfrm>
            <a:off x="214282" y="3212976"/>
            <a:ext cx="7929618" cy="3214710"/>
          </a:xfrm>
        </p:spPr>
        <p:txBody>
          <a:bodyPr>
            <a:normAutofit lnSpcReduction="10000"/>
          </a:bodyPr>
          <a:lstStyle/>
          <a:p>
            <a:pPr algn="l"/>
            <a:r>
              <a:rPr lang="en-GB" dirty="0">
                <a:ln>
                  <a:solidFill>
                    <a:schemeClr val="tx1"/>
                  </a:solidFill>
                </a:ln>
                <a:solidFill>
                  <a:srgbClr val="00B050"/>
                </a:solidFill>
                <a:latin typeface="Twinkl" pitchFamily="50" charset="0"/>
              </a:rPr>
              <a:t>Morning Registration – </a:t>
            </a:r>
            <a:r>
              <a:rPr lang="en-GB" dirty="0">
                <a:ln>
                  <a:solidFill>
                    <a:schemeClr val="tx1"/>
                  </a:solidFill>
                </a:ln>
                <a:solidFill>
                  <a:schemeClr val="tx1"/>
                </a:solidFill>
                <a:latin typeface="Twinkl" pitchFamily="50" charset="0"/>
              </a:rPr>
              <a:t>8:40am – 8:55am</a:t>
            </a:r>
            <a:endParaRPr lang="en-GB" dirty="0">
              <a:ln>
                <a:solidFill>
                  <a:schemeClr val="tx1"/>
                </a:solidFill>
              </a:ln>
              <a:solidFill>
                <a:srgbClr val="00B050"/>
              </a:solidFill>
              <a:latin typeface="Twinkl" pitchFamily="50" charset="0"/>
            </a:endParaRPr>
          </a:p>
          <a:p>
            <a:pPr algn="l"/>
            <a:r>
              <a:rPr lang="en-GB" dirty="0">
                <a:ln>
                  <a:solidFill>
                    <a:schemeClr val="tx1"/>
                  </a:solidFill>
                </a:ln>
                <a:solidFill>
                  <a:srgbClr val="00B050"/>
                </a:solidFill>
                <a:latin typeface="Twinkl" pitchFamily="50" charset="0"/>
              </a:rPr>
              <a:t>Morning Lessons – </a:t>
            </a:r>
            <a:r>
              <a:rPr lang="en-GB" dirty="0">
                <a:ln>
                  <a:solidFill>
                    <a:schemeClr val="tx1"/>
                  </a:solidFill>
                </a:ln>
                <a:solidFill>
                  <a:schemeClr val="tx1"/>
                </a:solidFill>
                <a:latin typeface="Twinkl" pitchFamily="50" charset="0"/>
              </a:rPr>
              <a:t>9:00am – 10:30am</a:t>
            </a:r>
            <a:endParaRPr lang="en-GB" dirty="0">
              <a:ln>
                <a:solidFill>
                  <a:schemeClr val="tx1"/>
                </a:solidFill>
              </a:ln>
              <a:solidFill>
                <a:srgbClr val="00B050"/>
              </a:solidFill>
              <a:latin typeface="Twinkl" pitchFamily="50" charset="0"/>
            </a:endParaRPr>
          </a:p>
          <a:p>
            <a:pPr algn="l"/>
            <a:r>
              <a:rPr lang="en-GB" dirty="0">
                <a:ln>
                  <a:solidFill>
                    <a:schemeClr val="tx1"/>
                  </a:solidFill>
                </a:ln>
                <a:solidFill>
                  <a:srgbClr val="00B050"/>
                </a:solidFill>
                <a:latin typeface="Twinkl" pitchFamily="50" charset="0"/>
              </a:rPr>
              <a:t>Break Time – </a:t>
            </a:r>
            <a:r>
              <a:rPr lang="en-GB" dirty="0">
                <a:ln>
                  <a:solidFill>
                    <a:schemeClr val="tx1"/>
                  </a:solidFill>
                </a:ln>
                <a:solidFill>
                  <a:schemeClr val="tx1"/>
                </a:solidFill>
                <a:latin typeface="Twinkl" pitchFamily="50" charset="0"/>
              </a:rPr>
              <a:t>10:30am – 10:45am</a:t>
            </a:r>
          </a:p>
          <a:p>
            <a:pPr algn="l"/>
            <a:r>
              <a:rPr lang="en-GB" dirty="0">
                <a:ln>
                  <a:solidFill>
                    <a:schemeClr val="tx1"/>
                  </a:solidFill>
                </a:ln>
                <a:solidFill>
                  <a:srgbClr val="00B050"/>
                </a:solidFill>
                <a:latin typeface="Twinkl" pitchFamily="50" charset="0"/>
              </a:rPr>
              <a:t>Mid-Morning Lessons - </a:t>
            </a:r>
            <a:r>
              <a:rPr lang="en-GB" dirty="0">
                <a:ln>
                  <a:solidFill>
                    <a:schemeClr val="tx1"/>
                  </a:solidFill>
                </a:ln>
                <a:solidFill>
                  <a:schemeClr val="tx1"/>
                </a:solidFill>
                <a:latin typeface="Twinkl" pitchFamily="50" charset="0"/>
              </a:rPr>
              <a:t>10:45am – 12:00pm</a:t>
            </a:r>
          </a:p>
          <a:p>
            <a:pPr algn="l"/>
            <a:r>
              <a:rPr lang="en-GB" dirty="0">
                <a:ln>
                  <a:solidFill>
                    <a:schemeClr val="tx1"/>
                  </a:solidFill>
                </a:ln>
                <a:solidFill>
                  <a:srgbClr val="00B050"/>
                </a:solidFill>
                <a:latin typeface="Twinkl" pitchFamily="50" charset="0"/>
              </a:rPr>
              <a:t>Lunch Time – </a:t>
            </a:r>
            <a:r>
              <a:rPr lang="en-GB" dirty="0">
                <a:ln>
                  <a:solidFill>
                    <a:schemeClr val="tx1"/>
                  </a:solidFill>
                </a:ln>
                <a:solidFill>
                  <a:schemeClr val="tx1"/>
                </a:solidFill>
                <a:latin typeface="Twinkl" pitchFamily="50" charset="0"/>
              </a:rPr>
              <a:t>12:00pm – 1:00pm</a:t>
            </a:r>
          </a:p>
          <a:p>
            <a:pPr algn="l"/>
            <a:r>
              <a:rPr lang="en-GB" dirty="0">
                <a:ln>
                  <a:solidFill>
                    <a:schemeClr val="tx1"/>
                  </a:solidFill>
                </a:ln>
                <a:solidFill>
                  <a:srgbClr val="00B050"/>
                </a:solidFill>
                <a:latin typeface="Twinkl" pitchFamily="50" charset="0"/>
              </a:rPr>
              <a:t>Afternoon Lessons – </a:t>
            </a:r>
            <a:r>
              <a:rPr lang="en-GB" dirty="0">
                <a:ln>
                  <a:solidFill>
                    <a:schemeClr val="tx1"/>
                  </a:solidFill>
                </a:ln>
                <a:solidFill>
                  <a:schemeClr val="tx1"/>
                </a:solidFill>
                <a:latin typeface="Twinkl" pitchFamily="50" charset="0"/>
              </a:rPr>
              <a:t>1:00pm – 3:15pm</a:t>
            </a:r>
          </a:p>
          <a:p>
            <a:pPr algn="l"/>
            <a:r>
              <a:rPr lang="en-GB" dirty="0">
                <a:ln>
                  <a:solidFill>
                    <a:schemeClr val="tx1"/>
                  </a:solidFill>
                </a:ln>
                <a:solidFill>
                  <a:srgbClr val="00B050"/>
                </a:solidFill>
                <a:latin typeface="Twinkl" pitchFamily="50" charset="0"/>
              </a:rPr>
              <a:t>Home Time – </a:t>
            </a:r>
            <a:r>
              <a:rPr lang="en-GB" dirty="0">
                <a:ln>
                  <a:solidFill>
                    <a:schemeClr val="tx1"/>
                  </a:solidFill>
                </a:ln>
                <a:solidFill>
                  <a:schemeClr val="tx1"/>
                </a:solidFill>
                <a:latin typeface="Twinkl" pitchFamily="50" charset="0"/>
              </a:rPr>
              <a:t>3:15pm</a:t>
            </a:r>
          </a:p>
        </p:txBody>
      </p:sp>
      <p:sp>
        <p:nvSpPr>
          <p:cNvPr id="9" name="Rectangle 8"/>
          <p:cNvSpPr/>
          <p:nvPr/>
        </p:nvSpPr>
        <p:spPr>
          <a:xfrm>
            <a:off x="1500166" y="285728"/>
            <a:ext cx="6643734" cy="461665"/>
          </a:xfrm>
          <a:prstGeom prst="rect">
            <a:avLst/>
          </a:prstGeom>
        </p:spPr>
        <p:txBody>
          <a:bodyPr wrap="square">
            <a:spAutoFit/>
          </a:bodyPr>
          <a:lstStyle/>
          <a:p>
            <a:pPr algn="ctr"/>
            <a:r>
              <a:rPr lang="en-GB" i="1" dirty="0">
                <a:latin typeface="Twinkl" pitchFamily="50" charset="0"/>
              </a:rPr>
              <a:t>‘</a:t>
            </a:r>
            <a:r>
              <a:rPr lang="en-GB" sz="2400" i="1" dirty="0">
                <a:latin typeface="Twinkl" pitchFamily="50" charset="0"/>
              </a:rPr>
              <a:t>A broad and balanced curriculum’. </a:t>
            </a:r>
            <a:endParaRPr lang="en-GB" sz="2400"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79512" y="3212976"/>
            <a:ext cx="8640960" cy="3168352"/>
          </a:xfrm>
        </p:spPr>
        <p:txBody>
          <a:bodyPr lIns="91440" tIns="45720" rIns="91440" bIns="45720" anchor="t">
            <a:normAutofit lnSpcReduction="10000"/>
          </a:bodyPr>
          <a:lstStyle/>
          <a:p>
            <a:r>
              <a:rPr lang="en-GB" dirty="0">
                <a:ln>
                  <a:solidFill>
                    <a:schemeClr val="tx1"/>
                  </a:solidFill>
                </a:ln>
                <a:solidFill>
                  <a:schemeClr val="tx1"/>
                </a:solidFill>
                <a:latin typeface="Twinkl" pitchFamily="50" charset="0"/>
              </a:rPr>
              <a:t>Planners will be checked three times a week</a:t>
            </a:r>
          </a:p>
          <a:p>
            <a:endParaRPr lang="en-GB" sz="3200" dirty="0">
              <a:ln>
                <a:solidFill>
                  <a:schemeClr val="tx1"/>
                </a:solidFill>
              </a:ln>
              <a:solidFill>
                <a:srgbClr val="00B050"/>
              </a:solidFill>
              <a:latin typeface="Twinkl" pitchFamily="50" charset="0"/>
            </a:endParaRPr>
          </a:p>
          <a:p>
            <a:r>
              <a:rPr lang="en-GB" sz="3200" dirty="0">
                <a:ln>
                  <a:solidFill>
                    <a:schemeClr val="tx1"/>
                  </a:solidFill>
                </a:ln>
                <a:solidFill>
                  <a:srgbClr val="00B050"/>
                </a:solidFill>
                <a:latin typeface="Twinkl" pitchFamily="50" charset="0"/>
              </a:rPr>
              <a:t>Monday / Wednesday / Friday</a:t>
            </a:r>
          </a:p>
          <a:p>
            <a:endParaRPr lang="en-GB" sz="3200" dirty="0">
              <a:ln>
                <a:solidFill>
                  <a:schemeClr val="tx1"/>
                </a:solidFill>
              </a:ln>
              <a:solidFill>
                <a:srgbClr val="00B050"/>
              </a:solidFill>
              <a:latin typeface="Twinkl" pitchFamily="50" charset="0"/>
            </a:endParaRPr>
          </a:p>
          <a:p>
            <a:r>
              <a:rPr lang="en-GB" sz="2400" dirty="0">
                <a:ln>
                  <a:solidFill>
                    <a:schemeClr val="tx1"/>
                  </a:solidFill>
                </a:ln>
                <a:solidFill>
                  <a:schemeClr val="tx1"/>
                </a:solidFill>
                <a:latin typeface="Twinkl"/>
              </a:rPr>
              <a:t>Please note that we encourage the children to read and record daily in their Reading Records. Children are asked to bring their Reading Records into school every day. </a:t>
            </a:r>
            <a:endParaRPr lang="en-GB" sz="2400" dirty="0">
              <a:ln>
                <a:solidFill>
                  <a:prstClr val="black"/>
                </a:solidFill>
              </a:ln>
              <a:solidFill>
                <a:schemeClr val="tx1"/>
              </a:solidFill>
              <a:latin typeface="Twinkl"/>
            </a:endParaRPr>
          </a:p>
          <a:p>
            <a:endParaRPr lang="en-GB" sz="3200" dirty="0">
              <a:ln>
                <a:solidFill>
                  <a:schemeClr val="tx1"/>
                </a:solidFill>
              </a:ln>
              <a:solidFill>
                <a:srgbClr val="00B050"/>
              </a:solidFill>
              <a:latin typeface="Twinkl" pitchFamily="50" charset="0"/>
            </a:endParaRPr>
          </a:p>
          <a:p>
            <a:endParaRPr lang="en-GB" sz="3200" dirty="0">
              <a:ln>
                <a:solidFill>
                  <a:schemeClr val="tx1"/>
                </a:solidFill>
              </a:ln>
              <a:solidFill>
                <a:srgbClr val="00B050"/>
              </a:solidFill>
              <a:latin typeface="Twinkl" pitchFamily="50" charset="0"/>
            </a:endParaRPr>
          </a:p>
        </p:txBody>
      </p:sp>
      <p:sp>
        <p:nvSpPr>
          <p:cNvPr id="3" name="Title 2"/>
          <p:cNvSpPr>
            <a:spLocks noGrp="1"/>
          </p:cNvSpPr>
          <p:nvPr>
            <p:ph type="ctrTitle"/>
          </p:nvPr>
        </p:nvSpPr>
        <p:spPr/>
        <p:txBody>
          <a:bodyPr>
            <a:normAutofit/>
          </a:bodyPr>
          <a:lstStyle/>
          <a:p>
            <a:r>
              <a:rPr lang="en-GB" sz="6000" dirty="0">
                <a:ln>
                  <a:solidFill>
                    <a:schemeClr val="tx1"/>
                  </a:solidFill>
                </a:ln>
                <a:solidFill>
                  <a:srgbClr val="00B050"/>
                </a:solidFill>
                <a:latin typeface="Twinkl" pitchFamily="50" charset="0"/>
              </a:rPr>
              <a:t>Reading Records</a:t>
            </a:r>
          </a:p>
        </p:txBody>
      </p:sp>
      <p:pic>
        <p:nvPicPr>
          <p:cNvPr id="4" name="Picture 3"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GB" sz="6000" dirty="0">
                <a:ln>
                  <a:solidFill>
                    <a:schemeClr val="tx1"/>
                  </a:solidFill>
                </a:ln>
                <a:solidFill>
                  <a:srgbClr val="00B050"/>
                </a:solidFill>
                <a:latin typeface="Twinkl" pitchFamily="50" charset="0"/>
              </a:rPr>
              <a:t>Reading Books</a:t>
            </a:r>
          </a:p>
        </p:txBody>
      </p:sp>
      <p:pic>
        <p:nvPicPr>
          <p:cNvPr id="6" name="Picture 5"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Rectangle 6"/>
          <p:cNvSpPr/>
          <p:nvPr/>
        </p:nvSpPr>
        <p:spPr>
          <a:xfrm>
            <a:off x="2714612" y="285728"/>
            <a:ext cx="4286280" cy="461665"/>
          </a:xfrm>
          <a:prstGeom prst="rect">
            <a:avLst/>
          </a:prstGeom>
        </p:spPr>
        <p:txBody>
          <a:bodyPr wrap="square">
            <a:spAutoFit/>
          </a:bodyPr>
          <a:lstStyle/>
          <a:p>
            <a:pPr algn="ctr"/>
            <a:r>
              <a:rPr lang="en-GB" sz="2400" i="1" dirty="0">
                <a:latin typeface="Twinkl" pitchFamily="50" charset="0"/>
              </a:rPr>
              <a:t>Reading for Pleasure</a:t>
            </a:r>
          </a:p>
        </p:txBody>
      </p:sp>
      <p:sp>
        <p:nvSpPr>
          <p:cNvPr id="9" name="Subtitle 1"/>
          <p:cNvSpPr txBox="1">
            <a:spLocks/>
          </p:cNvSpPr>
          <p:nvPr/>
        </p:nvSpPr>
        <p:spPr>
          <a:xfrm>
            <a:off x="1227199" y="3356992"/>
            <a:ext cx="6848500" cy="3371872"/>
          </a:xfrm>
          <a:prstGeom prst="rect">
            <a:avLst/>
          </a:prstGeom>
        </p:spPr>
        <p:txBody>
          <a:bodyPr lIns="91440" tIns="45720" rIns="91440" bIns="45720" anchor="t">
            <a:normAutofit/>
          </a:bodyPr>
          <a:lstStyle/>
          <a:p>
            <a:pPr marL="0" marR="0" lvl="0" indent="0" algn="ctr" defTabSz="914400" rtl="0" eaLnBrk="1" fontAlgn="auto" latinLnBrk="0" hangingPunct="1">
              <a:lnSpc>
                <a:spcPct val="100000"/>
              </a:lnSpc>
              <a:spcBef>
                <a:spcPts val="580"/>
              </a:spcBef>
              <a:spcAft>
                <a:spcPts val="0"/>
              </a:spcAft>
              <a:buClr>
                <a:schemeClr val="accent1"/>
              </a:buClr>
              <a:buSzPct val="85000"/>
              <a:buFont typeface="Wingdings 2"/>
              <a:buNone/>
              <a:tabLst/>
              <a:defRPr/>
            </a:pPr>
            <a:r>
              <a:rPr lang="en-GB" sz="2400" dirty="0">
                <a:ln>
                  <a:solidFill>
                    <a:schemeClr val="tx1"/>
                  </a:solidFill>
                </a:ln>
                <a:latin typeface="Twinkl" pitchFamily="50" charset="0"/>
              </a:rPr>
              <a:t>The children will have the opportunity to take a reading book of their choice home from our classroom library.</a:t>
            </a:r>
          </a:p>
          <a:p>
            <a:pPr marL="0" marR="0" lvl="0" indent="0" algn="ctr" defTabSz="914400" rtl="0" eaLnBrk="1" fontAlgn="auto" latinLnBrk="0" hangingPunct="1">
              <a:lnSpc>
                <a:spcPct val="100000"/>
              </a:lnSpc>
              <a:spcBef>
                <a:spcPts val="580"/>
              </a:spcBef>
              <a:spcAft>
                <a:spcPts val="0"/>
              </a:spcAft>
              <a:buClr>
                <a:schemeClr val="accent1"/>
              </a:buClr>
              <a:buSzPct val="85000"/>
              <a:buFont typeface="Wingdings 2"/>
              <a:buNone/>
              <a:tabLst/>
              <a:defRPr/>
            </a:pPr>
            <a:r>
              <a:rPr lang="en-GB" sz="2400" dirty="0">
                <a:ln>
                  <a:solidFill>
                    <a:schemeClr val="tx1"/>
                  </a:solidFill>
                </a:ln>
                <a:latin typeface="Twinkl"/>
              </a:rPr>
              <a:t>We kindly request that the children return the books back to school after they have read them so that another child can share the same reading adventure! </a:t>
            </a:r>
            <a:endParaRPr lang="en-GB" sz="2400" dirty="0">
              <a:ln>
                <a:solidFill>
                  <a:prstClr val="black"/>
                </a:solidFill>
              </a:ln>
              <a:latin typeface="Twinkl"/>
            </a:endParaRPr>
          </a:p>
          <a:p>
            <a:pPr marL="0" marR="0" lvl="0" indent="0" algn="ctr"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en-GB" sz="2400" b="0" i="0" u="none" strike="noStrike" kern="1200" cap="none" spc="0" normalizeH="0" baseline="0" noProof="0" dirty="0">
              <a:ln>
                <a:solidFill>
                  <a:schemeClr val="tx1"/>
                </a:solidFill>
              </a:ln>
              <a:solidFill>
                <a:schemeClr val="tx1"/>
              </a:solidFill>
              <a:effectLst/>
              <a:uLnTx/>
              <a:uFillTx/>
              <a:latin typeface="Twinkl" pitchFamily="50" charset="0"/>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28596" y="1857364"/>
            <a:ext cx="8229600" cy="1143008"/>
          </a:xfrm>
        </p:spPr>
        <p:txBody>
          <a:bodyPr>
            <a:normAutofit fontScale="90000"/>
          </a:bodyPr>
          <a:lstStyle/>
          <a:p>
            <a:pPr lvl="0"/>
            <a:r>
              <a:rPr lang="en-GB" sz="6700" dirty="0">
                <a:ln>
                  <a:solidFill>
                    <a:schemeClr val="tx1"/>
                  </a:solidFill>
                </a:ln>
                <a:solidFill>
                  <a:srgbClr val="00B050"/>
                </a:solidFill>
                <a:latin typeface="Twinkl" pitchFamily="50" charset="0"/>
              </a:rPr>
              <a:t>P.E Days &amp; Kit</a:t>
            </a:r>
            <a:br>
              <a:rPr lang="en-GB" dirty="0">
                <a:ln>
                  <a:solidFill>
                    <a:schemeClr val="tx1"/>
                  </a:solidFill>
                </a:ln>
                <a:solidFill>
                  <a:srgbClr val="00B050"/>
                </a:solidFill>
                <a:latin typeface="Twinkl" pitchFamily="50" charset="0"/>
              </a:rPr>
            </a:br>
            <a:endParaRPr lang="en-GB" dirty="0"/>
          </a:p>
        </p:txBody>
      </p:sp>
      <p:pic>
        <p:nvPicPr>
          <p:cNvPr id="6" name="Picture 5"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Subtitle 5"/>
          <p:cNvSpPr txBox="1">
            <a:spLocks/>
          </p:cNvSpPr>
          <p:nvPr/>
        </p:nvSpPr>
        <p:spPr>
          <a:xfrm>
            <a:off x="182358" y="3158399"/>
            <a:ext cx="8319868" cy="3857652"/>
          </a:xfrm>
          <a:prstGeom prst="rect">
            <a:avLst/>
          </a:prstGeom>
        </p:spPr>
        <p:txBody>
          <a:bodyPr lIns="91440" tIns="45720" rIns="91440" bIns="45720" anchor="t">
            <a:normAutofit fontScale="25000" lnSpcReduction="20000"/>
          </a:bodyPr>
          <a:lstStyle/>
          <a:p>
            <a:pPr>
              <a:spcBef>
                <a:spcPts val="580"/>
              </a:spcBef>
              <a:buClr>
                <a:schemeClr val="accent1"/>
              </a:buClr>
              <a:buSzPct val="85000"/>
              <a:defRPr/>
            </a:pPr>
            <a:r>
              <a:rPr lang="en-GB" sz="5900" dirty="0">
                <a:ln>
                  <a:solidFill>
                    <a:schemeClr val="tx1"/>
                  </a:solidFill>
                </a:ln>
                <a:solidFill>
                  <a:srgbClr val="00B050"/>
                </a:solidFill>
                <a:latin typeface="Twinkl"/>
              </a:rPr>
              <a:t>PE= Tuesday morning and Wednesday afternoon every week</a:t>
            </a:r>
            <a:endParaRPr kumimoji="0" lang="en-GB" sz="5900" b="0" i="0" u="none" strike="noStrike" kern="1200" cap="none" spc="0" normalizeH="0" noProof="0" dirty="0">
              <a:ln>
                <a:solidFill>
                  <a:schemeClr val="tx1"/>
                </a:solidFill>
              </a:ln>
              <a:solidFill>
                <a:srgbClr val="00B050"/>
              </a:solidFill>
              <a:effectLst/>
              <a:uLnTx/>
              <a:uFillTx/>
              <a:latin typeface="Twinkl"/>
            </a:endParaRPr>
          </a:p>
          <a:p>
            <a:pPr marL="0" marR="0" lvl="0" indent="0" algn="ctr"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lang="en-GB" sz="2600" dirty="0">
              <a:ln>
                <a:solidFill>
                  <a:schemeClr val="tx1"/>
                </a:solidFill>
              </a:ln>
              <a:solidFill>
                <a:srgbClr val="00B050"/>
              </a:solidFill>
              <a:latin typeface="Twinkl" pitchFamily="50" charset="0"/>
            </a:endParaRPr>
          </a:p>
          <a:p>
            <a:pPr marL="0" marR="0" lvl="0" indent="0" defTabSz="914400" rtl="0" eaLnBrk="1" fontAlgn="auto" latinLnBrk="0" hangingPunct="1">
              <a:lnSpc>
                <a:spcPct val="100000"/>
              </a:lnSpc>
              <a:spcBef>
                <a:spcPts val="580"/>
              </a:spcBef>
              <a:spcAft>
                <a:spcPts val="0"/>
              </a:spcAft>
              <a:buClr>
                <a:schemeClr val="accent1"/>
              </a:buClr>
              <a:buSzPct val="85000"/>
              <a:buFont typeface="Wingdings 2"/>
              <a:buNone/>
              <a:tabLst/>
              <a:defRPr/>
            </a:pPr>
            <a:r>
              <a:rPr lang="en-GB" sz="5500" dirty="0">
                <a:ln>
                  <a:solidFill>
                    <a:schemeClr val="tx1"/>
                  </a:solidFill>
                </a:ln>
                <a:solidFill>
                  <a:srgbClr val="00B050"/>
                </a:solidFill>
                <a:latin typeface="Twinkl" pitchFamily="50" charset="0"/>
              </a:rPr>
              <a:t>P.E Kit - </a:t>
            </a:r>
            <a:r>
              <a:rPr lang="en-GB" sz="5500" dirty="0">
                <a:ln>
                  <a:solidFill>
                    <a:schemeClr val="tx1"/>
                  </a:solidFill>
                </a:ln>
                <a:latin typeface="Twinkl" pitchFamily="50" charset="0"/>
              </a:rPr>
              <a:t>White t-shirt, maroon shorts, black pumps</a:t>
            </a:r>
          </a:p>
          <a:p>
            <a:pPr>
              <a:spcBef>
                <a:spcPts val="580"/>
              </a:spcBef>
              <a:buClr>
                <a:schemeClr val="accent1"/>
              </a:buClr>
              <a:buSzPct val="85000"/>
            </a:pPr>
            <a:r>
              <a:rPr lang="en-GB" sz="5500" dirty="0">
                <a:ln>
                  <a:solidFill>
                    <a:schemeClr val="tx1"/>
                  </a:solidFill>
                </a:ln>
                <a:solidFill>
                  <a:srgbClr val="00B050"/>
                </a:solidFill>
                <a:latin typeface="Twinkl" pitchFamily="50" charset="0"/>
              </a:rPr>
              <a:t>Sports Kit - </a:t>
            </a:r>
            <a:r>
              <a:rPr lang="en-GB" sz="5500" dirty="0">
                <a:ln>
                  <a:solidFill>
                    <a:schemeClr val="tx1"/>
                  </a:solidFill>
                </a:ln>
                <a:latin typeface="Twinkl" pitchFamily="50" charset="0"/>
              </a:rPr>
              <a:t>Tracksuit, t-shirt, trainers</a:t>
            </a:r>
          </a:p>
          <a:p>
            <a:pPr algn="l"/>
            <a:endParaRPr lang="en-GB" sz="6000" b="1" dirty="0">
              <a:solidFill>
                <a:schemeClr val="tx1"/>
              </a:solidFill>
              <a:latin typeface="Calibri" pitchFamily="34" charset="0"/>
            </a:endParaRPr>
          </a:p>
          <a:p>
            <a:pPr algn="l"/>
            <a:r>
              <a:rPr lang="en-GB" sz="6000" b="1" dirty="0">
                <a:solidFill>
                  <a:schemeClr val="tx1"/>
                </a:solidFill>
                <a:latin typeface="Calibri" pitchFamily="34" charset="0"/>
              </a:rPr>
              <a:t>Summer Months (Including anytime there is warm weather)</a:t>
            </a:r>
          </a:p>
          <a:p>
            <a:pPr algn="l"/>
            <a:r>
              <a:rPr lang="en-GB" sz="6000" dirty="0">
                <a:solidFill>
                  <a:schemeClr val="tx1"/>
                </a:solidFill>
                <a:latin typeface="Calibri" pitchFamily="34" charset="0"/>
              </a:rPr>
              <a:t>White t-shirt, maroon shorts and trainers or pumps</a:t>
            </a:r>
          </a:p>
          <a:p>
            <a:pPr algn="l"/>
            <a:r>
              <a:rPr lang="en-GB" sz="6000" b="1" dirty="0">
                <a:solidFill>
                  <a:schemeClr val="tx1"/>
                </a:solidFill>
                <a:latin typeface="Calibri" pitchFamily="34" charset="0"/>
              </a:rPr>
              <a:t>Winter Months (If outside and it’s cold weather)-</a:t>
            </a:r>
            <a:r>
              <a:rPr lang="en-GB" sz="6000" dirty="0">
                <a:solidFill>
                  <a:schemeClr val="tx1"/>
                </a:solidFill>
                <a:latin typeface="Calibri" pitchFamily="34" charset="0"/>
              </a:rPr>
              <a:t>Tracksuit pants</a:t>
            </a:r>
            <a:r>
              <a:rPr lang="en-GB" sz="6000" dirty="0">
                <a:latin typeface="Calibri" pitchFamily="34" charset="0"/>
              </a:rPr>
              <a:t>, tracksuit</a:t>
            </a:r>
            <a:r>
              <a:rPr lang="en-GB" sz="6000" dirty="0">
                <a:solidFill>
                  <a:schemeClr val="tx1"/>
                </a:solidFill>
                <a:latin typeface="Calibri" pitchFamily="34" charset="0"/>
              </a:rPr>
              <a:t> top and trainers. Woolly hats and gloves may be worn also. </a:t>
            </a:r>
          </a:p>
          <a:p>
            <a:pPr algn="l"/>
            <a:r>
              <a:rPr lang="en-GB" sz="6000" i="1" dirty="0">
                <a:solidFill>
                  <a:schemeClr val="tx1"/>
                </a:solidFill>
                <a:effectLst>
                  <a:outerShdw blurRad="38100" dist="38100" dir="2700000" algn="tl">
                    <a:srgbClr val="000000">
                      <a:alpha val="43137"/>
                    </a:srgbClr>
                  </a:outerShdw>
                </a:effectLst>
                <a:latin typeface="Calibri" pitchFamily="34" charset="0"/>
              </a:rPr>
              <a:t>For gymnastics, children can wear either pumps or go barefoot. No trainers to be worn on the mats.</a:t>
            </a:r>
          </a:p>
          <a:p>
            <a:pPr algn="l"/>
            <a:r>
              <a:rPr lang="en-GB" sz="6000" i="1" dirty="0">
                <a:effectLst>
                  <a:outerShdw blurRad="38100" dist="38100" dir="2700000" algn="tl">
                    <a:srgbClr val="000000">
                      <a:alpha val="43137"/>
                    </a:srgbClr>
                  </a:outerShdw>
                </a:effectLst>
                <a:latin typeface="Calibri" pitchFamily="34" charset="0"/>
              </a:rPr>
              <a:t>To avoid PE kits being left at home, we encourage the children to bring with them their own sports kits to wear for their sports clubs after school.</a:t>
            </a:r>
            <a:endParaRPr lang="en-GB" sz="6000" i="1" dirty="0">
              <a:solidFill>
                <a:schemeClr val="tx1"/>
              </a:solidFill>
              <a:effectLst>
                <a:outerShdw blurRad="38100" dist="38100" dir="2700000" algn="tl">
                  <a:srgbClr val="000000">
                    <a:alpha val="43137"/>
                  </a:srgbClr>
                </a:outerShdw>
              </a:effectLst>
              <a:latin typeface="Calibri" pitchFamily="34" charset="0"/>
            </a:endParaRPr>
          </a:p>
          <a:p>
            <a:pPr algn="l"/>
            <a:r>
              <a:rPr lang="en-GB" sz="6000" dirty="0">
                <a:solidFill>
                  <a:schemeClr val="tx1"/>
                </a:solidFill>
                <a:latin typeface="Calibri" pitchFamily="34" charset="0"/>
              </a:rPr>
              <a:t>At the moment, the children should only have their PE kit in school. At the end of this half term, the children will bring their PE kits home to be washed. </a:t>
            </a:r>
          </a:p>
          <a:p>
            <a:pPr algn="l"/>
            <a:endParaRPr lang="en-GB" sz="6000" dirty="0">
              <a:solidFill>
                <a:schemeClr val="tx1"/>
              </a:solidFill>
              <a:latin typeface="Calibri" pitchFamily="34" charset="0"/>
            </a:endParaRPr>
          </a:p>
          <a:p>
            <a:pPr>
              <a:spcBef>
                <a:spcPts val="580"/>
              </a:spcBef>
              <a:buClr>
                <a:schemeClr val="accent1"/>
              </a:buClr>
              <a:buSzPct val="85000"/>
            </a:pPr>
            <a:r>
              <a:rPr lang="en-GB" sz="5000" dirty="0">
                <a:latin typeface="Twinkl" pitchFamily="50" charset="0"/>
              </a:rPr>
              <a:t>All uniform (polo shirts, sweatshirts, PE &amp; sports kits, school rucksacks, book bags and PE bags, all embroidered with the school logo) can be ordered through school</a:t>
            </a:r>
          </a:p>
          <a:p>
            <a:pPr>
              <a:spcBef>
                <a:spcPts val="580"/>
              </a:spcBef>
              <a:buClr>
                <a:schemeClr val="accent1"/>
              </a:buClr>
              <a:buSzPct val="85000"/>
            </a:pPr>
            <a:r>
              <a:rPr lang="en-GB" sz="4500" dirty="0">
                <a:latin typeface="Twinkl" pitchFamily="50" charset="0"/>
              </a:rPr>
              <a:t>Children may wear watches in school, </a:t>
            </a:r>
            <a:r>
              <a:rPr lang="en-GB" sz="4500" b="1" dirty="0">
                <a:latin typeface="Twinkl" pitchFamily="50" charset="0"/>
              </a:rPr>
              <a:t>but jewellery, including earrings, are not allowed.</a:t>
            </a:r>
            <a:endParaRPr lang="en-GB" sz="4500" dirty="0">
              <a:ln>
                <a:solidFill>
                  <a:schemeClr val="tx1"/>
                </a:solidFill>
              </a:ln>
              <a:latin typeface="Twinkl" pitchFamily="50" charset="0"/>
            </a:endParaRPr>
          </a:p>
          <a:p>
            <a:pPr marL="0" marR="0" lvl="0" indent="0"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lang="en-GB" sz="2800" dirty="0">
              <a:ln>
                <a:solidFill>
                  <a:schemeClr val="tx1"/>
                </a:solidFill>
              </a:ln>
              <a:solidFill>
                <a:srgbClr val="00B050"/>
              </a:solidFill>
              <a:latin typeface="Twinkl" pitchFamily="50" charset="0"/>
            </a:endParaRPr>
          </a:p>
          <a:p>
            <a:pPr algn="ctr"/>
            <a:endParaRPr lang="en-GB" sz="2800" dirty="0">
              <a:latin typeface="Twinkl" pitchFamily="50" charset="0"/>
            </a:endParaRPr>
          </a:p>
          <a:p>
            <a:pPr marL="0" marR="0" lvl="0" indent="0" algn="ctr"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en-GB" sz="2600" b="0" i="0" u="none" strike="noStrike" kern="1200" cap="none" spc="0" normalizeH="0" baseline="0" noProof="0" dirty="0">
              <a:ln>
                <a:solidFill>
                  <a:schemeClr val="tx1"/>
                </a:solidFill>
              </a:ln>
              <a:solidFill>
                <a:srgbClr val="00B050"/>
              </a:solidFill>
              <a:effectLst/>
              <a:uLnTx/>
              <a:uFillTx/>
              <a:latin typeface="Twinkl" pitchFamily="50" charset="0"/>
              <a:ea typeface="+mn-ea"/>
              <a:cs typeface="+mn-cs"/>
            </a:endParaRPr>
          </a:p>
        </p:txBody>
      </p:sp>
      <p:pic>
        <p:nvPicPr>
          <p:cNvPr id="2" name="Picture 1">
            <a:extLst>
              <a:ext uri="{FF2B5EF4-FFF2-40B4-BE49-F238E27FC236}">
                <a16:creationId xmlns:a16="http://schemas.microsoft.com/office/drawing/2014/main" id="{41EA0273-ED52-4140-A0C1-F582226D0752}"/>
              </a:ext>
            </a:extLst>
          </p:cNvPr>
          <p:cNvPicPr>
            <a:picLocks noChangeAspect="1"/>
          </p:cNvPicPr>
          <p:nvPr/>
        </p:nvPicPr>
        <p:blipFill rotWithShape="1">
          <a:blip r:embed="rId4"/>
          <a:srcRect l="69687" t="47199" r="16250" b="20586"/>
          <a:stretch/>
        </p:blipFill>
        <p:spPr>
          <a:xfrm>
            <a:off x="7902052" y="3172412"/>
            <a:ext cx="1059590" cy="1364733"/>
          </a:xfrm>
          <a:prstGeom prst="rect">
            <a:avLst/>
          </a:prstGeom>
        </p:spPr>
      </p:pic>
      <p:pic>
        <p:nvPicPr>
          <p:cNvPr id="3" name="Picture 2">
            <a:extLst>
              <a:ext uri="{FF2B5EF4-FFF2-40B4-BE49-F238E27FC236}">
                <a16:creationId xmlns:a16="http://schemas.microsoft.com/office/drawing/2014/main" id="{083C68B0-9949-4AC3-8966-0A21707725F1}"/>
              </a:ext>
            </a:extLst>
          </p:cNvPr>
          <p:cNvPicPr>
            <a:picLocks noChangeAspect="1"/>
          </p:cNvPicPr>
          <p:nvPr/>
        </p:nvPicPr>
        <p:blipFill rotWithShape="1">
          <a:blip r:embed="rId5"/>
          <a:srcRect l="50313" t="50000" r="36299" b="17240"/>
          <a:stretch/>
        </p:blipFill>
        <p:spPr>
          <a:xfrm>
            <a:off x="6673651" y="3158399"/>
            <a:ext cx="1002116" cy="13787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4E1E1-C279-C4DD-CCA3-1B2B66C25E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8CE88B-708C-F6EA-9F9B-DEA9C1CD2E90}"/>
              </a:ext>
            </a:extLst>
          </p:cNvPr>
          <p:cNvSpPr>
            <a:spLocks noGrp="1"/>
          </p:cNvSpPr>
          <p:nvPr>
            <p:ph type="ctrTitle"/>
          </p:nvPr>
        </p:nvSpPr>
        <p:spPr>
          <a:xfrm>
            <a:off x="428596" y="1857364"/>
            <a:ext cx="8229600" cy="1143008"/>
          </a:xfrm>
        </p:spPr>
        <p:txBody>
          <a:bodyPr lIns="91440" tIns="45720" rIns="91440" bIns="91440" anchor="ctr" anchorCtr="0">
            <a:normAutofit fontScale="90000"/>
          </a:bodyPr>
          <a:lstStyle/>
          <a:p>
            <a:r>
              <a:rPr lang="en-GB" sz="6000">
                <a:ln>
                  <a:solidFill>
                    <a:schemeClr val="tx1"/>
                  </a:solidFill>
                </a:ln>
                <a:solidFill>
                  <a:srgbClr val="00B050"/>
                </a:solidFill>
                <a:latin typeface="Twinkl"/>
                <a:ea typeface="+mj-lt"/>
                <a:cs typeface="+mj-lt"/>
              </a:rPr>
              <a:t>Forest School</a:t>
            </a:r>
            <a:br>
              <a:rPr lang="en-GB" dirty="0">
                <a:ln>
                  <a:solidFill>
                    <a:schemeClr val="tx1"/>
                  </a:solidFill>
                </a:ln>
                <a:latin typeface="Twinkl" pitchFamily="50" charset="0"/>
              </a:rPr>
            </a:br>
            <a:endParaRPr lang="en-GB"/>
          </a:p>
        </p:txBody>
      </p:sp>
      <p:pic>
        <p:nvPicPr>
          <p:cNvPr id="6" name="Picture 5" descr="Image result for wood fold primary school logo">
            <a:hlinkClick r:id="rId2"/>
            <a:extLst>
              <a:ext uri="{FF2B5EF4-FFF2-40B4-BE49-F238E27FC236}">
                <a16:creationId xmlns:a16="http://schemas.microsoft.com/office/drawing/2014/main" id="{3ED9B57A-C57E-8108-B07B-61B7485E7352}"/>
              </a:ext>
            </a:extLst>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Subtitle 5">
            <a:extLst>
              <a:ext uri="{FF2B5EF4-FFF2-40B4-BE49-F238E27FC236}">
                <a16:creationId xmlns:a16="http://schemas.microsoft.com/office/drawing/2014/main" id="{CC939A28-FA2D-C7BC-BD0D-39629E39C919}"/>
              </a:ext>
            </a:extLst>
          </p:cNvPr>
          <p:cNvSpPr txBox="1">
            <a:spLocks/>
          </p:cNvSpPr>
          <p:nvPr/>
        </p:nvSpPr>
        <p:spPr>
          <a:xfrm>
            <a:off x="182358" y="3158399"/>
            <a:ext cx="8745453" cy="3857652"/>
          </a:xfrm>
          <a:prstGeom prst="rect">
            <a:avLst/>
          </a:prstGeom>
        </p:spPr>
        <p:txBody>
          <a:bodyPr lIns="91440" tIns="45720" rIns="91440" bIns="45720" anchor="t">
            <a:normAutofit/>
          </a:bodyPr>
          <a:lstStyle/>
          <a:p>
            <a:pPr>
              <a:spcBef>
                <a:spcPts val="580"/>
              </a:spcBef>
              <a:buClr>
                <a:schemeClr val="accent1"/>
              </a:buClr>
              <a:buSzPct val="85000"/>
              <a:defRPr/>
            </a:pPr>
            <a:r>
              <a:rPr lang="en-GB" sz="2000" dirty="0">
                <a:ln>
                  <a:solidFill>
                    <a:schemeClr val="tx1"/>
                  </a:solidFill>
                </a:ln>
                <a:solidFill>
                  <a:srgbClr val="00B050"/>
                </a:solidFill>
                <a:latin typeface="Twinkl"/>
              </a:rPr>
              <a:t>Forest School: Friday morning 9:00-10:30am (Autumn Term) Starting 18.09.26</a:t>
            </a:r>
            <a:endParaRPr lang="en-GB" sz="2000" b="0" i="0" u="none" strike="noStrike" kern="1200" cap="none" spc="0" normalizeH="0" noProof="0" dirty="0">
              <a:ln>
                <a:solidFill>
                  <a:prstClr val="black"/>
                </a:solidFill>
              </a:ln>
              <a:solidFill>
                <a:srgbClr val="00B050"/>
              </a:solidFill>
              <a:effectLst/>
              <a:uLnTx/>
              <a:uFillTx/>
              <a:latin typeface="Twinkl"/>
            </a:endParaRPr>
          </a:p>
          <a:p>
            <a:pPr marL="0" marR="0" lvl="0" indent="0" algn="ctr"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lang="en-GB" sz="2000" dirty="0">
              <a:ln>
                <a:solidFill>
                  <a:prstClr val="black"/>
                </a:solidFill>
              </a:ln>
              <a:solidFill>
                <a:srgbClr val="00B050"/>
              </a:solidFill>
              <a:latin typeface="Twinkl" pitchFamily="50" charset="0"/>
            </a:endParaRPr>
          </a:p>
          <a:p>
            <a:pPr>
              <a:spcBef>
                <a:spcPts val="580"/>
              </a:spcBef>
              <a:buClr>
                <a:schemeClr val="accent1"/>
              </a:buClr>
              <a:buSzPct val="85000"/>
              <a:defRPr/>
            </a:pPr>
            <a:r>
              <a:rPr lang="en-GB" sz="2000" dirty="0">
                <a:ln>
                  <a:solidFill>
                    <a:schemeClr val="tx1"/>
                  </a:solidFill>
                </a:ln>
                <a:solidFill>
                  <a:srgbClr val="00B050"/>
                </a:solidFill>
                <a:latin typeface="Twinkl"/>
              </a:rPr>
              <a:t>Forest School Kit - </a:t>
            </a:r>
            <a:r>
              <a:rPr lang="en-GB" sz="2000" dirty="0">
                <a:ln>
                  <a:solidFill>
                    <a:schemeClr val="tx1"/>
                  </a:solidFill>
                </a:ln>
                <a:solidFill>
                  <a:srgbClr val="000000"/>
                </a:solidFill>
                <a:latin typeface="Twinkl"/>
                <a:cs typeface="Times New Roman"/>
              </a:rPr>
              <a:t>Warm clothing – leggings or tracksuit bottoms, t-shirt, jumper, A waterproof coat and waterproof trousers. Walking boots or wellingtons. </a:t>
            </a:r>
          </a:p>
          <a:p>
            <a:pPr>
              <a:spcBef>
                <a:spcPts val="580"/>
              </a:spcBef>
              <a:defRPr/>
            </a:pPr>
            <a:r>
              <a:rPr lang="en-GB" sz="2000" dirty="0">
                <a:ln>
                  <a:solidFill>
                    <a:schemeClr val="tx1"/>
                  </a:solidFill>
                </a:ln>
                <a:solidFill>
                  <a:srgbClr val="000000"/>
                </a:solidFill>
                <a:latin typeface="Twinkl"/>
                <a:cs typeface="Times New Roman"/>
              </a:rPr>
              <a:t>No trainers. </a:t>
            </a:r>
            <a:endParaRPr lang="en-GB" sz="2000">
              <a:ln>
                <a:solidFill>
                  <a:prstClr val="black"/>
                </a:solidFill>
              </a:ln>
              <a:latin typeface="Twinkl"/>
            </a:endParaRPr>
          </a:p>
          <a:p>
            <a:endParaRPr lang="en-GB" sz="2000" b="1" dirty="0">
              <a:latin typeface="Twinkl"/>
            </a:endParaRPr>
          </a:p>
          <a:p>
            <a:r>
              <a:rPr lang="en-GB" sz="2000" dirty="0">
                <a:latin typeface="Twinkl"/>
                <a:ea typeface="+mn-lt"/>
                <a:cs typeface="+mn-lt"/>
              </a:rPr>
              <a:t>Children are advised to dress warmly and wear waterproofs if necessary. However, there are some occasions where it may not be safe or practical to go ahead with a planned session due to extreme weather. </a:t>
            </a:r>
            <a:endParaRPr lang="en-GB" sz="2000" dirty="0">
              <a:latin typeface="Twinkl"/>
            </a:endParaRPr>
          </a:p>
          <a:p>
            <a:pPr algn="l"/>
            <a:endParaRPr lang="en-GB" sz="2000" dirty="0">
              <a:solidFill>
                <a:schemeClr val="tx1"/>
              </a:solidFill>
              <a:latin typeface="Twinkl"/>
            </a:endParaRPr>
          </a:p>
          <a:p>
            <a:endParaRPr lang="en-GB" sz="2000" dirty="0">
              <a:latin typeface="Twinkl"/>
              <a:ea typeface="Calibri" pitchFamily="34" charset="0"/>
              <a:cs typeface="Calibri" pitchFamily="34" charset="0"/>
            </a:endParaRPr>
          </a:p>
          <a:p>
            <a:endParaRPr lang="en-GB" sz="6000" dirty="0">
              <a:solidFill>
                <a:srgbClr val="000000"/>
              </a:solidFill>
              <a:latin typeface="Calibri" pitchFamily="34" charset="0"/>
              <a:ea typeface="Calibri" pitchFamily="34" charset="0"/>
              <a:cs typeface="Calibri" pitchFamily="34" charset="0"/>
            </a:endParaRPr>
          </a:p>
          <a:p>
            <a:pPr algn="ctr"/>
            <a:endParaRPr lang="en-GB" sz="2800" dirty="0">
              <a:solidFill>
                <a:srgbClr val="000000"/>
              </a:solidFill>
              <a:latin typeface="Twinkl" pitchFamily="50" charset="0"/>
            </a:endParaRPr>
          </a:p>
          <a:p>
            <a:pPr algn="ctr">
              <a:spcBef>
                <a:spcPts val="580"/>
              </a:spcBef>
              <a:buClr>
                <a:srgbClr val="7FD13B"/>
              </a:buClr>
              <a:buSzPct val="85000"/>
              <a:buFont typeface="Wingdings 2"/>
            </a:pPr>
            <a:endParaRPr lang="en-GB" sz="2600" dirty="0">
              <a:ln>
                <a:solidFill>
                  <a:prstClr val="black"/>
                </a:solidFill>
              </a:ln>
              <a:solidFill>
                <a:srgbClr val="00B050"/>
              </a:solidFill>
              <a:latin typeface="Twinkl" pitchFamily="50" charset="0"/>
            </a:endParaRPr>
          </a:p>
        </p:txBody>
      </p:sp>
    </p:spTree>
    <p:extLst>
      <p:ext uri="{BB962C8B-B14F-4D97-AF65-F5344CB8AC3E}">
        <p14:creationId xmlns:p14="http://schemas.microsoft.com/office/powerpoint/2010/main" val="1110434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28596" y="1857364"/>
            <a:ext cx="8229600" cy="1143008"/>
          </a:xfrm>
        </p:spPr>
        <p:txBody>
          <a:bodyPr>
            <a:normAutofit fontScale="90000"/>
          </a:bodyPr>
          <a:lstStyle/>
          <a:p>
            <a:pPr lvl="0"/>
            <a:r>
              <a:rPr lang="en-GB" sz="6700" dirty="0">
                <a:ln>
                  <a:solidFill>
                    <a:schemeClr val="tx1"/>
                  </a:solidFill>
                </a:ln>
                <a:solidFill>
                  <a:srgbClr val="00B050"/>
                </a:solidFill>
                <a:latin typeface="Twinkl" pitchFamily="50" charset="0"/>
              </a:rPr>
              <a:t>Music</a:t>
            </a:r>
            <a:br>
              <a:rPr lang="en-GB" dirty="0">
                <a:ln>
                  <a:solidFill>
                    <a:schemeClr val="tx1"/>
                  </a:solidFill>
                </a:ln>
                <a:solidFill>
                  <a:srgbClr val="00B050"/>
                </a:solidFill>
                <a:latin typeface="Twinkl" pitchFamily="50" charset="0"/>
              </a:rPr>
            </a:br>
            <a:endParaRPr lang="en-GB" dirty="0"/>
          </a:p>
        </p:txBody>
      </p:sp>
      <p:pic>
        <p:nvPicPr>
          <p:cNvPr id="6" name="Picture 5"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Subtitle 5"/>
          <p:cNvSpPr txBox="1">
            <a:spLocks/>
          </p:cNvSpPr>
          <p:nvPr/>
        </p:nvSpPr>
        <p:spPr>
          <a:xfrm>
            <a:off x="179512" y="3140968"/>
            <a:ext cx="8757612" cy="3857652"/>
          </a:xfrm>
          <a:prstGeom prst="rect">
            <a:avLst/>
          </a:prstGeom>
        </p:spPr>
        <p:txBody>
          <a:bodyPr lIns="91440" tIns="45720" rIns="91440" bIns="45720" anchor="t">
            <a:normAutofit/>
          </a:bodyPr>
          <a:lstStyle/>
          <a:p>
            <a:pPr marL="0" indent="0">
              <a:buNone/>
            </a:pPr>
            <a:r>
              <a:rPr lang="en-GB" sz="2400" b="1" u="sng" dirty="0">
                <a:latin typeface="Twinkl"/>
              </a:rPr>
              <a:t>Overview:</a:t>
            </a:r>
          </a:p>
          <a:p>
            <a:r>
              <a:rPr lang="en-GB" sz="2400" dirty="0">
                <a:latin typeface="Twinkl"/>
              </a:rPr>
              <a:t>Children will have </a:t>
            </a:r>
            <a:r>
              <a:rPr lang="en-GB" sz="2400" b="1" dirty="0">
                <a:latin typeface="Twinkl"/>
              </a:rPr>
              <a:t>one music lesson per week </a:t>
            </a:r>
            <a:r>
              <a:rPr lang="en-GB" sz="2400" dirty="0">
                <a:latin typeface="Twinkl"/>
              </a:rPr>
              <a:t>with a specialist teacher</a:t>
            </a:r>
          </a:p>
          <a:p>
            <a:r>
              <a:rPr lang="en-GB" sz="2400" dirty="0">
                <a:latin typeface="Twinkl"/>
              </a:rPr>
              <a:t>Children </a:t>
            </a:r>
            <a:r>
              <a:rPr lang="en-GB" sz="2400" b="1" dirty="0">
                <a:latin typeface="Twinkl"/>
              </a:rPr>
              <a:t>may bring their own instruments if they wish </a:t>
            </a:r>
            <a:r>
              <a:rPr lang="en-GB" sz="2400" dirty="0">
                <a:latin typeface="Twinkl"/>
              </a:rPr>
              <a:t>– please liaise with the teacher beforehand</a:t>
            </a:r>
          </a:p>
          <a:p>
            <a:r>
              <a:rPr lang="en-GB" sz="2400" dirty="0">
                <a:latin typeface="Twinkl"/>
              </a:rPr>
              <a:t>The children will also have </a:t>
            </a:r>
            <a:r>
              <a:rPr lang="en-GB" sz="2400" b="1" dirty="0">
                <a:latin typeface="Twinkl"/>
              </a:rPr>
              <a:t>one singing assembly each week</a:t>
            </a:r>
            <a:r>
              <a:rPr lang="en-GB" sz="2400" dirty="0">
                <a:latin typeface="Twinkl"/>
              </a:rPr>
              <a:t>.</a:t>
            </a:r>
          </a:p>
          <a:p>
            <a:endParaRPr lang="en-GB" sz="2400" dirty="0">
              <a:latin typeface="Twinkl"/>
            </a:endParaRPr>
          </a:p>
          <a:p>
            <a:r>
              <a:rPr lang="en-GB" sz="2400" b="1" u="sng" dirty="0">
                <a:latin typeface="Twinkl"/>
              </a:rPr>
              <a:t>Performance Opportunities:</a:t>
            </a:r>
            <a:endParaRPr lang="en-GB" sz="2400" dirty="0">
              <a:latin typeface="Twinkl"/>
            </a:endParaRPr>
          </a:p>
          <a:p>
            <a:r>
              <a:rPr lang="en-GB" sz="2400" dirty="0">
                <a:latin typeface="Twinkl"/>
              </a:rPr>
              <a:t>TBC</a:t>
            </a:r>
          </a:p>
          <a:p>
            <a:pPr marL="0" marR="0" lvl="0" indent="0"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lang="en-GB" sz="3600" dirty="0">
              <a:ln>
                <a:solidFill>
                  <a:schemeClr val="tx1"/>
                </a:solidFill>
              </a:ln>
              <a:solidFill>
                <a:srgbClr val="00B050"/>
              </a:solidFill>
              <a:latin typeface="Twinkl" pitchFamily="50" charset="0"/>
            </a:endParaRPr>
          </a:p>
          <a:p>
            <a:pPr algn="ctr"/>
            <a:endParaRPr lang="en-GB" sz="2800" dirty="0">
              <a:latin typeface="Twinkl" pitchFamily="50" charset="0"/>
            </a:endParaRPr>
          </a:p>
          <a:p>
            <a:pPr marL="0" marR="0" lvl="0" indent="0" algn="ctr" defTabSz="914400" rtl="0" eaLnBrk="1" fontAlgn="auto" latinLnBrk="0" hangingPunct="1">
              <a:lnSpc>
                <a:spcPct val="100000"/>
              </a:lnSpc>
              <a:spcBef>
                <a:spcPts val="580"/>
              </a:spcBef>
              <a:spcAft>
                <a:spcPts val="0"/>
              </a:spcAft>
              <a:buClr>
                <a:schemeClr val="accent1"/>
              </a:buClr>
              <a:buSzPct val="85000"/>
              <a:buFont typeface="Wingdings 2"/>
              <a:buNone/>
              <a:tabLst/>
              <a:defRPr/>
            </a:pPr>
            <a:endParaRPr kumimoji="0" lang="en-GB" sz="2600" b="0" i="0" u="none" strike="noStrike" kern="1200" cap="none" spc="0" normalizeH="0" baseline="0" noProof="0" dirty="0">
              <a:ln>
                <a:solidFill>
                  <a:schemeClr val="tx1"/>
                </a:solidFill>
              </a:ln>
              <a:solidFill>
                <a:srgbClr val="00B050"/>
              </a:solidFill>
              <a:effectLst/>
              <a:uLnTx/>
              <a:uFillTx/>
              <a:latin typeface="Twinkl" pitchFamily="50" charset="0"/>
              <a:ea typeface="+mn-ea"/>
              <a:cs typeface="+mn-cs"/>
            </a:endParaRPr>
          </a:p>
        </p:txBody>
      </p:sp>
    </p:spTree>
    <p:extLst>
      <p:ext uri="{BB962C8B-B14F-4D97-AF65-F5344CB8AC3E}">
        <p14:creationId xmlns:p14="http://schemas.microsoft.com/office/powerpoint/2010/main" val="3070003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F4EA-CD7B-2DDB-49BB-AE48390B19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BFAA9C-7D4E-DFE7-42B9-0335678307AD}"/>
              </a:ext>
            </a:extLst>
          </p:cNvPr>
          <p:cNvSpPr>
            <a:spLocks noGrp="1"/>
          </p:cNvSpPr>
          <p:nvPr>
            <p:ph type="ctrTitle"/>
          </p:nvPr>
        </p:nvSpPr>
        <p:spPr>
          <a:xfrm>
            <a:off x="428596" y="1857364"/>
            <a:ext cx="8229600" cy="1143008"/>
          </a:xfrm>
        </p:spPr>
        <p:txBody>
          <a:bodyPr lIns="91440" tIns="45720" rIns="91440" bIns="91440" anchor="ctr" anchorCtr="0">
            <a:noAutofit/>
          </a:bodyPr>
          <a:lstStyle/>
          <a:p>
            <a:pPr lvl="0"/>
            <a:r>
              <a:rPr lang="en-GB" sz="6000">
                <a:ln>
                  <a:solidFill>
                    <a:schemeClr val="tx1"/>
                  </a:solidFill>
                </a:ln>
                <a:solidFill>
                  <a:srgbClr val="00B050"/>
                </a:solidFill>
                <a:latin typeface="Twinkl"/>
              </a:rPr>
              <a:t>Allergies</a:t>
            </a:r>
            <a:br>
              <a:rPr lang="en-GB" sz="6000" dirty="0">
                <a:ln>
                  <a:solidFill>
                    <a:schemeClr val="tx1"/>
                  </a:solidFill>
                </a:ln>
                <a:latin typeface="Twinkl" pitchFamily="50" charset="0"/>
              </a:rPr>
            </a:br>
            <a:endParaRPr lang="en-GB">
              <a:solidFill>
                <a:srgbClr val="00B050"/>
              </a:solidFill>
            </a:endParaRPr>
          </a:p>
        </p:txBody>
      </p:sp>
      <p:pic>
        <p:nvPicPr>
          <p:cNvPr id="6" name="Picture 5" descr="Image result for wood fold primary school logo">
            <a:hlinkClick r:id="rId2"/>
            <a:extLst>
              <a:ext uri="{FF2B5EF4-FFF2-40B4-BE49-F238E27FC236}">
                <a16:creationId xmlns:a16="http://schemas.microsoft.com/office/drawing/2014/main" id="{481DB89A-4DEB-94D3-F807-2B45997F8F15}"/>
              </a:ext>
            </a:extLst>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pic>
        <p:nvPicPr>
          <p:cNvPr id="3" name="Picture 2">
            <a:extLst>
              <a:ext uri="{FF2B5EF4-FFF2-40B4-BE49-F238E27FC236}">
                <a16:creationId xmlns:a16="http://schemas.microsoft.com/office/drawing/2014/main" id="{B5E8BE98-F3AE-E8A2-093D-6121C1780C62}"/>
              </a:ext>
            </a:extLst>
          </p:cNvPr>
          <p:cNvPicPr>
            <a:picLocks noChangeAspect="1"/>
          </p:cNvPicPr>
          <p:nvPr/>
        </p:nvPicPr>
        <p:blipFill>
          <a:blip r:embed="rId4"/>
          <a:stretch>
            <a:fillRect/>
          </a:stretch>
        </p:blipFill>
        <p:spPr>
          <a:xfrm>
            <a:off x="0" y="3036734"/>
            <a:ext cx="9144000" cy="3824427"/>
          </a:xfrm>
          <a:prstGeom prst="rect">
            <a:avLst/>
          </a:prstGeom>
        </p:spPr>
      </p:pic>
    </p:spTree>
    <p:extLst>
      <p:ext uri="{BB962C8B-B14F-4D97-AF65-F5344CB8AC3E}">
        <p14:creationId xmlns:p14="http://schemas.microsoft.com/office/powerpoint/2010/main" val="209262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txBox="1">
            <a:spLocks/>
          </p:cNvSpPr>
          <p:nvPr/>
        </p:nvSpPr>
        <p:spPr>
          <a:xfrm>
            <a:off x="571472" y="1500174"/>
            <a:ext cx="8229600" cy="1470025"/>
          </a:xfrm>
          <a:prstGeom prst="rect">
            <a:avLst/>
          </a:prstGeom>
        </p:spPr>
        <p:txBody>
          <a:bodyPr lIns="91440" tIns="45720" rIns="91440" bIns="91440" anchor="ctr" anchorCtr="0">
            <a:normAutofit/>
          </a:bodyPr>
          <a:lstStyle/>
          <a:p>
            <a:pPr algn="ctr">
              <a:spcBef>
                <a:spcPct val="0"/>
              </a:spcBef>
              <a:defRPr/>
            </a:pPr>
            <a:r>
              <a:rPr lang="en-GB" sz="6000" dirty="0">
                <a:ln>
                  <a:solidFill>
                    <a:prstClr val="black"/>
                  </a:solidFill>
                </a:ln>
                <a:solidFill>
                  <a:srgbClr val="00B050"/>
                </a:solidFill>
                <a:latin typeface="Twinkl"/>
                <a:ea typeface="+mj-ea"/>
                <a:cs typeface="+mj-cs"/>
              </a:rPr>
              <a:t>Long Term Plan</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sp>
        <p:nvSpPr>
          <p:cNvPr id="8" name="Subtitle 1"/>
          <p:cNvSpPr>
            <a:spLocks noGrp="1"/>
          </p:cNvSpPr>
          <p:nvPr>
            <p:ph type="subTitle" idx="1"/>
          </p:nvPr>
        </p:nvSpPr>
        <p:spPr>
          <a:xfrm>
            <a:off x="1295400" y="3200400"/>
            <a:ext cx="6848500" cy="3371872"/>
          </a:xfrm>
        </p:spPr>
        <p:txBody>
          <a:bodyPr lIns="91440" tIns="45720" rIns="91440" bIns="45720" anchor="t">
            <a:normAutofit/>
          </a:bodyPr>
          <a:lstStyle/>
          <a:p>
            <a:r>
              <a:rPr lang="en-GB" sz="2200" dirty="0">
                <a:ln>
                  <a:solidFill>
                    <a:schemeClr val="tx1"/>
                  </a:solidFill>
                </a:ln>
                <a:solidFill>
                  <a:schemeClr val="tx1"/>
                </a:solidFill>
                <a:latin typeface="Twinkl"/>
              </a:rPr>
              <a:t>Our Long Term Plans are accessible on the school website. They provide details of your child’s learning each half term. </a:t>
            </a:r>
          </a:p>
          <a:p>
            <a:endParaRPr lang="en-GB" sz="2200" dirty="0">
              <a:ln>
                <a:solidFill>
                  <a:schemeClr val="tx1"/>
                </a:solidFill>
              </a:ln>
              <a:solidFill>
                <a:schemeClr val="tx1"/>
              </a:solidFill>
              <a:latin typeface="Twinkl" pitchFamily="50" charset="0"/>
            </a:endParaRPr>
          </a:p>
        </p:txBody>
      </p:sp>
      <p:pic>
        <p:nvPicPr>
          <p:cNvPr id="10" name="Picture 9"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Trips</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8" name="Subtitle 1"/>
          <p:cNvSpPr>
            <a:spLocks noGrp="1"/>
          </p:cNvSpPr>
          <p:nvPr>
            <p:ph type="subTitle" idx="1"/>
          </p:nvPr>
        </p:nvSpPr>
        <p:spPr>
          <a:xfrm>
            <a:off x="241245" y="3140968"/>
            <a:ext cx="7427100" cy="4104456"/>
          </a:xfrm>
        </p:spPr>
        <p:txBody>
          <a:bodyPr lIns="91440" tIns="45720" rIns="91440" bIns="45720" anchor="t">
            <a:normAutofit/>
          </a:bodyPr>
          <a:lstStyle/>
          <a:p>
            <a:pPr algn="l"/>
            <a:r>
              <a:rPr lang="en-GB" sz="2000" u="sng" dirty="0">
                <a:ln>
                  <a:solidFill>
                    <a:schemeClr val="tx1"/>
                  </a:solidFill>
                </a:ln>
                <a:solidFill>
                  <a:schemeClr val="tx1"/>
                </a:solidFill>
                <a:latin typeface="Twinkl"/>
              </a:rPr>
              <a:t>Summer 2: </a:t>
            </a:r>
            <a:r>
              <a:rPr lang="en-GB" sz="2000" dirty="0">
                <a:ln>
                  <a:solidFill>
                    <a:schemeClr val="tx1"/>
                  </a:solidFill>
                </a:ln>
                <a:solidFill>
                  <a:schemeClr val="tx1"/>
                </a:solidFill>
                <a:latin typeface="Twinkl"/>
              </a:rPr>
              <a:t>Bolton Museum </a:t>
            </a:r>
            <a:endParaRPr lang="en-GB" sz="2000" dirty="0">
              <a:ln>
                <a:solidFill>
                  <a:prstClr val="black"/>
                </a:solidFill>
              </a:ln>
              <a:solidFill>
                <a:schemeClr val="tx1"/>
              </a:solidFill>
              <a:latin typeface="Twinkl"/>
            </a:endParaRPr>
          </a:p>
          <a:p>
            <a:pPr algn="l"/>
            <a:r>
              <a:rPr lang="en-GB" sz="2200" dirty="0">
                <a:ln>
                  <a:solidFill>
                    <a:schemeClr val="tx1"/>
                  </a:solidFill>
                </a:ln>
                <a:solidFill>
                  <a:schemeClr val="tx1"/>
                </a:solidFill>
                <a:latin typeface="Twinkl" pitchFamily="50" charset="0"/>
              </a:rPr>
              <a:t> </a:t>
            </a:r>
          </a:p>
          <a:p>
            <a:endParaRPr lang="en-GB" sz="2200" dirty="0">
              <a:ln>
                <a:solidFill>
                  <a:schemeClr val="tx1"/>
                </a:solidFill>
              </a:ln>
              <a:solidFill>
                <a:schemeClr val="tx1"/>
              </a:solidFill>
              <a:latin typeface="Twinkl" pitchFamily="50" charset="0"/>
            </a:endParaRPr>
          </a:p>
          <a:p>
            <a:endParaRPr lang="en-GB" sz="2200" dirty="0">
              <a:ln>
                <a:solidFill>
                  <a:schemeClr val="tx1"/>
                </a:solidFill>
              </a:ln>
              <a:solidFill>
                <a:schemeClr val="tx1"/>
              </a:solidFill>
              <a:latin typeface="Twinkl" pitchFamily="50" charset="0"/>
            </a:endParaRPr>
          </a:p>
          <a:p>
            <a:endParaRPr lang="en-GB" sz="2400" dirty="0">
              <a:ln>
                <a:solidFill>
                  <a:schemeClr val="tx1"/>
                </a:solidFill>
              </a:ln>
              <a:solidFill>
                <a:schemeClr val="tx1"/>
              </a:solidFill>
              <a:latin typeface="Twinkl" pitchFamily="50" charset="0"/>
            </a:endParaRPr>
          </a:p>
        </p:txBody>
      </p:sp>
    </p:spTree>
    <p:extLst>
      <p:ext uri="{BB962C8B-B14F-4D97-AF65-F5344CB8AC3E}">
        <p14:creationId xmlns:p14="http://schemas.microsoft.com/office/powerpoint/2010/main" val="3457452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noProof="0" dirty="0">
                <a:ln>
                  <a:solidFill>
                    <a:schemeClr val="tx1"/>
                  </a:solidFill>
                </a:ln>
                <a:solidFill>
                  <a:srgbClr val="00B050"/>
                </a:solidFill>
                <a:latin typeface="Twinkl" pitchFamily="50" charset="0"/>
                <a:ea typeface="+mj-ea"/>
                <a:cs typeface="+mj-cs"/>
              </a:rPr>
              <a:t>Times Tables</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6" name="Rectangle 5"/>
          <p:cNvSpPr/>
          <p:nvPr/>
        </p:nvSpPr>
        <p:spPr>
          <a:xfrm>
            <a:off x="179512" y="3429000"/>
            <a:ext cx="8549552" cy="2800767"/>
          </a:xfrm>
          <a:prstGeom prst="rect">
            <a:avLst/>
          </a:prstGeom>
        </p:spPr>
        <p:txBody>
          <a:bodyPr wrap="square">
            <a:spAutoFit/>
          </a:bodyPr>
          <a:lstStyle/>
          <a:p>
            <a:pPr algn="ctr"/>
            <a:r>
              <a:rPr lang="en-GB" sz="2200" dirty="0">
                <a:ln>
                  <a:solidFill>
                    <a:schemeClr val="tx1"/>
                  </a:solidFill>
                </a:ln>
                <a:latin typeface="Twinkl" pitchFamily="50" charset="0"/>
              </a:rPr>
              <a:t>In Year 3, we will be learning all of the multiplication and division facts, both in and out of order, focusing on the 3, 4 and 8 times tables. </a:t>
            </a:r>
          </a:p>
          <a:p>
            <a:pPr algn="ctr"/>
            <a:endParaRPr lang="en-GB" sz="2200" dirty="0">
              <a:ln>
                <a:solidFill>
                  <a:schemeClr val="tx1"/>
                </a:solidFill>
              </a:ln>
              <a:latin typeface="Twinkl" pitchFamily="50" charset="0"/>
            </a:endParaRPr>
          </a:p>
          <a:p>
            <a:pPr algn="ctr"/>
            <a:r>
              <a:rPr lang="en-GB" sz="2200" dirty="0">
                <a:ln>
                  <a:solidFill>
                    <a:schemeClr val="tx1"/>
                  </a:solidFill>
                </a:ln>
                <a:latin typeface="Twinkl" pitchFamily="50" charset="0"/>
              </a:rPr>
              <a:t>The children will do 10 minutes of times table practice per day and on a Friday will complete a times table quiz.</a:t>
            </a:r>
          </a:p>
          <a:p>
            <a:endParaRPr lang="en-GB" sz="2200" dirty="0">
              <a:ln>
                <a:solidFill>
                  <a:schemeClr val="tx1"/>
                </a:solidFill>
              </a:ln>
              <a:latin typeface="Twinkl" pitchFamily="50" charset="0"/>
            </a:endParaRPr>
          </a:p>
          <a:p>
            <a:endParaRPr lang="en-GB" sz="2200" dirty="0">
              <a:ln>
                <a:solidFill>
                  <a:schemeClr val="tx1"/>
                </a:solidFill>
              </a:ln>
              <a:latin typeface="Twinkl" pitchFamily="50" charset="0"/>
            </a:endParaRPr>
          </a:p>
          <a:p>
            <a:endParaRPr lang="en-GB" sz="2200" dirty="0">
              <a:ln>
                <a:solidFill>
                  <a:schemeClr val="tx1"/>
                </a:solidFill>
              </a:ln>
              <a:latin typeface="Twinkl" pitchFamily="50" charset="0"/>
            </a:endParaRPr>
          </a:p>
        </p:txBody>
      </p:sp>
    </p:spTree>
    <p:extLst>
      <p:ext uri="{BB962C8B-B14F-4D97-AF65-F5344CB8AC3E}">
        <p14:creationId xmlns:p14="http://schemas.microsoft.com/office/powerpoint/2010/main" val="3782157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noProof="0" dirty="0">
                <a:ln>
                  <a:solidFill>
                    <a:schemeClr val="tx1"/>
                  </a:solidFill>
                </a:ln>
                <a:solidFill>
                  <a:srgbClr val="00B050"/>
                </a:solidFill>
                <a:latin typeface="Twinkl" pitchFamily="50" charset="0"/>
                <a:ea typeface="+mj-ea"/>
                <a:cs typeface="+mj-cs"/>
              </a:rPr>
              <a:t>Times Tables</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6" name="Rectangle 5"/>
          <p:cNvSpPr/>
          <p:nvPr/>
        </p:nvSpPr>
        <p:spPr>
          <a:xfrm>
            <a:off x="251520" y="3212976"/>
            <a:ext cx="8549552" cy="1107996"/>
          </a:xfrm>
          <a:prstGeom prst="rect">
            <a:avLst/>
          </a:prstGeom>
        </p:spPr>
        <p:txBody>
          <a:bodyPr wrap="square">
            <a:spAutoFit/>
          </a:bodyPr>
          <a:lstStyle/>
          <a:p>
            <a:endParaRPr lang="en-GB" sz="2200" dirty="0">
              <a:ln>
                <a:solidFill>
                  <a:schemeClr val="tx1"/>
                </a:solidFill>
              </a:ln>
              <a:latin typeface="Twinkl" pitchFamily="50" charset="0"/>
            </a:endParaRPr>
          </a:p>
          <a:p>
            <a:endParaRPr lang="en-GB" sz="2200" dirty="0">
              <a:ln>
                <a:solidFill>
                  <a:schemeClr val="tx1"/>
                </a:solidFill>
              </a:ln>
              <a:latin typeface="Twinkl" pitchFamily="50" charset="0"/>
            </a:endParaRPr>
          </a:p>
          <a:p>
            <a:endParaRPr lang="en-GB" sz="2200" dirty="0">
              <a:ln>
                <a:solidFill>
                  <a:schemeClr val="tx1"/>
                </a:solidFill>
              </a:ln>
              <a:latin typeface="Twinkl" pitchFamily="50" charset="0"/>
            </a:endParaRPr>
          </a:p>
        </p:txBody>
      </p:sp>
      <p:pic>
        <p:nvPicPr>
          <p:cNvPr id="7" name="Picture 6">
            <a:extLst>
              <a:ext uri="{FF2B5EF4-FFF2-40B4-BE49-F238E27FC236}">
                <a16:creationId xmlns:a16="http://schemas.microsoft.com/office/drawing/2014/main" id="{3B317E67-A062-6255-A5A2-1F0C6F5C5399}"/>
              </a:ext>
            </a:extLst>
          </p:cNvPr>
          <p:cNvPicPr>
            <a:picLocks noChangeAspect="1"/>
          </p:cNvPicPr>
          <p:nvPr/>
        </p:nvPicPr>
        <p:blipFill>
          <a:blip r:embed="rId4"/>
          <a:stretch>
            <a:fillRect/>
          </a:stretch>
        </p:blipFill>
        <p:spPr>
          <a:xfrm>
            <a:off x="251520" y="3212976"/>
            <a:ext cx="2764660" cy="2736304"/>
          </a:xfrm>
          <a:prstGeom prst="rect">
            <a:avLst/>
          </a:prstGeom>
          <a:ln>
            <a:solidFill>
              <a:schemeClr val="tx1"/>
            </a:solidFill>
          </a:ln>
        </p:spPr>
      </p:pic>
      <p:pic>
        <p:nvPicPr>
          <p:cNvPr id="9" name="Picture 8">
            <a:extLst>
              <a:ext uri="{FF2B5EF4-FFF2-40B4-BE49-F238E27FC236}">
                <a16:creationId xmlns:a16="http://schemas.microsoft.com/office/drawing/2014/main" id="{9BD0A9F6-B555-0CF6-5A96-FF25D7AF51D0}"/>
              </a:ext>
            </a:extLst>
          </p:cNvPr>
          <p:cNvPicPr>
            <a:picLocks noChangeAspect="1"/>
          </p:cNvPicPr>
          <p:nvPr/>
        </p:nvPicPr>
        <p:blipFill>
          <a:blip r:embed="rId5"/>
          <a:stretch>
            <a:fillRect/>
          </a:stretch>
        </p:blipFill>
        <p:spPr>
          <a:xfrm>
            <a:off x="1718034" y="4594581"/>
            <a:ext cx="2596291" cy="1934688"/>
          </a:xfrm>
          <a:prstGeom prst="rect">
            <a:avLst/>
          </a:prstGeom>
          <a:ln>
            <a:solidFill>
              <a:schemeClr val="tx1"/>
            </a:solidFill>
          </a:ln>
        </p:spPr>
      </p:pic>
      <p:sp>
        <p:nvSpPr>
          <p:cNvPr id="10" name="Rectangle 9">
            <a:extLst>
              <a:ext uri="{FF2B5EF4-FFF2-40B4-BE49-F238E27FC236}">
                <a16:creationId xmlns:a16="http://schemas.microsoft.com/office/drawing/2014/main" id="{180B9A94-DBB9-5BFB-F078-401C18661DBE}"/>
              </a:ext>
            </a:extLst>
          </p:cNvPr>
          <p:cNvSpPr/>
          <p:nvPr/>
        </p:nvSpPr>
        <p:spPr>
          <a:xfrm>
            <a:off x="4526296" y="3212976"/>
            <a:ext cx="4274776" cy="3477875"/>
          </a:xfrm>
          <a:prstGeom prst="rect">
            <a:avLst/>
          </a:prstGeom>
        </p:spPr>
        <p:txBody>
          <a:bodyPr wrap="square" lIns="91440" tIns="45720" rIns="91440" bIns="45720" anchor="t">
            <a:spAutoFit/>
          </a:bodyPr>
          <a:lstStyle/>
          <a:p>
            <a:r>
              <a:rPr lang="en-GB" sz="2200" dirty="0">
                <a:ln>
                  <a:solidFill>
                    <a:schemeClr val="tx1"/>
                  </a:solidFill>
                </a:ln>
                <a:latin typeface="Twinkl"/>
              </a:rPr>
              <a:t>Children will be given a Times Tables Practice Book which will be used in school and at home to support the children with their times tables. We will also be awarding a weekly ‘Times Tables Award’ to really encourage the children to practice as often as they can. </a:t>
            </a:r>
          </a:p>
          <a:p>
            <a:endParaRPr lang="en-GB" sz="2200" dirty="0">
              <a:ln>
                <a:solidFill>
                  <a:schemeClr val="tx1"/>
                </a:solidFill>
              </a:ln>
              <a:latin typeface="Twinkl" pitchFamily="50" charset="0"/>
            </a:endParaRPr>
          </a:p>
        </p:txBody>
      </p:sp>
    </p:spTree>
    <p:extLst>
      <p:ext uri="{BB962C8B-B14F-4D97-AF65-F5344CB8AC3E}">
        <p14:creationId xmlns:p14="http://schemas.microsoft.com/office/powerpoint/2010/main" val="459623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Year 3 Maths Strategies</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Subtitle 1"/>
          <p:cNvSpPr>
            <a:spLocks noGrp="1"/>
          </p:cNvSpPr>
          <p:nvPr>
            <p:ph type="subTitle" idx="1"/>
          </p:nvPr>
        </p:nvSpPr>
        <p:spPr>
          <a:xfrm>
            <a:off x="1295400" y="3200400"/>
            <a:ext cx="2052464" cy="516632"/>
          </a:xfrm>
        </p:spPr>
        <p:txBody>
          <a:bodyPr>
            <a:normAutofit/>
          </a:bodyPr>
          <a:lstStyle/>
          <a:p>
            <a:r>
              <a:rPr lang="en-GB" sz="2200" dirty="0">
                <a:ln>
                  <a:solidFill>
                    <a:schemeClr val="tx1"/>
                  </a:solidFill>
                </a:ln>
                <a:solidFill>
                  <a:schemeClr val="tx1"/>
                </a:solidFill>
                <a:latin typeface="Twinkl" pitchFamily="50" charset="0"/>
              </a:rPr>
              <a:t>Addition:</a:t>
            </a:r>
          </a:p>
          <a:p>
            <a:endParaRPr lang="en-GB" sz="2200" dirty="0">
              <a:ln>
                <a:solidFill>
                  <a:schemeClr val="tx1"/>
                </a:solidFill>
              </a:ln>
              <a:solidFill>
                <a:schemeClr val="tx1"/>
              </a:solidFill>
              <a:latin typeface="Twinkl" pitchFamily="50" charset="0"/>
            </a:endParaRPr>
          </a:p>
          <a:p>
            <a:endParaRPr lang="en-GB" sz="2400" dirty="0">
              <a:ln>
                <a:solidFill>
                  <a:schemeClr val="tx1"/>
                </a:solidFill>
              </a:ln>
              <a:solidFill>
                <a:schemeClr val="tx1"/>
              </a:solidFill>
              <a:latin typeface="Twinkl" pitchFamily="50" charset="0"/>
            </a:endParaRPr>
          </a:p>
        </p:txBody>
      </p:sp>
      <p:pic>
        <p:nvPicPr>
          <p:cNvPr id="2" name="Picture 1">
            <a:extLst>
              <a:ext uri="{FF2B5EF4-FFF2-40B4-BE49-F238E27FC236}">
                <a16:creationId xmlns:a16="http://schemas.microsoft.com/office/drawing/2014/main" id="{A14E02D3-BD23-4434-978B-9DD5FD457572}"/>
              </a:ext>
            </a:extLst>
          </p:cNvPr>
          <p:cNvPicPr>
            <a:picLocks noChangeAspect="1"/>
          </p:cNvPicPr>
          <p:nvPr/>
        </p:nvPicPr>
        <p:blipFill rotWithShape="1">
          <a:blip r:embed="rId4"/>
          <a:srcRect l="28744" t="28990" r="42969" b="21987"/>
          <a:stretch/>
        </p:blipFill>
        <p:spPr>
          <a:xfrm>
            <a:off x="3549668" y="3200400"/>
            <a:ext cx="3473406" cy="3384377"/>
          </a:xfrm>
          <a:prstGeom prst="rect">
            <a:avLst/>
          </a:prstGeom>
        </p:spPr>
      </p:pic>
    </p:spTree>
    <p:extLst>
      <p:ext uri="{BB962C8B-B14F-4D97-AF65-F5344CB8AC3E}">
        <p14:creationId xmlns:p14="http://schemas.microsoft.com/office/powerpoint/2010/main" val="3026797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Year 3 Maths Strategies</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Subtitle 1"/>
          <p:cNvSpPr>
            <a:spLocks noGrp="1"/>
          </p:cNvSpPr>
          <p:nvPr>
            <p:ph type="subTitle" idx="1"/>
          </p:nvPr>
        </p:nvSpPr>
        <p:spPr>
          <a:xfrm>
            <a:off x="1295400" y="3200400"/>
            <a:ext cx="2052464" cy="516632"/>
          </a:xfrm>
        </p:spPr>
        <p:txBody>
          <a:bodyPr>
            <a:normAutofit/>
          </a:bodyPr>
          <a:lstStyle/>
          <a:p>
            <a:r>
              <a:rPr lang="en-GB" sz="2200" dirty="0">
                <a:ln>
                  <a:solidFill>
                    <a:schemeClr val="tx1"/>
                  </a:solidFill>
                </a:ln>
                <a:solidFill>
                  <a:schemeClr val="tx1"/>
                </a:solidFill>
                <a:latin typeface="Twinkl" pitchFamily="50" charset="0"/>
              </a:rPr>
              <a:t>Subtraction:</a:t>
            </a:r>
          </a:p>
          <a:p>
            <a:endParaRPr lang="en-GB" sz="2200" dirty="0">
              <a:ln>
                <a:solidFill>
                  <a:schemeClr val="tx1"/>
                </a:solidFill>
              </a:ln>
              <a:solidFill>
                <a:schemeClr val="tx1"/>
              </a:solidFill>
              <a:latin typeface="Twinkl" pitchFamily="50" charset="0"/>
            </a:endParaRPr>
          </a:p>
          <a:p>
            <a:endParaRPr lang="en-GB" sz="2400" dirty="0">
              <a:ln>
                <a:solidFill>
                  <a:schemeClr val="tx1"/>
                </a:solidFill>
              </a:ln>
              <a:solidFill>
                <a:schemeClr val="tx1"/>
              </a:solidFill>
              <a:latin typeface="Twinkl" pitchFamily="50" charset="0"/>
            </a:endParaRPr>
          </a:p>
        </p:txBody>
      </p:sp>
      <p:pic>
        <p:nvPicPr>
          <p:cNvPr id="2" name="Picture 1">
            <a:extLst>
              <a:ext uri="{FF2B5EF4-FFF2-40B4-BE49-F238E27FC236}">
                <a16:creationId xmlns:a16="http://schemas.microsoft.com/office/drawing/2014/main" id="{C0A11CE7-27BE-43A3-B43B-3173069CD740}"/>
              </a:ext>
            </a:extLst>
          </p:cNvPr>
          <p:cNvPicPr>
            <a:picLocks noChangeAspect="1"/>
          </p:cNvPicPr>
          <p:nvPr/>
        </p:nvPicPr>
        <p:blipFill rotWithShape="1">
          <a:blip r:embed="rId4"/>
          <a:srcRect l="28737" t="28990" r="40550" b="9381"/>
          <a:stretch/>
        </p:blipFill>
        <p:spPr>
          <a:xfrm>
            <a:off x="3347864" y="3155940"/>
            <a:ext cx="3168352" cy="3574551"/>
          </a:xfrm>
          <a:prstGeom prst="rect">
            <a:avLst/>
          </a:prstGeom>
        </p:spPr>
      </p:pic>
    </p:spTree>
    <p:extLst>
      <p:ext uri="{BB962C8B-B14F-4D97-AF65-F5344CB8AC3E}">
        <p14:creationId xmlns:p14="http://schemas.microsoft.com/office/powerpoint/2010/main" val="1827646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Year 3 Maths Strategies</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Subtitle 1"/>
          <p:cNvSpPr>
            <a:spLocks noGrp="1"/>
          </p:cNvSpPr>
          <p:nvPr>
            <p:ph type="subTitle" idx="1"/>
          </p:nvPr>
        </p:nvSpPr>
        <p:spPr>
          <a:xfrm>
            <a:off x="1295400" y="3200400"/>
            <a:ext cx="2052464" cy="516632"/>
          </a:xfrm>
        </p:spPr>
        <p:txBody>
          <a:bodyPr>
            <a:normAutofit/>
          </a:bodyPr>
          <a:lstStyle/>
          <a:p>
            <a:r>
              <a:rPr lang="en-GB" sz="2200" dirty="0">
                <a:ln>
                  <a:solidFill>
                    <a:schemeClr val="tx1"/>
                  </a:solidFill>
                </a:ln>
                <a:solidFill>
                  <a:schemeClr val="tx1"/>
                </a:solidFill>
                <a:latin typeface="Twinkl" pitchFamily="50" charset="0"/>
              </a:rPr>
              <a:t>Multiplication:</a:t>
            </a:r>
          </a:p>
          <a:p>
            <a:endParaRPr lang="en-GB" sz="2200" dirty="0">
              <a:ln>
                <a:solidFill>
                  <a:schemeClr val="tx1"/>
                </a:solidFill>
              </a:ln>
              <a:solidFill>
                <a:schemeClr val="tx1"/>
              </a:solidFill>
              <a:latin typeface="Twinkl" pitchFamily="50" charset="0"/>
            </a:endParaRPr>
          </a:p>
          <a:p>
            <a:endParaRPr lang="en-GB" sz="2400" dirty="0">
              <a:ln>
                <a:solidFill>
                  <a:schemeClr val="tx1"/>
                </a:solidFill>
              </a:ln>
              <a:solidFill>
                <a:schemeClr val="tx1"/>
              </a:solidFill>
              <a:latin typeface="Twinkl" pitchFamily="50" charset="0"/>
            </a:endParaRPr>
          </a:p>
        </p:txBody>
      </p:sp>
      <p:pic>
        <p:nvPicPr>
          <p:cNvPr id="2" name="Picture 1">
            <a:extLst>
              <a:ext uri="{FF2B5EF4-FFF2-40B4-BE49-F238E27FC236}">
                <a16:creationId xmlns:a16="http://schemas.microsoft.com/office/drawing/2014/main" id="{F51B4F66-8C3B-4CC0-80D2-529D4377824A}"/>
              </a:ext>
            </a:extLst>
          </p:cNvPr>
          <p:cNvPicPr>
            <a:picLocks noChangeAspect="1"/>
          </p:cNvPicPr>
          <p:nvPr/>
        </p:nvPicPr>
        <p:blipFill rotWithShape="1">
          <a:blip r:embed="rId4"/>
          <a:srcRect l="28737" t="28990" r="45275" b="20355"/>
          <a:stretch/>
        </p:blipFill>
        <p:spPr>
          <a:xfrm>
            <a:off x="3402467" y="3210951"/>
            <a:ext cx="3090074" cy="3386401"/>
          </a:xfrm>
          <a:prstGeom prst="rect">
            <a:avLst/>
          </a:prstGeom>
        </p:spPr>
      </p:pic>
    </p:spTree>
    <p:extLst>
      <p:ext uri="{BB962C8B-B14F-4D97-AF65-F5344CB8AC3E}">
        <p14:creationId xmlns:p14="http://schemas.microsoft.com/office/powerpoint/2010/main" val="3154643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Year 3 Maths Strategies</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7" name="Subtitle 1"/>
          <p:cNvSpPr>
            <a:spLocks noGrp="1"/>
          </p:cNvSpPr>
          <p:nvPr>
            <p:ph type="subTitle" idx="1"/>
          </p:nvPr>
        </p:nvSpPr>
        <p:spPr>
          <a:xfrm>
            <a:off x="1295400" y="3200400"/>
            <a:ext cx="2052464" cy="516632"/>
          </a:xfrm>
        </p:spPr>
        <p:txBody>
          <a:bodyPr>
            <a:normAutofit/>
          </a:bodyPr>
          <a:lstStyle/>
          <a:p>
            <a:r>
              <a:rPr lang="en-GB" sz="2200" dirty="0">
                <a:ln>
                  <a:solidFill>
                    <a:schemeClr val="tx1"/>
                  </a:solidFill>
                </a:ln>
                <a:solidFill>
                  <a:schemeClr val="tx1"/>
                </a:solidFill>
                <a:latin typeface="Twinkl" pitchFamily="50" charset="0"/>
              </a:rPr>
              <a:t>Division:</a:t>
            </a:r>
          </a:p>
          <a:p>
            <a:endParaRPr lang="en-GB" sz="2200" dirty="0">
              <a:ln>
                <a:solidFill>
                  <a:schemeClr val="tx1"/>
                </a:solidFill>
              </a:ln>
              <a:solidFill>
                <a:schemeClr val="tx1"/>
              </a:solidFill>
              <a:latin typeface="Twinkl" pitchFamily="50" charset="0"/>
            </a:endParaRPr>
          </a:p>
          <a:p>
            <a:endParaRPr lang="en-GB" sz="2400" dirty="0">
              <a:ln>
                <a:solidFill>
                  <a:schemeClr val="tx1"/>
                </a:solidFill>
              </a:ln>
              <a:solidFill>
                <a:schemeClr val="tx1"/>
              </a:solidFill>
              <a:latin typeface="Twinkl" pitchFamily="50" charset="0"/>
            </a:endParaRPr>
          </a:p>
        </p:txBody>
      </p:sp>
      <p:pic>
        <p:nvPicPr>
          <p:cNvPr id="3" name="Picture 2">
            <a:extLst>
              <a:ext uri="{FF2B5EF4-FFF2-40B4-BE49-F238E27FC236}">
                <a16:creationId xmlns:a16="http://schemas.microsoft.com/office/drawing/2014/main" id="{83032BCC-226B-4B32-B400-46E62BF9A583}"/>
              </a:ext>
            </a:extLst>
          </p:cNvPr>
          <p:cNvPicPr>
            <a:picLocks noChangeAspect="1"/>
          </p:cNvPicPr>
          <p:nvPr/>
        </p:nvPicPr>
        <p:blipFill rotWithShape="1">
          <a:blip r:embed="rId4"/>
          <a:srcRect l="28171" t="30391" r="46706" b="20356"/>
          <a:stretch/>
        </p:blipFill>
        <p:spPr>
          <a:xfrm>
            <a:off x="3131840" y="3187112"/>
            <a:ext cx="2841230" cy="3122207"/>
          </a:xfrm>
          <a:prstGeom prst="rect">
            <a:avLst/>
          </a:prstGeom>
        </p:spPr>
      </p:pic>
    </p:spTree>
    <p:extLst>
      <p:ext uri="{BB962C8B-B14F-4D97-AF65-F5344CB8AC3E}">
        <p14:creationId xmlns:p14="http://schemas.microsoft.com/office/powerpoint/2010/main" val="51680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Homework</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6" name="Rectangle 5"/>
          <p:cNvSpPr/>
          <p:nvPr/>
        </p:nvSpPr>
        <p:spPr>
          <a:xfrm>
            <a:off x="160112" y="5874226"/>
            <a:ext cx="8640960" cy="830997"/>
          </a:xfrm>
          <a:prstGeom prst="rect">
            <a:avLst/>
          </a:prstGeom>
        </p:spPr>
        <p:txBody>
          <a:bodyPr wrap="square">
            <a:spAutoFit/>
          </a:bodyPr>
          <a:lstStyle/>
          <a:p>
            <a:pPr algn="ctr">
              <a:spcBef>
                <a:spcPts val="580"/>
              </a:spcBef>
              <a:buClr>
                <a:schemeClr val="accent1"/>
              </a:buClr>
              <a:buSzPct val="85000"/>
            </a:pPr>
            <a:r>
              <a:rPr lang="en-GB" sz="1600" dirty="0">
                <a:latin typeface="Twinkl" pitchFamily="50" charset="0"/>
              </a:rPr>
              <a:t>Homework is set as an opportunity for the children to further their learning beyond the classroom. We ask that the children should complete homework independently, however if they are struggling, please don’t hesitate to come and speak to a member of our Year 3 team. </a:t>
            </a:r>
          </a:p>
        </p:txBody>
      </p:sp>
      <p:sp>
        <p:nvSpPr>
          <p:cNvPr id="8" name="Subtitle 1"/>
          <p:cNvSpPr>
            <a:spLocks noGrp="1"/>
          </p:cNvSpPr>
          <p:nvPr>
            <p:ph type="subTitle" idx="1"/>
          </p:nvPr>
        </p:nvSpPr>
        <p:spPr>
          <a:xfrm>
            <a:off x="160112" y="3212976"/>
            <a:ext cx="8804376" cy="2016224"/>
          </a:xfrm>
        </p:spPr>
        <p:txBody>
          <a:bodyPr>
            <a:normAutofit fontScale="32500" lnSpcReduction="20000"/>
          </a:bodyPr>
          <a:lstStyle/>
          <a:p>
            <a:pPr algn="l"/>
            <a:r>
              <a:rPr lang="en-GB" sz="5500" dirty="0">
                <a:ln>
                  <a:solidFill>
                    <a:schemeClr val="tx1"/>
                  </a:solidFill>
                </a:ln>
                <a:solidFill>
                  <a:schemeClr val="tx1"/>
                </a:solidFill>
                <a:latin typeface="Twinkl" pitchFamily="50" charset="0"/>
              </a:rPr>
              <a:t>Homework is set every Friday to be returned or completed by the following Wednesday. </a:t>
            </a:r>
          </a:p>
          <a:p>
            <a:pPr algn="l"/>
            <a:endParaRPr lang="en-GB" sz="5500" dirty="0">
              <a:ln>
                <a:solidFill>
                  <a:schemeClr val="tx1"/>
                </a:solidFill>
              </a:ln>
              <a:solidFill>
                <a:schemeClr val="tx1"/>
              </a:solidFill>
              <a:latin typeface="Twinkl" pitchFamily="50" charset="0"/>
            </a:endParaRPr>
          </a:p>
          <a:p>
            <a:pPr algn="l"/>
            <a:r>
              <a:rPr lang="en-GB" sz="5500" dirty="0">
                <a:ln>
                  <a:solidFill>
                    <a:schemeClr val="tx1"/>
                  </a:solidFill>
                </a:ln>
                <a:solidFill>
                  <a:schemeClr val="tx1"/>
                </a:solidFill>
                <a:latin typeface="Twinkl" pitchFamily="50" charset="0"/>
              </a:rPr>
              <a:t>The homework will be Spelling practice, Times Tables and a Carousel Learning Link.</a:t>
            </a:r>
          </a:p>
          <a:p>
            <a:pPr algn="l"/>
            <a:endParaRPr lang="en-GB" sz="5500" dirty="0">
              <a:ln>
                <a:solidFill>
                  <a:schemeClr val="tx1"/>
                </a:solidFill>
              </a:ln>
              <a:solidFill>
                <a:schemeClr val="tx1"/>
              </a:solidFill>
              <a:latin typeface="Twinkl" pitchFamily="50" charset="0"/>
            </a:endParaRPr>
          </a:p>
          <a:p>
            <a:pPr algn="l"/>
            <a:r>
              <a:rPr lang="en-GB" sz="5500" dirty="0">
                <a:ln>
                  <a:solidFill>
                    <a:schemeClr val="tx1"/>
                  </a:solidFill>
                </a:ln>
                <a:solidFill>
                  <a:schemeClr val="tx1"/>
                </a:solidFill>
                <a:latin typeface="Twinkl" pitchFamily="50" charset="0"/>
              </a:rPr>
              <a:t>At the end of every half term, it will be a learning postcard.</a:t>
            </a:r>
          </a:p>
          <a:p>
            <a:pPr algn="l"/>
            <a:r>
              <a:rPr lang="en-GB" sz="4400" dirty="0">
                <a:ln>
                  <a:solidFill>
                    <a:schemeClr val="tx1"/>
                  </a:solidFill>
                </a:ln>
                <a:solidFill>
                  <a:schemeClr val="tx1"/>
                </a:solidFill>
                <a:latin typeface="Twinkl" pitchFamily="50" charset="0"/>
              </a:rPr>
              <a:t> </a:t>
            </a:r>
          </a:p>
          <a:p>
            <a:endParaRPr lang="en-GB" sz="2200" dirty="0">
              <a:ln>
                <a:solidFill>
                  <a:schemeClr val="tx1"/>
                </a:solidFill>
              </a:ln>
              <a:solidFill>
                <a:schemeClr val="tx1"/>
              </a:solidFill>
              <a:latin typeface="Twinkl" pitchFamily="50" charset="0"/>
            </a:endParaRPr>
          </a:p>
          <a:p>
            <a:endParaRPr lang="en-GB" sz="2200" dirty="0">
              <a:ln>
                <a:solidFill>
                  <a:schemeClr val="tx1"/>
                </a:solidFill>
              </a:ln>
              <a:solidFill>
                <a:schemeClr val="tx1"/>
              </a:solidFill>
              <a:latin typeface="Twinkl" pitchFamily="50" charset="0"/>
            </a:endParaRPr>
          </a:p>
          <a:p>
            <a:endParaRPr lang="en-GB" sz="2400" dirty="0">
              <a:ln>
                <a:solidFill>
                  <a:schemeClr val="tx1"/>
                </a:solidFill>
              </a:ln>
              <a:solidFill>
                <a:schemeClr val="tx1"/>
              </a:solidFill>
              <a:latin typeface="Twinkl" pitchFamily="50"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571472" y="1500174"/>
            <a:ext cx="8229600" cy="1470025"/>
          </a:xfrm>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ea typeface="+mj-ea"/>
                <a:cs typeface="+mj-cs"/>
              </a:rPr>
              <a:t>Year 3 PSHE Curriculum</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3" name="Subtitle 2">
            <a:extLst>
              <a:ext uri="{FF2B5EF4-FFF2-40B4-BE49-F238E27FC236}">
                <a16:creationId xmlns:a16="http://schemas.microsoft.com/office/drawing/2014/main" id="{5327CA03-B293-4C85-A650-0C7467D30C17}"/>
              </a:ext>
            </a:extLst>
          </p:cNvPr>
          <p:cNvSpPr>
            <a:spLocks noGrp="1"/>
          </p:cNvSpPr>
          <p:nvPr>
            <p:ph type="subTitle" idx="1"/>
          </p:nvPr>
        </p:nvSpPr>
        <p:spPr/>
        <p:txBody>
          <a:bodyPr/>
          <a:lstStyle/>
          <a:p>
            <a:endParaRPr lang="en-GB"/>
          </a:p>
        </p:txBody>
      </p:sp>
      <p:pic>
        <p:nvPicPr>
          <p:cNvPr id="7" name="Picture 6">
            <a:extLst>
              <a:ext uri="{FF2B5EF4-FFF2-40B4-BE49-F238E27FC236}">
                <a16:creationId xmlns:a16="http://schemas.microsoft.com/office/drawing/2014/main" id="{0281A1AE-2B9E-4C6E-AC27-3B990DDF017B}"/>
              </a:ext>
            </a:extLst>
          </p:cNvPr>
          <p:cNvPicPr>
            <a:picLocks noChangeAspect="1"/>
          </p:cNvPicPr>
          <p:nvPr/>
        </p:nvPicPr>
        <p:blipFill rotWithShape="1">
          <a:blip r:embed="rId4"/>
          <a:srcRect l="12201" t="32862" r="12201" b="16384"/>
          <a:stretch/>
        </p:blipFill>
        <p:spPr>
          <a:xfrm>
            <a:off x="230130" y="3128097"/>
            <a:ext cx="8683739" cy="3277731"/>
          </a:xfrm>
          <a:prstGeom prst="rect">
            <a:avLst/>
          </a:prstGeom>
        </p:spPr>
      </p:pic>
    </p:spTree>
    <p:extLst>
      <p:ext uri="{BB962C8B-B14F-4D97-AF65-F5344CB8AC3E}">
        <p14:creationId xmlns:p14="http://schemas.microsoft.com/office/powerpoint/2010/main" val="1271946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FDF4F-F62D-2E1C-98A4-2B70A6A4B22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3966E58-1FB9-5B8B-3FD9-DFDED3D25F75}"/>
              </a:ext>
            </a:extLst>
          </p:cNvPr>
          <p:cNvSpPr txBox="1">
            <a:spLocks/>
          </p:cNvSpPr>
          <p:nvPr/>
        </p:nvSpPr>
        <p:spPr>
          <a:xfrm>
            <a:off x="571472" y="1500174"/>
            <a:ext cx="8229600" cy="1470025"/>
          </a:xfrm>
          <a:prstGeom prst="rect">
            <a:avLst/>
          </a:prstGeom>
        </p:spPr>
        <p:txBody>
          <a:bodyPr lIns="91440" tIns="45720" rIns="91440" bIns="91440" anchor="ctr" anchorCtr="0">
            <a:normAutofit/>
          </a:bodyPr>
          <a:lstStyle/>
          <a:p>
            <a:pPr algn="ctr">
              <a:spcBef>
                <a:spcPct val="0"/>
              </a:spcBef>
              <a:defRPr/>
            </a:pPr>
            <a:r>
              <a:rPr lang="en-GB" sz="6000" dirty="0">
                <a:ln>
                  <a:solidFill>
                    <a:prstClr val="black"/>
                  </a:solidFill>
                </a:ln>
                <a:solidFill>
                  <a:srgbClr val="00B050"/>
                </a:solidFill>
                <a:latin typeface="Twinkl"/>
                <a:ea typeface="+mj-ea"/>
                <a:cs typeface="+mj-cs"/>
              </a:rPr>
              <a:t>Active Travel</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pic>
        <p:nvPicPr>
          <p:cNvPr id="5" name="Picture 4" descr="Image result for wood fold primary school logo">
            <a:hlinkClick r:id="rId2"/>
            <a:extLst>
              <a:ext uri="{FF2B5EF4-FFF2-40B4-BE49-F238E27FC236}">
                <a16:creationId xmlns:a16="http://schemas.microsoft.com/office/drawing/2014/main" id="{88A1C331-F147-6C86-4AE7-556A75B33B83}"/>
              </a:ext>
            </a:extLst>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pic>
        <p:nvPicPr>
          <p:cNvPr id="3" name="Picture 2">
            <a:extLst>
              <a:ext uri="{FF2B5EF4-FFF2-40B4-BE49-F238E27FC236}">
                <a16:creationId xmlns:a16="http://schemas.microsoft.com/office/drawing/2014/main" id="{ACF47129-1C91-6967-2A2D-8C9084A6659E}"/>
              </a:ext>
            </a:extLst>
          </p:cNvPr>
          <p:cNvPicPr>
            <a:picLocks noChangeAspect="1"/>
          </p:cNvPicPr>
          <p:nvPr/>
        </p:nvPicPr>
        <p:blipFill>
          <a:blip r:embed="rId4"/>
          <a:srcRect b="-212"/>
          <a:stretch>
            <a:fillRect/>
          </a:stretch>
        </p:blipFill>
        <p:spPr>
          <a:xfrm>
            <a:off x="244913" y="3161794"/>
            <a:ext cx="4726631" cy="3222686"/>
          </a:xfrm>
          <a:prstGeom prst="rect">
            <a:avLst/>
          </a:prstGeom>
        </p:spPr>
      </p:pic>
      <p:sp>
        <p:nvSpPr>
          <p:cNvPr id="7" name="TextBox 6">
            <a:extLst>
              <a:ext uri="{FF2B5EF4-FFF2-40B4-BE49-F238E27FC236}">
                <a16:creationId xmlns:a16="http://schemas.microsoft.com/office/drawing/2014/main" id="{ABBDB82F-1D10-2E21-6884-780BDEFAA0E6}"/>
              </a:ext>
            </a:extLst>
          </p:cNvPr>
          <p:cNvSpPr txBox="1"/>
          <p:nvPr/>
        </p:nvSpPr>
        <p:spPr>
          <a:xfrm>
            <a:off x="5082702" y="3064211"/>
            <a:ext cx="3842423"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i="0" dirty="0">
                <a:latin typeface="Twinkl"/>
                <a:ea typeface="Segoe UI"/>
                <a:cs typeface="Segoe UI"/>
              </a:rPr>
              <a:t>We encourage all families to consider active travel to school whenever possible by walking, scooting, or cycling instead of driving. Active travel helps children stay healthy, develop independence, and arrive at school ready to learn. It also reduces traffic congestion and improves safety around the school gates, creating a cleaner and more pleasant environment for everyone. Thank you for supporting our efforts to promote healthier and more sustainable journeys to and from school.</a:t>
            </a:r>
            <a:endParaRPr lang="en-US" sz="1600" b="1">
              <a:latin typeface="Twinkl"/>
            </a:endParaRPr>
          </a:p>
          <a:p>
            <a:pPr algn="ctr"/>
            <a:endParaRPr lang="en-US"/>
          </a:p>
        </p:txBody>
      </p:sp>
    </p:spTree>
    <p:extLst>
      <p:ext uri="{BB962C8B-B14F-4D97-AF65-F5344CB8AC3E}">
        <p14:creationId xmlns:p14="http://schemas.microsoft.com/office/powerpoint/2010/main" val="3148362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a:spLocks noGrp="1"/>
          </p:cNvSpPr>
          <p:nvPr>
            <p:ph type="ctrTitle"/>
          </p:nvPr>
        </p:nvSpPr>
        <p:spPr>
          <a:prstGeom prst="rect">
            <a:avLst/>
          </a:prstGeom>
        </p:spPr>
        <p:txBody>
          <a:bodyPr bIns="91440" anchor="ctr"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6000" dirty="0">
                <a:ln>
                  <a:solidFill>
                    <a:schemeClr val="tx1"/>
                  </a:solidFill>
                </a:ln>
                <a:solidFill>
                  <a:srgbClr val="00B050"/>
                </a:solidFill>
                <a:latin typeface="Twinkl" pitchFamily="50" charset="0"/>
              </a:rPr>
              <a:t>Questions and Answers</a:t>
            </a:r>
            <a:r>
              <a:rPr kumimoji="0" lang="en-GB" sz="6000" b="0" i="0" u="none" strike="noStrike" kern="1200" cap="none" spc="0" normalizeH="0" noProof="0" dirty="0">
                <a:ln>
                  <a:solidFill>
                    <a:schemeClr val="tx1"/>
                  </a:solidFill>
                </a:ln>
                <a:solidFill>
                  <a:srgbClr val="00B050"/>
                </a:solidFill>
                <a:effectLst/>
                <a:uLnTx/>
                <a:uFillTx/>
                <a:latin typeface="Twinkl" pitchFamily="50" charset="0"/>
              </a:rPr>
              <a:t> </a:t>
            </a:r>
            <a:endParaRPr kumimoji="0" lang="en-GB" sz="6000" b="0" i="0" u="none" strike="noStrike" kern="1200" cap="none" spc="0" normalizeH="0" baseline="0" noProof="0" dirty="0">
              <a:ln>
                <a:solidFill>
                  <a:schemeClr val="tx1"/>
                </a:solidFill>
              </a:ln>
              <a:solidFill>
                <a:srgbClr val="00B050"/>
              </a:solidFill>
              <a:effectLst/>
              <a:uLnTx/>
              <a:uFillTx/>
              <a:latin typeface="Twinkl" pitchFamily="50" charset="0"/>
              <a:ea typeface="+mj-ea"/>
              <a:cs typeface="+mj-cs"/>
            </a:endParaRPr>
          </a:p>
        </p:txBody>
      </p:sp>
      <p:sp>
        <p:nvSpPr>
          <p:cNvPr id="7" name="Subtitle 1"/>
          <p:cNvSpPr>
            <a:spLocks noGrp="1"/>
          </p:cNvSpPr>
          <p:nvPr>
            <p:ph type="subTitle" idx="1"/>
          </p:nvPr>
        </p:nvSpPr>
        <p:spPr>
          <a:xfrm>
            <a:off x="1357290" y="3357562"/>
            <a:ext cx="6400800" cy="2000264"/>
          </a:xfrm>
        </p:spPr>
        <p:txBody>
          <a:bodyPr>
            <a:normAutofit lnSpcReduction="10000"/>
          </a:bodyPr>
          <a:lstStyle/>
          <a:p>
            <a:r>
              <a:rPr lang="en-GB" dirty="0">
                <a:ln>
                  <a:solidFill>
                    <a:schemeClr val="tx1"/>
                  </a:solidFill>
                </a:ln>
                <a:solidFill>
                  <a:schemeClr val="tx1"/>
                </a:solidFill>
                <a:latin typeface="Twinkl" pitchFamily="50" charset="0"/>
              </a:rPr>
              <a:t>Thank you for coming to the Year 3 welcome meeting. If you have any questions or concerns, please don’t hesitate to ask us. </a:t>
            </a:r>
          </a:p>
          <a:p>
            <a:r>
              <a:rPr lang="en-GB" dirty="0">
                <a:ln>
                  <a:solidFill>
                    <a:schemeClr val="tx1"/>
                  </a:solidFill>
                </a:ln>
                <a:solidFill>
                  <a:schemeClr val="tx1"/>
                </a:solidFill>
                <a:latin typeface="Twinkl" pitchFamily="50" charset="0"/>
              </a:rPr>
              <a:t>We look forward to getting to know you throughout the school year.</a:t>
            </a:r>
          </a:p>
        </p:txBody>
      </p:sp>
      <p:pic>
        <p:nvPicPr>
          <p:cNvPr id="8" name="Picture 7" descr="Image result for wood fold primary school logo">
            <a:hlinkClick r:id="rId2"/>
          </p:cNvPr>
          <p:cNvPicPr>
            <a:picLocks noChangeAspect="1" noChangeArrowheads="1"/>
          </p:cNvPicPr>
          <p:nvPr/>
        </p:nvPicPr>
        <p:blipFill>
          <a:blip r:embed="rId3"/>
          <a:srcRect/>
          <a:stretch>
            <a:fillRect/>
          </a:stretch>
        </p:blipFill>
        <p:spPr bwMode="auto">
          <a:xfrm>
            <a:off x="4000496" y="857232"/>
            <a:ext cx="1285875" cy="1047751"/>
          </a:xfrm>
          <a:prstGeom prst="rect">
            <a:avLst/>
          </a:prstGeom>
          <a:noFill/>
        </p:spPr>
      </p:pic>
      <p:sp>
        <p:nvSpPr>
          <p:cNvPr id="9" name="Rectangle 8"/>
          <p:cNvSpPr/>
          <p:nvPr/>
        </p:nvSpPr>
        <p:spPr>
          <a:xfrm>
            <a:off x="2000232" y="5500702"/>
            <a:ext cx="4877682" cy="584775"/>
          </a:xfrm>
          <a:prstGeom prst="rect">
            <a:avLst/>
          </a:prstGeom>
        </p:spPr>
        <p:txBody>
          <a:bodyPr wrap="none" lIns="91440" tIns="45720" rIns="91440" bIns="45720" anchor="t">
            <a:spAutoFit/>
          </a:bodyPr>
          <a:lstStyle/>
          <a:p>
            <a:r>
              <a:rPr lang="en-GB" sz="3200" dirty="0">
                <a:ln>
                  <a:solidFill>
                    <a:schemeClr val="tx1"/>
                  </a:solidFill>
                </a:ln>
                <a:solidFill>
                  <a:srgbClr val="00B050"/>
                </a:solidFill>
                <a:latin typeface="Twinkl"/>
              </a:rPr>
              <a:t>Miss Grady and Miss Hunter</a:t>
            </a:r>
            <a:endParaRPr lang="en-GB" sz="3200" dirty="0">
              <a:latin typeface="Twink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3">
      <a:dk1>
        <a:sysClr val="windowText" lastClr="000000"/>
      </a:dk1>
      <a:lt1>
        <a:sysClr val="window" lastClr="FFFFFF"/>
      </a:lt1>
      <a:dk2>
        <a:srgbClr val="4E5B6F"/>
      </a:dk2>
      <a:lt2>
        <a:srgbClr val="D6ECFF"/>
      </a:lt2>
      <a:accent1>
        <a:srgbClr val="7FD13B"/>
      </a:accent1>
      <a:accent2>
        <a:srgbClr val="B2E389"/>
      </a:accent2>
      <a:accent3>
        <a:srgbClr val="CBECB0"/>
      </a:accent3>
      <a:accent4>
        <a:srgbClr val="5EA226"/>
      </a:accent4>
      <a:accent5>
        <a:srgbClr val="CBECB0"/>
      </a:accent5>
      <a:accent6>
        <a:srgbClr val="FEB80A"/>
      </a:accent6>
      <a:hlink>
        <a:srgbClr val="EB8803"/>
      </a:hlink>
      <a:folHlink>
        <a:srgbClr val="9DADBE"/>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286c6a3-8873-42c1-92e0-7d15efbad31f">
      <Terms xmlns="http://schemas.microsoft.com/office/infopath/2007/PartnerControls"/>
    </lcf76f155ced4ddcb4097134ff3c332f>
    <TaxCatchAll xmlns="1266d08d-098d-4ab4-885f-c54f19e2e9d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64D44793F6E54DB4E947A562A3F242" ma:contentTypeVersion="9" ma:contentTypeDescription="Create a new document." ma:contentTypeScope="" ma:versionID="27372ed098e19375a1db00ded89cd4b3">
  <xsd:schema xmlns:xsd="http://www.w3.org/2001/XMLSchema" xmlns:xs="http://www.w3.org/2001/XMLSchema" xmlns:p="http://schemas.microsoft.com/office/2006/metadata/properties" xmlns:ns2="9286c6a3-8873-42c1-92e0-7d15efbad31f" xmlns:ns3="1266d08d-098d-4ab4-885f-c54f19e2e9dd" targetNamespace="http://schemas.microsoft.com/office/2006/metadata/properties" ma:root="true" ma:fieldsID="792e533cd6cf8ffc3468413d4e496eb2" ns2:_="" ns3:_="">
    <xsd:import namespace="9286c6a3-8873-42c1-92e0-7d15efbad31f"/>
    <xsd:import namespace="1266d08d-098d-4ab4-885f-c54f19e2e9d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86c6a3-8873-42c1-92e0-7d15efbad3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9dd1828-a555-44de-ac91-93a6704287be"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66d08d-098d-4ab4-885f-c54f19e2e9d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63f59b1-3740-4333-9c09-14ce8558fb84}" ma:internalName="TaxCatchAll" ma:showField="CatchAllData" ma:web="1266d08d-098d-4ab4-885f-c54f19e2e9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DDF64E-7F26-4433-A825-DC65551CA468}">
  <ds:schemaRefs>
    <ds:schemaRef ds:uri="http://schemas.microsoft.com/office/2006/metadata/properties"/>
    <ds:schemaRef ds:uri="http://schemas.microsoft.com/office/infopath/2007/PartnerControls"/>
    <ds:schemaRef ds:uri="9286c6a3-8873-42c1-92e0-7d15efbad31f"/>
    <ds:schemaRef ds:uri="1266d08d-098d-4ab4-885f-c54f19e2e9dd"/>
  </ds:schemaRefs>
</ds:datastoreItem>
</file>

<file path=customXml/itemProps2.xml><?xml version="1.0" encoding="utf-8"?>
<ds:datastoreItem xmlns:ds="http://schemas.openxmlformats.org/officeDocument/2006/customXml" ds:itemID="{55C1E0F3-846F-4013-9DE0-44B10BF8C68F}">
  <ds:schemaRefs>
    <ds:schemaRef ds:uri="http://schemas.microsoft.com/sharepoint/v3/contenttype/forms"/>
  </ds:schemaRefs>
</ds:datastoreItem>
</file>

<file path=customXml/itemProps3.xml><?xml version="1.0" encoding="utf-8"?>
<ds:datastoreItem xmlns:ds="http://schemas.openxmlformats.org/officeDocument/2006/customXml" ds:itemID="{888A1E49-17D7-40C4-B1FB-4AB4DD0FFF0C}"/>
</file>

<file path=docProps/app.xml><?xml version="1.0" encoding="utf-8"?>
<Properties xmlns="http://schemas.openxmlformats.org/officeDocument/2006/extended-properties" xmlns:vt="http://schemas.openxmlformats.org/officeDocument/2006/docPropsVTypes">
  <Template>Equity</Template>
  <TotalTime>658</TotalTime>
  <Words>918</Words>
  <Application>Microsoft Office PowerPoint</Application>
  <PresentationFormat>On-screen Show (4:3)</PresentationFormat>
  <Paragraphs>107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Equity</vt:lpstr>
      <vt:lpstr>    Welcome to Year 3</vt:lpstr>
      <vt:lpstr>Year 3 Staff</vt:lpstr>
      <vt:lpstr>PowerPoint Presentation</vt:lpstr>
      <vt:lpstr>Reading Records</vt:lpstr>
      <vt:lpstr>Reading Books</vt:lpstr>
      <vt:lpstr>P.E Days &amp; Kit </vt:lpstr>
      <vt:lpstr>Forest School </vt:lpstr>
      <vt:lpstr>Music </vt:lpstr>
      <vt:lpstr>Allergies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and Answers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Bethany Hunter</dc:creator>
  <cp:lastModifiedBy>Bethany Hunter</cp:lastModifiedBy>
  <cp:revision>174</cp:revision>
  <dcterms:created xsi:type="dcterms:W3CDTF">2016-09-12T19:30:34Z</dcterms:created>
  <dcterms:modified xsi:type="dcterms:W3CDTF">2026-09-08T16:08:46Z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0x010100FE64D44793F6E54DB4E947A562A3F242</vt:lpwstr>
  </property>
  <property fmtid="{D5CDD505-2E9C-101B-9397-08002B2CF9AE}" pid="3" name="Order">
    <vt:r8>9000</vt:r8>
  </property>
  <property fmtid="{D5CDD505-2E9C-101B-9397-08002B2CF9AE}" pid="4" name="MediaServiceImageTags">
    <vt:lpwstr/>
  </property>
</Properties>
</file>