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91940-8052-8B01-A376-F8C260D846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94D65A-992B-28FE-2EAC-9A00F5069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219A2-0F73-94E1-E5B6-E4286682D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4B28-E57C-43BC-8FE2-B0C94B988DE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73DF9-3742-165E-53FA-342921032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AD90A-47FB-5FEA-7F6B-BD177992D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71A5-0422-4A60-B481-3405ACC5A1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135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1DF89-F011-74A2-EBEE-C33CF5B08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ABCB6-E530-2663-1B44-CE9C76FBD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8CD07-7ADB-68EF-E207-65DA85E33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4B28-E57C-43BC-8FE2-B0C94B988DE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2D074-1A1E-B1E7-F68A-62ABD49F9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65ACA-9623-9FE1-A7CC-4200A18FB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71A5-0422-4A60-B481-3405ACC5A1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217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265F4-CD57-2329-E9B0-3685B2815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78B98-9531-8E18-C52F-88E108728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5D2AB-A546-5440-F844-20A651F1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4B28-E57C-43BC-8FE2-B0C94B988DE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A3F32-7160-C946-682B-4B36EFF2B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B6ACE-3E7D-9C3A-F5D8-1CC562329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71A5-0422-4A60-B481-3405ACC5A1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268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6DAA4-3CA7-2B0F-C356-94DC98333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4E36A-094F-9E80-F4B4-E44F195A56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781EE9-CF4F-0D70-BEE8-F7CBA4562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AD4B0-D7D2-B791-24DE-DCC03FD4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4B28-E57C-43BC-8FE2-B0C94B988DE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A4CE6-6D8E-AC6E-0E86-FF7EC2075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45E48-D6B2-3856-5052-BE457A53C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71A5-0422-4A60-B481-3405ACC5A1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438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95A76-66BB-DCD2-CA0A-B2AAF482E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D60E8-E5C0-A5A2-C5A0-7CF6A2F0F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4FACE5-61C6-CDC6-49D8-A0ED18406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05492A-CA9A-B6C2-CE1E-1573129139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439411-6833-BD7D-D669-71FF7C7EC4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481F04-DEBB-9A46-1651-7B5B0D57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4B28-E57C-43BC-8FE2-B0C94B988DE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9E5C76-B969-1104-E2E1-966DC26F7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8A232C-AC8D-D1D7-0B29-50B284AE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71A5-0422-4A60-B481-3405ACC5A1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50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B1D57-FEF5-117B-B9E6-FE05F51AE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1413FD-AE04-30D3-80BD-44CFE240B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4B28-E57C-43BC-8FE2-B0C94B988DE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31434D-F438-0819-53F4-F96115941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AD9C70-85A2-E157-C852-81FEC3EF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71A5-0422-4A60-B481-3405ACC5A1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469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56CA3B-F8E9-A678-DDA1-29A8C3656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4B28-E57C-43BC-8FE2-B0C94B988DE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3D3009-EA47-B2CE-4DD2-B3C032C7F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2F828-D5C6-68A2-B872-C0BD49568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71A5-0422-4A60-B481-3405ACC5A1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77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94EFA-2842-8DE4-DCAB-D09DBC18A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F2841-F670-E352-2057-6F21C91D7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6FE33-7DA9-C8E6-1394-06504EF35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4051DE-986C-4028-25F7-CF01F410D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4B28-E57C-43BC-8FE2-B0C94B988DE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D15825-A79B-A6A8-50BF-E47CE8894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958A0-8B2D-6266-6713-837E86CEE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71A5-0422-4A60-B481-3405ACC5A1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497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5121A-32DE-6793-2218-AD743115B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B99EB7-82A9-924C-8E9C-CDA4495912C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92ED5-F625-2A3C-E9C6-7504A614E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EDE4E-5988-C429-E57B-FF8ECE3F5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4B28-E57C-43BC-8FE2-B0C94B988DE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F99D5-1AFA-8365-884A-3F4883CA7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37C9A-E500-2841-4D4E-A9BAC40A4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71A5-0422-4A60-B481-3405ACC5A1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229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AB508-2BA7-15BC-DBB1-E2279A4F6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70BF92-C915-B7DD-8BF1-D220606D4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55843-78CF-3C67-2C27-A71F69457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4B28-E57C-43BC-8FE2-B0C94B988DE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6EBCB-5D10-85DB-8405-22727C07F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AE083-30EC-18A9-30D7-3038A967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71A5-0422-4A60-B481-3405ACC5A1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60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AC10F1-B618-9D54-10B0-7FE35BB9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9F6E1-9913-EB2F-8FA8-15380BADC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4AD8B-8EDB-E18A-E223-95129DEDA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4B28-E57C-43BC-8FE2-B0C94B988DE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6E2C8-5250-A902-16DB-73D4DBB7F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079EE-8DEB-4C9E-65C6-2B195709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171A5-0422-4A60-B481-3405ACC5A1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911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202F01-E424-5B31-D321-643F946BE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AFCCF-76EE-BD62-5102-6780CB39D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00783-485C-AB98-E40A-FDFB33481B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544B28-E57C-43BC-8FE2-B0C94B988DE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72409-0F0C-93A5-B098-F99FAD9B8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27389-2D1D-0393-A759-2BEB62E60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7171A5-0422-4A60-B481-3405ACC5A1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78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1EBC17-8E9E-8FAF-FC90-6B95AF4BAAF1}"/>
              </a:ext>
            </a:extLst>
          </p:cNvPr>
          <p:cNvSpPr txBox="1"/>
          <p:nvPr/>
        </p:nvSpPr>
        <p:spPr>
          <a:xfrm rot="16200000">
            <a:off x="2926080" y="-1185466"/>
            <a:ext cx="5613009" cy="9510296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Year 4 </a:t>
            </a:r>
          </a:p>
          <a:p>
            <a:pPr algn="ctr"/>
            <a:r>
              <a:rPr lang="en-GB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Autumn 2 Project – EUROPE</a:t>
            </a:r>
          </a:p>
          <a:p>
            <a:pPr algn="ctr"/>
            <a:endParaRPr lang="en-GB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n-GB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Your task for this project is to research a European country of your choice and present your findings. </a:t>
            </a:r>
          </a:p>
          <a:p>
            <a:pPr algn="ctr"/>
            <a:r>
              <a:rPr lang="en-GB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Research: location, climate, culture, landmarks, physical and human features.</a:t>
            </a:r>
          </a:p>
          <a:p>
            <a:pPr algn="ctr"/>
            <a:endParaRPr lang="en-GB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you choose to show your research is up to you.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421FD8-FD08-5271-4540-88F69DF55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580339" y="3769117"/>
            <a:ext cx="2652796" cy="1998612"/>
          </a:xfrm>
          <a:prstGeom prst="rect">
            <a:avLst/>
          </a:prstGeom>
        </p:spPr>
      </p:pic>
      <p:pic>
        <p:nvPicPr>
          <p:cNvPr id="7" name="Picture 6" descr="European Day of Languages Project Hard | TikTok">
            <a:extLst>
              <a:ext uri="{FF2B5EF4-FFF2-40B4-BE49-F238E27FC236}">
                <a16:creationId xmlns:a16="http://schemas.microsoft.com/office/drawing/2014/main" id="{D707E6FE-9A6A-13B4-0812-A13C7B1EB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951405" y="722140"/>
            <a:ext cx="1997613" cy="2663484"/>
          </a:xfrm>
          <a:prstGeom prst="rect">
            <a:avLst/>
          </a:prstGeom>
        </p:spPr>
      </p:pic>
      <p:pic>
        <p:nvPicPr>
          <p:cNvPr id="8" name="Picture 7" descr="Country Project – St. Joseph's National School">
            <a:extLst>
              <a:ext uri="{FF2B5EF4-FFF2-40B4-BE49-F238E27FC236}">
                <a16:creationId xmlns:a16="http://schemas.microsoft.com/office/drawing/2014/main" id="{670FA140-B815-F6A4-0C17-5B0C9487C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137578" y="3119658"/>
            <a:ext cx="2250685" cy="169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60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30F16F3582BD449BB0E5FE911AA323" ma:contentTypeVersion="20" ma:contentTypeDescription="Create a new document." ma:contentTypeScope="" ma:versionID="cad1d63a5f235369e59b2184cfd14e07">
  <xsd:schema xmlns:xsd="http://www.w3.org/2001/XMLSchema" xmlns:xs="http://www.w3.org/2001/XMLSchema" xmlns:p="http://schemas.microsoft.com/office/2006/metadata/properties" xmlns:ns2="b06c9b41-f014-47fa-9885-d331e355b314" xmlns:ns3="2c97fa93-0185-4b0e-8442-8548f06113f5" targetNamespace="http://schemas.microsoft.com/office/2006/metadata/properties" ma:root="true" ma:fieldsID="783804bbdff89a7864d688af19bf6519" ns2:_="" ns3:_="">
    <xsd:import namespace="b06c9b41-f014-47fa-9885-d331e355b314"/>
    <xsd:import namespace="2c97fa93-0185-4b0e-8442-8548f06113f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  <xsd:element ref="ns3:sunshineki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c9b41-f014-47fa-9885-d331e355b31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948ecd2-6793-4157-942f-e6454521250c}" ma:internalName="TaxCatchAll" ma:showField="CatchAllData" ma:web="b06c9b41-f014-47fa-9885-d331e355b3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97fa93-0185-4b0e-8442-8548f06113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b28e544-5f6c-4cb5-861b-18150fae68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sunshinekids" ma:index="27" nillable="true" ma:displayName="sunshine kids" ma:format="Dropdown" ma:internalName="sunshinekids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97fa93-0185-4b0e-8442-8548f06113f5">
      <Terms xmlns="http://schemas.microsoft.com/office/infopath/2007/PartnerControls"/>
    </lcf76f155ced4ddcb4097134ff3c332f>
    <sunshinekids xmlns="2c97fa93-0185-4b0e-8442-8548f06113f5" xsi:nil="true"/>
    <TaxCatchAll xmlns="b06c9b41-f014-47fa-9885-d331e355b314" xsi:nil="true"/>
  </documentManagement>
</p:properties>
</file>

<file path=customXml/itemProps1.xml><?xml version="1.0" encoding="utf-8"?>
<ds:datastoreItem xmlns:ds="http://schemas.openxmlformats.org/officeDocument/2006/customXml" ds:itemID="{DFCD6940-6A50-43F4-86E1-9F5500032F9F}"/>
</file>

<file path=customXml/itemProps2.xml><?xml version="1.0" encoding="utf-8"?>
<ds:datastoreItem xmlns:ds="http://schemas.openxmlformats.org/officeDocument/2006/customXml" ds:itemID="{FF2A6C70-A52F-4C0D-AD96-16539578C153}"/>
</file>

<file path=customXml/itemProps3.xml><?xml version="1.0" encoding="utf-8"?>
<ds:datastoreItem xmlns:ds="http://schemas.openxmlformats.org/officeDocument/2006/customXml" ds:itemID="{4EDF675A-08FD-4EF6-8498-317207408EE7}"/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53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Saba Arif</dc:creator>
  <cp:lastModifiedBy>Saba Arif</cp:lastModifiedBy>
  <cp:revision>1</cp:revision>
  <dcterms:created xsi:type="dcterms:W3CDTF">2026-10-20T09:45:18Z</dcterms:created>
  <dcterms:modified xsi:type="dcterms:W3CDTF">2026-10-20T09:51:29Z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0x0101008930F16F3582BD449BB0E5FE911AA323</vt:lpwstr>
  </property>
</Properties>
</file>