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0E8E4-9B91-BAF3-EF85-5B8C52C72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BE623-0DDB-88DF-5DE8-954680FED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942DF-0887-2BBB-A8F9-04B63C71B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C82DC-71A4-81D9-F722-98D75D69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A3A37-53E3-697F-965F-FD802097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1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5149-9B77-581A-D85B-F6741779E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956984-C31E-3EAF-06BB-32625CAD1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82F4-F7C7-3E14-16FC-6E8EC5E9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7037E-762C-A4D5-2CEE-5BC02006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61C70-863B-E16B-876E-15990EDB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64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42ACBF-13D7-F903-A550-81B4C34A1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019EA-9BE4-5745-E1C0-F36ACEF70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AEF8A-7748-65D1-C5E9-26CF72E5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DC9D2-433A-E100-8EB9-9A9D4372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F44A9-A1D5-978D-12F7-A83F71A6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5DF57-D74E-F49C-5666-E3AC712AF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09144-9E0A-584B-CCB1-DB62DAFD9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1697-CCB2-F2EE-FBBF-3806A24DE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1356D-9B53-900A-33C1-CB31B8825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19B5C-641C-9825-7FC7-12CF79E0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61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3E05B-554C-720D-276D-55B0DF827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2DCE9-ABF6-4197-AD39-3DC1B4FB4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579BB-3A63-2260-57D8-C41106F28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3CF79-1634-3CF4-7AE5-C4B8A0A1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6686B-262F-8F92-5366-DAE1700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74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5BD3-7D7B-55AB-C1F7-1B7F4182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25D4B-12C5-3F37-CBD8-CED9777382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50682-525C-16E6-6A9B-80F75CD40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42179-AA38-4884-EC35-27159CB5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D5F52-8907-7456-362E-AFF1CB52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7856B-544D-0782-E366-E1D62F1A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62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B413-0919-0172-3A9E-030AD0B75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B0AE6-56F8-A308-F894-DDC774A0F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FA108-CB56-7042-CDA9-4C040847A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C114A-C9A0-2299-1AB4-96E360B10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0AACB-3BCB-BF3B-87AF-8ADF62D4F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7C53D-392D-0497-27ED-845A5585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14CA5D-E57D-F398-4444-88D589E64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42021C-8495-3ED1-15B4-39E9A623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81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C791-18C1-2630-A16B-0637476D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1CBA0-9AD6-9658-1022-7D7FFACE2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4F70F-1567-DB94-0C1A-E4845F86B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307A8-859B-CA33-4782-33B8E1C9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0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22FF7D-0763-5722-D627-254CAE70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36B48D-8FAD-6F01-5F47-7A84C23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E336C-F8C2-C04E-D681-1E83841C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33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A17B-B598-78C3-1ABB-B3646434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FD17C-34A6-5CD7-E99B-FB6B53164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A4E89-EB34-0CC4-D2C7-20319FF9A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7B339-FBDF-0296-4915-972BE8355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63F46-6732-8D42-1B0D-520E2754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B2595-3F56-89CB-622B-34D191CA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4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43C87-AD26-9A48-8999-06F30D1F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1B146-8DE2-4E1D-4184-D7C0D336E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30946-40D8-DD58-4DA4-315C68A80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1DB16-5A09-555D-15E6-39BF0BA9D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7ACF3-C934-D6B1-5336-A18B2B1D4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5C466-E2E4-576B-5920-EB3B315B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44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11ED5-FD51-C0B0-B4E6-26DDA8C6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A16B7-5987-BCFC-C750-2280DC561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55E21-DA64-2647-0891-5AC465802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86340-E4C9-F0F5-ABE2-9C6BCA533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82F5E-CF2E-7870-7254-9DA5A927F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25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669F84-50E7-DF77-82DF-DC2F5571B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41769" y="2548047"/>
            <a:ext cx="5600000" cy="17619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70C1CF-87C4-9E50-DD25-9157FFE39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50688" y="218440"/>
            <a:ext cx="5613464" cy="6858000"/>
          </a:xfrm>
          <a:prstGeom prst="rect">
            <a:avLst/>
          </a:prstGeom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467F6459-EF4F-5278-B263-33D930207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01962" y="2597308"/>
            <a:ext cx="3063875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210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0F16F3582BD449BB0E5FE911AA323" ma:contentTypeVersion="19" ma:contentTypeDescription="Create a new document." ma:contentTypeScope="" ma:versionID="8f23cfddc0a27a3406c8648006a40099">
  <xsd:schema xmlns:xsd="http://www.w3.org/2001/XMLSchema" xmlns:xs="http://www.w3.org/2001/XMLSchema" xmlns:p="http://schemas.microsoft.com/office/2006/metadata/properties" xmlns:ns2="b06c9b41-f014-47fa-9885-d331e355b314" xmlns:ns3="2c97fa93-0185-4b0e-8442-8548f06113f5" targetNamespace="http://schemas.microsoft.com/office/2006/metadata/properties" ma:root="true" ma:fieldsID="15769f5d66864a614b2c75c3e3ec799e" ns2:_="" ns3:_="">
    <xsd:import namespace="b06c9b41-f014-47fa-9885-d331e355b314"/>
    <xsd:import namespace="2c97fa93-0185-4b0e-8442-8548f06113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c9b41-f014-47fa-9885-d331e355b31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948ecd2-6793-4157-942f-e6454521250c}" ma:internalName="TaxCatchAll" ma:showField="CatchAllData" ma:web="b06c9b41-f014-47fa-9885-d331e355b3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97fa93-0185-4b0e-8442-8548f06113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97fa93-0185-4b0e-8442-8548f06113f5">
      <Terms xmlns="http://schemas.microsoft.com/office/infopath/2007/PartnerControls"/>
    </lcf76f155ced4ddcb4097134ff3c332f>
    <TaxCatchAll xmlns="b06c9b41-f014-47fa-9885-d331e355b314" xsi:nil="true"/>
  </documentManagement>
</p:properties>
</file>

<file path=customXml/itemProps1.xml><?xml version="1.0" encoding="utf-8"?>
<ds:datastoreItem xmlns:ds="http://schemas.openxmlformats.org/officeDocument/2006/customXml" ds:itemID="{EB788792-EEA1-4ADB-9147-C5ABA3BA2681}"/>
</file>

<file path=customXml/itemProps2.xml><?xml version="1.0" encoding="utf-8"?>
<ds:datastoreItem xmlns:ds="http://schemas.openxmlformats.org/officeDocument/2006/customXml" ds:itemID="{94D1CC7F-AD1C-4F1A-83C9-FBDF79EB3944}"/>
</file>

<file path=customXml/itemProps3.xml><?xml version="1.0" encoding="utf-8"?>
<ds:datastoreItem xmlns:ds="http://schemas.openxmlformats.org/officeDocument/2006/customXml" ds:itemID="{6E5E9E7F-BBC6-4C15-A8DA-917E4309D5A1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Saba Arif</dc:creator>
  <cp:lastModifiedBy>Saba Arif</cp:lastModifiedBy>
  <cp:revision>1</cp:revision>
  <dcterms:created xsi:type="dcterms:W3CDTF">2026-02-24T09:19:19Z</dcterms:created>
  <dcterms:modified xsi:type="dcterms:W3CDTF">2026-02-24T09:22:52Z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0x0101008930F16F3582BD449BB0E5FE911AA323</vt:lpwstr>
  </property>
</Properties>
</file>