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5" autoAdjust="0"/>
    <p:restoredTop sz="94660"/>
  </p:normalViewPr>
  <p:slideViewPr>
    <p:cSldViewPr snapToGrid="0">
      <p:cViewPr varScale="1">
        <p:scale>
          <a:sx n="47" d="100"/>
          <a:sy n="47" d="100"/>
        </p:scale>
        <p:origin x="26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0E8E4-9B91-BAF3-EF85-5B8C52C721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ABE623-0DDB-88DF-5DE8-954680FED8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0942DF-0887-2BBB-A8F9-04B63C71B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C82DC-71A4-81D9-F722-98D75D69E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A3A37-53E3-697F-965F-FD8020975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14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25149-9B77-581A-D85B-F6741779E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956984-C31E-3EAF-06BB-32625CAD1F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382F4-F7C7-3E14-16FC-6E8EC5E9D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7037E-762C-A4D5-2CEE-5BC020069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61C70-863B-E16B-876E-15990EDB6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645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42ACBF-13D7-F903-A550-81B4C34A17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3019EA-9BE4-5745-E1C0-F36ACEF70A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AEF8A-7748-65D1-C5E9-26CF72E53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1DC9D2-433A-E100-8EB9-9A9D4372D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AF44A9-A1D5-978D-12F7-A83F71A6C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5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5DF57-D74E-F49C-5666-E3AC712AF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B09144-9E0A-584B-CCB1-DB62DAFD9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1697-CCB2-F2EE-FBBF-3806A24DE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1356D-9B53-900A-33C1-CB31B8825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19B5C-641C-9825-7FC7-12CF79E05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615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3E05B-554C-720D-276D-55B0DF827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F2DCE9-ABF6-4197-AD39-3DC1B4FB4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579BB-3A63-2260-57D8-C41106F28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3CF79-1634-3CF4-7AE5-C4B8A0A16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B6686B-262F-8F92-5366-DAE170085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743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A5BD3-7D7B-55AB-C1F7-1B7F41820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25D4B-12C5-3F37-CBD8-CED9777382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750682-525C-16E6-6A9B-80F75CD406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742179-AA38-4884-EC35-27159CB53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2D5F52-8907-7456-362E-AFF1CB52E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F7856B-544D-0782-E366-E1D62F1A3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0628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7B413-0919-0172-3A9E-030AD0B75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B0AE6-56F8-A308-F894-DDC774A0FB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AFA108-CB56-7042-CDA9-4C040847AF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CC114A-C9A0-2299-1AB4-96E360B109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40AACB-3BCB-BF3B-87AF-8ADF62D4FB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47C53D-392D-0497-27ED-845A55857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14CA5D-E57D-F398-4444-88D589E64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42021C-8495-3ED1-15B4-39E9A6235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5810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FC791-18C1-2630-A16B-0637476D9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01CBA0-9AD6-9658-1022-7D7FFACE2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C4F70F-1567-DB94-0C1A-E4845F86B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8307A8-859B-CA33-4782-33B8E1C90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02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22FF7D-0763-5722-D627-254CAE70E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36B48D-8FAD-6F01-5F47-7A84C238E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AE336C-F8C2-C04E-D681-1E83841CE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339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4A17B-B598-78C3-1ABB-B36464345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FD17C-34A6-5CD7-E99B-FB6B531644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A4E89-EB34-0CC4-D2C7-20319FF9A7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67B339-FBDF-0296-4915-972BE8355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263F46-6732-8D42-1B0D-520E27542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CB2595-3F56-89CB-622B-34D191CAB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444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43C87-AD26-9A48-8999-06F30D1FC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51B146-8DE2-4E1D-4184-D7C0D336EC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330946-40D8-DD58-4DA4-315C68A803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61DB16-5A09-555D-15E6-39BF0BA9D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37ACF3-C934-D6B1-5336-A18B2B1D4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B5C466-E2E4-576B-5920-EB3B315B4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1442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211ED5-FD51-C0B0-B4E6-26DDA8C69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CA16B7-5987-BCFC-C750-2280DC5613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855E21-DA64-2647-0891-5AC4658022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85AEBE-3425-4998-94C1-BE6FBBA2B91B}" type="datetimeFigureOut">
              <a:rPr lang="en-GB" smtClean="0"/>
              <a:t>24/02/2026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C86340-E4C9-F0F5-ABE2-9C6BCA5330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82F5E-CF2E-7870-7254-9DA5A927F9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0BFF79-88F4-4B03-A814-C6F800B3D4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425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1669F84-50E7-DF77-82DF-DC2F5571B2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641769" y="2548047"/>
            <a:ext cx="5600000" cy="176190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370C1CF-87C4-9E50-DD25-9157FFE392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950688" y="218440"/>
            <a:ext cx="5613464" cy="6858000"/>
          </a:xfrm>
          <a:prstGeom prst="rect">
            <a:avLst/>
          </a:prstGeom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467F6459-EF4F-5278-B263-33D9302079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001962" y="2597308"/>
            <a:ext cx="3063875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5210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Saba Arif</dc:creator>
  <cp:lastModifiedBy>Saba Arif</cp:lastModifiedBy>
  <cp:revision>1</cp:revision>
  <dcterms:created xsi:type="dcterms:W3CDTF">2026-02-24T09:19:19Z</dcterms:created>
  <dcterms:modified xsi:type="dcterms:W3CDTF">2026-02-24T09:22:52Z</dcterms:modified>
</cp:coreProperties>
</file>