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6" r:id="rId5"/>
    <p:sldMasterId id="2147483719" r:id="rId6"/>
  </p:sldMasterIdLst>
  <p:notesMasterIdLst>
    <p:notesMasterId r:id="rId24"/>
  </p:notesMasterIdLst>
  <p:sldIdLst>
    <p:sldId id="256" r:id="rId7"/>
    <p:sldId id="271" r:id="rId8"/>
    <p:sldId id="269" r:id="rId9"/>
    <p:sldId id="268" r:id="rId10"/>
    <p:sldId id="284" r:id="rId11"/>
    <p:sldId id="286" r:id="rId12"/>
    <p:sldId id="294" r:id="rId13"/>
    <p:sldId id="292" r:id="rId14"/>
    <p:sldId id="293" r:id="rId15"/>
    <p:sldId id="283" r:id="rId16"/>
    <p:sldId id="259" r:id="rId17"/>
    <p:sldId id="272" r:id="rId18"/>
    <p:sldId id="281" r:id="rId19"/>
    <p:sldId id="282" r:id="rId20"/>
    <p:sldId id="280" r:id="rId21"/>
    <p:sldId id="288" r:id="rId22"/>
    <p:sldId id="29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778852-76AE-CE42-F682-52AB2373138F}" v="30" dt="2025-07-01T09:50:44.372"/>
    <p1510:client id="{738470B7-AF7D-45E1-9CB3-704A7244714D}" v="30" dt="2025-07-01T14:57:46.558"/>
    <p1510:client id="{7B6007F9-A738-1E0A-5106-47FC76E6BF5F}" v="8" dt="2025-07-01T08:39:50.702"/>
    <p1510:client id="{B95D4756-4434-137F-1EDB-D347653C20FF}" v="26" dt="2025-07-01T14:54:15.644"/>
    <p1510:client id="{D06A660A-AEF2-C586-A12C-C5E3D3C2349E}" v="19" dt="2025-07-01T10:17:53.3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Bradshaw - Virtual School" userId="S::david.bradshaw@halton.gov.uk::40250466-5464-46f0-a689-40755512aacd" providerId="AD" clId="Web-{5D778852-76AE-CE42-F682-52AB2373138F}"/>
    <pc:docChg chg="modSld">
      <pc:chgData name="David Bradshaw - Virtual School" userId="S::david.bradshaw@halton.gov.uk::40250466-5464-46f0-a689-40755512aacd" providerId="AD" clId="Web-{5D778852-76AE-CE42-F682-52AB2373138F}" dt="2025-07-01T09:50:44.372" v="29" actId="20577"/>
      <pc:docMkLst>
        <pc:docMk/>
      </pc:docMkLst>
      <pc:sldChg chg="modSp">
        <pc:chgData name="David Bradshaw - Virtual School" userId="S::david.bradshaw@halton.gov.uk::40250466-5464-46f0-a689-40755512aacd" providerId="AD" clId="Web-{5D778852-76AE-CE42-F682-52AB2373138F}" dt="2025-07-01T09:50:44.372" v="29" actId="20577"/>
        <pc:sldMkLst>
          <pc:docMk/>
          <pc:sldMk cId="3402159628" sldId="294"/>
        </pc:sldMkLst>
        <pc:spChg chg="mod">
          <ac:chgData name="David Bradshaw - Virtual School" userId="S::david.bradshaw@halton.gov.uk::40250466-5464-46f0-a689-40755512aacd" providerId="AD" clId="Web-{5D778852-76AE-CE42-F682-52AB2373138F}" dt="2025-07-01T09:50:44.372" v="29" actId="20577"/>
          <ac:spMkLst>
            <pc:docMk/>
            <pc:sldMk cId="3402159628" sldId="294"/>
            <ac:spMk id="3" creationId="{A4D3003C-555F-E5CC-68C0-52DF1E5CC412}"/>
          </ac:spMkLst>
        </pc:spChg>
      </pc:sldChg>
    </pc:docChg>
  </pc:docChgLst>
  <pc:docChgLst>
    <pc:chgData name="David Bradshaw - Virtual School" userId="S::david.bradshaw@halton.gov.uk::40250466-5464-46f0-a689-40755512aacd" providerId="AD" clId="Web-{56E4F581-BF7C-278E-A484-95E8349880E2}"/>
    <pc:docChg chg="addSld modSld">
      <pc:chgData name="David Bradshaw - Virtual School" userId="S::david.bradshaw@halton.gov.uk::40250466-5464-46f0-a689-40755512aacd" providerId="AD" clId="Web-{56E4F581-BF7C-278E-A484-95E8349880E2}" dt="2025-06-30T13:21:55.770" v="41" actId="20577"/>
      <pc:docMkLst>
        <pc:docMk/>
      </pc:docMkLst>
      <pc:sldChg chg="modSp">
        <pc:chgData name="David Bradshaw - Virtual School" userId="S::david.bradshaw@halton.gov.uk::40250466-5464-46f0-a689-40755512aacd" providerId="AD" clId="Web-{56E4F581-BF7C-278E-A484-95E8349880E2}" dt="2025-06-30T13:21:55.770" v="41" actId="20577"/>
        <pc:sldMkLst>
          <pc:docMk/>
          <pc:sldMk cId="3908828369" sldId="286"/>
        </pc:sldMkLst>
        <pc:spChg chg="mod">
          <ac:chgData name="David Bradshaw - Virtual School" userId="S::david.bradshaw@halton.gov.uk::40250466-5464-46f0-a689-40755512aacd" providerId="AD" clId="Web-{56E4F581-BF7C-278E-A484-95E8349880E2}" dt="2025-06-30T13:21:55.770" v="41" actId="20577"/>
          <ac:spMkLst>
            <pc:docMk/>
            <pc:sldMk cId="3908828369" sldId="286"/>
            <ac:spMk id="12" creationId="{329408C1-BEFC-9540-01DA-9688D67CFA55}"/>
          </ac:spMkLst>
        </pc:spChg>
      </pc:sldChg>
      <pc:sldChg chg="delSp modSp new">
        <pc:chgData name="David Bradshaw - Virtual School" userId="S::david.bradshaw@halton.gov.uk::40250466-5464-46f0-a689-40755512aacd" providerId="AD" clId="Web-{56E4F581-BF7C-278E-A484-95E8349880E2}" dt="2025-06-30T13:10:44.055" v="34" actId="20577"/>
        <pc:sldMkLst>
          <pc:docMk/>
          <pc:sldMk cId="3402159628" sldId="294"/>
        </pc:sldMkLst>
        <pc:spChg chg="del mod">
          <ac:chgData name="David Bradshaw - Virtual School" userId="S::david.bradshaw@halton.gov.uk::40250466-5464-46f0-a689-40755512aacd" providerId="AD" clId="Web-{56E4F581-BF7C-278E-A484-95E8349880E2}" dt="2025-06-30T13:04:17.368" v="2"/>
          <ac:spMkLst>
            <pc:docMk/>
            <pc:sldMk cId="3402159628" sldId="294"/>
            <ac:spMk id="2" creationId="{03AA9D9C-F5E7-7308-3171-8DADA75A5EA4}"/>
          </ac:spMkLst>
        </pc:spChg>
        <pc:spChg chg="mod">
          <ac:chgData name="David Bradshaw - Virtual School" userId="S::david.bradshaw@halton.gov.uk::40250466-5464-46f0-a689-40755512aacd" providerId="AD" clId="Web-{56E4F581-BF7C-278E-A484-95E8349880E2}" dt="2025-06-30T13:10:44.055" v="34" actId="20577"/>
          <ac:spMkLst>
            <pc:docMk/>
            <pc:sldMk cId="3402159628" sldId="294"/>
            <ac:spMk id="3" creationId="{A4D3003C-555F-E5CC-68C0-52DF1E5CC412}"/>
          </ac:spMkLst>
        </pc:spChg>
      </pc:sldChg>
    </pc:docChg>
  </pc:docChgLst>
  <pc:docChgLst>
    <pc:chgData name="David Bradshaw - Virtual School" userId="S::david.bradshaw@halton.gov.uk::40250466-5464-46f0-a689-40755512aacd" providerId="AD" clId="Web-{B95D4756-4434-137F-1EDB-D347653C20FF}"/>
    <pc:docChg chg="modSld">
      <pc:chgData name="David Bradshaw - Virtual School" userId="S::david.bradshaw@halton.gov.uk::40250466-5464-46f0-a689-40755512aacd" providerId="AD" clId="Web-{B95D4756-4434-137F-1EDB-D347653C20FF}" dt="2025-07-01T14:37:50.104" v="24" actId="20577"/>
      <pc:docMkLst>
        <pc:docMk/>
      </pc:docMkLst>
      <pc:sldChg chg="modSp">
        <pc:chgData name="David Bradshaw - Virtual School" userId="S::david.bradshaw@halton.gov.uk::40250466-5464-46f0-a689-40755512aacd" providerId="AD" clId="Web-{B95D4756-4434-137F-1EDB-D347653C20FF}" dt="2025-07-01T14:37:50.104" v="24" actId="20577"/>
        <pc:sldMkLst>
          <pc:docMk/>
          <pc:sldMk cId="3402159628" sldId="294"/>
        </pc:sldMkLst>
        <pc:spChg chg="mod">
          <ac:chgData name="David Bradshaw - Virtual School" userId="S::david.bradshaw@halton.gov.uk::40250466-5464-46f0-a689-40755512aacd" providerId="AD" clId="Web-{B95D4756-4434-137F-1EDB-D347653C20FF}" dt="2025-07-01T14:37:50.104" v="24" actId="20577"/>
          <ac:spMkLst>
            <pc:docMk/>
            <pc:sldMk cId="3402159628" sldId="294"/>
            <ac:spMk id="3" creationId="{A4D3003C-555F-E5CC-68C0-52DF1E5CC412}"/>
          </ac:spMkLst>
        </pc:spChg>
      </pc:sldChg>
    </pc:docChg>
  </pc:docChgLst>
  <pc:docChgLst>
    <pc:chgData name="Ian Wilson - Virtual School" userId="S::ian.wilson@halton.gov.uk::019ed1b6-1ec5-4416-8b2d-afccbb4eacfd" providerId="AD" clId="Web-{52BD6863-9940-80D8-7BB8-FDFF30F10396}"/>
    <pc:docChg chg="addSld modSld">
      <pc:chgData name="Ian Wilson - Virtual School" userId="S::ian.wilson@halton.gov.uk::019ed1b6-1ec5-4416-8b2d-afccbb4eacfd" providerId="AD" clId="Web-{52BD6863-9940-80D8-7BB8-FDFF30F10396}" dt="2025-06-30T09:35:02.845" v="456" actId="20577"/>
      <pc:docMkLst>
        <pc:docMk/>
      </pc:docMkLst>
      <pc:sldChg chg="modSp">
        <pc:chgData name="Ian Wilson - Virtual School" userId="S::ian.wilson@halton.gov.uk::019ed1b6-1ec5-4416-8b2d-afccbb4eacfd" providerId="AD" clId="Web-{52BD6863-9940-80D8-7BB8-FDFF30F10396}" dt="2025-06-30T08:55:13.345" v="165" actId="20577"/>
        <pc:sldMkLst>
          <pc:docMk/>
          <pc:sldMk cId="3507832375" sldId="292"/>
        </pc:sldMkLst>
        <pc:spChg chg="mod">
          <ac:chgData name="Ian Wilson - Virtual School" userId="S::ian.wilson@halton.gov.uk::019ed1b6-1ec5-4416-8b2d-afccbb4eacfd" providerId="AD" clId="Web-{52BD6863-9940-80D8-7BB8-FDFF30F10396}" dt="2025-06-30T08:55:13.345" v="165" actId="20577"/>
          <ac:spMkLst>
            <pc:docMk/>
            <pc:sldMk cId="3507832375" sldId="292"/>
            <ac:spMk id="4" creationId="{21E70F10-C473-6030-261E-651D6A193BD8}"/>
          </ac:spMkLst>
        </pc:spChg>
        <pc:spChg chg="mod">
          <ac:chgData name="Ian Wilson - Virtual School" userId="S::ian.wilson@halton.gov.uk::019ed1b6-1ec5-4416-8b2d-afccbb4eacfd" providerId="AD" clId="Web-{52BD6863-9940-80D8-7BB8-FDFF30F10396}" dt="2025-06-30T08:52:44.685" v="159" actId="20577"/>
          <ac:spMkLst>
            <pc:docMk/>
            <pc:sldMk cId="3507832375" sldId="292"/>
            <ac:spMk id="5" creationId="{AEE6E66B-DBAB-A3E8-872A-D3E632E64357}"/>
          </ac:spMkLst>
        </pc:spChg>
      </pc:sldChg>
      <pc:sldChg chg="modSp new">
        <pc:chgData name="Ian Wilson - Virtual School" userId="S::ian.wilson@halton.gov.uk::019ed1b6-1ec5-4416-8b2d-afccbb4eacfd" providerId="AD" clId="Web-{52BD6863-9940-80D8-7BB8-FDFF30F10396}" dt="2025-06-30T09:35:02.845" v="456" actId="20577"/>
        <pc:sldMkLst>
          <pc:docMk/>
          <pc:sldMk cId="657147445" sldId="293"/>
        </pc:sldMkLst>
        <pc:spChg chg="mod">
          <ac:chgData name="Ian Wilson - Virtual School" userId="S::ian.wilson@halton.gov.uk::019ed1b6-1ec5-4416-8b2d-afccbb4eacfd" providerId="AD" clId="Web-{52BD6863-9940-80D8-7BB8-FDFF30F10396}" dt="2025-06-30T09:02:16.794" v="168" actId="20577"/>
          <ac:spMkLst>
            <pc:docMk/>
            <pc:sldMk cId="657147445" sldId="293"/>
            <ac:spMk id="2" creationId="{5FF709CA-9A59-37E8-9BEB-000097785CF8}"/>
          </ac:spMkLst>
        </pc:spChg>
        <pc:spChg chg="mod">
          <ac:chgData name="Ian Wilson - Virtual School" userId="S::ian.wilson@halton.gov.uk::019ed1b6-1ec5-4416-8b2d-afccbb4eacfd" providerId="AD" clId="Web-{52BD6863-9940-80D8-7BB8-FDFF30F10396}" dt="2025-06-30T09:35:02.845" v="456" actId="20577"/>
          <ac:spMkLst>
            <pc:docMk/>
            <pc:sldMk cId="657147445" sldId="293"/>
            <ac:spMk id="3" creationId="{5BD17F37-273E-D051-CAAB-5C0B210D8121}"/>
          </ac:spMkLst>
        </pc:spChg>
      </pc:sldChg>
    </pc:docChg>
  </pc:docChgLst>
  <pc:docChgLst>
    <pc:chgData name="Gemma Donaldson - Virtual School" userId="9e3a8638-6719-4458-bd50-b6d9d4e2ed21" providerId="ADAL" clId="{738470B7-AF7D-45E1-9CB3-704A7244714D}"/>
    <pc:docChg chg="undo custSel addSld delSld modSld sldOrd">
      <pc:chgData name="Gemma Donaldson - Virtual School" userId="9e3a8638-6719-4458-bd50-b6d9d4e2ed21" providerId="ADAL" clId="{738470B7-AF7D-45E1-9CB3-704A7244714D}" dt="2025-07-01T15:36:12.691" v="1682" actId="27636"/>
      <pc:docMkLst>
        <pc:docMk/>
      </pc:docMkLst>
      <pc:sldChg chg="modSp mod">
        <pc:chgData name="Gemma Donaldson - Virtual School" userId="9e3a8638-6719-4458-bd50-b6d9d4e2ed21" providerId="ADAL" clId="{738470B7-AF7D-45E1-9CB3-704A7244714D}" dt="2025-07-01T14:57:46.558" v="1649" actId="20577"/>
        <pc:sldMkLst>
          <pc:docMk/>
          <pc:sldMk cId="162664234" sldId="256"/>
        </pc:sldMkLst>
        <pc:spChg chg="mod">
          <ac:chgData name="Gemma Donaldson - Virtual School" userId="9e3a8638-6719-4458-bd50-b6d9d4e2ed21" providerId="ADAL" clId="{738470B7-AF7D-45E1-9CB3-704A7244714D}" dt="2025-06-25T15:46:32.779" v="377" actId="1076"/>
          <ac:spMkLst>
            <pc:docMk/>
            <pc:sldMk cId="162664234" sldId="256"/>
            <ac:spMk id="2" creationId="{12BEDF3A-575D-C135-9CF7-EBD138979820}"/>
          </ac:spMkLst>
        </pc:spChg>
        <pc:spChg chg="mod">
          <ac:chgData name="Gemma Donaldson - Virtual School" userId="9e3a8638-6719-4458-bd50-b6d9d4e2ed21" providerId="ADAL" clId="{738470B7-AF7D-45E1-9CB3-704A7244714D}" dt="2025-07-01T14:57:46.558" v="1649" actId="20577"/>
          <ac:spMkLst>
            <pc:docMk/>
            <pc:sldMk cId="162664234" sldId="256"/>
            <ac:spMk id="3" creationId="{1B705538-3046-5006-5D30-3E35AC08E594}"/>
          </ac:spMkLst>
        </pc:spChg>
        <pc:picChg chg="mod">
          <ac:chgData name="Gemma Donaldson - Virtual School" userId="9e3a8638-6719-4458-bd50-b6d9d4e2ed21" providerId="ADAL" clId="{738470B7-AF7D-45E1-9CB3-704A7244714D}" dt="2025-06-25T15:46:05.114" v="376" actId="1076"/>
          <ac:picMkLst>
            <pc:docMk/>
            <pc:sldMk cId="162664234" sldId="256"/>
            <ac:picMk id="4" creationId="{0B081E94-6480-FC91-8D0F-D663AF4FED98}"/>
          </ac:picMkLst>
        </pc:picChg>
      </pc:sldChg>
      <pc:sldChg chg="add del">
        <pc:chgData name="Gemma Donaldson - Virtual School" userId="9e3a8638-6719-4458-bd50-b6d9d4e2ed21" providerId="ADAL" clId="{738470B7-AF7D-45E1-9CB3-704A7244714D}" dt="2025-06-25T15:56:46.338" v="1016" actId="47"/>
        <pc:sldMkLst>
          <pc:docMk/>
          <pc:sldMk cId="3277034413" sldId="258"/>
        </pc:sldMkLst>
      </pc:sldChg>
      <pc:sldChg chg="del">
        <pc:chgData name="Gemma Donaldson - Virtual School" userId="9e3a8638-6719-4458-bd50-b6d9d4e2ed21" providerId="ADAL" clId="{738470B7-AF7D-45E1-9CB3-704A7244714D}" dt="2025-06-25T15:36:17.096" v="164" actId="47"/>
        <pc:sldMkLst>
          <pc:docMk/>
          <pc:sldMk cId="4132155149" sldId="258"/>
        </pc:sldMkLst>
      </pc:sldChg>
      <pc:sldChg chg="del">
        <pc:chgData name="Gemma Donaldson - Virtual School" userId="9e3a8638-6719-4458-bd50-b6d9d4e2ed21" providerId="ADAL" clId="{738470B7-AF7D-45E1-9CB3-704A7244714D}" dt="2025-06-25T15:36:13.835" v="162" actId="47"/>
        <pc:sldMkLst>
          <pc:docMk/>
          <pc:sldMk cId="938924253" sldId="259"/>
        </pc:sldMkLst>
      </pc:sldChg>
      <pc:sldChg chg="addSp modSp add del mod">
        <pc:chgData name="Gemma Donaldson - Virtual School" userId="9e3a8638-6719-4458-bd50-b6d9d4e2ed21" providerId="ADAL" clId="{738470B7-AF7D-45E1-9CB3-704A7244714D}" dt="2025-06-25T15:57:38.666" v="1058" actId="1076"/>
        <pc:sldMkLst>
          <pc:docMk/>
          <pc:sldMk cId="1234953310" sldId="259"/>
        </pc:sldMkLst>
        <pc:spChg chg="mod">
          <ac:chgData name="Gemma Donaldson - Virtual School" userId="9e3a8638-6719-4458-bd50-b6d9d4e2ed21" providerId="ADAL" clId="{738470B7-AF7D-45E1-9CB3-704A7244714D}" dt="2025-06-25T15:57:18.981" v="1044" actId="20577"/>
          <ac:spMkLst>
            <pc:docMk/>
            <pc:sldMk cId="1234953310" sldId="259"/>
            <ac:spMk id="3" creationId="{398DAFA0-B32E-EB5B-50B7-0EE96EC107BC}"/>
          </ac:spMkLst>
        </pc:spChg>
        <pc:spChg chg="add mod">
          <ac:chgData name="Gemma Donaldson - Virtual School" userId="9e3a8638-6719-4458-bd50-b6d9d4e2ed21" providerId="ADAL" clId="{738470B7-AF7D-45E1-9CB3-704A7244714D}" dt="2025-06-25T15:57:38.666" v="1058" actId="1076"/>
          <ac:spMkLst>
            <pc:docMk/>
            <pc:sldMk cId="1234953310" sldId="259"/>
            <ac:spMk id="4" creationId="{E4048D1A-3E24-EC8E-5FCA-20F36C6AB158}"/>
          </ac:spMkLst>
        </pc:spChg>
      </pc:sldChg>
      <pc:sldChg chg="modSp mod modNotesTx">
        <pc:chgData name="Gemma Donaldson - Virtual School" userId="9e3a8638-6719-4458-bd50-b6d9d4e2ed21" providerId="ADAL" clId="{738470B7-AF7D-45E1-9CB3-704A7244714D}" dt="2025-07-01T13:08:18.737" v="1640" actId="20577"/>
        <pc:sldMkLst>
          <pc:docMk/>
          <pc:sldMk cId="2415807002" sldId="268"/>
        </pc:sldMkLst>
        <pc:spChg chg="mod">
          <ac:chgData name="Gemma Donaldson - Virtual School" userId="9e3a8638-6719-4458-bd50-b6d9d4e2ed21" providerId="ADAL" clId="{738470B7-AF7D-45E1-9CB3-704A7244714D}" dt="2025-06-26T13:45:36.528" v="1381" actId="313"/>
          <ac:spMkLst>
            <pc:docMk/>
            <pc:sldMk cId="2415807002" sldId="268"/>
            <ac:spMk id="11" creationId="{00000000-0000-0000-0000-000000000000}"/>
          </ac:spMkLst>
        </pc:spChg>
        <pc:picChg chg="mod">
          <ac:chgData name="Gemma Donaldson - Virtual School" userId="9e3a8638-6719-4458-bd50-b6d9d4e2ed21" providerId="ADAL" clId="{738470B7-AF7D-45E1-9CB3-704A7244714D}" dt="2025-06-25T15:46:47.741" v="379" actId="1076"/>
          <ac:picMkLst>
            <pc:docMk/>
            <pc:sldMk cId="2415807002" sldId="268"/>
            <ac:picMk id="1026" creationId="{23E7B2B8-C313-2421-B48E-DA9087C7DF53}"/>
          </ac:picMkLst>
        </pc:picChg>
      </pc:sldChg>
      <pc:sldChg chg="modSp mod">
        <pc:chgData name="Gemma Donaldson - Virtual School" userId="9e3a8638-6719-4458-bd50-b6d9d4e2ed21" providerId="ADAL" clId="{738470B7-AF7D-45E1-9CB3-704A7244714D}" dt="2025-07-01T15:36:12.691" v="1682" actId="27636"/>
        <pc:sldMkLst>
          <pc:docMk/>
          <pc:sldMk cId="998238626" sldId="269"/>
        </pc:sldMkLst>
        <pc:spChg chg="mod">
          <ac:chgData name="Gemma Donaldson - Virtual School" userId="9e3a8638-6719-4458-bd50-b6d9d4e2ed21" providerId="ADAL" clId="{738470B7-AF7D-45E1-9CB3-704A7244714D}" dt="2025-07-01T15:36:12.691" v="1682" actId="27636"/>
          <ac:spMkLst>
            <pc:docMk/>
            <pc:sldMk cId="998238626" sldId="269"/>
            <ac:spMk id="4" creationId="{00000000-0000-0000-0000-000000000000}"/>
          </ac:spMkLst>
        </pc:spChg>
      </pc:sldChg>
      <pc:sldChg chg="delSp del mod">
        <pc:chgData name="Gemma Donaldson - Virtual School" userId="9e3a8638-6719-4458-bd50-b6d9d4e2ed21" providerId="ADAL" clId="{738470B7-AF7D-45E1-9CB3-704A7244714D}" dt="2025-06-25T16:02:10.388" v="1146" actId="47"/>
        <pc:sldMkLst>
          <pc:docMk/>
          <pc:sldMk cId="3961755874" sldId="270"/>
        </pc:sldMkLst>
      </pc:sldChg>
      <pc:sldChg chg="addSp delSp modSp mod modNotesTx">
        <pc:chgData name="Gemma Donaldson - Virtual School" userId="9e3a8638-6719-4458-bd50-b6d9d4e2ed21" providerId="ADAL" clId="{738470B7-AF7D-45E1-9CB3-704A7244714D}" dt="2025-07-01T13:08:05.338" v="1637" actId="20577"/>
        <pc:sldMkLst>
          <pc:docMk/>
          <pc:sldMk cId="3563168852" sldId="271"/>
        </pc:sldMkLst>
        <pc:spChg chg="mod">
          <ac:chgData name="Gemma Donaldson - Virtual School" userId="9e3a8638-6719-4458-bd50-b6d9d4e2ed21" providerId="ADAL" clId="{738470B7-AF7D-45E1-9CB3-704A7244714D}" dt="2025-06-26T13:45:29.468" v="1379" actId="20577"/>
          <ac:spMkLst>
            <pc:docMk/>
            <pc:sldMk cId="3563168852" sldId="271"/>
            <ac:spMk id="12" creationId="{00000000-0000-0000-0000-000000000000}"/>
          </ac:spMkLst>
        </pc:spChg>
        <pc:picChg chg="add mod">
          <ac:chgData name="Gemma Donaldson - Virtual School" userId="9e3a8638-6719-4458-bd50-b6d9d4e2ed21" providerId="ADAL" clId="{738470B7-AF7D-45E1-9CB3-704A7244714D}" dt="2025-06-25T15:45:39.790" v="369" actId="1076"/>
          <ac:picMkLst>
            <pc:docMk/>
            <pc:sldMk cId="3563168852" sldId="271"/>
            <ac:picMk id="1026" creationId="{8D1927AB-B3B0-DE5C-1309-5FEEE1989B0A}"/>
          </ac:picMkLst>
        </pc:picChg>
      </pc:sldChg>
      <pc:sldChg chg="add del">
        <pc:chgData name="Gemma Donaldson - Virtual School" userId="9e3a8638-6719-4458-bd50-b6d9d4e2ed21" providerId="ADAL" clId="{738470B7-AF7D-45E1-9CB3-704A7244714D}" dt="2025-06-25T15:37:11.488" v="168"/>
        <pc:sldMkLst>
          <pc:docMk/>
          <pc:sldMk cId="785147822" sldId="272"/>
        </pc:sldMkLst>
      </pc:sldChg>
      <pc:sldChg chg="del">
        <pc:chgData name="Gemma Donaldson - Virtual School" userId="9e3a8638-6719-4458-bd50-b6d9d4e2ed21" providerId="ADAL" clId="{738470B7-AF7D-45E1-9CB3-704A7244714D}" dt="2025-06-25T15:36:18.556" v="165" actId="47"/>
        <pc:sldMkLst>
          <pc:docMk/>
          <pc:sldMk cId="1302804254" sldId="273"/>
        </pc:sldMkLst>
      </pc:sldChg>
      <pc:sldChg chg="del">
        <pc:chgData name="Gemma Donaldson - Virtual School" userId="9e3a8638-6719-4458-bd50-b6d9d4e2ed21" providerId="ADAL" clId="{738470B7-AF7D-45E1-9CB3-704A7244714D}" dt="2025-06-25T15:36:15.551" v="163" actId="47"/>
        <pc:sldMkLst>
          <pc:docMk/>
          <pc:sldMk cId="2507190494" sldId="274"/>
        </pc:sldMkLst>
      </pc:sldChg>
      <pc:sldChg chg="del">
        <pc:chgData name="Gemma Donaldson - Virtual School" userId="9e3a8638-6719-4458-bd50-b6d9d4e2ed21" providerId="ADAL" clId="{738470B7-AF7D-45E1-9CB3-704A7244714D}" dt="2025-06-25T15:36:12.668" v="161" actId="47"/>
        <pc:sldMkLst>
          <pc:docMk/>
          <pc:sldMk cId="3000058168" sldId="275"/>
        </pc:sldMkLst>
      </pc:sldChg>
      <pc:sldChg chg="add del">
        <pc:chgData name="Gemma Donaldson - Virtual School" userId="9e3a8638-6719-4458-bd50-b6d9d4e2ed21" providerId="ADAL" clId="{738470B7-AF7D-45E1-9CB3-704A7244714D}" dt="2025-06-25T15:37:11.488" v="168"/>
        <pc:sldMkLst>
          <pc:docMk/>
          <pc:sldMk cId="3644384203" sldId="280"/>
        </pc:sldMkLst>
      </pc:sldChg>
      <pc:sldChg chg="add del">
        <pc:chgData name="Gemma Donaldson - Virtual School" userId="9e3a8638-6719-4458-bd50-b6d9d4e2ed21" providerId="ADAL" clId="{738470B7-AF7D-45E1-9CB3-704A7244714D}" dt="2025-06-25T15:37:11.488" v="168"/>
        <pc:sldMkLst>
          <pc:docMk/>
          <pc:sldMk cId="2649300394" sldId="281"/>
        </pc:sldMkLst>
      </pc:sldChg>
      <pc:sldChg chg="add del">
        <pc:chgData name="Gemma Donaldson - Virtual School" userId="9e3a8638-6719-4458-bd50-b6d9d4e2ed21" providerId="ADAL" clId="{738470B7-AF7D-45E1-9CB3-704A7244714D}" dt="2025-06-25T15:37:11.488" v="168"/>
        <pc:sldMkLst>
          <pc:docMk/>
          <pc:sldMk cId="3414200581" sldId="282"/>
        </pc:sldMkLst>
      </pc:sldChg>
      <pc:sldChg chg="addSp delSp modSp add mod modNotesTx">
        <pc:chgData name="Gemma Donaldson - Virtual School" userId="9e3a8638-6719-4458-bd50-b6d9d4e2ed21" providerId="ADAL" clId="{738470B7-AF7D-45E1-9CB3-704A7244714D}" dt="2025-07-01T13:08:58.503" v="1643" actId="20577"/>
        <pc:sldMkLst>
          <pc:docMk/>
          <pc:sldMk cId="2455354219" sldId="283"/>
        </pc:sldMkLst>
        <pc:spChg chg="mod">
          <ac:chgData name="Gemma Donaldson - Virtual School" userId="9e3a8638-6719-4458-bd50-b6d9d4e2ed21" providerId="ADAL" clId="{738470B7-AF7D-45E1-9CB3-704A7244714D}" dt="2025-06-25T15:37:37.534" v="186" actId="20577"/>
          <ac:spMkLst>
            <pc:docMk/>
            <pc:sldMk cId="2455354219" sldId="283"/>
            <ac:spMk id="11" creationId="{353A8BF6-C178-B963-86A6-5A0835E17A46}"/>
          </ac:spMkLst>
        </pc:spChg>
        <pc:spChg chg="mod">
          <ac:chgData name="Gemma Donaldson - Virtual School" userId="9e3a8638-6719-4458-bd50-b6d9d4e2ed21" providerId="ADAL" clId="{738470B7-AF7D-45E1-9CB3-704A7244714D}" dt="2025-07-01T12:42:35.212" v="1603" actId="1076"/>
          <ac:spMkLst>
            <pc:docMk/>
            <pc:sldMk cId="2455354219" sldId="283"/>
            <ac:spMk id="12" creationId="{C7BB6159-5688-EF9F-4680-EA40C9943C74}"/>
          </ac:spMkLst>
        </pc:spChg>
        <pc:picChg chg="add mod">
          <ac:chgData name="Gemma Donaldson - Virtual School" userId="9e3a8638-6719-4458-bd50-b6d9d4e2ed21" providerId="ADAL" clId="{738470B7-AF7D-45E1-9CB3-704A7244714D}" dt="2025-07-01T12:41:12.257" v="1600" actId="1076"/>
          <ac:picMkLst>
            <pc:docMk/>
            <pc:sldMk cId="2455354219" sldId="283"/>
            <ac:picMk id="1026" creationId="{30651C1E-3D0B-41E2-85C3-C9C8B217E8DD}"/>
          </ac:picMkLst>
        </pc:picChg>
        <pc:picChg chg="add mod">
          <ac:chgData name="Gemma Donaldson - Virtual School" userId="9e3a8638-6719-4458-bd50-b6d9d4e2ed21" providerId="ADAL" clId="{738470B7-AF7D-45E1-9CB3-704A7244714D}" dt="2025-07-01T12:42:35.212" v="1603" actId="1076"/>
          <ac:picMkLst>
            <pc:docMk/>
            <pc:sldMk cId="2455354219" sldId="283"/>
            <ac:picMk id="1028" creationId="{05322ABC-262B-80B7-227B-F921EB5CC347}"/>
          </ac:picMkLst>
        </pc:picChg>
        <pc:picChg chg="add del mod">
          <ac:chgData name="Gemma Donaldson - Virtual School" userId="9e3a8638-6719-4458-bd50-b6d9d4e2ed21" providerId="ADAL" clId="{738470B7-AF7D-45E1-9CB3-704A7244714D}" dt="2025-07-01T12:43:01.940" v="1607" actId="478"/>
          <ac:picMkLst>
            <pc:docMk/>
            <pc:sldMk cId="2455354219" sldId="283"/>
            <ac:picMk id="1030" creationId="{CFAE1E6F-D52B-4619-65FA-7CD9C2C06DBE}"/>
          </ac:picMkLst>
        </pc:picChg>
        <pc:picChg chg="add mod">
          <ac:chgData name="Gemma Donaldson - Virtual School" userId="9e3a8638-6719-4458-bd50-b6d9d4e2ed21" providerId="ADAL" clId="{738470B7-AF7D-45E1-9CB3-704A7244714D}" dt="2025-07-01T12:44:05.303" v="1615"/>
          <ac:picMkLst>
            <pc:docMk/>
            <pc:sldMk cId="2455354219" sldId="283"/>
            <ac:picMk id="1032" creationId="{E0FF3C4A-36D2-04A6-64B5-CB4BBA6A37FF}"/>
          </ac:picMkLst>
        </pc:picChg>
      </pc:sldChg>
      <pc:sldChg chg="addSp modSp add mod ord modNotesTx">
        <pc:chgData name="Gemma Donaldson - Virtual School" userId="9e3a8638-6719-4458-bd50-b6d9d4e2ed21" providerId="ADAL" clId="{738470B7-AF7D-45E1-9CB3-704A7244714D}" dt="2025-07-01T13:08:26.451" v="1641" actId="6549"/>
        <pc:sldMkLst>
          <pc:docMk/>
          <pc:sldMk cId="425417197" sldId="284"/>
        </pc:sldMkLst>
        <pc:spChg chg="add mod">
          <ac:chgData name="Gemma Donaldson - Virtual School" userId="9e3a8638-6719-4458-bd50-b6d9d4e2ed21" providerId="ADAL" clId="{738470B7-AF7D-45E1-9CB3-704A7244714D}" dt="2025-07-01T12:29:49.665" v="1404" actId="1076"/>
          <ac:spMkLst>
            <pc:docMk/>
            <pc:sldMk cId="425417197" sldId="284"/>
            <ac:spMk id="3" creationId="{D064B15B-E6A2-603D-CBDC-3C9F15AE5438}"/>
          </ac:spMkLst>
        </pc:spChg>
        <pc:spChg chg="add mod">
          <ac:chgData name="Gemma Donaldson - Virtual School" userId="9e3a8638-6719-4458-bd50-b6d9d4e2ed21" providerId="ADAL" clId="{738470B7-AF7D-45E1-9CB3-704A7244714D}" dt="2025-07-01T12:30:18.930" v="1412" actId="404"/>
          <ac:spMkLst>
            <pc:docMk/>
            <pc:sldMk cId="425417197" sldId="284"/>
            <ac:spMk id="4" creationId="{9A759EF5-2107-A7AB-2DC9-56C819D5C6D9}"/>
          </ac:spMkLst>
        </pc:spChg>
        <pc:spChg chg="mod">
          <ac:chgData name="Gemma Donaldson - Virtual School" userId="9e3a8638-6719-4458-bd50-b6d9d4e2ed21" providerId="ADAL" clId="{738470B7-AF7D-45E1-9CB3-704A7244714D}" dt="2025-06-25T15:47:18.599" v="420" actId="20577"/>
          <ac:spMkLst>
            <pc:docMk/>
            <pc:sldMk cId="425417197" sldId="284"/>
            <ac:spMk id="11" creationId="{82C2A544-14CB-2EF2-346E-A4E60EBD6FF2}"/>
          </ac:spMkLst>
        </pc:spChg>
        <pc:spChg chg="mod">
          <ac:chgData name="Gemma Donaldson - Virtual School" userId="9e3a8638-6719-4458-bd50-b6d9d4e2ed21" providerId="ADAL" clId="{738470B7-AF7D-45E1-9CB3-704A7244714D}" dt="2025-07-01T12:36:36.384" v="1564" actId="20577"/>
          <ac:spMkLst>
            <pc:docMk/>
            <pc:sldMk cId="425417197" sldId="284"/>
            <ac:spMk id="12" creationId="{7335D751-E54A-2B3F-2578-29E4735FB050}"/>
          </ac:spMkLst>
        </pc:spChg>
      </pc:sldChg>
      <pc:sldChg chg="modSp add del mod">
        <pc:chgData name="Gemma Donaldson - Virtual School" userId="9e3a8638-6719-4458-bd50-b6d9d4e2ed21" providerId="ADAL" clId="{738470B7-AF7D-45E1-9CB3-704A7244714D}" dt="2025-07-01T12:30:23.900" v="1413" actId="47"/>
        <pc:sldMkLst>
          <pc:docMk/>
          <pc:sldMk cId="2881902995" sldId="285"/>
        </pc:sldMkLst>
      </pc:sldChg>
      <pc:sldChg chg="addSp modSp add mod modNotesTx">
        <pc:chgData name="Gemma Donaldson - Virtual School" userId="9e3a8638-6719-4458-bd50-b6d9d4e2ed21" providerId="ADAL" clId="{738470B7-AF7D-45E1-9CB3-704A7244714D}" dt="2025-07-01T13:08:42.797" v="1642" actId="20577"/>
        <pc:sldMkLst>
          <pc:docMk/>
          <pc:sldMk cId="3908828369" sldId="286"/>
        </pc:sldMkLst>
        <pc:spChg chg="mod">
          <ac:chgData name="Gemma Donaldson - Virtual School" userId="9e3a8638-6719-4458-bd50-b6d9d4e2ed21" providerId="ADAL" clId="{738470B7-AF7D-45E1-9CB3-704A7244714D}" dt="2025-07-01T12:33:44.603" v="1473" actId="5793"/>
          <ac:spMkLst>
            <pc:docMk/>
            <pc:sldMk cId="3908828369" sldId="286"/>
            <ac:spMk id="11" creationId="{026A8748-85F9-D24B-C668-4141B117EABB}"/>
          </ac:spMkLst>
        </pc:spChg>
        <pc:spChg chg="mod">
          <ac:chgData name="Gemma Donaldson - Virtual School" userId="9e3a8638-6719-4458-bd50-b6d9d4e2ed21" providerId="ADAL" clId="{738470B7-AF7D-45E1-9CB3-704A7244714D}" dt="2025-07-01T12:32:26.105" v="1442" actId="1076"/>
          <ac:spMkLst>
            <pc:docMk/>
            <pc:sldMk cId="3908828369" sldId="286"/>
            <ac:spMk id="12" creationId="{329408C1-BEFC-9540-01DA-9688D67CFA55}"/>
          </ac:spMkLst>
        </pc:spChg>
      </pc:sldChg>
      <pc:sldChg chg="modSp add del mod">
        <pc:chgData name="Gemma Donaldson - Virtual School" userId="9e3a8638-6719-4458-bd50-b6d9d4e2ed21" providerId="ADAL" clId="{738470B7-AF7D-45E1-9CB3-704A7244714D}" dt="2025-06-25T15:58:06.374" v="1060" actId="47"/>
        <pc:sldMkLst>
          <pc:docMk/>
          <pc:sldMk cId="3836400486" sldId="287"/>
        </pc:sldMkLst>
      </pc:sldChg>
      <pc:sldChg chg="addSp delSp modSp add del mod modNotesTx">
        <pc:chgData name="Gemma Donaldson - Virtual School" userId="9e3a8638-6719-4458-bd50-b6d9d4e2ed21" providerId="ADAL" clId="{738470B7-AF7D-45E1-9CB3-704A7244714D}" dt="2025-07-01T13:07:42.010" v="1635" actId="6549"/>
        <pc:sldMkLst>
          <pc:docMk/>
          <pc:sldMk cId="1667929905" sldId="288"/>
        </pc:sldMkLst>
        <pc:spChg chg="mod">
          <ac:chgData name="Gemma Donaldson - Virtual School" userId="9e3a8638-6719-4458-bd50-b6d9d4e2ed21" providerId="ADAL" clId="{738470B7-AF7D-45E1-9CB3-704A7244714D}" dt="2025-06-26T08:46:39.798" v="1351" actId="20577"/>
          <ac:spMkLst>
            <pc:docMk/>
            <pc:sldMk cId="1667929905" sldId="288"/>
            <ac:spMk id="2" creationId="{0FC77913-F5A8-0A78-B4CE-D357EA768C87}"/>
          </ac:spMkLst>
        </pc:spChg>
        <pc:spChg chg="add del mod">
          <ac:chgData name="Gemma Donaldson - Virtual School" userId="9e3a8638-6719-4458-bd50-b6d9d4e2ed21" providerId="ADAL" clId="{738470B7-AF7D-45E1-9CB3-704A7244714D}" dt="2025-07-01T12:46:47.206" v="1622" actId="20577"/>
          <ac:spMkLst>
            <pc:docMk/>
            <pc:sldMk cId="1667929905" sldId="288"/>
            <ac:spMk id="3" creationId="{609E0814-50BD-BCC6-D022-3DBF690431D9}"/>
          </ac:spMkLst>
        </pc:spChg>
        <pc:spChg chg="mod">
          <ac:chgData name="Gemma Donaldson - Virtual School" userId="9e3a8638-6719-4458-bd50-b6d9d4e2ed21" providerId="ADAL" clId="{738470B7-AF7D-45E1-9CB3-704A7244714D}" dt="2025-07-01T12:47:18.120" v="1631" actId="1076"/>
          <ac:spMkLst>
            <pc:docMk/>
            <pc:sldMk cId="1667929905" sldId="288"/>
            <ac:spMk id="4" creationId="{6197FDF6-FFB5-BCDF-F50C-5ECEB36211B6}"/>
          </ac:spMkLst>
        </pc:spChg>
        <pc:spChg chg="add del mod">
          <ac:chgData name="Gemma Donaldson - Virtual School" userId="9e3a8638-6719-4458-bd50-b6d9d4e2ed21" providerId="ADAL" clId="{738470B7-AF7D-45E1-9CB3-704A7244714D}" dt="2025-07-01T12:46:37.834" v="1619" actId="478"/>
          <ac:spMkLst>
            <pc:docMk/>
            <pc:sldMk cId="1667929905" sldId="288"/>
            <ac:spMk id="6" creationId="{A4348E16-9318-6CDE-D984-338E453D34D6}"/>
          </ac:spMkLst>
        </pc:spChg>
      </pc:sldChg>
      <pc:sldChg chg="addSp delSp modSp new del mod setBg">
        <pc:chgData name="Gemma Donaldson - Virtual School" userId="9e3a8638-6719-4458-bd50-b6d9d4e2ed21" providerId="ADAL" clId="{738470B7-AF7D-45E1-9CB3-704A7244714D}" dt="2025-06-25T16:00:40.160" v="1104" actId="47"/>
        <pc:sldMkLst>
          <pc:docMk/>
          <pc:sldMk cId="1576289745" sldId="289"/>
        </pc:sldMkLst>
      </pc:sldChg>
      <pc:sldChg chg="addSp delSp modSp new del mod">
        <pc:chgData name="Gemma Donaldson - Virtual School" userId="9e3a8638-6719-4458-bd50-b6d9d4e2ed21" providerId="ADAL" clId="{738470B7-AF7D-45E1-9CB3-704A7244714D}" dt="2025-06-25T16:14:31.610" v="1184" actId="47"/>
        <pc:sldMkLst>
          <pc:docMk/>
          <pc:sldMk cId="1848124231" sldId="290"/>
        </pc:sldMkLst>
      </pc:sldChg>
      <pc:sldChg chg="addSp delSp modSp add mod modNotesTx">
        <pc:chgData name="Gemma Donaldson - Virtual School" userId="9e3a8638-6719-4458-bd50-b6d9d4e2ed21" providerId="ADAL" clId="{738470B7-AF7D-45E1-9CB3-704A7244714D}" dt="2025-07-01T13:07:56.634" v="1636" actId="6549"/>
        <pc:sldMkLst>
          <pc:docMk/>
          <pc:sldMk cId="1489979553" sldId="291"/>
        </pc:sldMkLst>
        <pc:spChg chg="mod">
          <ac:chgData name="Gemma Donaldson - Virtual School" userId="9e3a8638-6719-4458-bd50-b6d9d4e2ed21" providerId="ADAL" clId="{738470B7-AF7D-45E1-9CB3-704A7244714D}" dt="2025-06-25T16:02:03.850" v="1144" actId="20577"/>
          <ac:spMkLst>
            <pc:docMk/>
            <pc:sldMk cId="1489979553" sldId="291"/>
            <ac:spMk id="11" creationId="{6AB7864E-D611-B512-E075-7C30681B0C5F}"/>
          </ac:spMkLst>
        </pc:spChg>
        <pc:picChg chg="add mod">
          <ac:chgData name="Gemma Donaldson - Virtual School" userId="9e3a8638-6719-4458-bd50-b6d9d4e2ed21" providerId="ADAL" clId="{738470B7-AF7D-45E1-9CB3-704A7244714D}" dt="2025-06-25T16:16:09.840" v="1197" actId="1076"/>
          <ac:picMkLst>
            <pc:docMk/>
            <pc:sldMk cId="1489979553" sldId="291"/>
            <ac:picMk id="8" creationId="{243D4E76-D93E-7FEC-0DF5-FDD625B38022}"/>
          </ac:picMkLst>
        </pc:picChg>
        <pc:picChg chg="add mod">
          <ac:chgData name="Gemma Donaldson - Virtual School" userId="9e3a8638-6719-4458-bd50-b6d9d4e2ed21" providerId="ADAL" clId="{738470B7-AF7D-45E1-9CB3-704A7244714D}" dt="2025-06-25T16:16:13.259" v="1198" actId="1076"/>
          <ac:picMkLst>
            <pc:docMk/>
            <pc:sldMk cId="1489979553" sldId="291"/>
            <ac:picMk id="9" creationId="{DA67BFEB-A752-75B0-DC85-8C97975BFA90}"/>
          </ac:picMkLst>
        </pc:picChg>
      </pc:sldChg>
      <pc:sldChg chg="add del">
        <pc:chgData name="Gemma Donaldson - Virtual School" userId="9e3a8638-6719-4458-bd50-b6d9d4e2ed21" providerId="ADAL" clId="{738470B7-AF7D-45E1-9CB3-704A7244714D}" dt="2025-06-25T16:01:49.023" v="1106"/>
        <pc:sldMkLst>
          <pc:docMk/>
          <pc:sldMk cId="3151662584" sldId="291"/>
        </pc:sldMkLst>
      </pc:sldChg>
      <pc:sldChg chg="addSp delSp modSp new del mod setBg">
        <pc:chgData name="Gemma Donaldson - Virtual School" userId="9e3a8638-6719-4458-bd50-b6d9d4e2ed21" providerId="ADAL" clId="{738470B7-AF7D-45E1-9CB3-704A7244714D}" dt="2025-06-25T16:16:17.672" v="1199" actId="47"/>
        <pc:sldMkLst>
          <pc:docMk/>
          <pc:sldMk cId="832593043" sldId="292"/>
        </pc:sldMkLst>
      </pc:sldChg>
      <pc:sldChg chg="addSp modSp mod">
        <pc:chgData name="Gemma Donaldson - Virtual School" userId="9e3a8638-6719-4458-bd50-b6d9d4e2ed21" providerId="ADAL" clId="{738470B7-AF7D-45E1-9CB3-704A7244714D}" dt="2025-07-01T13:06:58.543" v="1634"/>
        <pc:sldMkLst>
          <pc:docMk/>
          <pc:sldMk cId="3507832375" sldId="292"/>
        </pc:sldMkLst>
        <pc:spChg chg="mod">
          <ac:chgData name="Gemma Donaldson - Virtual School" userId="9e3a8638-6719-4458-bd50-b6d9d4e2ed21" providerId="ADAL" clId="{738470B7-AF7D-45E1-9CB3-704A7244714D}" dt="2025-07-01T12:38:41.164" v="1570" actId="5793"/>
          <ac:spMkLst>
            <pc:docMk/>
            <pc:sldMk cId="3507832375" sldId="292"/>
            <ac:spMk id="4" creationId="{21E70F10-C473-6030-261E-651D6A193BD8}"/>
          </ac:spMkLst>
        </pc:spChg>
        <pc:spChg chg="mod">
          <ac:chgData name="Gemma Donaldson - Virtual School" userId="9e3a8638-6719-4458-bd50-b6d9d4e2ed21" providerId="ADAL" clId="{738470B7-AF7D-45E1-9CB3-704A7244714D}" dt="2025-07-01T12:38:10.853" v="1566" actId="403"/>
          <ac:spMkLst>
            <pc:docMk/>
            <pc:sldMk cId="3507832375" sldId="292"/>
            <ac:spMk id="5" creationId="{AEE6E66B-DBAB-A3E8-872A-D3E632E64357}"/>
          </ac:spMkLst>
        </pc:spChg>
        <pc:picChg chg="add mod">
          <ac:chgData name="Gemma Donaldson - Virtual School" userId="9e3a8638-6719-4458-bd50-b6d9d4e2ed21" providerId="ADAL" clId="{738470B7-AF7D-45E1-9CB3-704A7244714D}" dt="2025-07-01T13:06:58.543" v="1634"/>
          <ac:picMkLst>
            <pc:docMk/>
            <pc:sldMk cId="3507832375" sldId="292"/>
            <ac:picMk id="1026" creationId="{F62F3A62-5D3F-947B-6702-F2CCA5DD70A5}"/>
          </ac:picMkLst>
        </pc:picChg>
      </pc:sldChg>
      <pc:sldChg chg="modSp mod">
        <pc:chgData name="Gemma Donaldson - Virtual School" userId="9e3a8638-6719-4458-bd50-b6d9d4e2ed21" providerId="ADAL" clId="{738470B7-AF7D-45E1-9CB3-704A7244714D}" dt="2025-07-01T12:40:21.730" v="1595" actId="20577"/>
        <pc:sldMkLst>
          <pc:docMk/>
          <pc:sldMk cId="657147445" sldId="293"/>
        </pc:sldMkLst>
        <pc:spChg chg="mod">
          <ac:chgData name="Gemma Donaldson - Virtual School" userId="9e3a8638-6719-4458-bd50-b6d9d4e2ed21" providerId="ADAL" clId="{738470B7-AF7D-45E1-9CB3-704A7244714D}" dt="2025-07-01T12:38:46.434" v="1574" actId="5793"/>
          <ac:spMkLst>
            <pc:docMk/>
            <pc:sldMk cId="657147445" sldId="293"/>
            <ac:spMk id="2" creationId="{5FF709CA-9A59-37E8-9BEB-000097785CF8}"/>
          </ac:spMkLst>
        </pc:spChg>
        <pc:spChg chg="mod">
          <ac:chgData name="Gemma Donaldson - Virtual School" userId="9e3a8638-6719-4458-bd50-b6d9d4e2ed21" providerId="ADAL" clId="{738470B7-AF7D-45E1-9CB3-704A7244714D}" dt="2025-07-01T12:40:21.730" v="1595" actId="20577"/>
          <ac:spMkLst>
            <pc:docMk/>
            <pc:sldMk cId="657147445" sldId="293"/>
            <ac:spMk id="3" creationId="{5BD17F37-273E-D051-CAAB-5C0B210D8121}"/>
          </ac:spMkLst>
        </pc:spChg>
      </pc:sldChg>
      <pc:sldChg chg="addSp modSp mod">
        <pc:chgData name="Gemma Donaldson - Virtual School" userId="9e3a8638-6719-4458-bd50-b6d9d4e2ed21" providerId="ADAL" clId="{738470B7-AF7D-45E1-9CB3-704A7244714D}" dt="2025-07-01T12:33:59.174" v="1483" actId="5793"/>
        <pc:sldMkLst>
          <pc:docMk/>
          <pc:sldMk cId="3402159628" sldId="294"/>
        </pc:sldMkLst>
        <pc:spChg chg="add mod">
          <ac:chgData name="Gemma Donaldson - Virtual School" userId="9e3a8638-6719-4458-bd50-b6d9d4e2ed21" providerId="ADAL" clId="{738470B7-AF7D-45E1-9CB3-704A7244714D}" dt="2025-07-01T12:33:59.174" v="1483" actId="5793"/>
          <ac:spMkLst>
            <pc:docMk/>
            <pc:sldMk cId="3402159628" sldId="294"/>
            <ac:spMk id="2" creationId="{D35A3022-2FE9-2A7B-8DB1-3C9CC7DFC706}"/>
          </ac:spMkLst>
        </pc:spChg>
        <pc:spChg chg="mod">
          <ac:chgData name="Gemma Donaldson - Virtual School" userId="9e3a8638-6719-4458-bd50-b6d9d4e2ed21" providerId="ADAL" clId="{738470B7-AF7D-45E1-9CB3-704A7244714D}" dt="2025-07-01T12:33:40.983" v="1469" actId="1076"/>
          <ac:spMkLst>
            <pc:docMk/>
            <pc:sldMk cId="3402159628" sldId="294"/>
            <ac:spMk id="3" creationId="{A4D3003C-555F-E5CC-68C0-52DF1E5CC412}"/>
          </ac:spMkLst>
        </pc:spChg>
      </pc:sldChg>
    </pc:docChg>
  </pc:docChgLst>
  <pc:docChgLst>
    <pc:chgData name="Alys James" userId="S::alys.james@halton.gov.uk::36ddd268-cef3-41dd-9d6c-8a484df6dfe1" providerId="AD" clId="Web-{7B6007F9-A738-1E0A-5106-47FC76E6BF5F}"/>
    <pc:docChg chg="modSld">
      <pc:chgData name="Alys James" userId="S::alys.james@halton.gov.uk::36ddd268-cef3-41dd-9d6c-8a484df6dfe1" providerId="AD" clId="Web-{7B6007F9-A738-1E0A-5106-47FC76E6BF5F}" dt="2025-07-01T08:39:50.702" v="7" actId="20577"/>
      <pc:docMkLst>
        <pc:docMk/>
      </pc:docMkLst>
      <pc:sldChg chg="modSp">
        <pc:chgData name="Alys James" userId="S::alys.james@halton.gov.uk::36ddd268-cef3-41dd-9d6c-8a484df6dfe1" providerId="AD" clId="Web-{7B6007F9-A738-1E0A-5106-47FC76E6BF5F}" dt="2025-07-01T08:39:50.702" v="7" actId="20577"/>
        <pc:sldMkLst>
          <pc:docMk/>
          <pc:sldMk cId="2881902995" sldId="285"/>
        </pc:sldMkLst>
        <pc:spChg chg="mod">
          <ac:chgData name="Alys James" userId="S::alys.james@halton.gov.uk::36ddd268-cef3-41dd-9d6c-8a484df6dfe1" providerId="AD" clId="Web-{7B6007F9-A738-1E0A-5106-47FC76E6BF5F}" dt="2025-07-01T08:39:50.702" v="7" actId="20577"/>
          <ac:spMkLst>
            <pc:docMk/>
            <pc:sldMk cId="2881902995" sldId="285"/>
            <ac:spMk id="12" creationId="{AE9DDF30-57B2-B927-E5A3-9C851676916E}"/>
          </ac:spMkLst>
        </pc:spChg>
      </pc:sldChg>
    </pc:docChg>
  </pc:docChgLst>
  <pc:docChgLst>
    <pc:chgData name="Ian Wilson - Virtual School" userId="S::ian.wilson@halton.gov.uk::019ed1b6-1ec5-4416-8b2d-afccbb4eacfd" providerId="AD" clId="Web-{7F7A1DF5-372E-A474-646A-28FFF2F63A87}"/>
    <pc:docChg chg="addSld modSld">
      <pc:chgData name="Ian Wilson - Virtual School" userId="S::ian.wilson@halton.gov.uk::019ed1b6-1ec5-4416-8b2d-afccbb4eacfd" providerId="AD" clId="Web-{7F7A1DF5-372E-A474-646A-28FFF2F63A87}" dt="2025-06-30T08:33:25.168" v="179" actId="20577"/>
      <pc:docMkLst>
        <pc:docMk/>
      </pc:docMkLst>
      <pc:sldChg chg="delSp modSp">
        <pc:chgData name="Ian Wilson - Virtual School" userId="S::ian.wilson@halton.gov.uk::019ed1b6-1ec5-4416-8b2d-afccbb4eacfd" providerId="AD" clId="Web-{7F7A1DF5-372E-A474-646A-28FFF2F63A87}" dt="2025-06-30T08:28:51.520" v="88"/>
        <pc:sldMkLst>
          <pc:docMk/>
          <pc:sldMk cId="3908828369" sldId="286"/>
        </pc:sldMkLst>
        <pc:spChg chg="del">
          <ac:chgData name="Ian Wilson - Virtual School" userId="S::ian.wilson@halton.gov.uk::019ed1b6-1ec5-4416-8b2d-afccbb4eacfd" providerId="AD" clId="Web-{7F7A1DF5-372E-A474-646A-28FFF2F63A87}" dt="2025-06-30T08:28:36.613" v="85"/>
          <ac:spMkLst>
            <pc:docMk/>
            <pc:sldMk cId="3908828369" sldId="286"/>
            <ac:spMk id="4" creationId="{21E70F10-C473-6030-261E-651D6A193BD8}"/>
          </ac:spMkLst>
        </pc:spChg>
        <pc:spChg chg="del mod">
          <ac:chgData name="Ian Wilson - Virtual School" userId="S::ian.wilson@halton.gov.uk::019ed1b6-1ec5-4416-8b2d-afccbb4eacfd" providerId="AD" clId="Web-{7F7A1DF5-372E-A474-646A-28FFF2F63A87}" dt="2025-06-30T08:28:51.520" v="88"/>
          <ac:spMkLst>
            <pc:docMk/>
            <pc:sldMk cId="3908828369" sldId="286"/>
            <ac:spMk id="6" creationId="{AEE6E66B-DBAB-A3E8-872A-D3E632E64357}"/>
          </ac:spMkLst>
        </pc:spChg>
      </pc:sldChg>
      <pc:sldChg chg="addSp delSp modSp new">
        <pc:chgData name="Ian Wilson - Virtual School" userId="S::ian.wilson@halton.gov.uk::019ed1b6-1ec5-4416-8b2d-afccbb4eacfd" providerId="AD" clId="Web-{7F7A1DF5-372E-A474-646A-28FFF2F63A87}" dt="2025-06-30T08:33:25.168" v="179" actId="20577"/>
        <pc:sldMkLst>
          <pc:docMk/>
          <pc:sldMk cId="3507832375" sldId="292"/>
        </pc:sldMkLst>
        <pc:spChg chg="del">
          <ac:chgData name="Ian Wilson - Virtual School" userId="S::ian.wilson@halton.gov.uk::019ed1b6-1ec5-4416-8b2d-afccbb4eacfd" providerId="AD" clId="Web-{7F7A1DF5-372E-A474-646A-28FFF2F63A87}" dt="2025-06-30T08:28:29.894" v="84"/>
          <ac:spMkLst>
            <pc:docMk/>
            <pc:sldMk cId="3507832375" sldId="292"/>
            <ac:spMk id="2" creationId="{57BA1BB1-A70F-6C06-16DF-6B45E1216750}"/>
          </ac:spMkLst>
        </pc:spChg>
        <pc:spChg chg="del">
          <ac:chgData name="Ian Wilson - Virtual School" userId="S::ian.wilson@halton.gov.uk::019ed1b6-1ec5-4416-8b2d-afccbb4eacfd" providerId="AD" clId="Web-{7F7A1DF5-372E-A474-646A-28FFF2F63A87}" dt="2025-06-30T08:28:26.582" v="83"/>
          <ac:spMkLst>
            <pc:docMk/>
            <pc:sldMk cId="3507832375" sldId="292"/>
            <ac:spMk id="3" creationId="{C3CF159E-AA3E-64AC-3F87-F87A0794B5BE}"/>
          </ac:spMkLst>
        </pc:spChg>
        <pc:spChg chg="add mod">
          <ac:chgData name="Ian Wilson - Virtual School" userId="S::ian.wilson@halton.gov.uk::019ed1b6-1ec5-4416-8b2d-afccbb4eacfd" providerId="AD" clId="Web-{7F7A1DF5-372E-A474-646A-28FFF2F63A87}" dt="2025-06-30T08:29:43.350" v="111" actId="20577"/>
          <ac:spMkLst>
            <pc:docMk/>
            <pc:sldMk cId="3507832375" sldId="292"/>
            <ac:spMk id="4" creationId="{21E70F10-C473-6030-261E-651D6A193BD8}"/>
          </ac:spMkLst>
        </pc:spChg>
        <pc:spChg chg="add mod">
          <ac:chgData name="Ian Wilson - Virtual School" userId="S::ian.wilson@halton.gov.uk::019ed1b6-1ec5-4416-8b2d-afccbb4eacfd" providerId="AD" clId="Web-{7F7A1DF5-372E-A474-646A-28FFF2F63A87}" dt="2025-06-30T08:33:25.168" v="179" actId="20577"/>
          <ac:spMkLst>
            <pc:docMk/>
            <pc:sldMk cId="3507832375" sldId="292"/>
            <ac:spMk id="5" creationId="{AEE6E66B-DBAB-A3E8-872A-D3E632E64357}"/>
          </ac:spMkLst>
        </pc:spChg>
        <pc:spChg chg="add del">
          <ac:chgData name="Ian Wilson - Virtual School" userId="S::ian.wilson@halton.gov.uk::019ed1b6-1ec5-4416-8b2d-afccbb4eacfd" providerId="AD" clId="Web-{7F7A1DF5-372E-A474-646A-28FFF2F63A87}" dt="2025-06-30T08:30:08.444" v="131"/>
          <ac:spMkLst>
            <pc:docMk/>
            <pc:sldMk cId="3507832375" sldId="292"/>
            <ac:spMk id="6" creationId="{D23717E6-AF56-DFB7-CCE8-65A82560D24E}"/>
          </ac:spMkLst>
        </pc:spChg>
      </pc:sldChg>
    </pc:docChg>
  </pc:docChgLst>
  <pc:docChgLst>
    <pc:chgData name="David Bradshaw - Virtual School" userId="S::david.bradshaw@halton.gov.uk::40250466-5464-46f0-a689-40755512aacd" providerId="AD" clId="Web-{D06A660A-AEF2-C586-A12C-C5E3D3C2349E}"/>
    <pc:docChg chg="modSld">
      <pc:chgData name="David Bradshaw - Virtual School" userId="S::david.bradshaw@halton.gov.uk::40250466-5464-46f0-a689-40755512aacd" providerId="AD" clId="Web-{D06A660A-AEF2-C586-A12C-C5E3D3C2349E}" dt="2025-07-01T10:17:53.362" v="20" actId="20577"/>
      <pc:docMkLst>
        <pc:docMk/>
      </pc:docMkLst>
      <pc:sldChg chg="modSp">
        <pc:chgData name="David Bradshaw - Virtual School" userId="S::david.bradshaw@halton.gov.uk::40250466-5464-46f0-a689-40755512aacd" providerId="AD" clId="Web-{D06A660A-AEF2-C586-A12C-C5E3D3C2349E}" dt="2025-07-01T10:17:53.362" v="20" actId="20577"/>
        <pc:sldMkLst>
          <pc:docMk/>
          <pc:sldMk cId="3908828369" sldId="286"/>
        </pc:sldMkLst>
        <pc:spChg chg="mod">
          <ac:chgData name="David Bradshaw - Virtual School" userId="S::david.bradshaw@halton.gov.uk::40250466-5464-46f0-a689-40755512aacd" providerId="AD" clId="Web-{D06A660A-AEF2-C586-A12C-C5E3D3C2349E}" dt="2025-07-01T10:17:53.362" v="20" actId="20577"/>
          <ac:spMkLst>
            <pc:docMk/>
            <pc:sldMk cId="3908828369" sldId="286"/>
            <ac:spMk id="12" creationId="{329408C1-BEFC-9540-01DA-9688D67CFA55}"/>
          </ac:spMkLst>
        </pc:spChg>
      </pc:sldChg>
    </pc:docChg>
  </pc:docChgLst>
  <pc:docChgLst>
    <pc:chgData name="David Bradshaw - Virtual School" userId="S::david.bradshaw@halton.gov.uk::40250466-5464-46f0-a689-40755512aacd" providerId="AD" clId="Web-{48F241F4-BBA1-DE7D-8C84-69B1E32768D2}"/>
    <pc:docChg chg="modSld">
      <pc:chgData name="David Bradshaw - Virtual School" userId="S::david.bradshaw@halton.gov.uk::40250466-5464-46f0-a689-40755512aacd" providerId="AD" clId="Web-{48F241F4-BBA1-DE7D-8C84-69B1E32768D2}" dt="2025-06-30T09:05:21.129" v="44" actId="20577"/>
      <pc:docMkLst>
        <pc:docMk/>
      </pc:docMkLst>
      <pc:sldChg chg="modSp">
        <pc:chgData name="David Bradshaw - Virtual School" userId="S::david.bradshaw@halton.gov.uk::40250466-5464-46f0-a689-40755512aacd" providerId="AD" clId="Web-{48F241F4-BBA1-DE7D-8C84-69B1E32768D2}" dt="2025-06-30T08:49:58.285" v="42" actId="20577"/>
        <pc:sldMkLst>
          <pc:docMk/>
          <pc:sldMk cId="3908828369" sldId="286"/>
        </pc:sldMkLst>
        <pc:spChg chg="mod">
          <ac:chgData name="David Bradshaw - Virtual School" userId="S::david.bradshaw@halton.gov.uk::40250466-5464-46f0-a689-40755512aacd" providerId="AD" clId="Web-{48F241F4-BBA1-DE7D-8C84-69B1E32768D2}" dt="2025-06-30T08:49:58.285" v="42" actId="20577"/>
          <ac:spMkLst>
            <pc:docMk/>
            <pc:sldMk cId="3908828369" sldId="286"/>
            <ac:spMk id="12" creationId="{329408C1-BEFC-9540-01DA-9688D67CFA55}"/>
          </ac:spMkLst>
        </pc:spChg>
      </pc:sldChg>
      <pc:sldChg chg="modSp">
        <pc:chgData name="David Bradshaw - Virtual School" userId="S::david.bradshaw@halton.gov.uk::40250466-5464-46f0-a689-40755512aacd" providerId="AD" clId="Web-{48F241F4-BBA1-DE7D-8C84-69B1E32768D2}" dt="2025-06-30T09:05:21.129" v="44" actId="20577"/>
        <pc:sldMkLst>
          <pc:docMk/>
          <pc:sldMk cId="657147445" sldId="293"/>
        </pc:sldMkLst>
        <pc:spChg chg="mod">
          <ac:chgData name="David Bradshaw - Virtual School" userId="S::david.bradshaw@halton.gov.uk::40250466-5464-46f0-a689-40755512aacd" providerId="AD" clId="Web-{48F241F4-BBA1-DE7D-8C84-69B1E32768D2}" dt="2025-06-30T09:05:21.129" v="44" actId="20577"/>
          <ac:spMkLst>
            <pc:docMk/>
            <pc:sldMk cId="657147445" sldId="293"/>
            <ac:spMk id="3" creationId="{5BD17F37-273E-D051-CAAB-5C0B210D812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A6360-9344-451D-B0B5-30DF2F5FA48C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566F2-5CB9-402B-9D61-CD2AD99F5A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521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3536F-EB2E-4288-9584-3160ACD77D8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859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235D1-4F38-24E2-5849-D6F146558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1DA7FB-2C96-1398-BB0A-4A0745E522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0E3580-6176-5F81-6764-5D5DBE0C45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A4C7E-F9F8-2E69-66E3-79F8836CEE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6FF8F1-BC61-4A9E-9028-EA35368F8D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707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76523-B121-3F99-0486-779ABBC79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1561CD-F028-F6C6-6CFA-6DD28C62AF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CC4B01-DC6A-E166-36BA-CA2449FC10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C299F-9AD5-6574-E819-B8C29E76D2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3536F-EB2E-4288-9584-3160ACD77D8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659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3536F-EB2E-4288-9584-3160ACD77D8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290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6859B-9569-8C3C-81F4-A7B07D789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11789B-F809-9A7E-1699-F6323DEDB2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31F913-6A51-CE62-008B-F7A38F38E6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5962B4-8CEA-01DD-A69A-0054F02A90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3536F-EB2E-4288-9584-3160ACD77D8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638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C56BE-CF4E-1D6E-CE7F-77EA57611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C649C3-DA5B-E9FC-CBB0-208BF92FBA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C231DC-66BE-1650-EDB7-83CFB70F54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21A78-182B-90AB-1F57-E132730C53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3536F-EB2E-4288-9584-3160ACD77D8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575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2273D-4A07-34D2-C51F-AED0D67E3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B0A37E-2CA2-81F5-B65B-162376E360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FCE345-AB1A-7127-7AA0-4437337F97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212D2-D84A-EC45-DD8F-02C263D034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3536F-EB2E-4288-9584-3160ACD77D8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605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 we know, from the 1</a:t>
            </a:r>
            <a:r>
              <a:rPr lang="en-GB" sz="1200" kern="100" baseline="300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September 2025, the DfE EYFS </a:t>
            </a:r>
            <a:r>
              <a:rPr lang="en-GB" sz="12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safeguarding and welfare reforms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will come into force.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We’ll look briefly at the changes, but we’ll focus on the safeguarding training changes in more depth in the 2nd part of the briefing. </a:t>
            </a:r>
          </a:p>
          <a:p>
            <a:endParaRPr lang="en-GB"/>
          </a:p>
          <a:p>
            <a:r>
              <a:rPr lang="en-GB"/>
              <a:t>Whistle stop tour of the reforms – please ensure that you have read and understood the government’s response to the consultation (link on slide) – this sets out all of the changes and provides the new wording that will be in both versions of the EYFS. </a:t>
            </a:r>
          </a:p>
          <a:p>
            <a:endParaRPr lang="en-GB"/>
          </a:p>
          <a:p>
            <a:r>
              <a:rPr lang="en-GB"/>
              <a:t>*please add your name and setting in the chat box to give us an accurate register*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6FF8F1-BC61-4A9E-9028-EA35368F8D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75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These are the main headings that the reforms fall under (with as well as safeguarding training, which we will look at in the second part of the briefing).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6FF8F1-BC61-4A9E-9028-EA35368F8D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468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E38F9-537F-DAF5-A1F8-BBC83CE0F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2DC2F2-8299-BD39-5E99-1EEE3D255A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638EEE-3931-B32E-D1F2-9F2217946B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C4CFA8-DBB7-75FF-B99F-D2C2249013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6FF8F1-BC61-4A9E-9028-EA35368F8D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251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You will still need to personalise this policy.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6FF8F1-BC61-4A9E-9028-EA35368F8D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357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C0ED5-135D-7D29-963E-1BE8C6A053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9D27EB-F29D-2E2D-1F83-40C5FD02EB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C7548-3477-31AD-677C-4AA073C50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40533-5103-487C-B42C-B70F6086A488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66FBE-BFE1-E4FA-54DF-7E046C040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B6D0A-6311-F89E-162A-F41B0F3A3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A560-3648-473F-A5A1-A2458F630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84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B0979-49A9-C4A4-1490-16495947D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D64053-B11E-8B7C-5337-6A7FF88F9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5F5A0-DD2B-65E7-6802-10CF81AF4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40533-5103-487C-B42C-B70F6086A488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9330E-1074-F7C9-C91F-2D482BA0D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4D0EF-7DED-40D8-157A-117C38CD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A560-3648-473F-A5A1-A2458F630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472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D8C743-33BB-53FB-F98B-6237FFC573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762604-7D6D-E8CC-E589-4C1381B13F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E6813-FD0F-8702-22CE-3AC81D9BB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40533-5103-487C-B42C-B70F6086A488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C082E-82EA-DE0F-8ED2-8A22E5A74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FA8BB-2D1E-0422-228D-B2B4E27D8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A560-3648-473F-A5A1-A2458F630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400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7B269-AE02-92BD-AEAA-4502264D1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1B9EA4-FDC0-5A1C-846F-803318C62B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1CCDEF04-1213-8727-51A2-73CB7FF88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www.halton.gov.uk</a:t>
            </a:r>
          </a:p>
        </p:txBody>
      </p:sp>
    </p:spTree>
    <p:extLst>
      <p:ext uri="{BB962C8B-B14F-4D97-AF65-F5344CB8AC3E}">
        <p14:creationId xmlns:p14="http://schemas.microsoft.com/office/powerpoint/2010/main" val="3230219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7B269-AE02-92BD-AEAA-4502264D1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1B9EA4-FDC0-5A1C-846F-803318C62B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F2673-6282-D1DE-929B-8ED7AF2AC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www.halton.gov.uk</a:t>
            </a:r>
          </a:p>
        </p:txBody>
      </p:sp>
    </p:spTree>
    <p:extLst>
      <p:ext uri="{BB962C8B-B14F-4D97-AF65-F5344CB8AC3E}">
        <p14:creationId xmlns:p14="http://schemas.microsoft.com/office/powerpoint/2010/main" val="500347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39C66-F918-9B8A-2C3B-B44D5824E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5243D-5148-E62E-B1BA-C18C76DF7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blue and green logo&#10;&#10;Description automatically generated">
            <a:extLst>
              <a:ext uri="{FF2B5EF4-FFF2-40B4-BE49-F238E27FC236}">
                <a16:creationId xmlns:a16="http://schemas.microsoft.com/office/drawing/2014/main" id="{64B059A0-F742-1F38-892B-F51B24BADF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4580" y="5532436"/>
            <a:ext cx="1767419" cy="1325564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050C6EB-6F71-5B54-F3CC-6DC8BFD4F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www.halton.gov.uk</a:t>
            </a:r>
          </a:p>
        </p:txBody>
      </p:sp>
    </p:spTree>
    <p:extLst>
      <p:ext uri="{BB962C8B-B14F-4D97-AF65-F5344CB8AC3E}">
        <p14:creationId xmlns:p14="http://schemas.microsoft.com/office/powerpoint/2010/main" val="2871759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39C66-F918-9B8A-2C3B-B44D5824E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5243D-5148-E62E-B1BA-C18C76DF7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blue and green logo&#10;&#10;Description automatically generated">
            <a:extLst>
              <a:ext uri="{FF2B5EF4-FFF2-40B4-BE49-F238E27FC236}">
                <a16:creationId xmlns:a16="http://schemas.microsoft.com/office/drawing/2014/main" id="{64B059A0-F742-1F38-892B-F51B24BADF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4580" y="5532436"/>
            <a:ext cx="1767419" cy="1325564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BA9FEE-445C-B05B-C58B-18BB83C57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err="1"/>
              <a:t>www.halton.gov.uk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54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39B06-10F4-8594-309E-4E7FDBA85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A3260-F15C-31FE-5D3F-9DDB61986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C9B82D-48A0-C458-AD25-F44CE395B9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err="1"/>
              <a:t>www.halton.gov.uk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54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39B06-10F4-8594-309E-4E7FDBA85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A3260-F15C-31FE-5D3F-9DDB61986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485FC4-0E16-4C37-2AC5-9EF0BEC0D9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err="1"/>
              <a:t>www.halton.gov.uk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11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AEDC4-5ACB-EDB1-E21C-890DE1A8C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E2CD3-646F-5BB3-8D7E-772A7A197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ECD62-49E7-6658-0440-00E215671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6DB01B41-2896-1472-39C4-1C2C3A65AF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err="1"/>
              <a:t>www.halton.gov.uk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34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AEDC4-5ACB-EDB1-E21C-890DE1A8C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E2CD3-646F-5BB3-8D7E-772A7A197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ECD62-49E7-6658-0440-00E215671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6DB01B41-2896-1472-39C4-1C2C3A65AF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err="1"/>
              <a:t>www.halton.gov.uk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99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A8B0D-C33F-DC5D-6243-0079C6759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61515-A806-FE9C-14D9-83A1369D0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FC848-722C-6F9A-DF72-56D16B1BE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40533-5103-487C-B42C-B70F6086A488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4E019-8860-9649-EEF5-4ADB156C5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CB0E4-27EE-AB36-C031-3AFDCF324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A560-3648-473F-A5A1-A2458F630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714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25957-4E9C-7DA4-E349-AE12CDC1E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43D088-FA3D-F17F-C41D-E39969D25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FF7D4-E92C-C77D-15A7-1521FF2DF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5532E1-ACA7-BAE0-09EB-424E6960BC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CD1DD0-92E3-3BF8-6AEE-4F00E35B40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F2E69FE4-AE48-61C4-B527-014529145B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err="1"/>
              <a:t>www.halton.gov.uk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93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25957-4E9C-7DA4-E349-AE12CDC1E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43D088-FA3D-F17F-C41D-E39969D25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FF7D4-E92C-C77D-15A7-1521FF2DF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5532E1-ACA7-BAE0-09EB-424E6960BC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CD1DD0-92E3-3BF8-6AEE-4F00E35B40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F2E69FE4-AE48-61C4-B527-014529145B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err="1"/>
              <a:t>www.halton.gov.uk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2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D31F3-55CF-12EE-E146-EBB716309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8A0439AE-E841-E6FA-116F-AE7ADF500E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err="1"/>
              <a:t>www.halton.gov.uk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27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D31F3-55CF-12EE-E146-EBB716309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8A0439AE-E841-E6FA-116F-AE7ADF500E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err="1"/>
              <a:t>www.halton.gov.uk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91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78C5275A-C406-D42C-FB94-4AB9F002AC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err="1"/>
              <a:t>www.halton.gov.uk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76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78C5275A-C406-D42C-FB94-4AB9F002AC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err="1"/>
              <a:t>www.halton.gov.uk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69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48BF3-725D-DC26-43EA-FE32533C1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A780F-E397-5967-886C-017A469D1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5AD051-5D2A-5838-D180-575503F26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273EC555-79EF-71CE-8468-31530764FA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err="1"/>
              <a:t>www.halton.gov.uk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61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48BF3-725D-DC26-43EA-FE32533C1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A780F-E397-5967-886C-017A469D1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5AD051-5D2A-5838-D180-575503F26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273EC555-79EF-71CE-8468-31530764FA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err="1"/>
              <a:t>www.halton.gov.uk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06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C3ADC-E383-8912-8665-AFAB6382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E92F32-F03C-45F6-F0AC-C9301B05F4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13FDE8-51FA-27BC-F590-261920571F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5B159D06-6392-134D-CE69-78ECEE4EF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err="1"/>
              <a:t>www.halton.gov.uk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31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C3ADC-E383-8912-8665-AFAB6382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E92F32-F03C-45F6-F0AC-C9301B05F4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13FDE8-51FA-27BC-F590-261920571F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5B159D06-6392-134D-CE69-78ECEE4EF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err="1"/>
              <a:t>www.halton.gov.uk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00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F4091-8B1F-A8A4-DF8E-328CDEC44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19E2BC-853D-8ED2-594D-721166704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CBF1A-D53A-D545-09DB-BC7069FC6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40533-5103-487C-B42C-B70F6086A488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69EBE-BC29-2AC9-9E68-6A2F0DB44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42195-E04B-2075-6A94-99AE08EC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A560-3648-473F-A5A1-A2458F630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0750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25AE0-3373-E392-54BA-9B947F854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548EC9-B235-EFA2-D9AE-4FAC1BF2E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A4F140-1F07-6669-AEAA-281B5E76D9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err="1"/>
              <a:t>www.halton.gov.uk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63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25AE0-3373-E392-54BA-9B947F854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548EC9-B235-EFA2-D9AE-4FAC1BF2E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A4F140-1F07-6669-AEAA-281B5E76D9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err="1"/>
              <a:t>www.halton.gov.uk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857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805E02-33CD-38B1-6E55-A9E4E8F226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651AC4-B787-1347-1341-B71991932B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83676C-7CEF-8F4F-11A4-D881BEC203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err="1"/>
              <a:t>www.halton.gov.uk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355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805E02-33CD-38B1-6E55-A9E4E8F226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651AC4-B787-1347-1341-B71991932B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83676C-7CEF-8F4F-11A4-D881BEC203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err="1"/>
              <a:t>www.halton.gov.uk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312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7B269-AE02-92BD-AEAA-4502264D1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1B9EA4-FDC0-5A1C-846F-803318C62B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1CCDEF04-1213-8727-51A2-73CB7FF88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www.halton.gov.uk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BC783E-0FA5-EE37-80B0-27D008906C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401596" y="4642949"/>
            <a:ext cx="1388807" cy="114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02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7B269-AE02-92BD-AEAA-4502264D1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1B9EA4-FDC0-5A1C-846F-803318C62B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F2673-6282-D1DE-929B-8ED7AF2AC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www.halton.gov.uk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CDAC1B-FBE6-2877-10E9-F98C6332E2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401596" y="4642949"/>
            <a:ext cx="1388807" cy="114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63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39C66-F918-9B8A-2C3B-B44D5824E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5243D-5148-E62E-B1BA-C18C76DF7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8" name="Picture 7" descr="A blue and green logo&#10;&#10;Description automatically generated">
            <a:extLst>
              <a:ext uri="{FF2B5EF4-FFF2-40B4-BE49-F238E27FC236}">
                <a16:creationId xmlns:a16="http://schemas.microsoft.com/office/drawing/2014/main" id="{64B059A0-F742-1F38-892B-F51B24BADF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4580" y="5532436"/>
            <a:ext cx="1767419" cy="1325564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050C6EB-6F71-5B54-F3CC-6DC8BFD4F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www.halton.gov.uk</a:t>
            </a:r>
          </a:p>
        </p:txBody>
      </p:sp>
    </p:spTree>
    <p:extLst>
      <p:ext uri="{BB962C8B-B14F-4D97-AF65-F5344CB8AC3E}">
        <p14:creationId xmlns:p14="http://schemas.microsoft.com/office/powerpoint/2010/main" val="3615012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39C66-F918-9B8A-2C3B-B44D5824E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5243D-5148-E62E-B1BA-C18C76DF7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8" name="Picture 7" descr="A blue and green logo&#10;&#10;Description automatically generated">
            <a:extLst>
              <a:ext uri="{FF2B5EF4-FFF2-40B4-BE49-F238E27FC236}">
                <a16:creationId xmlns:a16="http://schemas.microsoft.com/office/drawing/2014/main" id="{64B059A0-F742-1F38-892B-F51B24BADF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4580" y="5532436"/>
            <a:ext cx="1767419" cy="1325564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BA9FEE-445C-B05B-C58B-18BB83C57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err="1"/>
              <a:t>www.halton.gov.uk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391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39B06-10F4-8594-309E-4E7FDBA85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A3260-F15C-31FE-5D3F-9DDB61986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C9B82D-48A0-C458-AD25-F44CE395B9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err="1"/>
              <a:t>www.halton.gov.uk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25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39B06-10F4-8594-309E-4E7FDBA85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A3260-F15C-31FE-5D3F-9DDB61986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485FC4-0E16-4C37-2AC5-9EF0BEC0D9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err="1"/>
              <a:t>www.halton.gov.uk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4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98B7E-07F8-D126-2527-96492B400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78AFB-0CB9-ADEF-FFFF-D54D566CC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A2279-3026-1094-E343-B3618EE6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1B13B5-008A-CB7D-8B29-806616E7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40533-5103-487C-B42C-B70F6086A488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FDAC61-B333-20F6-5475-1E2DE7EBF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D5C4E-9C2D-8092-5949-28F66A7EC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A560-3648-473F-A5A1-A2458F630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2226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AEDC4-5ACB-EDB1-E21C-890DE1A8C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E2CD3-646F-5BB3-8D7E-772A7A197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ECD62-49E7-6658-0440-00E215671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6DB01B41-2896-1472-39C4-1C2C3A65AF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err="1"/>
              <a:t>www.halton.gov.uk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1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AEDC4-5ACB-EDB1-E21C-890DE1A8C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E2CD3-646F-5BB3-8D7E-772A7A197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ECD62-49E7-6658-0440-00E215671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6DB01B41-2896-1472-39C4-1C2C3A65AF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err="1"/>
              <a:t>www.halton.gov.uk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69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25957-4E9C-7DA4-E349-AE12CDC1E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43D088-FA3D-F17F-C41D-E39969D25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FF7D4-E92C-C77D-15A7-1521FF2DF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5532E1-ACA7-BAE0-09EB-424E6960BC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CD1DD0-92E3-3BF8-6AEE-4F00E35B40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F2E69FE4-AE48-61C4-B527-014529145B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err="1"/>
              <a:t>www.halton.gov.uk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260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25957-4E9C-7DA4-E349-AE12CDC1E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43D088-FA3D-F17F-C41D-E39969D25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FF7D4-E92C-C77D-15A7-1521FF2DF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5532E1-ACA7-BAE0-09EB-424E6960BC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CD1DD0-92E3-3BF8-6AEE-4F00E35B40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F2E69FE4-AE48-61C4-B527-014529145B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err="1"/>
              <a:t>www.halton.gov.uk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681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D31F3-55CF-12EE-E146-EBB716309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8A0439AE-E841-E6FA-116F-AE7ADF500E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err="1"/>
              <a:t>www.halton.gov.uk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85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D31F3-55CF-12EE-E146-EBB716309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8A0439AE-E841-E6FA-116F-AE7ADF500E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err="1"/>
              <a:t>www.halton.gov.uk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74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78C5275A-C406-D42C-FB94-4AB9F002AC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err="1"/>
              <a:t>www.halton.gov.uk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22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78C5275A-C406-D42C-FB94-4AB9F002AC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err="1"/>
              <a:t>www.halton.gov.uk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771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78C5275A-C406-D42C-FB94-4AB9F002AC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err="1"/>
              <a:t>www.halton.gov.uk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9316B-32B4-4C9A-35AA-150BF46561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401596" y="2856279"/>
            <a:ext cx="1388807" cy="114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05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78C5275A-C406-D42C-FB94-4AB9F002AC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err="1"/>
              <a:t>www.halton.gov.uk</a:t>
            </a:r>
            <a:endParaRPr lang="en-US"/>
          </a:p>
        </p:txBody>
      </p:sp>
      <p:pic>
        <p:nvPicPr>
          <p:cNvPr id="2" name="Picture 1" descr="A logo with blue and green letters&#10;&#10;Description automatically generated">
            <a:extLst>
              <a:ext uri="{FF2B5EF4-FFF2-40B4-BE49-F238E27FC236}">
                <a16:creationId xmlns:a16="http://schemas.microsoft.com/office/drawing/2014/main" id="{DA1133D6-A98F-7593-F21F-A4D2193D13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1596" y="2856279"/>
            <a:ext cx="1388808" cy="114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41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03333-D67C-101D-32DC-960353577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2F918-7267-D04E-94A5-03C9F19A7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874EF6-59EB-6872-D1C0-23DBBE593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45224C-928B-E90F-2F89-F6B3B66DE8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F05BAE-7D14-7320-AF4B-7129567FFD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E80EE6-476C-9208-67EF-A44B533CE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40533-5103-487C-B42C-B70F6086A488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8FA6F4-EA7D-DE9B-75D9-F1FFBAB71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AAD4F5-B138-54D6-39A3-285DC83AB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A560-3648-473F-A5A1-A2458F630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6529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48BF3-725D-DC26-43EA-FE32533C1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A780F-E397-5967-886C-017A469D1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5AD051-5D2A-5838-D180-575503F26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273EC555-79EF-71CE-8468-31530764FA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err="1"/>
              <a:t>www.halton.gov.uk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48BF3-725D-DC26-43EA-FE32533C1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A780F-E397-5967-886C-017A469D1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5AD051-5D2A-5838-D180-575503F26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273EC555-79EF-71CE-8468-31530764FA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err="1"/>
              <a:t>www.halton.gov.uk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067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C3ADC-E383-8912-8665-AFAB6382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E92F32-F03C-45F6-F0AC-C9301B05F4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13FDE8-51FA-27BC-F590-261920571F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5B159D06-6392-134D-CE69-78ECEE4EF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err="1"/>
              <a:t>www.halton.gov.uk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9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C3ADC-E383-8912-8665-AFAB6382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E92F32-F03C-45F6-F0AC-C9301B05F4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13FDE8-51FA-27BC-F590-261920571F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5B159D06-6392-134D-CE69-78ECEE4EF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err="1"/>
              <a:t>www.halton.gov.uk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011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25AE0-3373-E392-54BA-9B947F854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548EC9-B235-EFA2-D9AE-4FAC1BF2E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A4F140-1F07-6669-AEAA-281B5E76D9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err="1"/>
              <a:t>www.halton.gov.uk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15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25AE0-3373-E392-54BA-9B947F854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548EC9-B235-EFA2-D9AE-4FAC1BF2E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A4F140-1F07-6669-AEAA-281B5E76D9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err="1"/>
              <a:t>www.halton.gov.uk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975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805E02-33CD-38B1-6E55-A9E4E8F226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651AC4-B787-1347-1341-B71991932B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83676C-7CEF-8F4F-11A4-D881BEC203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err="1"/>
              <a:t>www.halton.gov.uk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92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805E02-33CD-38B1-6E55-A9E4E8F226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651AC4-B787-1347-1341-B71991932B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83676C-7CEF-8F4F-11A4-D881BEC203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err="1"/>
              <a:t>www.halton.gov.uk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28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6EFE6-61F0-8BD4-714C-97775D7DA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EEBFC7-216F-CA74-B6F2-2CA4278CB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40533-5103-487C-B42C-B70F6086A488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ED0F3-1FD5-11B7-0148-213860EF5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B01CA9-46F0-431C-9033-AE5E4E64E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A560-3648-473F-A5A1-A2458F630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966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DF5A71-2790-EB1C-B3D3-01DBFB53F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40533-5103-487C-B42C-B70F6086A488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E54609-C3FE-0A0F-A2A0-D9ADC2ADC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1CEDC2-E7FE-B9B7-DFDB-B9B898D7C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A560-3648-473F-A5A1-A2458F630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577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AE7E4-02B1-5950-4B18-C6D7F1125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7A954-2124-4045-15C1-B64E6A753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A0155D-8EC6-3687-F7F3-276C90D66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43AB46-9D20-0DD9-DAC4-0F47580FB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40533-5103-487C-B42C-B70F6086A488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6E2CA-A64C-6F94-231F-CBEF48CA7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188E0-A53C-0E32-6582-8299EC194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A560-3648-473F-A5A1-A2458F630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423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4B22D-711D-29BF-77C0-7CBE5BE3F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564125-8775-6473-B6CE-B608E89B7B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567B4-177F-7C6E-D6B1-3B0DD2B22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8894C-BD2B-CCF1-4FBB-2C1A9B595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40533-5103-487C-B42C-B70F6086A488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0C89CC-874A-5F5D-8E79-2F6B982E0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C17959-5835-8A4D-033E-4EF1FD3F7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A560-3648-473F-A5A1-A2458F630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20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5000"/>
                <a:lumOff val="95000"/>
              </a:schemeClr>
            </a:gs>
            <a:gs pos="74000">
              <a:schemeClr val="tx2">
                <a:lumMod val="10000"/>
                <a:lumOff val="90000"/>
              </a:schemeClr>
            </a:gs>
            <a:gs pos="63640">
              <a:schemeClr val="tx2">
                <a:lumMod val="10000"/>
                <a:lumOff val="90000"/>
              </a:schemeClr>
            </a:gs>
            <a:gs pos="83000">
              <a:schemeClr val="tx2">
                <a:lumMod val="10000"/>
                <a:lumOff val="90000"/>
              </a:schemeClr>
            </a:gs>
            <a:gs pos="100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287EDB-2BD6-404F-C3C2-1986F54AB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94BAA-E063-AFAC-829F-86F722DF9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A5FD8-73EC-ADB5-1A8F-2AC4383E33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740533-5103-487C-B42C-B70F6086A488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AF6E8-EF1D-6412-797A-70A4396F79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15C4B-4318-2C92-3EF3-B5B7E8CE46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36A560-3648-473F-A5A1-A2458F630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5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455DF-5753-DD4B-95A4-89CBEE390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6D305-6650-58B3-1FF1-032686376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7E61D-6CDE-24E9-EB9E-4E315E941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err="1"/>
              <a:t>www.halton.gov.uk</a:t>
            </a:r>
            <a:endParaRPr lang="en-US"/>
          </a:p>
        </p:txBody>
      </p:sp>
      <p:pic>
        <p:nvPicPr>
          <p:cNvPr id="7" name="Picture 6" descr="A blue and green logo&#10;&#10;Description automatically generated">
            <a:extLst>
              <a:ext uri="{FF2B5EF4-FFF2-40B4-BE49-F238E27FC236}">
                <a16:creationId xmlns:a16="http://schemas.microsoft.com/office/drawing/2014/main" id="{7BCD3146-9030-49FC-1C9F-9273E5480062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0424580" y="5532436"/>
            <a:ext cx="1767419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9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Rounded MT Bold" panose="020F070403050403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455DF-5753-DD4B-95A4-89CBEE390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6D305-6650-58B3-1FF1-032686376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7E61D-6CDE-24E9-EB9E-4E315E941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err="1"/>
              <a:t>www.halton.gov.uk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82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  <p:sldLayoutId id="2147483741" r:id="rId22"/>
    <p:sldLayoutId id="2147483742" r:id="rId23"/>
    <p:sldLayoutId id="2147483743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Rounded MT Bold" panose="020F070403050403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media/6705184530536cb927482dd6/Early_years_foundation_stage_safeguarding_reforms_-_response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media/6705184530536cb927482dd6/Early_years_foundation_stage_safeguarding_reforms_-_response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media/6705184530536cb927482dd6/Early_years_foundation_stage_safeguarding_reforms_-_response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Ian.Wilson@halton.gov.uk" TargetMode="External"/><Relationship Id="rId3" Type="http://schemas.openxmlformats.org/officeDocument/2006/relationships/hyperlink" Target="mailto:Peter.McPartland@halton.gov.uk" TargetMode="External"/><Relationship Id="rId7" Type="http://schemas.openxmlformats.org/officeDocument/2006/relationships/hyperlink" Target="mailto:Alys.James@halton.gov.uk" TargetMode="External"/><Relationship Id="rId12" Type="http://schemas.openxmlformats.org/officeDocument/2006/relationships/image" Target="../media/image6.jpeg"/><Relationship Id="rId2" Type="http://schemas.openxmlformats.org/officeDocument/2006/relationships/hyperlink" Target="mailto:Joanne.Lloyd@halton.gov.uk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arah.Rawnsley@halton.gov.uk" TargetMode="External"/><Relationship Id="rId11" Type="http://schemas.openxmlformats.org/officeDocument/2006/relationships/image" Target="../media/image4.png"/><Relationship Id="rId5" Type="http://schemas.openxmlformats.org/officeDocument/2006/relationships/hyperlink" Target="mailto:Gemma.Donaldson@halton.gov.uk" TargetMode="External"/><Relationship Id="rId10" Type="http://schemas.openxmlformats.org/officeDocument/2006/relationships/hyperlink" Target="mailto:James.Jordan@halton.gov.uk" TargetMode="External"/><Relationship Id="rId4" Type="http://schemas.openxmlformats.org/officeDocument/2006/relationships/hyperlink" Target="mailto:MinLing.Lee@halton.gov.uk" TargetMode="External"/><Relationship Id="rId9" Type="http://schemas.openxmlformats.org/officeDocument/2006/relationships/hyperlink" Target="mailto:David.Bradshaw@halton.gov.u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doptionengland.co.uk/adoptive-parents/support/support-fun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iv-coll.ac.uk/college-life/open-days-events" TargetMode="External"/><Relationship Id="rId2" Type="http://schemas.openxmlformats.org/officeDocument/2006/relationships/hyperlink" Target="https://www.sthelens.ac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EDF3A-575D-C135-9CF7-EBD138979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881222"/>
            <a:ext cx="9144000" cy="3236277"/>
          </a:xfrm>
        </p:spPr>
        <p:txBody>
          <a:bodyPr>
            <a:normAutofit/>
          </a:bodyPr>
          <a:lstStyle/>
          <a:p>
            <a:br>
              <a:rPr lang="en-GB"/>
            </a:br>
            <a:r>
              <a:rPr lang="en-GB"/>
              <a:t>Virtual School Network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705538-3046-5006-5D30-3E35AC08E5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358639"/>
            <a:ext cx="9144000" cy="1655762"/>
          </a:xfrm>
        </p:spPr>
        <p:txBody>
          <a:bodyPr>
            <a:normAutofit/>
          </a:bodyPr>
          <a:lstStyle/>
          <a:p>
            <a:r>
              <a:rPr lang="en-GB"/>
              <a:t>Tuesday 1</a:t>
            </a:r>
            <a:r>
              <a:rPr lang="en-GB" baseline="30000"/>
              <a:t>st</a:t>
            </a:r>
            <a:r>
              <a:rPr lang="en-GB"/>
              <a:t> July</a:t>
            </a:r>
          </a:p>
          <a:p>
            <a:r>
              <a:rPr lang="en-GB"/>
              <a:t>16:00-16:30</a:t>
            </a:r>
          </a:p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081E94-6480-FC91-8D0F-D663AF4FED98}"/>
              </a:ext>
            </a:extLst>
          </p:cNvPr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047" t="9227" r="6875" b="80494"/>
          <a:stretch/>
        </p:blipFill>
        <p:spPr>
          <a:xfrm>
            <a:off x="1920239" y="185893"/>
            <a:ext cx="8351519" cy="93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4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7DCED-E445-0538-127A-C101FECB0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53A8BF6-C178-B963-86A6-5A0835E17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9501"/>
            <a:ext cx="10515600" cy="1325563"/>
          </a:xfrm>
        </p:spPr>
        <p:txBody>
          <a:bodyPr/>
          <a:lstStyle/>
          <a:p>
            <a:r>
              <a:rPr lang="en-GB" u="sng">
                <a:latin typeface="+mn-lt"/>
              </a:rPr>
              <a:t>Diary Dates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7BB6159-5688-EF9F-4680-EA40C9943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5322"/>
            <a:ext cx="10515600" cy="4833178"/>
          </a:xfrm>
        </p:spPr>
        <p:txBody>
          <a:bodyPr>
            <a:normAutofit/>
          </a:bodyPr>
          <a:lstStyle/>
          <a:p>
            <a:r>
              <a:rPr lang="en-GB" b="1"/>
              <a:t>Virtual School Conference: </a:t>
            </a:r>
            <a:r>
              <a:rPr lang="en-GB"/>
              <a:t>Wednesday 22</a:t>
            </a:r>
            <a:r>
              <a:rPr lang="en-GB" baseline="30000"/>
              <a:t>nd</a:t>
            </a:r>
            <a:r>
              <a:rPr lang="en-GB"/>
              <a:t> October, DCBL Stadium</a:t>
            </a:r>
          </a:p>
          <a:p>
            <a:r>
              <a:rPr lang="en-GB" b="1"/>
              <a:t>Training Calendar: </a:t>
            </a:r>
            <a:r>
              <a:rPr lang="en-GB"/>
              <a:t>To be shared in Autumn term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CC82FB-6ADA-F528-46A6-8D6173FB7123}"/>
              </a:ext>
            </a:extLst>
          </p:cNvPr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047" t="9227" r="6875" b="80494"/>
          <a:stretch/>
        </p:blipFill>
        <p:spPr>
          <a:xfrm>
            <a:off x="4596581" y="6245407"/>
            <a:ext cx="2998838" cy="406183"/>
          </a:xfrm>
          <a:prstGeom prst="rect">
            <a:avLst/>
          </a:prstGeom>
        </p:spPr>
      </p:pic>
      <p:pic>
        <p:nvPicPr>
          <p:cNvPr id="1032" name="Picture 8" descr="Single cartoon diary on white background Vector Image">
            <a:extLst>
              <a:ext uri="{FF2B5EF4-FFF2-40B4-BE49-F238E27FC236}">
                <a16:creationId xmlns:a16="http://schemas.microsoft.com/office/drawing/2014/main" id="{E0FF3C4A-36D2-04A6-64B5-CB4BBA6A37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" t="9333" r="2640" b="17334"/>
          <a:stretch/>
        </p:blipFill>
        <p:spPr bwMode="auto">
          <a:xfrm>
            <a:off x="8773160" y="4272319"/>
            <a:ext cx="2580640" cy="217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354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27DD3-58B2-6829-5B35-0A4F42DBC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95587"/>
            <a:ext cx="9144000" cy="2387600"/>
          </a:xfrm>
        </p:spPr>
        <p:txBody>
          <a:bodyPr/>
          <a:lstStyle/>
          <a:p>
            <a:r>
              <a:rPr lang="en-US"/>
              <a:t>EYFS Safeguarding and Welfare Reforms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8DAFA0-B32E-EB5B-50B7-0EE96EC10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44430"/>
            <a:ext cx="9144000" cy="1589670"/>
          </a:xfrm>
        </p:spPr>
        <p:txBody>
          <a:bodyPr>
            <a:normAutofit lnSpcReduction="10000"/>
          </a:bodyPr>
          <a:lstStyle/>
          <a:p>
            <a:r>
              <a:rPr lang="en-US"/>
              <a:t>September 2025</a:t>
            </a:r>
          </a:p>
          <a:p>
            <a:endParaRPr lang="en-US"/>
          </a:p>
          <a:p>
            <a:r>
              <a:rPr lang="en-U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Early Years Foundation Stage safeguarding reforms - consultation </a:t>
            </a:r>
            <a:r>
              <a:rPr lang="en-US">
                <a:solidFill>
                  <a:srgbClr val="005A8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response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048D1A-3E24-EC8E-5FCA-20F36C6AB158}"/>
              </a:ext>
            </a:extLst>
          </p:cNvPr>
          <p:cNvSpPr txBox="1"/>
          <p:nvPr/>
        </p:nvSpPr>
        <p:spPr>
          <a:xfrm>
            <a:off x="5422490" y="6134100"/>
            <a:ext cx="1347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Jodie Wylie</a:t>
            </a:r>
          </a:p>
        </p:txBody>
      </p:sp>
    </p:spTree>
    <p:extLst>
      <p:ext uri="{BB962C8B-B14F-4D97-AF65-F5344CB8AC3E}">
        <p14:creationId xmlns:p14="http://schemas.microsoft.com/office/powerpoint/2010/main" val="1234953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52CEFF-3E27-D47B-43D1-266BAF282F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19" y="728209"/>
            <a:ext cx="10868297" cy="541133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5400"/>
              <a:t>Safer recruitment </a:t>
            </a:r>
            <a:endParaRPr lang="en-GB" sz="320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5400"/>
              <a:t>Paediatric First Aid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5400"/>
              <a:t>Children’s absences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5400"/>
              <a:t>Whistleblowing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5400"/>
              <a:t>Toileting and privacy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5400"/>
              <a:t>Safer eating practices</a:t>
            </a:r>
          </a:p>
        </p:txBody>
      </p:sp>
    </p:spTree>
    <p:extLst>
      <p:ext uri="{BB962C8B-B14F-4D97-AF65-F5344CB8AC3E}">
        <p14:creationId xmlns:p14="http://schemas.microsoft.com/office/powerpoint/2010/main" val="78514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86FBC-6E45-1B83-91C0-2DEFADC22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05B5C-4420-B68D-10E4-0593D7006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96899"/>
            <a:ext cx="9144000" cy="1058863"/>
          </a:xfrm>
        </p:spPr>
        <p:txBody>
          <a:bodyPr>
            <a:normAutofit fontScale="90000"/>
          </a:bodyPr>
          <a:lstStyle/>
          <a:p>
            <a:r>
              <a:rPr lang="en-GB"/>
              <a:t>Safeguarding Training </a:t>
            </a:r>
            <a:br>
              <a:rPr lang="en-GB"/>
            </a:br>
            <a:r>
              <a:rPr lang="en-GB"/>
              <a:t>Annex 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E7A358-8B21-3281-CCC1-06D3BB9AC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450" y="2217737"/>
            <a:ext cx="11087100" cy="5173663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200"/>
              <a:t>Annex C will outline what safeguarding training </a:t>
            </a:r>
            <a:r>
              <a:rPr lang="en-GB" sz="3200" u="sng"/>
              <a:t>must</a:t>
            </a:r>
            <a:r>
              <a:rPr lang="en-GB" sz="3200"/>
              <a:t> cover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GB" sz="2400"/>
              <a:t>For all staff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GB" sz="2400"/>
              <a:t>For DSLs</a:t>
            </a:r>
          </a:p>
          <a:p>
            <a:pPr lvl="2" algn="l"/>
            <a:endParaRPr lang="en-GB" sz="2400"/>
          </a:p>
          <a:p>
            <a:pPr algn="l"/>
            <a:r>
              <a:rPr lang="en-US" sz="32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Early Years Foundation Stage safeguarding reforms – consultation</a:t>
            </a:r>
            <a:endParaRPr lang="en-US" sz="3200"/>
          </a:p>
          <a:p>
            <a:pPr algn="l"/>
            <a:endParaRPr lang="en-US" sz="3200"/>
          </a:p>
          <a:p>
            <a:pPr algn="l"/>
            <a:r>
              <a:rPr lang="en-US" sz="2000"/>
              <a:t>Pages 22 and 23 outline Annex C </a:t>
            </a:r>
            <a:endParaRPr lang="en-GB" sz="2000"/>
          </a:p>
          <a:p>
            <a:pPr algn="l"/>
            <a:endParaRPr lang="en-GB" sz="3000"/>
          </a:p>
        </p:txBody>
      </p:sp>
    </p:spTree>
    <p:extLst>
      <p:ext uri="{BB962C8B-B14F-4D97-AF65-F5344CB8AC3E}">
        <p14:creationId xmlns:p14="http://schemas.microsoft.com/office/powerpoint/2010/main" val="2649300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5153F6-CCEC-6A7E-AB7A-A8F71EEB5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37" y="304071"/>
            <a:ext cx="4442138" cy="6249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A92E9E-AFC4-AC1B-21C8-79E2E9C04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37470"/>
            <a:ext cx="5181376" cy="452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00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C57FD-3E94-84C6-6416-907E85F42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14337"/>
            <a:ext cx="9144000" cy="1058863"/>
          </a:xfrm>
        </p:spPr>
        <p:txBody>
          <a:bodyPr/>
          <a:lstStyle/>
          <a:p>
            <a:r>
              <a:rPr lang="en-GB"/>
              <a:t>Safeguarding Policy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33A0A1-D2B3-C17B-D4E5-F3DFB19EEF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700" y="2527301"/>
            <a:ext cx="10642600" cy="3916362"/>
          </a:xfrm>
        </p:spPr>
        <p:txBody>
          <a:bodyPr>
            <a:normAutofit/>
          </a:bodyPr>
          <a:lstStyle/>
          <a:p>
            <a:pPr algn="l"/>
            <a:r>
              <a:rPr lang="en-GB" sz="3200"/>
              <a:t>Safeguarding policies MUST include:</a:t>
            </a:r>
          </a:p>
          <a:p>
            <a:pPr algn="l"/>
            <a:endParaRPr lang="en-GB" sz="320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200"/>
              <a:t>Detail of how safeguarding training is delivered and how practitioners are supported to put this into practice </a:t>
            </a:r>
          </a:p>
        </p:txBody>
      </p:sp>
    </p:spTree>
    <p:extLst>
      <p:ext uri="{BB962C8B-B14F-4D97-AF65-F5344CB8AC3E}">
        <p14:creationId xmlns:p14="http://schemas.microsoft.com/office/powerpoint/2010/main" val="3644384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58413-099D-9C49-FFA9-CB529C1CE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77913-F5A8-0A78-B4CE-D357EA768C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95587"/>
            <a:ext cx="9144000" cy="2387600"/>
          </a:xfrm>
        </p:spPr>
        <p:txBody>
          <a:bodyPr/>
          <a:lstStyle/>
          <a:p>
            <a:r>
              <a:rPr lang="en-US"/>
              <a:t>Safeguarding Children in 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9E0814-50BD-BCC6-D022-3DBF690431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44430"/>
            <a:ext cx="9144000" cy="1589670"/>
          </a:xfrm>
        </p:spPr>
        <p:txBody>
          <a:bodyPr>
            <a:normAutofit/>
          </a:bodyPr>
          <a:lstStyle/>
          <a:p>
            <a:endParaRPr lang="en-US"/>
          </a:p>
          <a:p>
            <a:r>
              <a:rPr lang="en-US">
                <a:solidFill>
                  <a:srgbClr val="005A8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response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97FDF6-FFB5-BCDF-F50C-5ECEB36211B6}"/>
              </a:ext>
            </a:extLst>
          </p:cNvPr>
          <p:cNvSpPr txBox="1"/>
          <p:nvPr/>
        </p:nvSpPr>
        <p:spPr>
          <a:xfrm>
            <a:off x="4827640" y="4282820"/>
            <a:ext cx="2192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James Jordan</a:t>
            </a:r>
          </a:p>
        </p:txBody>
      </p:sp>
    </p:spTree>
    <p:extLst>
      <p:ext uri="{BB962C8B-B14F-4D97-AF65-F5344CB8AC3E}">
        <p14:creationId xmlns:p14="http://schemas.microsoft.com/office/powerpoint/2010/main" val="1667929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FEB43-6E91-EB2E-00B0-273AD32C7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AB7864E-D611-B512-E075-7C30681B0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9501"/>
            <a:ext cx="10515600" cy="1325563"/>
          </a:xfrm>
        </p:spPr>
        <p:txBody>
          <a:bodyPr/>
          <a:lstStyle/>
          <a:p>
            <a:r>
              <a:rPr lang="en-GB" u="sng">
                <a:latin typeface="+mn-lt"/>
              </a:rPr>
              <a:t>Questions/Feedback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36E3A7-FC57-1F6A-8598-B069D7844295}"/>
              </a:ext>
            </a:extLst>
          </p:cNvPr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047" t="9227" r="6875" b="80494"/>
          <a:stretch/>
        </p:blipFill>
        <p:spPr>
          <a:xfrm>
            <a:off x="4596581" y="6245407"/>
            <a:ext cx="2998838" cy="406183"/>
          </a:xfrm>
          <a:prstGeom prst="rect">
            <a:avLst/>
          </a:prstGeom>
        </p:spPr>
      </p:pic>
      <p:pic>
        <p:nvPicPr>
          <p:cNvPr id="8" name="Picture 7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243D4E76-D93E-7FEC-0DF5-FDD625B380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73" y="1803701"/>
            <a:ext cx="3250598" cy="3250598"/>
          </a:xfrm>
          <a:prstGeom prst="rect">
            <a:avLst/>
          </a:prstGeom>
        </p:spPr>
      </p:pic>
      <p:pic>
        <p:nvPicPr>
          <p:cNvPr id="9" name="Picture 2" descr="Happy Summer Greeting Card | Premium AI-generated vector">
            <a:extLst>
              <a:ext uri="{FF2B5EF4-FFF2-40B4-BE49-F238E27FC236}">
                <a16:creationId xmlns:a16="http://schemas.microsoft.com/office/drawing/2014/main" id="{DA67BFEB-A752-75B0-DC85-8C97975BF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3" r="1" b="11796"/>
          <a:stretch>
            <a:fillRect/>
          </a:stretch>
        </p:blipFill>
        <p:spPr bwMode="auto">
          <a:xfrm>
            <a:off x="6013450" y="1467333"/>
            <a:ext cx="5797581" cy="3923334"/>
          </a:xfrm>
          <a:custGeom>
            <a:avLst/>
            <a:gdLst/>
            <a:ahLst/>
            <a:cxnLst/>
            <a:rect l="l" t="t" r="r" b="b"/>
            <a:pathLst>
              <a:path w="8678780" h="5873097">
                <a:moveTo>
                  <a:pt x="1379513" y="25"/>
                </a:moveTo>
                <a:cubicBezTo>
                  <a:pt x="1399326" y="458"/>
                  <a:pt x="1419819" y="6516"/>
                  <a:pt x="1438386" y="8439"/>
                </a:cubicBezTo>
                <a:cubicBezTo>
                  <a:pt x="1848256" y="51517"/>
                  <a:pt x="2258124" y="98056"/>
                  <a:pt x="2668443" y="139209"/>
                </a:cubicBezTo>
                <a:cubicBezTo>
                  <a:pt x="3052045" y="177671"/>
                  <a:pt x="3438361" y="186516"/>
                  <a:pt x="3823773" y="206516"/>
                </a:cubicBezTo>
                <a:cubicBezTo>
                  <a:pt x="4290252" y="230748"/>
                  <a:pt x="4755825" y="264980"/>
                  <a:pt x="5219588" y="318825"/>
                </a:cubicBezTo>
                <a:cubicBezTo>
                  <a:pt x="5541595" y="356518"/>
                  <a:pt x="5866772" y="382670"/>
                  <a:pt x="6193307" y="352672"/>
                </a:cubicBezTo>
                <a:cubicBezTo>
                  <a:pt x="6209610" y="351131"/>
                  <a:pt x="6228180" y="346134"/>
                  <a:pt x="6241767" y="351131"/>
                </a:cubicBezTo>
                <a:cubicBezTo>
                  <a:pt x="6400280" y="407287"/>
                  <a:pt x="6573284" y="366901"/>
                  <a:pt x="6737683" y="402287"/>
                </a:cubicBezTo>
                <a:cubicBezTo>
                  <a:pt x="6695564" y="538826"/>
                  <a:pt x="6514862" y="527670"/>
                  <a:pt x="6412962" y="622288"/>
                </a:cubicBezTo>
                <a:cubicBezTo>
                  <a:pt x="6579172" y="659979"/>
                  <a:pt x="6728627" y="698057"/>
                  <a:pt x="6880346" y="726518"/>
                </a:cubicBezTo>
                <a:cubicBezTo>
                  <a:pt x="7041122" y="756519"/>
                  <a:pt x="7177442" y="837673"/>
                  <a:pt x="7334594" y="873826"/>
                </a:cubicBezTo>
                <a:cubicBezTo>
                  <a:pt x="7368112" y="881518"/>
                  <a:pt x="7408419" y="908442"/>
                  <a:pt x="7420192" y="934596"/>
                </a:cubicBezTo>
                <a:cubicBezTo>
                  <a:pt x="7458235" y="1019211"/>
                  <a:pt x="8217735" y="1256521"/>
                  <a:pt x="8128063" y="1331904"/>
                </a:cubicBezTo>
                <a:cubicBezTo>
                  <a:pt x="8090926" y="1363059"/>
                  <a:pt x="8042918" y="1385367"/>
                  <a:pt x="7992648" y="1416136"/>
                </a:cubicBezTo>
                <a:cubicBezTo>
                  <a:pt x="8068283" y="1474214"/>
                  <a:pt x="8153426" y="1499598"/>
                  <a:pt x="8244004" y="1516906"/>
                </a:cubicBezTo>
                <a:cubicBezTo>
                  <a:pt x="8271178" y="1522290"/>
                  <a:pt x="8297900" y="1533059"/>
                  <a:pt x="8300615" y="1559214"/>
                </a:cubicBezTo>
                <a:cubicBezTo>
                  <a:pt x="8303332" y="1586521"/>
                  <a:pt x="8275706" y="1597289"/>
                  <a:pt x="8252610" y="1609983"/>
                </a:cubicBezTo>
                <a:cubicBezTo>
                  <a:pt x="8220454" y="1627674"/>
                  <a:pt x="8189205" y="1643059"/>
                  <a:pt x="8148444" y="1645368"/>
                </a:cubicBezTo>
                <a:cubicBezTo>
                  <a:pt x="8081415" y="1648828"/>
                  <a:pt x="8049262" y="1698059"/>
                  <a:pt x="8010314" y="1734983"/>
                </a:cubicBezTo>
                <a:cubicBezTo>
                  <a:pt x="7988574" y="1755753"/>
                  <a:pt x="7977704" y="1797675"/>
                  <a:pt x="8015746" y="1804984"/>
                </a:cubicBezTo>
                <a:cubicBezTo>
                  <a:pt x="8107232" y="1822675"/>
                  <a:pt x="8099984" y="1873831"/>
                  <a:pt x="8097722" y="1931908"/>
                </a:cubicBezTo>
                <a:cubicBezTo>
                  <a:pt x="8094550" y="2003830"/>
                  <a:pt x="8040654" y="2036908"/>
                  <a:pt x="7974534" y="2064601"/>
                </a:cubicBezTo>
                <a:cubicBezTo>
                  <a:pt x="7951888" y="2074215"/>
                  <a:pt x="7919734" y="2073829"/>
                  <a:pt x="7911128" y="2103831"/>
                </a:cubicBezTo>
                <a:cubicBezTo>
                  <a:pt x="7948266" y="2132293"/>
                  <a:pt x="7993555" y="2109215"/>
                  <a:pt x="8033411" y="2117292"/>
                </a:cubicBezTo>
                <a:cubicBezTo>
                  <a:pt x="8066471" y="2123831"/>
                  <a:pt x="8121271" y="2120370"/>
                  <a:pt x="8075982" y="2172677"/>
                </a:cubicBezTo>
                <a:cubicBezTo>
                  <a:pt x="8062847" y="2187676"/>
                  <a:pt x="8078246" y="2199215"/>
                  <a:pt x="8095004" y="2200369"/>
                </a:cubicBezTo>
                <a:cubicBezTo>
                  <a:pt x="8229060" y="2212293"/>
                  <a:pt x="8167466" y="2318063"/>
                  <a:pt x="8210492" y="2373833"/>
                </a:cubicBezTo>
                <a:cubicBezTo>
                  <a:pt x="8222264" y="2389215"/>
                  <a:pt x="8209584" y="2415754"/>
                  <a:pt x="8191016" y="2422293"/>
                </a:cubicBezTo>
                <a:cubicBezTo>
                  <a:pt x="8072357" y="2465372"/>
                  <a:pt x="8056054" y="2568063"/>
                  <a:pt x="7998536" y="2656525"/>
                </a:cubicBezTo>
                <a:cubicBezTo>
                  <a:pt x="8061036" y="2691525"/>
                  <a:pt x="8135764" y="2699217"/>
                  <a:pt x="8203244" y="2721909"/>
                </a:cubicBezTo>
                <a:cubicBezTo>
                  <a:pt x="8273442" y="2745756"/>
                  <a:pt x="8273442" y="2763447"/>
                  <a:pt x="8215472" y="2832678"/>
                </a:cubicBezTo>
                <a:cubicBezTo>
                  <a:pt x="8366284" y="2847680"/>
                  <a:pt x="8366284" y="2847680"/>
                  <a:pt x="8319638" y="2956526"/>
                </a:cubicBezTo>
                <a:cubicBezTo>
                  <a:pt x="8445996" y="2966525"/>
                  <a:pt x="8529327" y="3018064"/>
                  <a:pt x="8548800" y="3130757"/>
                </a:cubicBezTo>
                <a:cubicBezTo>
                  <a:pt x="8558311" y="3185372"/>
                  <a:pt x="8615377" y="3211141"/>
                  <a:pt x="8678780" y="3247679"/>
                </a:cubicBezTo>
                <a:cubicBezTo>
                  <a:pt x="8599978" y="3283066"/>
                  <a:pt x="8546537" y="3356911"/>
                  <a:pt x="8454599" y="3278833"/>
                </a:cubicBezTo>
                <a:cubicBezTo>
                  <a:pt x="8421087" y="3250373"/>
                  <a:pt x="8424254" y="3286526"/>
                  <a:pt x="8419728" y="3296911"/>
                </a:cubicBezTo>
                <a:cubicBezTo>
                  <a:pt x="8408859" y="3322295"/>
                  <a:pt x="8431501" y="3339218"/>
                  <a:pt x="8446448" y="3358448"/>
                </a:cubicBezTo>
                <a:cubicBezTo>
                  <a:pt x="8460939" y="3377681"/>
                  <a:pt x="8478149" y="3398064"/>
                  <a:pt x="8482226" y="3419605"/>
                </a:cubicBezTo>
                <a:cubicBezTo>
                  <a:pt x="8484942" y="3434604"/>
                  <a:pt x="8471809" y="3456526"/>
                  <a:pt x="8457318" y="3467682"/>
                </a:cubicBezTo>
                <a:cubicBezTo>
                  <a:pt x="8381232" y="3526527"/>
                  <a:pt x="8426520" y="3658836"/>
                  <a:pt x="8282501" y="3675759"/>
                </a:cubicBezTo>
                <a:cubicBezTo>
                  <a:pt x="8217735" y="3683450"/>
                  <a:pt x="8186486" y="3731913"/>
                  <a:pt x="8138932" y="3758451"/>
                </a:cubicBezTo>
                <a:cubicBezTo>
                  <a:pt x="7973628" y="3851144"/>
                  <a:pt x="7863120" y="3970376"/>
                  <a:pt x="7811946" y="4134221"/>
                </a:cubicBezTo>
                <a:cubicBezTo>
                  <a:pt x="7797906" y="4179605"/>
                  <a:pt x="7744010" y="4216145"/>
                  <a:pt x="7709139" y="4256145"/>
                </a:cubicBezTo>
                <a:cubicBezTo>
                  <a:pt x="7725896" y="4285376"/>
                  <a:pt x="7817379" y="4222298"/>
                  <a:pt x="7785224" y="4299221"/>
                </a:cubicBezTo>
                <a:cubicBezTo>
                  <a:pt x="7760768" y="4356915"/>
                  <a:pt x="7698269" y="4392684"/>
                  <a:pt x="7639392" y="4426916"/>
                </a:cubicBezTo>
                <a:cubicBezTo>
                  <a:pt x="7572364" y="4465762"/>
                  <a:pt x="7498091" y="4496914"/>
                  <a:pt x="7467746" y="4568838"/>
                </a:cubicBezTo>
                <a:cubicBezTo>
                  <a:pt x="7461405" y="4584223"/>
                  <a:pt x="7441025" y="4600376"/>
                  <a:pt x="7422910" y="4606531"/>
                </a:cubicBezTo>
                <a:cubicBezTo>
                  <a:pt x="6478176" y="5872304"/>
                  <a:pt x="4152572" y="5880765"/>
                  <a:pt x="3884462" y="5871919"/>
                </a:cubicBezTo>
                <a:cubicBezTo>
                  <a:pt x="3559738" y="5860765"/>
                  <a:pt x="3252674" y="5782688"/>
                  <a:pt x="2951503" y="5685381"/>
                </a:cubicBezTo>
                <a:cubicBezTo>
                  <a:pt x="2824239" y="5644226"/>
                  <a:pt x="2706035" y="5585765"/>
                  <a:pt x="2582393" y="5540381"/>
                </a:cubicBezTo>
                <a:cubicBezTo>
                  <a:pt x="2411654" y="5477686"/>
                  <a:pt x="2279862" y="5358071"/>
                  <a:pt x="2109575" y="5307686"/>
                </a:cubicBezTo>
                <a:cubicBezTo>
                  <a:pt x="1934305" y="5255763"/>
                  <a:pt x="1784398" y="5160762"/>
                  <a:pt x="1604145" y="5120379"/>
                </a:cubicBezTo>
                <a:cubicBezTo>
                  <a:pt x="1509040" y="5098840"/>
                  <a:pt x="1417102" y="5059994"/>
                  <a:pt x="1432046" y="4948840"/>
                </a:cubicBezTo>
                <a:cubicBezTo>
                  <a:pt x="1436123" y="4917301"/>
                  <a:pt x="1411214" y="4891532"/>
                  <a:pt x="1371813" y="4900763"/>
                </a:cubicBezTo>
                <a:cubicBezTo>
                  <a:pt x="1296633" y="4918071"/>
                  <a:pt x="1262665" y="4872300"/>
                  <a:pt x="1220998" y="4838069"/>
                </a:cubicBezTo>
                <a:cubicBezTo>
                  <a:pt x="1146725" y="4777302"/>
                  <a:pt x="1076074" y="4712685"/>
                  <a:pt x="957869" y="4702684"/>
                </a:cubicBezTo>
                <a:cubicBezTo>
                  <a:pt x="980512" y="4654991"/>
                  <a:pt x="1019009" y="4661916"/>
                  <a:pt x="1054336" y="4671915"/>
                </a:cubicBezTo>
                <a:cubicBezTo>
                  <a:pt x="1147177" y="4698070"/>
                  <a:pt x="1239115" y="4727684"/>
                  <a:pt x="1331957" y="4753839"/>
                </a:cubicBezTo>
                <a:cubicBezTo>
                  <a:pt x="1392645" y="4770763"/>
                  <a:pt x="1452881" y="4794609"/>
                  <a:pt x="1533949" y="4775761"/>
                </a:cubicBezTo>
                <a:cubicBezTo>
                  <a:pt x="1464202" y="4679607"/>
                  <a:pt x="1345545" y="4662300"/>
                  <a:pt x="1249533" y="4632685"/>
                </a:cubicBezTo>
                <a:cubicBezTo>
                  <a:pt x="1129515" y="4595378"/>
                  <a:pt x="1058865" y="4524991"/>
                  <a:pt x="974172" y="4446530"/>
                </a:cubicBezTo>
                <a:cubicBezTo>
                  <a:pt x="1062487" y="4427683"/>
                  <a:pt x="1117287" y="4485377"/>
                  <a:pt x="1186579" y="4482299"/>
                </a:cubicBezTo>
                <a:cubicBezTo>
                  <a:pt x="1190203" y="4472300"/>
                  <a:pt x="1196544" y="4457684"/>
                  <a:pt x="1195637" y="4457299"/>
                </a:cubicBezTo>
                <a:cubicBezTo>
                  <a:pt x="1082415" y="4414222"/>
                  <a:pt x="1029426" y="4333453"/>
                  <a:pt x="1011761" y="4235759"/>
                </a:cubicBezTo>
                <a:cubicBezTo>
                  <a:pt x="1002706" y="4185376"/>
                  <a:pt x="961492" y="4169607"/>
                  <a:pt x="920731" y="4146528"/>
                </a:cubicBezTo>
                <a:cubicBezTo>
                  <a:pt x="778522" y="4064606"/>
                  <a:pt x="628163" y="3990375"/>
                  <a:pt x="511316" y="3877683"/>
                </a:cubicBezTo>
                <a:cubicBezTo>
                  <a:pt x="646279" y="3892682"/>
                  <a:pt x="754521" y="3966143"/>
                  <a:pt x="899898" y="3997682"/>
                </a:cubicBezTo>
                <a:cubicBezTo>
                  <a:pt x="784411" y="3873836"/>
                  <a:pt x="634956" y="3811144"/>
                  <a:pt x="498636" y="3736143"/>
                </a:cubicBezTo>
                <a:cubicBezTo>
                  <a:pt x="436588" y="3701912"/>
                  <a:pt x="379073" y="3658065"/>
                  <a:pt x="303890" y="3639604"/>
                </a:cubicBezTo>
                <a:cubicBezTo>
                  <a:pt x="277170" y="3633065"/>
                  <a:pt x="233240" y="3619219"/>
                  <a:pt x="254527" y="3582680"/>
                </a:cubicBezTo>
                <a:cubicBezTo>
                  <a:pt x="272641" y="3552297"/>
                  <a:pt x="308419" y="3561526"/>
                  <a:pt x="341028" y="3570373"/>
                </a:cubicBezTo>
                <a:cubicBezTo>
                  <a:pt x="419378" y="3592297"/>
                  <a:pt x="500446" y="3592682"/>
                  <a:pt x="606424" y="3592297"/>
                </a:cubicBezTo>
                <a:cubicBezTo>
                  <a:pt x="517657" y="3491912"/>
                  <a:pt x="355067" y="3521913"/>
                  <a:pt x="278984" y="3416526"/>
                </a:cubicBezTo>
                <a:cubicBezTo>
                  <a:pt x="374088" y="3398064"/>
                  <a:pt x="447458" y="3436142"/>
                  <a:pt x="524452" y="3443448"/>
                </a:cubicBezTo>
                <a:cubicBezTo>
                  <a:pt x="594195" y="3449987"/>
                  <a:pt x="611405" y="3432296"/>
                  <a:pt x="595102" y="3374218"/>
                </a:cubicBezTo>
                <a:cubicBezTo>
                  <a:pt x="569741" y="3283833"/>
                  <a:pt x="607782" y="3237678"/>
                  <a:pt x="709231" y="3262295"/>
                </a:cubicBezTo>
                <a:cubicBezTo>
                  <a:pt x="803432" y="3285372"/>
                  <a:pt x="813394" y="3251526"/>
                  <a:pt x="788033" y="3199987"/>
                </a:cubicBezTo>
                <a:cubicBezTo>
                  <a:pt x="751802" y="3124988"/>
                  <a:pt x="793015" y="3066910"/>
                  <a:pt x="821094" y="3003833"/>
                </a:cubicBezTo>
                <a:cubicBezTo>
                  <a:pt x="864120" y="2907680"/>
                  <a:pt x="846003" y="2860755"/>
                  <a:pt x="753161" y="2789218"/>
                </a:cubicBezTo>
                <a:cubicBezTo>
                  <a:pt x="701080" y="2749216"/>
                  <a:pt x="644921" y="2715371"/>
                  <a:pt x="569285" y="2680756"/>
                </a:cubicBezTo>
                <a:cubicBezTo>
                  <a:pt x="743651" y="2661909"/>
                  <a:pt x="560683" y="2598448"/>
                  <a:pt x="622275" y="2558832"/>
                </a:cubicBezTo>
                <a:cubicBezTo>
                  <a:pt x="745462" y="2542678"/>
                  <a:pt x="846003" y="2668833"/>
                  <a:pt x="1013576" y="2632679"/>
                </a:cubicBezTo>
                <a:cubicBezTo>
                  <a:pt x="806602" y="2523446"/>
                  <a:pt x="577892" y="2487677"/>
                  <a:pt x="427984" y="2342293"/>
                </a:cubicBezTo>
                <a:cubicBezTo>
                  <a:pt x="462405" y="2309216"/>
                  <a:pt x="496823" y="2339985"/>
                  <a:pt x="526263" y="2327678"/>
                </a:cubicBezTo>
                <a:cubicBezTo>
                  <a:pt x="525356" y="2319985"/>
                  <a:pt x="527622" y="2308446"/>
                  <a:pt x="522186" y="2304986"/>
                </a:cubicBezTo>
                <a:cubicBezTo>
                  <a:pt x="410323" y="2225754"/>
                  <a:pt x="408509" y="2223831"/>
                  <a:pt x="528526" y="2165368"/>
                </a:cubicBezTo>
                <a:cubicBezTo>
                  <a:pt x="570645" y="2144984"/>
                  <a:pt x="567023" y="2126906"/>
                  <a:pt x="544832" y="2101138"/>
                </a:cubicBezTo>
                <a:cubicBezTo>
                  <a:pt x="528978" y="2083061"/>
                  <a:pt x="509957" y="2066906"/>
                  <a:pt x="519016" y="2027291"/>
                </a:cubicBezTo>
                <a:cubicBezTo>
                  <a:pt x="584685" y="2078062"/>
                  <a:pt x="902162" y="2061522"/>
                  <a:pt x="958321" y="2056137"/>
                </a:cubicBezTo>
                <a:cubicBezTo>
                  <a:pt x="1021272" y="2050369"/>
                  <a:pt x="1083319" y="2025753"/>
                  <a:pt x="1149440" y="2039214"/>
                </a:cubicBezTo>
                <a:cubicBezTo>
                  <a:pt x="1202430" y="2049985"/>
                  <a:pt x="1447897" y="2154215"/>
                  <a:pt x="1482772" y="2034599"/>
                </a:cubicBezTo>
                <a:cubicBezTo>
                  <a:pt x="1484583" y="2028831"/>
                  <a:pt x="1583765" y="2042293"/>
                  <a:pt x="1637208" y="2048831"/>
                </a:cubicBezTo>
                <a:cubicBezTo>
                  <a:pt x="1684309" y="2054216"/>
                  <a:pt x="1737297" y="2078062"/>
                  <a:pt x="1768999" y="2030369"/>
                </a:cubicBezTo>
                <a:cubicBezTo>
                  <a:pt x="1787568" y="2002293"/>
                  <a:pt x="1711030" y="1948062"/>
                  <a:pt x="1642642" y="1943445"/>
                </a:cubicBezTo>
                <a:cubicBezTo>
                  <a:pt x="1583312" y="1939214"/>
                  <a:pt x="1521266" y="1933060"/>
                  <a:pt x="1464655" y="1944599"/>
                </a:cubicBezTo>
                <a:cubicBezTo>
                  <a:pt x="1394911" y="1958446"/>
                  <a:pt x="1357322" y="1936138"/>
                  <a:pt x="1337846" y="1888061"/>
                </a:cubicBezTo>
                <a:cubicBezTo>
                  <a:pt x="1316106" y="1834985"/>
                  <a:pt x="1274439" y="1810368"/>
                  <a:pt x="1216924" y="1785752"/>
                </a:cubicBezTo>
                <a:cubicBezTo>
                  <a:pt x="1077431" y="1726138"/>
                  <a:pt x="943377" y="1657291"/>
                  <a:pt x="790299" y="1622676"/>
                </a:cubicBezTo>
                <a:cubicBezTo>
                  <a:pt x="759953" y="1615751"/>
                  <a:pt x="726441" y="1606521"/>
                  <a:pt x="712401" y="1560751"/>
                </a:cubicBezTo>
                <a:cubicBezTo>
                  <a:pt x="1126798" y="1629213"/>
                  <a:pt x="1504511" y="1807676"/>
                  <a:pt x="1932039" y="1797291"/>
                </a:cubicBezTo>
                <a:cubicBezTo>
                  <a:pt x="1815195" y="1740752"/>
                  <a:pt x="1679780" y="1737675"/>
                  <a:pt x="1555234" y="1698059"/>
                </a:cubicBezTo>
                <a:cubicBezTo>
                  <a:pt x="1643549" y="1668444"/>
                  <a:pt x="1726428" y="1699213"/>
                  <a:pt x="1810212" y="1716137"/>
                </a:cubicBezTo>
                <a:cubicBezTo>
                  <a:pt x="1880410" y="1729982"/>
                  <a:pt x="1943817" y="1732290"/>
                  <a:pt x="1951515" y="1649598"/>
                </a:cubicBezTo>
                <a:cubicBezTo>
                  <a:pt x="1948798" y="1644214"/>
                  <a:pt x="1949249" y="1637291"/>
                  <a:pt x="1949704" y="1630753"/>
                </a:cubicBezTo>
                <a:cubicBezTo>
                  <a:pt x="1926152" y="1596522"/>
                  <a:pt x="1889468" y="1578830"/>
                  <a:pt x="1845990" y="1568828"/>
                </a:cubicBezTo>
                <a:cubicBezTo>
                  <a:pt x="1819722" y="1562674"/>
                  <a:pt x="1784851" y="1553443"/>
                  <a:pt x="1785302" y="1528829"/>
                </a:cubicBezTo>
                <a:cubicBezTo>
                  <a:pt x="1786662" y="1437674"/>
                  <a:pt x="1702878" y="1411136"/>
                  <a:pt x="1619092" y="1384597"/>
                </a:cubicBezTo>
                <a:cubicBezTo>
                  <a:pt x="1665740" y="1339213"/>
                  <a:pt x="1702423" y="1372674"/>
                  <a:pt x="1737750" y="1369214"/>
                </a:cubicBezTo>
                <a:cubicBezTo>
                  <a:pt x="1760848" y="1366906"/>
                  <a:pt x="1781679" y="1362675"/>
                  <a:pt x="1781679" y="1339213"/>
                </a:cubicBezTo>
                <a:cubicBezTo>
                  <a:pt x="1782132" y="1319597"/>
                  <a:pt x="1771262" y="1297288"/>
                  <a:pt x="1748620" y="1296905"/>
                </a:cubicBezTo>
                <a:cubicBezTo>
                  <a:pt x="1606863" y="1293442"/>
                  <a:pt x="1528513" y="1167288"/>
                  <a:pt x="1381324" y="1166904"/>
                </a:cubicBezTo>
                <a:cubicBezTo>
                  <a:pt x="1293462" y="1166904"/>
                  <a:pt x="1427065" y="1095751"/>
                  <a:pt x="1352792" y="1066135"/>
                </a:cubicBezTo>
                <a:cubicBezTo>
                  <a:pt x="1336486" y="1059596"/>
                  <a:pt x="1395363" y="1049597"/>
                  <a:pt x="1421631" y="1051135"/>
                </a:cubicBezTo>
                <a:cubicBezTo>
                  <a:pt x="1447445" y="1052673"/>
                  <a:pt x="1470543" y="1071519"/>
                  <a:pt x="1501793" y="1058058"/>
                </a:cubicBezTo>
                <a:cubicBezTo>
                  <a:pt x="1519003" y="1009981"/>
                  <a:pt x="1474621" y="992289"/>
                  <a:pt x="1437935" y="978826"/>
                </a:cubicBezTo>
                <a:cubicBezTo>
                  <a:pt x="1353244" y="947673"/>
                  <a:pt x="1270817" y="909981"/>
                  <a:pt x="1177975" y="898826"/>
                </a:cubicBezTo>
                <a:cubicBezTo>
                  <a:pt x="1144915" y="894980"/>
                  <a:pt x="1225528" y="843440"/>
                  <a:pt x="1241378" y="825366"/>
                </a:cubicBezTo>
                <a:cubicBezTo>
                  <a:pt x="867743" y="635366"/>
                  <a:pt x="418474" y="644980"/>
                  <a:pt x="0" y="491517"/>
                </a:cubicBezTo>
                <a:cubicBezTo>
                  <a:pt x="92391" y="461518"/>
                  <a:pt x="160326" y="483440"/>
                  <a:pt x="223277" y="488057"/>
                </a:cubicBezTo>
                <a:cubicBezTo>
                  <a:pt x="380429" y="499594"/>
                  <a:pt x="535773" y="523440"/>
                  <a:pt x="692473" y="537671"/>
                </a:cubicBezTo>
                <a:cubicBezTo>
                  <a:pt x="769465" y="544594"/>
                  <a:pt x="841022" y="570749"/>
                  <a:pt x="927071" y="529211"/>
                </a:cubicBezTo>
                <a:cubicBezTo>
                  <a:pt x="984589" y="501518"/>
                  <a:pt x="1076527" y="531517"/>
                  <a:pt x="1147177" y="556134"/>
                </a:cubicBezTo>
                <a:cubicBezTo>
                  <a:pt x="1205600" y="576517"/>
                  <a:pt x="1261306" y="581901"/>
                  <a:pt x="1338752" y="556134"/>
                </a:cubicBezTo>
                <a:cubicBezTo>
                  <a:pt x="1268554" y="540364"/>
                  <a:pt x="1214658" y="526519"/>
                  <a:pt x="1159406" y="516901"/>
                </a:cubicBezTo>
                <a:cubicBezTo>
                  <a:pt x="1115475" y="509211"/>
                  <a:pt x="1220094" y="478056"/>
                  <a:pt x="1273535" y="481902"/>
                </a:cubicBezTo>
                <a:cubicBezTo>
                  <a:pt x="1348263" y="487287"/>
                  <a:pt x="1306144" y="467287"/>
                  <a:pt x="1293462" y="439595"/>
                </a:cubicBezTo>
                <a:cubicBezTo>
                  <a:pt x="1279875" y="409979"/>
                  <a:pt x="1320183" y="400749"/>
                  <a:pt x="1345545" y="406900"/>
                </a:cubicBezTo>
                <a:cubicBezTo>
                  <a:pt x="1442916" y="431133"/>
                  <a:pt x="1539834" y="388441"/>
                  <a:pt x="1640379" y="423057"/>
                </a:cubicBezTo>
                <a:cubicBezTo>
                  <a:pt x="1615015" y="337670"/>
                  <a:pt x="1560215" y="300363"/>
                  <a:pt x="1445634" y="288439"/>
                </a:cubicBezTo>
                <a:cubicBezTo>
                  <a:pt x="1402608" y="283826"/>
                  <a:pt x="1357773" y="290748"/>
                  <a:pt x="1320636" y="266131"/>
                </a:cubicBezTo>
                <a:cubicBezTo>
                  <a:pt x="1299349" y="251902"/>
                  <a:pt x="1275346" y="234978"/>
                  <a:pt x="1292104" y="208824"/>
                </a:cubicBezTo>
                <a:cubicBezTo>
                  <a:pt x="1303877" y="190363"/>
                  <a:pt x="1329242" y="190363"/>
                  <a:pt x="1350074" y="196517"/>
                </a:cubicBezTo>
                <a:cubicBezTo>
                  <a:pt x="1443371" y="223826"/>
                  <a:pt x="1540741" y="233825"/>
                  <a:pt x="1638113" y="243826"/>
                </a:cubicBezTo>
                <a:cubicBezTo>
                  <a:pt x="1653059" y="245364"/>
                  <a:pt x="1669814" y="250365"/>
                  <a:pt x="1686573" y="224977"/>
                </a:cubicBezTo>
                <a:cubicBezTo>
                  <a:pt x="1504511" y="183824"/>
                  <a:pt x="1331505" y="125362"/>
                  <a:pt x="1144459" y="102670"/>
                </a:cubicBezTo>
                <a:cubicBezTo>
                  <a:pt x="1147177" y="91900"/>
                  <a:pt x="1149896" y="81131"/>
                  <a:pt x="1152614" y="70362"/>
                </a:cubicBezTo>
                <a:cubicBezTo>
                  <a:pt x="1298896" y="85746"/>
                  <a:pt x="1445182" y="101131"/>
                  <a:pt x="1629961" y="120363"/>
                </a:cubicBezTo>
                <a:cubicBezTo>
                  <a:pt x="1516284" y="59207"/>
                  <a:pt x="1408951" y="79594"/>
                  <a:pt x="1324712" y="25362"/>
                </a:cubicBezTo>
                <a:cubicBezTo>
                  <a:pt x="1340563" y="4786"/>
                  <a:pt x="1359698" y="-407"/>
                  <a:pt x="1379513" y="2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979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38200" y="631444"/>
            <a:ext cx="10515600" cy="1325563"/>
          </a:xfrm>
        </p:spPr>
        <p:txBody>
          <a:bodyPr/>
          <a:lstStyle/>
          <a:p>
            <a:r>
              <a:rPr lang="en-GB" u="sng">
                <a:latin typeface="+mn-lt"/>
              </a:rPr>
              <a:t>Agenda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38200" y="1756695"/>
            <a:ext cx="10515600" cy="42738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200"/>
              <a:t>Virtual School Updates</a:t>
            </a:r>
          </a:p>
          <a:p>
            <a:r>
              <a:rPr lang="en-GB" sz="3200"/>
              <a:t>Diary dates</a:t>
            </a:r>
          </a:p>
          <a:p>
            <a:r>
              <a:rPr lang="en-GB" sz="3200"/>
              <a:t>EY Safeguarding </a:t>
            </a:r>
          </a:p>
          <a:p>
            <a:r>
              <a:rPr lang="en-GB" sz="3200"/>
              <a:t>Safeguarding Children in Education</a:t>
            </a:r>
          </a:p>
          <a:p>
            <a:r>
              <a:rPr lang="en-GB" sz="3200"/>
              <a:t>Questions/Feedback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4297E7-8356-BE14-D39E-3C5A9D813E6F}"/>
              </a:ext>
            </a:extLst>
          </p:cNvPr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047" t="9227" r="6875" b="80494"/>
          <a:stretch/>
        </p:blipFill>
        <p:spPr>
          <a:xfrm>
            <a:off x="4596581" y="6245407"/>
            <a:ext cx="2998838" cy="406183"/>
          </a:xfrm>
          <a:prstGeom prst="rect">
            <a:avLst/>
          </a:prstGeom>
        </p:spPr>
      </p:pic>
      <p:pic>
        <p:nvPicPr>
          <p:cNvPr id="1026" name="Picture 2" descr="Agenda - Free files and folders icons">
            <a:extLst>
              <a:ext uri="{FF2B5EF4-FFF2-40B4-BE49-F238E27FC236}">
                <a16:creationId xmlns:a16="http://schemas.microsoft.com/office/drawing/2014/main" id="{8D1927AB-B3B0-DE5C-1309-5FEEE1989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4840">
            <a:off x="9296400" y="3749834"/>
            <a:ext cx="2458720" cy="245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168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689788"/>
            <a:ext cx="10907486" cy="4758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50000"/>
              </a:lnSpc>
            </a:pPr>
            <a:r>
              <a:rPr lang="en-GB" sz="1600" b="1" dirty="0"/>
              <a:t>Headteacher </a:t>
            </a:r>
            <a:r>
              <a:rPr lang="en-GB" sz="1600" dirty="0"/>
              <a:t>- Joanne Dunning </a:t>
            </a:r>
            <a:r>
              <a:rPr lang="en-GB" sz="1600" dirty="0">
                <a:hlinkClick r:id="rId2"/>
              </a:rPr>
              <a:t>Joanne.Dunning@halton.gov.uk</a:t>
            </a:r>
            <a:r>
              <a:rPr lang="en-GB" sz="1600" dirty="0"/>
              <a:t> 0151 511 8642</a:t>
            </a:r>
          </a:p>
          <a:p>
            <a:pPr marL="285750" indent="-285750" algn="l">
              <a:lnSpc>
                <a:spcPct val="150000"/>
              </a:lnSpc>
            </a:pPr>
            <a:r>
              <a:rPr lang="en-GB" sz="1600" b="1" dirty="0"/>
              <a:t>Acting Deputy Headteacher </a:t>
            </a:r>
            <a:r>
              <a:rPr lang="en-GB" sz="1600" dirty="0"/>
              <a:t>- Peter McPartland </a:t>
            </a:r>
            <a:r>
              <a:rPr lang="en-GB" sz="1600" dirty="0">
                <a:hlinkClick r:id="rId3"/>
              </a:rPr>
              <a:t>Peter.McPartland@halton.gov.uk</a:t>
            </a:r>
            <a:r>
              <a:rPr lang="en-GB" sz="1600" dirty="0"/>
              <a:t> 0151 511 8872</a:t>
            </a:r>
          </a:p>
          <a:p>
            <a:pPr marL="285750" indent="-285750" algn="l">
              <a:lnSpc>
                <a:spcPct val="150000"/>
              </a:lnSpc>
            </a:pPr>
            <a:r>
              <a:rPr lang="en-GB" sz="1600" b="1" dirty="0"/>
              <a:t>Education Support Worker </a:t>
            </a:r>
            <a:r>
              <a:rPr lang="en-GB" sz="1600" dirty="0"/>
              <a:t>- Min Ling Lee-Tai </a:t>
            </a:r>
            <a:r>
              <a:rPr lang="en-GB" sz="1600" dirty="0">
                <a:hlinkClick r:id="rId4"/>
              </a:rPr>
              <a:t>MinLing.Lee@halton.gov.uk</a:t>
            </a:r>
            <a:r>
              <a:rPr lang="en-GB" sz="1600" dirty="0"/>
              <a:t> 0151 511 8341</a:t>
            </a:r>
          </a:p>
          <a:p>
            <a:pPr marL="285750" indent="-285750" algn="l">
              <a:lnSpc>
                <a:spcPct val="150000"/>
              </a:lnSpc>
            </a:pPr>
            <a:r>
              <a:rPr lang="en-GB" sz="1600" b="1" dirty="0"/>
              <a:t>Early Years Support Worker </a:t>
            </a:r>
            <a:r>
              <a:rPr lang="en-GB" sz="1600" dirty="0"/>
              <a:t>- Gemma Donaldson </a:t>
            </a:r>
            <a:r>
              <a:rPr lang="en-GB" sz="1600" dirty="0">
                <a:hlinkClick r:id="rId5"/>
              </a:rPr>
              <a:t>Gemma.Donaldson@halton.gov.uk</a:t>
            </a:r>
            <a:r>
              <a:rPr lang="en-GB" sz="1600" dirty="0"/>
              <a:t> 0151 511 5433</a:t>
            </a:r>
          </a:p>
          <a:p>
            <a:pPr marL="285750" indent="-285750" algn="l">
              <a:lnSpc>
                <a:spcPct val="150000"/>
              </a:lnSpc>
            </a:pPr>
            <a:r>
              <a:rPr lang="en-GB" sz="1600" b="1" dirty="0"/>
              <a:t>Primary PEP Lead </a:t>
            </a:r>
            <a:r>
              <a:rPr lang="en-GB" sz="1600" dirty="0"/>
              <a:t>– Sarah Rawnsley </a:t>
            </a:r>
            <a:r>
              <a:rPr lang="en-GB" sz="1600" dirty="0">
                <a:hlinkClick r:id="rId6"/>
              </a:rPr>
              <a:t>Sarah.Rawnsley@halton.gov.uk</a:t>
            </a:r>
            <a:r>
              <a:rPr lang="en-GB" sz="1600" dirty="0"/>
              <a:t> 0151 511 4066</a:t>
            </a:r>
          </a:p>
          <a:p>
            <a:pPr marL="285750" indent="-285750" algn="l">
              <a:lnSpc>
                <a:spcPct val="150000"/>
              </a:lnSpc>
            </a:pPr>
            <a:r>
              <a:rPr lang="en-GB" sz="1600" b="1" dirty="0"/>
              <a:t>Secondary PEP Lead </a:t>
            </a:r>
            <a:r>
              <a:rPr lang="en-GB" sz="1600" dirty="0"/>
              <a:t>– Alys James </a:t>
            </a:r>
            <a:r>
              <a:rPr lang="en-GB" sz="1600" dirty="0">
                <a:hlinkClick r:id="rId7"/>
              </a:rPr>
              <a:t>Alys.James@halton.gov.uk</a:t>
            </a:r>
            <a:r>
              <a:rPr lang="en-GB" sz="1600" dirty="0"/>
              <a:t> 0151 511 5499</a:t>
            </a:r>
          </a:p>
          <a:p>
            <a:pPr marL="285750" indent="-285750" algn="l">
              <a:lnSpc>
                <a:spcPct val="150000"/>
              </a:lnSpc>
            </a:pPr>
            <a:r>
              <a:rPr lang="en-GB" sz="1600" b="1" dirty="0"/>
              <a:t>KS4 &amp; Post-16 Education &amp; Employability Officer </a:t>
            </a:r>
            <a:r>
              <a:rPr lang="en-GB" sz="1600" dirty="0"/>
              <a:t>- Ian Wilson </a:t>
            </a:r>
            <a:r>
              <a:rPr lang="en-GB" sz="1600" dirty="0">
                <a:hlinkClick r:id="rId8"/>
              </a:rPr>
              <a:t>Ian.Wilson@halton.gov.uk</a:t>
            </a:r>
            <a:r>
              <a:rPr lang="en-GB" sz="1600" dirty="0"/>
              <a:t> 0151 511 5208</a:t>
            </a:r>
          </a:p>
          <a:p>
            <a:pPr marL="285750" indent="-285750" algn="l">
              <a:lnSpc>
                <a:spcPct val="150000"/>
              </a:lnSpc>
            </a:pPr>
            <a:r>
              <a:rPr lang="en-GB" sz="1600" b="1" dirty="0"/>
              <a:t>Previously Looked after Coordinator </a:t>
            </a:r>
            <a:r>
              <a:rPr lang="en-GB" sz="1600" dirty="0"/>
              <a:t>- David Bradshaw </a:t>
            </a:r>
            <a:r>
              <a:rPr lang="en-GB" sz="1600" dirty="0">
                <a:hlinkClick r:id="rId9"/>
              </a:rPr>
              <a:t>David.Bradshaw@halton.gov.uk</a:t>
            </a:r>
            <a:r>
              <a:rPr lang="en-GB" sz="1600" dirty="0"/>
              <a:t> 0151 511 5432</a:t>
            </a:r>
          </a:p>
          <a:p>
            <a:pPr marL="285750" indent="-285750" algn="l">
              <a:lnSpc>
                <a:spcPct val="150000"/>
              </a:lnSpc>
            </a:pPr>
            <a:r>
              <a:rPr lang="en-GB" sz="1600" b="1" dirty="0"/>
              <a:t>Safeguarding Children in Education Officer for Halton </a:t>
            </a:r>
            <a:r>
              <a:rPr lang="en-GB" sz="1600" dirty="0"/>
              <a:t>– James Jordan </a:t>
            </a:r>
            <a:r>
              <a:rPr lang="en-GB" sz="1600" dirty="0">
                <a:hlinkClick r:id="rId10"/>
              </a:rPr>
              <a:t>James.Jordan@halton.gov.uk</a:t>
            </a:r>
            <a:r>
              <a:rPr lang="en-GB" sz="1600" dirty="0"/>
              <a:t> 0151 511 7656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3727B2-4A25-1713-E796-212649ACDD74}"/>
              </a:ext>
            </a:extLst>
          </p:cNvPr>
          <p:cNvPicPr/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047" t="9227" r="6875" b="80494"/>
          <a:stretch/>
        </p:blipFill>
        <p:spPr>
          <a:xfrm>
            <a:off x="4596581" y="6245407"/>
            <a:ext cx="2998838" cy="406183"/>
          </a:xfrm>
          <a:prstGeom prst="rect">
            <a:avLst/>
          </a:prstGeom>
        </p:spPr>
      </p:pic>
      <p:sp>
        <p:nvSpPr>
          <p:cNvPr id="6" name="Title 10">
            <a:extLst>
              <a:ext uri="{FF2B5EF4-FFF2-40B4-BE49-F238E27FC236}">
                <a16:creationId xmlns:a16="http://schemas.microsoft.com/office/drawing/2014/main" id="{BD3F11BC-42DF-4AD4-DB35-C9255668FFCD}"/>
              </a:ext>
            </a:extLst>
          </p:cNvPr>
          <p:cNvSpPr txBox="1">
            <a:spLocks/>
          </p:cNvSpPr>
          <p:nvPr/>
        </p:nvSpPr>
        <p:spPr>
          <a:xfrm>
            <a:off x="838200" y="555172"/>
            <a:ext cx="10515600" cy="907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u="sng"/>
              <a:t>Meet the Team</a:t>
            </a:r>
          </a:p>
        </p:txBody>
      </p:sp>
      <p:pic>
        <p:nvPicPr>
          <p:cNvPr id="3074" name="Picture 2" descr="Working Together Illustration Vector 114738 Vector Art at Vecteezy">
            <a:extLst>
              <a:ext uri="{FF2B5EF4-FFF2-40B4-BE49-F238E27FC236}">
                <a16:creationId xmlns:a16="http://schemas.microsoft.com/office/drawing/2014/main" id="{71225717-D6A8-39AA-88CD-37A5032A7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175" y="555172"/>
            <a:ext cx="2297339" cy="160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238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38200" y="409501"/>
            <a:ext cx="10515600" cy="1325563"/>
          </a:xfrm>
        </p:spPr>
        <p:txBody>
          <a:bodyPr/>
          <a:lstStyle/>
          <a:p>
            <a:r>
              <a:rPr lang="en-GB" u="sng">
                <a:latin typeface="+mn-lt"/>
              </a:rPr>
              <a:t>PEP’s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38200" y="1615322"/>
            <a:ext cx="10515600" cy="4833178"/>
          </a:xfrm>
        </p:spPr>
        <p:txBody>
          <a:bodyPr>
            <a:normAutofit fontScale="77500" lnSpcReduction="20000"/>
          </a:bodyPr>
          <a:lstStyle/>
          <a:p>
            <a:r>
              <a:rPr lang="en-GB"/>
              <a:t>Early Years: N1-Reception </a:t>
            </a:r>
            <a:r>
              <a:rPr lang="en-GB" i="1"/>
              <a:t>Gemma Donaldson</a:t>
            </a:r>
          </a:p>
          <a:p>
            <a:endParaRPr lang="en-GB" i="1"/>
          </a:p>
          <a:p>
            <a:r>
              <a:rPr lang="en-GB"/>
              <a:t>Primary: Y1-Y7 </a:t>
            </a:r>
            <a:r>
              <a:rPr lang="en-GB" i="1"/>
              <a:t>Sarah Rawnsley</a:t>
            </a:r>
          </a:p>
          <a:p>
            <a:endParaRPr lang="en-GB" i="1"/>
          </a:p>
          <a:p>
            <a:r>
              <a:rPr lang="en-GB"/>
              <a:t>Secondary: Y8-Y11 </a:t>
            </a:r>
            <a:r>
              <a:rPr lang="en-GB" i="1"/>
              <a:t>Alys James</a:t>
            </a:r>
          </a:p>
          <a:p>
            <a:endParaRPr lang="en-GB" i="1"/>
          </a:p>
          <a:p>
            <a:r>
              <a:rPr lang="en-GB"/>
              <a:t>Post-16: Y12-Y13 </a:t>
            </a:r>
            <a:r>
              <a:rPr lang="en-GB" i="1"/>
              <a:t>Ian Wilson/David Bradshaw</a:t>
            </a:r>
          </a:p>
          <a:p>
            <a:endParaRPr lang="en-GB" i="1"/>
          </a:p>
          <a:p>
            <a:r>
              <a:rPr lang="en-GB"/>
              <a:t>UASC: </a:t>
            </a:r>
            <a:r>
              <a:rPr lang="en-GB" i="1"/>
              <a:t>Min Ling Lee-Tai/David Bradshaw</a:t>
            </a:r>
          </a:p>
          <a:p>
            <a:pPr marL="0" indent="0">
              <a:buNone/>
            </a:pPr>
            <a:endParaRPr lang="en-GB" i="1"/>
          </a:p>
          <a:p>
            <a:r>
              <a:rPr lang="en-GB"/>
              <a:t>New into Care: </a:t>
            </a:r>
            <a:r>
              <a:rPr lang="en-GB" i="1"/>
              <a:t>Min Ling Lee-Tai</a:t>
            </a:r>
            <a:endParaRPr lang="en-GB"/>
          </a:p>
          <a:p>
            <a:endParaRPr lang="en-GB"/>
          </a:p>
          <a:p>
            <a:r>
              <a:rPr lang="en-GB"/>
              <a:t>School/setting moves: </a:t>
            </a:r>
            <a:r>
              <a:rPr lang="en-GB" i="1"/>
              <a:t>All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E3472F-05AD-604D-4E06-620AB891B6DE}"/>
              </a:ext>
            </a:extLst>
          </p:cNvPr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047" t="9227" r="6875" b="80494"/>
          <a:stretch/>
        </p:blipFill>
        <p:spPr>
          <a:xfrm>
            <a:off x="4596581" y="6245407"/>
            <a:ext cx="2998838" cy="406183"/>
          </a:xfrm>
          <a:prstGeom prst="rect">
            <a:avLst/>
          </a:prstGeom>
        </p:spPr>
      </p:pic>
      <p:pic>
        <p:nvPicPr>
          <p:cNvPr id="1026" name="Picture 2" descr="Halton School Combined Logos">
            <a:extLst>
              <a:ext uri="{FF2B5EF4-FFF2-40B4-BE49-F238E27FC236}">
                <a16:creationId xmlns:a16="http://schemas.microsoft.com/office/drawing/2014/main" id="{23E7B2B8-C313-2421-B48E-DA9087C7D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920" y="1597614"/>
            <a:ext cx="3113355" cy="366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807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0D5BA-1B77-72EC-3E18-06EBA606D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2C2A544-14CB-2EF2-346E-A4E60EBD6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9501"/>
            <a:ext cx="10515600" cy="1325563"/>
          </a:xfrm>
        </p:spPr>
        <p:txBody>
          <a:bodyPr/>
          <a:lstStyle/>
          <a:p>
            <a:r>
              <a:rPr lang="en-GB" u="sng">
                <a:latin typeface="+mn-lt"/>
              </a:rPr>
              <a:t>Early Years/Primary Updates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335D751-E54A-2B3F-2578-29E4735FB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5322"/>
            <a:ext cx="10515600" cy="2789530"/>
          </a:xfrm>
        </p:spPr>
        <p:txBody>
          <a:bodyPr>
            <a:normAutofit/>
          </a:bodyPr>
          <a:lstStyle/>
          <a:p>
            <a:r>
              <a:rPr lang="en-GB" sz="2000"/>
              <a:t>PEP template changes</a:t>
            </a:r>
          </a:p>
          <a:p>
            <a:r>
              <a:rPr lang="en-GB" sz="2000"/>
              <a:t>Early Education Funding – 30 hours for working Carers from September 2025/2YO funding </a:t>
            </a:r>
          </a:p>
          <a:p>
            <a:r>
              <a:rPr lang="en-GB" sz="2000"/>
              <a:t>SENIF funding/EHCP applications – detail any support provided through PP+ on the forms to evidence what’s already in place</a:t>
            </a:r>
          </a:p>
          <a:p>
            <a:r>
              <a:rPr lang="en-GB" sz="2000"/>
              <a:t>Good level of development data</a:t>
            </a:r>
          </a:p>
          <a:p>
            <a:r>
              <a:rPr lang="en-GB" sz="2000"/>
              <a:t>Phonics data</a:t>
            </a:r>
          </a:p>
          <a:p>
            <a:r>
              <a:rPr lang="en-GB" sz="2000"/>
              <a:t>SATs data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F8025C-C636-251A-215B-3BD952299296}"/>
              </a:ext>
            </a:extLst>
          </p:cNvPr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047" t="9227" r="6875" b="80494"/>
          <a:stretch/>
        </p:blipFill>
        <p:spPr>
          <a:xfrm>
            <a:off x="4596581" y="6245407"/>
            <a:ext cx="2998838" cy="406183"/>
          </a:xfrm>
          <a:prstGeom prst="rect">
            <a:avLst/>
          </a:prstGeom>
        </p:spPr>
      </p:pic>
      <p:sp>
        <p:nvSpPr>
          <p:cNvPr id="3" name="Title 10">
            <a:extLst>
              <a:ext uri="{FF2B5EF4-FFF2-40B4-BE49-F238E27FC236}">
                <a16:creationId xmlns:a16="http://schemas.microsoft.com/office/drawing/2014/main" id="{D064B15B-E6A2-603D-CBDC-3C9F15AE5438}"/>
              </a:ext>
            </a:extLst>
          </p:cNvPr>
          <p:cNvSpPr txBox="1">
            <a:spLocks/>
          </p:cNvSpPr>
          <p:nvPr/>
        </p:nvSpPr>
        <p:spPr>
          <a:xfrm>
            <a:off x="838200" y="41015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sng">
                <a:latin typeface="+mn-lt"/>
              </a:rPr>
              <a:t>Secondary Updates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9A759EF5-2107-A7AB-2DC9-56C819D5C6D9}"/>
              </a:ext>
            </a:extLst>
          </p:cNvPr>
          <p:cNvSpPr txBox="1">
            <a:spLocks/>
          </p:cNvSpPr>
          <p:nvPr/>
        </p:nvSpPr>
        <p:spPr>
          <a:xfrm>
            <a:off x="838200" y="5179469"/>
            <a:ext cx="10515600" cy="86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/>
              <a:t>PEP template changes</a:t>
            </a:r>
          </a:p>
          <a:p>
            <a:r>
              <a:rPr lang="en-GB" sz="2000"/>
              <a:t>Summer exam data collection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17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91B5C-AA61-9C84-E971-FE026C03E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26A8748-85F9-D24B-C668-4141B117E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9501"/>
            <a:ext cx="10515600" cy="1325563"/>
          </a:xfrm>
        </p:spPr>
        <p:txBody>
          <a:bodyPr/>
          <a:lstStyle/>
          <a:p>
            <a:r>
              <a:rPr lang="en-GB" u="sng">
                <a:latin typeface="+mn-lt"/>
              </a:rPr>
              <a:t>PLAC Updates…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29408C1-BEFC-9540-01DA-9688D67CF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384"/>
            <a:ext cx="10515600" cy="44183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GB" sz="2200" b="1"/>
              <a:t>Previously looked after funding element on EHCP application (SEND)</a:t>
            </a:r>
          </a:p>
          <a:p>
            <a:pPr>
              <a:lnSpc>
                <a:spcPct val="120000"/>
              </a:lnSpc>
            </a:pPr>
            <a:r>
              <a:rPr lang="en-GB" sz="2200" b="1"/>
              <a:t>October census (2.10.25 - 29.10.25; consent required)</a:t>
            </a:r>
          </a:p>
          <a:p>
            <a:pPr>
              <a:lnSpc>
                <a:spcPct val="120000"/>
              </a:lnSpc>
            </a:pPr>
            <a:r>
              <a:rPr lang="en-GB" sz="2200" b="1"/>
              <a:t>Adoption Support Fund (ASGSF) reduced (- 40%)</a:t>
            </a:r>
          </a:p>
          <a:p>
            <a:pPr>
              <a:lnSpc>
                <a:spcPct val="120000"/>
              </a:lnSpc>
            </a:pPr>
            <a:r>
              <a:rPr lang="en-GB" sz="2200" b="1">
                <a:ea typeface="+mn-lt"/>
                <a:cs typeface="+mn-lt"/>
              </a:rPr>
              <a:t>Changes to the Fund from April 2025 - </a:t>
            </a:r>
            <a:r>
              <a:rPr lang="en-GB" sz="2200">
                <a:ea typeface="+mn-lt"/>
                <a:cs typeface="+mn-lt"/>
              </a:rPr>
              <a:t>Adoption UK Update -</a:t>
            </a:r>
            <a:endParaRPr lang="en-GB" sz="2200"/>
          </a:p>
          <a:p>
            <a:pPr>
              <a:lnSpc>
                <a:spcPct val="120000"/>
              </a:lnSpc>
              <a:buFont typeface="Aptos" panose="020B0004020202020204" pitchFamily="34" charset="0"/>
              <a:buChar char="–"/>
            </a:pPr>
            <a:r>
              <a:rPr lang="en-GB" sz="2200">
                <a:ea typeface="+mn-lt"/>
                <a:cs typeface="+mn-lt"/>
              </a:rPr>
              <a:t>The 'Fair Access Limit' has been reduced from £5,000 to £3,000 per child per year.</a:t>
            </a:r>
            <a:endParaRPr lang="en-GB" sz="2200"/>
          </a:p>
          <a:p>
            <a:pPr>
              <a:buFont typeface="Aptos" panose="020B0004020202020204" pitchFamily="34" charset="0"/>
              <a:buChar char="–"/>
            </a:pPr>
            <a:r>
              <a:rPr lang="en-GB" sz="2200">
                <a:ea typeface="+mn-lt"/>
                <a:cs typeface="+mn-lt"/>
              </a:rPr>
              <a:t>The £2,500 per child per year set aside for specialist assessments is no longer available. These assessments will now have to be funded through the £3,000 allocation per child per year.</a:t>
            </a:r>
            <a:endParaRPr lang="en-GB" sz="2200"/>
          </a:p>
          <a:p>
            <a:pPr>
              <a:buFont typeface="Aptos" panose="020B0004020202020204" pitchFamily="34" charset="0"/>
              <a:buChar char="–"/>
            </a:pPr>
            <a:r>
              <a:rPr lang="en-GB" sz="2200">
                <a:ea typeface="+mn-lt"/>
                <a:cs typeface="+mn-lt"/>
              </a:rPr>
              <a:t>The ASGSF will no longer match fund support for children with an exceptional level of need.</a:t>
            </a:r>
            <a:endParaRPr lang="en-GB" sz="2200"/>
          </a:p>
          <a:p>
            <a:pPr>
              <a:buFont typeface="Aptos" panose="020B0004020202020204" pitchFamily="34" charset="0"/>
              <a:buChar char="–"/>
            </a:pPr>
            <a:r>
              <a:rPr lang="en-GB" sz="2200">
                <a:ea typeface="+mn-lt"/>
                <a:cs typeface="+mn-lt"/>
              </a:rPr>
              <a:t>Update on Adoption and Special Guardianship Support Fund - Adoption England</a:t>
            </a:r>
            <a:endParaRPr lang="en-GB" sz="2200"/>
          </a:p>
          <a:p>
            <a:pPr>
              <a:buFont typeface="Aptos" panose="020B0004020202020204" pitchFamily="34" charset="0"/>
              <a:buChar char="–"/>
            </a:pPr>
            <a:r>
              <a:rPr lang="en-GB" sz="2200">
                <a:ea typeface="+mn-lt"/>
                <a:cs typeface="+mn-lt"/>
                <a:hlinkClick r:id="rId3"/>
              </a:rPr>
              <a:t>Funding for therapeutic services for adopted children | Adoption England</a:t>
            </a:r>
            <a:endParaRPr lang="en-GB" sz="2200"/>
          </a:p>
          <a:p>
            <a:endParaRPr lang="en-GB"/>
          </a:p>
          <a:p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2CB561-F01F-9F10-E550-D58669F0D8B1}"/>
              </a:ext>
            </a:extLst>
          </p:cNvPr>
          <p:cNvPicPr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047" t="9227" r="6875" b="80494"/>
          <a:stretch/>
        </p:blipFill>
        <p:spPr>
          <a:xfrm>
            <a:off x="4596581" y="6245407"/>
            <a:ext cx="2998838" cy="40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28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3003C-555F-E5CC-68C0-52DF1E5CC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2312"/>
            <a:ext cx="10515600" cy="47891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>
                <a:ea typeface="+mn-lt"/>
                <a:cs typeface="+mn-lt"/>
              </a:rPr>
              <a:t>PLAC Pupils School Admissions:</a:t>
            </a:r>
          </a:p>
          <a:p>
            <a:r>
              <a:rPr lang="en-US" sz="2200">
                <a:ea typeface="+mn-lt"/>
                <a:cs typeface="+mn-lt"/>
              </a:rPr>
              <a:t>As a DT/School you need to firstly make sure you know which children qualify for PLAC status. Ask parents to declare this via a general newsletter etc.</a:t>
            </a:r>
          </a:p>
          <a:p>
            <a:r>
              <a:rPr lang="en-US" sz="2200">
                <a:ea typeface="+mn-lt"/>
                <a:cs typeface="+mn-lt"/>
              </a:rPr>
              <a:t>PLAC Pupil Premium £2630 a year for academic year 2025-2026</a:t>
            </a:r>
          </a:p>
          <a:p>
            <a:r>
              <a:rPr lang="en-US" sz="2200">
                <a:ea typeface="+mn-lt"/>
                <a:cs typeface="+mn-lt"/>
              </a:rPr>
              <a:t>Parental choice to self-declare their children’s status to schools </a:t>
            </a:r>
          </a:p>
          <a:p>
            <a:r>
              <a:rPr lang="en-US" sz="2200">
                <a:ea typeface="+mn-lt"/>
                <a:cs typeface="+mn-lt"/>
              </a:rPr>
              <a:t>School should ask and be satisfied they qualify and have seen evidence (court order)</a:t>
            </a:r>
          </a:p>
          <a:p>
            <a:r>
              <a:rPr lang="en-US" sz="2200">
                <a:ea typeface="+mn-lt"/>
                <a:cs typeface="+mn-lt"/>
              </a:rPr>
              <a:t>Schools/DTs should ensure PLAC children are recorded on October Census, as this determines PP funding </a:t>
            </a:r>
          </a:p>
          <a:p>
            <a:r>
              <a:rPr lang="en-US" sz="2200">
                <a:ea typeface="+mn-lt"/>
                <a:cs typeface="+mn-lt"/>
              </a:rPr>
              <a:t>EPAC – like PEPs (see HVS website) identify need, make SMART target, action plan and determine how using PP (non-statutory)</a:t>
            </a:r>
          </a:p>
          <a:p>
            <a:endParaRPr lang="en-US" sz="2000"/>
          </a:p>
        </p:txBody>
      </p:sp>
      <p:sp>
        <p:nvSpPr>
          <p:cNvPr id="2" name="Title 10">
            <a:extLst>
              <a:ext uri="{FF2B5EF4-FFF2-40B4-BE49-F238E27FC236}">
                <a16:creationId xmlns:a16="http://schemas.microsoft.com/office/drawing/2014/main" id="{D35A3022-2FE9-2A7B-8DB1-3C9CC7DF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9501"/>
            <a:ext cx="10515600" cy="1325563"/>
          </a:xfrm>
        </p:spPr>
        <p:txBody>
          <a:bodyPr/>
          <a:lstStyle/>
          <a:p>
            <a:r>
              <a:rPr lang="en-GB" u="sng">
                <a:latin typeface="+mn-lt"/>
              </a:rPr>
              <a:t>…PLAC Updates</a:t>
            </a:r>
          </a:p>
        </p:txBody>
      </p:sp>
    </p:spTree>
    <p:extLst>
      <p:ext uri="{BB962C8B-B14F-4D97-AF65-F5344CB8AC3E}">
        <p14:creationId xmlns:p14="http://schemas.microsoft.com/office/powerpoint/2010/main" val="3402159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E70F10-C473-6030-261E-651D6A193BD8}"/>
              </a:ext>
            </a:extLst>
          </p:cNvPr>
          <p:cNvSpPr txBox="1"/>
          <p:nvPr/>
        </p:nvSpPr>
        <p:spPr>
          <a:xfrm>
            <a:off x="792707" y="654090"/>
            <a:ext cx="10463283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u="sng">
                <a:latin typeface="+mn-lt"/>
              </a:rPr>
              <a:t>Post-16 </a:t>
            </a:r>
            <a:r>
              <a:rPr lang="en-GB" sz="4400" u="sng"/>
              <a:t>FE Updates…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EE6E66B-DBAB-A3E8-872A-D3E632E64357}"/>
              </a:ext>
            </a:extLst>
          </p:cNvPr>
          <p:cNvSpPr txBox="1"/>
          <p:nvPr/>
        </p:nvSpPr>
        <p:spPr>
          <a:xfrm>
            <a:off x="1194179" y="1423531"/>
            <a:ext cx="9803641" cy="55707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/>
              <a:t>Autumn Term Open Evenings</a:t>
            </a:r>
            <a:endParaRPr lang="en-US" sz="2800" b="1"/>
          </a:p>
          <a:p>
            <a:endParaRPr lang="en-GB" sz="2000"/>
          </a:p>
          <a:p>
            <a:pPr algn="ctr"/>
            <a:r>
              <a:rPr lang="en-GB" sz="2000" u="sng"/>
              <a:t>Riverside College &amp; </a:t>
            </a:r>
            <a:r>
              <a:rPr lang="en-GB" sz="2000" u="sng" err="1"/>
              <a:t>Cronton</a:t>
            </a:r>
            <a:r>
              <a:rPr lang="en-GB" sz="2000" u="sng"/>
              <a:t> 6th Form:</a:t>
            </a:r>
            <a:endParaRPr lang="en-US" sz="2000" u="sng"/>
          </a:p>
          <a:p>
            <a:pPr algn="ctr"/>
            <a:r>
              <a:rPr lang="en-GB" sz="2000" b="1">
                <a:ea typeface="+mn-lt"/>
                <a:cs typeface="+mn-lt"/>
              </a:rPr>
              <a:t>Tuesday 21st October 2025, 5pm – 7pm</a:t>
            </a:r>
            <a:endParaRPr lang="en-GB" sz="2000" b="1"/>
          </a:p>
          <a:p>
            <a:pPr algn="ctr"/>
            <a:r>
              <a:rPr lang="en-GB" sz="2000" b="1">
                <a:ea typeface="+mn-lt"/>
                <a:cs typeface="+mn-lt"/>
              </a:rPr>
              <a:t>Tuesday 18th November 2025, 5pm – 7pm</a:t>
            </a:r>
            <a:endParaRPr lang="en-GB" sz="2000" b="1"/>
          </a:p>
          <a:p>
            <a:pPr marL="285750" indent="-285750">
              <a:buFont typeface="Arial"/>
              <a:buChar char="•"/>
            </a:pPr>
            <a:endParaRPr lang="en-GB" sz="2000">
              <a:solidFill>
                <a:srgbClr val="666666"/>
              </a:solidFill>
            </a:endParaRPr>
          </a:p>
          <a:p>
            <a:pPr algn="ctr"/>
            <a:r>
              <a:rPr lang="en-GB" sz="2000" u="sng"/>
              <a:t>Carmel 6th Form College, St Helens:</a:t>
            </a:r>
            <a:endParaRPr lang="en-GB" sz="2000" b="1" u="sng"/>
          </a:p>
          <a:p>
            <a:pPr algn="ctr"/>
            <a:r>
              <a:rPr lang="en-GB" sz="2000" b="1">
                <a:solidFill>
                  <a:srgbClr val="2A2A2A"/>
                </a:solidFill>
                <a:latin typeface="Aptos"/>
                <a:cs typeface="Poppins"/>
              </a:rPr>
              <a:t>Thu 6 Nov 2025  5:00PM - 7:30PM</a:t>
            </a:r>
            <a:endParaRPr lang="en-GB" sz="2000" b="1">
              <a:latin typeface="Apto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>
              <a:solidFill>
                <a:srgbClr val="2A2A2A"/>
              </a:solidFill>
              <a:cs typeface="Poppins"/>
            </a:endParaRPr>
          </a:p>
          <a:p>
            <a:pPr algn="ctr"/>
            <a:r>
              <a:rPr lang="en-GB" sz="2000" u="sng">
                <a:solidFill>
                  <a:srgbClr val="2A2A2A"/>
                </a:solidFill>
                <a:cs typeface="Poppins"/>
              </a:rPr>
              <a:t>Warrington &amp; Vale Royal College, Warrington:</a:t>
            </a:r>
            <a:endParaRPr lang="en-GB" sz="2000" b="1" u="sng">
              <a:solidFill>
                <a:srgbClr val="2A2A2A"/>
              </a:solidFill>
              <a:cs typeface="Poppins"/>
            </a:endParaRPr>
          </a:p>
          <a:p>
            <a:pPr algn="ctr"/>
            <a:r>
              <a:rPr lang="en-GB" sz="2000" b="1">
                <a:solidFill>
                  <a:srgbClr val="001D35"/>
                </a:solidFill>
                <a:ea typeface="+mn-lt"/>
                <a:cs typeface="+mn-lt"/>
              </a:rPr>
              <a:t>Wednesday, October 8th, from 5:00 PM to 8:00 PM</a:t>
            </a:r>
            <a:endParaRPr lang="en-GB" sz="2000" b="1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>
              <a:solidFill>
                <a:srgbClr val="2A2A2A"/>
              </a:solidFill>
            </a:endParaRPr>
          </a:p>
          <a:p>
            <a:pPr algn="ctr"/>
            <a:r>
              <a:rPr lang="en-GB" sz="2000">
                <a:solidFill>
                  <a:srgbClr val="2A2A2A"/>
                </a:solidFill>
              </a:rPr>
              <a:t>St Helens College – check website </a:t>
            </a:r>
            <a:r>
              <a:rPr lang="en-GB" sz="2000">
                <a:solidFill>
                  <a:srgbClr val="2A2A2A"/>
                </a:solidFill>
                <a:ea typeface="+mn-lt"/>
                <a:cs typeface="+mn-lt"/>
                <a:hlinkClick r:id="rId2"/>
              </a:rPr>
              <a:t>Home - St Helens College</a:t>
            </a:r>
            <a:endParaRPr lang="en-GB" sz="20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>
              <a:solidFill>
                <a:srgbClr val="2A2A2A"/>
              </a:solidFill>
            </a:endParaRPr>
          </a:p>
          <a:p>
            <a:pPr algn="ctr"/>
            <a:r>
              <a:rPr lang="en-GB" sz="2000">
                <a:solidFill>
                  <a:srgbClr val="2A2A2A"/>
                </a:solidFill>
              </a:rPr>
              <a:t>City of Liverpool College – check website </a:t>
            </a:r>
            <a:r>
              <a:rPr lang="en-GB" sz="2000">
                <a:solidFill>
                  <a:srgbClr val="2A2A2A"/>
                </a:solidFill>
                <a:ea typeface="+mn-lt"/>
                <a:cs typeface="+mn-lt"/>
                <a:hlinkClick r:id="rId3"/>
              </a:rPr>
              <a:t>Open Days &amp; Events - The City of Liverpool College</a:t>
            </a:r>
            <a:endParaRPr lang="en-GB" sz="2000">
              <a:solidFill>
                <a:srgbClr val="2A2A2A"/>
              </a:solidFill>
              <a:ea typeface="+mn-lt"/>
              <a:cs typeface="+mn-lt"/>
            </a:endParaRPr>
          </a:p>
          <a:p>
            <a:endParaRPr lang="en-GB" sz="280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62F3A62-5D3F-947B-6702-F2CCA5DD7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238" y="346075"/>
            <a:ext cx="199072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832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709CA-9A59-37E8-9BEB-000097785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>
                <a:latin typeface="Aptos"/>
              </a:rPr>
              <a:t>…Post-16 FE Updates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17F37-273E-D051-CAAB-5C0B210D8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431"/>
            <a:ext cx="10515600" cy="46925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/>
              <a:t>Closing dates for applications:</a:t>
            </a:r>
          </a:p>
          <a:p>
            <a:pPr marL="0" indent="0">
              <a:buNone/>
            </a:pPr>
            <a:endParaRPr lang="en-GB"/>
          </a:p>
          <a:p>
            <a:pPr marL="0" indent="0" algn="ctr">
              <a:buNone/>
            </a:pPr>
            <a:r>
              <a:rPr lang="en-GB" sz="2200" u="sng" err="1"/>
              <a:t>Cronton</a:t>
            </a:r>
            <a:r>
              <a:rPr lang="en-GB" sz="2200" u="sng"/>
              <a:t> 6th Form </a:t>
            </a:r>
            <a:r>
              <a:rPr lang="en-GB" sz="2200"/>
              <a:t>- </a:t>
            </a:r>
            <a:r>
              <a:rPr lang="en-GB" sz="2200" b="1"/>
              <a:t>December 2025</a:t>
            </a:r>
          </a:p>
          <a:p>
            <a:pPr marL="0" indent="0" algn="ctr">
              <a:buNone/>
            </a:pPr>
            <a:endParaRPr lang="en-US" sz="2200"/>
          </a:p>
          <a:p>
            <a:pPr marL="0" indent="0" algn="ctr">
              <a:buNone/>
            </a:pPr>
            <a:r>
              <a:rPr lang="en-GB" sz="2200" u="sng"/>
              <a:t>Riverside College </a:t>
            </a:r>
            <a:r>
              <a:rPr lang="en-GB" sz="2200"/>
              <a:t>-  </a:t>
            </a:r>
            <a:r>
              <a:rPr lang="en-GB" sz="2200" b="1"/>
              <a:t>January 2026</a:t>
            </a:r>
            <a:endParaRPr lang="en-GB" sz="2200"/>
          </a:p>
          <a:p>
            <a:pPr marL="0" indent="0" algn="ctr">
              <a:buNone/>
            </a:pPr>
            <a:r>
              <a:rPr lang="en-GB" sz="2200"/>
              <a:t>Riverside College School Admissions Team will be attending assemblies/parents’ evenings arranged via schools Careers contacts throughout the autumn term</a:t>
            </a:r>
          </a:p>
          <a:p>
            <a:pPr marL="0" indent="0" algn="ctr">
              <a:buNone/>
            </a:pPr>
            <a:endParaRPr lang="en-GB" sz="2200"/>
          </a:p>
          <a:p>
            <a:pPr marL="0" indent="0" algn="ctr">
              <a:buNone/>
            </a:pPr>
            <a:r>
              <a:rPr lang="en-GB" sz="2200" u="sng"/>
              <a:t>Other Colleges </a:t>
            </a:r>
            <a:r>
              <a:rPr lang="en-GB" sz="2200"/>
              <a:t>– check websites</a:t>
            </a:r>
          </a:p>
        </p:txBody>
      </p:sp>
    </p:spTree>
    <p:extLst>
      <p:ext uri="{BB962C8B-B14F-4D97-AF65-F5344CB8AC3E}">
        <p14:creationId xmlns:p14="http://schemas.microsoft.com/office/powerpoint/2010/main" val="657147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5A84"/>
      </a:dk1>
      <a:lt1>
        <a:srgbClr val="FFFFFF"/>
      </a:lt1>
      <a:dk2>
        <a:srgbClr val="0094D0"/>
      </a:dk2>
      <a:lt2>
        <a:srgbClr val="E7E6E6"/>
      </a:lt2>
      <a:accent1>
        <a:srgbClr val="005982"/>
      </a:accent1>
      <a:accent2>
        <a:srgbClr val="00A94F"/>
      </a:accent2>
      <a:accent3>
        <a:srgbClr val="F58326"/>
      </a:accent3>
      <a:accent4>
        <a:srgbClr val="FFC000"/>
      </a:accent4>
      <a:accent5>
        <a:srgbClr val="46C3D3"/>
      </a:accent5>
      <a:accent6>
        <a:srgbClr val="C1D72F"/>
      </a:accent6>
      <a:hlink>
        <a:srgbClr val="005A82"/>
      </a:hlink>
      <a:folHlink>
        <a:srgbClr val="F4832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BC CORP Presentation basic  -  Read-Only" id="{15401EDD-3018-4DE7-9CC9-7D0F7541431E}" vid="{7003F838-A7BD-45DF-92F7-1B19F6B41169}"/>
    </a:ext>
  </a:extLst>
</a:theme>
</file>

<file path=ppt/theme/theme3.xml><?xml version="1.0" encoding="utf-8"?>
<a:theme xmlns:a="http://schemas.openxmlformats.org/drawingml/2006/main" name="2_Office Theme">
  <a:themeElements>
    <a:clrScheme name="Custom 1">
      <a:dk1>
        <a:srgbClr val="005A84"/>
      </a:dk1>
      <a:lt1>
        <a:srgbClr val="FFFFFF"/>
      </a:lt1>
      <a:dk2>
        <a:srgbClr val="0094D0"/>
      </a:dk2>
      <a:lt2>
        <a:srgbClr val="E7E6E6"/>
      </a:lt2>
      <a:accent1>
        <a:srgbClr val="005982"/>
      </a:accent1>
      <a:accent2>
        <a:srgbClr val="00A94F"/>
      </a:accent2>
      <a:accent3>
        <a:srgbClr val="F58326"/>
      </a:accent3>
      <a:accent4>
        <a:srgbClr val="FFC000"/>
      </a:accent4>
      <a:accent5>
        <a:srgbClr val="46C3D3"/>
      </a:accent5>
      <a:accent6>
        <a:srgbClr val="C1D72F"/>
      </a:accent6>
      <a:hlink>
        <a:srgbClr val="005A82"/>
      </a:hlink>
      <a:folHlink>
        <a:srgbClr val="F4832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BC CORP Presentation basic  -  Read-Only" id="{15401EDD-3018-4DE7-9CC9-7D0F7541431E}" vid="{31371650-AE0E-4FAC-9F50-6FB5658EA0D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C27AC625CB7C4389C9A9E0B8E6543F" ma:contentTypeVersion="13" ma:contentTypeDescription="Create a new document." ma:contentTypeScope="" ma:versionID="f1012352018657a02bd0b038053f5f46">
  <xsd:schema xmlns:xsd="http://www.w3.org/2001/XMLSchema" xmlns:xs="http://www.w3.org/2001/XMLSchema" xmlns:p="http://schemas.microsoft.com/office/2006/metadata/properties" xmlns:ns2="ba09bdc0-59e0-4dee-ad0a-6bff838939c2" xmlns:ns3="744cb6da-7843-4445-8cb9-7b97589415b2" targetNamespace="http://schemas.microsoft.com/office/2006/metadata/properties" ma:root="true" ma:fieldsID="f801ad538ba7fde68c16fe10afd53b68" ns2:_="" ns3:_="">
    <xsd:import namespace="ba09bdc0-59e0-4dee-ad0a-6bff838939c2"/>
    <xsd:import namespace="744cb6da-7843-4445-8cb9-7b97589415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09bdc0-59e0-4dee-ad0a-6bff838939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05c3b1-7ce9-4e47-9927-71a36d6424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4cb6da-7843-4445-8cb9-7b97589415b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4ed8743-5000-4f33-ba47-0afbf2603649}" ma:internalName="TaxCatchAll" ma:showField="CatchAllData" ma:web="744cb6da-7843-4445-8cb9-7b97589415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4cb6da-7843-4445-8cb9-7b97589415b2" xsi:nil="true"/>
    <lcf76f155ced4ddcb4097134ff3c332f xmlns="ba09bdc0-59e0-4dee-ad0a-6bff838939c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029B2A-BFB1-4305-993E-F904C63022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EB4049-2CA5-47C9-A644-B5225C017697}">
  <ds:schemaRefs>
    <ds:schemaRef ds:uri="744cb6da-7843-4445-8cb9-7b97589415b2"/>
    <ds:schemaRef ds:uri="ba09bdc0-59e0-4dee-ad0a-6bff838939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649E947-86EA-4369-A83B-32F0ECCFC177}">
  <ds:schemaRefs>
    <ds:schemaRef ds:uri="744cb6da-7843-4445-8cb9-7b97589415b2"/>
    <ds:schemaRef ds:uri="ba09bdc0-59e0-4dee-ad0a-6bff838939c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990</Words>
  <Application>Microsoft Office PowerPoint</Application>
  <PresentationFormat>Widescreen</PresentationFormat>
  <Paragraphs>137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Aptos</vt:lpstr>
      <vt:lpstr>Aptos Display</vt:lpstr>
      <vt:lpstr>Arial</vt:lpstr>
      <vt:lpstr>Arial Rounded MT Bold</vt:lpstr>
      <vt:lpstr>Calibri</vt:lpstr>
      <vt:lpstr>Poppins</vt:lpstr>
      <vt:lpstr>Office Theme</vt:lpstr>
      <vt:lpstr>1_Office Theme</vt:lpstr>
      <vt:lpstr>2_Office Theme</vt:lpstr>
      <vt:lpstr> Virtual School Network Meeting</vt:lpstr>
      <vt:lpstr>Agenda</vt:lpstr>
      <vt:lpstr>PowerPoint Presentation</vt:lpstr>
      <vt:lpstr>PEP’s</vt:lpstr>
      <vt:lpstr>Early Years/Primary Updates</vt:lpstr>
      <vt:lpstr>PLAC Updates…</vt:lpstr>
      <vt:lpstr>…PLAC Updates</vt:lpstr>
      <vt:lpstr>PowerPoint Presentation</vt:lpstr>
      <vt:lpstr>…Post-16 FE Updates</vt:lpstr>
      <vt:lpstr>Diary Dates</vt:lpstr>
      <vt:lpstr>EYFS Safeguarding and Welfare Reforms</vt:lpstr>
      <vt:lpstr>PowerPoint Presentation</vt:lpstr>
      <vt:lpstr>Safeguarding Training  Annex C</vt:lpstr>
      <vt:lpstr>PowerPoint Presentation</vt:lpstr>
      <vt:lpstr>Safeguarding Policy </vt:lpstr>
      <vt:lpstr>Safeguarding Children in Education</vt:lpstr>
      <vt:lpstr>Questions/Feedback</vt:lpstr>
    </vt:vector>
  </TitlesOfParts>
  <Company>Customer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Gemma Donaldson - Virtual School</dc:creator>
  <cp:lastModifiedBy>Gemma Donaldson - Virtual School</cp:lastModifiedBy>
  <cp:revision>1</cp:revision>
  <dcterms:created xsi:type="dcterms:W3CDTF">2024-11-11T14:56:34Z</dcterms:created>
  <dcterms:modified xsi:type="dcterms:W3CDTF">2025-07-01T15:36:13Z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0x0101003AC27AC625CB7C4389C9A9E0B8E6543F</vt:lpwstr>
  </property>
  <property fmtid="{D5CDD505-2E9C-101B-9397-08002B2CF9AE}" pid="3" name="MediaServiceImageTags">
    <vt:lpwstr/>
  </property>
</Properties>
</file>