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38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 smtClean="0"/>
              <a:t>1. I </a:t>
            </a:r>
            <a:r>
              <a:rPr lang="en-GB" dirty="0"/>
              <a:t>get on well with other children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 get on well with other children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77B-48DF-8526-E3B56752CFB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77B-48DF-8526-E3B56752CFB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77B-48DF-8526-E3B56752CFB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</c:v>
                </c:pt>
                <c:pt idx="1">
                  <c:v>0.24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53-4CB9-90B9-40788024B2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10. I feel safe in school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320-47D5-AB85-4681D26833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320-47D5-AB85-4681D26833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320-47D5-AB85-4681D26833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0.87</c:v>
                </c:pt>
                <c:pt idx="1">
                  <c:v>0.06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A8-483D-B74E-54FF043EAA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11.  Grown Ups Help Me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80-406B-B313-B4FB5DF2D68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80-406B-B313-B4FB5DF2D68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80-406B-B313-B4FB5DF2D68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0.96</c:v>
                </c:pt>
                <c:pt idx="1">
                  <c:v>0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F4-4006-B139-C517444085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 smtClean="0"/>
              <a:t>2. I </a:t>
            </a:r>
            <a:r>
              <a:rPr lang="en-GB" sz="1800" dirty="0"/>
              <a:t>get on well with grown ups</a:t>
            </a:r>
          </a:p>
        </c:rich>
      </c:tx>
      <c:layout>
        <c:manualLayout>
          <c:xMode val="edge"/>
          <c:yMode val="edge"/>
          <c:x val="0.10235757743362832"/>
          <c:y val="4.28082191780821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 get on well with grown ups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F01-418B-9824-1AC3C2CD511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F01-418B-9824-1AC3C2CD51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F01-418B-9824-1AC3C2CD51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0.96</c:v>
                </c:pt>
                <c:pt idx="1">
                  <c:v>0.02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D7-4836-8C25-DA92F1FA1E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 smtClean="0"/>
              <a:t>3. I </a:t>
            </a:r>
            <a:r>
              <a:rPr lang="en-GB" dirty="0"/>
              <a:t>am happy at lunchtimes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 am happy at lunchtimes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80-447B-9DB6-3601195E5ED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D80-447B-9DB6-3601195E5E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D80-447B-9DB6-3601195E5E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0.74</c:v>
                </c:pt>
                <c:pt idx="1">
                  <c:v>0.2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01-41D0-BDBC-214C0B54B2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4. I am happy at break times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F2D-42EC-984B-E156F79E11A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F2D-42EC-984B-E156F79E11A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F2D-42EC-984B-E156F79E11A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0.72</c:v>
                </c:pt>
                <c:pt idx="1">
                  <c:v>0.2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FE-4C31-A625-71EF597DD7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dirty="0"/>
              <a:t>5. I feel OK moving around school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5. I feel OK moving around school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2B-44F3-A251-3C11A268BC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A2B-44F3-A251-3C11A268BC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A2B-44F3-A251-3C11A268BC4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0.87</c:v>
                </c:pt>
                <c:pt idx="1">
                  <c:v>0.04</c:v>
                </c:pt>
                <c:pt idx="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E7-448C-8800-4CB4FA1365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6. Reading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49-46DA-9AF3-D7ACCA9DEE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449-46DA-9AF3-D7ACCA9DEE9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49-46DA-9AF3-D7ACCA9DEE9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0.72</c:v>
                </c:pt>
                <c:pt idx="1">
                  <c:v>0.15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45-4BDB-B671-C1D36CDC12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7. Writing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3D-4F79-BBC3-AED064D013E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3D-4F79-BBC3-AED064D013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3D-4F79-BBC3-AED064D013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0.61</c:v>
                </c:pt>
                <c:pt idx="1">
                  <c:v>0.17</c:v>
                </c:pt>
                <c:pt idx="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EE-4500-B9BC-424AAF8F7D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8. Spelling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B4-4CDA-BF13-0DDB0FF22D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B4-4CDA-BF13-0DDB0FF22D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B4-4CDA-BF13-0DDB0FF22DD1}"/>
              </c:ext>
            </c:extLst>
          </c:dPt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0.52</c:v>
                </c:pt>
                <c:pt idx="1">
                  <c:v>0.15</c:v>
                </c:pt>
                <c:pt idx="2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C6-42F2-8B81-8DAAA27106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9. Number Work/Maths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ED1-4CA8-AF12-68FDF4E375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ED1-4CA8-AF12-68FDF4E375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ED1-4CA8-AF12-68FDF4E375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Sometimes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0.74</c:v>
                </c:pt>
                <c:pt idx="1">
                  <c:v>0.09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5A-4684-8842-0E320A362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482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65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4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211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1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10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56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337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61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670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73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2DB69-0BF0-43FF-A1EF-0BEE4EACE95C}" type="datetimeFigureOut">
              <a:rPr lang="en-GB" smtClean="0"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45F11-2AFD-4801-B5E0-7E5AB5B28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26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2243"/>
            <a:ext cx="9144000" cy="1886013"/>
          </a:xfrm>
        </p:spPr>
        <p:txBody>
          <a:bodyPr/>
          <a:lstStyle/>
          <a:p>
            <a:r>
              <a:rPr lang="en-GB" dirty="0" smtClean="0"/>
              <a:t>SEND Pupil Voice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479723"/>
            <a:ext cx="9144000" cy="915098"/>
          </a:xfrm>
        </p:spPr>
        <p:txBody>
          <a:bodyPr/>
          <a:lstStyle/>
          <a:p>
            <a:r>
              <a:rPr lang="en-GB" dirty="0" smtClean="0"/>
              <a:t>October 2024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664" y="4741387"/>
            <a:ext cx="1833095" cy="1833095"/>
          </a:xfrm>
          <a:prstGeom prst="rect">
            <a:avLst/>
          </a:prstGeom>
        </p:spPr>
      </p:pic>
      <p:sp>
        <p:nvSpPr>
          <p:cNvPr id="5" name="AutoShape 2" descr="Pupil Voice | Furze Infant School"/>
          <p:cNvSpPr>
            <a:spLocks noChangeAspect="1" noChangeArrowheads="1"/>
          </p:cNvSpPr>
          <p:nvPr/>
        </p:nvSpPr>
        <p:spPr bwMode="auto">
          <a:xfrm>
            <a:off x="155575" y="-144463"/>
            <a:ext cx="1461194" cy="146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1609" y="3281508"/>
            <a:ext cx="2788782" cy="265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316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3722518"/>
              </p:ext>
            </p:extLst>
          </p:nvPr>
        </p:nvGraphicFramePr>
        <p:xfrm>
          <a:off x="847344" y="609473"/>
          <a:ext cx="4904232" cy="2609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799366448"/>
              </p:ext>
            </p:extLst>
          </p:nvPr>
        </p:nvGraphicFramePr>
        <p:xfrm>
          <a:off x="6430264" y="466344"/>
          <a:ext cx="3673856" cy="2670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923660824"/>
              </p:ext>
            </p:extLst>
          </p:nvPr>
        </p:nvGraphicFramePr>
        <p:xfrm>
          <a:off x="1458976" y="3408003"/>
          <a:ext cx="3827272" cy="2718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2235519805"/>
              </p:ext>
            </p:extLst>
          </p:nvPr>
        </p:nvGraphicFramePr>
        <p:xfrm>
          <a:off x="6351524" y="3423582"/>
          <a:ext cx="3831336" cy="2718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59267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043727246"/>
              </p:ext>
            </p:extLst>
          </p:nvPr>
        </p:nvGraphicFramePr>
        <p:xfrm>
          <a:off x="1145032" y="524933"/>
          <a:ext cx="3856736" cy="306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441352460"/>
              </p:ext>
            </p:extLst>
          </p:nvPr>
        </p:nvGraphicFramePr>
        <p:xfrm>
          <a:off x="6530848" y="543221"/>
          <a:ext cx="3957320" cy="3029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107729499"/>
              </p:ext>
            </p:extLst>
          </p:nvPr>
        </p:nvGraphicFramePr>
        <p:xfrm>
          <a:off x="962152" y="3590883"/>
          <a:ext cx="4039616" cy="3020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3432636546"/>
              </p:ext>
            </p:extLst>
          </p:nvPr>
        </p:nvGraphicFramePr>
        <p:xfrm>
          <a:off x="6530848" y="3666745"/>
          <a:ext cx="4039616" cy="2800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7046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612261503"/>
              </p:ext>
            </p:extLst>
          </p:nvPr>
        </p:nvGraphicFramePr>
        <p:xfrm>
          <a:off x="1227328" y="445347"/>
          <a:ext cx="4003040" cy="2764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766815525"/>
              </p:ext>
            </p:extLst>
          </p:nvPr>
        </p:nvGraphicFramePr>
        <p:xfrm>
          <a:off x="6741160" y="445347"/>
          <a:ext cx="3957320" cy="2782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954223798"/>
              </p:ext>
            </p:extLst>
          </p:nvPr>
        </p:nvGraphicFramePr>
        <p:xfrm>
          <a:off x="1163320" y="3227833"/>
          <a:ext cx="4067048" cy="2782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21259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 there anything more grown-ups could do to better support you?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35% of children wrote responses about a range of areas which fit within the following areas:</a:t>
            </a:r>
          </a:p>
          <a:p>
            <a:pPr marL="0" indent="0">
              <a:buNone/>
            </a:pPr>
            <a:endParaRPr lang="en-GB" b="1" dirty="0" smtClean="0"/>
          </a:p>
          <a:p>
            <a:r>
              <a:rPr lang="en-GB" sz="2400" dirty="0" smtClean="0"/>
              <a:t>More support in core subjects</a:t>
            </a:r>
          </a:p>
          <a:p>
            <a:r>
              <a:rPr lang="en-GB" sz="2400" dirty="0" smtClean="0"/>
              <a:t>Some children </a:t>
            </a:r>
            <a:r>
              <a:rPr lang="en-GB" sz="2400" smtClean="0"/>
              <a:t>would </a:t>
            </a:r>
            <a:r>
              <a:rPr lang="en-GB" sz="2400" smtClean="0"/>
              <a:t>like </a:t>
            </a:r>
            <a:r>
              <a:rPr lang="en-GB" sz="2400" dirty="0" smtClean="0"/>
              <a:t>to start having active breaks to help focus</a:t>
            </a:r>
          </a:p>
          <a:p>
            <a:r>
              <a:rPr lang="en-GB" sz="2400" dirty="0" smtClean="0"/>
              <a:t>Someone to talk to if sad, mad </a:t>
            </a:r>
            <a:r>
              <a:rPr lang="en-GB" sz="2400" dirty="0" err="1" smtClean="0"/>
              <a:t>etc</a:t>
            </a:r>
            <a:endParaRPr lang="en-GB" sz="2400" dirty="0" smtClean="0"/>
          </a:p>
          <a:p>
            <a:r>
              <a:rPr lang="en-GB" sz="2400" dirty="0" smtClean="0"/>
              <a:t>Needing more space in class e.g. table on their own</a:t>
            </a:r>
          </a:p>
          <a:p>
            <a:r>
              <a:rPr lang="en-GB" sz="2400" dirty="0" smtClean="0"/>
              <a:t>Worry about older children and possible bullying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4024" y="4478805"/>
            <a:ext cx="1833095" cy="1833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33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Results fed back to school staff and published on the school website</a:t>
            </a:r>
          </a:p>
          <a:p>
            <a:r>
              <a:rPr lang="en-GB" dirty="0" smtClean="0"/>
              <a:t>Actions for specific children fed back to teacher to implement</a:t>
            </a:r>
          </a:p>
          <a:p>
            <a:r>
              <a:rPr lang="en-GB" dirty="0" err="1" smtClean="0"/>
              <a:t>SENDCo</a:t>
            </a:r>
            <a:r>
              <a:rPr lang="en-GB" dirty="0" smtClean="0"/>
              <a:t> spoken to key children around feeling safe and concerns around lunchtime and/or break time and adjustments made where needed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6592" y="4343868"/>
            <a:ext cx="1833095" cy="1833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669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170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SEND Pupil Voice</vt:lpstr>
      <vt:lpstr>PowerPoint Presentation</vt:lpstr>
      <vt:lpstr>PowerPoint Presentation</vt:lpstr>
      <vt:lpstr>PowerPoint Presentation</vt:lpstr>
      <vt:lpstr>Is there anything more grown-ups could do to better support you?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SEND Pupil Voice</dc:title>
  <dc:creator>Melynda Shimwell</dc:creator>
  <cp:lastModifiedBy>Melynda Shimwell</cp:lastModifiedBy>
  <cp:revision>8</cp:revision>
  <dcterms:created xsi:type="dcterms:W3CDTF">2024-10-25T08:27:57Z</dcterms:created>
  <dcterms:modified xsi:type="dcterms:W3CDTF">2024-10-25T12:52:46Z</dcterms:modified>
</cp:coreProperties>
</file>