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006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276" autoAdjust="0"/>
    <p:restoredTop sz="94660"/>
  </p:normalViewPr>
  <p:slideViewPr>
    <p:cSldViewPr snapToGrid="0">
      <p:cViewPr>
        <p:scale>
          <a:sx n="81" d="100"/>
          <a:sy n="81" d="100"/>
        </p:scale>
        <p:origin x="84" y="5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24CAD1-4B32-C951-4D5A-17854A1AE9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ABB29-B4F6-A33F-34BF-35CEF0DDAF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AAA0D-3AE5-E264-B2B0-D43C6CF14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E6A39-44A4-5ED1-84D1-6E8AC3066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30742-11E5-B99C-B62A-1D69390B6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71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86E6A7-3E95-6D2D-24BF-666A3369F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138186-D4C4-FCEE-98B0-A365E8C87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B156-0A05-46E0-5510-359EE3D76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6878E7-A6D3-922D-249C-54D6A8429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ECEB4F-AE56-3801-820E-A9F068500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3598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AC0A7B-2AF1-0EC7-0EED-52B7C0C3BB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B7C2B-84DB-520F-AABA-01B500966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27A95-995A-CB29-ECD4-E0C525DA9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BDA34-7170-9BF2-82CF-24913E600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08C0-0643-23F6-A533-400457C9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35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31E5B-E50E-02DB-9AE6-1E0EA0338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F813E-ED5C-07F4-2FFB-758095B37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96F34D-3974-8579-3F61-B489D0376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54121-7DF6-9168-0B11-610598CDF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66BBF-B120-8321-7AF2-17F3EF9DC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05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AB235-6E88-0B31-363D-21EC79F21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C73221-3B5F-1336-1486-A3ED4D9726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29DDA7-84AC-04CE-2901-5BEC4886B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269F63-E59B-ADB0-AAD5-E8D6907F6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28F8B-0A02-5868-8236-F6D0FCFE3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79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F9F89-FB65-037E-F28A-D8AAD62A8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2787F-937B-EC4D-62C8-3E4F2BB827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B3591B-3C34-981A-46AB-8A8FC5BAD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70B44-80A8-4411-A955-983A6BE5A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EE56E3-DD57-610D-CDDF-09A1CC29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42364B-0774-E80D-8F63-92B3CEFF7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87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96A2-82FF-6A31-F401-07B13EEAC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A6856-8B0B-BBA2-9BF4-43338AC675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B08182-636C-3086-BF91-655D6C678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6B6831-2C87-F956-4A56-13E89FB5DF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EAE748-868D-EFCC-65FC-8DE0C48D5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93C63A-E9B5-2518-9421-E6997880F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600273-D227-6EF5-7752-896F76A5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2B351C-FA5A-4FE0-7737-E644C44D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692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22E94-2E84-57FD-08F3-3BC1F76AE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3F382B-5CA1-012A-D37E-0698F8398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3D922-F214-15C5-3B10-2FDE5FEF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65B01-D36A-72F6-B89E-2373FC734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77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FD449-7C9A-808D-A790-8CD895984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7AA8B5-D7CD-FF9E-8F75-98E6E5D2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B851D6-10AE-F2F3-9831-6943B9CEE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006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33B64-0B11-4D6B-07EB-B204DD50E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56070B-07E6-2841-66F0-00E265DA5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B22AF2-BFFB-FABC-4FEE-D2CB61261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CEB5C1-F1BE-279B-0C97-229098308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13AD84-94D2-1D19-4E8B-20AC5A36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B3B857-3715-0DC3-CC4C-B9FD3CBD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80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53C3-E0D2-D67E-8C2B-9652FA52A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7513D9-EA7E-7D06-1756-36E4D4F744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DEBCF8-6704-EA4C-E67B-23D53FCB56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1279B3-C44D-BB63-989B-153195E3E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54A7B-41ED-4DAA-F624-3BBB418B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F744DC-FBFA-A380-3E1A-649573049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326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331CBE-7454-AC0F-8ED9-424DE8C84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4955FB-276F-7ABD-37EA-AAEF77D806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03CE8-EF0C-2B5E-213C-8C47F1AC0A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A660C-09FB-4030-8F86-04251B466FCB}" type="datetimeFigureOut">
              <a:rPr lang="en-GB" smtClean="0"/>
              <a:t>31/07/2023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99744-AFBA-558A-DD4B-A8DC1CC06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149DB9-34F5-074E-C1EC-7B92D070EE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BC7507-5F9F-4365-9E25-0D5A9E4419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733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D55E21D-241C-1ADE-91EB-C6F9765D2462}"/>
              </a:ext>
            </a:extLst>
          </p:cNvPr>
          <p:cNvSpPr txBox="1"/>
          <p:nvPr/>
        </p:nvSpPr>
        <p:spPr>
          <a:xfrm>
            <a:off x="11668539" y="287240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D2E7BA6C-A5CA-96CE-FF5B-D15656D0E9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67790"/>
            <a:ext cx="9144000" cy="891002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Century" panose="02040604050505020304" pitchFamily="18" charset="0"/>
              </a:rPr>
              <a:t>THE INN CROWD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6BBDD91-1822-09FD-A91A-BB0B1A90BF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22960"/>
            <a:ext cx="9144000" cy="665162"/>
          </a:xfrm>
        </p:spPr>
        <p:txBody>
          <a:bodyPr/>
          <a:lstStyle/>
          <a:p>
            <a:r>
              <a:rPr lang="en-GB" dirty="0">
                <a:latin typeface="Century" panose="02040604050505020304" pitchFamily="18" charset="0"/>
                <a:ea typeface="Cambria Math" panose="02040503050406030204" pitchFamily="18" charset="0"/>
              </a:rPr>
              <a:t>By Matthew Crossey &amp; Tom Kirkham</a:t>
            </a:r>
          </a:p>
        </p:txBody>
      </p:sp>
      <p:pic>
        <p:nvPicPr>
          <p:cNvPr id="13" name="Picture 12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F797E89A-C716-4A95-4C49-3DCE48B104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478" y="2739370"/>
            <a:ext cx="4511044" cy="42527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7DBC4A56-33EC-153D-D339-E378831C22EE}"/>
              </a:ext>
            </a:extLst>
          </p:cNvPr>
          <p:cNvSpPr txBox="1"/>
          <p:nvPr/>
        </p:nvSpPr>
        <p:spPr>
          <a:xfrm>
            <a:off x="2285463" y="1525377"/>
            <a:ext cx="762107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800" dirty="0">
                <a:solidFill>
                  <a:srgbClr val="E00069"/>
                </a:solidFill>
                <a:latin typeface="Century" panose="02040604050505020304" pitchFamily="18" charset="0"/>
              </a:rPr>
              <a:t>SPREAD THE JOY</a:t>
            </a:r>
          </a:p>
        </p:txBody>
      </p:sp>
    </p:spTree>
    <p:extLst>
      <p:ext uri="{BB962C8B-B14F-4D97-AF65-F5344CB8AC3E}">
        <p14:creationId xmlns:p14="http://schemas.microsoft.com/office/powerpoint/2010/main" val="3724544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207109"/>
            <a:ext cx="10985679" cy="4443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Count your blessings one by one,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Cherish every gift in turn.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Celebrate, illuminate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And raise your voices high.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Ring the bells so all can tell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The new-born King’s arrived.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60367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207109"/>
            <a:ext cx="10985679" cy="4443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Christmas is here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Christmas is here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Time to spread the news about a boy.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It’s time to spread the joy.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It’s time to spread the, time to spread the joy.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It’s time to spread the, time to spread the joy.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821922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886285" y="760479"/>
            <a:ext cx="10985679" cy="59053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Come together one and all,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There is room for everyone.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Keep the door wide open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For your neighbours, for your friends.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If you share and show you care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The party never ends.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 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algn="ctr">
              <a:lnSpc>
                <a:spcPct val="150000"/>
              </a:lnSpc>
            </a:pPr>
            <a:endParaRPr lang="en-GB" sz="3200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07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ext, logo, company name&#10;&#10;Description automatically generated with medium confidence">
            <a:extLst>
              <a:ext uri="{FF2B5EF4-FFF2-40B4-BE49-F238E27FC236}">
                <a16:creationId xmlns:a16="http://schemas.microsoft.com/office/drawing/2014/main" id="{64329A9C-A32C-4914-6FEC-7D7F87F7B4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36" y="0"/>
            <a:ext cx="1613336" cy="15209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5570AD6-2EDA-AEF0-0063-21F6CE807AD5}"/>
              </a:ext>
            </a:extLst>
          </p:cNvPr>
          <p:cNvSpPr txBox="1"/>
          <p:nvPr/>
        </p:nvSpPr>
        <p:spPr>
          <a:xfrm>
            <a:off x="603160" y="1207109"/>
            <a:ext cx="10985679" cy="44437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Christmas is here, Christmas is here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Time to spread the news about a boy.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It’s time to spread the joy.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It’s time to spread the, time to spread the joy.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effectLst/>
                <a:latin typeface="Century" panose="02040604050505020304" pitchFamily="18" charset="0"/>
                <a:ea typeface="SharpSansNo1-Medium"/>
                <a:cs typeface="SharpSansNo1-Medium"/>
              </a:rPr>
              <a:t>It’s time to spread the, time to spread the joy.</a:t>
            </a:r>
          </a:p>
          <a:p>
            <a:pPr marR="540385" algn="ctr">
              <a:lnSpc>
                <a:spcPct val="150000"/>
              </a:lnSpc>
            </a:pPr>
            <a:r>
              <a:rPr lang="en-GB" sz="3200" dirty="0">
                <a:latin typeface="Century" panose="02040604050505020304" pitchFamily="18" charset="0"/>
                <a:ea typeface="SharpSansNo1-Medium"/>
                <a:cs typeface="SharpSansNo1-Medium"/>
              </a:rPr>
              <a:t>It’s time to spread the joy. </a:t>
            </a:r>
            <a:endParaRPr lang="en-GB" sz="3200" dirty="0">
              <a:effectLst/>
              <a:latin typeface="SharpSansNo1-Medium"/>
              <a:ea typeface="SharpSansNo1-Medium"/>
              <a:cs typeface="SharpSansNo1-Medium"/>
            </a:endParaRPr>
          </a:p>
        </p:txBody>
      </p:sp>
    </p:spTree>
    <p:extLst>
      <p:ext uri="{BB962C8B-B14F-4D97-AF65-F5344CB8AC3E}">
        <p14:creationId xmlns:p14="http://schemas.microsoft.com/office/powerpoint/2010/main" val="3168349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184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Century</vt:lpstr>
      <vt:lpstr>SharpSansNo1-Medium</vt:lpstr>
      <vt:lpstr>Office Theme</vt:lpstr>
      <vt:lpstr>THE INN CROWD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SPREAD THE JOY</dc:title>
  <dc:creator>Thomas Kirkham</dc:creator>
  <cp:lastModifiedBy>Thomas Kirkham</cp:lastModifiedBy>
  <cp:revision>20</cp:revision>
  <dcterms:created xsi:type="dcterms:W3CDTF">2023-02-08T11:05:13Z</dcterms:created>
  <dcterms:modified xsi:type="dcterms:W3CDTF">2023-07-31T12:11:45Z</dcterms:modified>
</cp:coreProperties>
</file>