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006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276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4CAD1-4B32-C951-4D5A-17854A1AE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ABB29-B4F6-A33F-34BF-35CEF0DDA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AAA0D-3AE5-E264-B2B0-D43C6CF14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E6A39-44A4-5ED1-84D1-6E8AC3066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30742-11E5-B99C-B62A-1D69390B6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7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6E6A7-3E95-6D2D-24BF-666A3369F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138186-D4C4-FCEE-98B0-A365E8C87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4B156-0A05-46E0-5510-359EE3D7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878E7-A6D3-922D-249C-54D6A8429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CEB4F-AE56-3801-820E-A9F068500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59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AC0A7B-2AF1-0EC7-0EED-52B7C0C3B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7C2B-84DB-520F-AABA-01B500966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27A95-995A-CB29-ECD4-E0C525DA9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BDA34-7170-9BF2-82CF-24913E60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E08C0-0643-23F6-A533-400457C9B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3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31E5B-E50E-02DB-9AE6-1E0EA0338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F813E-ED5C-07F4-2FFB-758095B37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6F34D-3974-8579-3F61-B489D0376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54121-7DF6-9168-0B11-610598CD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66BBF-B120-8321-7AF2-17F3EF9D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05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AB235-6E88-0B31-363D-21EC79F2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73221-3B5F-1336-1486-A3ED4D972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9DDA7-84AC-04CE-2901-5BEC4886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9F63-E59B-ADB0-AAD5-E8D6907F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28F8B-0A02-5868-8236-F6D0FCFE3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79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F9F89-FB65-037E-F28A-D8AAD62A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2787F-937B-EC4D-62C8-3E4F2BB82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B3591B-3C34-981A-46AB-8A8FC5BAD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70B44-80A8-4411-A955-983A6BE5A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E56E3-DD57-610D-CDDF-09A1CC29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2364B-0774-E80D-8F63-92B3CEFF7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87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996A2-82FF-6A31-F401-07B13EEAC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A6856-8B0B-BBA2-9BF4-43338AC67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08182-636C-3086-BF91-655D6C678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6B6831-2C87-F956-4A56-13E89FB5D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EAE748-868D-EFCC-65FC-8DE0C48D5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93C63A-E9B5-2518-9421-E6997880F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00273-D227-6EF5-7752-896F76A5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2B351C-FA5A-4FE0-7737-E644C44D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69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22E94-2E84-57FD-08F3-3BC1F76AE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3F382B-5CA1-012A-D37E-0698F8398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3D922-F214-15C5-3B10-2FDE5FEF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65B01-D36A-72F6-B89E-2373FC734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7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2FD449-7C9A-808D-A790-8CD895984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7AA8B5-D7CD-FF9E-8F75-98E6E5D2D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851D6-10AE-F2F3-9831-6943B9CEE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00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3B64-0B11-4D6B-07EB-B204DD50E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6070B-07E6-2841-66F0-00E265DA5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B22AF2-BFFB-FABC-4FEE-D2CB61261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CEB5C1-F1BE-279B-0C97-22909830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3AD84-94D2-1D19-4E8B-20AC5A36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3B857-3715-0DC3-CC4C-B9FD3CBD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80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53C3-E0D2-D67E-8C2B-9652FA52A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7513D9-EA7E-7D06-1756-36E4D4F744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EBCF8-6704-EA4C-E67B-23D53FCB5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279B3-C44D-BB63-989B-153195E3E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54A7B-41ED-4DAA-F624-3BBB418B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744DC-FBFA-A380-3E1A-649573049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32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331CBE-7454-AC0F-8ED9-424DE8C84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4955FB-276F-7ABD-37EA-AAEF77D80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03CE8-EF0C-2B5E-213C-8C47F1AC0A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99744-AFBA-558A-DD4B-A8DC1CC066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49DB9-34F5-074E-C1EC-7B92D070E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33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55E21D-241C-1ADE-91EB-C6F9765D2462}"/>
              </a:ext>
            </a:extLst>
          </p:cNvPr>
          <p:cNvSpPr txBox="1"/>
          <p:nvPr/>
        </p:nvSpPr>
        <p:spPr>
          <a:xfrm>
            <a:off x="11668539" y="287240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4DA5703-242A-287D-BC63-15CDDFE88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7790"/>
            <a:ext cx="9144000" cy="891002"/>
          </a:xfrm>
        </p:spPr>
        <p:txBody>
          <a:bodyPr>
            <a:normAutofit/>
          </a:bodyPr>
          <a:lstStyle/>
          <a:p>
            <a:r>
              <a:rPr lang="en-GB" sz="4000" b="1" dirty="0">
                <a:latin typeface="Century" panose="02040604050505020304" pitchFamily="18" charset="0"/>
              </a:rPr>
              <a:t>THE INN CROWD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D18273E-7A10-71D5-59F3-DF4E38F944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22960"/>
            <a:ext cx="9144000" cy="665162"/>
          </a:xfrm>
        </p:spPr>
        <p:txBody>
          <a:bodyPr/>
          <a:lstStyle/>
          <a:p>
            <a:r>
              <a:rPr lang="en-GB" dirty="0">
                <a:latin typeface="Century" panose="02040604050505020304" pitchFamily="18" charset="0"/>
                <a:ea typeface="Cambria Math" panose="02040503050406030204" pitchFamily="18" charset="0"/>
              </a:rPr>
              <a:t>By Tom Kirkham &amp; Matthew Crossey</a:t>
            </a:r>
          </a:p>
        </p:txBody>
      </p:sp>
      <p:pic>
        <p:nvPicPr>
          <p:cNvPr id="13" name="Picture 12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2381E1F0-EFE7-0A1A-3D46-1D75025099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78" y="2739370"/>
            <a:ext cx="4511044" cy="42527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28A8D10-4C0D-2A5D-F8C1-7F3BFBDCDCE9}"/>
              </a:ext>
            </a:extLst>
          </p:cNvPr>
          <p:cNvSpPr txBox="1"/>
          <p:nvPr/>
        </p:nvSpPr>
        <p:spPr>
          <a:xfrm>
            <a:off x="338731" y="1525377"/>
            <a:ext cx="1143022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800" dirty="0">
                <a:solidFill>
                  <a:srgbClr val="E00069"/>
                </a:solidFill>
                <a:latin typeface="Century" panose="02040604050505020304" pitchFamily="18" charset="0"/>
              </a:rPr>
              <a:t>SHEPHERDS ON THE HILLSIDE</a:t>
            </a:r>
          </a:p>
        </p:txBody>
      </p:sp>
    </p:spTree>
    <p:extLst>
      <p:ext uri="{BB962C8B-B14F-4D97-AF65-F5344CB8AC3E}">
        <p14:creationId xmlns:p14="http://schemas.microsoft.com/office/powerpoint/2010/main" val="372454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207109"/>
            <a:ext cx="10985679" cy="4443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Shepherds on the hillside fast asleep,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You’re </a:t>
            </a:r>
            <a:r>
              <a:rPr lang="en-GB" sz="3200" dirty="0" err="1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gonna</a:t>
            </a: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 have to leave your sheep.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Shepherds on the hillside fast asleep,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You’re </a:t>
            </a:r>
            <a:r>
              <a:rPr lang="en-GB" sz="3200" dirty="0" err="1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gonna</a:t>
            </a: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 have to leave your sheep.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But don’t get cross, don’t make a fuss.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Leave your sleepy </a:t>
            </a:r>
            <a:r>
              <a:rPr lang="en-GB" sz="3200" dirty="0" err="1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sheepies</a:t>
            </a: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 and come with us.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60367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207109"/>
            <a:ext cx="10985679" cy="4443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Shepherds on the hillside, don’t delay,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You’re </a:t>
            </a:r>
            <a:r>
              <a:rPr lang="en-GB" sz="3200" dirty="0" err="1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gonna</a:t>
            </a: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 be the first to say,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Shepherds on the hillside, don’t delay,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You’re </a:t>
            </a:r>
            <a:r>
              <a:rPr lang="en-GB" sz="3200" dirty="0" err="1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gonna</a:t>
            </a: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 be the first to say,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The world that was has gone because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A tiny little baby has been born from God.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3982309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45773"/>
            <a:ext cx="10985679" cy="2966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Come into the stable down in Bethlehem.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Come and see the baby down in Bethlehem.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Come into the stable down in Bethlehem.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Come and see the baby down in Bethlehem.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896119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837778"/>
            <a:ext cx="10985679" cy="5182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Shepherds on the hillside fast asleep,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You’re </a:t>
            </a:r>
            <a:r>
              <a:rPr lang="en-GB" sz="3200" dirty="0" err="1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gonna</a:t>
            </a: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 have to leave your sheep.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Shepherds on the hillside fast asleep,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You’re </a:t>
            </a:r>
            <a:r>
              <a:rPr lang="en-GB" sz="3200" dirty="0" err="1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gonna</a:t>
            </a: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 have to leave your sheep.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But don’t get cross, don’t make a fuss.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Leave your sleepy </a:t>
            </a:r>
            <a:r>
              <a:rPr lang="en-GB" sz="3200" dirty="0" err="1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sheepies</a:t>
            </a: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 and come with us.</a:t>
            </a:r>
            <a:endParaRPr lang="en-GB" sz="3200" dirty="0"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Leave your sleepy </a:t>
            </a:r>
            <a:r>
              <a:rPr lang="en-GB" sz="3200" dirty="0" err="1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sheepies</a:t>
            </a: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 and come with us.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252789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203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Century</vt:lpstr>
      <vt:lpstr>SharpSansNo1-Medium</vt:lpstr>
      <vt:lpstr>Office Theme</vt:lpstr>
      <vt:lpstr>THE INN CROWD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SHEPHERDS ON THE HILLSIDE</dc:title>
  <dc:creator>Thomas Kirkham</dc:creator>
  <cp:lastModifiedBy>Thomas Kirkham</cp:lastModifiedBy>
  <cp:revision>21</cp:revision>
  <dcterms:created xsi:type="dcterms:W3CDTF">2023-02-08T11:05:13Z</dcterms:created>
  <dcterms:modified xsi:type="dcterms:W3CDTF">2023-07-31T12:06:38Z</dcterms:modified>
</cp:coreProperties>
</file>