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006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291" autoAdjust="0"/>
    <p:restoredTop sz="94660"/>
  </p:normalViewPr>
  <p:slideViewPr>
    <p:cSldViewPr snapToGrid="0">
      <p:cViewPr>
        <p:scale>
          <a:sx n="81" d="100"/>
          <a:sy n="81" d="100"/>
        </p:scale>
        <p:origin x="80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CAD1-4B32-C951-4D5A-17854A1AE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ABB29-B4F6-A33F-34BF-35CEF0DDA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AAA0D-3AE5-E264-B2B0-D43C6CF14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E6A39-44A4-5ED1-84D1-6E8AC306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30742-11E5-B99C-B62A-1D69390B6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7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6E6A7-3E95-6D2D-24BF-666A3369F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38186-D4C4-FCEE-98B0-A365E8C87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B156-0A05-46E0-5510-359EE3D7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878E7-A6D3-922D-249C-54D6A8429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CEB4F-AE56-3801-820E-A9F068500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59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AC0A7B-2AF1-0EC7-0EED-52B7C0C3B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7C2B-84DB-520F-AABA-01B500966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27A95-995A-CB29-ECD4-E0C525DA9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BDA34-7170-9BF2-82CF-24913E60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E08C0-0643-23F6-A533-400457C9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3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31E5B-E50E-02DB-9AE6-1E0EA0338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F813E-ED5C-07F4-2FFB-758095B3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6F34D-3974-8579-3F61-B489D0376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54121-7DF6-9168-0B11-610598CD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66BBF-B120-8321-7AF2-17F3EF9D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05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AB235-6E88-0B31-363D-21EC79F2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73221-3B5F-1336-1486-A3ED4D972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9DDA7-84AC-04CE-2901-5BEC4886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9F63-E59B-ADB0-AAD5-E8D6907F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28F8B-0A02-5868-8236-F6D0FCFE3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79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F9F89-FB65-037E-F28A-D8AAD62A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2787F-937B-EC4D-62C8-3E4F2BB82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3591B-3C34-981A-46AB-8A8FC5BAD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70B44-80A8-4411-A955-983A6BE5A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E56E3-DD57-610D-CDDF-09A1CC29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2364B-0774-E80D-8F63-92B3CEFF7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87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996A2-82FF-6A31-F401-07B13EEAC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A6856-8B0B-BBA2-9BF4-43338AC67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08182-636C-3086-BF91-655D6C678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6B6831-2C87-F956-4A56-13E89FB5D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EAE748-868D-EFCC-65FC-8DE0C48D5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93C63A-E9B5-2518-9421-E6997880F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00273-D227-6EF5-7752-896F76A5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2B351C-FA5A-4FE0-7737-E644C44D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69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22E94-2E84-57FD-08F3-3BC1F76AE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3F382B-5CA1-012A-D37E-0698F839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3D922-F214-15C5-3B10-2FDE5FEF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65B01-D36A-72F6-B89E-2373FC734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7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FD449-7C9A-808D-A790-8CD895984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AA8B5-D7CD-FF9E-8F75-98E6E5D2D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851D6-10AE-F2F3-9831-6943B9CEE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00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3B64-0B11-4D6B-07EB-B204DD50E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6070B-07E6-2841-66F0-00E265DA5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B22AF2-BFFB-FABC-4FEE-D2CB61261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CEB5C1-F1BE-279B-0C97-22909830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3AD84-94D2-1D19-4E8B-20AC5A36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3B857-3715-0DC3-CC4C-B9FD3CBD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80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53C3-E0D2-D67E-8C2B-9652FA52A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7513D9-EA7E-7D06-1756-36E4D4F74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EBCF8-6704-EA4C-E67B-23D53FCB5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279B3-C44D-BB63-989B-153195E3E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54A7B-41ED-4DAA-F624-3BBB418B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744DC-FBFA-A380-3E1A-649573049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32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331CBE-7454-AC0F-8ED9-424DE8C84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4955FB-276F-7ABD-37EA-AAEF77D80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03CE8-EF0C-2B5E-213C-8C47F1AC0A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99744-AFBA-558A-DD4B-A8DC1CC06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49DB9-34F5-074E-C1EC-7B92D070E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33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9B8D4-433D-1E3C-77F2-31ECC37C6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7790"/>
            <a:ext cx="9144000" cy="891002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Century" panose="02040604050505020304" pitchFamily="18" charset="0"/>
              </a:rPr>
              <a:t>THE INN CROWD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1C9D2A-A24F-3E78-F8CD-8CDD033FC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2960"/>
            <a:ext cx="9144000" cy="665162"/>
          </a:xfrm>
        </p:spPr>
        <p:txBody>
          <a:bodyPr/>
          <a:lstStyle/>
          <a:p>
            <a:r>
              <a:rPr lang="en-GB" dirty="0">
                <a:latin typeface="Century" panose="02040604050505020304" pitchFamily="18" charset="0"/>
                <a:ea typeface="Cambria Math" panose="02040503050406030204" pitchFamily="18" charset="0"/>
              </a:rPr>
              <a:t>By Matthew Crossey &amp; Tom Kirkham</a:t>
            </a:r>
          </a:p>
        </p:txBody>
      </p:sp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78" y="2739370"/>
            <a:ext cx="4511044" cy="4252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F609094-666A-0CB7-8C0F-2E338934BD07}"/>
              </a:ext>
            </a:extLst>
          </p:cNvPr>
          <p:cNvSpPr txBox="1"/>
          <p:nvPr/>
        </p:nvSpPr>
        <p:spPr>
          <a:xfrm>
            <a:off x="2285463" y="1525377"/>
            <a:ext cx="762107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dirty="0">
                <a:solidFill>
                  <a:srgbClr val="E00069"/>
                </a:solidFill>
                <a:latin typeface="Century" panose="02040604050505020304" pitchFamily="18" charset="0"/>
              </a:rPr>
              <a:t>THIS IS BETHLEHEM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55E21D-241C-1ADE-91EB-C6F9765D2462}"/>
              </a:ext>
            </a:extLst>
          </p:cNvPr>
          <p:cNvSpPr txBox="1"/>
          <p:nvPr/>
        </p:nvSpPr>
        <p:spPr>
          <a:xfrm>
            <a:off x="11668539" y="28724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54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53628"/>
            <a:ext cx="10985679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</a:rPr>
              <a:t>Just a little town like any other,</a:t>
            </a:r>
            <a:br>
              <a:rPr lang="en-GB" sz="3200" dirty="0">
                <a:effectLst/>
                <a:latin typeface="Century" panose="02040604050505020304" pitchFamily="18" charset="0"/>
              </a:rPr>
            </a:br>
            <a:r>
              <a:rPr lang="en-GB" sz="3200" dirty="0">
                <a:effectLst/>
                <a:latin typeface="Century" panose="02040604050505020304" pitchFamily="18" charset="0"/>
              </a:rPr>
              <a:t>Busy, busy, just the same.</a:t>
            </a:r>
            <a:br>
              <a:rPr lang="en-GB" sz="3200" dirty="0">
                <a:effectLst/>
                <a:latin typeface="Century" panose="02040604050505020304" pitchFamily="18" charset="0"/>
              </a:rPr>
            </a:br>
            <a:r>
              <a:rPr lang="en-GB" sz="3200" dirty="0">
                <a:effectLst/>
                <a:latin typeface="Century" panose="02040604050505020304" pitchFamily="18" charset="0"/>
              </a:rPr>
              <a:t>Take another look and you’ll discover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</a:rPr>
              <a:t>Why the world has learned its name. </a:t>
            </a:r>
            <a:endParaRPr lang="en-GB" sz="32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7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2692291"/>
            <a:ext cx="10985679" cy="147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</a:rPr>
              <a:t>The brightest star was shining from above, 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</a:rPr>
              <a:t>Showering the streets with endless love. </a:t>
            </a:r>
            <a:endParaRPr lang="en-GB" sz="32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38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3BF56B4-F827-0C73-2A75-81C7CFE51008}"/>
              </a:ext>
            </a:extLst>
          </p:cNvPr>
          <p:cNvSpPr txBox="1"/>
          <p:nvPr/>
        </p:nvSpPr>
        <p:spPr>
          <a:xfrm>
            <a:off x="3084786" y="1945773"/>
            <a:ext cx="6022427" cy="2966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This is B E T H L E H E M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This is Bethlehem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This is B E T H L E H E M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This is Bethlehem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1369189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3BF56B4-F827-0C73-2A75-81C7CFE51008}"/>
              </a:ext>
            </a:extLst>
          </p:cNvPr>
          <p:cNvSpPr txBox="1"/>
          <p:nvPr/>
        </p:nvSpPr>
        <p:spPr>
          <a:xfrm>
            <a:off x="1579179" y="1945773"/>
            <a:ext cx="9033641" cy="2966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Many people went there for a census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Called two thousand years ago.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Someone special rode there on a donkey,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Carrying a precious load.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1999095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3BF56B4-F827-0C73-2A75-81C7CFE51008}"/>
              </a:ext>
            </a:extLst>
          </p:cNvPr>
          <p:cNvSpPr txBox="1"/>
          <p:nvPr/>
        </p:nvSpPr>
        <p:spPr>
          <a:xfrm>
            <a:off x="1579179" y="2684437"/>
            <a:ext cx="9033641" cy="1489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The brightest star was shining from above,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Showering the streets with endless love.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4094570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3BF56B4-F827-0C73-2A75-81C7CFE51008}"/>
              </a:ext>
            </a:extLst>
          </p:cNvPr>
          <p:cNvSpPr txBox="1"/>
          <p:nvPr/>
        </p:nvSpPr>
        <p:spPr>
          <a:xfrm>
            <a:off x="3047172" y="1945773"/>
            <a:ext cx="6097656" cy="2966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This is B E T H L E H E M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This is Bethlehem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This is B E T H L E H E M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This is Bethlehem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3320258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3BF56B4-F827-0C73-2A75-81C7CFE51008}"/>
              </a:ext>
            </a:extLst>
          </p:cNvPr>
          <p:cNvSpPr txBox="1"/>
          <p:nvPr/>
        </p:nvSpPr>
        <p:spPr>
          <a:xfrm>
            <a:off x="3047172" y="1945773"/>
            <a:ext cx="6097656" cy="2966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Bethlehem, Bethlehem, Bethlehem.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This is B E T H L E H E M.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This is Bethlehem.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930120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178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</vt:lpstr>
      <vt:lpstr>SharpSansNo1-Medium</vt:lpstr>
      <vt:lpstr>Office Theme</vt:lpstr>
      <vt:lpstr>THE INN CROWD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BETHLEHEM</dc:title>
  <dc:creator>Thomas Kirkham</dc:creator>
  <cp:lastModifiedBy>Thomas Kirkham</cp:lastModifiedBy>
  <cp:revision>19</cp:revision>
  <dcterms:created xsi:type="dcterms:W3CDTF">2023-02-08T11:05:13Z</dcterms:created>
  <dcterms:modified xsi:type="dcterms:W3CDTF">2023-07-31T11:44:10Z</dcterms:modified>
</cp:coreProperties>
</file>