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0069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8276" autoAdjust="0"/>
    <p:restoredTop sz="94660"/>
  </p:normalViewPr>
  <p:slideViewPr>
    <p:cSldViewPr snapToGrid="0">
      <p:cViewPr>
        <p:scale>
          <a:sx n="81" d="100"/>
          <a:sy n="81" d="100"/>
        </p:scale>
        <p:origin x="84" y="5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24CAD1-4B32-C951-4D5A-17854A1AE9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5ABB29-B4F6-A33F-34BF-35CEF0DDAF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AAAA0D-3AE5-E264-B2B0-D43C6CF147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A660C-09FB-4030-8F86-04251B466FCB}" type="datetimeFigureOut">
              <a:rPr lang="en-GB" smtClean="0"/>
              <a:t>31/07/2023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2E6A39-44A4-5ED1-84D1-6E8AC3066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A30742-11E5-B99C-B62A-1D69390B6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C7507-5F9F-4365-9E25-0D5A9E441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3371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6E6A7-3E95-6D2D-24BF-666A3369F5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138186-D4C4-FCEE-98B0-A365E8C870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E4B156-0A05-46E0-5510-359EE3D76A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A660C-09FB-4030-8F86-04251B466FCB}" type="datetimeFigureOut">
              <a:rPr lang="en-GB" smtClean="0"/>
              <a:t>31/07/2023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6878E7-A6D3-922D-249C-54D6A84298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ECEB4F-AE56-3801-820E-A9F0685000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C7507-5F9F-4365-9E25-0D5A9E441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3598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7AC0A7B-2AF1-0EC7-0EED-52B7C0C3BB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3B7C2B-84DB-520F-AABA-01B5009661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327A95-995A-CB29-ECD4-E0C525DA9E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A660C-09FB-4030-8F86-04251B466FCB}" type="datetimeFigureOut">
              <a:rPr lang="en-GB" smtClean="0"/>
              <a:t>31/07/2023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DBDA34-7170-9BF2-82CF-24913E600C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FE08C0-0643-23F6-A533-400457C9BC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C7507-5F9F-4365-9E25-0D5A9E441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2354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831E5B-E50E-02DB-9AE6-1E0EA0338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7F813E-ED5C-07F4-2FFB-758095B37F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96F34D-3974-8579-3F61-B489D03766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A660C-09FB-4030-8F86-04251B466FCB}" type="datetimeFigureOut">
              <a:rPr lang="en-GB" smtClean="0"/>
              <a:t>31/07/2023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954121-7DF6-9168-0B11-610598CDF9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E66BBF-B120-8321-7AF2-17F3EF9DC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C7507-5F9F-4365-9E25-0D5A9E441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45058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4AB235-6E88-0B31-363D-21EC79F219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C73221-3B5F-1336-1486-A3ED4D9726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29DDA7-84AC-04CE-2901-5BEC4886B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A660C-09FB-4030-8F86-04251B466FCB}" type="datetimeFigureOut">
              <a:rPr lang="en-GB" smtClean="0"/>
              <a:t>31/07/2023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269F63-E59B-ADB0-AAD5-E8D6907F6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328F8B-0A02-5868-8236-F6D0FCFE35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C7507-5F9F-4365-9E25-0D5A9E441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7790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F9F89-FB65-037E-F28A-D8AAD62A83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72787F-937B-EC4D-62C8-3E4F2BB827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B3591B-3C34-981A-46AB-8A8FC5BAD9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370B44-80A8-4411-A955-983A6BE5A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A660C-09FB-4030-8F86-04251B466FCB}" type="datetimeFigureOut">
              <a:rPr lang="en-GB" smtClean="0"/>
              <a:t>31/07/2023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EE56E3-DD57-610D-CDDF-09A1CC29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42364B-0774-E80D-8F63-92B3CEFF7D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C7507-5F9F-4365-9E25-0D5A9E441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6874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D996A2-82FF-6A31-F401-07B13EEAC8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EA6856-8B0B-BBA2-9BF4-43338AC675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B08182-636C-3086-BF91-655D6C678C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B6B6831-2C87-F956-4A56-13E89FB5DF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EAE748-868D-EFCC-65FC-8DE0C48D50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93C63A-E9B5-2518-9421-E6997880F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A660C-09FB-4030-8F86-04251B466FCB}" type="datetimeFigureOut">
              <a:rPr lang="en-GB" smtClean="0"/>
              <a:t>31/07/2023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A600273-D227-6EF5-7752-896F76A58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B2B351C-FA5A-4FE0-7737-E644C44DFD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C7507-5F9F-4365-9E25-0D5A9E441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8692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122E94-2E84-57FD-08F3-3BC1F76AEE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3F382B-5CA1-012A-D37E-0698F83989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A660C-09FB-4030-8F86-04251B466FCB}" type="datetimeFigureOut">
              <a:rPr lang="en-GB" smtClean="0"/>
              <a:t>31/07/2023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33D922-F214-15C5-3B10-2FDE5FEF7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E65B01-D36A-72F6-B89E-2373FC7344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C7507-5F9F-4365-9E25-0D5A9E441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377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12FD449-7C9A-808D-A790-8CD895984F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A660C-09FB-4030-8F86-04251B466FCB}" type="datetimeFigureOut">
              <a:rPr lang="en-GB" smtClean="0"/>
              <a:t>31/07/2023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67AA8B5-D7CD-FF9E-8F75-98E6E5D2DC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B851D6-10AE-F2F3-9831-6943B9CEE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C7507-5F9F-4365-9E25-0D5A9E441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006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133B64-0B11-4D6B-07EB-B204DD50E0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56070B-07E6-2841-66F0-00E265DA5A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B22AF2-BFFB-FABC-4FEE-D2CB61261F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CEB5C1-F1BE-279B-0C97-229098308D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A660C-09FB-4030-8F86-04251B466FCB}" type="datetimeFigureOut">
              <a:rPr lang="en-GB" smtClean="0"/>
              <a:t>31/07/2023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13AD84-94D2-1D19-4E8B-20AC5A369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B3B857-3715-0DC3-CC4C-B9FD3CBDC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C7507-5F9F-4365-9E25-0D5A9E441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5804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1D53C3-E0D2-D67E-8C2B-9652FA52AA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7513D9-EA7E-7D06-1756-36E4D4F744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DEBCF8-6704-EA4C-E67B-23D53FCB56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1279B3-C44D-BB63-989B-153195E3E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A660C-09FB-4030-8F86-04251B466FCB}" type="datetimeFigureOut">
              <a:rPr lang="en-GB" smtClean="0"/>
              <a:t>31/07/2023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754A7B-41ED-4DAA-F624-3BBB418B80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F744DC-FBFA-A380-3E1A-649573049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C7507-5F9F-4365-9E25-0D5A9E441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3326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3331CBE-7454-AC0F-8ED9-424DE8C84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4955FB-276F-7ABD-37EA-AAEF77D806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F03CE8-EF0C-2B5E-213C-8C47F1AC0A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8A660C-09FB-4030-8F86-04251B466FCB}" type="datetimeFigureOut">
              <a:rPr lang="en-GB" smtClean="0"/>
              <a:t>31/07/2023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E99744-AFBA-558A-DD4B-A8DC1CC066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149DB9-34F5-074E-C1EC-7B92D070EE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BC7507-5F9F-4365-9E25-0D5A9E441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7335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  <a:alpha val="4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D55E21D-241C-1ADE-91EB-C6F9765D2462}"/>
              </a:ext>
            </a:extLst>
          </p:cNvPr>
          <p:cNvSpPr txBox="1"/>
          <p:nvPr/>
        </p:nvSpPr>
        <p:spPr>
          <a:xfrm>
            <a:off x="11668539" y="287240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9E1BB2C5-457B-9862-E47A-C869B1580C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67790"/>
            <a:ext cx="9144000" cy="891002"/>
          </a:xfrm>
        </p:spPr>
        <p:txBody>
          <a:bodyPr>
            <a:normAutofit/>
          </a:bodyPr>
          <a:lstStyle/>
          <a:p>
            <a:r>
              <a:rPr lang="en-GB" sz="4000" b="1" dirty="0">
                <a:latin typeface="Century" panose="02040604050505020304" pitchFamily="18" charset="0"/>
              </a:rPr>
              <a:t>THE INN CROWD</a:t>
            </a: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D78AD46F-330A-DEA0-F0E5-16EA9304BB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522960"/>
            <a:ext cx="9144000" cy="665162"/>
          </a:xfrm>
        </p:spPr>
        <p:txBody>
          <a:bodyPr/>
          <a:lstStyle/>
          <a:p>
            <a:r>
              <a:rPr lang="en-GB" dirty="0">
                <a:latin typeface="Century" panose="02040604050505020304" pitchFamily="18" charset="0"/>
                <a:ea typeface="Cambria Math" panose="02040503050406030204" pitchFamily="18" charset="0"/>
              </a:rPr>
              <a:t>By Matthew Crossey &amp; Tom Kirkham</a:t>
            </a:r>
          </a:p>
        </p:txBody>
      </p:sp>
      <p:pic>
        <p:nvPicPr>
          <p:cNvPr id="13" name="Picture 12" descr="Text, logo, company name&#10;&#10;Description automatically generated with medium confidence">
            <a:extLst>
              <a:ext uri="{FF2B5EF4-FFF2-40B4-BE49-F238E27FC236}">
                <a16:creationId xmlns:a16="http://schemas.microsoft.com/office/drawing/2014/main" id="{FB49FCAA-9E97-9285-B2EA-961A842B68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0478" y="2739370"/>
            <a:ext cx="4511044" cy="425275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00E73FF8-3B8E-4A83-16E3-CA440FD2E0AC}"/>
              </a:ext>
            </a:extLst>
          </p:cNvPr>
          <p:cNvSpPr txBox="1"/>
          <p:nvPr/>
        </p:nvSpPr>
        <p:spPr>
          <a:xfrm>
            <a:off x="2285463" y="1525377"/>
            <a:ext cx="762107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4800" dirty="0">
                <a:solidFill>
                  <a:srgbClr val="E00069"/>
                </a:solidFill>
                <a:latin typeface="Century" panose="02040604050505020304" pitchFamily="18" charset="0"/>
              </a:rPr>
              <a:t>THE INN CROWD</a:t>
            </a:r>
          </a:p>
        </p:txBody>
      </p:sp>
    </p:spTree>
    <p:extLst>
      <p:ext uri="{BB962C8B-B14F-4D97-AF65-F5344CB8AC3E}">
        <p14:creationId xmlns:p14="http://schemas.microsoft.com/office/powerpoint/2010/main" val="37245441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  <a:alpha val="4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ext, logo, company name&#10;&#10;Description automatically generated with medium confidence">
            <a:extLst>
              <a:ext uri="{FF2B5EF4-FFF2-40B4-BE49-F238E27FC236}">
                <a16:creationId xmlns:a16="http://schemas.microsoft.com/office/drawing/2014/main" id="{64329A9C-A32C-4914-6FEC-7D7F87F7B4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36" y="0"/>
            <a:ext cx="1613336" cy="152095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8BC2FF0-7041-36E7-B309-153533D2AC3D}"/>
              </a:ext>
            </a:extLst>
          </p:cNvPr>
          <p:cNvSpPr txBox="1"/>
          <p:nvPr/>
        </p:nvSpPr>
        <p:spPr>
          <a:xfrm>
            <a:off x="2162175" y="1945773"/>
            <a:ext cx="7867650" cy="29664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540385"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We’re the inn crowd.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  <a:p>
            <a:pPr marR="540385"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We’re the inn, we’re the inn,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  <a:p>
            <a:pPr marR="540385"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We’re the inn crowd.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  <a:p>
            <a:pPr marR="540385"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We’re the inn, we’re the inn crowd.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</p:txBody>
      </p:sp>
    </p:spTree>
    <p:extLst>
      <p:ext uri="{BB962C8B-B14F-4D97-AF65-F5344CB8AC3E}">
        <p14:creationId xmlns:p14="http://schemas.microsoft.com/office/powerpoint/2010/main" val="35297787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  <a:alpha val="4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ext, logo, company name&#10;&#10;Description automatically generated with medium confidence">
            <a:extLst>
              <a:ext uri="{FF2B5EF4-FFF2-40B4-BE49-F238E27FC236}">
                <a16:creationId xmlns:a16="http://schemas.microsoft.com/office/drawing/2014/main" id="{64329A9C-A32C-4914-6FEC-7D7F87F7B4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36" y="0"/>
            <a:ext cx="1613336" cy="152095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8BC2FF0-7041-36E7-B309-153533D2AC3D}"/>
              </a:ext>
            </a:extLst>
          </p:cNvPr>
          <p:cNvSpPr txBox="1"/>
          <p:nvPr/>
        </p:nvSpPr>
        <p:spPr>
          <a:xfrm>
            <a:off x="2162175" y="1945773"/>
            <a:ext cx="7867650" cy="29664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540385"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We’re the inn crowd.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  <a:p>
            <a:pPr marR="540385"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We’re the inn, we’re the inn,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  <a:p>
            <a:pPr marR="540385"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We’re the inn crowd.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  <a:p>
            <a:pPr marR="540385"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We’re the inn, we’re the inn crowd.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</p:txBody>
      </p:sp>
    </p:spTree>
    <p:extLst>
      <p:ext uri="{BB962C8B-B14F-4D97-AF65-F5344CB8AC3E}">
        <p14:creationId xmlns:p14="http://schemas.microsoft.com/office/powerpoint/2010/main" val="4042022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  <a:alpha val="4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ext, logo, company name&#10;&#10;Description automatically generated with medium confidence">
            <a:extLst>
              <a:ext uri="{FF2B5EF4-FFF2-40B4-BE49-F238E27FC236}">
                <a16:creationId xmlns:a16="http://schemas.microsoft.com/office/drawing/2014/main" id="{64329A9C-A32C-4914-6FEC-7D7F87F7B4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36" y="0"/>
            <a:ext cx="1613336" cy="152095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5570AD6-2EDA-AEF0-0063-21F6CE807AD5}"/>
              </a:ext>
            </a:extLst>
          </p:cNvPr>
          <p:cNvSpPr txBox="1"/>
          <p:nvPr/>
        </p:nvSpPr>
        <p:spPr>
          <a:xfrm>
            <a:off x="603160" y="2315105"/>
            <a:ext cx="10985679" cy="22277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540385"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All the people being counted,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  <a:p>
            <a:pPr marR="540385"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Now the inn is over-crowded.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  <a:p>
            <a:pPr marR="540385"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But it’s quite some party.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</p:txBody>
      </p:sp>
    </p:spTree>
    <p:extLst>
      <p:ext uri="{BB962C8B-B14F-4D97-AF65-F5344CB8AC3E}">
        <p14:creationId xmlns:p14="http://schemas.microsoft.com/office/powerpoint/2010/main" val="6036739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  <a:alpha val="4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ext, logo, company name&#10;&#10;Description automatically generated with medium confidence">
            <a:extLst>
              <a:ext uri="{FF2B5EF4-FFF2-40B4-BE49-F238E27FC236}">
                <a16:creationId xmlns:a16="http://schemas.microsoft.com/office/drawing/2014/main" id="{64329A9C-A32C-4914-6FEC-7D7F87F7B4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36" y="0"/>
            <a:ext cx="1613336" cy="152095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5570AD6-2EDA-AEF0-0063-21F6CE807AD5}"/>
              </a:ext>
            </a:extLst>
          </p:cNvPr>
          <p:cNvSpPr txBox="1"/>
          <p:nvPr/>
        </p:nvSpPr>
        <p:spPr>
          <a:xfrm>
            <a:off x="603160" y="2315105"/>
            <a:ext cx="10985679" cy="22277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540385"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All the dancing, all the singing,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  <a:p>
            <a:pPr marR="540385"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Now the inn is really swinging.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  <a:p>
            <a:pPr marR="540385"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Yes it’s quite some party.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</p:txBody>
      </p:sp>
    </p:spTree>
    <p:extLst>
      <p:ext uri="{BB962C8B-B14F-4D97-AF65-F5344CB8AC3E}">
        <p14:creationId xmlns:p14="http://schemas.microsoft.com/office/powerpoint/2010/main" val="41555577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  <a:alpha val="4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ext, logo, company name&#10;&#10;Description automatically generated with medium confidence">
            <a:extLst>
              <a:ext uri="{FF2B5EF4-FFF2-40B4-BE49-F238E27FC236}">
                <a16:creationId xmlns:a16="http://schemas.microsoft.com/office/drawing/2014/main" id="{64329A9C-A32C-4914-6FEC-7D7F87F7B4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36" y="0"/>
            <a:ext cx="1613336" cy="152095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5570AD6-2EDA-AEF0-0063-21F6CE807AD5}"/>
              </a:ext>
            </a:extLst>
          </p:cNvPr>
          <p:cNvSpPr txBox="1"/>
          <p:nvPr/>
        </p:nvSpPr>
        <p:spPr>
          <a:xfrm>
            <a:off x="603160" y="2684437"/>
            <a:ext cx="10985679" cy="14891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540385"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We’re lucky that we found this place.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  <a:p>
            <a:pPr marR="540385"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The town is filling at a pace.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</p:txBody>
      </p:sp>
    </p:spTree>
    <p:extLst>
      <p:ext uri="{BB962C8B-B14F-4D97-AF65-F5344CB8AC3E}">
        <p14:creationId xmlns:p14="http://schemas.microsoft.com/office/powerpoint/2010/main" val="16543808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  <a:alpha val="4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ext, logo, company name&#10;&#10;Description automatically generated with medium confidence">
            <a:extLst>
              <a:ext uri="{FF2B5EF4-FFF2-40B4-BE49-F238E27FC236}">
                <a16:creationId xmlns:a16="http://schemas.microsoft.com/office/drawing/2014/main" id="{64329A9C-A32C-4914-6FEC-7D7F87F7B4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36" y="0"/>
            <a:ext cx="1613336" cy="152095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5570AD6-2EDA-AEF0-0063-21F6CE807AD5}"/>
              </a:ext>
            </a:extLst>
          </p:cNvPr>
          <p:cNvSpPr txBox="1"/>
          <p:nvPr/>
        </p:nvSpPr>
        <p:spPr>
          <a:xfrm>
            <a:off x="603160" y="1576441"/>
            <a:ext cx="10985679" cy="37051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540385"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We’re glad that,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  <a:p>
            <a:pPr marR="540385"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We’re the inn crowd.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  <a:p>
            <a:pPr marR="540385"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We’re the inn</a:t>
            </a:r>
            <a:r>
              <a:rPr lang="en-GB" sz="3200" dirty="0">
                <a:latin typeface="Century" panose="02040604050505020304" pitchFamily="18" charset="0"/>
                <a:ea typeface="SharpSansNo1-Medium"/>
                <a:cs typeface="SharpSansNo1-Medium"/>
              </a:rPr>
              <a:t>, </a:t>
            </a: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we’re the inn,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  <a:p>
            <a:pPr marR="540385"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We’re the inn crowd.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  <a:p>
            <a:pPr marR="540385"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We’re the inn, we’re the inn crowd.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</p:txBody>
      </p:sp>
    </p:spTree>
    <p:extLst>
      <p:ext uri="{BB962C8B-B14F-4D97-AF65-F5344CB8AC3E}">
        <p14:creationId xmlns:p14="http://schemas.microsoft.com/office/powerpoint/2010/main" val="36963354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  <a:alpha val="4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ext, logo, company name&#10;&#10;Description automatically generated with medium confidence">
            <a:extLst>
              <a:ext uri="{FF2B5EF4-FFF2-40B4-BE49-F238E27FC236}">
                <a16:creationId xmlns:a16="http://schemas.microsoft.com/office/drawing/2014/main" id="{64329A9C-A32C-4914-6FEC-7D7F87F7B4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36" y="0"/>
            <a:ext cx="1613336" cy="152095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8BC2FF0-7041-36E7-B309-153533D2AC3D}"/>
              </a:ext>
            </a:extLst>
          </p:cNvPr>
          <p:cNvSpPr txBox="1"/>
          <p:nvPr/>
        </p:nvSpPr>
        <p:spPr>
          <a:xfrm>
            <a:off x="2162175" y="2315105"/>
            <a:ext cx="7867650" cy="22277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540385"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Every journey has been worth it,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  <a:p>
            <a:pPr marR="540385"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Just relax, we’ve really earned it.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  <a:p>
            <a:pPr marR="540385"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This is quite some party.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</p:txBody>
      </p:sp>
    </p:spTree>
    <p:extLst>
      <p:ext uri="{BB962C8B-B14F-4D97-AF65-F5344CB8AC3E}">
        <p14:creationId xmlns:p14="http://schemas.microsoft.com/office/powerpoint/2010/main" val="30338862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  <a:alpha val="4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ext, logo, company name&#10;&#10;Description automatically generated with medium confidence">
            <a:extLst>
              <a:ext uri="{FF2B5EF4-FFF2-40B4-BE49-F238E27FC236}">
                <a16:creationId xmlns:a16="http://schemas.microsoft.com/office/drawing/2014/main" id="{64329A9C-A32C-4914-6FEC-7D7F87F7B4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36" y="0"/>
            <a:ext cx="1613336" cy="152095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8BC2FF0-7041-36E7-B309-153533D2AC3D}"/>
              </a:ext>
            </a:extLst>
          </p:cNvPr>
          <p:cNvSpPr txBox="1"/>
          <p:nvPr/>
        </p:nvSpPr>
        <p:spPr>
          <a:xfrm>
            <a:off x="2162175" y="2315105"/>
            <a:ext cx="7867650" cy="22277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540385"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Dancing ‘round a Roman candle,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  <a:p>
            <a:pPr marR="540385"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Careful you don’t lose your sandals,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  <a:p>
            <a:pPr marR="540385"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‘Cos it’s quite some party.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</p:txBody>
      </p:sp>
    </p:spTree>
    <p:extLst>
      <p:ext uri="{BB962C8B-B14F-4D97-AF65-F5344CB8AC3E}">
        <p14:creationId xmlns:p14="http://schemas.microsoft.com/office/powerpoint/2010/main" val="20013022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  <a:alpha val="4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ext, logo, company name&#10;&#10;Description automatically generated with medium confidence">
            <a:extLst>
              <a:ext uri="{FF2B5EF4-FFF2-40B4-BE49-F238E27FC236}">
                <a16:creationId xmlns:a16="http://schemas.microsoft.com/office/drawing/2014/main" id="{64329A9C-A32C-4914-6FEC-7D7F87F7B4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36" y="0"/>
            <a:ext cx="1613336" cy="152095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8BC2FF0-7041-36E7-B309-153533D2AC3D}"/>
              </a:ext>
            </a:extLst>
          </p:cNvPr>
          <p:cNvSpPr txBox="1"/>
          <p:nvPr/>
        </p:nvSpPr>
        <p:spPr>
          <a:xfrm>
            <a:off x="2162175" y="2684437"/>
            <a:ext cx="7867650" cy="14891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540385"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We’re lucky that we found this place.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  <a:p>
            <a:pPr marR="540385"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The town is filling at a pace.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</p:txBody>
      </p:sp>
    </p:spTree>
    <p:extLst>
      <p:ext uri="{BB962C8B-B14F-4D97-AF65-F5344CB8AC3E}">
        <p14:creationId xmlns:p14="http://schemas.microsoft.com/office/powerpoint/2010/main" val="20650015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  <a:alpha val="4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ext, logo, company name&#10;&#10;Description automatically generated with medium confidence">
            <a:extLst>
              <a:ext uri="{FF2B5EF4-FFF2-40B4-BE49-F238E27FC236}">
                <a16:creationId xmlns:a16="http://schemas.microsoft.com/office/drawing/2014/main" id="{64329A9C-A32C-4914-6FEC-7D7F87F7B4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36" y="0"/>
            <a:ext cx="1613336" cy="152095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8BC2FF0-7041-36E7-B309-153533D2AC3D}"/>
              </a:ext>
            </a:extLst>
          </p:cNvPr>
          <p:cNvSpPr txBox="1"/>
          <p:nvPr/>
        </p:nvSpPr>
        <p:spPr>
          <a:xfrm>
            <a:off x="2162175" y="1576441"/>
            <a:ext cx="7867650" cy="37051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540385"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We’re glad that,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  <a:p>
            <a:pPr marR="540385"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 We’re the inn crowd.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  <a:p>
            <a:pPr marR="540385"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We’re  the inn, we’re the inn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  <a:p>
            <a:pPr marR="540385"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We’re the inn crowd.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  <a:p>
            <a:pPr marR="540385"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We’re the inn, we’re the inn crowd.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</p:txBody>
      </p:sp>
    </p:spTree>
    <p:extLst>
      <p:ext uri="{BB962C8B-B14F-4D97-AF65-F5344CB8AC3E}">
        <p14:creationId xmlns:p14="http://schemas.microsoft.com/office/powerpoint/2010/main" val="15051089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</TotalTime>
  <Words>241</Words>
  <Application>Microsoft Office PowerPoint</Application>
  <PresentationFormat>Widescreen</PresentationFormat>
  <Paragraphs>37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Century</vt:lpstr>
      <vt:lpstr>SharpSansNo1-Medium</vt:lpstr>
      <vt:lpstr>Office Theme</vt:lpstr>
      <vt:lpstr>THE INN CROWD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INN CROWD</dc:title>
  <dc:creator>Thomas Kirkham</dc:creator>
  <cp:lastModifiedBy>Thomas Kirkham</cp:lastModifiedBy>
  <cp:revision>21</cp:revision>
  <dcterms:created xsi:type="dcterms:W3CDTF">2023-02-08T11:05:13Z</dcterms:created>
  <dcterms:modified xsi:type="dcterms:W3CDTF">2023-07-31T12:04:12Z</dcterms:modified>
</cp:coreProperties>
</file>