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A2C4"/>
    <a:srgbClr val="4A1E32"/>
    <a:srgbClr val="FFFFFF"/>
    <a:srgbClr val="90A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FFD0EF-87AB-43D2-A95F-2C2DD59CE9EC}" v="3" dt="2026-03-10T12:38:10.1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64"/>
  </p:normalViewPr>
  <p:slideViewPr>
    <p:cSldViewPr snapToGrid="0">
      <p:cViewPr varScale="1">
        <p:scale>
          <a:sx n="59" d="100"/>
          <a:sy n="59" d="100"/>
        </p:scale>
        <p:origin x="8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lie Harness" userId="88973157-2ec0-4d7a-b6b4-4b6852ca5e9b" providerId="ADAL" clId="{3F58B753-B120-49CC-9028-444591277873}"/>
    <pc:docChg chg="modSld">
      <pc:chgData name="Hollie Harness" userId="88973157-2ec0-4d7a-b6b4-4b6852ca5e9b" providerId="ADAL" clId="{3F58B753-B120-49CC-9028-444591277873}" dt="2026-03-10T12:38:10.115" v="38" actId="20577"/>
      <pc:docMkLst>
        <pc:docMk/>
      </pc:docMkLst>
      <pc:sldChg chg="modSp mod">
        <pc:chgData name="Hollie Harness" userId="88973157-2ec0-4d7a-b6b4-4b6852ca5e9b" providerId="ADAL" clId="{3F58B753-B120-49CC-9028-444591277873}" dt="2026-03-10T12:38:10.115" v="38" actId="20577"/>
        <pc:sldMkLst>
          <pc:docMk/>
          <pc:sldMk cId="259083049" sldId="257"/>
        </pc:sldMkLst>
        <pc:spChg chg="mod">
          <ac:chgData name="Hollie Harness" userId="88973157-2ec0-4d7a-b6b4-4b6852ca5e9b" providerId="ADAL" clId="{3F58B753-B120-49CC-9028-444591277873}" dt="2026-03-10T12:38:10.115" v="38" actId="20577"/>
          <ac:spMkLst>
            <pc:docMk/>
            <pc:sldMk cId="259083049" sldId="257"/>
            <ac:spMk id="3" creationId="{F3E3C538-6D01-73B9-0267-682EAE379B9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8F6E1-AAFC-9816-8063-53DEFF98C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72F030-C346-60CC-3C02-0AD03374F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62FCB-FBB3-E0C3-05A6-AE6220A96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B3B7B-0582-A6BB-647C-46A9C0A02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7F2DF-2A10-5598-1C2C-A9AA1AACE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4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D3513-4703-548F-4EEA-08C860C64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3BD738-9560-D5CD-C695-196FC90A7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B33BB-078F-F8EE-6416-FDD57A13A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48FAC-FB2D-E142-1E38-EA5C171DE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CEDAD-60EA-D760-832E-393FA872F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96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7F58FE-9DAA-0468-ED78-323DA63E9E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9CAAC-8A91-D0B9-6646-3356200A7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37632-6BCC-74CF-3E59-678E2679E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DE87F-24CE-4291-EB10-864868F49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3B3D6-1563-66A2-BDFC-9AF03AAF0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0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26BF4-2F77-DD95-F915-E36A85A68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D4EBE-9619-87CF-949F-7A5FA8119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6AB6E-7675-4681-6FF3-1D5505A82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CDDCB-EEEE-7857-F3AC-A175FD294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0EDB5-ECB2-05AC-C58C-77BC12FF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5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EBC74-B2DF-5500-508A-AE948F278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BBFAF-B13F-63AC-554A-0A8471273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70D78-5408-0D25-B443-06A2264F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0571D-7F9E-1029-88E6-C0CDD424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FDC34-BA66-724D-61A4-C00C0918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7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F3A93-460A-DF4C-E300-B07E9129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7E018-F8E3-A216-D256-FBA2562069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AD970A-4727-368F-CE18-C1C6B3E73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25598-DE42-6EE4-5555-F26C42DC8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AC9BDB-2C8C-8156-C7B9-2E12B26F7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62656-9EDC-977D-D23F-CBD28F20A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9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C2055-232E-27AD-BF1F-0D505685A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09E57-F7AB-0419-FAFC-06BF258DC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B13958-00E3-2024-B126-4AC4ED170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88FA21-F974-A87F-4227-90E0303020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E1CAF5-BAE6-1582-1C38-C561FB0BFE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8810F6-394B-F8C3-80CD-90EE3B844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EA301E-1A3A-06EC-12A5-BE2223648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1B1D52-C04F-8939-C17B-796857D63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E1040-72CE-B58B-48DB-C9D621FE7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255165-94D8-7AEF-36B2-48D6D16D8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E9249-9B80-DFB7-FD59-7668B869C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B97B63-3F8D-B56C-704D-E5AB686F6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5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424988-13EB-5ACF-684D-3E73DFD6A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C272D3-FC3B-7598-D1E5-67384C624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060A6-19CB-E7F6-0EC7-223CF64CB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0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4B65F-0F97-F35B-3496-DF6EEE94A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D0CDF-5C10-45E4-769A-9BCD87FF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16E19E-AEE7-4BE5-0099-53C957F9F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0A69-EA51-66E4-398B-23315DAA7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3168A-D0E6-F476-5DEF-E800703DE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F81EB-BF5C-B2FD-3E14-2756F2ECB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1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7A1D6-F6B2-3455-5ACC-4344D1123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4E6A22-33CD-AFB4-0323-37C37FD6FE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44B74-4B24-590B-A09B-C8DFEF1C4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D08EA-A74A-8F86-FD4F-72AD1AA5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7C9C9B-889A-B027-AE4E-D137CE132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D8406C-FB25-E25C-0BF4-118939409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4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E56B6A-72D4-B21E-BB0F-A396BBB12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FF4F8-535B-A727-79E1-E90FAD4A1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FDABC-6E97-DC18-C8C3-D2BF498406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C2479C-2CAF-C840-B01E-356E3E867E00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8962C-8FE5-1BDC-883C-DB6DAFFB5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4750A-9D9C-3040-3BD0-56DF06C86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42F7F-7B9B-144E-9EB9-29B88A96A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9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lay.ttrockstars.com/ttrs/online/game/home/list/singl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33ChfxktKA?feature=oemb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pmarks.co.uk/maths-games/hit-the-button" TargetMode="External"/><Relationship Id="rId2" Type="http://schemas.openxmlformats.org/officeDocument/2006/relationships/hyperlink" Target="https://play.ttrockstar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results?search_query=times+tables+songs" TargetMode="External"/><Relationship Id="rId4" Type="http://schemas.openxmlformats.org/officeDocument/2006/relationships/hyperlink" Target="https://www.timestables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E3F2-C53C-1168-69A9-C647802506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MTC Parent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3F7521-0C83-87C8-B8E1-B07ADB72AF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12.03.2026</a:t>
            </a:r>
          </a:p>
        </p:txBody>
      </p:sp>
      <p:pic>
        <p:nvPicPr>
          <p:cNvPr id="5" name="Picture 4" descr="A logo with a person in the center&#10;&#10;AI-generated content may be incorrect.">
            <a:extLst>
              <a:ext uri="{FF2B5EF4-FFF2-40B4-BE49-F238E27FC236}">
                <a16:creationId xmlns:a16="http://schemas.microsoft.com/office/drawing/2014/main" id="{47C8A7F4-2E48-B84A-0448-9418C21FA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288" y="4429919"/>
            <a:ext cx="1421423" cy="126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054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B3496-84A4-53F9-7734-7D8AAFEAC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MTC?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3C538-6D01-73B9-0267-682EAE379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an onscreen check consisting of 25 times table questions.</a:t>
            </a:r>
          </a:p>
          <a:p>
            <a:r>
              <a:rPr lang="en-GB" dirty="0"/>
              <a:t>Your child will be able to answer 3 practice questions before taking the actual check. </a:t>
            </a:r>
          </a:p>
          <a:p>
            <a:r>
              <a:rPr lang="en-GB" dirty="0"/>
              <a:t>They will then have 6 seconds to answer each question. </a:t>
            </a:r>
          </a:p>
          <a:p>
            <a:r>
              <a:rPr lang="en-GB" dirty="0"/>
              <a:t>On average, the check should take no longer than 5 minutes to complete.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TTRS soundcheck: </a:t>
            </a:r>
            <a:r>
              <a:rPr lang="en-GB" dirty="0">
                <a:hlinkClick r:id="rId2"/>
              </a:rPr>
              <a:t>https://play.ttrockstars.com/ttrs/online/game/home/list/single</a:t>
            </a:r>
            <a:r>
              <a:rPr lang="en-GB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83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721D6-9157-1220-CF9C-FC5781E55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C0010-B042-4B5A-9947-13F76090E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purpose of the check is to determine whether your child can fluently recall their times tables up to 12, which is essential for future success in mathematics.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 good knowledge of times tables helps in many areas of maths e.g.</a:t>
            </a:r>
          </a:p>
          <a:p>
            <a:pPr>
              <a:buFontTx/>
              <a:buChar char="-"/>
            </a:pPr>
            <a:r>
              <a:rPr lang="en-GB" dirty="0"/>
              <a:t>Division</a:t>
            </a:r>
          </a:p>
          <a:p>
            <a:pPr>
              <a:buFontTx/>
              <a:buChar char="-"/>
            </a:pPr>
            <a:r>
              <a:rPr lang="en-GB" dirty="0"/>
              <a:t>Multiplication</a:t>
            </a:r>
          </a:p>
          <a:p>
            <a:pPr>
              <a:buFontTx/>
              <a:buChar char="-"/>
            </a:pPr>
            <a:r>
              <a:rPr lang="en-GB" dirty="0"/>
              <a:t>Fractions</a:t>
            </a:r>
          </a:p>
          <a:p>
            <a:pPr>
              <a:buFontTx/>
              <a:buChar char="-"/>
            </a:pPr>
            <a:r>
              <a:rPr lang="en-GB" dirty="0"/>
              <a:t>Percentages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787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D50C5-8DA7-B669-92E8-0434FA696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will the results be used?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F36C3-2C53-5C58-E0B5-D3A110AF7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will have access to all their pupils’ results, to allow us to identify pupils who need additional support.</a:t>
            </a:r>
          </a:p>
          <a:p>
            <a:r>
              <a:rPr lang="en-GB" dirty="0"/>
              <a:t>You will receive their scores.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53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50BCA-A6E7-9850-579F-0FBA66460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doing?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C2F05-C02D-2ABD-C532-F06705B28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Daily times tables practice</a:t>
            </a:r>
          </a:p>
          <a:p>
            <a:r>
              <a:rPr lang="en-US" dirty="0"/>
              <a:t>Weekly sound checks - mock MTC</a:t>
            </a:r>
          </a:p>
          <a:p>
            <a:r>
              <a:rPr lang="en-US" dirty="0"/>
              <a:t>Times tables booklets that include a mix of multiplication and division facts.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Let’s have a go</a:t>
            </a:r>
          </a:p>
          <a:p>
            <a:pPr marL="0" indent="0">
              <a:buNone/>
            </a:pPr>
            <a:r>
              <a:rPr lang="en-US" dirty="0"/>
              <a:t>You will have 2 minutes to complete one section of the booklet.</a:t>
            </a:r>
          </a:p>
        </p:txBody>
      </p:sp>
      <p:pic>
        <p:nvPicPr>
          <p:cNvPr id="4" name="Online Media 3" descr="🌼2-Minute Timer | Purple Checkered Countdown with Daisies &amp; Bell Sound⏳💜 4K">
            <a:hlinkClick r:id="" action="ppaction://media"/>
            <a:extLst>
              <a:ext uri="{FF2B5EF4-FFF2-40B4-BE49-F238E27FC236}">
                <a16:creationId xmlns:a16="http://schemas.microsoft.com/office/drawing/2014/main" id="{3617397F-35BA-EE48-D66D-8646C72A083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997950" y="365125"/>
            <a:ext cx="2540000" cy="143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129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23D02-5CF4-B9FC-08C3-356E7CF04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you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9CDD0-51BA-3C75-5F0D-DA160D55F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Practice, practice, practice!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Here are some useful links: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https://play.ttrockstars.com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https://www.topmarks.co.uk/maths-games/hit-the-button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4"/>
              </a:rPr>
              <a:t>https://www.timestables.co.uk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5"/>
              </a:rPr>
              <a:t>https://www.youtube.com/results?search_query=times+tables+songs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592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282</Words>
  <Application>Microsoft Office PowerPoint</Application>
  <PresentationFormat>Widescreen</PresentationFormat>
  <Paragraphs>35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MTC Parent Meeting</vt:lpstr>
      <vt:lpstr>What is the MTC?</vt:lpstr>
      <vt:lpstr>Why?</vt:lpstr>
      <vt:lpstr>How will the results be used?</vt:lpstr>
      <vt:lpstr>What are we doing?</vt:lpstr>
      <vt:lpstr>What can you do?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Hollie Harness</dc:creator>
  <cp:lastModifiedBy>Hollie Harness</cp:lastModifiedBy>
  <cp:revision>1</cp:revision>
  <dcterms:created xsi:type="dcterms:W3CDTF">2026-03-06T17:56:22Z</dcterms:created>
  <dcterms:modified xsi:type="dcterms:W3CDTF">2026-03-10T12:38:18Z</dcterms:modified>
</cp:coreProperties>
</file>