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3"/>
  </p:sldMasterIdLst>
  <p:sldIdLst>
    <p:sldId id="256" r:id="rId4"/>
    <p:sldId id="257" r:id="rId5"/>
    <p:sldId id="259" r:id="rId6"/>
    <p:sldId id="265" r:id="rId7"/>
    <p:sldId id="263" r:id="rId8"/>
    <p:sldId id="264" r:id="rId9"/>
    <p:sldId id="262" r:id="rId10"/>
    <p:sldId id="266" r:id="rId11"/>
    <p:sldId id="269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81CFD-284F-74F0-0AE9-E4060F181B29}" v="84" dt="2025-07-21T09:19:09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Flint" userId="S::a.flint@penwortham-pri.lancs.sch.uk::d0ff6785-36af-490f-876c-be70cd419c4d" providerId="AD" clId="Web-{B16342BE-7D35-C86A-985D-B5BF2722D99D}"/>
    <pc:docChg chg="delSld modSld">
      <pc:chgData name="Angela Flint" userId="S::a.flint@penwortham-pri.lancs.sch.uk::d0ff6785-36af-490f-876c-be70cd419c4d" providerId="AD" clId="Web-{B16342BE-7D35-C86A-985D-B5BF2722D99D}" dt="2024-07-12T10:09:49.581" v="24"/>
      <pc:docMkLst>
        <pc:docMk/>
      </pc:docMkLst>
      <pc:sldChg chg="modSp">
        <pc:chgData name="Angela Flint" userId="S::a.flint@penwortham-pri.lancs.sch.uk::d0ff6785-36af-490f-876c-be70cd419c4d" providerId="AD" clId="Web-{B16342BE-7D35-C86A-985D-B5BF2722D99D}" dt="2024-07-05T12:39:10.914" v="4"/>
        <pc:sldMkLst>
          <pc:docMk/>
          <pc:sldMk cId="1886464640" sldId="257"/>
        </pc:sldMkLst>
      </pc:sldChg>
      <pc:sldChg chg="addSp delSp modSp">
        <pc:chgData name="Angela Flint" userId="S::a.flint@penwortham-pri.lancs.sch.uk::d0ff6785-36af-490f-876c-be70cd419c4d" providerId="AD" clId="Web-{B16342BE-7D35-C86A-985D-B5BF2722D99D}" dt="2024-07-12T10:08:59.955" v="23" actId="1076"/>
        <pc:sldMkLst>
          <pc:docMk/>
          <pc:sldMk cId="4105052242" sldId="259"/>
        </pc:sldMkLst>
      </pc:sldChg>
      <pc:sldChg chg="modSp">
        <pc:chgData name="Angela Flint" userId="S::a.flint@penwortham-pri.lancs.sch.uk::d0ff6785-36af-490f-876c-be70cd419c4d" providerId="AD" clId="Web-{B16342BE-7D35-C86A-985D-B5BF2722D99D}" dt="2024-07-05T12:39:56.556" v="5"/>
        <pc:sldMkLst>
          <pc:docMk/>
          <pc:sldMk cId="3664768883" sldId="263"/>
        </pc:sldMkLst>
      </pc:sldChg>
      <pc:sldChg chg="addSp delSp modSp">
        <pc:chgData name="Angela Flint" userId="S::a.flint@penwortham-pri.lancs.sch.uk::d0ff6785-36af-490f-876c-be70cd419c4d" providerId="AD" clId="Web-{B16342BE-7D35-C86A-985D-B5BF2722D99D}" dt="2024-07-12T10:09:49.581" v="24"/>
        <pc:sldMkLst>
          <pc:docMk/>
          <pc:sldMk cId="2320849962" sldId="264"/>
        </pc:sldMkLst>
      </pc:sldChg>
      <pc:sldChg chg="modSp">
        <pc:chgData name="Angela Flint" userId="S::a.flint@penwortham-pri.lancs.sch.uk::d0ff6785-36af-490f-876c-be70cd419c4d" providerId="AD" clId="Web-{B16342BE-7D35-C86A-985D-B5BF2722D99D}" dt="2024-07-05T12:59:24.062" v="8" actId="20577"/>
        <pc:sldMkLst>
          <pc:docMk/>
          <pc:sldMk cId="3774098301" sldId="269"/>
        </pc:sldMkLst>
      </pc:sldChg>
      <pc:sldChg chg="del">
        <pc:chgData name="Angela Flint" userId="S::a.flint@penwortham-pri.lancs.sch.uk::d0ff6785-36af-490f-876c-be70cd419c4d" providerId="AD" clId="Web-{B16342BE-7D35-C86A-985D-B5BF2722D99D}" dt="2024-07-12T08:51:07.458" v="20"/>
        <pc:sldMkLst>
          <pc:docMk/>
          <pc:sldMk cId="714581534" sldId="270"/>
        </pc:sldMkLst>
      </pc:sldChg>
    </pc:docChg>
  </pc:docChgLst>
  <pc:docChgLst>
    <pc:chgData name="Jennifer Cunningham" userId="S::j.cunningham@penwortham-pri.lancs.sch.uk::63a3b13e-02f0-4dd2-8201-db6e87fc02cb" providerId="AD" clId="Web-{C7CAED7B-25A7-5ABB-3A57-16801B7A9EAA}"/>
    <pc:docChg chg="addSld modSld">
      <pc:chgData name="Jennifer Cunningham" userId="S::j.cunningham@penwortham-pri.lancs.sch.uk::63a3b13e-02f0-4dd2-8201-db6e87fc02cb" providerId="AD" clId="Web-{C7CAED7B-25A7-5ABB-3A57-16801B7A9EAA}" dt="2025-07-07T09:59:27.889" v="75" actId="20577"/>
      <pc:docMkLst>
        <pc:docMk/>
      </pc:docMkLst>
      <pc:sldChg chg="delSp modSp">
        <pc:chgData name="Jennifer Cunningham" userId="S::j.cunningham@penwortham-pri.lancs.sch.uk::63a3b13e-02f0-4dd2-8201-db6e87fc02cb" providerId="AD" clId="Web-{C7CAED7B-25A7-5ABB-3A57-16801B7A9EAA}" dt="2025-07-07T09:05:24.775" v="3"/>
        <pc:sldMkLst>
          <pc:docMk/>
          <pc:sldMk cId="109857222" sldId="256"/>
        </pc:sldMkLst>
        <pc:spChg chg="mod">
          <ac:chgData name="Jennifer Cunningham" userId="S::j.cunningham@penwortham-pri.lancs.sch.uk::63a3b13e-02f0-4dd2-8201-db6e87fc02cb" providerId="AD" clId="Web-{C7CAED7B-25A7-5ABB-3A57-16801B7A9EAA}" dt="2025-07-07T09:05:22.962" v="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Jennifer Cunningham" userId="S::j.cunningham@penwortham-pri.lancs.sch.uk::63a3b13e-02f0-4dd2-8201-db6e87fc02cb" providerId="AD" clId="Web-{C7CAED7B-25A7-5ABB-3A57-16801B7A9EAA}" dt="2025-07-07T09:26:50.953" v="58" actId="20577"/>
        <pc:sldMkLst>
          <pc:docMk/>
          <pc:sldMk cId="1886464640" sldId="257"/>
        </pc:sldMkLst>
        <pc:spChg chg="mod">
          <ac:chgData name="Jennifer Cunningham" userId="S::j.cunningham@penwortham-pri.lancs.sch.uk::63a3b13e-02f0-4dd2-8201-db6e87fc02cb" providerId="AD" clId="Web-{C7CAED7B-25A7-5ABB-3A57-16801B7A9EAA}" dt="2025-07-07T09:26:50.953" v="58" actId="20577"/>
          <ac:spMkLst>
            <pc:docMk/>
            <pc:sldMk cId="1886464640" sldId="257"/>
            <ac:spMk id="2" creationId="{ECC49F6B-1968-8570-884A-BFD3454D9BB1}"/>
          </ac:spMkLst>
        </pc:spChg>
      </pc:sldChg>
      <pc:sldChg chg="delSp modSp">
        <pc:chgData name="Jennifer Cunningham" userId="S::j.cunningham@penwortham-pri.lancs.sch.uk::63a3b13e-02f0-4dd2-8201-db6e87fc02cb" providerId="AD" clId="Web-{C7CAED7B-25A7-5ABB-3A57-16801B7A9EAA}" dt="2025-07-07T09:05:36.760" v="9"/>
        <pc:sldMkLst>
          <pc:docMk/>
          <pc:sldMk cId="4105052242" sldId="259"/>
        </pc:sldMkLst>
        <pc:spChg chg="mod">
          <ac:chgData name="Jennifer Cunningham" userId="S::j.cunningham@penwortham-pri.lancs.sch.uk::63a3b13e-02f0-4dd2-8201-db6e87fc02cb" providerId="AD" clId="Web-{C7CAED7B-25A7-5ABB-3A57-16801B7A9EAA}" dt="2025-07-07T09:05:35.916" v="8" actId="20577"/>
          <ac:spMkLst>
            <pc:docMk/>
            <pc:sldMk cId="4105052242" sldId="259"/>
            <ac:spMk id="2" creationId="{28C43C9F-0ED7-BA8B-16FC-6CC15BC05EA1}"/>
          </ac:spMkLst>
        </pc:spChg>
      </pc:sldChg>
      <pc:sldChg chg="modSp">
        <pc:chgData name="Jennifer Cunningham" userId="S::j.cunningham@penwortham-pri.lancs.sch.uk::63a3b13e-02f0-4dd2-8201-db6e87fc02cb" providerId="AD" clId="Web-{C7CAED7B-25A7-5ABB-3A57-16801B7A9EAA}" dt="2025-07-07T09:27:47.205" v="70" actId="20577"/>
        <pc:sldMkLst>
          <pc:docMk/>
          <pc:sldMk cId="4146555012" sldId="262"/>
        </pc:sldMkLst>
        <pc:spChg chg="mod">
          <ac:chgData name="Jennifer Cunningham" userId="S::j.cunningham@penwortham-pri.lancs.sch.uk::63a3b13e-02f0-4dd2-8201-db6e87fc02cb" providerId="AD" clId="Web-{C7CAED7B-25A7-5ABB-3A57-16801B7A9EAA}" dt="2025-07-07T09:27:47.205" v="70" actId="20577"/>
          <ac:spMkLst>
            <pc:docMk/>
            <pc:sldMk cId="4146555012" sldId="262"/>
            <ac:spMk id="4" creationId="{7982A69D-7ACA-2DA7-030A-589B1D675179}"/>
          </ac:spMkLst>
        </pc:spChg>
      </pc:sldChg>
      <pc:sldChg chg="modSp">
        <pc:chgData name="Jennifer Cunningham" userId="S::j.cunningham@penwortham-pri.lancs.sch.uk::63a3b13e-02f0-4dd2-8201-db6e87fc02cb" providerId="AD" clId="Web-{C7CAED7B-25A7-5ABB-3A57-16801B7A9EAA}" dt="2025-07-07T09:27:15.642" v="61" actId="20577"/>
        <pc:sldMkLst>
          <pc:docMk/>
          <pc:sldMk cId="3664768883" sldId="263"/>
        </pc:sldMkLst>
        <pc:spChg chg="mod">
          <ac:chgData name="Jennifer Cunningham" userId="S::j.cunningham@penwortham-pri.lancs.sch.uk::63a3b13e-02f0-4dd2-8201-db6e87fc02cb" providerId="AD" clId="Web-{C7CAED7B-25A7-5ABB-3A57-16801B7A9EAA}" dt="2025-07-07T09:27:15.642" v="61" actId="20577"/>
          <ac:spMkLst>
            <pc:docMk/>
            <pc:sldMk cId="3664768883" sldId="263"/>
            <ac:spMk id="4" creationId="{E6526916-7084-E691-51BF-A12BEEBE1955}"/>
          </ac:spMkLst>
        </pc:spChg>
      </pc:sldChg>
      <pc:sldChg chg="modSp">
        <pc:chgData name="Jennifer Cunningham" userId="S::j.cunningham@penwortham-pri.lancs.sch.uk::63a3b13e-02f0-4dd2-8201-db6e87fc02cb" providerId="AD" clId="Web-{C7CAED7B-25A7-5ABB-3A57-16801B7A9EAA}" dt="2025-07-07T09:27:21.298" v="63" actId="20577"/>
        <pc:sldMkLst>
          <pc:docMk/>
          <pc:sldMk cId="2320849962" sldId="264"/>
        </pc:sldMkLst>
        <pc:spChg chg="mod">
          <ac:chgData name="Jennifer Cunningham" userId="S::j.cunningham@penwortham-pri.lancs.sch.uk::63a3b13e-02f0-4dd2-8201-db6e87fc02cb" providerId="AD" clId="Web-{C7CAED7B-25A7-5ABB-3A57-16801B7A9EAA}" dt="2025-07-07T09:27:21.298" v="63" actId="20577"/>
          <ac:spMkLst>
            <pc:docMk/>
            <pc:sldMk cId="2320849962" sldId="264"/>
            <ac:spMk id="2" creationId="{6CD0CD05-A383-1439-821B-405386C33C89}"/>
          </ac:spMkLst>
        </pc:spChg>
        <pc:spChg chg="mod">
          <ac:chgData name="Jennifer Cunningham" userId="S::j.cunningham@penwortham-pri.lancs.sch.uk::63a3b13e-02f0-4dd2-8201-db6e87fc02cb" providerId="AD" clId="Web-{C7CAED7B-25A7-5ABB-3A57-16801B7A9EAA}" dt="2025-07-07T09:06:42.918" v="48" actId="20577"/>
          <ac:spMkLst>
            <pc:docMk/>
            <pc:sldMk cId="2320849962" sldId="264"/>
            <ac:spMk id="4" creationId="{A0C37717-3738-C29D-74EC-FB8C5A8CE254}"/>
          </ac:spMkLst>
        </pc:spChg>
      </pc:sldChg>
      <pc:sldChg chg="addSp delSp modSp">
        <pc:chgData name="Jennifer Cunningham" userId="S::j.cunningham@penwortham-pri.lancs.sch.uk::63a3b13e-02f0-4dd2-8201-db6e87fc02cb" providerId="AD" clId="Web-{C7CAED7B-25A7-5ABB-3A57-16801B7A9EAA}" dt="2025-07-07T09:06:21.730" v="44" actId="1076"/>
        <pc:sldMkLst>
          <pc:docMk/>
          <pc:sldMk cId="3166342115" sldId="265"/>
        </pc:sldMkLst>
        <pc:spChg chg="add mod">
          <ac:chgData name="Jennifer Cunningham" userId="S::j.cunningham@penwortham-pri.lancs.sch.uk::63a3b13e-02f0-4dd2-8201-db6e87fc02cb" providerId="AD" clId="Web-{C7CAED7B-25A7-5ABB-3A57-16801B7A9EAA}" dt="2025-07-07T09:05:52.276" v="13"/>
          <ac:spMkLst>
            <pc:docMk/>
            <pc:sldMk cId="3166342115" sldId="265"/>
            <ac:spMk id="3" creationId="{EDBB4A04-1D4C-9F34-74C3-0BCDF3A0E8B1}"/>
          </ac:spMkLst>
        </pc:spChg>
        <pc:spChg chg="mod">
          <ac:chgData name="Jennifer Cunningham" userId="S::j.cunningham@penwortham-pri.lancs.sch.uk::63a3b13e-02f0-4dd2-8201-db6e87fc02cb" providerId="AD" clId="Web-{C7CAED7B-25A7-5ABB-3A57-16801B7A9EAA}" dt="2025-07-07T09:06:21.730" v="44" actId="1076"/>
          <ac:spMkLst>
            <pc:docMk/>
            <pc:sldMk cId="3166342115" sldId="265"/>
            <ac:spMk id="6" creationId="{5F30232D-B858-2434-55AF-2D44EB262A7C}"/>
          </ac:spMkLst>
        </pc:spChg>
      </pc:sldChg>
      <pc:sldChg chg="modSp">
        <pc:chgData name="Jennifer Cunningham" userId="S::j.cunningham@penwortham-pri.lancs.sch.uk::63a3b13e-02f0-4dd2-8201-db6e87fc02cb" providerId="AD" clId="Web-{C7CAED7B-25A7-5ABB-3A57-16801B7A9EAA}" dt="2025-07-07T09:07:05.856" v="56" actId="20577"/>
        <pc:sldMkLst>
          <pc:docMk/>
          <pc:sldMk cId="3774098301" sldId="269"/>
        </pc:sldMkLst>
        <pc:spChg chg="mod">
          <ac:chgData name="Jennifer Cunningham" userId="S::j.cunningham@penwortham-pri.lancs.sch.uk::63a3b13e-02f0-4dd2-8201-db6e87fc02cb" providerId="AD" clId="Web-{C7CAED7B-25A7-5ABB-3A57-16801B7A9EAA}" dt="2025-07-07T09:07:05.856" v="56" actId="20577"/>
          <ac:spMkLst>
            <pc:docMk/>
            <pc:sldMk cId="3774098301" sldId="269"/>
            <ac:spMk id="2" creationId="{3B5AE331-9158-FC7E-9C97-2D42099302A0}"/>
          </ac:spMkLst>
        </pc:spChg>
      </pc:sldChg>
      <pc:sldChg chg="modSp add">
        <pc:chgData name="Jennifer Cunningham" userId="S::j.cunningham@penwortham-pri.lancs.sch.uk::63a3b13e-02f0-4dd2-8201-db6e87fc02cb" providerId="AD" clId="Web-{C7CAED7B-25A7-5ABB-3A57-16801B7A9EAA}" dt="2025-07-07T09:59:27.889" v="75" actId="20577"/>
        <pc:sldMkLst>
          <pc:docMk/>
          <pc:sldMk cId="3724212645" sldId="270"/>
        </pc:sldMkLst>
      </pc:sldChg>
      <pc:sldChg chg="modSp add">
        <pc:chgData name="Jennifer Cunningham" userId="S::j.cunningham@penwortham-pri.lancs.sch.uk::63a3b13e-02f0-4dd2-8201-db6e87fc02cb" providerId="AD" clId="Web-{C7CAED7B-25A7-5ABB-3A57-16801B7A9EAA}" dt="2025-07-07T09:28:08.050" v="72" actId="1076"/>
        <pc:sldMkLst>
          <pc:docMk/>
          <pc:sldMk cId="3777936899" sldId="273"/>
        </pc:sldMkLst>
        <pc:cxnChg chg="mod">
          <ac:chgData name="Jennifer Cunningham" userId="S::j.cunningham@penwortham-pri.lancs.sch.uk::63a3b13e-02f0-4dd2-8201-db6e87fc02cb" providerId="AD" clId="Web-{C7CAED7B-25A7-5ABB-3A57-16801B7A9EAA}" dt="2025-07-07T09:28:08.050" v="72" actId="1076"/>
          <ac:cxnSpMkLst>
            <pc:docMk/>
            <pc:sldMk cId="3777936899" sldId="273"/>
            <ac:cxnSpMk id="9" creationId="{818EAA91-8591-06BB-4BD0-A01AEA3428AE}"/>
          </ac:cxnSpMkLst>
        </pc:cxnChg>
      </pc:sldChg>
    </pc:docChg>
  </pc:docChgLst>
  <pc:docChgLst>
    <pc:chgData name="Angela Flint" userId="S::a.flint@penwortham-pri.lancs.sch.uk::d0ff6785-36af-490f-876c-be70cd419c4d" providerId="AD" clId="Web-{B9681CFD-284F-74F0-0AE9-E4060F181B29}"/>
    <pc:docChg chg="addSld delSld modSld">
      <pc:chgData name="Angela Flint" userId="S::a.flint@penwortham-pri.lancs.sch.uk::d0ff6785-36af-490f-876c-be70cd419c4d" providerId="AD" clId="Web-{B9681CFD-284F-74F0-0AE9-E4060F181B29}" dt="2025-07-21T09:19:09.766" v="83"/>
      <pc:docMkLst>
        <pc:docMk/>
      </pc:docMkLst>
      <pc:sldChg chg="addSp delSp modSp">
        <pc:chgData name="Angela Flint" userId="S::a.flint@penwortham-pri.lancs.sch.uk::d0ff6785-36af-490f-876c-be70cd419c4d" providerId="AD" clId="Web-{B9681CFD-284F-74F0-0AE9-E4060F181B29}" dt="2025-07-21T09:11:12.920" v="39" actId="20577"/>
        <pc:sldMkLst>
          <pc:docMk/>
          <pc:sldMk cId="4105052242" sldId="259"/>
        </pc:sldMkLst>
        <pc:spChg chg="mod">
          <ac:chgData name="Angela Flint" userId="S::a.flint@penwortham-pri.lancs.sch.uk::d0ff6785-36af-490f-876c-be70cd419c4d" providerId="AD" clId="Web-{B9681CFD-284F-74F0-0AE9-E4060F181B29}" dt="2025-07-21T09:11:12.920" v="39" actId="20577"/>
          <ac:spMkLst>
            <pc:docMk/>
            <pc:sldMk cId="4105052242" sldId="259"/>
            <ac:spMk id="2" creationId="{28C43C9F-0ED7-BA8B-16FC-6CC15BC05EA1}"/>
          </ac:spMkLst>
        </pc:spChg>
        <pc:spChg chg="del">
          <ac:chgData name="Angela Flint" userId="S::a.flint@penwortham-pri.lancs.sch.uk::d0ff6785-36af-490f-876c-be70cd419c4d" providerId="AD" clId="Web-{B9681CFD-284F-74F0-0AE9-E4060F181B29}" dt="2025-07-21T09:10:06.525" v="2"/>
          <ac:spMkLst>
            <pc:docMk/>
            <pc:sldMk cId="4105052242" sldId="259"/>
            <ac:spMk id="97" creationId="{51D58666-E26B-4EAE-AA74-9C74E4BAF3E1}"/>
          </ac:spMkLst>
        </pc:spChg>
        <pc:spChg chg="add">
          <ac:chgData name="Angela Flint" userId="S::a.flint@penwortham-pri.lancs.sch.uk::d0ff6785-36af-490f-876c-be70cd419c4d" providerId="AD" clId="Web-{B9681CFD-284F-74F0-0AE9-E4060F181B29}" dt="2025-07-21T09:10:06.525" v="2"/>
          <ac:spMkLst>
            <pc:docMk/>
            <pc:sldMk cId="4105052242" sldId="259"/>
            <ac:spMk id="118" creationId="{9401732C-37EE-4B98-A709-9530173F3802}"/>
          </ac:spMkLst>
        </pc:spChg>
        <pc:grpChg chg="del">
          <ac:chgData name="Angela Flint" userId="S::a.flint@penwortham-pri.lancs.sch.uk::d0ff6785-36af-490f-876c-be70cd419c4d" providerId="AD" clId="Web-{B9681CFD-284F-74F0-0AE9-E4060F181B29}" dt="2025-07-21T09:10:06.525" v="2"/>
          <ac:grpSpMkLst>
            <pc:docMk/>
            <pc:sldMk cId="4105052242" sldId="259"/>
            <ac:grpSpMk id="89" creationId="{03E8C8A2-D2DA-42F8-84AA-AC5AB4251D29}"/>
          </ac:grpSpMkLst>
        </pc:grpChg>
        <pc:grpChg chg="del">
          <ac:chgData name="Angela Flint" userId="S::a.flint@penwortham-pri.lancs.sch.uk::d0ff6785-36af-490f-876c-be70cd419c4d" providerId="AD" clId="Web-{B9681CFD-284F-74F0-0AE9-E4060F181B29}" dt="2025-07-21T09:10:06.525" v="2"/>
          <ac:grpSpMkLst>
            <pc:docMk/>
            <pc:sldMk cId="4105052242" sldId="259"/>
            <ac:grpSpMk id="99" creationId="{67288C4F-0F6C-4226-B8D2-C0EE4786C567}"/>
          </ac:grpSpMkLst>
        </pc:grpChg>
        <pc:grpChg chg="add">
          <ac:chgData name="Angela Flint" userId="S::a.flint@penwortham-pri.lancs.sch.uk::d0ff6785-36af-490f-876c-be70cd419c4d" providerId="AD" clId="Web-{B9681CFD-284F-74F0-0AE9-E4060F181B29}" dt="2025-07-21T09:10:06.525" v="2"/>
          <ac:grpSpMkLst>
            <pc:docMk/>
            <pc:sldMk cId="4105052242" sldId="259"/>
            <ac:grpSpMk id="110" creationId="{749C117F-F390-437B-ADB0-57E87EFF34F5}"/>
          </ac:grpSpMkLst>
        </pc:grpChg>
        <pc:grpChg chg="add">
          <ac:chgData name="Angela Flint" userId="S::a.flint@penwortham-pri.lancs.sch.uk::d0ff6785-36af-490f-876c-be70cd419c4d" providerId="AD" clId="Web-{B9681CFD-284F-74F0-0AE9-E4060F181B29}" dt="2025-07-21T09:10:06.525" v="2"/>
          <ac:grpSpMkLst>
            <pc:docMk/>
            <pc:sldMk cId="4105052242" sldId="259"/>
            <ac:grpSpMk id="120" creationId="{654E48C8-2A00-4C54-BC9C-B18EE49E9C13}"/>
          </ac:grpSpMkLst>
        </pc:grpChg>
        <pc:picChg chg="add mod">
          <ac:chgData name="Angela Flint" userId="S::a.flint@penwortham-pri.lancs.sch.uk::d0ff6785-36af-490f-876c-be70cd419c4d" providerId="AD" clId="Web-{B9681CFD-284F-74F0-0AE9-E4060F181B29}" dt="2025-07-21T09:10:06.525" v="2"/>
          <ac:picMkLst>
            <pc:docMk/>
            <pc:sldMk cId="4105052242" sldId="259"/>
            <ac:picMk id="3" creationId="{ED8E1468-364C-6AB9-5E33-7F7DB1992A62}"/>
          </ac:picMkLst>
        </pc:picChg>
        <pc:cxnChg chg="del">
          <ac:chgData name="Angela Flint" userId="S::a.flint@penwortham-pri.lancs.sch.uk::d0ff6785-36af-490f-876c-be70cd419c4d" providerId="AD" clId="Web-{B9681CFD-284F-74F0-0AE9-E4060F181B29}" dt="2025-07-21T09:10:06.525" v="2"/>
          <ac:cxnSpMkLst>
            <pc:docMk/>
            <pc:sldMk cId="4105052242" sldId="259"/>
            <ac:cxnSpMk id="105" creationId="{EE0488CE-8E24-413E-B105-426B0506EB5E}"/>
          </ac:cxnSpMkLst>
        </pc:cxnChg>
        <pc:cxnChg chg="add">
          <ac:chgData name="Angela Flint" userId="S::a.flint@penwortham-pri.lancs.sch.uk::d0ff6785-36af-490f-876c-be70cd419c4d" providerId="AD" clId="Web-{B9681CFD-284F-74F0-0AE9-E4060F181B29}" dt="2025-07-21T09:10:06.525" v="2"/>
          <ac:cxnSpMkLst>
            <pc:docMk/>
            <pc:sldMk cId="4105052242" sldId="259"/>
            <ac:cxnSpMk id="116" creationId="{20742BC3-654B-4E41-9A6A-73A42E477639}"/>
          </ac:cxnSpMkLst>
        </pc:cxnChg>
      </pc:sldChg>
      <pc:sldChg chg="add del">
        <pc:chgData name="Angela Flint" userId="S::a.flint@penwortham-pri.lancs.sch.uk::d0ff6785-36af-490f-876c-be70cd419c4d" providerId="AD" clId="Web-{B9681CFD-284F-74F0-0AE9-E4060F181B29}" dt="2025-07-21T09:19:09.766" v="83"/>
        <pc:sldMkLst>
          <pc:docMk/>
          <pc:sldMk cId="2320849962" sldId="264"/>
        </pc:sldMkLst>
      </pc:sldChg>
      <pc:sldChg chg="addSp delSp modSp mod setBg">
        <pc:chgData name="Angela Flint" userId="S::a.flint@penwortham-pri.lancs.sch.uk::d0ff6785-36af-490f-876c-be70cd419c4d" providerId="AD" clId="Web-{B9681CFD-284F-74F0-0AE9-E4060F181B29}" dt="2025-07-21T09:17:52.104" v="51"/>
        <pc:sldMkLst>
          <pc:docMk/>
          <pc:sldMk cId="3446254139" sldId="266"/>
        </pc:sldMkLst>
        <pc:spChg chg="mod">
          <ac:chgData name="Angela Flint" userId="S::a.flint@penwortham-pri.lancs.sch.uk::d0ff6785-36af-490f-876c-be70cd419c4d" providerId="AD" clId="Web-{B9681CFD-284F-74F0-0AE9-E4060F181B29}" dt="2025-07-21T09:17:52.104" v="51"/>
          <ac:spMkLst>
            <pc:docMk/>
            <pc:sldMk cId="3446254139" sldId="266"/>
            <ac:spMk id="2" creationId="{274B1A7C-D3B4-C9EC-57F8-6F7EE8C84152}"/>
          </ac:spMkLst>
        </pc:spChg>
        <pc:spChg chg="ord">
          <ac:chgData name="Angela Flint" userId="S::a.flint@penwortham-pri.lancs.sch.uk::d0ff6785-36af-490f-876c-be70cd419c4d" providerId="AD" clId="Web-{B9681CFD-284F-74F0-0AE9-E4060F181B29}" dt="2025-07-21T09:17:52.104" v="51"/>
          <ac:spMkLst>
            <pc:docMk/>
            <pc:sldMk cId="3446254139" sldId="266"/>
            <ac:spMk id="4" creationId="{2192ADDA-97FB-E03E-A60D-D6FD99AAC55A}"/>
          </ac:spMkLst>
        </pc:spChg>
        <pc:spChg chg="del">
          <ac:chgData name="Angela Flint" userId="S::a.flint@penwortham-pri.lancs.sch.uk::d0ff6785-36af-490f-876c-be70cd419c4d" providerId="AD" clId="Web-{B9681CFD-284F-74F0-0AE9-E4060F181B29}" dt="2025-07-21T09:17:12.898" v="41"/>
          <ac:spMkLst>
            <pc:docMk/>
            <pc:sldMk cId="3446254139" sldId="266"/>
            <ac:spMk id="6" creationId="{28BF8406-31EF-E598-636D-D20453E04514}"/>
          </ac:spMkLst>
        </pc:spChg>
        <pc:spChg chg="add del mod">
          <ac:chgData name="Angela Flint" userId="S::a.flint@penwortham-pri.lancs.sch.uk::d0ff6785-36af-490f-876c-be70cd419c4d" providerId="AD" clId="Web-{B9681CFD-284F-74F0-0AE9-E4060F181B29}" dt="2025-07-21T09:17:40.057" v="48"/>
          <ac:spMkLst>
            <pc:docMk/>
            <pc:sldMk cId="3446254139" sldId="266"/>
            <ac:spMk id="7" creationId="{06229767-1FA1-99F9-FB30-F6CF9098A2A1}"/>
          </ac:spMkLst>
        </pc:spChg>
        <pc:spChg chg="add">
          <ac:chgData name="Angela Flint" userId="S::a.flint@penwortham-pri.lancs.sch.uk::d0ff6785-36af-490f-876c-be70cd419c4d" providerId="AD" clId="Web-{B9681CFD-284F-74F0-0AE9-E4060F181B29}" dt="2025-07-21T09:17:52.104" v="51"/>
          <ac:spMkLst>
            <pc:docMk/>
            <pc:sldMk cId="3446254139" sldId="266"/>
            <ac:spMk id="21" creationId="{9F1F6E2E-E2E7-4689-9E5D-51F37CBE4127}"/>
          </ac:spMkLst>
        </pc:spChg>
        <pc:spChg chg="add">
          <ac:chgData name="Angela Flint" userId="S::a.flint@penwortham-pri.lancs.sch.uk::d0ff6785-36af-490f-876c-be70cd419c4d" providerId="AD" clId="Web-{B9681CFD-284F-74F0-0AE9-E4060F181B29}" dt="2025-07-21T09:17:52.104" v="51"/>
          <ac:spMkLst>
            <pc:docMk/>
            <pc:sldMk cId="3446254139" sldId="266"/>
            <ac:spMk id="29" creationId="{7731DD8B-7A0A-47A0-BF6B-EBB4F9709B91}"/>
          </ac:spMkLst>
        </pc:spChg>
        <pc:grpChg chg="add">
          <ac:chgData name="Angela Flint" userId="S::a.flint@penwortham-pri.lancs.sch.uk::d0ff6785-36af-490f-876c-be70cd419c4d" providerId="AD" clId="Web-{B9681CFD-284F-74F0-0AE9-E4060F181B29}" dt="2025-07-21T09:17:52.104" v="51"/>
          <ac:grpSpMkLst>
            <pc:docMk/>
            <pc:sldMk cId="3446254139" sldId="266"/>
            <ac:grpSpMk id="13" creationId="{03E8C8A2-D2DA-42F8-84AA-AC5AB4251D29}"/>
          </ac:grpSpMkLst>
        </pc:grpChg>
        <pc:grpChg chg="add">
          <ac:chgData name="Angela Flint" userId="S::a.flint@penwortham-pri.lancs.sch.uk::d0ff6785-36af-490f-876c-be70cd419c4d" providerId="AD" clId="Web-{B9681CFD-284F-74F0-0AE9-E4060F181B29}" dt="2025-07-21T09:17:52.104" v="51"/>
          <ac:grpSpMkLst>
            <pc:docMk/>
            <pc:sldMk cId="3446254139" sldId="266"/>
            <ac:grpSpMk id="23" creationId="{BB728A18-FF26-43E9-AF31-9608EBA3D5C7}"/>
          </ac:grpSpMkLst>
        </pc:grpChg>
        <pc:picChg chg="add del mod ord">
          <ac:chgData name="Angela Flint" userId="S::a.flint@penwortham-pri.lancs.sch.uk::d0ff6785-36af-490f-876c-be70cd419c4d" providerId="AD" clId="Web-{B9681CFD-284F-74F0-0AE9-E4060F181B29}" dt="2025-07-21T09:17:37.916" v="47"/>
          <ac:picMkLst>
            <pc:docMk/>
            <pc:sldMk cId="3446254139" sldId="266"/>
            <ac:picMk id="3" creationId="{6AE2DA3D-4B58-1B32-80F8-201AB1E6BDCA}"/>
          </ac:picMkLst>
        </pc:picChg>
        <pc:picChg chg="add mod ord">
          <ac:chgData name="Angela Flint" userId="S::a.flint@penwortham-pri.lancs.sch.uk::d0ff6785-36af-490f-876c-be70cd419c4d" providerId="AD" clId="Web-{B9681CFD-284F-74F0-0AE9-E4060F181B29}" dt="2025-07-21T09:17:52.104" v="51"/>
          <ac:picMkLst>
            <pc:docMk/>
            <pc:sldMk cId="3446254139" sldId="266"/>
            <ac:picMk id="8" creationId="{8E4FF860-BB8C-FF5F-B3C5-7E64C372FB3D}"/>
          </ac:picMkLst>
        </pc:picChg>
        <pc:cxnChg chg="add">
          <ac:chgData name="Angela Flint" userId="S::a.flint@penwortham-pri.lancs.sch.uk::d0ff6785-36af-490f-876c-be70cd419c4d" providerId="AD" clId="Web-{B9681CFD-284F-74F0-0AE9-E4060F181B29}" dt="2025-07-21T09:17:52.104" v="51"/>
          <ac:cxnSpMkLst>
            <pc:docMk/>
            <pc:sldMk cId="3446254139" sldId="266"/>
            <ac:cxnSpMk id="19" creationId="{0DFD28A6-39F3-425F-8050-E5BF1B4523B2}"/>
          </ac:cxnSpMkLst>
        </pc:cxnChg>
        <pc:cxnChg chg="add">
          <ac:chgData name="Angela Flint" userId="S::a.flint@penwortham-pri.lancs.sch.uk::d0ff6785-36af-490f-876c-be70cd419c4d" providerId="AD" clId="Web-{B9681CFD-284F-74F0-0AE9-E4060F181B29}" dt="2025-07-21T09:17:52.104" v="51"/>
          <ac:cxnSpMkLst>
            <pc:docMk/>
            <pc:sldMk cId="3446254139" sldId="266"/>
            <ac:cxnSpMk id="31" creationId="{10A370BF-9768-4FA0-8887-C3777F3A9C9C}"/>
          </ac:cxnSpMkLst>
        </pc:cxnChg>
      </pc:sldChg>
      <pc:sldChg chg="modSp">
        <pc:chgData name="Angela Flint" userId="S::a.flint@penwortham-pri.lancs.sch.uk::d0ff6785-36af-490f-876c-be70cd419c4d" providerId="AD" clId="Web-{B9681CFD-284F-74F0-0AE9-E4060F181B29}" dt="2025-07-21T09:18:40.295" v="81" actId="14100"/>
        <pc:sldMkLst>
          <pc:docMk/>
          <pc:sldMk cId="3774098301" sldId="269"/>
        </pc:sldMkLst>
        <pc:spChg chg="mod">
          <ac:chgData name="Angela Flint" userId="S::a.flint@penwortham-pri.lancs.sch.uk::d0ff6785-36af-490f-876c-be70cd419c4d" providerId="AD" clId="Web-{B9681CFD-284F-74F0-0AE9-E4060F181B29}" dt="2025-07-21T09:18:40.295" v="81" actId="14100"/>
          <ac:spMkLst>
            <pc:docMk/>
            <pc:sldMk cId="3774098301" sldId="269"/>
            <ac:spMk id="2" creationId="{3B5AE331-9158-FC7E-9C97-2D42099302A0}"/>
          </ac:spMkLst>
        </pc:spChg>
        <pc:spChg chg="mod">
          <ac:chgData name="Angela Flint" userId="S::a.flint@penwortham-pri.lancs.sch.uk::d0ff6785-36af-490f-876c-be70cd419c4d" providerId="AD" clId="Web-{B9681CFD-284F-74F0-0AE9-E4060F181B29}" dt="2025-07-21T09:18:31.920" v="80" actId="20577"/>
          <ac:spMkLst>
            <pc:docMk/>
            <pc:sldMk cId="3774098301" sldId="269"/>
            <ac:spMk id="3" creationId="{C853BCDB-BB78-0023-392E-D474917724CD}"/>
          </ac:spMkLst>
        </pc:spChg>
      </pc:sldChg>
      <pc:sldChg chg="modSp del">
        <pc:chgData name="Angela Flint" userId="S::a.flint@penwortham-pri.lancs.sch.uk::d0ff6785-36af-490f-876c-be70cd419c4d" providerId="AD" clId="Web-{B9681CFD-284F-74F0-0AE9-E4060F181B29}" dt="2025-07-21T09:11:18.311" v="40"/>
        <pc:sldMkLst>
          <pc:docMk/>
          <pc:sldMk cId="3724212645" sldId="270"/>
        </pc:sldMkLst>
        <pc:spChg chg="mod">
          <ac:chgData name="Angela Flint" userId="S::a.flint@penwortham-pri.lancs.sch.uk::d0ff6785-36af-490f-876c-be70cd419c4d" providerId="AD" clId="Web-{B9681CFD-284F-74F0-0AE9-E4060F181B29}" dt="2025-07-21T09:10:44.309" v="18" actId="20577"/>
          <ac:spMkLst>
            <pc:docMk/>
            <pc:sldMk cId="3724212645" sldId="270"/>
            <ac:spMk id="2" creationId="{0D355DC0-CBA1-7CDE-9D7C-0A4006A18393}"/>
          </ac:spMkLst>
        </pc:spChg>
      </pc:sldChg>
    </pc:docChg>
  </pc:docChgLst>
  <pc:docChgLst>
    <pc:chgData name="Angela Flint" userId="S::a.flint@penwortham-pri.lancs.sch.uk::d0ff6785-36af-490f-876c-be70cd419c4d" providerId="AD" clId="Web-{2EA58779-BE4C-8205-9D1C-564036448F5C}"/>
    <pc:docChg chg="modSld">
      <pc:chgData name="Angela Flint" userId="S::a.flint@penwortham-pri.lancs.sch.uk::d0ff6785-36af-490f-876c-be70cd419c4d" providerId="AD" clId="Web-{2EA58779-BE4C-8205-9D1C-564036448F5C}" dt="2024-07-12T10:13:34.089" v="38" actId="20577"/>
      <pc:docMkLst>
        <pc:docMk/>
      </pc:docMkLst>
      <pc:sldChg chg="modSp">
        <pc:chgData name="Angela Flint" userId="S::a.flint@penwortham-pri.lancs.sch.uk::d0ff6785-36af-490f-876c-be70cd419c4d" providerId="AD" clId="Web-{2EA58779-BE4C-8205-9D1C-564036448F5C}" dt="2024-07-12T10:13:10.635" v="35" actId="20577"/>
        <pc:sldMkLst>
          <pc:docMk/>
          <pc:sldMk cId="4146555012" sldId="262"/>
        </pc:sldMkLst>
      </pc:sldChg>
      <pc:sldChg chg="delSp modSp">
        <pc:chgData name="Angela Flint" userId="S::a.flint@penwortham-pri.lancs.sch.uk::d0ff6785-36af-490f-876c-be70cd419c4d" providerId="AD" clId="Web-{2EA58779-BE4C-8205-9D1C-564036448F5C}" dt="2024-07-12T10:11:53.210" v="10" actId="20577"/>
        <pc:sldMkLst>
          <pc:docMk/>
          <pc:sldMk cId="2320849962" sldId="264"/>
        </pc:sldMkLst>
      </pc:sldChg>
      <pc:sldChg chg="modSp">
        <pc:chgData name="Angela Flint" userId="S::a.flint@penwortham-pri.lancs.sch.uk::d0ff6785-36af-490f-876c-be70cd419c4d" providerId="AD" clId="Web-{2EA58779-BE4C-8205-9D1C-564036448F5C}" dt="2024-07-12T10:13:34.089" v="38" actId="20577"/>
        <pc:sldMkLst>
          <pc:docMk/>
          <pc:sldMk cId="3446254139" sldId="266"/>
        </pc:sldMkLst>
      </pc:sldChg>
    </pc:docChg>
  </pc:docChgLst>
  <pc:docChgLst>
    <pc:chgData name="Jennifer Cunningham" userId="S::j.cunningham@penwortham-pri.lancs.sch.uk::63a3b13e-02f0-4dd2-8201-db6e87fc02cb" providerId="AD" clId="Web-{3F7DD1B9-290A-72C8-BAA7-605DAEBCC26F}"/>
    <pc:docChg chg="modSld">
      <pc:chgData name="Jennifer Cunningham" userId="S::j.cunningham@penwortham-pri.lancs.sch.uk::63a3b13e-02f0-4dd2-8201-db6e87fc02cb" providerId="AD" clId="Web-{3F7DD1B9-290A-72C8-BAA7-605DAEBCC26F}" dt="2025-07-07T08:44:17.075" v="68"/>
      <pc:docMkLst>
        <pc:docMk/>
      </pc:docMkLst>
      <pc:sldChg chg="addSp modSp">
        <pc:chgData name="Jennifer Cunningham" userId="S::j.cunningham@penwortham-pri.lancs.sch.uk::63a3b13e-02f0-4dd2-8201-db6e87fc02cb" providerId="AD" clId="Web-{3F7DD1B9-290A-72C8-BAA7-605DAEBCC26F}" dt="2025-07-07T08:41:51.149" v="18" actId="1076"/>
        <pc:sldMkLst>
          <pc:docMk/>
          <pc:sldMk cId="109857222" sldId="256"/>
        </pc:sldMkLst>
      </pc:sldChg>
      <pc:sldChg chg="delSp modSp">
        <pc:chgData name="Jennifer Cunningham" userId="S::j.cunningham@penwortham-pri.lancs.sch.uk::63a3b13e-02f0-4dd2-8201-db6e87fc02cb" providerId="AD" clId="Web-{3F7DD1B9-290A-72C8-BAA7-605DAEBCC26F}" dt="2025-07-07T08:40:32.522" v="5" actId="20577"/>
        <pc:sldMkLst>
          <pc:docMk/>
          <pc:sldMk cId="1886464640" sldId="257"/>
        </pc:sldMkLst>
        <pc:spChg chg="mod">
          <ac:chgData name="Jennifer Cunningham" userId="S::j.cunningham@penwortham-pri.lancs.sch.uk::63a3b13e-02f0-4dd2-8201-db6e87fc02cb" providerId="AD" clId="Web-{3F7DD1B9-290A-72C8-BAA7-605DAEBCC26F}" dt="2025-07-07T08:40:32.522" v="5" actId="20577"/>
          <ac:spMkLst>
            <pc:docMk/>
            <pc:sldMk cId="1886464640" sldId="257"/>
            <ac:spMk id="2" creationId="{ECC49F6B-1968-8570-884A-BFD3454D9BB1}"/>
          </ac:spMkLst>
        </pc:spChg>
      </pc:sldChg>
      <pc:sldChg chg="addSp delSp modSp mod setBg">
        <pc:chgData name="Jennifer Cunningham" userId="S::j.cunningham@penwortham-pri.lancs.sch.uk::63a3b13e-02f0-4dd2-8201-db6e87fc02cb" providerId="AD" clId="Web-{3F7DD1B9-290A-72C8-BAA7-605DAEBCC26F}" dt="2025-07-07T08:41:30.617" v="15"/>
        <pc:sldMkLst>
          <pc:docMk/>
          <pc:sldMk cId="4105052242" sldId="259"/>
        </pc:sldMkLst>
        <pc:spChg chg="mod">
          <ac:chgData name="Jennifer Cunningham" userId="S::j.cunningham@penwortham-pri.lancs.sch.uk::63a3b13e-02f0-4dd2-8201-db6e87fc02cb" providerId="AD" clId="Web-{3F7DD1B9-290A-72C8-BAA7-605DAEBCC26F}" dt="2025-07-07T08:41:30.617" v="15"/>
          <ac:spMkLst>
            <pc:docMk/>
            <pc:sldMk cId="4105052242" sldId="259"/>
            <ac:spMk id="2" creationId="{28C43C9F-0ED7-BA8B-16FC-6CC15BC05EA1}"/>
          </ac:spMkLst>
        </pc:spChg>
      </pc:sldChg>
      <pc:sldChg chg="modSp">
        <pc:chgData name="Jennifer Cunningham" userId="S::j.cunningham@penwortham-pri.lancs.sch.uk::63a3b13e-02f0-4dd2-8201-db6e87fc02cb" providerId="AD" clId="Web-{3F7DD1B9-290A-72C8-BAA7-605DAEBCC26F}" dt="2025-07-07T08:43:42.730" v="56" actId="1076"/>
        <pc:sldMkLst>
          <pc:docMk/>
          <pc:sldMk cId="4146555012" sldId="262"/>
        </pc:sldMkLst>
        <pc:spChg chg="mod">
          <ac:chgData name="Jennifer Cunningham" userId="S::j.cunningham@penwortham-pri.lancs.sch.uk::63a3b13e-02f0-4dd2-8201-db6e87fc02cb" providerId="AD" clId="Web-{3F7DD1B9-290A-72C8-BAA7-605DAEBCC26F}" dt="2025-07-07T08:43:42.730" v="56" actId="1076"/>
          <ac:spMkLst>
            <pc:docMk/>
            <pc:sldMk cId="4146555012" sldId="262"/>
            <ac:spMk id="4" creationId="{7982A69D-7ACA-2DA7-030A-589B1D675179}"/>
          </ac:spMkLst>
        </pc:spChg>
      </pc:sldChg>
      <pc:sldChg chg="delSp modSp">
        <pc:chgData name="Jennifer Cunningham" userId="S::j.cunningham@penwortham-pri.lancs.sch.uk::63a3b13e-02f0-4dd2-8201-db6e87fc02cb" providerId="AD" clId="Web-{3F7DD1B9-290A-72C8-BAA7-605DAEBCC26F}" dt="2025-07-07T08:43:01.479" v="38" actId="20577"/>
        <pc:sldMkLst>
          <pc:docMk/>
          <pc:sldMk cId="3664768883" sldId="263"/>
        </pc:sldMkLst>
        <pc:spChg chg="mod">
          <ac:chgData name="Jennifer Cunningham" userId="S::j.cunningham@penwortham-pri.lancs.sch.uk::63a3b13e-02f0-4dd2-8201-db6e87fc02cb" providerId="AD" clId="Web-{3F7DD1B9-290A-72C8-BAA7-605DAEBCC26F}" dt="2025-07-07T08:43:01.479" v="38" actId="20577"/>
          <ac:spMkLst>
            <pc:docMk/>
            <pc:sldMk cId="3664768883" sldId="263"/>
            <ac:spMk id="4" creationId="{E6526916-7084-E691-51BF-A12BEEBE1955}"/>
          </ac:spMkLst>
        </pc:spChg>
      </pc:sldChg>
      <pc:sldChg chg="addSp delSp modSp">
        <pc:chgData name="Jennifer Cunningham" userId="S::j.cunningham@penwortham-pri.lancs.sch.uk::63a3b13e-02f0-4dd2-8201-db6e87fc02cb" providerId="AD" clId="Web-{3F7DD1B9-290A-72C8-BAA7-605DAEBCC26F}" dt="2025-07-07T08:43:23.620" v="45" actId="20577"/>
        <pc:sldMkLst>
          <pc:docMk/>
          <pc:sldMk cId="2320849962" sldId="264"/>
        </pc:sldMkLst>
        <pc:spChg chg="mod">
          <ac:chgData name="Jennifer Cunningham" userId="S::j.cunningham@penwortham-pri.lancs.sch.uk::63a3b13e-02f0-4dd2-8201-db6e87fc02cb" providerId="AD" clId="Web-{3F7DD1B9-290A-72C8-BAA7-605DAEBCC26F}" dt="2025-07-07T08:43:23.620" v="45" actId="20577"/>
          <ac:spMkLst>
            <pc:docMk/>
            <pc:sldMk cId="2320849962" sldId="264"/>
            <ac:spMk id="4" creationId="{A0C37717-3738-C29D-74EC-FB8C5A8CE254}"/>
          </ac:spMkLst>
        </pc:spChg>
        <pc:spChg chg="add mod">
          <ac:chgData name="Jennifer Cunningham" userId="S::j.cunningham@penwortham-pri.lancs.sch.uk::63a3b13e-02f0-4dd2-8201-db6e87fc02cb" providerId="AD" clId="Web-{3F7DD1B9-290A-72C8-BAA7-605DAEBCC26F}" dt="2025-07-07T08:43:06.885" v="39"/>
          <ac:spMkLst>
            <pc:docMk/>
            <pc:sldMk cId="2320849962" sldId="264"/>
            <ac:spMk id="6" creationId="{BAA37CD8-D321-A7BA-A279-D5C51BDFCF15}"/>
          </ac:spMkLst>
        </pc:spChg>
      </pc:sldChg>
      <pc:sldChg chg="modSp">
        <pc:chgData name="Jennifer Cunningham" userId="S::j.cunningham@penwortham-pri.lancs.sch.uk::63a3b13e-02f0-4dd2-8201-db6e87fc02cb" providerId="AD" clId="Web-{3F7DD1B9-290A-72C8-BAA7-605DAEBCC26F}" dt="2025-07-07T08:42:25.462" v="27" actId="20577"/>
        <pc:sldMkLst>
          <pc:docMk/>
          <pc:sldMk cId="3166342115" sldId="265"/>
        </pc:sldMkLst>
        <pc:spChg chg="mod">
          <ac:chgData name="Jennifer Cunningham" userId="S::j.cunningham@penwortham-pri.lancs.sch.uk::63a3b13e-02f0-4dd2-8201-db6e87fc02cb" providerId="AD" clId="Web-{3F7DD1B9-290A-72C8-BAA7-605DAEBCC26F}" dt="2025-07-07T08:42:25.462" v="27" actId="20577"/>
          <ac:spMkLst>
            <pc:docMk/>
            <pc:sldMk cId="3166342115" sldId="265"/>
            <ac:spMk id="6" creationId="{5F30232D-B858-2434-55AF-2D44EB262A7C}"/>
          </ac:spMkLst>
        </pc:spChg>
      </pc:sldChg>
      <pc:sldChg chg="addSp delSp modSp">
        <pc:chgData name="Jennifer Cunningham" userId="S::j.cunningham@penwortham-pri.lancs.sch.uk::63a3b13e-02f0-4dd2-8201-db6e87fc02cb" providerId="AD" clId="Web-{3F7DD1B9-290A-72C8-BAA7-605DAEBCC26F}" dt="2025-07-07T08:43:54.777" v="59"/>
        <pc:sldMkLst>
          <pc:docMk/>
          <pc:sldMk cId="3446254139" sldId="266"/>
        </pc:sldMkLst>
        <pc:spChg chg="mod">
          <ac:chgData name="Jennifer Cunningham" userId="S::j.cunningham@penwortham-pri.lancs.sch.uk::63a3b13e-02f0-4dd2-8201-db6e87fc02cb" providerId="AD" clId="Web-{3F7DD1B9-290A-72C8-BAA7-605DAEBCC26F}" dt="2025-07-07T08:43:53.684" v="58" actId="20577"/>
          <ac:spMkLst>
            <pc:docMk/>
            <pc:sldMk cId="3446254139" sldId="266"/>
            <ac:spMk id="2" creationId="{274B1A7C-D3B4-C9EC-57F8-6F7EE8C84152}"/>
          </ac:spMkLst>
        </pc:spChg>
      </pc:sldChg>
      <pc:sldChg chg="delSp modSp">
        <pc:chgData name="Jennifer Cunningham" userId="S::j.cunningham@penwortham-pri.lancs.sch.uk::63a3b13e-02f0-4dd2-8201-db6e87fc02cb" providerId="AD" clId="Web-{3F7DD1B9-290A-72C8-BAA7-605DAEBCC26F}" dt="2025-07-07T08:44:17.075" v="68"/>
        <pc:sldMkLst>
          <pc:docMk/>
          <pc:sldMk cId="3774098301" sldId="269"/>
        </pc:sldMkLst>
        <pc:spChg chg="mod">
          <ac:chgData name="Jennifer Cunningham" userId="S::j.cunningham@penwortham-pri.lancs.sch.uk::63a3b13e-02f0-4dd2-8201-db6e87fc02cb" providerId="AD" clId="Web-{3F7DD1B9-290A-72C8-BAA7-605DAEBCC26F}" dt="2025-07-07T08:44:12.872" v="67" actId="20577"/>
          <ac:spMkLst>
            <pc:docMk/>
            <pc:sldMk cId="3774098301" sldId="269"/>
            <ac:spMk id="2" creationId="{3B5AE331-9158-FC7E-9C97-2D42099302A0}"/>
          </ac:spMkLst>
        </pc:spChg>
      </pc:sldChg>
    </pc:docChg>
  </pc:docChgLst>
  <pc:docChgLst>
    <pc:chgData name="Angela Flint" userId="S::a.flint@penwortham-pri.lancs.sch.uk::d0ff6785-36af-490f-876c-be70cd419c4d" providerId="AD" clId="Web-{9D72571C-4A74-7541-57B5-156064FCD0E6}"/>
    <pc:docChg chg="modSld">
      <pc:chgData name="Angela Flint" userId="S::a.flint@penwortham-pri.lancs.sch.uk::d0ff6785-36af-490f-876c-be70cd419c4d" providerId="AD" clId="Web-{9D72571C-4A74-7541-57B5-156064FCD0E6}" dt="2024-07-01T20:03:46.948" v="99" actId="20577"/>
      <pc:docMkLst>
        <pc:docMk/>
      </pc:docMkLst>
      <pc:sldChg chg="modSp">
        <pc:chgData name="Angela Flint" userId="S::a.flint@penwortham-pri.lancs.sch.uk::d0ff6785-36af-490f-876c-be70cd419c4d" providerId="AD" clId="Web-{9D72571C-4A74-7541-57B5-156064FCD0E6}" dt="2024-07-01T19:58:34.969" v="2" actId="20577"/>
        <pc:sldMkLst>
          <pc:docMk/>
          <pc:sldMk cId="109857222" sldId="256"/>
        </pc:sldMkLst>
      </pc:sldChg>
      <pc:sldChg chg="modSp">
        <pc:chgData name="Angela Flint" userId="S::a.flint@penwortham-pri.lancs.sch.uk::d0ff6785-36af-490f-876c-be70cd419c4d" providerId="AD" clId="Web-{9D72571C-4A74-7541-57B5-156064FCD0E6}" dt="2024-07-01T19:58:48.970" v="6" actId="20577"/>
        <pc:sldMkLst>
          <pc:docMk/>
          <pc:sldMk cId="1886464640" sldId="257"/>
        </pc:sldMkLst>
      </pc:sldChg>
      <pc:sldChg chg="modSp">
        <pc:chgData name="Angela Flint" userId="S::a.flint@penwortham-pri.lancs.sch.uk::d0ff6785-36af-490f-876c-be70cd419c4d" providerId="AD" clId="Web-{9D72571C-4A74-7541-57B5-156064FCD0E6}" dt="2024-07-01T20:00:24.582" v="16" actId="20577"/>
        <pc:sldMkLst>
          <pc:docMk/>
          <pc:sldMk cId="4105052242" sldId="259"/>
        </pc:sldMkLst>
      </pc:sldChg>
      <pc:sldChg chg="modSp">
        <pc:chgData name="Angela Flint" userId="S::a.flint@penwortham-pri.lancs.sch.uk::d0ff6785-36af-490f-876c-be70cd419c4d" providerId="AD" clId="Web-{9D72571C-4A74-7541-57B5-156064FCD0E6}" dt="2024-07-01T20:03:08.869" v="89" actId="20577"/>
        <pc:sldMkLst>
          <pc:docMk/>
          <pc:sldMk cId="4146555012" sldId="262"/>
        </pc:sldMkLst>
      </pc:sldChg>
      <pc:sldChg chg="modSp">
        <pc:chgData name="Angela Flint" userId="S::a.flint@penwortham-pri.lancs.sch.uk::d0ff6785-36af-490f-876c-be70cd419c4d" providerId="AD" clId="Web-{9D72571C-4A74-7541-57B5-156064FCD0E6}" dt="2024-07-01T20:02:08.742" v="70" actId="14100"/>
        <pc:sldMkLst>
          <pc:docMk/>
          <pc:sldMk cId="3664768883" sldId="263"/>
        </pc:sldMkLst>
      </pc:sldChg>
      <pc:sldChg chg="modSp">
        <pc:chgData name="Angela Flint" userId="S::a.flint@penwortham-pri.lancs.sch.uk::d0ff6785-36af-490f-876c-be70cd419c4d" providerId="AD" clId="Web-{9D72571C-4A74-7541-57B5-156064FCD0E6}" dt="2024-07-01T20:02:25.852" v="74" actId="20577"/>
        <pc:sldMkLst>
          <pc:docMk/>
          <pc:sldMk cId="2320849962" sldId="264"/>
        </pc:sldMkLst>
      </pc:sldChg>
      <pc:sldChg chg="addSp delSp modSp">
        <pc:chgData name="Angela Flint" userId="S::a.flint@penwortham-pri.lancs.sch.uk::d0ff6785-36af-490f-876c-be70cd419c4d" providerId="AD" clId="Web-{9D72571C-4A74-7541-57B5-156064FCD0E6}" dt="2024-07-01T20:01:53.398" v="65" actId="1076"/>
        <pc:sldMkLst>
          <pc:docMk/>
          <pc:sldMk cId="3166342115" sldId="265"/>
        </pc:sldMkLst>
      </pc:sldChg>
      <pc:sldChg chg="modSp">
        <pc:chgData name="Angela Flint" userId="S::a.flint@penwortham-pri.lancs.sch.uk::d0ff6785-36af-490f-876c-be70cd419c4d" providerId="AD" clId="Web-{9D72571C-4A74-7541-57B5-156064FCD0E6}" dt="2024-07-01T20:03:20.307" v="90" actId="1076"/>
        <pc:sldMkLst>
          <pc:docMk/>
          <pc:sldMk cId="3446254139" sldId="266"/>
        </pc:sldMkLst>
      </pc:sldChg>
      <pc:sldChg chg="modSp">
        <pc:chgData name="Angela Flint" userId="S::a.flint@penwortham-pri.lancs.sch.uk::d0ff6785-36af-490f-876c-be70cd419c4d" providerId="AD" clId="Web-{9D72571C-4A74-7541-57B5-156064FCD0E6}" dt="2024-07-01T20:03:46.948" v="99" actId="20577"/>
        <pc:sldMkLst>
          <pc:docMk/>
          <pc:sldMk cId="3774098301" sldId="269"/>
        </pc:sldMkLst>
      </pc:sldChg>
      <pc:sldChg chg="modSp">
        <pc:chgData name="Angela Flint" userId="S::a.flint@penwortham-pri.lancs.sch.uk::d0ff6785-36af-490f-876c-be70cd419c4d" providerId="AD" clId="Web-{9D72571C-4A74-7541-57B5-156064FCD0E6}" dt="2024-07-01T20:00:33.754" v="19" actId="20577"/>
        <pc:sldMkLst>
          <pc:docMk/>
          <pc:sldMk cId="714581534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6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7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6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9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24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0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0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25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5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8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8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enworthamprimary.co.uk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715028" cy="16161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rgbClr val="0070C0"/>
                </a:solidFill>
                <a:cs typeface="Calibri Light"/>
              </a:rPr>
              <a:t>Moving from Year 4 to Year 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1ED3-FC14-5414-902B-14B65052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108" y="1633048"/>
            <a:ext cx="6241816" cy="409165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This is the website with all the information about Year 1!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ea typeface="+mj-lt"/>
                <a:cs typeface="+mj-lt"/>
                <a:hlinkClick r:id="rId2"/>
              </a:rPr>
              <a:t>Penwortham Primary School: Headteacher Welcome</a:t>
            </a:r>
            <a:br>
              <a:rPr lang="en-US" sz="3100" dirty="0">
                <a:ea typeface="+mj-lt"/>
                <a:cs typeface="+mj-lt"/>
              </a:rPr>
            </a:br>
            <a:br>
              <a:rPr lang="en-US" sz="3100" dirty="0"/>
            </a:br>
            <a:r>
              <a:rPr lang="en-US" sz="3100" dirty="0">
                <a:ea typeface="+mj-lt"/>
                <a:cs typeface="+mj-lt"/>
              </a:rPr>
              <a:t>On here you will find a timetable for the week and a curriculum overview for the half term.</a:t>
            </a:r>
            <a:r>
              <a:rPr lang="en-US" dirty="0">
                <a:ea typeface="+mj-lt"/>
                <a:cs typeface="+mj-lt"/>
              </a:rPr>
              <a:t> </a:t>
            </a:r>
            <a:br>
              <a:rPr lang="en-US" dirty="0">
                <a:ea typeface="+mj-lt"/>
                <a:cs typeface="+mj-lt"/>
              </a:rPr>
            </a:br>
            <a:endParaRPr lang="en-US" dirty="0"/>
          </a:p>
        </p:txBody>
      </p:sp>
      <p:pic>
        <p:nvPicPr>
          <p:cNvPr id="6" name="Picture 5" descr="A screenshot of a school website&#10;&#10;AI-generated content may be incorrect.">
            <a:extLst>
              <a:ext uri="{FF2B5EF4-FFF2-40B4-BE49-F238E27FC236}">
                <a16:creationId xmlns:a16="http://schemas.microsoft.com/office/drawing/2014/main" id="{CC6B9E3A-CECD-CE01-621C-E8ACBC55F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594" y="1466186"/>
            <a:ext cx="3483619" cy="35880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8EAA91-8591-06BB-4BD0-A01AEA3428AE}"/>
              </a:ext>
            </a:extLst>
          </p:cNvPr>
          <p:cNvCxnSpPr/>
          <p:nvPr/>
        </p:nvCxnSpPr>
        <p:spPr>
          <a:xfrm flipH="1" flipV="1">
            <a:off x="8481759" y="4248279"/>
            <a:ext cx="1591782" cy="59934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3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9F6B-1968-8570-884A-BFD3454D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120" y="2852948"/>
            <a:ext cx="3079006" cy="234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262626"/>
                </a:solidFill>
              </a:rPr>
              <a:t>When I come back to school after the summer holidays, I will be in Year 5. </a:t>
            </a:r>
            <a:br>
              <a:rPr lang="en-US" sz="2400" dirty="0">
                <a:solidFill>
                  <a:srgbClr val="262626"/>
                </a:solidFill>
              </a:rPr>
            </a:br>
            <a:br>
              <a:rPr lang="en-US" sz="2400" dirty="0">
                <a:solidFill>
                  <a:srgbClr val="262626"/>
                </a:solidFill>
              </a:rPr>
            </a:br>
            <a:r>
              <a:rPr lang="en-US" sz="2400" dirty="0">
                <a:solidFill>
                  <a:srgbClr val="262626"/>
                </a:solidFill>
              </a:rPr>
              <a:t>I will have a new classroom.</a:t>
            </a:r>
          </a:p>
        </p:txBody>
      </p:sp>
    </p:spTree>
    <p:extLst>
      <p:ext uri="{BB962C8B-B14F-4D97-AF65-F5344CB8AC3E}">
        <p14:creationId xmlns:p14="http://schemas.microsoft.com/office/powerpoint/2010/main" val="188646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C43C9F-0ED7-BA8B-16FC-6CC15BC0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262626"/>
                </a:solidFill>
              </a:rPr>
              <a:t>My new teacher is</a:t>
            </a:r>
            <a:br>
              <a:rPr lang="en-US" sz="4800" dirty="0"/>
            </a:br>
            <a:r>
              <a:rPr lang="en-US" sz="4800" dirty="0">
                <a:solidFill>
                  <a:srgbClr val="262626"/>
                </a:solidFill>
              </a:rPr>
              <a:t> Miss Champion.</a:t>
            </a:r>
            <a:br>
              <a:rPr lang="en-US" sz="4800" dirty="0">
                <a:solidFill>
                  <a:srgbClr val="262626"/>
                </a:solidFill>
              </a:rPr>
            </a:br>
            <a:br>
              <a:rPr lang="en-US" sz="4800" dirty="0">
                <a:solidFill>
                  <a:srgbClr val="262626"/>
                </a:solidFill>
              </a:rPr>
            </a:br>
            <a:r>
              <a:rPr lang="en-US" sz="4800" dirty="0">
                <a:solidFill>
                  <a:srgbClr val="262626"/>
                </a:solidFill>
              </a:rPr>
              <a:t>Miss Flint will be the Teaching Assistant </a:t>
            </a:r>
          </a:p>
        </p:txBody>
      </p:sp>
      <p:pic>
        <p:nvPicPr>
          <p:cNvPr id="3" name="Picture 2" descr="A person with long hair wearing a pink and black shirt&#10;&#10;AI-generated content may be incorrect.">
            <a:extLst>
              <a:ext uri="{FF2B5EF4-FFF2-40B4-BE49-F238E27FC236}">
                <a16:creationId xmlns:a16="http://schemas.microsoft.com/office/drawing/2014/main" id="{ED8E1468-364C-6AB9-5E33-7F7DB1992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2631" y="982131"/>
            <a:ext cx="4861539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0505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2A96F-314B-BE32-2633-99D544E43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31709" y="-994596"/>
            <a:ext cx="6241816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30232D-B858-2434-55AF-2D44EB26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488" y="1792241"/>
            <a:ext cx="6241816" cy="381377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I will come into school through the Year 5 door.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This is next to the entrance to the playground.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B4A04-1D4C-9F34-74C3-0BCDF3A0E8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16634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58D0-AD91-E8F9-5268-EAF41045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216" y="-681211"/>
            <a:ext cx="6241816" cy="56667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26916-7084-E691-51BF-A12BEEBE1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2723" y="1067935"/>
            <a:ext cx="4696352" cy="40784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A day in Year 5 is just like a day in Year 4. </a:t>
            </a:r>
          </a:p>
          <a:p>
            <a:endParaRPr lang="en-US" sz="2800" dirty="0"/>
          </a:p>
          <a:p>
            <a:r>
              <a:rPr lang="en-US" sz="2800" dirty="0"/>
              <a:t>When I come into the classroom, I will put my coat and bag in my own locker. </a:t>
            </a:r>
          </a:p>
          <a:p>
            <a:endParaRPr lang="en-US" sz="2800" dirty="0"/>
          </a:p>
          <a:p>
            <a:r>
              <a:rPr lang="en-US" sz="2800" dirty="0"/>
              <a:t>I will get out my water bottle and put it on the trolley.</a:t>
            </a:r>
          </a:p>
        </p:txBody>
      </p:sp>
    </p:spTree>
    <p:extLst>
      <p:ext uri="{BB962C8B-B14F-4D97-AF65-F5344CB8AC3E}">
        <p14:creationId xmlns:p14="http://schemas.microsoft.com/office/powerpoint/2010/main" val="366476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CD05-A383-1439-821B-405386C3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8" y="917916"/>
            <a:ext cx="6241816" cy="1371600"/>
          </a:xfrm>
        </p:spPr>
        <p:txBody>
          <a:bodyPr/>
          <a:lstStyle/>
          <a:p>
            <a:r>
              <a:rPr lang="en-US" b="1" u="sng" dirty="0"/>
              <a:t>The Timetable</a:t>
            </a:r>
            <a:br>
              <a:rPr lang="en-US" dirty="0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37717-3738-C29D-74EC-FB8C5A8CE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107066"/>
            <a:ext cx="6241816" cy="36962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In the mornings</a:t>
            </a:r>
          </a:p>
          <a:p>
            <a:pPr algn="l"/>
            <a:r>
              <a:rPr lang="en-US" dirty="0"/>
              <a:t>Morning work</a:t>
            </a:r>
          </a:p>
          <a:p>
            <a:pPr algn="l"/>
            <a:r>
              <a:rPr lang="en-US" dirty="0"/>
              <a:t>English</a:t>
            </a:r>
          </a:p>
          <a:p>
            <a:pPr algn="l"/>
            <a:r>
              <a:rPr lang="en-US" dirty="0"/>
              <a:t>Math</a:t>
            </a:r>
          </a:p>
          <a:p>
            <a:pPr algn="l"/>
            <a:r>
              <a:rPr lang="en-US" b="1" dirty="0"/>
              <a:t>In the afternoons</a:t>
            </a:r>
          </a:p>
          <a:p>
            <a:pPr algn="l"/>
            <a:r>
              <a:rPr lang="en-US" dirty="0"/>
              <a:t>All the other subjects – History, Geography, Art, Science, DT, RE PSHE, Music and PE</a:t>
            </a:r>
          </a:p>
          <a:p>
            <a:pPr algn="l"/>
            <a:r>
              <a:rPr lang="en-US" dirty="0"/>
              <a:t>My teacher has a timetable in class to let me know what is happening that day. </a:t>
            </a:r>
          </a:p>
          <a:p>
            <a:pPr algn="l"/>
            <a:r>
              <a:rPr lang="en-US" dirty="0"/>
              <a:t>I will go to assembly just like I did in Year 4. 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A37CD8-D321-A7BA-A279-D5C51BDFCF1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32084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7718-3CE2-8B78-D936-00C3664E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094075" y="-769215"/>
            <a:ext cx="2303028" cy="6031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5" name="Picture 5" descr="A blue pillar in a room&#10;&#10;Description automatically generated">
            <a:extLst>
              <a:ext uri="{FF2B5EF4-FFF2-40B4-BE49-F238E27FC236}">
                <a16:creationId xmlns:a16="http://schemas.microsoft.com/office/drawing/2014/main" id="{8F23A8B6-B951-B236-DD89-E0803ECF57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704" r="15704"/>
          <a:stretch/>
        </p:blipFill>
        <p:spPr>
          <a:xfrm>
            <a:off x="6160294" y="818356"/>
            <a:ext cx="4775200" cy="52212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2A69D-7ACA-2DA7-030A-589B1D675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3207" y="1451655"/>
            <a:ext cx="4213394" cy="17107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I will use the Year 3, 4 and 5 bathroom.</a:t>
            </a:r>
          </a:p>
          <a:p>
            <a:endParaRPr lang="en-US" sz="2800" dirty="0"/>
          </a:p>
          <a:p>
            <a:r>
              <a:rPr lang="en-US" sz="2800" dirty="0"/>
              <a:t> This is the same bathroom I used in Year 4. </a:t>
            </a:r>
          </a:p>
          <a:p>
            <a:endParaRPr lang="en-US" sz="2800" dirty="0"/>
          </a:p>
          <a:p>
            <a:r>
              <a:rPr lang="en-US" sz="2800" dirty="0"/>
              <a:t>I will use this bathroom at lunchtimes too.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655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4B1A7C-D3B4-C9EC-57F8-6F7EE8C8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I will have my lunch in the hall at 12.30. </a:t>
            </a:r>
            <a:br>
              <a:rPr lang="en-US" sz="3800"/>
            </a:br>
            <a:br>
              <a:rPr lang="en-US" sz="3800"/>
            </a:br>
            <a:r>
              <a:rPr lang="en-US" sz="3800"/>
              <a:t>I will play outside first.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classroom with tables and chairs&#10;&#10;AI-generated content may be incorrect.">
            <a:extLst>
              <a:ext uri="{FF2B5EF4-FFF2-40B4-BE49-F238E27FC236}">
                <a16:creationId xmlns:a16="http://schemas.microsoft.com/office/drawing/2014/main" id="{8E4FF860-BB8C-FF5F-B3C5-7E64C372FB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l="7316" r="8160" b="3"/>
          <a:stretch>
            <a:fillRect/>
          </a:stretch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2ADDA-97FB-E03E-A60D-D6FD99AAC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65427" y="-275526"/>
            <a:ext cx="6241816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5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E331-9158-FC7E-9C97-2D420993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289" y="608321"/>
            <a:ext cx="9457422" cy="5056356"/>
          </a:xfrm>
        </p:spPr>
        <p:txBody>
          <a:bodyPr>
            <a:normAutofit/>
          </a:bodyPr>
          <a:lstStyle/>
          <a:p>
            <a:r>
              <a:rPr lang="en-US" dirty="0"/>
              <a:t>On Thursday 17th July I visited my new classroom and spend the afternoon with </a:t>
            </a:r>
            <a:br>
              <a:rPr lang="en-US" dirty="0"/>
            </a:br>
            <a:r>
              <a:rPr lang="en-US" dirty="0"/>
              <a:t>Miss Champion in the Year 5 classroom.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3BCDB-BB78-0023-392E-D4749177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722" y="2729460"/>
            <a:ext cx="4180932" cy="3318936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8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FE467F419DE4BA586F3D1905E47E8" ma:contentTypeVersion="18" ma:contentTypeDescription="Create a new document." ma:contentTypeScope="" ma:versionID="a1552665e35b8a8ea071651fc5aadee0">
  <xsd:schema xmlns:xsd="http://www.w3.org/2001/XMLSchema" xmlns:xs="http://www.w3.org/2001/XMLSchema" xmlns:p="http://schemas.microsoft.com/office/2006/metadata/properties" xmlns:ns2="c181b63e-4a17-4bfd-9d2d-ed3eef7e7c1c" xmlns:ns3="9fe222aa-0709-4475-8ac0-e0f8c3e7a138" xmlns:ns4="a04f0dde-a921-45e8-bc09-e3dea0d6bb4e" targetNamespace="http://schemas.microsoft.com/office/2006/metadata/properties" ma:root="true" ma:fieldsID="193779a8d539e2f5a348cc5561b493c9" ns2:_="" ns3:_="" ns4:_="">
    <xsd:import namespace="c181b63e-4a17-4bfd-9d2d-ed3eef7e7c1c"/>
    <xsd:import namespace="9fe222aa-0709-4475-8ac0-e0f8c3e7a138"/>
    <xsd:import namespace="a04f0dde-a921-45e8-bc09-e3dea0d6bb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1b63e-4a17-4bfd-9d2d-ed3eef7e7c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222aa-0709-4475-8ac0-e0f8c3e7a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40254d-8aef-461b-94cc-3946c9af99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f0dde-a921-45e8-bc09-e3dea0d6bb4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399a430-4599-4fc4-82b1-2947e1376f74}" ma:internalName="TaxCatchAll" ma:showField="CatchAllData" ma:web="a04f0dde-a921-45e8-bc09-e3dea0d6b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04E422-FE01-4F44-AE85-ADF2399FA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1B8DC-F6BF-4C5B-8B77-0D4DA2BC5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1b63e-4a17-4bfd-9d2d-ed3eef7e7c1c"/>
    <ds:schemaRef ds:uri="9fe222aa-0709-4475-8ac0-e0f8c3e7a138"/>
    <ds:schemaRef ds:uri="a04f0dde-a921-45e8-bc09-e3dea0d6b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Moving from Year 4 to Year 5</vt:lpstr>
      <vt:lpstr>When I come back to school after the summer holidays, I will be in Year 5.   I will have a new classroom.</vt:lpstr>
      <vt:lpstr>My new teacher is  Miss Champion.  Miss Flint will be the Teaching Assistant </vt:lpstr>
      <vt:lpstr>I will come into school through the Year 5 door.   This is next to the entrance to the playground.   </vt:lpstr>
      <vt:lpstr>PowerPoint Presentation</vt:lpstr>
      <vt:lpstr>The Timetable </vt:lpstr>
      <vt:lpstr>PowerPoint Presentation</vt:lpstr>
      <vt:lpstr>I will have my lunch in the hall at 12.30.   I will play outside first.</vt:lpstr>
      <vt:lpstr>On Thursday 17th July I visited my new classroom and spend the afternoon with  Miss Champion in the Year 5 classroom. </vt:lpstr>
      <vt:lpstr>This is the website with all the information about Year 1!   Penwortham Primary School: Headteacher Welcome  On here you will find a timetable for the week and a curriculum overview for the half term.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187</cp:revision>
  <dcterms:created xsi:type="dcterms:W3CDTF">2023-05-17T12:26:12Z</dcterms:created>
  <dcterms:modified xsi:type="dcterms:W3CDTF">2025-07-21T09:19:22Z</dcterms:modified>
</cp:coreProperties>
</file>