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4"/>
  </p:sldMasterIdLst>
  <p:notesMasterIdLst>
    <p:notesMasterId r:id="rId31"/>
  </p:notesMasterIdLst>
  <p:sldIdLst>
    <p:sldId id="288" r:id="rId5"/>
    <p:sldId id="289" r:id="rId6"/>
    <p:sldId id="272" r:id="rId7"/>
    <p:sldId id="286" r:id="rId8"/>
    <p:sldId id="271" r:id="rId9"/>
    <p:sldId id="290" r:id="rId10"/>
    <p:sldId id="258" r:id="rId11"/>
    <p:sldId id="282" r:id="rId12"/>
    <p:sldId id="260" r:id="rId13"/>
    <p:sldId id="262" r:id="rId14"/>
    <p:sldId id="267" r:id="rId15"/>
    <p:sldId id="259" r:id="rId16"/>
    <p:sldId id="264" r:id="rId17"/>
    <p:sldId id="265" r:id="rId18"/>
    <p:sldId id="283" r:id="rId19"/>
    <p:sldId id="268" r:id="rId20"/>
    <p:sldId id="269" r:id="rId21"/>
    <p:sldId id="280" r:id="rId22"/>
    <p:sldId id="279" r:id="rId23"/>
    <p:sldId id="278" r:id="rId24"/>
    <p:sldId id="281" r:id="rId25"/>
    <p:sldId id="287" r:id="rId26"/>
    <p:sldId id="284" r:id="rId27"/>
    <p:sldId id="277" r:id="rId28"/>
    <p:sldId id="285" r:id="rId29"/>
    <p:sldId id="263" r:id="rId30"/>
  </p:sldIdLst>
  <p:sldSz cx="12192000" cy="68580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304" y="2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aine Lambert" userId="b48a5bed-2593-4818-a98a-c9b326cb4ef7" providerId="ADAL" clId="{EA6AED39-5F59-4224-A03E-DD17F5B2BAA0}"/>
    <pc:docChg chg="modSld">
      <pc:chgData name="Elaine Lambert" userId="b48a5bed-2593-4818-a98a-c9b326cb4ef7" providerId="ADAL" clId="{EA6AED39-5F59-4224-A03E-DD17F5B2BAA0}" dt="2025-07-16T15:34:30.648" v="15" actId="20577"/>
      <pc:docMkLst>
        <pc:docMk/>
      </pc:docMkLst>
      <pc:sldChg chg="modSp mod">
        <pc:chgData name="Elaine Lambert" userId="b48a5bed-2593-4818-a98a-c9b326cb4ef7" providerId="ADAL" clId="{EA6AED39-5F59-4224-A03E-DD17F5B2BAA0}" dt="2025-07-16T15:34:30.648" v="15" actId="20577"/>
        <pc:sldMkLst>
          <pc:docMk/>
          <pc:sldMk cId="862768839" sldId="283"/>
        </pc:sldMkLst>
        <pc:spChg chg="mod">
          <ac:chgData name="Elaine Lambert" userId="b48a5bed-2593-4818-a98a-c9b326cb4ef7" providerId="ADAL" clId="{EA6AED39-5F59-4224-A03E-DD17F5B2BAA0}" dt="2025-07-16T15:34:30.648" v="15" actId="20577"/>
          <ac:spMkLst>
            <pc:docMk/>
            <pc:sldMk cId="862768839" sldId="283"/>
            <ac:spMk id="3" creationId="{1F943DB4-D3AE-5248-DB91-960CD385C8C1}"/>
          </ac:spMkLst>
        </pc:spChg>
      </pc:sldChg>
    </pc:docChg>
  </pc:docChgLst>
  <pc:docChgLst>
    <pc:chgData name="Elaine Lambert" userId="b48a5bed-2593-4818-a98a-c9b326cb4ef7" providerId="ADAL" clId="{0FB1C700-EE7D-4125-9E27-25DF5B7FF96F}"/>
    <pc:docChg chg="undo custSel addSld modSld sldOrd">
      <pc:chgData name="Elaine Lambert" userId="b48a5bed-2593-4818-a98a-c9b326cb4ef7" providerId="ADAL" clId="{0FB1C700-EE7D-4125-9E27-25DF5B7FF96F}" dt="2025-07-15T10:31:04.090" v="81"/>
      <pc:docMkLst>
        <pc:docMk/>
      </pc:docMkLst>
      <pc:sldChg chg="ord">
        <pc:chgData name="Elaine Lambert" userId="b48a5bed-2593-4818-a98a-c9b326cb4ef7" providerId="ADAL" clId="{0FB1C700-EE7D-4125-9E27-25DF5B7FF96F}" dt="2025-07-15T10:31:04.090" v="81"/>
        <pc:sldMkLst>
          <pc:docMk/>
          <pc:sldMk cId="1810152592" sldId="265"/>
        </pc:sldMkLst>
      </pc:sldChg>
      <pc:sldChg chg="modSp">
        <pc:chgData name="Elaine Lambert" userId="b48a5bed-2593-4818-a98a-c9b326cb4ef7" providerId="ADAL" clId="{0FB1C700-EE7D-4125-9E27-25DF5B7FF96F}" dt="2025-07-15T09:29:36.391" v="23"/>
        <pc:sldMkLst>
          <pc:docMk/>
          <pc:sldMk cId="546199733" sldId="268"/>
        </pc:sldMkLst>
        <pc:graphicFrameChg chg="mod">
          <ac:chgData name="Elaine Lambert" userId="b48a5bed-2593-4818-a98a-c9b326cb4ef7" providerId="ADAL" clId="{0FB1C700-EE7D-4125-9E27-25DF5B7FF96F}" dt="2025-07-15T09:29:36.391" v="23"/>
          <ac:graphicFrameMkLst>
            <pc:docMk/>
            <pc:sldMk cId="546199733" sldId="268"/>
            <ac:graphicFrameMk id="18" creationId="{4E23AAB4-A4AF-5308-E838-11D2163D09DA}"/>
          </ac:graphicFrameMkLst>
        </pc:graphicFrameChg>
      </pc:sldChg>
      <pc:sldChg chg="modSp ord">
        <pc:chgData name="Elaine Lambert" userId="b48a5bed-2593-4818-a98a-c9b326cb4ef7" providerId="ADAL" clId="{0FB1C700-EE7D-4125-9E27-25DF5B7FF96F}" dt="2025-07-15T10:17:40.571" v="56"/>
        <pc:sldMkLst>
          <pc:docMk/>
          <pc:sldMk cId="4000471531" sldId="269"/>
        </pc:sldMkLst>
        <pc:graphicFrameChg chg="mod">
          <ac:chgData name="Elaine Lambert" userId="b48a5bed-2593-4818-a98a-c9b326cb4ef7" providerId="ADAL" clId="{0FB1C700-EE7D-4125-9E27-25DF5B7FF96F}" dt="2025-07-15T09:27:36.192" v="15" actId="20577"/>
          <ac:graphicFrameMkLst>
            <pc:docMk/>
            <pc:sldMk cId="4000471531" sldId="269"/>
            <ac:graphicFrameMk id="14" creationId="{3DC47875-7406-0D6B-C464-C87BAA60DE9D}"/>
          </ac:graphicFrameMkLst>
        </pc:graphicFrameChg>
      </pc:sldChg>
      <pc:sldChg chg="ord">
        <pc:chgData name="Elaine Lambert" userId="b48a5bed-2593-4818-a98a-c9b326cb4ef7" providerId="ADAL" clId="{0FB1C700-EE7D-4125-9E27-25DF5B7FF96F}" dt="2025-07-15T10:17:33.258" v="54"/>
        <pc:sldMkLst>
          <pc:docMk/>
          <pc:sldMk cId="1293319709" sldId="271"/>
        </pc:sldMkLst>
      </pc:sldChg>
      <pc:sldChg chg="ord">
        <pc:chgData name="Elaine Lambert" userId="b48a5bed-2593-4818-a98a-c9b326cb4ef7" providerId="ADAL" clId="{0FB1C700-EE7D-4125-9E27-25DF5B7FF96F}" dt="2025-07-15T10:14:46.576" v="27"/>
        <pc:sldMkLst>
          <pc:docMk/>
          <pc:sldMk cId="2825497617" sldId="278"/>
        </pc:sldMkLst>
      </pc:sldChg>
      <pc:sldChg chg="ord">
        <pc:chgData name="Elaine Lambert" userId="b48a5bed-2593-4818-a98a-c9b326cb4ef7" providerId="ADAL" clId="{0FB1C700-EE7D-4125-9E27-25DF5B7FF96F}" dt="2025-07-15T10:14:46.576" v="27"/>
        <pc:sldMkLst>
          <pc:docMk/>
          <pc:sldMk cId="3838988346" sldId="279"/>
        </pc:sldMkLst>
      </pc:sldChg>
      <pc:sldChg chg="ord">
        <pc:chgData name="Elaine Lambert" userId="b48a5bed-2593-4818-a98a-c9b326cb4ef7" providerId="ADAL" clId="{0FB1C700-EE7D-4125-9E27-25DF5B7FF96F}" dt="2025-07-15T10:14:36.708" v="25"/>
        <pc:sldMkLst>
          <pc:docMk/>
          <pc:sldMk cId="3571031380" sldId="280"/>
        </pc:sldMkLst>
      </pc:sldChg>
      <pc:sldChg chg="ord">
        <pc:chgData name="Elaine Lambert" userId="b48a5bed-2593-4818-a98a-c9b326cb4ef7" providerId="ADAL" clId="{0FB1C700-EE7D-4125-9E27-25DF5B7FF96F}" dt="2025-07-15T10:15:17.044" v="31"/>
        <pc:sldMkLst>
          <pc:docMk/>
          <pc:sldMk cId="2878036708" sldId="281"/>
        </pc:sldMkLst>
      </pc:sldChg>
      <pc:sldChg chg="ord">
        <pc:chgData name="Elaine Lambert" userId="b48a5bed-2593-4818-a98a-c9b326cb4ef7" providerId="ADAL" clId="{0FB1C700-EE7D-4125-9E27-25DF5B7FF96F}" dt="2025-07-15T10:30:58.842" v="79"/>
        <pc:sldMkLst>
          <pc:docMk/>
          <pc:sldMk cId="862768839" sldId="283"/>
        </pc:sldMkLst>
      </pc:sldChg>
      <pc:sldChg chg="modSp mod ord">
        <pc:chgData name="Elaine Lambert" userId="b48a5bed-2593-4818-a98a-c9b326cb4ef7" providerId="ADAL" clId="{0FB1C700-EE7D-4125-9E27-25DF5B7FF96F}" dt="2025-07-15T10:15:21.486" v="33"/>
        <pc:sldMkLst>
          <pc:docMk/>
          <pc:sldMk cId="1221139970" sldId="285"/>
        </pc:sldMkLst>
        <pc:spChg chg="mod">
          <ac:chgData name="Elaine Lambert" userId="b48a5bed-2593-4818-a98a-c9b326cb4ef7" providerId="ADAL" clId="{0FB1C700-EE7D-4125-9E27-25DF5B7FF96F}" dt="2025-07-15T09:28:08.859" v="22" actId="20577"/>
          <ac:spMkLst>
            <pc:docMk/>
            <pc:sldMk cId="1221139970" sldId="285"/>
            <ac:spMk id="3" creationId="{AA41B51A-666F-732B-3478-09B2A3F3A81E}"/>
          </ac:spMkLst>
        </pc:spChg>
      </pc:sldChg>
      <pc:sldChg chg="ord">
        <pc:chgData name="Elaine Lambert" userId="b48a5bed-2593-4818-a98a-c9b326cb4ef7" providerId="ADAL" clId="{0FB1C700-EE7D-4125-9E27-25DF5B7FF96F}" dt="2025-07-15T09:27:57.417" v="17"/>
        <pc:sldMkLst>
          <pc:docMk/>
          <pc:sldMk cId="4071837241" sldId="287"/>
        </pc:sldMkLst>
      </pc:sldChg>
      <pc:sldChg chg="addSp delSp modSp mod">
        <pc:chgData name="Elaine Lambert" userId="b48a5bed-2593-4818-a98a-c9b326cb4ef7" providerId="ADAL" clId="{0FB1C700-EE7D-4125-9E27-25DF5B7FF96F}" dt="2025-07-15T10:17:11.069" v="52" actId="1076"/>
        <pc:sldMkLst>
          <pc:docMk/>
          <pc:sldMk cId="138770108" sldId="289"/>
        </pc:sldMkLst>
        <pc:picChg chg="add mod">
          <ac:chgData name="Elaine Lambert" userId="b48a5bed-2593-4818-a98a-c9b326cb4ef7" providerId="ADAL" clId="{0FB1C700-EE7D-4125-9E27-25DF5B7FF96F}" dt="2025-07-15T10:17:01.739" v="49" actId="1076"/>
          <ac:picMkLst>
            <pc:docMk/>
            <pc:sldMk cId="138770108" sldId="289"/>
            <ac:picMk id="4" creationId="{0085A04B-4BB8-1829-B930-D1361E1A1DB8}"/>
          </ac:picMkLst>
        </pc:picChg>
        <pc:picChg chg="mod">
          <ac:chgData name="Elaine Lambert" userId="b48a5bed-2593-4818-a98a-c9b326cb4ef7" providerId="ADAL" clId="{0FB1C700-EE7D-4125-9E27-25DF5B7FF96F}" dt="2025-07-15T10:16:10.856" v="39" actId="1076"/>
          <ac:picMkLst>
            <pc:docMk/>
            <pc:sldMk cId="138770108" sldId="289"/>
            <ac:picMk id="8" creationId="{00000000-0000-0000-0000-000000000000}"/>
          </ac:picMkLst>
        </pc:picChg>
        <pc:picChg chg="mod">
          <ac:chgData name="Elaine Lambert" userId="b48a5bed-2593-4818-a98a-c9b326cb4ef7" providerId="ADAL" clId="{0FB1C700-EE7D-4125-9E27-25DF5B7FF96F}" dt="2025-07-15T10:17:11.069" v="52" actId="1076"/>
          <ac:picMkLst>
            <pc:docMk/>
            <pc:sldMk cId="138770108" sldId="289"/>
            <ac:picMk id="9" creationId="{00000000-0000-0000-0000-000000000000}"/>
          </ac:picMkLst>
        </pc:picChg>
        <pc:picChg chg="mod">
          <ac:chgData name="Elaine Lambert" userId="b48a5bed-2593-4818-a98a-c9b326cb4ef7" providerId="ADAL" clId="{0FB1C700-EE7D-4125-9E27-25DF5B7FF96F}" dt="2025-07-15T10:17:05.275" v="50" actId="1076"/>
          <ac:picMkLst>
            <pc:docMk/>
            <pc:sldMk cId="138770108" sldId="289"/>
            <ac:picMk id="10" creationId="{00000000-0000-0000-0000-000000000000}"/>
          </ac:picMkLst>
        </pc:picChg>
        <pc:picChg chg="del mod">
          <ac:chgData name="Elaine Lambert" userId="b48a5bed-2593-4818-a98a-c9b326cb4ef7" providerId="ADAL" clId="{0FB1C700-EE7D-4125-9E27-25DF5B7FF96F}" dt="2025-07-15T10:16:55.089" v="46" actId="478"/>
          <ac:picMkLst>
            <pc:docMk/>
            <pc:sldMk cId="138770108" sldId="289"/>
            <ac:picMk id="11" creationId="{00000000-0000-0000-0000-000000000000}"/>
          </ac:picMkLst>
        </pc:picChg>
      </pc:sldChg>
      <pc:sldChg chg="addSp delSp modSp new mod setBg">
        <pc:chgData name="Elaine Lambert" userId="b48a5bed-2593-4818-a98a-c9b326cb4ef7" providerId="ADAL" clId="{0FB1C700-EE7D-4125-9E27-25DF5B7FF96F}" dt="2025-07-15T10:30:27.343" v="77" actId="26606"/>
        <pc:sldMkLst>
          <pc:docMk/>
          <pc:sldMk cId="551741726" sldId="290"/>
        </pc:sldMkLst>
        <pc:spChg chg="mod">
          <ac:chgData name="Elaine Lambert" userId="b48a5bed-2593-4818-a98a-c9b326cb4ef7" providerId="ADAL" clId="{0FB1C700-EE7D-4125-9E27-25DF5B7FF96F}" dt="2025-07-15T10:30:27.343" v="77" actId="26606"/>
          <ac:spMkLst>
            <pc:docMk/>
            <pc:sldMk cId="551741726" sldId="290"/>
            <ac:spMk id="2" creationId="{6FBB7EBC-7A02-74A3-8F8D-F987728E4A78}"/>
          </ac:spMkLst>
        </pc:spChg>
        <pc:spChg chg="del">
          <ac:chgData name="Elaine Lambert" userId="b48a5bed-2593-4818-a98a-c9b326cb4ef7" providerId="ADAL" clId="{0FB1C700-EE7D-4125-9E27-25DF5B7FF96F}" dt="2025-07-15T10:30:22.518" v="73" actId="931"/>
          <ac:spMkLst>
            <pc:docMk/>
            <pc:sldMk cId="551741726" sldId="290"/>
            <ac:spMk id="3" creationId="{720A7846-52A6-70C3-8D4D-FC6EAC58A139}"/>
          </ac:spMkLst>
        </pc:spChg>
        <pc:spChg chg="add">
          <ac:chgData name="Elaine Lambert" userId="b48a5bed-2593-4818-a98a-c9b326cb4ef7" providerId="ADAL" clId="{0FB1C700-EE7D-4125-9E27-25DF5B7FF96F}" dt="2025-07-15T10:30:27.343" v="77" actId="26606"/>
          <ac:spMkLst>
            <pc:docMk/>
            <pc:sldMk cId="551741726" sldId="290"/>
            <ac:spMk id="20" creationId="{C5BDD1EA-D8C1-45AF-9F0A-14A2A137BA2A}"/>
          </ac:spMkLst>
        </pc:spChg>
        <pc:spChg chg="add">
          <ac:chgData name="Elaine Lambert" userId="b48a5bed-2593-4818-a98a-c9b326cb4ef7" providerId="ADAL" clId="{0FB1C700-EE7D-4125-9E27-25DF5B7FF96F}" dt="2025-07-15T10:30:27.343" v="77" actId="26606"/>
          <ac:spMkLst>
            <pc:docMk/>
            <pc:sldMk cId="551741726" sldId="290"/>
            <ac:spMk id="22" creationId="{14354E08-0068-48D7-A8AD-84C7B1CF585D}"/>
          </ac:spMkLst>
        </pc:spChg>
        <pc:grpChg chg="add">
          <ac:chgData name="Elaine Lambert" userId="b48a5bed-2593-4818-a98a-c9b326cb4ef7" providerId="ADAL" clId="{0FB1C700-EE7D-4125-9E27-25DF5B7FF96F}" dt="2025-07-15T10:30:27.343" v="77" actId="26606"/>
          <ac:grpSpMkLst>
            <pc:docMk/>
            <pc:sldMk cId="551741726" sldId="290"/>
            <ac:grpSpMk id="24" creationId="{A779F34F-2960-4B81-BA08-445B6F6A0CD7}"/>
          </ac:grpSpMkLst>
        </pc:grpChg>
        <pc:picChg chg="add mod">
          <ac:chgData name="Elaine Lambert" userId="b48a5bed-2593-4818-a98a-c9b326cb4ef7" providerId="ADAL" clId="{0FB1C700-EE7D-4125-9E27-25DF5B7FF96F}" dt="2025-07-15T10:30:27.343" v="77" actId="26606"/>
          <ac:picMkLst>
            <pc:docMk/>
            <pc:sldMk cId="551741726" sldId="290"/>
            <ac:picMk id="5" creationId="{6C9F7FCC-DBB8-DBAB-574B-74A6D3398F30}"/>
          </ac:picMkLst>
        </pc:picChg>
        <pc:cxnChg chg="add">
          <ac:chgData name="Elaine Lambert" userId="b48a5bed-2593-4818-a98a-c9b326cb4ef7" providerId="ADAL" clId="{0FB1C700-EE7D-4125-9E27-25DF5B7FF96F}" dt="2025-07-15T10:30:27.343" v="77" actId="26606"/>
          <ac:cxnSpMkLst>
            <pc:docMk/>
            <pc:sldMk cId="551741726" sldId="290"/>
            <ac:cxnSpMk id="10" creationId="{8FD48FB1-66D8-4676-B0AA-C139A1DB78D1}"/>
          </ac:cxnSpMkLst>
        </pc:cxnChg>
        <pc:cxnChg chg="add">
          <ac:chgData name="Elaine Lambert" userId="b48a5bed-2593-4818-a98a-c9b326cb4ef7" providerId="ADAL" clId="{0FB1C700-EE7D-4125-9E27-25DF5B7FF96F}" dt="2025-07-15T10:30:27.343" v="77" actId="26606"/>
          <ac:cxnSpMkLst>
            <pc:docMk/>
            <pc:sldMk cId="551741726" sldId="290"/>
            <ac:cxnSpMk id="12" creationId="{F033F5AE-6728-4F19-8DED-658E674B31B9}"/>
          </ac:cxnSpMkLst>
        </pc:cxnChg>
        <pc:cxnChg chg="add">
          <ac:chgData name="Elaine Lambert" userId="b48a5bed-2593-4818-a98a-c9b326cb4ef7" providerId="ADAL" clId="{0FB1C700-EE7D-4125-9E27-25DF5B7FF96F}" dt="2025-07-15T10:30:27.343" v="77" actId="26606"/>
          <ac:cxnSpMkLst>
            <pc:docMk/>
            <pc:sldMk cId="551741726" sldId="290"/>
            <ac:cxnSpMk id="14" creationId="{82C7D74A-18BA-4709-A808-44E8815C4430}"/>
          </ac:cxnSpMkLst>
        </pc:cxnChg>
        <pc:cxnChg chg="add">
          <ac:chgData name="Elaine Lambert" userId="b48a5bed-2593-4818-a98a-c9b326cb4ef7" providerId="ADAL" clId="{0FB1C700-EE7D-4125-9E27-25DF5B7FF96F}" dt="2025-07-15T10:30:27.343" v="77" actId="26606"/>
          <ac:cxnSpMkLst>
            <pc:docMk/>
            <pc:sldMk cId="551741726" sldId="290"/>
            <ac:cxnSpMk id="16" creationId="{B5164A3F-1561-4039-8185-AB0EEB713EA7}"/>
          </ac:cxnSpMkLst>
        </pc:cxnChg>
        <pc:cxnChg chg="add">
          <ac:chgData name="Elaine Lambert" userId="b48a5bed-2593-4818-a98a-c9b326cb4ef7" providerId="ADAL" clId="{0FB1C700-EE7D-4125-9E27-25DF5B7FF96F}" dt="2025-07-15T10:30:27.343" v="77" actId="26606"/>
          <ac:cxnSpMkLst>
            <pc:docMk/>
            <pc:sldMk cId="551741726" sldId="290"/>
            <ac:cxnSpMk id="18" creationId="{2A35DB53-42BE-460E-9CA1-1294C98463CB}"/>
          </ac:cxnSpMkLst>
        </pc:cxnChg>
      </pc:sldChg>
    </pc:docChg>
  </pc:docChgLst>
  <pc:docChgLst>
    <pc:chgData name="Elaine Lambert" userId="b48a5bed-2593-4818-a98a-c9b326cb4ef7" providerId="ADAL" clId="{B224EB85-41AF-4586-9D7D-76B89915FAF5}"/>
    <pc:docChg chg="undo custSel addSld delSld modSld">
      <pc:chgData name="Elaine Lambert" userId="b48a5bed-2593-4818-a98a-c9b326cb4ef7" providerId="ADAL" clId="{B224EB85-41AF-4586-9D7D-76B89915FAF5}" dt="2025-07-14T09:50:01.088" v="177" actId="14826"/>
      <pc:docMkLst>
        <pc:docMk/>
      </pc:docMkLst>
      <pc:sldChg chg="modSp mod">
        <pc:chgData name="Elaine Lambert" userId="b48a5bed-2593-4818-a98a-c9b326cb4ef7" providerId="ADAL" clId="{B224EB85-41AF-4586-9D7D-76B89915FAF5}" dt="2025-07-14T09:50:01.088" v="177" actId="14826"/>
        <pc:sldMkLst>
          <pc:docMk/>
          <pc:sldMk cId="2178504547" sldId="258"/>
        </pc:sldMkLst>
        <pc:picChg chg="mod">
          <ac:chgData name="Elaine Lambert" userId="b48a5bed-2593-4818-a98a-c9b326cb4ef7" providerId="ADAL" clId="{B224EB85-41AF-4586-9D7D-76B89915FAF5}" dt="2025-07-14T09:50:01.088" v="177" actId="14826"/>
          <ac:picMkLst>
            <pc:docMk/>
            <pc:sldMk cId="2178504547" sldId="258"/>
            <ac:picMk id="6" creationId="{F5A5D035-2F5B-CFFE-1A11-A12CC198732A}"/>
          </ac:picMkLst>
        </pc:picChg>
      </pc:sldChg>
      <pc:sldChg chg="modSp">
        <pc:chgData name="Elaine Lambert" userId="b48a5bed-2593-4818-a98a-c9b326cb4ef7" providerId="ADAL" clId="{B224EB85-41AF-4586-9D7D-76B89915FAF5}" dt="2025-07-14T09:17:06.540" v="124" actId="20577"/>
        <pc:sldMkLst>
          <pc:docMk/>
          <pc:sldMk cId="923932755" sldId="259"/>
        </pc:sldMkLst>
        <pc:graphicFrameChg chg="mod">
          <ac:chgData name="Elaine Lambert" userId="b48a5bed-2593-4818-a98a-c9b326cb4ef7" providerId="ADAL" clId="{B224EB85-41AF-4586-9D7D-76B89915FAF5}" dt="2025-07-14T09:17:06.540" v="124" actId="20577"/>
          <ac:graphicFrameMkLst>
            <pc:docMk/>
            <pc:sldMk cId="923932755" sldId="259"/>
            <ac:graphicFrameMk id="6" creationId="{EF9D118F-90C6-16B2-DD31-18A9134BF98C}"/>
          </ac:graphicFrameMkLst>
        </pc:graphicFrameChg>
      </pc:sldChg>
      <pc:sldChg chg="modSp">
        <pc:chgData name="Elaine Lambert" userId="b48a5bed-2593-4818-a98a-c9b326cb4ef7" providerId="ADAL" clId="{B224EB85-41AF-4586-9D7D-76B89915FAF5}" dt="2025-07-14T09:18:44.235" v="170" actId="20577"/>
        <pc:sldMkLst>
          <pc:docMk/>
          <pc:sldMk cId="2494202363" sldId="263"/>
        </pc:sldMkLst>
        <pc:graphicFrameChg chg="mod">
          <ac:chgData name="Elaine Lambert" userId="b48a5bed-2593-4818-a98a-c9b326cb4ef7" providerId="ADAL" clId="{B224EB85-41AF-4586-9D7D-76B89915FAF5}" dt="2025-07-14T09:18:44.235" v="170" actId="20577"/>
          <ac:graphicFrameMkLst>
            <pc:docMk/>
            <pc:sldMk cId="2494202363" sldId="263"/>
            <ac:graphicFrameMk id="33" creationId="{4E8608BC-9A36-7A4B-1BF8-CC6418BA1A67}"/>
          </ac:graphicFrameMkLst>
        </pc:graphicFrameChg>
      </pc:sldChg>
      <pc:sldChg chg="modSp">
        <pc:chgData name="Elaine Lambert" userId="b48a5bed-2593-4818-a98a-c9b326cb4ef7" providerId="ADAL" clId="{B224EB85-41AF-4586-9D7D-76B89915FAF5}" dt="2025-07-14T09:19:48.078" v="176"/>
        <pc:sldMkLst>
          <pc:docMk/>
          <pc:sldMk cId="3249781441" sldId="264"/>
        </pc:sldMkLst>
        <pc:graphicFrameChg chg="mod">
          <ac:chgData name="Elaine Lambert" userId="b48a5bed-2593-4818-a98a-c9b326cb4ef7" providerId="ADAL" clId="{B224EB85-41AF-4586-9D7D-76B89915FAF5}" dt="2025-07-14T09:19:48.078" v="176"/>
          <ac:graphicFrameMkLst>
            <pc:docMk/>
            <pc:sldMk cId="3249781441" sldId="264"/>
            <ac:graphicFrameMk id="6" creationId="{DFD4B298-21EB-32C6-7353-593CEB07A3AA}"/>
          </ac:graphicFrameMkLst>
        </pc:graphicFrameChg>
      </pc:sldChg>
      <pc:sldChg chg="modSp mod">
        <pc:chgData name="Elaine Lambert" userId="b48a5bed-2593-4818-a98a-c9b326cb4ef7" providerId="ADAL" clId="{B224EB85-41AF-4586-9D7D-76B89915FAF5}" dt="2025-07-14T09:14:22.145" v="96" actId="20577"/>
        <pc:sldMkLst>
          <pc:docMk/>
          <pc:sldMk cId="1293319709" sldId="271"/>
        </pc:sldMkLst>
        <pc:spChg chg="mod">
          <ac:chgData name="Elaine Lambert" userId="b48a5bed-2593-4818-a98a-c9b326cb4ef7" providerId="ADAL" clId="{B224EB85-41AF-4586-9D7D-76B89915FAF5}" dt="2025-07-14T09:13:55.682" v="93" actId="20577"/>
          <ac:spMkLst>
            <pc:docMk/>
            <pc:sldMk cId="1293319709" sldId="271"/>
            <ac:spMk id="2" creationId="{00000000-0000-0000-0000-000000000000}"/>
          </ac:spMkLst>
        </pc:spChg>
        <pc:graphicFrameChg chg="mod">
          <ac:chgData name="Elaine Lambert" userId="b48a5bed-2593-4818-a98a-c9b326cb4ef7" providerId="ADAL" clId="{B224EB85-41AF-4586-9D7D-76B89915FAF5}" dt="2025-07-14T09:14:22.145" v="96" actId="20577"/>
          <ac:graphicFrameMkLst>
            <pc:docMk/>
            <pc:sldMk cId="1293319709" sldId="271"/>
            <ac:graphicFrameMk id="8" creationId="{93C54282-AF32-4AEB-C398-AAAFA0C423DA}"/>
          </ac:graphicFrameMkLst>
        </pc:graphicFrameChg>
      </pc:sldChg>
      <pc:sldChg chg="addSp modSp mod">
        <pc:chgData name="Elaine Lambert" userId="b48a5bed-2593-4818-a98a-c9b326cb4ef7" providerId="ADAL" clId="{B224EB85-41AF-4586-9D7D-76B89915FAF5}" dt="2025-07-14T09:08:50.771" v="91" actId="1076"/>
        <pc:sldMkLst>
          <pc:docMk/>
          <pc:sldMk cId="1245080152" sldId="272"/>
        </pc:sldMkLst>
        <pc:spChg chg="mod">
          <ac:chgData name="Elaine Lambert" userId="b48a5bed-2593-4818-a98a-c9b326cb4ef7" providerId="ADAL" clId="{B224EB85-41AF-4586-9D7D-76B89915FAF5}" dt="2025-07-14T09:07:12.441" v="54" actId="1076"/>
          <ac:spMkLst>
            <pc:docMk/>
            <pc:sldMk cId="1245080152" sldId="272"/>
            <ac:spMk id="2" creationId="{00000000-0000-0000-0000-000000000000}"/>
          </ac:spMkLst>
        </pc:spChg>
        <pc:spChg chg="mod">
          <ac:chgData name="Elaine Lambert" userId="b48a5bed-2593-4818-a98a-c9b326cb4ef7" providerId="ADAL" clId="{B224EB85-41AF-4586-9D7D-76B89915FAF5}" dt="2025-07-14T09:08:27.658" v="84" actId="20577"/>
          <ac:spMkLst>
            <pc:docMk/>
            <pc:sldMk cId="1245080152" sldId="272"/>
            <ac:spMk id="3" creationId="{00000000-0000-0000-0000-000000000000}"/>
          </ac:spMkLst>
        </pc:spChg>
        <pc:picChg chg="add mod">
          <ac:chgData name="Elaine Lambert" userId="b48a5bed-2593-4818-a98a-c9b326cb4ef7" providerId="ADAL" clId="{B224EB85-41AF-4586-9D7D-76B89915FAF5}" dt="2025-07-14T09:07:35.501" v="62" actId="1076"/>
          <ac:picMkLst>
            <pc:docMk/>
            <pc:sldMk cId="1245080152" sldId="272"/>
            <ac:picMk id="8" creationId="{A391BD09-BDDD-1A60-AD71-241ED29E6405}"/>
          </ac:picMkLst>
        </pc:picChg>
        <pc:picChg chg="add mod">
          <ac:chgData name="Elaine Lambert" userId="b48a5bed-2593-4818-a98a-c9b326cb4ef7" providerId="ADAL" clId="{B224EB85-41AF-4586-9D7D-76B89915FAF5}" dt="2025-07-14T09:07:48.762" v="65" actId="1076"/>
          <ac:picMkLst>
            <pc:docMk/>
            <pc:sldMk cId="1245080152" sldId="272"/>
            <ac:picMk id="10" creationId="{26A3905F-5776-C910-C496-C409D7DBBCCC}"/>
          </ac:picMkLst>
        </pc:picChg>
        <pc:picChg chg="add mod">
          <ac:chgData name="Elaine Lambert" userId="b48a5bed-2593-4818-a98a-c9b326cb4ef7" providerId="ADAL" clId="{B224EB85-41AF-4586-9D7D-76B89915FAF5}" dt="2025-07-14T09:08:50.771" v="91" actId="1076"/>
          <ac:picMkLst>
            <pc:docMk/>
            <pc:sldMk cId="1245080152" sldId="272"/>
            <ac:picMk id="14" creationId="{DAC2BD13-923A-D449-5B7A-7FB38F10DF52}"/>
          </ac:picMkLst>
        </pc:picChg>
      </pc:sldChg>
      <pc:sldChg chg="del">
        <pc:chgData name="Elaine Lambert" userId="b48a5bed-2593-4818-a98a-c9b326cb4ef7" providerId="ADAL" clId="{B224EB85-41AF-4586-9D7D-76B89915FAF5}" dt="2025-07-14T09:04:26.131" v="3" actId="47"/>
        <pc:sldMkLst>
          <pc:docMk/>
          <pc:sldMk cId="1909155196" sldId="273"/>
        </pc:sldMkLst>
      </pc:sldChg>
      <pc:sldChg chg="del">
        <pc:chgData name="Elaine Lambert" userId="b48a5bed-2593-4818-a98a-c9b326cb4ef7" providerId="ADAL" clId="{B224EB85-41AF-4586-9D7D-76B89915FAF5}" dt="2025-07-14T09:04:25.385" v="2" actId="47"/>
        <pc:sldMkLst>
          <pc:docMk/>
          <pc:sldMk cId="1870221719" sldId="276"/>
        </pc:sldMkLst>
      </pc:sldChg>
      <pc:sldChg chg="add">
        <pc:chgData name="Elaine Lambert" userId="b48a5bed-2593-4818-a98a-c9b326cb4ef7" providerId="ADAL" clId="{B224EB85-41AF-4586-9D7D-76B89915FAF5}" dt="2025-07-14T09:04:23.432" v="1"/>
        <pc:sldMkLst>
          <pc:docMk/>
          <pc:sldMk cId="571597010" sldId="288"/>
        </pc:sldMkLst>
      </pc:sldChg>
      <pc:sldChg chg="delSp add setBg delDesignElem">
        <pc:chgData name="Elaine Lambert" userId="b48a5bed-2593-4818-a98a-c9b326cb4ef7" providerId="ADAL" clId="{B224EB85-41AF-4586-9D7D-76B89915FAF5}" dt="2025-07-14T09:04:23.432" v="1"/>
        <pc:sldMkLst>
          <pc:docMk/>
          <pc:sldMk cId="138770108" sldId="289"/>
        </pc:sldMkLst>
      </pc:sldChg>
    </pc:docChg>
  </pc:docChgLst>
</pc:chgInfo>
</file>

<file path=ppt/diagrams/_rels/data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hyperlink" Target="mailto:e.lambert@penwortham-pri.lancs.sch.uk" TargetMode="Externa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svg"/></Relationships>
</file>

<file path=ppt/diagrams/_rels/data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svg"/><Relationship Id="rId7" Type="http://schemas.openxmlformats.org/officeDocument/2006/relationships/image" Target="../media/image67.svg"/><Relationship Id="rId2" Type="http://schemas.openxmlformats.org/officeDocument/2006/relationships/image" Target="../media/image62.png"/><Relationship Id="rId1" Type="http://schemas.openxmlformats.org/officeDocument/2006/relationships/hyperlink" Target="mailto:e.lambert@penwortham-pri.lancs.sch.uk" TargetMode="Externa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 Id="rId9" Type="http://schemas.openxmlformats.org/officeDocument/2006/relationships/image" Target="../media/image69.svg"/></Relationships>
</file>

<file path=ppt/diagrams/_rels/drawing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 Id="rId9" Type="http://schemas.openxmlformats.org/officeDocument/2006/relationships/hyperlink" Target="mailto:e.lambert@penwortham-pri.lancs.sch.uk" TargetMode="External"/></Relationships>
</file>

<file path=ppt/diagrams/_rels/drawing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hyperlink" Target="mailto:e.lambert@penwortham-pri.lancs.sch.uk" TargetMode="External"/><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 Id="rId9" Type="http://schemas.openxmlformats.org/officeDocument/2006/relationships/image" Target="../media/image69.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5EC3E2-AEC4-4783-80C9-7D3F40C3058B}"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en-US"/>
        </a:p>
      </dgm:t>
    </dgm:pt>
    <dgm:pt modelId="{ED08F8C3-9DEC-4280-AC1C-A396C2FC7CBA}">
      <dgm:prSet/>
      <dgm:spPr/>
      <dgm:t>
        <a:bodyPr/>
        <a:lstStyle/>
        <a:p>
          <a:r>
            <a:rPr lang="en-GB" dirty="0"/>
            <a:t>Engaging and active </a:t>
          </a:r>
          <a:endParaRPr lang="en-US" dirty="0"/>
        </a:p>
      </dgm:t>
    </dgm:pt>
    <dgm:pt modelId="{83554496-EBD0-442E-888C-7A370C75F56B}" type="parTrans" cxnId="{7204C428-D78C-49AF-9AFC-AD62071B073C}">
      <dgm:prSet/>
      <dgm:spPr/>
      <dgm:t>
        <a:bodyPr/>
        <a:lstStyle/>
        <a:p>
          <a:endParaRPr lang="en-US"/>
        </a:p>
      </dgm:t>
    </dgm:pt>
    <dgm:pt modelId="{7C82373F-C6E0-4D24-9268-96F7686CB0C0}" type="sibTrans" cxnId="{7204C428-D78C-49AF-9AFC-AD62071B073C}">
      <dgm:prSet/>
      <dgm:spPr/>
      <dgm:t>
        <a:bodyPr/>
        <a:lstStyle/>
        <a:p>
          <a:endParaRPr lang="en-US"/>
        </a:p>
      </dgm:t>
    </dgm:pt>
    <dgm:pt modelId="{237749EC-7FBC-4B73-833D-093646A5919B}">
      <dgm:prSet/>
      <dgm:spPr/>
      <dgm:t>
        <a:bodyPr/>
        <a:lstStyle/>
        <a:p>
          <a:r>
            <a:rPr lang="en-GB" dirty="0"/>
            <a:t>Exciting curriculum</a:t>
          </a:r>
          <a:endParaRPr lang="en-US" dirty="0"/>
        </a:p>
      </dgm:t>
    </dgm:pt>
    <dgm:pt modelId="{64392C2E-0E03-4E8E-993B-A9E72313761A}" type="parTrans" cxnId="{F8AF8A85-69B3-43C1-8538-89C2163E98A0}">
      <dgm:prSet/>
      <dgm:spPr/>
      <dgm:t>
        <a:bodyPr/>
        <a:lstStyle/>
        <a:p>
          <a:endParaRPr lang="en-US"/>
        </a:p>
      </dgm:t>
    </dgm:pt>
    <dgm:pt modelId="{13682011-BF40-450F-8EFC-D8D4CC9DDA17}" type="sibTrans" cxnId="{F8AF8A85-69B3-43C1-8538-89C2163E98A0}">
      <dgm:prSet/>
      <dgm:spPr/>
      <dgm:t>
        <a:bodyPr/>
        <a:lstStyle/>
        <a:p>
          <a:endParaRPr lang="en-US"/>
        </a:p>
      </dgm:t>
    </dgm:pt>
    <dgm:pt modelId="{08E67B03-0FF7-4A0A-B521-F9E33B506B50}">
      <dgm:prSet/>
      <dgm:spPr/>
      <dgm:t>
        <a:bodyPr/>
        <a:lstStyle/>
        <a:p>
          <a:r>
            <a:rPr lang="en-GB" dirty="0"/>
            <a:t>Timetable </a:t>
          </a:r>
          <a:endParaRPr lang="en-US" dirty="0"/>
        </a:p>
      </dgm:t>
    </dgm:pt>
    <dgm:pt modelId="{10B559E2-A60A-44D1-B551-5B6DFF9BA8FB}" type="parTrans" cxnId="{D6C3F621-BC88-4ABE-B34F-D33F36E30678}">
      <dgm:prSet/>
      <dgm:spPr/>
      <dgm:t>
        <a:bodyPr/>
        <a:lstStyle/>
        <a:p>
          <a:endParaRPr lang="en-US"/>
        </a:p>
      </dgm:t>
    </dgm:pt>
    <dgm:pt modelId="{9CD097C3-3209-43A4-914A-0B82EF9E9813}" type="sibTrans" cxnId="{D6C3F621-BC88-4ABE-B34F-D33F36E30678}">
      <dgm:prSet/>
      <dgm:spPr/>
      <dgm:t>
        <a:bodyPr/>
        <a:lstStyle/>
        <a:p>
          <a:endParaRPr lang="en-US"/>
        </a:p>
      </dgm:t>
    </dgm:pt>
    <dgm:pt modelId="{2BD7EDB4-DB04-4E4F-9E5B-77B3C9D1A091}">
      <dgm:prSet/>
      <dgm:spPr/>
      <dgm:t>
        <a:bodyPr/>
        <a:lstStyle/>
        <a:p>
          <a:r>
            <a:rPr lang="en-GB" dirty="0"/>
            <a:t>Trips and enrichment</a:t>
          </a:r>
          <a:endParaRPr lang="en-US" dirty="0"/>
        </a:p>
      </dgm:t>
    </dgm:pt>
    <dgm:pt modelId="{BDC565AA-7629-48A3-945F-6CB4DFACABC5}" type="parTrans" cxnId="{5424DACC-A818-4948-B426-7D121D9B3DC0}">
      <dgm:prSet/>
      <dgm:spPr/>
      <dgm:t>
        <a:bodyPr/>
        <a:lstStyle/>
        <a:p>
          <a:endParaRPr lang="en-US"/>
        </a:p>
      </dgm:t>
    </dgm:pt>
    <dgm:pt modelId="{353539A3-E615-49EE-A578-C615D7FE7419}" type="sibTrans" cxnId="{5424DACC-A818-4948-B426-7D121D9B3DC0}">
      <dgm:prSet/>
      <dgm:spPr/>
      <dgm:t>
        <a:bodyPr/>
        <a:lstStyle/>
        <a:p>
          <a:endParaRPr lang="en-US"/>
        </a:p>
      </dgm:t>
    </dgm:pt>
    <dgm:pt modelId="{E6B92E54-690E-4B17-A38C-B2D140BAF6A2}">
      <dgm:prSet/>
      <dgm:spPr/>
      <dgm:t>
        <a:bodyPr/>
        <a:lstStyle/>
        <a:p>
          <a:r>
            <a:rPr lang="en-GB" dirty="0"/>
            <a:t>Reading records</a:t>
          </a:r>
          <a:endParaRPr lang="en-US" dirty="0"/>
        </a:p>
      </dgm:t>
    </dgm:pt>
    <dgm:pt modelId="{C652CEFD-1D2A-44B4-9A2F-F3CE3AA55C7C}" type="parTrans" cxnId="{F915D0EE-6615-4A9D-8B2A-E054323B8135}">
      <dgm:prSet/>
      <dgm:spPr/>
      <dgm:t>
        <a:bodyPr/>
        <a:lstStyle/>
        <a:p>
          <a:endParaRPr lang="en-US"/>
        </a:p>
      </dgm:t>
    </dgm:pt>
    <dgm:pt modelId="{142EF933-F40E-47E5-8CD5-1D7EBC6F3872}" type="sibTrans" cxnId="{F915D0EE-6615-4A9D-8B2A-E054323B8135}">
      <dgm:prSet/>
      <dgm:spPr/>
      <dgm:t>
        <a:bodyPr/>
        <a:lstStyle/>
        <a:p>
          <a:endParaRPr lang="en-US"/>
        </a:p>
      </dgm:t>
    </dgm:pt>
    <dgm:pt modelId="{9AEAF232-80BE-485E-968A-F8ABFE12D7A1}">
      <dgm:prSet/>
      <dgm:spPr/>
      <dgm:t>
        <a:bodyPr/>
        <a:lstStyle/>
        <a:p>
          <a:pPr rtl="0"/>
          <a:r>
            <a:rPr lang="en-GB" dirty="0"/>
            <a:t>Home learning</a:t>
          </a:r>
          <a:r>
            <a:rPr lang="en-GB" dirty="0">
              <a:latin typeface="Century Gothic" panose="020B0502020202020204"/>
            </a:rPr>
            <a:t> – our new homework grids</a:t>
          </a:r>
          <a:endParaRPr lang="en-US" dirty="0"/>
        </a:p>
      </dgm:t>
    </dgm:pt>
    <dgm:pt modelId="{4BBB894F-980C-46E0-8C02-CA05D4335497}" type="parTrans" cxnId="{CC2B49A1-4F8E-4E7A-B19F-CAE8C4F0754E}">
      <dgm:prSet/>
      <dgm:spPr/>
      <dgm:t>
        <a:bodyPr/>
        <a:lstStyle/>
        <a:p>
          <a:endParaRPr lang="en-US"/>
        </a:p>
      </dgm:t>
    </dgm:pt>
    <dgm:pt modelId="{AF9CA37A-3F4A-4B62-8CE0-2611434ADCF5}" type="sibTrans" cxnId="{CC2B49A1-4F8E-4E7A-B19F-CAE8C4F0754E}">
      <dgm:prSet/>
      <dgm:spPr/>
      <dgm:t>
        <a:bodyPr/>
        <a:lstStyle/>
        <a:p>
          <a:endParaRPr lang="en-US"/>
        </a:p>
      </dgm:t>
    </dgm:pt>
    <dgm:pt modelId="{746CBCBC-DA74-4192-ACB9-1A7D293D2452}" type="pres">
      <dgm:prSet presAssocID="{685EC3E2-AEC4-4783-80C9-7D3F40C3058B}" presName="linear" presStyleCnt="0">
        <dgm:presLayoutVars>
          <dgm:animLvl val="lvl"/>
          <dgm:resizeHandles val="exact"/>
        </dgm:presLayoutVars>
      </dgm:prSet>
      <dgm:spPr/>
    </dgm:pt>
    <dgm:pt modelId="{539C053B-75A6-428C-AF24-3BC25A91943F}" type="pres">
      <dgm:prSet presAssocID="{ED08F8C3-9DEC-4280-AC1C-A396C2FC7CBA}" presName="parentText" presStyleLbl="node1" presStyleIdx="0" presStyleCnt="6">
        <dgm:presLayoutVars>
          <dgm:chMax val="0"/>
          <dgm:bulletEnabled val="1"/>
        </dgm:presLayoutVars>
      </dgm:prSet>
      <dgm:spPr/>
    </dgm:pt>
    <dgm:pt modelId="{6EAE2487-E559-4337-954E-99193E340CB4}" type="pres">
      <dgm:prSet presAssocID="{7C82373F-C6E0-4D24-9268-96F7686CB0C0}" presName="spacer" presStyleCnt="0"/>
      <dgm:spPr/>
    </dgm:pt>
    <dgm:pt modelId="{8CCF8F53-1A9C-4A86-97D7-23AC72CCB602}" type="pres">
      <dgm:prSet presAssocID="{237749EC-7FBC-4B73-833D-093646A5919B}" presName="parentText" presStyleLbl="node1" presStyleIdx="1" presStyleCnt="6">
        <dgm:presLayoutVars>
          <dgm:chMax val="0"/>
          <dgm:bulletEnabled val="1"/>
        </dgm:presLayoutVars>
      </dgm:prSet>
      <dgm:spPr/>
    </dgm:pt>
    <dgm:pt modelId="{163F79EF-9DEB-40AD-903C-5F748E6B1135}" type="pres">
      <dgm:prSet presAssocID="{13682011-BF40-450F-8EFC-D8D4CC9DDA17}" presName="spacer" presStyleCnt="0"/>
      <dgm:spPr/>
    </dgm:pt>
    <dgm:pt modelId="{B4288D22-AD9A-417C-A4BB-34258A914DAB}" type="pres">
      <dgm:prSet presAssocID="{08E67B03-0FF7-4A0A-B521-F9E33B506B50}" presName="parentText" presStyleLbl="node1" presStyleIdx="2" presStyleCnt="6">
        <dgm:presLayoutVars>
          <dgm:chMax val="0"/>
          <dgm:bulletEnabled val="1"/>
        </dgm:presLayoutVars>
      </dgm:prSet>
      <dgm:spPr/>
    </dgm:pt>
    <dgm:pt modelId="{90F1D65C-E375-4459-ADF7-4ED481DA9CC8}" type="pres">
      <dgm:prSet presAssocID="{9CD097C3-3209-43A4-914A-0B82EF9E9813}" presName="spacer" presStyleCnt="0"/>
      <dgm:spPr/>
    </dgm:pt>
    <dgm:pt modelId="{7AA0860F-3A99-498A-8C53-0D35E4313BFE}" type="pres">
      <dgm:prSet presAssocID="{2BD7EDB4-DB04-4E4F-9E5B-77B3C9D1A091}" presName="parentText" presStyleLbl="node1" presStyleIdx="3" presStyleCnt="6">
        <dgm:presLayoutVars>
          <dgm:chMax val="0"/>
          <dgm:bulletEnabled val="1"/>
        </dgm:presLayoutVars>
      </dgm:prSet>
      <dgm:spPr/>
    </dgm:pt>
    <dgm:pt modelId="{6167415C-EA7D-44BA-8AD2-4A48768CF744}" type="pres">
      <dgm:prSet presAssocID="{353539A3-E615-49EE-A578-C615D7FE7419}" presName="spacer" presStyleCnt="0"/>
      <dgm:spPr/>
    </dgm:pt>
    <dgm:pt modelId="{DE5151B6-C9B4-455F-9D1B-7B67C6B4A01B}" type="pres">
      <dgm:prSet presAssocID="{E6B92E54-690E-4B17-A38C-B2D140BAF6A2}" presName="parentText" presStyleLbl="node1" presStyleIdx="4" presStyleCnt="6">
        <dgm:presLayoutVars>
          <dgm:chMax val="0"/>
          <dgm:bulletEnabled val="1"/>
        </dgm:presLayoutVars>
      </dgm:prSet>
      <dgm:spPr/>
    </dgm:pt>
    <dgm:pt modelId="{90170C06-87CA-44E1-B346-F4D41C0F635A}" type="pres">
      <dgm:prSet presAssocID="{142EF933-F40E-47E5-8CD5-1D7EBC6F3872}" presName="spacer" presStyleCnt="0"/>
      <dgm:spPr/>
    </dgm:pt>
    <dgm:pt modelId="{1FB5ED3D-66D3-402C-B45E-E9EC67C5183A}" type="pres">
      <dgm:prSet presAssocID="{9AEAF232-80BE-485E-968A-F8ABFE12D7A1}" presName="parentText" presStyleLbl="node1" presStyleIdx="5" presStyleCnt="6">
        <dgm:presLayoutVars>
          <dgm:chMax val="0"/>
          <dgm:bulletEnabled val="1"/>
        </dgm:presLayoutVars>
      </dgm:prSet>
      <dgm:spPr/>
    </dgm:pt>
  </dgm:ptLst>
  <dgm:cxnLst>
    <dgm:cxn modelId="{D6C3F621-BC88-4ABE-B34F-D33F36E30678}" srcId="{685EC3E2-AEC4-4783-80C9-7D3F40C3058B}" destId="{08E67B03-0FF7-4A0A-B521-F9E33B506B50}" srcOrd="2" destOrd="0" parTransId="{10B559E2-A60A-44D1-B551-5B6DFF9BA8FB}" sibTransId="{9CD097C3-3209-43A4-914A-0B82EF9E9813}"/>
    <dgm:cxn modelId="{7204C428-D78C-49AF-9AFC-AD62071B073C}" srcId="{685EC3E2-AEC4-4783-80C9-7D3F40C3058B}" destId="{ED08F8C3-9DEC-4280-AC1C-A396C2FC7CBA}" srcOrd="0" destOrd="0" parTransId="{83554496-EBD0-442E-888C-7A370C75F56B}" sibTransId="{7C82373F-C6E0-4D24-9268-96F7686CB0C0}"/>
    <dgm:cxn modelId="{F97DB33C-0547-40B1-942B-FBC7A436C063}" type="presOf" srcId="{237749EC-7FBC-4B73-833D-093646A5919B}" destId="{8CCF8F53-1A9C-4A86-97D7-23AC72CCB602}" srcOrd="0" destOrd="0" presId="urn:microsoft.com/office/officeart/2005/8/layout/vList2"/>
    <dgm:cxn modelId="{E44F5C5D-ADCF-4B9F-98D2-E645D6A85E5A}" type="presOf" srcId="{9AEAF232-80BE-485E-968A-F8ABFE12D7A1}" destId="{1FB5ED3D-66D3-402C-B45E-E9EC67C5183A}" srcOrd="0" destOrd="0" presId="urn:microsoft.com/office/officeart/2005/8/layout/vList2"/>
    <dgm:cxn modelId="{5E5D5559-E1D3-4E87-9035-2B501116E7F0}" type="presOf" srcId="{E6B92E54-690E-4B17-A38C-B2D140BAF6A2}" destId="{DE5151B6-C9B4-455F-9D1B-7B67C6B4A01B}" srcOrd="0" destOrd="0" presId="urn:microsoft.com/office/officeart/2005/8/layout/vList2"/>
    <dgm:cxn modelId="{F86CB682-B204-4A59-8BC1-37457EC807CC}" type="presOf" srcId="{08E67B03-0FF7-4A0A-B521-F9E33B506B50}" destId="{B4288D22-AD9A-417C-A4BB-34258A914DAB}" srcOrd="0" destOrd="0" presId="urn:microsoft.com/office/officeart/2005/8/layout/vList2"/>
    <dgm:cxn modelId="{F8AF8A85-69B3-43C1-8538-89C2163E98A0}" srcId="{685EC3E2-AEC4-4783-80C9-7D3F40C3058B}" destId="{237749EC-7FBC-4B73-833D-093646A5919B}" srcOrd="1" destOrd="0" parTransId="{64392C2E-0E03-4E8E-993B-A9E72313761A}" sibTransId="{13682011-BF40-450F-8EFC-D8D4CC9DDA17}"/>
    <dgm:cxn modelId="{E689C888-F054-4405-ACC2-EF9EB11C606D}" type="presOf" srcId="{2BD7EDB4-DB04-4E4F-9E5B-77B3C9D1A091}" destId="{7AA0860F-3A99-498A-8C53-0D35E4313BFE}" srcOrd="0" destOrd="0" presId="urn:microsoft.com/office/officeart/2005/8/layout/vList2"/>
    <dgm:cxn modelId="{2EA37F8F-833E-44E0-B732-8D780900BA7A}" type="presOf" srcId="{685EC3E2-AEC4-4783-80C9-7D3F40C3058B}" destId="{746CBCBC-DA74-4192-ACB9-1A7D293D2452}" srcOrd="0" destOrd="0" presId="urn:microsoft.com/office/officeart/2005/8/layout/vList2"/>
    <dgm:cxn modelId="{CC2B49A1-4F8E-4E7A-B19F-CAE8C4F0754E}" srcId="{685EC3E2-AEC4-4783-80C9-7D3F40C3058B}" destId="{9AEAF232-80BE-485E-968A-F8ABFE12D7A1}" srcOrd="5" destOrd="0" parTransId="{4BBB894F-980C-46E0-8C02-CA05D4335497}" sibTransId="{AF9CA37A-3F4A-4B62-8CE0-2611434ADCF5}"/>
    <dgm:cxn modelId="{26F2E4A9-B382-463B-95B7-9C0B3FF539F4}" type="presOf" srcId="{ED08F8C3-9DEC-4280-AC1C-A396C2FC7CBA}" destId="{539C053B-75A6-428C-AF24-3BC25A91943F}" srcOrd="0" destOrd="0" presId="urn:microsoft.com/office/officeart/2005/8/layout/vList2"/>
    <dgm:cxn modelId="{5424DACC-A818-4948-B426-7D121D9B3DC0}" srcId="{685EC3E2-AEC4-4783-80C9-7D3F40C3058B}" destId="{2BD7EDB4-DB04-4E4F-9E5B-77B3C9D1A091}" srcOrd="3" destOrd="0" parTransId="{BDC565AA-7629-48A3-945F-6CB4DFACABC5}" sibTransId="{353539A3-E615-49EE-A578-C615D7FE7419}"/>
    <dgm:cxn modelId="{F915D0EE-6615-4A9D-8B2A-E054323B8135}" srcId="{685EC3E2-AEC4-4783-80C9-7D3F40C3058B}" destId="{E6B92E54-690E-4B17-A38C-B2D140BAF6A2}" srcOrd="4" destOrd="0" parTransId="{C652CEFD-1D2A-44B4-9A2F-F3CE3AA55C7C}" sibTransId="{142EF933-F40E-47E5-8CD5-1D7EBC6F3872}"/>
    <dgm:cxn modelId="{5C41E2A7-64F1-414C-B89A-8EABB1EA4618}" type="presParOf" srcId="{746CBCBC-DA74-4192-ACB9-1A7D293D2452}" destId="{539C053B-75A6-428C-AF24-3BC25A91943F}" srcOrd="0" destOrd="0" presId="urn:microsoft.com/office/officeart/2005/8/layout/vList2"/>
    <dgm:cxn modelId="{070AB338-059F-4378-A22D-9935542FB0B9}" type="presParOf" srcId="{746CBCBC-DA74-4192-ACB9-1A7D293D2452}" destId="{6EAE2487-E559-4337-954E-99193E340CB4}" srcOrd="1" destOrd="0" presId="urn:microsoft.com/office/officeart/2005/8/layout/vList2"/>
    <dgm:cxn modelId="{11F04DB6-F97C-46CE-95E8-93F2B6045132}" type="presParOf" srcId="{746CBCBC-DA74-4192-ACB9-1A7D293D2452}" destId="{8CCF8F53-1A9C-4A86-97D7-23AC72CCB602}" srcOrd="2" destOrd="0" presId="urn:microsoft.com/office/officeart/2005/8/layout/vList2"/>
    <dgm:cxn modelId="{C72F9296-287E-462A-B8F8-89F68AE1D122}" type="presParOf" srcId="{746CBCBC-DA74-4192-ACB9-1A7D293D2452}" destId="{163F79EF-9DEB-40AD-903C-5F748E6B1135}" srcOrd="3" destOrd="0" presId="urn:microsoft.com/office/officeart/2005/8/layout/vList2"/>
    <dgm:cxn modelId="{D7FBAB77-C761-4B09-A443-863ED9BDCCBA}" type="presParOf" srcId="{746CBCBC-DA74-4192-ACB9-1A7D293D2452}" destId="{B4288D22-AD9A-417C-A4BB-34258A914DAB}" srcOrd="4" destOrd="0" presId="urn:microsoft.com/office/officeart/2005/8/layout/vList2"/>
    <dgm:cxn modelId="{43DF9E75-AEE3-4A03-BA09-76B2DFF5E707}" type="presParOf" srcId="{746CBCBC-DA74-4192-ACB9-1A7D293D2452}" destId="{90F1D65C-E375-4459-ADF7-4ED481DA9CC8}" srcOrd="5" destOrd="0" presId="urn:microsoft.com/office/officeart/2005/8/layout/vList2"/>
    <dgm:cxn modelId="{5E48B15E-EF7B-4562-9381-E91FF8614B26}" type="presParOf" srcId="{746CBCBC-DA74-4192-ACB9-1A7D293D2452}" destId="{7AA0860F-3A99-498A-8C53-0D35E4313BFE}" srcOrd="6" destOrd="0" presId="urn:microsoft.com/office/officeart/2005/8/layout/vList2"/>
    <dgm:cxn modelId="{71D8747F-426F-4AEB-95BB-877609A464CF}" type="presParOf" srcId="{746CBCBC-DA74-4192-ACB9-1A7D293D2452}" destId="{6167415C-EA7D-44BA-8AD2-4A48768CF744}" srcOrd="7" destOrd="0" presId="urn:microsoft.com/office/officeart/2005/8/layout/vList2"/>
    <dgm:cxn modelId="{23C5AEF7-96DF-4F3A-8131-7A8BE0CD5AEC}" type="presParOf" srcId="{746CBCBC-DA74-4192-ACB9-1A7D293D2452}" destId="{DE5151B6-C9B4-455F-9D1B-7B67C6B4A01B}" srcOrd="8" destOrd="0" presId="urn:microsoft.com/office/officeart/2005/8/layout/vList2"/>
    <dgm:cxn modelId="{61351E2B-5EFF-4748-A286-F1C0AAF49708}" type="presParOf" srcId="{746CBCBC-DA74-4192-ACB9-1A7D293D2452}" destId="{90170C06-87CA-44E1-B346-F4D41C0F635A}" srcOrd="9" destOrd="0" presId="urn:microsoft.com/office/officeart/2005/8/layout/vList2"/>
    <dgm:cxn modelId="{7518B2AD-B2EA-431A-8F39-BF3DF0FA0685}" type="presParOf" srcId="{746CBCBC-DA74-4192-ACB9-1A7D293D2452}" destId="{1FB5ED3D-66D3-402C-B45E-E9EC67C5183A}"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2426F5-529F-4F3B-9F91-760441123F53}" type="doc">
      <dgm:prSet loTypeId="urn:microsoft.com/office/officeart/2016/7/layout/HorizontalActionList" loCatId="List" qsTypeId="urn:microsoft.com/office/officeart/2005/8/quickstyle/simple1" qsCatId="simple" csTypeId="urn:microsoft.com/office/officeart/2005/8/colors/accent1_2" csCatId="accent1"/>
      <dgm:spPr/>
      <dgm:t>
        <a:bodyPr/>
        <a:lstStyle/>
        <a:p>
          <a:endParaRPr lang="en-US"/>
        </a:p>
      </dgm:t>
    </dgm:pt>
    <dgm:pt modelId="{CC17A627-870E-4BBC-8ABA-2BBB104D4607}">
      <dgm:prSet phldr="0"/>
      <dgm:spPr/>
      <dgm:t>
        <a:bodyPr/>
        <a:lstStyle/>
        <a:p>
          <a:r>
            <a:rPr lang="en-US" dirty="0">
              <a:latin typeface="Century Gothic" panose="020B0502020202020204"/>
            </a:rPr>
            <a:t>Daily</a:t>
          </a:r>
          <a:endParaRPr lang="en-US" dirty="0"/>
        </a:p>
      </dgm:t>
    </dgm:pt>
    <dgm:pt modelId="{71FDFC76-D151-4245-8FB4-2A06C9BC33DF}" type="parTrans" cxnId="{054F907F-4AAF-4093-A9B5-106BC073FFB4}">
      <dgm:prSet/>
      <dgm:spPr/>
      <dgm:t>
        <a:bodyPr/>
        <a:lstStyle/>
        <a:p>
          <a:endParaRPr lang="en-US"/>
        </a:p>
      </dgm:t>
    </dgm:pt>
    <dgm:pt modelId="{2157C0D3-CDAB-4D94-9CBC-D6E58613B3E9}" type="sibTrans" cxnId="{054F907F-4AAF-4093-A9B5-106BC073FFB4}">
      <dgm:prSet/>
      <dgm:spPr/>
      <dgm:t>
        <a:bodyPr/>
        <a:lstStyle/>
        <a:p>
          <a:endParaRPr lang="en-US"/>
        </a:p>
      </dgm:t>
    </dgm:pt>
    <dgm:pt modelId="{268D377E-DB48-41C6-9466-06292DE4A54F}">
      <dgm:prSet/>
      <dgm:spPr/>
      <dgm:t>
        <a:bodyPr/>
        <a:lstStyle/>
        <a:p>
          <a:pPr rtl="0"/>
          <a:r>
            <a:rPr lang="en-US" dirty="0">
              <a:latin typeface="Century Gothic" panose="020B0502020202020204"/>
            </a:rPr>
            <a:t> </a:t>
          </a:r>
          <a:r>
            <a:rPr lang="en-US" dirty="0"/>
            <a:t>Please make sure your child brings their </a:t>
          </a:r>
          <a:r>
            <a:rPr lang="en-US" dirty="0">
              <a:latin typeface="Century Gothic" panose="020B0502020202020204"/>
            </a:rPr>
            <a:t>home reading books</a:t>
          </a:r>
          <a:r>
            <a:rPr lang="en-US" dirty="0"/>
            <a:t> in every day.</a:t>
          </a:r>
        </a:p>
      </dgm:t>
    </dgm:pt>
    <dgm:pt modelId="{17B8E64F-6DD6-468D-8442-4C5CE98AB8D2}" type="parTrans" cxnId="{9120AB21-87B9-48CA-AC8A-E1B2E9E67470}">
      <dgm:prSet/>
      <dgm:spPr/>
      <dgm:t>
        <a:bodyPr/>
        <a:lstStyle/>
        <a:p>
          <a:endParaRPr lang="en-US"/>
        </a:p>
      </dgm:t>
    </dgm:pt>
    <dgm:pt modelId="{91F0199F-1CA9-412B-AD20-02ECF927A42E}" type="sibTrans" cxnId="{9120AB21-87B9-48CA-AC8A-E1B2E9E67470}">
      <dgm:prSet/>
      <dgm:spPr/>
      <dgm:t>
        <a:bodyPr/>
        <a:lstStyle/>
        <a:p>
          <a:endParaRPr lang="en-US"/>
        </a:p>
      </dgm:t>
    </dgm:pt>
    <dgm:pt modelId="{CD4CA52D-CE74-414F-9150-D11A0E8BA271}">
      <dgm:prSet/>
      <dgm:spPr/>
      <dgm:t>
        <a:bodyPr/>
        <a:lstStyle/>
        <a:p>
          <a:r>
            <a:rPr lang="en-US" dirty="0"/>
            <a:t>Read</a:t>
          </a:r>
        </a:p>
      </dgm:t>
    </dgm:pt>
    <dgm:pt modelId="{8E5FBFDA-7821-414A-998B-1CE412D0DC4B}" type="parTrans" cxnId="{F26D15D0-336D-488A-AA18-E43F842288BE}">
      <dgm:prSet/>
      <dgm:spPr/>
      <dgm:t>
        <a:bodyPr/>
        <a:lstStyle/>
        <a:p>
          <a:endParaRPr lang="en-US"/>
        </a:p>
      </dgm:t>
    </dgm:pt>
    <dgm:pt modelId="{4D1BC4FF-7A5E-4A2B-8C3E-05CAA752917E}" type="sibTrans" cxnId="{F26D15D0-336D-488A-AA18-E43F842288BE}">
      <dgm:prSet/>
      <dgm:spPr/>
      <dgm:t>
        <a:bodyPr/>
        <a:lstStyle/>
        <a:p>
          <a:endParaRPr lang="en-US"/>
        </a:p>
      </dgm:t>
    </dgm:pt>
    <dgm:pt modelId="{E2F9C8C0-4587-4E31-86B7-D4C083770A82}">
      <dgm:prSet/>
      <dgm:spPr/>
      <dgm:t>
        <a:bodyPr/>
        <a:lstStyle/>
        <a:p>
          <a:r>
            <a:rPr lang="en-US" dirty="0"/>
            <a:t>Please read with your child every night, even if it’s only for 5-10 minutes and record in the reading record book. They should be reading 5 times per week. </a:t>
          </a:r>
        </a:p>
      </dgm:t>
    </dgm:pt>
    <dgm:pt modelId="{227F4EC4-8281-4214-AEF9-5F9CF9E55BCC}" type="parTrans" cxnId="{3DD87969-99F5-4DF4-9CE8-B25573894BA4}">
      <dgm:prSet/>
      <dgm:spPr/>
      <dgm:t>
        <a:bodyPr/>
        <a:lstStyle/>
        <a:p>
          <a:endParaRPr lang="en-US"/>
        </a:p>
      </dgm:t>
    </dgm:pt>
    <dgm:pt modelId="{5A7F4E2E-1BB0-4B1F-94A0-C07F4026A0D0}" type="sibTrans" cxnId="{3DD87969-99F5-4DF4-9CE8-B25573894BA4}">
      <dgm:prSet/>
      <dgm:spPr/>
      <dgm:t>
        <a:bodyPr/>
        <a:lstStyle/>
        <a:p>
          <a:endParaRPr lang="en-US"/>
        </a:p>
      </dgm:t>
    </dgm:pt>
    <dgm:pt modelId="{FFF74D49-AFE2-4B98-958B-92CC6CCDDDD7}">
      <dgm:prSet phldr="0"/>
      <dgm:spPr/>
      <dgm:t>
        <a:bodyPr/>
        <a:lstStyle/>
        <a:p>
          <a:pPr rtl="0"/>
          <a:r>
            <a:rPr lang="en-US" dirty="0">
              <a:latin typeface="Century Gothic" panose="020B0502020202020204"/>
            </a:rPr>
            <a:t>Guided Reading</a:t>
          </a:r>
          <a:endParaRPr lang="en-US" dirty="0"/>
        </a:p>
      </dgm:t>
    </dgm:pt>
    <dgm:pt modelId="{CE0321F6-A58D-41EA-9EA3-5FC8AA4DE70A}" type="parTrans" cxnId="{BF4CBE9E-AFE7-4858-BB78-AD119A7EB06E}">
      <dgm:prSet/>
      <dgm:spPr/>
      <dgm:t>
        <a:bodyPr/>
        <a:lstStyle/>
        <a:p>
          <a:endParaRPr lang="en-US"/>
        </a:p>
      </dgm:t>
    </dgm:pt>
    <dgm:pt modelId="{3F327291-4119-43EC-88B9-AE3EB28B462A}" type="sibTrans" cxnId="{BF4CBE9E-AFE7-4858-BB78-AD119A7EB06E}">
      <dgm:prSet/>
      <dgm:spPr/>
      <dgm:t>
        <a:bodyPr/>
        <a:lstStyle/>
        <a:p>
          <a:endParaRPr lang="en-US"/>
        </a:p>
      </dgm:t>
    </dgm:pt>
    <dgm:pt modelId="{2241E192-87CF-4093-A9F9-1C22BE2B2AF9}">
      <dgm:prSet/>
      <dgm:spPr/>
      <dgm:t>
        <a:bodyPr/>
        <a:lstStyle/>
        <a:p>
          <a:pPr rtl="0"/>
          <a:r>
            <a:rPr lang="en-US" dirty="0"/>
            <a:t>Your child will read in a guided reading session in school.</a:t>
          </a:r>
          <a:r>
            <a:rPr lang="en-US" dirty="0">
              <a:latin typeface="Century Gothic" panose="020B0502020202020204"/>
            </a:rPr>
            <a:t>  This will be a text at their reading level.</a:t>
          </a:r>
          <a:endParaRPr lang="en-US" dirty="0"/>
        </a:p>
      </dgm:t>
    </dgm:pt>
    <dgm:pt modelId="{DED7B9B7-4EDE-4BCE-BDE9-CAA419E13D5A}" type="parTrans" cxnId="{95682174-9B5E-4398-AEE5-A2234A2E8E42}">
      <dgm:prSet/>
      <dgm:spPr/>
      <dgm:t>
        <a:bodyPr/>
        <a:lstStyle/>
        <a:p>
          <a:endParaRPr lang="en-US"/>
        </a:p>
      </dgm:t>
    </dgm:pt>
    <dgm:pt modelId="{57DDDE54-E58A-4BF2-8F3E-5CEB38F64A77}" type="sibTrans" cxnId="{95682174-9B5E-4398-AEE5-A2234A2E8E42}">
      <dgm:prSet/>
      <dgm:spPr/>
      <dgm:t>
        <a:bodyPr/>
        <a:lstStyle/>
        <a:p>
          <a:endParaRPr lang="en-US"/>
        </a:p>
      </dgm:t>
    </dgm:pt>
    <dgm:pt modelId="{07E5264E-D4DA-404B-86C0-4BAB2B1EF21E}">
      <dgm:prSet/>
      <dgm:spPr/>
      <dgm:t>
        <a:bodyPr/>
        <a:lstStyle/>
        <a:p>
          <a:r>
            <a:rPr lang="en-US" dirty="0"/>
            <a:t>Remind</a:t>
          </a:r>
        </a:p>
      </dgm:t>
    </dgm:pt>
    <dgm:pt modelId="{94E08E2C-53C2-4559-A923-466B07DABAED}" type="parTrans" cxnId="{7238AC2A-D71F-4212-A33C-FB8B23AAFDC3}">
      <dgm:prSet/>
      <dgm:spPr/>
      <dgm:t>
        <a:bodyPr/>
        <a:lstStyle/>
        <a:p>
          <a:endParaRPr lang="en-US"/>
        </a:p>
      </dgm:t>
    </dgm:pt>
    <dgm:pt modelId="{08D65F4E-E23E-430A-A0BA-F531E51CC4B6}" type="sibTrans" cxnId="{7238AC2A-D71F-4212-A33C-FB8B23AAFDC3}">
      <dgm:prSet/>
      <dgm:spPr/>
      <dgm:t>
        <a:bodyPr/>
        <a:lstStyle/>
        <a:p>
          <a:endParaRPr lang="en-US"/>
        </a:p>
      </dgm:t>
    </dgm:pt>
    <dgm:pt modelId="{03BF336E-AB28-4FAB-951C-E924CDA0DD6C}">
      <dgm:prSet/>
      <dgm:spPr/>
      <dgm:t>
        <a:bodyPr/>
        <a:lstStyle/>
        <a:p>
          <a:r>
            <a:rPr lang="en-US" dirty="0"/>
            <a:t>Remind your child to put their book in the blue box when they have read it. They will be changed weekly.</a:t>
          </a:r>
        </a:p>
      </dgm:t>
    </dgm:pt>
    <dgm:pt modelId="{77EF0B13-79BF-4BA0-A945-22C6433E9A58}" type="parTrans" cxnId="{D4D480FF-ADBF-4558-B780-95E514457472}">
      <dgm:prSet/>
      <dgm:spPr/>
      <dgm:t>
        <a:bodyPr/>
        <a:lstStyle/>
        <a:p>
          <a:endParaRPr lang="en-US"/>
        </a:p>
      </dgm:t>
    </dgm:pt>
    <dgm:pt modelId="{8554E252-AC0E-4184-907E-D28A3781A7C6}" type="sibTrans" cxnId="{D4D480FF-ADBF-4558-B780-95E514457472}">
      <dgm:prSet/>
      <dgm:spPr/>
      <dgm:t>
        <a:bodyPr/>
        <a:lstStyle/>
        <a:p>
          <a:endParaRPr lang="en-US"/>
        </a:p>
      </dgm:t>
    </dgm:pt>
    <dgm:pt modelId="{3DD294F8-27DD-48DD-B5A3-18967EC6089A}" type="pres">
      <dgm:prSet presAssocID="{7B2426F5-529F-4F3B-9F91-760441123F53}" presName="Name0" presStyleCnt="0">
        <dgm:presLayoutVars>
          <dgm:dir/>
          <dgm:animLvl val="lvl"/>
          <dgm:resizeHandles val="exact"/>
        </dgm:presLayoutVars>
      </dgm:prSet>
      <dgm:spPr/>
    </dgm:pt>
    <dgm:pt modelId="{5970632D-FB0A-438B-862B-2F47B0E934D3}" type="pres">
      <dgm:prSet presAssocID="{CC17A627-870E-4BBC-8ABA-2BBB104D4607}" presName="composite" presStyleCnt="0"/>
      <dgm:spPr/>
    </dgm:pt>
    <dgm:pt modelId="{ED76417B-C1BC-4146-B205-BD748E0AB83F}" type="pres">
      <dgm:prSet presAssocID="{CC17A627-870E-4BBC-8ABA-2BBB104D4607}" presName="parTx" presStyleLbl="alignNode1" presStyleIdx="0" presStyleCnt="4">
        <dgm:presLayoutVars>
          <dgm:chMax val="0"/>
          <dgm:chPref val="0"/>
        </dgm:presLayoutVars>
      </dgm:prSet>
      <dgm:spPr/>
    </dgm:pt>
    <dgm:pt modelId="{AFC5E67B-D44E-4A78-A52F-E794C260EDE0}" type="pres">
      <dgm:prSet presAssocID="{CC17A627-870E-4BBC-8ABA-2BBB104D4607}" presName="desTx" presStyleLbl="alignAccFollowNode1" presStyleIdx="0" presStyleCnt="4">
        <dgm:presLayoutVars/>
      </dgm:prSet>
      <dgm:spPr/>
    </dgm:pt>
    <dgm:pt modelId="{5BC7A06F-29D8-4189-9041-953C27494242}" type="pres">
      <dgm:prSet presAssocID="{2157C0D3-CDAB-4D94-9CBC-D6E58613B3E9}" presName="space" presStyleCnt="0"/>
      <dgm:spPr/>
    </dgm:pt>
    <dgm:pt modelId="{326E3E5A-DE0D-43E1-83D9-BC6FD8B87663}" type="pres">
      <dgm:prSet presAssocID="{CD4CA52D-CE74-414F-9150-D11A0E8BA271}" presName="composite" presStyleCnt="0"/>
      <dgm:spPr/>
    </dgm:pt>
    <dgm:pt modelId="{CE7433E8-1136-4646-B595-7BE0AAFF462C}" type="pres">
      <dgm:prSet presAssocID="{CD4CA52D-CE74-414F-9150-D11A0E8BA271}" presName="parTx" presStyleLbl="alignNode1" presStyleIdx="1" presStyleCnt="4">
        <dgm:presLayoutVars>
          <dgm:chMax val="0"/>
          <dgm:chPref val="0"/>
        </dgm:presLayoutVars>
      </dgm:prSet>
      <dgm:spPr/>
    </dgm:pt>
    <dgm:pt modelId="{5FC31754-1B17-49B9-BF3E-AB917A7BB176}" type="pres">
      <dgm:prSet presAssocID="{CD4CA52D-CE74-414F-9150-D11A0E8BA271}" presName="desTx" presStyleLbl="alignAccFollowNode1" presStyleIdx="1" presStyleCnt="4">
        <dgm:presLayoutVars/>
      </dgm:prSet>
      <dgm:spPr/>
    </dgm:pt>
    <dgm:pt modelId="{C72893C2-C7C5-45A6-BD1B-DD8CF4353832}" type="pres">
      <dgm:prSet presAssocID="{4D1BC4FF-7A5E-4A2B-8C3E-05CAA752917E}" presName="space" presStyleCnt="0"/>
      <dgm:spPr/>
    </dgm:pt>
    <dgm:pt modelId="{11A8865E-A164-4FA6-89D4-73C7809A90AF}" type="pres">
      <dgm:prSet presAssocID="{FFF74D49-AFE2-4B98-958B-92CC6CCDDDD7}" presName="composite" presStyleCnt="0"/>
      <dgm:spPr/>
    </dgm:pt>
    <dgm:pt modelId="{8DA7A01C-AA44-4B4A-A356-820FFEE9D433}" type="pres">
      <dgm:prSet presAssocID="{FFF74D49-AFE2-4B98-958B-92CC6CCDDDD7}" presName="parTx" presStyleLbl="alignNode1" presStyleIdx="2" presStyleCnt="4">
        <dgm:presLayoutVars>
          <dgm:chMax val="0"/>
          <dgm:chPref val="0"/>
        </dgm:presLayoutVars>
      </dgm:prSet>
      <dgm:spPr/>
    </dgm:pt>
    <dgm:pt modelId="{92C58A33-E8B1-404E-A810-9AAE9140D03A}" type="pres">
      <dgm:prSet presAssocID="{FFF74D49-AFE2-4B98-958B-92CC6CCDDDD7}" presName="desTx" presStyleLbl="alignAccFollowNode1" presStyleIdx="2" presStyleCnt="4">
        <dgm:presLayoutVars/>
      </dgm:prSet>
      <dgm:spPr/>
    </dgm:pt>
    <dgm:pt modelId="{462E8204-181D-4849-B3C6-0282238BE2B0}" type="pres">
      <dgm:prSet presAssocID="{3F327291-4119-43EC-88B9-AE3EB28B462A}" presName="space" presStyleCnt="0"/>
      <dgm:spPr/>
    </dgm:pt>
    <dgm:pt modelId="{459C880A-36EB-427B-919E-17FA7F2B29B4}" type="pres">
      <dgm:prSet presAssocID="{07E5264E-D4DA-404B-86C0-4BAB2B1EF21E}" presName="composite" presStyleCnt="0"/>
      <dgm:spPr/>
    </dgm:pt>
    <dgm:pt modelId="{D943FC6A-EE73-4E0D-A74A-2B0B26C97660}" type="pres">
      <dgm:prSet presAssocID="{07E5264E-D4DA-404B-86C0-4BAB2B1EF21E}" presName="parTx" presStyleLbl="alignNode1" presStyleIdx="3" presStyleCnt="4">
        <dgm:presLayoutVars>
          <dgm:chMax val="0"/>
          <dgm:chPref val="0"/>
        </dgm:presLayoutVars>
      </dgm:prSet>
      <dgm:spPr/>
    </dgm:pt>
    <dgm:pt modelId="{95C2A4C9-F433-4580-83E2-5CE73F02970A}" type="pres">
      <dgm:prSet presAssocID="{07E5264E-D4DA-404B-86C0-4BAB2B1EF21E}" presName="desTx" presStyleLbl="alignAccFollowNode1" presStyleIdx="3" presStyleCnt="4">
        <dgm:presLayoutVars/>
      </dgm:prSet>
      <dgm:spPr/>
    </dgm:pt>
  </dgm:ptLst>
  <dgm:cxnLst>
    <dgm:cxn modelId="{FC2C6C09-5DE8-47BC-84C3-F0B16DBED778}" type="presOf" srcId="{2241E192-87CF-4093-A9F9-1C22BE2B2AF9}" destId="{92C58A33-E8B1-404E-A810-9AAE9140D03A}" srcOrd="0" destOrd="0" presId="urn:microsoft.com/office/officeart/2016/7/layout/HorizontalActionList"/>
    <dgm:cxn modelId="{A8F65414-C5C3-4D26-A06D-DADE4E5E7983}" type="presOf" srcId="{CD4CA52D-CE74-414F-9150-D11A0E8BA271}" destId="{CE7433E8-1136-4646-B595-7BE0AAFF462C}" srcOrd="0" destOrd="0" presId="urn:microsoft.com/office/officeart/2016/7/layout/HorizontalActionList"/>
    <dgm:cxn modelId="{AE013916-9192-4416-8839-2DE40F880F60}" type="presOf" srcId="{FFF74D49-AFE2-4B98-958B-92CC6CCDDDD7}" destId="{8DA7A01C-AA44-4B4A-A356-820FFEE9D433}" srcOrd="0" destOrd="0" presId="urn:microsoft.com/office/officeart/2016/7/layout/HorizontalActionList"/>
    <dgm:cxn modelId="{9120AB21-87B9-48CA-AC8A-E1B2E9E67470}" srcId="{CC17A627-870E-4BBC-8ABA-2BBB104D4607}" destId="{268D377E-DB48-41C6-9466-06292DE4A54F}" srcOrd="0" destOrd="0" parTransId="{17B8E64F-6DD6-468D-8442-4C5CE98AB8D2}" sibTransId="{91F0199F-1CA9-412B-AD20-02ECF927A42E}"/>
    <dgm:cxn modelId="{C0847023-DB17-4396-918C-A2D8CD2AC73E}" type="presOf" srcId="{E2F9C8C0-4587-4E31-86B7-D4C083770A82}" destId="{5FC31754-1B17-49B9-BF3E-AB917A7BB176}" srcOrd="0" destOrd="0" presId="urn:microsoft.com/office/officeart/2016/7/layout/HorizontalActionList"/>
    <dgm:cxn modelId="{E81E0024-CD3B-4858-8196-A98E91201C62}" type="presOf" srcId="{268D377E-DB48-41C6-9466-06292DE4A54F}" destId="{AFC5E67B-D44E-4A78-A52F-E794C260EDE0}" srcOrd="0" destOrd="0" presId="urn:microsoft.com/office/officeart/2016/7/layout/HorizontalActionList"/>
    <dgm:cxn modelId="{E0B5A729-79E5-49D4-92E0-A43E8CB2B3E8}" type="presOf" srcId="{03BF336E-AB28-4FAB-951C-E924CDA0DD6C}" destId="{95C2A4C9-F433-4580-83E2-5CE73F02970A}" srcOrd="0" destOrd="0" presId="urn:microsoft.com/office/officeart/2016/7/layout/HorizontalActionList"/>
    <dgm:cxn modelId="{7238AC2A-D71F-4212-A33C-FB8B23AAFDC3}" srcId="{7B2426F5-529F-4F3B-9F91-760441123F53}" destId="{07E5264E-D4DA-404B-86C0-4BAB2B1EF21E}" srcOrd="3" destOrd="0" parTransId="{94E08E2C-53C2-4559-A923-466B07DABAED}" sibTransId="{08D65F4E-E23E-430A-A0BA-F531E51CC4B6}"/>
    <dgm:cxn modelId="{A499882C-80B4-4D4D-A1F9-39F3972C5117}" type="presOf" srcId="{07E5264E-D4DA-404B-86C0-4BAB2B1EF21E}" destId="{D943FC6A-EE73-4E0D-A74A-2B0B26C97660}" srcOrd="0" destOrd="0" presId="urn:microsoft.com/office/officeart/2016/7/layout/HorizontalActionList"/>
    <dgm:cxn modelId="{5FA94660-126D-4EAA-B85C-B7CCA575ECE5}" type="presOf" srcId="{CC17A627-870E-4BBC-8ABA-2BBB104D4607}" destId="{ED76417B-C1BC-4146-B205-BD748E0AB83F}" srcOrd="0" destOrd="0" presId="urn:microsoft.com/office/officeart/2016/7/layout/HorizontalActionList"/>
    <dgm:cxn modelId="{3DD87969-99F5-4DF4-9CE8-B25573894BA4}" srcId="{CD4CA52D-CE74-414F-9150-D11A0E8BA271}" destId="{E2F9C8C0-4587-4E31-86B7-D4C083770A82}" srcOrd="0" destOrd="0" parTransId="{227F4EC4-8281-4214-AEF9-5F9CF9E55BCC}" sibTransId="{5A7F4E2E-1BB0-4B1F-94A0-C07F4026A0D0}"/>
    <dgm:cxn modelId="{95682174-9B5E-4398-AEE5-A2234A2E8E42}" srcId="{FFF74D49-AFE2-4B98-958B-92CC6CCDDDD7}" destId="{2241E192-87CF-4093-A9F9-1C22BE2B2AF9}" srcOrd="0" destOrd="0" parTransId="{DED7B9B7-4EDE-4BCE-BDE9-CAA419E13D5A}" sibTransId="{57DDDE54-E58A-4BF2-8F3E-5CEB38F64A77}"/>
    <dgm:cxn modelId="{054F907F-4AAF-4093-A9B5-106BC073FFB4}" srcId="{7B2426F5-529F-4F3B-9F91-760441123F53}" destId="{CC17A627-870E-4BBC-8ABA-2BBB104D4607}" srcOrd="0" destOrd="0" parTransId="{71FDFC76-D151-4245-8FB4-2A06C9BC33DF}" sibTransId="{2157C0D3-CDAB-4D94-9CBC-D6E58613B3E9}"/>
    <dgm:cxn modelId="{BF4CBE9E-AFE7-4858-BB78-AD119A7EB06E}" srcId="{7B2426F5-529F-4F3B-9F91-760441123F53}" destId="{FFF74D49-AFE2-4B98-958B-92CC6CCDDDD7}" srcOrd="2" destOrd="0" parTransId="{CE0321F6-A58D-41EA-9EA3-5FC8AA4DE70A}" sibTransId="{3F327291-4119-43EC-88B9-AE3EB28B462A}"/>
    <dgm:cxn modelId="{0D51EAAC-9806-462A-B330-8ACB5EE3B220}" type="presOf" srcId="{7B2426F5-529F-4F3B-9F91-760441123F53}" destId="{3DD294F8-27DD-48DD-B5A3-18967EC6089A}" srcOrd="0" destOrd="0" presId="urn:microsoft.com/office/officeart/2016/7/layout/HorizontalActionList"/>
    <dgm:cxn modelId="{F26D15D0-336D-488A-AA18-E43F842288BE}" srcId="{7B2426F5-529F-4F3B-9F91-760441123F53}" destId="{CD4CA52D-CE74-414F-9150-D11A0E8BA271}" srcOrd="1" destOrd="0" parTransId="{8E5FBFDA-7821-414A-998B-1CE412D0DC4B}" sibTransId="{4D1BC4FF-7A5E-4A2B-8C3E-05CAA752917E}"/>
    <dgm:cxn modelId="{D4D480FF-ADBF-4558-B780-95E514457472}" srcId="{07E5264E-D4DA-404B-86C0-4BAB2B1EF21E}" destId="{03BF336E-AB28-4FAB-951C-E924CDA0DD6C}" srcOrd="0" destOrd="0" parTransId="{77EF0B13-79BF-4BA0-A945-22C6433E9A58}" sibTransId="{8554E252-AC0E-4184-907E-D28A3781A7C6}"/>
    <dgm:cxn modelId="{1021672B-EE9D-48B3-895D-5B8779082CEC}" type="presParOf" srcId="{3DD294F8-27DD-48DD-B5A3-18967EC6089A}" destId="{5970632D-FB0A-438B-862B-2F47B0E934D3}" srcOrd="0" destOrd="0" presId="urn:microsoft.com/office/officeart/2016/7/layout/HorizontalActionList"/>
    <dgm:cxn modelId="{C998DBB5-79DD-4A87-9351-8C3DC2805D0C}" type="presParOf" srcId="{5970632D-FB0A-438B-862B-2F47B0E934D3}" destId="{ED76417B-C1BC-4146-B205-BD748E0AB83F}" srcOrd="0" destOrd="0" presId="urn:microsoft.com/office/officeart/2016/7/layout/HorizontalActionList"/>
    <dgm:cxn modelId="{994F82C5-2F24-43A7-B880-69C7CAF1D68C}" type="presParOf" srcId="{5970632D-FB0A-438B-862B-2F47B0E934D3}" destId="{AFC5E67B-D44E-4A78-A52F-E794C260EDE0}" srcOrd="1" destOrd="0" presId="urn:microsoft.com/office/officeart/2016/7/layout/HorizontalActionList"/>
    <dgm:cxn modelId="{AC0584F5-B137-46A6-ADE1-7C20CDE98A61}" type="presParOf" srcId="{3DD294F8-27DD-48DD-B5A3-18967EC6089A}" destId="{5BC7A06F-29D8-4189-9041-953C27494242}" srcOrd="1" destOrd="0" presId="urn:microsoft.com/office/officeart/2016/7/layout/HorizontalActionList"/>
    <dgm:cxn modelId="{3E3FF127-1978-47F3-8738-CE346FFD44E5}" type="presParOf" srcId="{3DD294F8-27DD-48DD-B5A3-18967EC6089A}" destId="{326E3E5A-DE0D-43E1-83D9-BC6FD8B87663}" srcOrd="2" destOrd="0" presId="urn:microsoft.com/office/officeart/2016/7/layout/HorizontalActionList"/>
    <dgm:cxn modelId="{EBE263CA-4D94-4346-8CC8-66BCEE7F4C56}" type="presParOf" srcId="{326E3E5A-DE0D-43E1-83D9-BC6FD8B87663}" destId="{CE7433E8-1136-4646-B595-7BE0AAFF462C}" srcOrd="0" destOrd="0" presId="urn:microsoft.com/office/officeart/2016/7/layout/HorizontalActionList"/>
    <dgm:cxn modelId="{1F52868D-0903-4DBC-8ABD-FEE04C541DC5}" type="presParOf" srcId="{326E3E5A-DE0D-43E1-83D9-BC6FD8B87663}" destId="{5FC31754-1B17-49B9-BF3E-AB917A7BB176}" srcOrd="1" destOrd="0" presId="urn:microsoft.com/office/officeart/2016/7/layout/HorizontalActionList"/>
    <dgm:cxn modelId="{58D62E2A-2D67-41CB-8B1C-B50B530E3559}" type="presParOf" srcId="{3DD294F8-27DD-48DD-B5A3-18967EC6089A}" destId="{C72893C2-C7C5-45A6-BD1B-DD8CF4353832}" srcOrd="3" destOrd="0" presId="urn:microsoft.com/office/officeart/2016/7/layout/HorizontalActionList"/>
    <dgm:cxn modelId="{277363F1-ECC1-4FFC-83C3-EE2E6A4C7D36}" type="presParOf" srcId="{3DD294F8-27DD-48DD-B5A3-18967EC6089A}" destId="{11A8865E-A164-4FA6-89D4-73C7809A90AF}" srcOrd="4" destOrd="0" presId="urn:microsoft.com/office/officeart/2016/7/layout/HorizontalActionList"/>
    <dgm:cxn modelId="{9529FD04-7534-4BF6-A0D6-DE2517BD5785}" type="presParOf" srcId="{11A8865E-A164-4FA6-89D4-73C7809A90AF}" destId="{8DA7A01C-AA44-4B4A-A356-820FFEE9D433}" srcOrd="0" destOrd="0" presId="urn:microsoft.com/office/officeart/2016/7/layout/HorizontalActionList"/>
    <dgm:cxn modelId="{2E457D7D-BE87-426F-B4B2-B0D2DFFE7F7F}" type="presParOf" srcId="{11A8865E-A164-4FA6-89D4-73C7809A90AF}" destId="{92C58A33-E8B1-404E-A810-9AAE9140D03A}" srcOrd="1" destOrd="0" presId="urn:microsoft.com/office/officeart/2016/7/layout/HorizontalActionList"/>
    <dgm:cxn modelId="{17338E19-3D2B-4AF8-83CB-09D985044B04}" type="presParOf" srcId="{3DD294F8-27DD-48DD-B5A3-18967EC6089A}" destId="{462E8204-181D-4849-B3C6-0282238BE2B0}" srcOrd="5" destOrd="0" presId="urn:microsoft.com/office/officeart/2016/7/layout/HorizontalActionList"/>
    <dgm:cxn modelId="{63D9AE01-F927-4E5C-8223-CA111FD49BC4}" type="presParOf" srcId="{3DD294F8-27DD-48DD-B5A3-18967EC6089A}" destId="{459C880A-36EB-427B-919E-17FA7F2B29B4}" srcOrd="6" destOrd="0" presId="urn:microsoft.com/office/officeart/2016/7/layout/HorizontalActionList"/>
    <dgm:cxn modelId="{8A589FD8-904C-47CC-8D82-1FA92B6DD756}" type="presParOf" srcId="{459C880A-36EB-427B-919E-17FA7F2B29B4}" destId="{D943FC6A-EE73-4E0D-A74A-2B0B26C97660}" srcOrd="0" destOrd="0" presId="urn:microsoft.com/office/officeart/2016/7/layout/HorizontalActionList"/>
    <dgm:cxn modelId="{5BE9091E-9DDD-41B9-B6C7-2C4CB6D25A2F}" type="presParOf" srcId="{459C880A-36EB-427B-919E-17FA7F2B29B4}" destId="{95C2A4C9-F433-4580-83E2-5CE73F02970A}" srcOrd="1" destOrd="0" presId="urn:microsoft.com/office/officeart/2016/7/layout/Horizontal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338F4FD-D73B-406A-A525-F66E1783AC4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A7EC1191-FC41-4EF8-AE4F-9FDFC201B067}">
      <dgm:prSet/>
      <dgm:spPr/>
      <dgm:t>
        <a:bodyPr/>
        <a:lstStyle/>
        <a:p>
          <a:r>
            <a:rPr lang="en-GB" dirty="0"/>
            <a:t>Reading (daily)</a:t>
          </a:r>
          <a:endParaRPr lang="en-US" dirty="0"/>
        </a:p>
      </dgm:t>
    </dgm:pt>
    <dgm:pt modelId="{A158E71E-3554-4094-99E8-9D20C8BE9B5A}" type="parTrans" cxnId="{598D34BD-B3B2-4BC2-8E81-61385080D144}">
      <dgm:prSet/>
      <dgm:spPr/>
      <dgm:t>
        <a:bodyPr/>
        <a:lstStyle/>
        <a:p>
          <a:endParaRPr lang="en-US"/>
        </a:p>
      </dgm:t>
    </dgm:pt>
    <dgm:pt modelId="{0DD8A738-0151-4A61-90F6-8CF1E1B6231C}" type="sibTrans" cxnId="{598D34BD-B3B2-4BC2-8E81-61385080D144}">
      <dgm:prSet/>
      <dgm:spPr/>
      <dgm:t>
        <a:bodyPr/>
        <a:lstStyle/>
        <a:p>
          <a:endParaRPr lang="en-US"/>
        </a:p>
      </dgm:t>
    </dgm:pt>
    <dgm:pt modelId="{7C842EFF-A750-4B85-988C-45517E0F7458}">
      <dgm:prSet/>
      <dgm:spPr/>
      <dgm:t>
        <a:bodyPr/>
        <a:lstStyle/>
        <a:p>
          <a:r>
            <a:rPr lang="en-GB" dirty="0"/>
            <a:t>One Maths activity</a:t>
          </a:r>
          <a:endParaRPr lang="en-US" dirty="0"/>
        </a:p>
      </dgm:t>
    </dgm:pt>
    <dgm:pt modelId="{4D59A4EB-6709-44E8-9E93-F6B1307F320B}" type="parTrans" cxnId="{6DDE3F08-F986-422A-9770-1DE3C504050A}">
      <dgm:prSet/>
      <dgm:spPr/>
      <dgm:t>
        <a:bodyPr/>
        <a:lstStyle/>
        <a:p>
          <a:endParaRPr lang="en-US"/>
        </a:p>
      </dgm:t>
    </dgm:pt>
    <dgm:pt modelId="{D9598870-E01D-4CEB-8FC3-1FA7C07C2E63}" type="sibTrans" cxnId="{6DDE3F08-F986-422A-9770-1DE3C504050A}">
      <dgm:prSet/>
      <dgm:spPr/>
      <dgm:t>
        <a:bodyPr/>
        <a:lstStyle/>
        <a:p>
          <a:endParaRPr lang="en-US"/>
        </a:p>
      </dgm:t>
    </dgm:pt>
    <dgm:pt modelId="{AB20EFFC-DBED-4ECB-A925-B4A776CA4CF3}">
      <dgm:prSet/>
      <dgm:spPr/>
      <dgm:t>
        <a:bodyPr/>
        <a:lstStyle/>
        <a:p>
          <a:r>
            <a:rPr lang="en-GB" dirty="0"/>
            <a:t>One English activity </a:t>
          </a:r>
        </a:p>
      </dgm:t>
    </dgm:pt>
    <dgm:pt modelId="{BB8E7B01-5C96-4E58-AA2E-C1B626B5F498}" type="parTrans" cxnId="{3C2DBDDB-4055-4A32-9581-50E10F394896}">
      <dgm:prSet/>
      <dgm:spPr/>
      <dgm:t>
        <a:bodyPr/>
        <a:lstStyle/>
        <a:p>
          <a:endParaRPr lang="en-US"/>
        </a:p>
      </dgm:t>
    </dgm:pt>
    <dgm:pt modelId="{FB3EDD06-C81B-425F-A3B6-3B195F8C104F}" type="sibTrans" cxnId="{3C2DBDDB-4055-4A32-9581-50E10F394896}">
      <dgm:prSet/>
      <dgm:spPr/>
      <dgm:t>
        <a:bodyPr/>
        <a:lstStyle/>
        <a:p>
          <a:endParaRPr lang="en-US"/>
        </a:p>
      </dgm:t>
    </dgm:pt>
    <dgm:pt modelId="{7FE52802-A49E-45D5-9599-526C2098C589}">
      <dgm:prSet/>
      <dgm:spPr/>
      <dgm:t>
        <a:bodyPr/>
        <a:lstStyle/>
        <a:p>
          <a:pPr rtl="0"/>
          <a:r>
            <a:rPr lang="en-GB" dirty="0"/>
            <a:t>One activity linked to Theme</a:t>
          </a:r>
          <a:r>
            <a:rPr lang="en-GB" dirty="0">
              <a:latin typeface="Century Gothic" panose="020B0502020202020204"/>
            </a:rPr>
            <a:t> (you choose one from the 'Menu')</a:t>
          </a:r>
          <a:endParaRPr lang="en-US" dirty="0"/>
        </a:p>
      </dgm:t>
    </dgm:pt>
    <dgm:pt modelId="{A7BA9DE3-B2C6-4A94-BB4C-F457A29270AE}" type="parTrans" cxnId="{EBE24B84-38A5-43E7-AEB2-C3C0C651A09A}">
      <dgm:prSet/>
      <dgm:spPr/>
      <dgm:t>
        <a:bodyPr/>
        <a:lstStyle/>
        <a:p>
          <a:endParaRPr lang="en-US"/>
        </a:p>
      </dgm:t>
    </dgm:pt>
    <dgm:pt modelId="{A559BC3D-864C-45CD-A190-C5EB58941AD5}" type="sibTrans" cxnId="{EBE24B84-38A5-43E7-AEB2-C3C0C651A09A}">
      <dgm:prSet/>
      <dgm:spPr/>
      <dgm:t>
        <a:bodyPr/>
        <a:lstStyle/>
        <a:p>
          <a:endParaRPr lang="en-US"/>
        </a:p>
      </dgm:t>
    </dgm:pt>
    <dgm:pt modelId="{461D85B9-04E2-4022-8C5F-45F139BB5326}">
      <dgm:prSet/>
      <dgm:spPr/>
      <dgm:t>
        <a:bodyPr/>
        <a:lstStyle/>
        <a:p>
          <a:r>
            <a:rPr lang="en-GB" dirty="0"/>
            <a:t>All homework set on </a:t>
          </a:r>
          <a:r>
            <a:rPr lang="en-GB" u="sng" dirty="0"/>
            <a:t>Friday</a:t>
          </a:r>
          <a:r>
            <a:rPr lang="en-GB" dirty="0"/>
            <a:t> to be completed by the following </a:t>
          </a:r>
          <a:r>
            <a:rPr lang="en-GB" u="sng" dirty="0">
              <a:latin typeface="Century Gothic" panose="020B0502020202020204"/>
            </a:rPr>
            <a:t>Wednesday</a:t>
          </a:r>
          <a:endParaRPr lang="en-US" dirty="0"/>
        </a:p>
      </dgm:t>
    </dgm:pt>
    <dgm:pt modelId="{156BFA9E-3E2B-47FA-972F-DE5CC8E4E5BC}" type="parTrans" cxnId="{A7F8F334-0085-486E-BA2A-317C03B5C8DC}">
      <dgm:prSet/>
      <dgm:spPr/>
      <dgm:t>
        <a:bodyPr/>
        <a:lstStyle/>
        <a:p>
          <a:endParaRPr lang="en-US"/>
        </a:p>
      </dgm:t>
    </dgm:pt>
    <dgm:pt modelId="{C649AD15-7D59-4F10-B84C-C7001B28CB30}" type="sibTrans" cxnId="{A7F8F334-0085-486E-BA2A-317C03B5C8DC}">
      <dgm:prSet/>
      <dgm:spPr/>
      <dgm:t>
        <a:bodyPr/>
        <a:lstStyle/>
        <a:p>
          <a:endParaRPr lang="en-US"/>
        </a:p>
      </dgm:t>
    </dgm:pt>
    <dgm:pt modelId="{367DAD35-1835-4CAC-A494-BE4C902BE40D}">
      <dgm:prSet/>
      <dgm:spPr/>
      <dgm:t>
        <a:bodyPr/>
        <a:lstStyle/>
        <a:p>
          <a:r>
            <a:rPr lang="en-GB" dirty="0"/>
            <a:t>Some online activities</a:t>
          </a:r>
          <a:endParaRPr lang="en-US" dirty="0"/>
        </a:p>
      </dgm:t>
    </dgm:pt>
    <dgm:pt modelId="{A52B0415-9803-4B63-B8C9-DD8276852AE5}" type="parTrans" cxnId="{7AC193D6-7FEB-475E-A128-BA7EB5753AAF}">
      <dgm:prSet/>
      <dgm:spPr/>
      <dgm:t>
        <a:bodyPr/>
        <a:lstStyle/>
        <a:p>
          <a:endParaRPr lang="en-US"/>
        </a:p>
      </dgm:t>
    </dgm:pt>
    <dgm:pt modelId="{76DC7A43-E7CF-4033-B2EF-1E1A9F6AE7E2}" type="sibTrans" cxnId="{7AC193D6-7FEB-475E-A128-BA7EB5753AAF}">
      <dgm:prSet/>
      <dgm:spPr/>
      <dgm:t>
        <a:bodyPr/>
        <a:lstStyle/>
        <a:p>
          <a:endParaRPr lang="en-US"/>
        </a:p>
      </dgm:t>
    </dgm:pt>
    <dgm:pt modelId="{B035E194-91ED-43EE-956F-F2F0528698CB}">
      <dgm:prSet phldr="0"/>
      <dgm:spPr/>
      <dgm:t>
        <a:bodyPr/>
        <a:lstStyle/>
        <a:p>
          <a:pPr rtl="0"/>
          <a:r>
            <a:rPr lang="en-GB" dirty="0">
              <a:latin typeface="Century Gothic" panose="020B0502020202020204"/>
            </a:rPr>
            <a:t>One Oracy activity </a:t>
          </a:r>
        </a:p>
      </dgm:t>
    </dgm:pt>
    <dgm:pt modelId="{E0F89738-A4E9-476F-90DC-AFC410D9F002}" type="parTrans" cxnId="{670693E4-CE41-4E99-812B-1B32E87A694B}">
      <dgm:prSet/>
      <dgm:spPr/>
    </dgm:pt>
    <dgm:pt modelId="{1FF4AD64-5363-49A7-B2F7-CA026690FC7B}" type="sibTrans" cxnId="{670693E4-CE41-4E99-812B-1B32E87A694B}">
      <dgm:prSet/>
      <dgm:spPr/>
    </dgm:pt>
    <dgm:pt modelId="{44A97D94-E446-4CB6-843D-9872A69E1865}" type="pres">
      <dgm:prSet presAssocID="{8338F4FD-D73B-406A-A525-F66E1783AC4B}" presName="diagram" presStyleCnt="0">
        <dgm:presLayoutVars>
          <dgm:dir/>
          <dgm:resizeHandles val="exact"/>
        </dgm:presLayoutVars>
      </dgm:prSet>
      <dgm:spPr/>
    </dgm:pt>
    <dgm:pt modelId="{4282C36C-A86B-4266-874C-223062DA773A}" type="pres">
      <dgm:prSet presAssocID="{A7EC1191-FC41-4EF8-AE4F-9FDFC201B067}" presName="node" presStyleLbl="node1" presStyleIdx="0" presStyleCnt="7">
        <dgm:presLayoutVars>
          <dgm:bulletEnabled val="1"/>
        </dgm:presLayoutVars>
      </dgm:prSet>
      <dgm:spPr/>
    </dgm:pt>
    <dgm:pt modelId="{9A9D5B44-0630-4365-B0D0-19B2FA79B6C0}" type="pres">
      <dgm:prSet presAssocID="{0DD8A738-0151-4A61-90F6-8CF1E1B6231C}" presName="sibTrans" presStyleCnt="0"/>
      <dgm:spPr/>
    </dgm:pt>
    <dgm:pt modelId="{01B8C585-D609-4C8A-BB49-B3551BE985DB}" type="pres">
      <dgm:prSet presAssocID="{7C842EFF-A750-4B85-988C-45517E0F7458}" presName="node" presStyleLbl="node1" presStyleIdx="1" presStyleCnt="7">
        <dgm:presLayoutVars>
          <dgm:bulletEnabled val="1"/>
        </dgm:presLayoutVars>
      </dgm:prSet>
      <dgm:spPr/>
    </dgm:pt>
    <dgm:pt modelId="{DE4D635B-E935-41A9-9F1B-D8718F641BDE}" type="pres">
      <dgm:prSet presAssocID="{D9598870-E01D-4CEB-8FC3-1FA7C07C2E63}" presName="sibTrans" presStyleCnt="0"/>
      <dgm:spPr/>
    </dgm:pt>
    <dgm:pt modelId="{E5433587-B423-46B6-B671-4455C0642E65}" type="pres">
      <dgm:prSet presAssocID="{AB20EFFC-DBED-4ECB-A925-B4A776CA4CF3}" presName="node" presStyleLbl="node1" presStyleIdx="2" presStyleCnt="7">
        <dgm:presLayoutVars>
          <dgm:bulletEnabled val="1"/>
        </dgm:presLayoutVars>
      </dgm:prSet>
      <dgm:spPr/>
    </dgm:pt>
    <dgm:pt modelId="{208FB8DC-E4A2-4C9C-82AE-6C3473B6B2C0}" type="pres">
      <dgm:prSet presAssocID="{FB3EDD06-C81B-425F-A3B6-3B195F8C104F}" presName="sibTrans" presStyleCnt="0"/>
      <dgm:spPr/>
    </dgm:pt>
    <dgm:pt modelId="{F545BC18-11B4-4D92-825C-BF02453FAC7C}" type="pres">
      <dgm:prSet presAssocID="{B035E194-91ED-43EE-956F-F2F0528698CB}" presName="node" presStyleLbl="node1" presStyleIdx="3" presStyleCnt="7">
        <dgm:presLayoutVars>
          <dgm:bulletEnabled val="1"/>
        </dgm:presLayoutVars>
      </dgm:prSet>
      <dgm:spPr/>
    </dgm:pt>
    <dgm:pt modelId="{B2444847-5038-473F-8AD2-38E7095D5A2C}" type="pres">
      <dgm:prSet presAssocID="{1FF4AD64-5363-49A7-B2F7-CA026690FC7B}" presName="sibTrans" presStyleCnt="0"/>
      <dgm:spPr/>
    </dgm:pt>
    <dgm:pt modelId="{1C7BFF0A-B512-4310-B123-FE37AE6CDF7A}" type="pres">
      <dgm:prSet presAssocID="{7FE52802-A49E-45D5-9599-526C2098C589}" presName="node" presStyleLbl="node1" presStyleIdx="4" presStyleCnt="7">
        <dgm:presLayoutVars>
          <dgm:bulletEnabled val="1"/>
        </dgm:presLayoutVars>
      </dgm:prSet>
      <dgm:spPr/>
    </dgm:pt>
    <dgm:pt modelId="{04048756-0EF0-43F1-86C3-1094A35B36E8}" type="pres">
      <dgm:prSet presAssocID="{A559BC3D-864C-45CD-A190-C5EB58941AD5}" presName="sibTrans" presStyleCnt="0"/>
      <dgm:spPr/>
    </dgm:pt>
    <dgm:pt modelId="{0580C83E-CA83-47FA-BDBD-20623BE95985}" type="pres">
      <dgm:prSet presAssocID="{461D85B9-04E2-4022-8C5F-45F139BB5326}" presName="node" presStyleLbl="node1" presStyleIdx="5" presStyleCnt="7">
        <dgm:presLayoutVars>
          <dgm:bulletEnabled val="1"/>
        </dgm:presLayoutVars>
      </dgm:prSet>
      <dgm:spPr/>
    </dgm:pt>
    <dgm:pt modelId="{E93E243F-A984-403B-B7FA-45BEE79B9143}" type="pres">
      <dgm:prSet presAssocID="{C649AD15-7D59-4F10-B84C-C7001B28CB30}" presName="sibTrans" presStyleCnt="0"/>
      <dgm:spPr/>
    </dgm:pt>
    <dgm:pt modelId="{048C8978-0D62-47F4-A437-18F377FE8511}" type="pres">
      <dgm:prSet presAssocID="{367DAD35-1835-4CAC-A494-BE4C902BE40D}" presName="node" presStyleLbl="node1" presStyleIdx="6" presStyleCnt="7">
        <dgm:presLayoutVars>
          <dgm:bulletEnabled val="1"/>
        </dgm:presLayoutVars>
      </dgm:prSet>
      <dgm:spPr/>
    </dgm:pt>
  </dgm:ptLst>
  <dgm:cxnLst>
    <dgm:cxn modelId="{2FFB0300-FA4B-4D23-B216-4FEFD43BF736}" type="presOf" srcId="{8338F4FD-D73B-406A-A525-F66E1783AC4B}" destId="{44A97D94-E446-4CB6-843D-9872A69E1865}" srcOrd="0" destOrd="0" presId="urn:microsoft.com/office/officeart/2005/8/layout/default"/>
    <dgm:cxn modelId="{6DDE3F08-F986-422A-9770-1DE3C504050A}" srcId="{8338F4FD-D73B-406A-A525-F66E1783AC4B}" destId="{7C842EFF-A750-4B85-988C-45517E0F7458}" srcOrd="1" destOrd="0" parTransId="{4D59A4EB-6709-44E8-9E93-F6B1307F320B}" sibTransId="{D9598870-E01D-4CEB-8FC3-1FA7C07C2E63}"/>
    <dgm:cxn modelId="{2C987010-017D-4128-8F98-B6CE4CDD968E}" type="presOf" srcId="{461D85B9-04E2-4022-8C5F-45F139BB5326}" destId="{0580C83E-CA83-47FA-BDBD-20623BE95985}" srcOrd="0" destOrd="0" presId="urn:microsoft.com/office/officeart/2005/8/layout/default"/>
    <dgm:cxn modelId="{E3BA941E-6851-4762-9740-D9CADAF11847}" type="presOf" srcId="{7C842EFF-A750-4B85-988C-45517E0F7458}" destId="{01B8C585-D609-4C8A-BB49-B3551BE985DB}" srcOrd="0" destOrd="0" presId="urn:microsoft.com/office/officeart/2005/8/layout/default"/>
    <dgm:cxn modelId="{A7F8F334-0085-486E-BA2A-317C03B5C8DC}" srcId="{8338F4FD-D73B-406A-A525-F66E1783AC4B}" destId="{461D85B9-04E2-4022-8C5F-45F139BB5326}" srcOrd="5" destOrd="0" parTransId="{156BFA9E-3E2B-47FA-972F-DE5CC8E4E5BC}" sibTransId="{C649AD15-7D59-4F10-B84C-C7001B28CB30}"/>
    <dgm:cxn modelId="{9D63F980-E058-4F65-A3A3-FDDCC63B2D4D}" type="presOf" srcId="{A7EC1191-FC41-4EF8-AE4F-9FDFC201B067}" destId="{4282C36C-A86B-4266-874C-223062DA773A}" srcOrd="0" destOrd="0" presId="urn:microsoft.com/office/officeart/2005/8/layout/default"/>
    <dgm:cxn modelId="{EBE24B84-38A5-43E7-AEB2-C3C0C651A09A}" srcId="{8338F4FD-D73B-406A-A525-F66E1783AC4B}" destId="{7FE52802-A49E-45D5-9599-526C2098C589}" srcOrd="4" destOrd="0" parTransId="{A7BA9DE3-B2C6-4A94-BB4C-F457A29270AE}" sibTransId="{A559BC3D-864C-45CD-A190-C5EB58941AD5}"/>
    <dgm:cxn modelId="{2DD72497-A501-464D-9D4C-1170E9D7C967}" type="presOf" srcId="{367DAD35-1835-4CAC-A494-BE4C902BE40D}" destId="{048C8978-0D62-47F4-A437-18F377FE8511}" srcOrd="0" destOrd="0" presId="urn:microsoft.com/office/officeart/2005/8/layout/default"/>
    <dgm:cxn modelId="{254B53A7-2EA8-43E4-8D35-D9EAE1A35ECF}" type="presOf" srcId="{AB20EFFC-DBED-4ECB-A925-B4A776CA4CF3}" destId="{E5433587-B423-46B6-B671-4455C0642E65}" srcOrd="0" destOrd="0" presId="urn:microsoft.com/office/officeart/2005/8/layout/default"/>
    <dgm:cxn modelId="{944EBFB5-C658-4EA8-8387-A09A397E241B}" type="presOf" srcId="{7FE52802-A49E-45D5-9599-526C2098C589}" destId="{1C7BFF0A-B512-4310-B123-FE37AE6CDF7A}" srcOrd="0" destOrd="0" presId="urn:microsoft.com/office/officeart/2005/8/layout/default"/>
    <dgm:cxn modelId="{598D34BD-B3B2-4BC2-8E81-61385080D144}" srcId="{8338F4FD-D73B-406A-A525-F66E1783AC4B}" destId="{A7EC1191-FC41-4EF8-AE4F-9FDFC201B067}" srcOrd="0" destOrd="0" parTransId="{A158E71E-3554-4094-99E8-9D20C8BE9B5A}" sibTransId="{0DD8A738-0151-4A61-90F6-8CF1E1B6231C}"/>
    <dgm:cxn modelId="{77F558C3-E50B-4A4B-868F-226C3DC038BE}" type="presOf" srcId="{B035E194-91ED-43EE-956F-F2F0528698CB}" destId="{F545BC18-11B4-4D92-825C-BF02453FAC7C}" srcOrd="0" destOrd="0" presId="urn:microsoft.com/office/officeart/2005/8/layout/default"/>
    <dgm:cxn modelId="{7AC193D6-7FEB-475E-A128-BA7EB5753AAF}" srcId="{8338F4FD-D73B-406A-A525-F66E1783AC4B}" destId="{367DAD35-1835-4CAC-A494-BE4C902BE40D}" srcOrd="6" destOrd="0" parTransId="{A52B0415-9803-4B63-B8C9-DD8276852AE5}" sibTransId="{76DC7A43-E7CF-4033-B2EF-1E1A9F6AE7E2}"/>
    <dgm:cxn modelId="{3C2DBDDB-4055-4A32-9581-50E10F394896}" srcId="{8338F4FD-D73B-406A-A525-F66E1783AC4B}" destId="{AB20EFFC-DBED-4ECB-A925-B4A776CA4CF3}" srcOrd="2" destOrd="0" parTransId="{BB8E7B01-5C96-4E58-AA2E-C1B626B5F498}" sibTransId="{FB3EDD06-C81B-425F-A3B6-3B195F8C104F}"/>
    <dgm:cxn modelId="{670693E4-CE41-4E99-812B-1B32E87A694B}" srcId="{8338F4FD-D73B-406A-A525-F66E1783AC4B}" destId="{B035E194-91ED-43EE-956F-F2F0528698CB}" srcOrd="3" destOrd="0" parTransId="{E0F89738-A4E9-476F-90DC-AFC410D9F002}" sibTransId="{1FF4AD64-5363-49A7-B2F7-CA026690FC7B}"/>
    <dgm:cxn modelId="{511FF521-7255-4081-83C1-1F46B2939FEA}" type="presParOf" srcId="{44A97D94-E446-4CB6-843D-9872A69E1865}" destId="{4282C36C-A86B-4266-874C-223062DA773A}" srcOrd="0" destOrd="0" presId="urn:microsoft.com/office/officeart/2005/8/layout/default"/>
    <dgm:cxn modelId="{5B4DEBC1-290F-4474-97B3-94098894DAE0}" type="presParOf" srcId="{44A97D94-E446-4CB6-843D-9872A69E1865}" destId="{9A9D5B44-0630-4365-B0D0-19B2FA79B6C0}" srcOrd="1" destOrd="0" presId="urn:microsoft.com/office/officeart/2005/8/layout/default"/>
    <dgm:cxn modelId="{441783B2-D20F-4673-9476-DF9A35046FBC}" type="presParOf" srcId="{44A97D94-E446-4CB6-843D-9872A69E1865}" destId="{01B8C585-D609-4C8A-BB49-B3551BE985DB}" srcOrd="2" destOrd="0" presId="urn:microsoft.com/office/officeart/2005/8/layout/default"/>
    <dgm:cxn modelId="{C17DD360-204C-47E9-8B73-BD0FED3574F1}" type="presParOf" srcId="{44A97D94-E446-4CB6-843D-9872A69E1865}" destId="{DE4D635B-E935-41A9-9F1B-D8718F641BDE}" srcOrd="3" destOrd="0" presId="urn:microsoft.com/office/officeart/2005/8/layout/default"/>
    <dgm:cxn modelId="{3970AFB3-E2BE-49C2-B7FD-E7D01B966B3D}" type="presParOf" srcId="{44A97D94-E446-4CB6-843D-9872A69E1865}" destId="{E5433587-B423-46B6-B671-4455C0642E65}" srcOrd="4" destOrd="0" presId="urn:microsoft.com/office/officeart/2005/8/layout/default"/>
    <dgm:cxn modelId="{107FE0A5-822B-4A06-B037-A1406B121401}" type="presParOf" srcId="{44A97D94-E446-4CB6-843D-9872A69E1865}" destId="{208FB8DC-E4A2-4C9C-82AE-6C3473B6B2C0}" srcOrd="5" destOrd="0" presId="urn:microsoft.com/office/officeart/2005/8/layout/default"/>
    <dgm:cxn modelId="{87FC305F-2E8A-4160-B796-9157C9FCB8C9}" type="presParOf" srcId="{44A97D94-E446-4CB6-843D-9872A69E1865}" destId="{F545BC18-11B4-4D92-825C-BF02453FAC7C}" srcOrd="6" destOrd="0" presId="urn:microsoft.com/office/officeart/2005/8/layout/default"/>
    <dgm:cxn modelId="{65FB3876-BB93-4743-B41F-EED95FB90DAF}" type="presParOf" srcId="{44A97D94-E446-4CB6-843D-9872A69E1865}" destId="{B2444847-5038-473F-8AD2-38E7095D5A2C}" srcOrd="7" destOrd="0" presId="urn:microsoft.com/office/officeart/2005/8/layout/default"/>
    <dgm:cxn modelId="{576EB1C8-441F-495C-88D3-BE1090844230}" type="presParOf" srcId="{44A97D94-E446-4CB6-843D-9872A69E1865}" destId="{1C7BFF0A-B512-4310-B123-FE37AE6CDF7A}" srcOrd="8" destOrd="0" presId="urn:microsoft.com/office/officeart/2005/8/layout/default"/>
    <dgm:cxn modelId="{5187DB65-5F7E-47E9-A71D-DA17A9C3CAC9}" type="presParOf" srcId="{44A97D94-E446-4CB6-843D-9872A69E1865}" destId="{04048756-0EF0-43F1-86C3-1094A35B36E8}" srcOrd="9" destOrd="0" presId="urn:microsoft.com/office/officeart/2005/8/layout/default"/>
    <dgm:cxn modelId="{467399F1-5FBD-400F-9B1F-817DA8FC5F95}" type="presParOf" srcId="{44A97D94-E446-4CB6-843D-9872A69E1865}" destId="{0580C83E-CA83-47FA-BDBD-20623BE95985}" srcOrd="10" destOrd="0" presId="urn:microsoft.com/office/officeart/2005/8/layout/default"/>
    <dgm:cxn modelId="{AA0DA70D-87B0-433A-B7EE-6BF61D25CA62}" type="presParOf" srcId="{44A97D94-E446-4CB6-843D-9872A69E1865}" destId="{E93E243F-A984-403B-B7FA-45BEE79B9143}" srcOrd="11" destOrd="0" presId="urn:microsoft.com/office/officeart/2005/8/layout/default"/>
    <dgm:cxn modelId="{B8FA89DA-9BA1-4C07-A7D5-04F009586B30}" type="presParOf" srcId="{44A97D94-E446-4CB6-843D-9872A69E1865}" destId="{048C8978-0D62-47F4-A437-18F377FE8511}"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6A38757-5AFE-4E54-98F1-293B8781203D}" type="doc">
      <dgm:prSet loTypeId="urn:microsoft.com/office/officeart/2005/8/layout/cycle3" loCatId="cycle" qsTypeId="urn:microsoft.com/office/officeart/2005/8/quickstyle/simple1" qsCatId="simple" csTypeId="urn:microsoft.com/office/officeart/2005/8/colors/accent1_2" csCatId="accent1"/>
      <dgm:spPr/>
      <dgm:t>
        <a:bodyPr/>
        <a:lstStyle/>
        <a:p>
          <a:endParaRPr lang="en-US"/>
        </a:p>
      </dgm:t>
    </dgm:pt>
    <dgm:pt modelId="{2DB57F21-A3AD-495A-AE08-0F117E79D4D3}">
      <dgm:prSet/>
      <dgm:spPr/>
      <dgm:t>
        <a:bodyPr/>
        <a:lstStyle/>
        <a:p>
          <a:r>
            <a:rPr lang="en-US"/>
            <a:t>School jumper / cardigan with logo.</a:t>
          </a:r>
        </a:p>
      </dgm:t>
    </dgm:pt>
    <dgm:pt modelId="{C2E338D6-89D3-4418-A087-311C0B3C0816}" type="parTrans" cxnId="{92CFF6EF-04D9-41F5-B994-9D81DD715FF8}">
      <dgm:prSet/>
      <dgm:spPr/>
      <dgm:t>
        <a:bodyPr/>
        <a:lstStyle/>
        <a:p>
          <a:endParaRPr lang="en-US"/>
        </a:p>
      </dgm:t>
    </dgm:pt>
    <dgm:pt modelId="{970E0969-D170-4853-B354-08793A96BB32}" type="sibTrans" cxnId="{92CFF6EF-04D9-41F5-B994-9D81DD715FF8}">
      <dgm:prSet/>
      <dgm:spPr/>
      <dgm:t>
        <a:bodyPr/>
        <a:lstStyle/>
        <a:p>
          <a:endParaRPr lang="en-US"/>
        </a:p>
      </dgm:t>
    </dgm:pt>
    <dgm:pt modelId="{EE24068A-6A22-4DB3-B846-6074EFF65A7B}">
      <dgm:prSet/>
      <dgm:spPr/>
      <dgm:t>
        <a:bodyPr/>
        <a:lstStyle/>
        <a:p>
          <a:r>
            <a:rPr lang="en-US"/>
            <a:t>Trousers / shorts / skirt / dress.</a:t>
          </a:r>
        </a:p>
      </dgm:t>
    </dgm:pt>
    <dgm:pt modelId="{0B05909D-2B91-417B-83BC-AD85C4E1D674}" type="parTrans" cxnId="{839F22BF-7C80-42E1-A619-FEE5D5330FF0}">
      <dgm:prSet/>
      <dgm:spPr/>
      <dgm:t>
        <a:bodyPr/>
        <a:lstStyle/>
        <a:p>
          <a:endParaRPr lang="en-US"/>
        </a:p>
      </dgm:t>
    </dgm:pt>
    <dgm:pt modelId="{803C50A3-112A-4B24-B42B-AEEAB4302E71}" type="sibTrans" cxnId="{839F22BF-7C80-42E1-A619-FEE5D5330FF0}">
      <dgm:prSet/>
      <dgm:spPr/>
      <dgm:t>
        <a:bodyPr/>
        <a:lstStyle/>
        <a:p>
          <a:endParaRPr lang="en-US"/>
        </a:p>
      </dgm:t>
    </dgm:pt>
    <dgm:pt modelId="{FFD4D64C-FDA8-4D85-84ED-C5BD02F2320E}">
      <dgm:prSet/>
      <dgm:spPr/>
      <dgm:t>
        <a:bodyPr/>
        <a:lstStyle/>
        <a:p>
          <a:r>
            <a:rPr lang="en-US"/>
            <a:t>Blue t-shirt with logo.</a:t>
          </a:r>
        </a:p>
      </dgm:t>
    </dgm:pt>
    <dgm:pt modelId="{4BC8A50F-8C4E-45A5-8AF7-1E59EF450FDD}" type="parTrans" cxnId="{6B66D59F-C21A-411B-AF57-762AA8AD49CD}">
      <dgm:prSet/>
      <dgm:spPr/>
      <dgm:t>
        <a:bodyPr/>
        <a:lstStyle/>
        <a:p>
          <a:endParaRPr lang="en-US"/>
        </a:p>
      </dgm:t>
    </dgm:pt>
    <dgm:pt modelId="{9CCBC2BE-6ED5-45D4-BCF5-B1570432309F}" type="sibTrans" cxnId="{6B66D59F-C21A-411B-AF57-762AA8AD49CD}">
      <dgm:prSet/>
      <dgm:spPr/>
      <dgm:t>
        <a:bodyPr/>
        <a:lstStyle/>
        <a:p>
          <a:endParaRPr lang="en-US"/>
        </a:p>
      </dgm:t>
    </dgm:pt>
    <dgm:pt modelId="{17F64DCE-E444-416F-8CEA-0E570D35BF5E}">
      <dgm:prSet/>
      <dgm:spPr/>
      <dgm:t>
        <a:bodyPr/>
        <a:lstStyle/>
        <a:p>
          <a:r>
            <a:rPr lang="en-US"/>
            <a:t>School fleece with logo.</a:t>
          </a:r>
        </a:p>
      </dgm:t>
    </dgm:pt>
    <dgm:pt modelId="{C4A3C3C2-791C-46F8-9100-9C703DDCCE11}" type="parTrans" cxnId="{4529FD04-FB66-4A7E-9DED-A60CCC752904}">
      <dgm:prSet/>
      <dgm:spPr/>
      <dgm:t>
        <a:bodyPr/>
        <a:lstStyle/>
        <a:p>
          <a:endParaRPr lang="en-US"/>
        </a:p>
      </dgm:t>
    </dgm:pt>
    <dgm:pt modelId="{34D7268D-D83F-496F-9348-035A2660A665}" type="sibTrans" cxnId="{4529FD04-FB66-4A7E-9DED-A60CCC752904}">
      <dgm:prSet/>
      <dgm:spPr/>
      <dgm:t>
        <a:bodyPr/>
        <a:lstStyle/>
        <a:p>
          <a:endParaRPr lang="en-US"/>
        </a:p>
      </dgm:t>
    </dgm:pt>
    <dgm:pt modelId="{273AE040-143B-4D60-A8CC-DE5A0CC5F213}">
      <dgm:prSet/>
      <dgm:spPr/>
      <dgm:t>
        <a:bodyPr/>
        <a:lstStyle/>
        <a:p>
          <a:r>
            <a:rPr lang="en-US"/>
            <a:t>Black shoes.</a:t>
          </a:r>
        </a:p>
      </dgm:t>
    </dgm:pt>
    <dgm:pt modelId="{746867BC-90F8-42F2-9302-712A29168F34}" type="parTrans" cxnId="{E24A793D-5C82-4AC2-8DCA-C32C590C33B5}">
      <dgm:prSet/>
      <dgm:spPr/>
      <dgm:t>
        <a:bodyPr/>
        <a:lstStyle/>
        <a:p>
          <a:endParaRPr lang="en-US"/>
        </a:p>
      </dgm:t>
    </dgm:pt>
    <dgm:pt modelId="{68514DA1-0C1C-4316-ADB7-2B2366D30043}" type="sibTrans" cxnId="{E24A793D-5C82-4AC2-8DCA-C32C590C33B5}">
      <dgm:prSet/>
      <dgm:spPr/>
      <dgm:t>
        <a:bodyPr/>
        <a:lstStyle/>
        <a:p>
          <a:endParaRPr lang="en-US"/>
        </a:p>
      </dgm:t>
    </dgm:pt>
    <dgm:pt modelId="{AA7D1198-3D3E-4868-803B-ADFF4F45D75B}">
      <dgm:prSet/>
      <dgm:spPr/>
      <dgm:t>
        <a:bodyPr/>
        <a:lstStyle/>
        <a:p>
          <a:r>
            <a:rPr lang="en-US"/>
            <a:t>White socks / black / grey socks.</a:t>
          </a:r>
        </a:p>
      </dgm:t>
    </dgm:pt>
    <dgm:pt modelId="{25AFD82F-AA1D-4DFF-A80E-39F3893137A9}" type="parTrans" cxnId="{2CB009C4-1E24-474F-BAC0-580411E452EF}">
      <dgm:prSet/>
      <dgm:spPr/>
      <dgm:t>
        <a:bodyPr/>
        <a:lstStyle/>
        <a:p>
          <a:endParaRPr lang="en-US"/>
        </a:p>
      </dgm:t>
    </dgm:pt>
    <dgm:pt modelId="{F543DD56-DCE0-4980-9D64-B04FBF02012C}" type="sibTrans" cxnId="{2CB009C4-1E24-474F-BAC0-580411E452EF}">
      <dgm:prSet/>
      <dgm:spPr/>
      <dgm:t>
        <a:bodyPr/>
        <a:lstStyle/>
        <a:p>
          <a:endParaRPr lang="en-US"/>
        </a:p>
      </dgm:t>
    </dgm:pt>
    <dgm:pt modelId="{971FABEA-B8C4-498E-9276-F428AD83B764}">
      <dgm:prSet/>
      <dgm:spPr/>
      <dgm:t>
        <a:bodyPr/>
        <a:lstStyle/>
        <a:p>
          <a:r>
            <a:rPr lang="en-US" u="sng"/>
            <a:t>PE</a:t>
          </a:r>
          <a:endParaRPr lang="en-US"/>
        </a:p>
      </dgm:t>
    </dgm:pt>
    <dgm:pt modelId="{05145A83-BB1B-4315-AF47-2E0CBECA02C6}" type="parTrans" cxnId="{1D304773-2EE9-44B1-8644-CED1D6DA2141}">
      <dgm:prSet/>
      <dgm:spPr/>
      <dgm:t>
        <a:bodyPr/>
        <a:lstStyle/>
        <a:p>
          <a:endParaRPr lang="en-US"/>
        </a:p>
      </dgm:t>
    </dgm:pt>
    <dgm:pt modelId="{B462622D-C1D5-4AD7-881B-8F47E63C19DE}" type="sibTrans" cxnId="{1D304773-2EE9-44B1-8644-CED1D6DA2141}">
      <dgm:prSet/>
      <dgm:spPr/>
      <dgm:t>
        <a:bodyPr/>
        <a:lstStyle/>
        <a:p>
          <a:endParaRPr lang="en-US"/>
        </a:p>
      </dgm:t>
    </dgm:pt>
    <dgm:pt modelId="{CFB5369C-5D61-476F-8410-2F1DC00FD278}">
      <dgm:prSet/>
      <dgm:spPr/>
      <dgm:t>
        <a:bodyPr/>
        <a:lstStyle/>
        <a:p>
          <a:r>
            <a:rPr lang="en-US" dirty="0"/>
            <a:t>Blue t-shirt with logo</a:t>
          </a:r>
        </a:p>
      </dgm:t>
    </dgm:pt>
    <dgm:pt modelId="{D4B70A1A-FC21-4829-9576-3E00EBCE0C95}" type="parTrans" cxnId="{F3D1282A-A0DB-42FC-B111-D93CBD8C567E}">
      <dgm:prSet/>
      <dgm:spPr/>
      <dgm:t>
        <a:bodyPr/>
        <a:lstStyle/>
        <a:p>
          <a:endParaRPr lang="en-US"/>
        </a:p>
      </dgm:t>
    </dgm:pt>
    <dgm:pt modelId="{CB61BF03-94B4-4F2D-99BA-1219B6862DBB}" type="sibTrans" cxnId="{F3D1282A-A0DB-42FC-B111-D93CBD8C567E}">
      <dgm:prSet/>
      <dgm:spPr/>
      <dgm:t>
        <a:bodyPr/>
        <a:lstStyle/>
        <a:p>
          <a:endParaRPr lang="en-US"/>
        </a:p>
      </dgm:t>
    </dgm:pt>
    <dgm:pt modelId="{87EA653C-F697-4D04-BF84-84D15658B73E}">
      <dgm:prSet/>
      <dgm:spPr/>
      <dgm:t>
        <a:bodyPr/>
        <a:lstStyle/>
        <a:p>
          <a:r>
            <a:rPr lang="en-US"/>
            <a:t>Maroon shorts </a:t>
          </a:r>
        </a:p>
      </dgm:t>
    </dgm:pt>
    <dgm:pt modelId="{4C6631DC-381B-46BC-B4F7-C6DF032657CE}" type="parTrans" cxnId="{9042CA2E-AD95-4BC9-B252-6B9A39395AB6}">
      <dgm:prSet/>
      <dgm:spPr/>
      <dgm:t>
        <a:bodyPr/>
        <a:lstStyle/>
        <a:p>
          <a:endParaRPr lang="en-US"/>
        </a:p>
      </dgm:t>
    </dgm:pt>
    <dgm:pt modelId="{18FE8664-E8B4-4AB0-A57E-CBED08AF6059}" type="sibTrans" cxnId="{9042CA2E-AD95-4BC9-B252-6B9A39395AB6}">
      <dgm:prSet/>
      <dgm:spPr/>
      <dgm:t>
        <a:bodyPr/>
        <a:lstStyle/>
        <a:p>
          <a:endParaRPr lang="en-US"/>
        </a:p>
      </dgm:t>
    </dgm:pt>
    <dgm:pt modelId="{45746E38-663D-4F8F-98DA-21987FF8C723}">
      <dgm:prSet/>
      <dgm:spPr/>
      <dgm:t>
        <a:bodyPr/>
        <a:lstStyle/>
        <a:p>
          <a:r>
            <a:rPr lang="en-US" dirty="0"/>
            <a:t>School jumper / hoodie with logo.</a:t>
          </a:r>
        </a:p>
      </dgm:t>
    </dgm:pt>
    <dgm:pt modelId="{ABAF4CF0-145C-4F39-BE2A-BD8E61BB944A}" type="parTrans" cxnId="{8A1B5F10-5172-420F-A67C-2D56C93D9E74}">
      <dgm:prSet/>
      <dgm:spPr/>
      <dgm:t>
        <a:bodyPr/>
        <a:lstStyle/>
        <a:p>
          <a:endParaRPr lang="en-US"/>
        </a:p>
      </dgm:t>
    </dgm:pt>
    <dgm:pt modelId="{940B50FF-C1FF-493C-B9AA-BFDF2D6DB77E}" type="sibTrans" cxnId="{8A1B5F10-5172-420F-A67C-2D56C93D9E74}">
      <dgm:prSet/>
      <dgm:spPr/>
      <dgm:t>
        <a:bodyPr/>
        <a:lstStyle/>
        <a:p>
          <a:endParaRPr lang="en-US"/>
        </a:p>
      </dgm:t>
    </dgm:pt>
    <dgm:pt modelId="{8BDC86B5-3D4E-47F9-B885-33E4824FC716}" type="pres">
      <dgm:prSet presAssocID="{A6A38757-5AFE-4E54-98F1-293B8781203D}" presName="Name0" presStyleCnt="0">
        <dgm:presLayoutVars>
          <dgm:dir/>
          <dgm:resizeHandles val="exact"/>
        </dgm:presLayoutVars>
      </dgm:prSet>
      <dgm:spPr/>
    </dgm:pt>
    <dgm:pt modelId="{DD375872-1682-40C7-99C2-9113320A6082}" type="pres">
      <dgm:prSet presAssocID="{A6A38757-5AFE-4E54-98F1-293B8781203D}" presName="cycle" presStyleCnt="0"/>
      <dgm:spPr/>
    </dgm:pt>
    <dgm:pt modelId="{09BA78A1-7034-483B-BE19-28589BB53559}" type="pres">
      <dgm:prSet presAssocID="{2DB57F21-A3AD-495A-AE08-0F117E79D4D3}" presName="nodeFirstNode" presStyleLbl="node1" presStyleIdx="0" presStyleCnt="10">
        <dgm:presLayoutVars>
          <dgm:bulletEnabled val="1"/>
        </dgm:presLayoutVars>
      </dgm:prSet>
      <dgm:spPr/>
    </dgm:pt>
    <dgm:pt modelId="{D6F2643D-261C-4E43-80D4-B369C57CD6B0}" type="pres">
      <dgm:prSet presAssocID="{970E0969-D170-4853-B354-08793A96BB32}" presName="sibTransFirstNode" presStyleLbl="bgShp" presStyleIdx="0" presStyleCnt="1"/>
      <dgm:spPr/>
    </dgm:pt>
    <dgm:pt modelId="{2713BC6F-D41C-4307-B685-CFB75719FCCD}" type="pres">
      <dgm:prSet presAssocID="{EE24068A-6A22-4DB3-B846-6074EFF65A7B}" presName="nodeFollowingNodes" presStyleLbl="node1" presStyleIdx="1" presStyleCnt="10">
        <dgm:presLayoutVars>
          <dgm:bulletEnabled val="1"/>
        </dgm:presLayoutVars>
      </dgm:prSet>
      <dgm:spPr/>
    </dgm:pt>
    <dgm:pt modelId="{D0FDAE46-9BFE-4FBF-91FC-8B9846E3E0E5}" type="pres">
      <dgm:prSet presAssocID="{FFD4D64C-FDA8-4D85-84ED-C5BD02F2320E}" presName="nodeFollowingNodes" presStyleLbl="node1" presStyleIdx="2" presStyleCnt="10">
        <dgm:presLayoutVars>
          <dgm:bulletEnabled val="1"/>
        </dgm:presLayoutVars>
      </dgm:prSet>
      <dgm:spPr/>
    </dgm:pt>
    <dgm:pt modelId="{682C8386-7656-4F10-A142-4D0582B48F67}" type="pres">
      <dgm:prSet presAssocID="{17F64DCE-E444-416F-8CEA-0E570D35BF5E}" presName="nodeFollowingNodes" presStyleLbl="node1" presStyleIdx="3" presStyleCnt="10">
        <dgm:presLayoutVars>
          <dgm:bulletEnabled val="1"/>
        </dgm:presLayoutVars>
      </dgm:prSet>
      <dgm:spPr/>
    </dgm:pt>
    <dgm:pt modelId="{96ED446A-69E9-49AC-B517-73731FAE860B}" type="pres">
      <dgm:prSet presAssocID="{273AE040-143B-4D60-A8CC-DE5A0CC5F213}" presName="nodeFollowingNodes" presStyleLbl="node1" presStyleIdx="4" presStyleCnt="10">
        <dgm:presLayoutVars>
          <dgm:bulletEnabled val="1"/>
        </dgm:presLayoutVars>
      </dgm:prSet>
      <dgm:spPr/>
    </dgm:pt>
    <dgm:pt modelId="{58DFC044-DB04-493F-9B1A-E7F5F5EB927C}" type="pres">
      <dgm:prSet presAssocID="{AA7D1198-3D3E-4868-803B-ADFF4F45D75B}" presName="nodeFollowingNodes" presStyleLbl="node1" presStyleIdx="5" presStyleCnt="10">
        <dgm:presLayoutVars>
          <dgm:bulletEnabled val="1"/>
        </dgm:presLayoutVars>
      </dgm:prSet>
      <dgm:spPr/>
    </dgm:pt>
    <dgm:pt modelId="{A3873448-E503-4F75-AD80-B285BB44BCBE}" type="pres">
      <dgm:prSet presAssocID="{971FABEA-B8C4-498E-9276-F428AD83B764}" presName="nodeFollowingNodes" presStyleLbl="node1" presStyleIdx="6" presStyleCnt="10">
        <dgm:presLayoutVars>
          <dgm:bulletEnabled val="1"/>
        </dgm:presLayoutVars>
      </dgm:prSet>
      <dgm:spPr/>
    </dgm:pt>
    <dgm:pt modelId="{6D504394-87C6-4F67-AD6B-3EF80D4E3E28}" type="pres">
      <dgm:prSet presAssocID="{CFB5369C-5D61-476F-8410-2F1DC00FD278}" presName="nodeFollowingNodes" presStyleLbl="node1" presStyleIdx="7" presStyleCnt="10">
        <dgm:presLayoutVars>
          <dgm:bulletEnabled val="1"/>
        </dgm:presLayoutVars>
      </dgm:prSet>
      <dgm:spPr/>
    </dgm:pt>
    <dgm:pt modelId="{EA59C16B-95BB-4B60-A0CA-EA267EFF2653}" type="pres">
      <dgm:prSet presAssocID="{87EA653C-F697-4D04-BF84-84D15658B73E}" presName="nodeFollowingNodes" presStyleLbl="node1" presStyleIdx="8" presStyleCnt="10">
        <dgm:presLayoutVars>
          <dgm:bulletEnabled val="1"/>
        </dgm:presLayoutVars>
      </dgm:prSet>
      <dgm:spPr/>
    </dgm:pt>
    <dgm:pt modelId="{DD20FFCB-3E73-442D-A140-88B16722A640}" type="pres">
      <dgm:prSet presAssocID="{45746E38-663D-4F8F-98DA-21987FF8C723}" presName="nodeFollowingNodes" presStyleLbl="node1" presStyleIdx="9" presStyleCnt="10">
        <dgm:presLayoutVars>
          <dgm:bulletEnabled val="1"/>
        </dgm:presLayoutVars>
      </dgm:prSet>
      <dgm:spPr/>
    </dgm:pt>
  </dgm:ptLst>
  <dgm:cxnLst>
    <dgm:cxn modelId="{4529FD04-FB66-4A7E-9DED-A60CCC752904}" srcId="{A6A38757-5AFE-4E54-98F1-293B8781203D}" destId="{17F64DCE-E444-416F-8CEA-0E570D35BF5E}" srcOrd="3" destOrd="0" parTransId="{C4A3C3C2-791C-46F8-9100-9C703DDCCE11}" sibTransId="{34D7268D-D83F-496F-9348-035A2660A665}"/>
    <dgm:cxn modelId="{E93FC00E-1B25-41C8-A2B0-3CF11C408AF2}" type="presOf" srcId="{EE24068A-6A22-4DB3-B846-6074EFF65A7B}" destId="{2713BC6F-D41C-4307-B685-CFB75719FCCD}" srcOrd="0" destOrd="0" presId="urn:microsoft.com/office/officeart/2005/8/layout/cycle3"/>
    <dgm:cxn modelId="{8A1B5F10-5172-420F-A67C-2D56C93D9E74}" srcId="{A6A38757-5AFE-4E54-98F1-293B8781203D}" destId="{45746E38-663D-4F8F-98DA-21987FF8C723}" srcOrd="9" destOrd="0" parTransId="{ABAF4CF0-145C-4F39-BE2A-BD8E61BB944A}" sibTransId="{940B50FF-C1FF-493C-B9AA-BFDF2D6DB77E}"/>
    <dgm:cxn modelId="{0274EE13-A60D-4036-B19E-0A97391866DD}" type="presOf" srcId="{CFB5369C-5D61-476F-8410-2F1DC00FD278}" destId="{6D504394-87C6-4F67-AD6B-3EF80D4E3E28}" srcOrd="0" destOrd="0" presId="urn:microsoft.com/office/officeart/2005/8/layout/cycle3"/>
    <dgm:cxn modelId="{F930C318-5493-4C69-891A-FBC6795746A0}" type="presOf" srcId="{AA7D1198-3D3E-4868-803B-ADFF4F45D75B}" destId="{58DFC044-DB04-493F-9B1A-E7F5F5EB927C}" srcOrd="0" destOrd="0" presId="urn:microsoft.com/office/officeart/2005/8/layout/cycle3"/>
    <dgm:cxn modelId="{ED68CE24-B7BC-4D5C-BA08-AA4B5D944C67}" type="presOf" srcId="{970E0969-D170-4853-B354-08793A96BB32}" destId="{D6F2643D-261C-4E43-80D4-B369C57CD6B0}" srcOrd="0" destOrd="0" presId="urn:microsoft.com/office/officeart/2005/8/layout/cycle3"/>
    <dgm:cxn modelId="{F3D1282A-A0DB-42FC-B111-D93CBD8C567E}" srcId="{A6A38757-5AFE-4E54-98F1-293B8781203D}" destId="{CFB5369C-5D61-476F-8410-2F1DC00FD278}" srcOrd="7" destOrd="0" parTransId="{D4B70A1A-FC21-4829-9576-3E00EBCE0C95}" sibTransId="{CB61BF03-94B4-4F2D-99BA-1219B6862DBB}"/>
    <dgm:cxn modelId="{9042CA2E-AD95-4BC9-B252-6B9A39395AB6}" srcId="{A6A38757-5AFE-4E54-98F1-293B8781203D}" destId="{87EA653C-F697-4D04-BF84-84D15658B73E}" srcOrd="8" destOrd="0" parTransId="{4C6631DC-381B-46BC-B4F7-C6DF032657CE}" sibTransId="{18FE8664-E8B4-4AB0-A57E-CBED08AF6059}"/>
    <dgm:cxn modelId="{E24A793D-5C82-4AC2-8DCA-C32C590C33B5}" srcId="{A6A38757-5AFE-4E54-98F1-293B8781203D}" destId="{273AE040-143B-4D60-A8CC-DE5A0CC5F213}" srcOrd="4" destOrd="0" parTransId="{746867BC-90F8-42F2-9302-712A29168F34}" sibTransId="{68514DA1-0C1C-4316-ADB7-2B2366D30043}"/>
    <dgm:cxn modelId="{D10E445C-FF1A-4516-8CF1-98B9C1E1B26A}" type="presOf" srcId="{87EA653C-F697-4D04-BF84-84D15658B73E}" destId="{EA59C16B-95BB-4B60-A0CA-EA267EFF2653}" srcOrd="0" destOrd="0" presId="urn:microsoft.com/office/officeart/2005/8/layout/cycle3"/>
    <dgm:cxn modelId="{3A884966-8F4B-4D8C-AE18-A04CC708CDAF}" type="presOf" srcId="{A6A38757-5AFE-4E54-98F1-293B8781203D}" destId="{8BDC86B5-3D4E-47F9-B885-33E4824FC716}" srcOrd="0" destOrd="0" presId="urn:microsoft.com/office/officeart/2005/8/layout/cycle3"/>
    <dgm:cxn modelId="{455ECE4F-488A-4AC6-A951-A16D9BA632F8}" type="presOf" srcId="{2DB57F21-A3AD-495A-AE08-0F117E79D4D3}" destId="{09BA78A1-7034-483B-BE19-28589BB53559}" srcOrd="0" destOrd="0" presId="urn:microsoft.com/office/officeart/2005/8/layout/cycle3"/>
    <dgm:cxn modelId="{1D304773-2EE9-44B1-8644-CED1D6DA2141}" srcId="{A6A38757-5AFE-4E54-98F1-293B8781203D}" destId="{971FABEA-B8C4-498E-9276-F428AD83B764}" srcOrd="6" destOrd="0" parTransId="{05145A83-BB1B-4315-AF47-2E0CBECA02C6}" sibTransId="{B462622D-C1D5-4AD7-881B-8F47E63C19DE}"/>
    <dgm:cxn modelId="{C1F98F7D-0888-4529-8D08-4554081C55B9}" type="presOf" srcId="{FFD4D64C-FDA8-4D85-84ED-C5BD02F2320E}" destId="{D0FDAE46-9BFE-4FBF-91FC-8B9846E3E0E5}" srcOrd="0" destOrd="0" presId="urn:microsoft.com/office/officeart/2005/8/layout/cycle3"/>
    <dgm:cxn modelId="{6B66D59F-C21A-411B-AF57-762AA8AD49CD}" srcId="{A6A38757-5AFE-4E54-98F1-293B8781203D}" destId="{FFD4D64C-FDA8-4D85-84ED-C5BD02F2320E}" srcOrd="2" destOrd="0" parTransId="{4BC8A50F-8C4E-45A5-8AF7-1E59EF450FDD}" sibTransId="{9CCBC2BE-6ED5-45D4-BCF5-B1570432309F}"/>
    <dgm:cxn modelId="{A0AB7EAB-5A36-4FD2-9C80-4F2899256265}" type="presOf" srcId="{273AE040-143B-4D60-A8CC-DE5A0CC5F213}" destId="{96ED446A-69E9-49AC-B517-73731FAE860B}" srcOrd="0" destOrd="0" presId="urn:microsoft.com/office/officeart/2005/8/layout/cycle3"/>
    <dgm:cxn modelId="{D27893AE-7A76-4FEF-AE22-D91AA76BA06F}" type="presOf" srcId="{17F64DCE-E444-416F-8CEA-0E570D35BF5E}" destId="{682C8386-7656-4F10-A142-4D0582B48F67}" srcOrd="0" destOrd="0" presId="urn:microsoft.com/office/officeart/2005/8/layout/cycle3"/>
    <dgm:cxn modelId="{839F22BF-7C80-42E1-A619-FEE5D5330FF0}" srcId="{A6A38757-5AFE-4E54-98F1-293B8781203D}" destId="{EE24068A-6A22-4DB3-B846-6074EFF65A7B}" srcOrd="1" destOrd="0" parTransId="{0B05909D-2B91-417B-83BC-AD85C4E1D674}" sibTransId="{803C50A3-112A-4B24-B42B-AEEAB4302E71}"/>
    <dgm:cxn modelId="{2CB009C4-1E24-474F-BAC0-580411E452EF}" srcId="{A6A38757-5AFE-4E54-98F1-293B8781203D}" destId="{AA7D1198-3D3E-4868-803B-ADFF4F45D75B}" srcOrd="5" destOrd="0" parTransId="{25AFD82F-AA1D-4DFF-A80E-39F3893137A9}" sibTransId="{F543DD56-DCE0-4980-9D64-B04FBF02012C}"/>
    <dgm:cxn modelId="{A3CAF2D8-6B1F-4B58-B268-366CCB06F3C5}" type="presOf" srcId="{45746E38-663D-4F8F-98DA-21987FF8C723}" destId="{DD20FFCB-3E73-442D-A140-88B16722A640}" srcOrd="0" destOrd="0" presId="urn:microsoft.com/office/officeart/2005/8/layout/cycle3"/>
    <dgm:cxn modelId="{0FCECAEF-91B0-48BC-968D-946EC164CBD9}" type="presOf" srcId="{971FABEA-B8C4-498E-9276-F428AD83B764}" destId="{A3873448-E503-4F75-AD80-B285BB44BCBE}" srcOrd="0" destOrd="0" presId="urn:microsoft.com/office/officeart/2005/8/layout/cycle3"/>
    <dgm:cxn modelId="{92CFF6EF-04D9-41F5-B994-9D81DD715FF8}" srcId="{A6A38757-5AFE-4E54-98F1-293B8781203D}" destId="{2DB57F21-A3AD-495A-AE08-0F117E79D4D3}" srcOrd="0" destOrd="0" parTransId="{C2E338D6-89D3-4418-A087-311C0B3C0816}" sibTransId="{970E0969-D170-4853-B354-08793A96BB32}"/>
    <dgm:cxn modelId="{E37C37EC-A12B-414E-AF3B-6FCC1E67DE48}" type="presParOf" srcId="{8BDC86B5-3D4E-47F9-B885-33E4824FC716}" destId="{DD375872-1682-40C7-99C2-9113320A6082}" srcOrd="0" destOrd="0" presId="urn:microsoft.com/office/officeart/2005/8/layout/cycle3"/>
    <dgm:cxn modelId="{375EDF09-9749-4880-AE69-3D3B268329CB}" type="presParOf" srcId="{DD375872-1682-40C7-99C2-9113320A6082}" destId="{09BA78A1-7034-483B-BE19-28589BB53559}" srcOrd="0" destOrd="0" presId="urn:microsoft.com/office/officeart/2005/8/layout/cycle3"/>
    <dgm:cxn modelId="{B226426F-E804-4A90-9AE7-D8B499CBAAE8}" type="presParOf" srcId="{DD375872-1682-40C7-99C2-9113320A6082}" destId="{D6F2643D-261C-4E43-80D4-B369C57CD6B0}" srcOrd="1" destOrd="0" presId="urn:microsoft.com/office/officeart/2005/8/layout/cycle3"/>
    <dgm:cxn modelId="{D98B5391-E9AF-4F63-B961-191F64341190}" type="presParOf" srcId="{DD375872-1682-40C7-99C2-9113320A6082}" destId="{2713BC6F-D41C-4307-B685-CFB75719FCCD}" srcOrd="2" destOrd="0" presId="urn:microsoft.com/office/officeart/2005/8/layout/cycle3"/>
    <dgm:cxn modelId="{9AA5B7BF-9D2B-422D-BDF3-C95EDAA4D6CB}" type="presParOf" srcId="{DD375872-1682-40C7-99C2-9113320A6082}" destId="{D0FDAE46-9BFE-4FBF-91FC-8B9846E3E0E5}" srcOrd="3" destOrd="0" presId="urn:microsoft.com/office/officeart/2005/8/layout/cycle3"/>
    <dgm:cxn modelId="{36FE2B2B-C403-46C9-9287-D0A6865D6585}" type="presParOf" srcId="{DD375872-1682-40C7-99C2-9113320A6082}" destId="{682C8386-7656-4F10-A142-4D0582B48F67}" srcOrd="4" destOrd="0" presId="urn:microsoft.com/office/officeart/2005/8/layout/cycle3"/>
    <dgm:cxn modelId="{284FBEB7-1FDC-4279-8505-5009F5FEF70B}" type="presParOf" srcId="{DD375872-1682-40C7-99C2-9113320A6082}" destId="{96ED446A-69E9-49AC-B517-73731FAE860B}" srcOrd="5" destOrd="0" presId="urn:microsoft.com/office/officeart/2005/8/layout/cycle3"/>
    <dgm:cxn modelId="{49F75FD1-8322-486E-9966-16C525D2AE17}" type="presParOf" srcId="{DD375872-1682-40C7-99C2-9113320A6082}" destId="{58DFC044-DB04-493F-9B1A-E7F5F5EB927C}" srcOrd="6" destOrd="0" presId="urn:microsoft.com/office/officeart/2005/8/layout/cycle3"/>
    <dgm:cxn modelId="{28EB2DFC-87DC-4A1A-A44C-A5E06839DAD0}" type="presParOf" srcId="{DD375872-1682-40C7-99C2-9113320A6082}" destId="{A3873448-E503-4F75-AD80-B285BB44BCBE}" srcOrd="7" destOrd="0" presId="urn:microsoft.com/office/officeart/2005/8/layout/cycle3"/>
    <dgm:cxn modelId="{A7DD71B0-AA59-4622-AA9E-23A1D23FA1AD}" type="presParOf" srcId="{DD375872-1682-40C7-99C2-9113320A6082}" destId="{6D504394-87C6-4F67-AD6B-3EF80D4E3E28}" srcOrd="8" destOrd="0" presId="urn:microsoft.com/office/officeart/2005/8/layout/cycle3"/>
    <dgm:cxn modelId="{3548B99E-6466-45F8-A014-373CF295A730}" type="presParOf" srcId="{DD375872-1682-40C7-99C2-9113320A6082}" destId="{EA59C16B-95BB-4B60-A0CA-EA267EFF2653}" srcOrd="9" destOrd="0" presId="urn:microsoft.com/office/officeart/2005/8/layout/cycle3"/>
    <dgm:cxn modelId="{AA61550E-ABD6-43FB-AA6C-F2B06780F57B}" type="presParOf" srcId="{DD375872-1682-40C7-99C2-9113320A6082}" destId="{DD20FFCB-3E73-442D-A140-88B16722A640}" srcOrd="10"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D6DF0B4-ADE4-4BB1-856A-17FC07531DA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299B84A-C1E2-449F-A8A0-3B82B499F953}">
      <dgm:prSet/>
      <dgm:spPr/>
      <dgm:t>
        <a:bodyPr/>
        <a:lstStyle/>
        <a:p>
          <a:r>
            <a:rPr lang="en-GB" dirty="0"/>
            <a:t>P.E. is on </a:t>
          </a:r>
          <a:r>
            <a:rPr lang="en-GB" dirty="0">
              <a:latin typeface="Century Gothic" panose="020B0502020202020204"/>
            </a:rPr>
            <a:t>Mondays and Wednesdays</a:t>
          </a:r>
          <a:endParaRPr lang="en-US" dirty="0"/>
        </a:p>
      </dgm:t>
    </dgm:pt>
    <dgm:pt modelId="{CA771653-B846-41FA-9DED-778B3FF77C4E}" type="parTrans" cxnId="{76FC7152-2B86-482C-8957-A2003189505D}">
      <dgm:prSet/>
      <dgm:spPr/>
      <dgm:t>
        <a:bodyPr/>
        <a:lstStyle/>
        <a:p>
          <a:endParaRPr lang="en-US"/>
        </a:p>
      </dgm:t>
    </dgm:pt>
    <dgm:pt modelId="{0F143B3A-8170-49B2-94C9-BD63B2205450}" type="sibTrans" cxnId="{76FC7152-2B86-482C-8957-A2003189505D}">
      <dgm:prSet/>
      <dgm:spPr/>
      <dgm:t>
        <a:bodyPr/>
        <a:lstStyle/>
        <a:p>
          <a:endParaRPr lang="en-US"/>
        </a:p>
      </dgm:t>
    </dgm:pt>
    <dgm:pt modelId="{E4BC7B22-5CE3-41DB-8384-BA38D4ACD8D2}">
      <dgm:prSet/>
      <dgm:spPr/>
      <dgm:t>
        <a:bodyPr/>
        <a:lstStyle/>
        <a:p>
          <a:r>
            <a:rPr lang="en-GB" dirty="0"/>
            <a:t>Please ensure your child has their P.E. kit on for school on those days.</a:t>
          </a:r>
          <a:endParaRPr lang="en-US" dirty="0"/>
        </a:p>
      </dgm:t>
    </dgm:pt>
    <dgm:pt modelId="{0BF66AA5-5EDB-4BC7-AD74-2C42802B58A7}" type="parTrans" cxnId="{E135FFD4-88BD-4F18-B648-D30E6034F5EE}">
      <dgm:prSet/>
      <dgm:spPr/>
      <dgm:t>
        <a:bodyPr/>
        <a:lstStyle/>
        <a:p>
          <a:endParaRPr lang="en-US"/>
        </a:p>
      </dgm:t>
    </dgm:pt>
    <dgm:pt modelId="{B758C7B5-A227-48F6-8FE0-36DB611E0A65}" type="sibTrans" cxnId="{E135FFD4-88BD-4F18-B648-D30E6034F5EE}">
      <dgm:prSet/>
      <dgm:spPr/>
      <dgm:t>
        <a:bodyPr/>
        <a:lstStyle/>
        <a:p>
          <a:endParaRPr lang="en-US"/>
        </a:p>
      </dgm:t>
    </dgm:pt>
    <dgm:pt modelId="{ACFC1043-EABA-4FBD-81E7-0839C1958CEB}">
      <dgm:prSet/>
      <dgm:spPr/>
      <dgm:t>
        <a:bodyPr/>
        <a:lstStyle/>
        <a:p>
          <a:r>
            <a:rPr lang="en-GB" dirty="0"/>
            <a:t>Please ensure earrings are removed on P.E. days.</a:t>
          </a:r>
          <a:endParaRPr lang="en-US" dirty="0"/>
        </a:p>
      </dgm:t>
    </dgm:pt>
    <dgm:pt modelId="{47F18373-45C4-48DE-B63C-60FAAD435C27}" type="parTrans" cxnId="{36A3839C-576F-4DDF-8FED-A8B597D05DE8}">
      <dgm:prSet/>
      <dgm:spPr/>
      <dgm:t>
        <a:bodyPr/>
        <a:lstStyle/>
        <a:p>
          <a:endParaRPr lang="en-US"/>
        </a:p>
      </dgm:t>
    </dgm:pt>
    <dgm:pt modelId="{88DA3451-5788-4971-9376-D385DFA5F967}" type="sibTrans" cxnId="{36A3839C-576F-4DDF-8FED-A8B597D05DE8}">
      <dgm:prSet/>
      <dgm:spPr/>
      <dgm:t>
        <a:bodyPr/>
        <a:lstStyle/>
        <a:p>
          <a:endParaRPr lang="en-US"/>
        </a:p>
      </dgm:t>
    </dgm:pt>
    <dgm:pt modelId="{C702244E-7345-4142-8A0C-BD86C8A485FC}">
      <dgm:prSet/>
      <dgm:spPr/>
      <dgm:t>
        <a:bodyPr/>
        <a:lstStyle/>
        <a:p>
          <a:r>
            <a:rPr lang="en-GB" dirty="0"/>
            <a:t>They can wear school jumpers or hoodies and jogging bottoms or leggings (plain black).</a:t>
          </a:r>
          <a:endParaRPr lang="en-US" dirty="0"/>
        </a:p>
      </dgm:t>
    </dgm:pt>
    <dgm:pt modelId="{7DC6E105-7000-4516-A8B7-0CEE18BB9780}" type="parTrans" cxnId="{F7855FD5-8D40-4940-9CCF-9A84D0047159}">
      <dgm:prSet/>
      <dgm:spPr/>
      <dgm:t>
        <a:bodyPr/>
        <a:lstStyle/>
        <a:p>
          <a:endParaRPr lang="en-US"/>
        </a:p>
      </dgm:t>
    </dgm:pt>
    <dgm:pt modelId="{43D18658-369B-43E1-A220-0A85394AB43B}" type="sibTrans" cxnId="{F7855FD5-8D40-4940-9CCF-9A84D0047159}">
      <dgm:prSet/>
      <dgm:spPr/>
      <dgm:t>
        <a:bodyPr/>
        <a:lstStyle/>
        <a:p>
          <a:endParaRPr lang="en-US"/>
        </a:p>
      </dgm:t>
    </dgm:pt>
    <dgm:pt modelId="{1737FEB2-90F0-40E3-A5A8-219ADC9AC651}">
      <dgm:prSet/>
      <dgm:spPr/>
      <dgm:t>
        <a:bodyPr/>
        <a:lstStyle/>
        <a:p>
          <a:r>
            <a:rPr lang="en-GB" dirty="0"/>
            <a:t>No other sportswear should be worn </a:t>
          </a:r>
          <a:r>
            <a:rPr lang="en-GB" dirty="0">
              <a:latin typeface="Century Gothic" panose="020B0502020202020204"/>
            </a:rPr>
            <a:t>i.e.</a:t>
          </a:r>
          <a:r>
            <a:rPr lang="en-GB" dirty="0"/>
            <a:t> hoodies or football kits.</a:t>
          </a:r>
          <a:endParaRPr lang="en-US" dirty="0"/>
        </a:p>
      </dgm:t>
    </dgm:pt>
    <dgm:pt modelId="{B20BBFF5-70B5-4141-AF11-F5E917EA9DF3}" type="parTrans" cxnId="{45057757-DEB8-4189-9801-9460C2F18C93}">
      <dgm:prSet/>
      <dgm:spPr/>
      <dgm:t>
        <a:bodyPr/>
        <a:lstStyle/>
        <a:p>
          <a:endParaRPr lang="en-US"/>
        </a:p>
      </dgm:t>
    </dgm:pt>
    <dgm:pt modelId="{7A076A7F-D7F8-4E72-9C8E-5934F927EAE6}" type="sibTrans" cxnId="{45057757-DEB8-4189-9801-9460C2F18C93}">
      <dgm:prSet/>
      <dgm:spPr/>
      <dgm:t>
        <a:bodyPr/>
        <a:lstStyle/>
        <a:p>
          <a:endParaRPr lang="en-US"/>
        </a:p>
      </dgm:t>
    </dgm:pt>
    <dgm:pt modelId="{2B03B996-1FA7-45F9-A79F-7E8E7F76DB8C}" type="pres">
      <dgm:prSet presAssocID="{FD6DF0B4-ADE4-4BB1-856A-17FC07531DA9}" presName="linear" presStyleCnt="0">
        <dgm:presLayoutVars>
          <dgm:animLvl val="lvl"/>
          <dgm:resizeHandles val="exact"/>
        </dgm:presLayoutVars>
      </dgm:prSet>
      <dgm:spPr/>
    </dgm:pt>
    <dgm:pt modelId="{67220AA2-4402-4807-9A98-74F9548CF43D}" type="pres">
      <dgm:prSet presAssocID="{2299B84A-C1E2-449F-A8A0-3B82B499F953}" presName="parentText" presStyleLbl="node1" presStyleIdx="0" presStyleCnt="5">
        <dgm:presLayoutVars>
          <dgm:chMax val="0"/>
          <dgm:bulletEnabled val="1"/>
        </dgm:presLayoutVars>
      </dgm:prSet>
      <dgm:spPr/>
    </dgm:pt>
    <dgm:pt modelId="{501C2FED-7CE2-4EF8-82F4-CC6325306AFE}" type="pres">
      <dgm:prSet presAssocID="{0F143B3A-8170-49B2-94C9-BD63B2205450}" presName="spacer" presStyleCnt="0"/>
      <dgm:spPr/>
    </dgm:pt>
    <dgm:pt modelId="{11E513AC-79FE-43E5-B75E-D290AAEAA590}" type="pres">
      <dgm:prSet presAssocID="{E4BC7B22-5CE3-41DB-8384-BA38D4ACD8D2}" presName="parentText" presStyleLbl="node1" presStyleIdx="1" presStyleCnt="5">
        <dgm:presLayoutVars>
          <dgm:chMax val="0"/>
          <dgm:bulletEnabled val="1"/>
        </dgm:presLayoutVars>
      </dgm:prSet>
      <dgm:spPr/>
    </dgm:pt>
    <dgm:pt modelId="{90891D38-E5C6-46FC-AC7B-EA34A18A0385}" type="pres">
      <dgm:prSet presAssocID="{B758C7B5-A227-48F6-8FE0-36DB611E0A65}" presName="spacer" presStyleCnt="0"/>
      <dgm:spPr/>
    </dgm:pt>
    <dgm:pt modelId="{47F2FFD5-F957-42BC-ADEB-AF4BD893ED5E}" type="pres">
      <dgm:prSet presAssocID="{ACFC1043-EABA-4FBD-81E7-0839C1958CEB}" presName="parentText" presStyleLbl="node1" presStyleIdx="2" presStyleCnt="5">
        <dgm:presLayoutVars>
          <dgm:chMax val="0"/>
          <dgm:bulletEnabled val="1"/>
        </dgm:presLayoutVars>
      </dgm:prSet>
      <dgm:spPr/>
    </dgm:pt>
    <dgm:pt modelId="{91C5811A-CBAE-4160-B5DE-529A1819C1E0}" type="pres">
      <dgm:prSet presAssocID="{88DA3451-5788-4971-9376-D385DFA5F967}" presName="spacer" presStyleCnt="0"/>
      <dgm:spPr/>
    </dgm:pt>
    <dgm:pt modelId="{EB96A6F7-6F49-42C6-9247-1AF9A7173E2E}" type="pres">
      <dgm:prSet presAssocID="{C702244E-7345-4142-8A0C-BD86C8A485FC}" presName="parentText" presStyleLbl="node1" presStyleIdx="3" presStyleCnt="5">
        <dgm:presLayoutVars>
          <dgm:chMax val="0"/>
          <dgm:bulletEnabled val="1"/>
        </dgm:presLayoutVars>
      </dgm:prSet>
      <dgm:spPr/>
    </dgm:pt>
    <dgm:pt modelId="{722FF872-BF19-4239-925B-85B6A48D5436}" type="pres">
      <dgm:prSet presAssocID="{43D18658-369B-43E1-A220-0A85394AB43B}" presName="spacer" presStyleCnt="0"/>
      <dgm:spPr/>
    </dgm:pt>
    <dgm:pt modelId="{5583DC39-783E-4839-AF93-DDB29EDB6C13}" type="pres">
      <dgm:prSet presAssocID="{1737FEB2-90F0-40E3-A5A8-219ADC9AC651}" presName="parentText" presStyleLbl="node1" presStyleIdx="4" presStyleCnt="5">
        <dgm:presLayoutVars>
          <dgm:chMax val="0"/>
          <dgm:bulletEnabled val="1"/>
        </dgm:presLayoutVars>
      </dgm:prSet>
      <dgm:spPr/>
    </dgm:pt>
  </dgm:ptLst>
  <dgm:cxnLst>
    <dgm:cxn modelId="{A08C7D4E-3CC0-4FE4-8D34-2D544299904D}" type="presOf" srcId="{2299B84A-C1E2-449F-A8A0-3B82B499F953}" destId="{67220AA2-4402-4807-9A98-74F9548CF43D}" srcOrd="0" destOrd="0" presId="urn:microsoft.com/office/officeart/2005/8/layout/vList2"/>
    <dgm:cxn modelId="{76FC7152-2B86-482C-8957-A2003189505D}" srcId="{FD6DF0B4-ADE4-4BB1-856A-17FC07531DA9}" destId="{2299B84A-C1E2-449F-A8A0-3B82B499F953}" srcOrd="0" destOrd="0" parTransId="{CA771653-B846-41FA-9DED-778B3FF77C4E}" sibTransId="{0F143B3A-8170-49B2-94C9-BD63B2205450}"/>
    <dgm:cxn modelId="{45057757-DEB8-4189-9801-9460C2F18C93}" srcId="{FD6DF0B4-ADE4-4BB1-856A-17FC07531DA9}" destId="{1737FEB2-90F0-40E3-A5A8-219ADC9AC651}" srcOrd="4" destOrd="0" parTransId="{B20BBFF5-70B5-4141-AF11-F5E917EA9DF3}" sibTransId="{7A076A7F-D7F8-4E72-9C8E-5934F927EAE6}"/>
    <dgm:cxn modelId="{36A3839C-576F-4DDF-8FED-A8B597D05DE8}" srcId="{FD6DF0B4-ADE4-4BB1-856A-17FC07531DA9}" destId="{ACFC1043-EABA-4FBD-81E7-0839C1958CEB}" srcOrd="2" destOrd="0" parTransId="{47F18373-45C4-48DE-B63C-60FAAD435C27}" sibTransId="{88DA3451-5788-4971-9376-D385DFA5F967}"/>
    <dgm:cxn modelId="{F758999D-81C0-4677-B1D9-E9D0E147392B}" type="presOf" srcId="{E4BC7B22-5CE3-41DB-8384-BA38D4ACD8D2}" destId="{11E513AC-79FE-43E5-B75E-D290AAEAA590}" srcOrd="0" destOrd="0" presId="urn:microsoft.com/office/officeart/2005/8/layout/vList2"/>
    <dgm:cxn modelId="{9B3434BD-D4F9-4676-9601-2CFD129D40DD}" type="presOf" srcId="{ACFC1043-EABA-4FBD-81E7-0839C1958CEB}" destId="{47F2FFD5-F957-42BC-ADEB-AF4BD893ED5E}" srcOrd="0" destOrd="0" presId="urn:microsoft.com/office/officeart/2005/8/layout/vList2"/>
    <dgm:cxn modelId="{7DCCCBCA-515C-4DC8-9D11-F9AEF2350E23}" type="presOf" srcId="{1737FEB2-90F0-40E3-A5A8-219ADC9AC651}" destId="{5583DC39-783E-4839-AF93-DDB29EDB6C13}" srcOrd="0" destOrd="0" presId="urn:microsoft.com/office/officeart/2005/8/layout/vList2"/>
    <dgm:cxn modelId="{B05BADCE-C841-40C1-9DBA-CE9C6DCB1603}" type="presOf" srcId="{C702244E-7345-4142-8A0C-BD86C8A485FC}" destId="{EB96A6F7-6F49-42C6-9247-1AF9A7173E2E}" srcOrd="0" destOrd="0" presId="urn:microsoft.com/office/officeart/2005/8/layout/vList2"/>
    <dgm:cxn modelId="{E135FFD4-88BD-4F18-B648-D30E6034F5EE}" srcId="{FD6DF0B4-ADE4-4BB1-856A-17FC07531DA9}" destId="{E4BC7B22-5CE3-41DB-8384-BA38D4ACD8D2}" srcOrd="1" destOrd="0" parTransId="{0BF66AA5-5EDB-4BC7-AD74-2C42802B58A7}" sibTransId="{B758C7B5-A227-48F6-8FE0-36DB611E0A65}"/>
    <dgm:cxn modelId="{F7855FD5-8D40-4940-9CCF-9A84D0047159}" srcId="{FD6DF0B4-ADE4-4BB1-856A-17FC07531DA9}" destId="{C702244E-7345-4142-8A0C-BD86C8A485FC}" srcOrd="3" destOrd="0" parTransId="{7DC6E105-7000-4516-A8B7-0CEE18BB9780}" sibTransId="{43D18658-369B-43E1-A220-0A85394AB43B}"/>
    <dgm:cxn modelId="{084E14E4-4F63-474D-9CCF-4EDBE6CF2CF0}" type="presOf" srcId="{FD6DF0B4-ADE4-4BB1-856A-17FC07531DA9}" destId="{2B03B996-1FA7-45F9-A79F-7E8E7F76DB8C}" srcOrd="0" destOrd="0" presId="urn:microsoft.com/office/officeart/2005/8/layout/vList2"/>
    <dgm:cxn modelId="{7A5487FE-1CF4-415A-999F-7FC90F8A52FB}" type="presParOf" srcId="{2B03B996-1FA7-45F9-A79F-7E8E7F76DB8C}" destId="{67220AA2-4402-4807-9A98-74F9548CF43D}" srcOrd="0" destOrd="0" presId="urn:microsoft.com/office/officeart/2005/8/layout/vList2"/>
    <dgm:cxn modelId="{B11C1410-F71D-4711-B13A-13938D052042}" type="presParOf" srcId="{2B03B996-1FA7-45F9-A79F-7E8E7F76DB8C}" destId="{501C2FED-7CE2-4EF8-82F4-CC6325306AFE}" srcOrd="1" destOrd="0" presId="urn:microsoft.com/office/officeart/2005/8/layout/vList2"/>
    <dgm:cxn modelId="{973115E8-E424-4197-9229-F061DFA4AB5E}" type="presParOf" srcId="{2B03B996-1FA7-45F9-A79F-7E8E7F76DB8C}" destId="{11E513AC-79FE-43E5-B75E-D290AAEAA590}" srcOrd="2" destOrd="0" presId="urn:microsoft.com/office/officeart/2005/8/layout/vList2"/>
    <dgm:cxn modelId="{82853C26-6830-4857-A1D4-E6F161CEB09B}" type="presParOf" srcId="{2B03B996-1FA7-45F9-A79F-7E8E7F76DB8C}" destId="{90891D38-E5C6-46FC-AC7B-EA34A18A0385}" srcOrd="3" destOrd="0" presId="urn:microsoft.com/office/officeart/2005/8/layout/vList2"/>
    <dgm:cxn modelId="{D6833D7E-4B2E-4915-94F2-7569D815161F}" type="presParOf" srcId="{2B03B996-1FA7-45F9-A79F-7E8E7F76DB8C}" destId="{47F2FFD5-F957-42BC-ADEB-AF4BD893ED5E}" srcOrd="4" destOrd="0" presId="urn:microsoft.com/office/officeart/2005/8/layout/vList2"/>
    <dgm:cxn modelId="{05D0E5B5-D730-442A-887A-87C69157D068}" type="presParOf" srcId="{2B03B996-1FA7-45F9-A79F-7E8E7F76DB8C}" destId="{91C5811A-CBAE-4160-B5DE-529A1819C1E0}" srcOrd="5" destOrd="0" presId="urn:microsoft.com/office/officeart/2005/8/layout/vList2"/>
    <dgm:cxn modelId="{A6E6C8A3-C4B7-47CD-AE53-0128DE1249B6}" type="presParOf" srcId="{2B03B996-1FA7-45F9-A79F-7E8E7F76DB8C}" destId="{EB96A6F7-6F49-42C6-9247-1AF9A7173E2E}" srcOrd="6" destOrd="0" presId="urn:microsoft.com/office/officeart/2005/8/layout/vList2"/>
    <dgm:cxn modelId="{74EE292B-6894-4CC7-80D3-0A0D5EA99000}" type="presParOf" srcId="{2B03B996-1FA7-45F9-A79F-7E8E7F76DB8C}" destId="{722FF872-BF19-4239-925B-85B6A48D5436}" srcOrd="7" destOrd="0" presId="urn:microsoft.com/office/officeart/2005/8/layout/vList2"/>
    <dgm:cxn modelId="{B63B7356-1F41-4107-A35C-EA42E29DD80F}" type="presParOf" srcId="{2B03B996-1FA7-45F9-A79F-7E8E7F76DB8C}" destId="{5583DC39-783E-4839-AF93-DDB29EDB6C13}"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C8E0A69-3ABB-4E1B-AA14-486E562B64E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CD68D730-0151-4A32-92B1-817109B49AD9}">
      <dgm:prSet/>
      <dgm:spPr/>
      <dgm:t>
        <a:bodyPr/>
        <a:lstStyle/>
        <a:p>
          <a:pPr rtl="0"/>
          <a:r>
            <a:rPr lang="en-GB" dirty="0"/>
            <a:t>School Spider – weekly </a:t>
          </a:r>
          <a:r>
            <a:rPr lang="en-GB" dirty="0">
              <a:latin typeface="Century Gothic" panose="020B0502020202020204"/>
            </a:rPr>
            <a:t>summary of learning is sent every Friday</a:t>
          </a:r>
          <a:endParaRPr lang="en-GB" dirty="0"/>
        </a:p>
      </dgm:t>
    </dgm:pt>
    <dgm:pt modelId="{67A79491-232B-4970-B2D9-56E3C3A7A8DA}" type="parTrans" cxnId="{9E1DBB34-65A6-4445-9978-6ABE21743B3A}">
      <dgm:prSet/>
      <dgm:spPr/>
      <dgm:t>
        <a:bodyPr/>
        <a:lstStyle/>
        <a:p>
          <a:endParaRPr lang="en-US"/>
        </a:p>
      </dgm:t>
    </dgm:pt>
    <dgm:pt modelId="{996F7FE0-99E1-4547-B996-7A9AB9DA8A90}" type="sibTrans" cxnId="{9E1DBB34-65A6-4445-9978-6ABE21743B3A}">
      <dgm:prSet/>
      <dgm:spPr/>
      <dgm:t>
        <a:bodyPr/>
        <a:lstStyle/>
        <a:p>
          <a:endParaRPr lang="en-US"/>
        </a:p>
      </dgm:t>
    </dgm:pt>
    <dgm:pt modelId="{D468C215-4017-4CC2-BEEB-925408992047}">
      <dgm:prSet/>
      <dgm:spPr/>
      <dgm:t>
        <a:bodyPr/>
        <a:lstStyle/>
        <a:p>
          <a:r>
            <a:rPr lang="en-GB" dirty="0" err="1"/>
            <a:t>Sumdog</a:t>
          </a:r>
          <a:r>
            <a:rPr lang="en-GB" dirty="0"/>
            <a:t> – Maths and SPAG homework</a:t>
          </a:r>
          <a:endParaRPr lang="en-US" dirty="0"/>
        </a:p>
      </dgm:t>
    </dgm:pt>
    <dgm:pt modelId="{19B9A433-DC97-45A2-A8CF-D30370A0AC70}" type="parTrans" cxnId="{00C811E5-8EB4-447E-B35B-15FD0E20C18C}">
      <dgm:prSet/>
      <dgm:spPr/>
      <dgm:t>
        <a:bodyPr/>
        <a:lstStyle/>
        <a:p>
          <a:endParaRPr lang="en-US"/>
        </a:p>
      </dgm:t>
    </dgm:pt>
    <dgm:pt modelId="{52102E0E-011F-4E74-ADEF-620CFE8E0CAA}" type="sibTrans" cxnId="{00C811E5-8EB4-447E-B35B-15FD0E20C18C}">
      <dgm:prSet/>
      <dgm:spPr/>
      <dgm:t>
        <a:bodyPr/>
        <a:lstStyle/>
        <a:p>
          <a:endParaRPr lang="en-US"/>
        </a:p>
      </dgm:t>
    </dgm:pt>
    <dgm:pt modelId="{E132A763-8FB8-4599-BCD1-935ED8AD7EA8}">
      <dgm:prSet/>
      <dgm:spPr/>
      <dgm:t>
        <a:bodyPr/>
        <a:lstStyle/>
        <a:p>
          <a:r>
            <a:rPr lang="en-GB" dirty="0" err="1"/>
            <a:t>TTRockstars</a:t>
          </a:r>
          <a:r>
            <a:rPr lang="en-GB" dirty="0"/>
            <a:t> – x tables</a:t>
          </a:r>
          <a:endParaRPr lang="en-US" dirty="0"/>
        </a:p>
      </dgm:t>
    </dgm:pt>
    <dgm:pt modelId="{5F86EDB0-46CF-4054-96F1-09BEFB685D49}" type="parTrans" cxnId="{F78A080F-3410-41F9-9BBD-8AD88268C8CB}">
      <dgm:prSet/>
      <dgm:spPr/>
      <dgm:t>
        <a:bodyPr/>
        <a:lstStyle/>
        <a:p>
          <a:endParaRPr lang="en-US"/>
        </a:p>
      </dgm:t>
    </dgm:pt>
    <dgm:pt modelId="{9B09062F-31A7-49F2-AA8B-B02F3A95EFF5}" type="sibTrans" cxnId="{F78A080F-3410-41F9-9BBD-8AD88268C8CB}">
      <dgm:prSet/>
      <dgm:spPr/>
      <dgm:t>
        <a:bodyPr/>
        <a:lstStyle/>
        <a:p>
          <a:endParaRPr lang="en-US"/>
        </a:p>
      </dgm:t>
    </dgm:pt>
    <dgm:pt modelId="{675B93ED-82ED-4C37-B081-40A4C1B29474}">
      <dgm:prSet/>
      <dgm:spPr/>
      <dgm:t>
        <a:bodyPr/>
        <a:lstStyle/>
        <a:p>
          <a:r>
            <a:rPr lang="en-GB" dirty="0"/>
            <a:t>Phonics Play</a:t>
          </a:r>
          <a:endParaRPr lang="en-US" dirty="0"/>
        </a:p>
      </dgm:t>
    </dgm:pt>
    <dgm:pt modelId="{201E23B3-7E28-4785-8316-BD670FAC2A37}" type="parTrans" cxnId="{7EC339A3-8D89-4570-9DE4-02FCF00DC3D1}">
      <dgm:prSet/>
      <dgm:spPr/>
      <dgm:t>
        <a:bodyPr/>
        <a:lstStyle/>
        <a:p>
          <a:endParaRPr lang="en-US"/>
        </a:p>
      </dgm:t>
    </dgm:pt>
    <dgm:pt modelId="{363F04B7-53AA-45ED-826B-3711008A526C}" type="sibTrans" cxnId="{7EC339A3-8D89-4570-9DE4-02FCF00DC3D1}">
      <dgm:prSet/>
      <dgm:spPr/>
      <dgm:t>
        <a:bodyPr/>
        <a:lstStyle/>
        <a:p>
          <a:endParaRPr lang="en-US"/>
        </a:p>
      </dgm:t>
    </dgm:pt>
    <dgm:pt modelId="{E47E5A36-C205-4514-86CC-2F5212976A5D}">
      <dgm:prSet phldr="0"/>
      <dgm:spPr/>
      <dgm:t>
        <a:bodyPr/>
        <a:lstStyle/>
        <a:p>
          <a:pPr rtl="0"/>
          <a:r>
            <a:rPr lang="en-GB" dirty="0">
              <a:latin typeface="Century Gothic" panose="020B0502020202020204"/>
            </a:rPr>
            <a:t>Emile – spelling and grammar </a:t>
          </a:r>
        </a:p>
      </dgm:t>
    </dgm:pt>
    <dgm:pt modelId="{D5D7AF81-4205-418B-A519-F9A2895B8E64}" type="parTrans" cxnId="{23D7892E-91F4-47C2-A7D1-E8974862B244}">
      <dgm:prSet/>
      <dgm:spPr/>
      <dgm:t>
        <a:bodyPr/>
        <a:lstStyle/>
        <a:p>
          <a:endParaRPr lang="en-GB"/>
        </a:p>
      </dgm:t>
    </dgm:pt>
    <dgm:pt modelId="{4105EC74-CEBF-4D28-A0C2-87B0A1F7585D}" type="sibTrans" cxnId="{23D7892E-91F4-47C2-A7D1-E8974862B244}">
      <dgm:prSet/>
      <dgm:spPr/>
      <dgm:t>
        <a:bodyPr/>
        <a:lstStyle/>
        <a:p>
          <a:endParaRPr lang="en-GB"/>
        </a:p>
      </dgm:t>
    </dgm:pt>
    <dgm:pt modelId="{E92F5F19-8CE1-4761-B6C0-C937737DF050}">
      <dgm:prSet phldr="0"/>
      <dgm:spPr/>
      <dgm:t>
        <a:bodyPr/>
        <a:lstStyle/>
        <a:p>
          <a:pPr rtl="0"/>
          <a:endParaRPr lang="en-GB" dirty="0">
            <a:latin typeface="Century Gothic" panose="020B0502020202020204"/>
          </a:endParaRPr>
        </a:p>
      </dgm:t>
    </dgm:pt>
    <dgm:pt modelId="{414B4D3F-80B8-4BEC-B01F-065A1AB2F9FB}" type="parTrans" cxnId="{F7682318-6815-46CA-9B7C-BDA61AC1CA79}">
      <dgm:prSet/>
      <dgm:spPr/>
      <dgm:t>
        <a:bodyPr/>
        <a:lstStyle/>
        <a:p>
          <a:endParaRPr lang="en-GB"/>
        </a:p>
      </dgm:t>
    </dgm:pt>
    <dgm:pt modelId="{3565B21A-8849-48A1-A2CA-35F2C270D05F}" type="sibTrans" cxnId="{F7682318-6815-46CA-9B7C-BDA61AC1CA79}">
      <dgm:prSet/>
      <dgm:spPr/>
      <dgm:t>
        <a:bodyPr/>
        <a:lstStyle/>
        <a:p>
          <a:endParaRPr lang="en-GB"/>
        </a:p>
      </dgm:t>
    </dgm:pt>
    <dgm:pt modelId="{6721D411-2A9C-49BC-A397-49E39163E7E7}" type="pres">
      <dgm:prSet presAssocID="{6C8E0A69-3ABB-4E1B-AA14-486E562B64ED}" presName="vert0" presStyleCnt="0">
        <dgm:presLayoutVars>
          <dgm:dir/>
          <dgm:animOne val="branch"/>
          <dgm:animLvl val="lvl"/>
        </dgm:presLayoutVars>
      </dgm:prSet>
      <dgm:spPr/>
    </dgm:pt>
    <dgm:pt modelId="{B052782D-DA81-4778-B46B-D6552916F18E}" type="pres">
      <dgm:prSet presAssocID="{CD68D730-0151-4A32-92B1-817109B49AD9}" presName="thickLine" presStyleLbl="alignNode1" presStyleIdx="0" presStyleCnt="6"/>
      <dgm:spPr/>
    </dgm:pt>
    <dgm:pt modelId="{BA793DF6-AFC7-490A-AC27-A4694DD63CDC}" type="pres">
      <dgm:prSet presAssocID="{CD68D730-0151-4A32-92B1-817109B49AD9}" presName="horz1" presStyleCnt="0"/>
      <dgm:spPr/>
    </dgm:pt>
    <dgm:pt modelId="{29A5DC71-FEF2-44C6-B81E-B409473DC2A9}" type="pres">
      <dgm:prSet presAssocID="{CD68D730-0151-4A32-92B1-817109B49AD9}" presName="tx1" presStyleLbl="revTx" presStyleIdx="0" presStyleCnt="6"/>
      <dgm:spPr/>
    </dgm:pt>
    <dgm:pt modelId="{49F529E7-30F2-4B35-AF4A-8E08E394F0D6}" type="pres">
      <dgm:prSet presAssocID="{CD68D730-0151-4A32-92B1-817109B49AD9}" presName="vert1" presStyleCnt="0"/>
      <dgm:spPr/>
    </dgm:pt>
    <dgm:pt modelId="{69835975-CBED-42D1-BB7B-29394FFA3BD9}" type="pres">
      <dgm:prSet presAssocID="{D468C215-4017-4CC2-BEEB-925408992047}" presName="thickLine" presStyleLbl="alignNode1" presStyleIdx="1" presStyleCnt="6"/>
      <dgm:spPr/>
    </dgm:pt>
    <dgm:pt modelId="{75A4C9BF-3806-4D32-92BD-98F7230BF1AE}" type="pres">
      <dgm:prSet presAssocID="{D468C215-4017-4CC2-BEEB-925408992047}" presName="horz1" presStyleCnt="0"/>
      <dgm:spPr/>
    </dgm:pt>
    <dgm:pt modelId="{BE248E00-62D7-4221-B910-81F9C1ACD5AF}" type="pres">
      <dgm:prSet presAssocID="{D468C215-4017-4CC2-BEEB-925408992047}" presName="tx1" presStyleLbl="revTx" presStyleIdx="1" presStyleCnt="6"/>
      <dgm:spPr/>
    </dgm:pt>
    <dgm:pt modelId="{58A73235-0754-4242-8017-E7BA405AB880}" type="pres">
      <dgm:prSet presAssocID="{D468C215-4017-4CC2-BEEB-925408992047}" presName="vert1" presStyleCnt="0"/>
      <dgm:spPr/>
    </dgm:pt>
    <dgm:pt modelId="{FE28FCF9-145A-481E-BE44-1AB360D92D7C}" type="pres">
      <dgm:prSet presAssocID="{E47E5A36-C205-4514-86CC-2F5212976A5D}" presName="thickLine" presStyleLbl="alignNode1" presStyleIdx="2" presStyleCnt="6"/>
      <dgm:spPr/>
    </dgm:pt>
    <dgm:pt modelId="{B4E20C36-ED3D-4A34-B8AA-93932B541F4A}" type="pres">
      <dgm:prSet presAssocID="{E47E5A36-C205-4514-86CC-2F5212976A5D}" presName="horz1" presStyleCnt="0"/>
      <dgm:spPr/>
    </dgm:pt>
    <dgm:pt modelId="{18EB0838-FD23-4D64-BE64-7456214F62D6}" type="pres">
      <dgm:prSet presAssocID="{E47E5A36-C205-4514-86CC-2F5212976A5D}" presName="tx1" presStyleLbl="revTx" presStyleIdx="2" presStyleCnt="6"/>
      <dgm:spPr/>
    </dgm:pt>
    <dgm:pt modelId="{D6835104-0F1C-4240-85FB-C5390B94E22D}" type="pres">
      <dgm:prSet presAssocID="{E47E5A36-C205-4514-86CC-2F5212976A5D}" presName="vert1" presStyleCnt="0"/>
      <dgm:spPr/>
    </dgm:pt>
    <dgm:pt modelId="{2E136C65-80A3-4D25-9D52-E70EE1BBB2B8}" type="pres">
      <dgm:prSet presAssocID="{E92F5F19-8CE1-4761-B6C0-C937737DF050}" presName="thickLine" presStyleLbl="alignNode1" presStyleIdx="3" presStyleCnt="6"/>
      <dgm:spPr/>
    </dgm:pt>
    <dgm:pt modelId="{C5CDA4B1-CD95-449D-A9CD-01923259A6FF}" type="pres">
      <dgm:prSet presAssocID="{E92F5F19-8CE1-4761-B6C0-C937737DF050}" presName="horz1" presStyleCnt="0"/>
      <dgm:spPr/>
    </dgm:pt>
    <dgm:pt modelId="{307CE979-7E64-4ECE-B322-21864DE469B0}" type="pres">
      <dgm:prSet presAssocID="{E92F5F19-8CE1-4761-B6C0-C937737DF050}" presName="tx1" presStyleLbl="revTx" presStyleIdx="3" presStyleCnt="6"/>
      <dgm:spPr/>
    </dgm:pt>
    <dgm:pt modelId="{E187C466-6C7A-449C-A266-E5E04BF6368A}" type="pres">
      <dgm:prSet presAssocID="{E92F5F19-8CE1-4761-B6C0-C937737DF050}" presName="vert1" presStyleCnt="0"/>
      <dgm:spPr/>
    </dgm:pt>
    <dgm:pt modelId="{1A34039D-1928-4691-8013-64AD8B369D0A}" type="pres">
      <dgm:prSet presAssocID="{E132A763-8FB8-4599-BCD1-935ED8AD7EA8}" presName="thickLine" presStyleLbl="alignNode1" presStyleIdx="4" presStyleCnt="6"/>
      <dgm:spPr/>
    </dgm:pt>
    <dgm:pt modelId="{4E309F18-8741-409C-8D68-ADE2E22C7585}" type="pres">
      <dgm:prSet presAssocID="{E132A763-8FB8-4599-BCD1-935ED8AD7EA8}" presName="horz1" presStyleCnt="0"/>
      <dgm:spPr/>
    </dgm:pt>
    <dgm:pt modelId="{61807411-F21C-497C-AADE-39E36B600AEC}" type="pres">
      <dgm:prSet presAssocID="{E132A763-8FB8-4599-BCD1-935ED8AD7EA8}" presName="tx1" presStyleLbl="revTx" presStyleIdx="4" presStyleCnt="6"/>
      <dgm:spPr/>
    </dgm:pt>
    <dgm:pt modelId="{EDA01E06-16DB-4421-9D6E-07FBCFF6EB71}" type="pres">
      <dgm:prSet presAssocID="{E132A763-8FB8-4599-BCD1-935ED8AD7EA8}" presName="vert1" presStyleCnt="0"/>
      <dgm:spPr/>
    </dgm:pt>
    <dgm:pt modelId="{61BC876B-D1C3-49EC-AA4D-ADF79888A38B}" type="pres">
      <dgm:prSet presAssocID="{675B93ED-82ED-4C37-B081-40A4C1B29474}" presName="thickLine" presStyleLbl="alignNode1" presStyleIdx="5" presStyleCnt="6"/>
      <dgm:spPr/>
    </dgm:pt>
    <dgm:pt modelId="{98E3F112-89EA-4233-AA32-F486CDD99AB6}" type="pres">
      <dgm:prSet presAssocID="{675B93ED-82ED-4C37-B081-40A4C1B29474}" presName="horz1" presStyleCnt="0"/>
      <dgm:spPr/>
    </dgm:pt>
    <dgm:pt modelId="{47880308-D797-485F-BB28-40DA21FFDBD4}" type="pres">
      <dgm:prSet presAssocID="{675B93ED-82ED-4C37-B081-40A4C1B29474}" presName="tx1" presStyleLbl="revTx" presStyleIdx="5" presStyleCnt="6" custLinFactY="-100000" custLinFactNeighborX="0" custLinFactNeighborY="-103761"/>
      <dgm:spPr/>
    </dgm:pt>
    <dgm:pt modelId="{91997804-5F6B-4D2D-8637-56F642BCFF49}" type="pres">
      <dgm:prSet presAssocID="{675B93ED-82ED-4C37-B081-40A4C1B29474}" presName="vert1" presStyleCnt="0"/>
      <dgm:spPr/>
    </dgm:pt>
  </dgm:ptLst>
  <dgm:cxnLst>
    <dgm:cxn modelId="{F78A080F-3410-41F9-9BBD-8AD88268C8CB}" srcId="{6C8E0A69-3ABB-4E1B-AA14-486E562B64ED}" destId="{E132A763-8FB8-4599-BCD1-935ED8AD7EA8}" srcOrd="4" destOrd="0" parTransId="{5F86EDB0-46CF-4054-96F1-09BEFB685D49}" sibTransId="{9B09062F-31A7-49F2-AA8B-B02F3A95EFF5}"/>
    <dgm:cxn modelId="{32EE5C10-A0F3-490F-B59B-9B6D33A841D0}" type="presOf" srcId="{CD68D730-0151-4A32-92B1-817109B49AD9}" destId="{29A5DC71-FEF2-44C6-B81E-B409473DC2A9}" srcOrd="0" destOrd="0" presId="urn:microsoft.com/office/officeart/2008/layout/LinedList"/>
    <dgm:cxn modelId="{F7682318-6815-46CA-9B7C-BDA61AC1CA79}" srcId="{6C8E0A69-3ABB-4E1B-AA14-486E562B64ED}" destId="{E92F5F19-8CE1-4761-B6C0-C937737DF050}" srcOrd="3" destOrd="0" parTransId="{414B4D3F-80B8-4BEC-B01F-065A1AB2F9FB}" sibTransId="{3565B21A-8849-48A1-A2CA-35F2C270D05F}"/>
    <dgm:cxn modelId="{23D7892E-91F4-47C2-A7D1-E8974862B244}" srcId="{6C8E0A69-3ABB-4E1B-AA14-486E562B64ED}" destId="{E47E5A36-C205-4514-86CC-2F5212976A5D}" srcOrd="2" destOrd="0" parTransId="{D5D7AF81-4205-418B-A519-F9A2895B8E64}" sibTransId="{4105EC74-CEBF-4D28-A0C2-87B0A1F7585D}"/>
    <dgm:cxn modelId="{29B91A32-F11A-421A-9030-77477485DBA4}" type="presOf" srcId="{D468C215-4017-4CC2-BEEB-925408992047}" destId="{BE248E00-62D7-4221-B910-81F9C1ACD5AF}" srcOrd="0" destOrd="0" presId="urn:microsoft.com/office/officeart/2008/layout/LinedList"/>
    <dgm:cxn modelId="{846E6134-5AE8-4E3E-A01D-C53669DAA455}" type="presOf" srcId="{6C8E0A69-3ABB-4E1B-AA14-486E562B64ED}" destId="{6721D411-2A9C-49BC-A397-49E39163E7E7}" srcOrd="0" destOrd="0" presId="urn:microsoft.com/office/officeart/2008/layout/LinedList"/>
    <dgm:cxn modelId="{9E1DBB34-65A6-4445-9978-6ABE21743B3A}" srcId="{6C8E0A69-3ABB-4E1B-AA14-486E562B64ED}" destId="{CD68D730-0151-4A32-92B1-817109B49AD9}" srcOrd="0" destOrd="0" parTransId="{67A79491-232B-4970-B2D9-56E3C3A7A8DA}" sibTransId="{996F7FE0-99E1-4547-B996-7A9AB9DA8A90}"/>
    <dgm:cxn modelId="{6DE6ED6B-D4A3-4A6D-AE6B-0C52A26B364A}" type="presOf" srcId="{E92F5F19-8CE1-4761-B6C0-C937737DF050}" destId="{307CE979-7E64-4ECE-B322-21864DE469B0}" srcOrd="0" destOrd="0" presId="urn:microsoft.com/office/officeart/2008/layout/LinedList"/>
    <dgm:cxn modelId="{3069668B-75A4-4393-A844-95ABA1BE69CA}" type="presOf" srcId="{675B93ED-82ED-4C37-B081-40A4C1B29474}" destId="{47880308-D797-485F-BB28-40DA21FFDBD4}" srcOrd="0" destOrd="0" presId="urn:microsoft.com/office/officeart/2008/layout/LinedList"/>
    <dgm:cxn modelId="{67DC6E9A-EB77-4145-91F3-89D308A8D5D2}" type="presOf" srcId="{E47E5A36-C205-4514-86CC-2F5212976A5D}" destId="{18EB0838-FD23-4D64-BE64-7456214F62D6}" srcOrd="0" destOrd="0" presId="urn:microsoft.com/office/officeart/2008/layout/LinedList"/>
    <dgm:cxn modelId="{7EC339A3-8D89-4570-9DE4-02FCF00DC3D1}" srcId="{6C8E0A69-3ABB-4E1B-AA14-486E562B64ED}" destId="{675B93ED-82ED-4C37-B081-40A4C1B29474}" srcOrd="5" destOrd="0" parTransId="{201E23B3-7E28-4785-8316-BD670FAC2A37}" sibTransId="{363F04B7-53AA-45ED-826B-3711008A526C}"/>
    <dgm:cxn modelId="{383250C7-6F8C-4B8A-B213-2D08EC5C81E2}" type="presOf" srcId="{E132A763-8FB8-4599-BCD1-935ED8AD7EA8}" destId="{61807411-F21C-497C-AADE-39E36B600AEC}" srcOrd="0" destOrd="0" presId="urn:microsoft.com/office/officeart/2008/layout/LinedList"/>
    <dgm:cxn modelId="{00C811E5-8EB4-447E-B35B-15FD0E20C18C}" srcId="{6C8E0A69-3ABB-4E1B-AA14-486E562B64ED}" destId="{D468C215-4017-4CC2-BEEB-925408992047}" srcOrd="1" destOrd="0" parTransId="{19B9A433-DC97-45A2-A8CF-D30370A0AC70}" sibTransId="{52102E0E-011F-4E74-ADEF-620CFE8E0CAA}"/>
    <dgm:cxn modelId="{6F096D7F-E64B-4711-B82A-DC6D415303E8}" type="presParOf" srcId="{6721D411-2A9C-49BC-A397-49E39163E7E7}" destId="{B052782D-DA81-4778-B46B-D6552916F18E}" srcOrd="0" destOrd="0" presId="urn:microsoft.com/office/officeart/2008/layout/LinedList"/>
    <dgm:cxn modelId="{FBE2D8D8-D11E-4F95-996E-9F18BE444948}" type="presParOf" srcId="{6721D411-2A9C-49BC-A397-49E39163E7E7}" destId="{BA793DF6-AFC7-490A-AC27-A4694DD63CDC}" srcOrd="1" destOrd="0" presId="urn:microsoft.com/office/officeart/2008/layout/LinedList"/>
    <dgm:cxn modelId="{3E1BB240-6C2E-4129-BBA9-7DEAEE567FC2}" type="presParOf" srcId="{BA793DF6-AFC7-490A-AC27-A4694DD63CDC}" destId="{29A5DC71-FEF2-44C6-B81E-B409473DC2A9}" srcOrd="0" destOrd="0" presId="urn:microsoft.com/office/officeart/2008/layout/LinedList"/>
    <dgm:cxn modelId="{B4D06793-419D-4CBF-A519-BBB93CD28C5A}" type="presParOf" srcId="{BA793DF6-AFC7-490A-AC27-A4694DD63CDC}" destId="{49F529E7-30F2-4B35-AF4A-8E08E394F0D6}" srcOrd="1" destOrd="0" presId="urn:microsoft.com/office/officeart/2008/layout/LinedList"/>
    <dgm:cxn modelId="{81A8F9B0-7C9B-49C1-B1F0-FA91C0DBA6C7}" type="presParOf" srcId="{6721D411-2A9C-49BC-A397-49E39163E7E7}" destId="{69835975-CBED-42D1-BB7B-29394FFA3BD9}" srcOrd="2" destOrd="0" presId="urn:microsoft.com/office/officeart/2008/layout/LinedList"/>
    <dgm:cxn modelId="{50F2B4AB-45EA-4B3B-BF96-4C154F134CFA}" type="presParOf" srcId="{6721D411-2A9C-49BC-A397-49E39163E7E7}" destId="{75A4C9BF-3806-4D32-92BD-98F7230BF1AE}" srcOrd="3" destOrd="0" presId="urn:microsoft.com/office/officeart/2008/layout/LinedList"/>
    <dgm:cxn modelId="{F4AA0FF5-3CC8-4B05-A90D-2BEA55B3BFBA}" type="presParOf" srcId="{75A4C9BF-3806-4D32-92BD-98F7230BF1AE}" destId="{BE248E00-62D7-4221-B910-81F9C1ACD5AF}" srcOrd="0" destOrd="0" presId="urn:microsoft.com/office/officeart/2008/layout/LinedList"/>
    <dgm:cxn modelId="{6C1AE5BA-F370-4E26-AFB7-8A2B92A5B4AC}" type="presParOf" srcId="{75A4C9BF-3806-4D32-92BD-98F7230BF1AE}" destId="{58A73235-0754-4242-8017-E7BA405AB880}" srcOrd="1" destOrd="0" presId="urn:microsoft.com/office/officeart/2008/layout/LinedList"/>
    <dgm:cxn modelId="{37B9F04F-27C1-4B36-9970-CF314DF933BE}" type="presParOf" srcId="{6721D411-2A9C-49BC-A397-49E39163E7E7}" destId="{FE28FCF9-145A-481E-BE44-1AB360D92D7C}" srcOrd="4" destOrd="0" presId="urn:microsoft.com/office/officeart/2008/layout/LinedList"/>
    <dgm:cxn modelId="{77BD8712-2C54-483D-9E7E-388CEA126AF7}" type="presParOf" srcId="{6721D411-2A9C-49BC-A397-49E39163E7E7}" destId="{B4E20C36-ED3D-4A34-B8AA-93932B541F4A}" srcOrd="5" destOrd="0" presId="urn:microsoft.com/office/officeart/2008/layout/LinedList"/>
    <dgm:cxn modelId="{3C621268-87D3-4CEB-BDB9-F747839B242B}" type="presParOf" srcId="{B4E20C36-ED3D-4A34-B8AA-93932B541F4A}" destId="{18EB0838-FD23-4D64-BE64-7456214F62D6}" srcOrd="0" destOrd="0" presId="urn:microsoft.com/office/officeart/2008/layout/LinedList"/>
    <dgm:cxn modelId="{1B664ECD-5FD2-4F07-8B63-7035AC9C17B1}" type="presParOf" srcId="{B4E20C36-ED3D-4A34-B8AA-93932B541F4A}" destId="{D6835104-0F1C-4240-85FB-C5390B94E22D}" srcOrd="1" destOrd="0" presId="urn:microsoft.com/office/officeart/2008/layout/LinedList"/>
    <dgm:cxn modelId="{815C1B16-9345-4310-BD72-E30790482465}" type="presParOf" srcId="{6721D411-2A9C-49BC-A397-49E39163E7E7}" destId="{2E136C65-80A3-4D25-9D52-E70EE1BBB2B8}" srcOrd="6" destOrd="0" presId="urn:microsoft.com/office/officeart/2008/layout/LinedList"/>
    <dgm:cxn modelId="{FD2FCF0F-7392-417D-83A0-35C6C38FDC1F}" type="presParOf" srcId="{6721D411-2A9C-49BC-A397-49E39163E7E7}" destId="{C5CDA4B1-CD95-449D-A9CD-01923259A6FF}" srcOrd="7" destOrd="0" presId="urn:microsoft.com/office/officeart/2008/layout/LinedList"/>
    <dgm:cxn modelId="{8AA544A7-B728-4668-8E40-A60313B69908}" type="presParOf" srcId="{C5CDA4B1-CD95-449D-A9CD-01923259A6FF}" destId="{307CE979-7E64-4ECE-B322-21864DE469B0}" srcOrd="0" destOrd="0" presId="urn:microsoft.com/office/officeart/2008/layout/LinedList"/>
    <dgm:cxn modelId="{0C868E59-FCDC-4FF5-A807-E332E12133B3}" type="presParOf" srcId="{C5CDA4B1-CD95-449D-A9CD-01923259A6FF}" destId="{E187C466-6C7A-449C-A266-E5E04BF6368A}" srcOrd="1" destOrd="0" presId="urn:microsoft.com/office/officeart/2008/layout/LinedList"/>
    <dgm:cxn modelId="{41839B59-8953-453F-9562-C1864CC8FA9D}" type="presParOf" srcId="{6721D411-2A9C-49BC-A397-49E39163E7E7}" destId="{1A34039D-1928-4691-8013-64AD8B369D0A}" srcOrd="8" destOrd="0" presId="urn:microsoft.com/office/officeart/2008/layout/LinedList"/>
    <dgm:cxn modelId="{136DC62A-A4D7-4B22-B835-1A658C41C1E2}" type="presParOf" srcId="{6721D411-2A9C-49BC-A397-49E39163E7E7}" destId="{4E309F18-8741-409C-8D68-ADE2E22C7585}" srcOrd="9" destOrd="0" presId="urn:microsoft.com/office/officeart/2008/layout/LinedList"/>
    <dgm:cxn modelId="{0AA4A86B-D1D2-4807-8E03-417F75401BD3}" type="presParOf" srcId="{4E309F18-8741-409C-8D68-ADE2E22C7585}" destId="{61807411-F21C-497C-AADE-39E36B600AEC}" srcOrd="0" destOrd="0" presId="urn:microsoft.com/office/officeart/2008/layout/LinedList"/>
    <dgm:cxn modelId="{9DB027D8-5F96-478F-A5F4-2CFD8FE982BA}" type="presParOf" srcId="{4E309F18-8741-409C-8D68-ADE2E22C7585}" destId="{EDA01E06-16DB-4421-9D6E-07FBCFF6EB71}" srcOrd="1" destOrd="0" presId="urn:microsoft.com/office/officeart/2008/layout/LinedList"/>
    <dgm:cxn modelId="{1C0877FD-A321-459E-B133-746E267A62F8}" type="presParOf" srcId="{6721D411-2A9C-49BC-A397-49E39163E7E7}" destId="{61BC876B-D1C3-49EC-AA4D-ADF79888A38B}" srcOrd="10" destOrd="0" presId="urn:microsoft.com/office/officeart/2008/layout/LinedList"/>
    <dgm:cxn modelId="{6E5C96BC-3506-4C74-A3CA-AB6047B8B7B4}" type="presParOf" srcId="{6721D411-2A9C-49BC-A397-49E39163E7E7}" destId="{98E3F112-89EA-4233-AA32-F486CDD99AB6}" srcOrd="11" destOrd="0" presId="urn:microsoft.com/office/officeart/2008/layout/LinedList"/>
    <dgm:cxn modelId="{692E042A-6CB9-401F-B29C-EA45AAC6D8F1}" type="presParOf" srcId="{98E3F112-89EA-4233-AA32-F486CDD99AB6}" destId="{47880308-D797-485F-BB28-40DA21FFDBD4}" srcOrd="0" destOrd="0" presId="urn:microsoft.com/office/officeart/2008/layout/LinedList"/>
    <dgm:cxn modelId="{D28E14B1-1A95-46A0-AC7C-F45B4D5A95B9}" type="presParOf" srcId="{98E3F112-89EA-4233-AA32-F486CDD99AB6}" destId="{91997804-5F6B-4D2D-8637-56F642BCFF4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44A1B92-C679-45F5-BEAC-48BA519418EC}"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2DDC5916-6F97-4BA0-9AAE-EC1D27397FC4}">
      <dgm:prSet/>
      <dgm:spPr/>
      <dgm:t>
        <a:bodyPr/>
        <a:lstStyle/>
        <a:p>
          <a:pPr>
            <a:lnSpc>
              <a:spcPct val="100000"/>
            </a:lnSpc>
          </a:pPr>
          <a:r>
            <a:rPr lang="en-US" dirty="0"/>
            <a:t>Check our website class page for regular updates and news.</a:t>
          </a:r>
        </a:p>
      </dgm:t>
    </dgm:pt>
    <dgm:pt modelId="{5F48023A-E3F2-4B8D-95CD-A52B3FA70D7D}" type="parTrans" cxnId="{CC1E28CD-0593-4588-A79F-0C271901D4E4}">
      <dgm:prSet/>
      <dgm:spPr/>
      <dgm:t>
        <a:bodyPr/>
        <a:lstStyle/>
        <a:p>
          <a:endParaRPr lang="en-US"/>
        </a:p>
      </dgm:t>
    </dgm:pt>
    <dgm:pt modelId="{A3EFE81B-B54A-4A90-A659-369855CDC3C7}" type="sibTrans" cxnId="{CC1E28CD-0593-4588-A79F-0C271901D4E4}">
      <dgm:prSet/>
      <dgm:spPr/>
      <dgm:t>
        <a:bodyPr/>
        <a:lstStyle/>
        <a:p>
          <a:pPr>
            <a:lnSpc>
              <a:spcPct val="100000"/>
            </a:lnSpc>
          </a:pPr>
          <a:endParaRPr lang="en-US"/>
        </a:p>
      </dgm:t>
    </dgm:pt>
    <dgm:pt modelId="{B5262FD4-18AF-469E-A22C-6904F48DECB2}">
      <dgm:prSet/>
      <dgm:spPr/>
      <dgm:t>
        <a:bodyPr/>
        <a:lstStyle/>
        <a:p>
          <a:pPr>
            <a:lnSpc>
              <a:spcPct val="100000"/>
            </a:lnSpc>
          </a:pPr>
          <a:r>
            <a:rPr lang="en-US" dirty="0"/>
            <a:t>Like our Facebook page and follow our activities weekly.</a:t>
          </a:r>
        </a:p>
      </dgm:t>
    </dgm:pt>
    <dgm:pt modelId="{365588D3-AB99-4DD8-937A-23AC1BB1DA36}" type="parTrans" cxnId="{A2F7DE09-3D56-4EB8-A9FD-2D46F9B8425D}">
      <dgm:prSet/>
      <dgm:spPr/>
      <dgm:t>
        <a:bodyPr/>
        <a:lstStyle/>
        <a:p>
          <a:endParaRPr lang="en-US"/>
        </a:p>
      </dgm:t>
    </dgm:pt>
    <dgm:pt modelId="{ACE02599-83DE-4E98-9BC7-BA5688A793B5}" type="sibTrans" cxnId="{A2F7DE09-3D56-4EB8-A9FD-2D46F9B8425D}">
      <dgm:prSet/>
      <dgm:spPr/>
      <dgm:t>
        <a:bodyPr/>
        <a:lstStyle/>
        <a:p>
          <a:pPr>
            <a:lnSpc>
              <a:spcPct val="100000"/>
            </a:lnSpc>
          </a:pPr>
          <a:endParaRPr lang="en-US"/>
        </a:p>
      </dgm:t>
    </dgm:pt>
    <dgm:pt modelId="{7C182536-F37F-4C17-9A9E-19BE61181716}">
      <dgm:prSet/>
      <dgm:spPr/>
      <dgm:t>
        <a:bodyPr/>
        <a:lstStyle/>
        <a:p>
          <a:pPr>
            <a:lnSpc>
              <a:spcPct val="100000"/>
            </a:lnSpc>
          </a:pPr>
          <a:r>
            <a:rPr lang="en-US" dirty="0"/>
            <a:t>Messages sent each week with Homework and news.</a:t>
          </a:r>
        </a:p>
      </dgm:t>
    </dgm:pt>
    <dgm:pt modelId="{70BD3139-4BFE-4EB2-AD4F-6C4DF06DD3D3}" type="parTrans" cxnId="{C2D23CF4-E0F4-4310-A7B1-B5899486B26F}">
      <dgm:prSet/>
      <dgm:spPr/>
      <dgm:t>
        <a:bodyPr/>
        <a:lstStyle/>
        <a:p>
          <a:endParaRPr lang="en-US"/>
        </a:p>
      </dgm:t>
    </dgm:pt>
    <dgm:pt modelId="{7477BAEC-B6FC-4FAF-AD28-560DC03D2D0D}" type="sibTrans" cxnId="{C2D23CF4-E0F4-4310-A7B1-B5899486B26F}">
      <dgm:prSet/>
      <dgm:spPr/>
      <dgm:t>
        <a:bodyPr/>
        <a:lstStyle/>
        <a:p>
          <a:pPr>
            <a:lnSpc>
              <a:spcPct val="100000"/>
            </a:lnSpc>
          </a:pPr>
          <a:endParaRPr lang="en-US"/>
        </a:p>
      </dgm:t>
    </dgm:pt>
    <dgm:pt modelId="{B49A0362-1319-42C1-AE94-FBBAA93A727D}">
      <dgm:prSet/>
      <dgm:spPr/>
      <dgm:t>
        <a:bodyPr/>
        <a:lstStyle/>
        <a:p>
          <a:pPr rtl="0">
            <a:lnSpc>
              <a:spcPct val="100000"/>
            </a:lnSpc>
          </a:pPr>
          <a:r>
            <a:rPr lang="en-US" dirty="0"/>
            <a:t>Email </a:t>
          </a:r>
          <a:r>
            <a:rPr lang="en-US" dirty="0">
              <a:latin typeface="Century Gothic" panose="020B0502020202020204"/>
            </a:rPr>
            <a:t> </a:t>
          </a:r>
          <a:r>
            <a:rPr lang="en-US" dirty="0">
              <a:hlinkClick xmlns:r="http://schemas.openxmlformats.org/officeDocument/2006/relationships" r:id="rId1"/>
            </a:rPr>
            <a:t>e.lambert@penwortham-pri.lancs.sch.uk</a:t>
          </a:r>
          <a:r>
            <a:rPr lang="en-US" dirty="0"/>
            <a:t>  with any questions – insert email.</a:t>
          </a:r>
        </a:p>
      </dgm:t>
    </dgm:pt>
    <dgm:pt modelId="{BCF30E3C-50AF-4640-8266-F757A1906B56}" type="parTrans" cxnId="{41529075-50B8-45EE-A4C7-AFD9A37E7FDE}">
      <dgm:prSet/>
      <dgm:spPr/>
      <dgm:t>
        <a:bodyPr/>
        <a:lstStyle/>
        <a:p>
          <a:endParaRPr lang="en-US"/>
        </a:p>
      </dgm:t>
    </dgm:pt>
    <dgm:pt modelId="{0CD52B59-C604-40F6-B83D-6211204CC50B}" type="sibTrans" cxnId="{41529075-50B8-45EE-A4C7-AFD9A37E7FDE}">
      <dgm:prSet/>
      <dgm:spPr/>
      <dgm:t>
        <a:bodyPr/>
        <a:lstStyle/>
        <a:p>
          <a:endParaRPr lang="en-US"/>
        </a:p>
      </dgm:t>
    </dgm:pt>
    <dgm:pt modelId="{34D4DA1D-2394-4D03-A11C-0C747CFFCC2C}" type="pres">
      <dgm:prSet presAssocID="{744A1B92-C679-45F5-BEAC-48BA519418EC}" presName="root" presStyleCnt="0">
        <dgm:presLayoutVars>
          <dgm:dir/>
          <dgm:resizeHandles val="exact"/>
        </dgm:presLayoutVars>
      </dgm:prSet>
      <dgm:spPr/>
    </dgm:pt>
    <dgm:pt modelId="{30A4869B-B9B0-4650-B99A-28682E291A79}" type="pres">
      <dgm:prSet presAssocID="{744A1B92-C679-45F5-BEAC-48BA519418EC}" presName="container" presStyleCnt="0">
        <dgm:presLayoutVars>
          <dgm:dir/>
          <dgm:resizeHandles val="exact"/>
        </dgm:presLayoutVars>
      </dgm:prSet>
      <dgm:spPr/>
    </dgm:pt>
    <dgm:pt modelId="{B3AE7131-E117-49CD-828D-9A91A5681841}" type="pres">
      <dgm:prSet presAssocID="{2DDC5916-6F97-4BA0-9AAE-EC1D27397FC4}" presName="compNode" presStyleCnt="0"/>
      <dgm:spPr/>
    </dgm:pt>
    <dgm:pt modelId="{0EACF65D-F58F-4E64-8686-D0B381B467BA}" type="pres">
      <dgm:prSet presAssocID="{2DDC5916-6F97-4BA0-9AAE-EC1D27397FC4}" presName="iconBgRect" presStyleLbl="bgShp" presStyleIdx="0" presStyleCnt="4"/>
      <dgm:spPr/>
    </dgm:pt>
    <dgm:pt modelId="{E0CCCE4E-E363-46CF-BBF2-D4F4F01E67B9}" type="pres">
      <dgm:prSet presAssocID="{2DDC5916-6F97-4BA0-9AAE-EC1D27397FC4}" presName="iconRect" presStyleLbl="node1" presStyleIdx="0"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Newspaper"/>
        </a:ext>
      </dgm:extLst>
    </dgm:pt>
    <dgm:pt modelId="{06956DE4-C349-4AAA-BD99-41B313647A7D}" type="pres">
      <dgm:prSet presAssocID="{2DDC5916-6F97-4BA0-9AAE-EC1D27397FC4}" presName="spaceRect" presStyleCnt="0"/>
      <dgm:spPr/>
    </dgm:pt>
    <dgm:pt modelId="{CEFFDEE9-715C-493C-86BF-4532EC9F39EC}" type="pres">
      <dgm:prSet presAssocID="{2DDC5916-6F97-4BA0-9AAE-EC1D27397FC4}" presName="textRect" presStyleLbl="revTx" presStyleIdx="0" presStyleCnt="4">
        <dgm:presLayoutVars>
          <dgm:chMax val="1"/>
          <dgm:chPref val="1"/>
        </dgm:presLayoutVars>
      </dgm:prSet>
      <dgm:spPr/>
    </dgm:pt>
    <dgm:pt modelId="{DD5091CB-B076-4BAA-AFF8-83BD70EFE0A7}" type="pres">
      <dgm:prSet presAssocID="{A3EFE81B-B54A-4A90-A659-369855CDC3C7}" presName="sibTrans" presStyleLbl="sibTrans2D1" presStyleIdx="0" presStyleCnt="0"/>
      <dgm:spPr/>
    </dgm:pt>
    <dgm:pt modelId="{6D378060-4660-436D-B8D5-3118CB926B20}" type="pres">
      <dgm:prSet presAssocID="{B5262FD4-18AF-469E-A22C-6904F48DECB2}" presName="compNode" presStyleCnt="0"/>
      <dgm:spPr/>
    </dgm:pt>
    <dgm:pt modelId="{85FAF1E0-D6F8-47FC-A8BF-56A31BB50681}" type="pres">
      <dgm:prSet presAssocID="{B5262FD4-18AF-469E-A22C-6904F48DECB2}" presName="iconBgRect" presStyleLbl="bgShp" presStyleIdx="1" presStyleCnt="4"/>
      <dgm:spPr/>
    </dgm:pt>
    <dgm:pt modelId="{61957EA6-81F1-4311-A8E2-B9E41734A2C1}" type="pres">
      <dgm:prSet presAssocID="{B5262FD4-18AF-469E-A22C-6904F48DECB2}" presName="iconRect" presStyleLbl="node1" presStyleIdx="1" presStyleCnt="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Thumbs Up Sign"/>
        </a:ext>
      </dgm:extLst>
    </dgm:pt>
    <dgm:pt modelId="{8FEB3EA4-17F1-40FF-92A5-3A1B9C8DA340}" type="pres">
      <dgm:prSet presAssocID="{B5262FD4-18AF-469E-A22C-6904F48DECB2}" presName="spaceRect" presStyleCnt="0"/>
      <dgm:spPr/>
    </dgm:pt>
    <dgm:pt modelId="{696B36A7-407E-4AA3-BB73-EA5BBF7CF9C2}" type="pres">
      <dgm:prSet presAssocID="{B5262FD4-18AF-469E-A22C-6904F48DECB2}" presName="textRect" presStyleLbl="revTx" presStyleIdx="1" presStyleCnt="4">
        <dgm:presLayoutVars>
          <dgm:chMax val="1"/>
          <dgm:chPref val="1"/>
        </dgm:presLayoutVars>
      </dgm:prSet>
      <dgm:spPr/>
    </dgm:pt>
    <dgm:pt modelId="{C9C1E4BD-5B14-442E-A901-397F0661EF3D}" type="pres">
      <dgm:prSet presAssocID="{ACE02599-83DE-4E98-9BC7-BA5688A793B5}" presName="sibTrans" presStyleLbl="sibTrans2D1" presStyleIdx="0" presStyleCnt="0"/>
      <dgm:spPr/>
    </dgm:pt>
    <dgm:pt modelId="{F8BA0816-A7EB-4D72-9A26-9D1F6D1D5A5C}" type="pres">
      <dgm:prSet presAssocID="{7C182536-F37F-4C17-9A9E-19BE61181716}" presName="compNode" presStyleCnt="0"/>
      <dgm:spPr/>
    </dgm:pt>
    <dgm:pt modelId="{3448C687-48E1-471B-A999-CD6960BDC526}" type="pres">
      <dgm:prSet presAssocID="{7C182536-F37F-4C17-9A9E-19BE61181716}" presName="iconBgRect" presStyleLbl="bgShp" presStyleIdx="2" presStyleCnt="4"/>
      <dgm:spPr/>
    </dgm:pt>
    <dgm:pt modelId="{8C5E76BE-8FE1-4184-A12E-0C95BC201C26}" type="pres">
      <dgm:prSet presAssocID="{7C182536-F37F-4C17-9A9E-19BE61181716}" presName="iconRect" presStyleLbl="node1" presStyleIdx="2"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Chat"/>
        </a:ext>
      </dgm:extLst>
    </dgm:pt>
    <dgm:pt modelId="{4A5FABD9-5297-4F07-99C8-1601B52C9E8F}" type="pres">
      <dgm:prSet presAssocID="{7C182536-F37F-4C17-9A9E-19BE61181716}" presName="spaceRect" presStyleCnt="0"/>
      <dgm:spPr/>
    </dgm:pt>
    <dgm:pt modelId="{B344A6AE-F452-45EB-B819-BB3CB4B4798E}" type="pres">
      <dgm:prSet presAssocID="{7C182536-F37F-4C17-9A9E-19BE61181716}" presName="textRect" presStyleLbl="revTx" presStyleIdx="2" presStyleCnt="4">
        <dgm:presLayoutVars>
          <dgm:chMax val="1"/>
          <dgm:chPref val="1"/>
        </dgm:presLayoutVars>
      </dgm:prSet>
      <dgm:spPr/>
    </dgm:pt>
    <dgm:pt modelId="{710E6706-377D-44EB-B71A-7F72A7F13DC4}" type="pres">
      <dgm:prSet presAssocID="{7477BAEC-B6FC-4FAF-AD28-560DC03D2D0D}" presName="sibTrans" presStyleLbl="sibTrans2D1" presStyleIdx="0" presStyleCnt="0"/>
      <dgm:spPr/>
    </dgm:pt>
    <dgm:pt modelId="{AFC4CEE3-044B-4372-AC37-261E7A6E8F94}" type="pres">
      <dgm:prSet presAssocID="{B49A0362-1319-42C1-AE94-FBBAA93A727D}" presName="compNode" presStyleCnt="0"/>
      <dgm:spPr/>
    </dgm:pt>
    <dgm:pt modelId="{7F99C092-984B-4B99-9AA3-D30C05910C57}" type="pres">
      <dgm:prSet presAssocID="{B49A0362-1319-42C1-AE94-FBBAA93A727D}" presName="iconBgRect" presStyleLbl="bgShp" presStyleIdx="3" presStyleCnt="4"/>
      <dgm:spPr/>
    </dgm:pt>
    <dgm:pt modelId="{EA868F51-AD51-45BE-B723-B822D9AC1CF7}" type="pres">
      <dgm:prSet presAssocID="{B49A0362-1319-42C1-AE94-FBBAA93A727D}" presName="iconRect" presStyleLbl="node1" presStyleIdx="3" presStyleCnt="4"/>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dgm:spPr>
      <dgm:extLst>
        <a:ext uri="{E40237B7-FDA0-4F09-8148-C483321AD2D9}">
          <dgm14:cNvPr xmlns:dgm14="http://schemas.microsoft.com/office/drawing/2010/diagram" id="0" name="" descr="Envelope"/>
        </a:ext>
      </dgm:extLst>
    </dgm:pt>
    <dgm:pt modelId="{D27AC996-B3EA-4A9D-8B3C-78EEAAEF06C7}" type="pres">
      <dgm:prSet presAssocID="{B49A0362-1319-42C1-AE94-FBBAA93A727D}" presName="spaceRect" presStyleCnt="0"/>
      <dgm:spPr/>
    </dgm:pt>
    <dgm:pt modelId="{9F0A7D72-501D-4B92-A840-2B91A99837EE}" type="pres">
      <dgm:prSet presAssocID="{B49A0362-1319-42C1-AE94-FBBAA93A727D}" presName="textRect" presStyleLbl="revTx" presStyleIdx="3" presStyleCnt="4">
        <dgm:presLayoutVars>
          <dgm:chMax val="1"/>
          <dgm:chPref val="1"/>
        </dgm:presLayoutVars>
      </dgm:prSet>
      <dgm:spPr/>
    </dgm:pt>
  </dgm:ptLst>
  <dgm:cxnLst>
    <dgm:cxn modelId="{257B2300-B9CA-4CFD-BA3F-7A35AEB3D2B3}" type="presOf" srcId="{744A1B92-C679-45F5-BEAC-48BA519418EC}" destId="{34D4DA1D-2394-4D03-A11C-0C747CFFCC2C}" srcOrd="0" destOrd="0" presId="urn:microsoft.com/office/officeart/2018/2/layout/IconCircleList"/>
    <dgm:cxn modelId="{A2F7DE09-3D56-4EB8-A9FD-2D46F9B8425D}" srcId="{744A1B92-C679-45F5-BEAC-48BA519418EC}" destId="{B5262FD4-18AF-469E-A22C-6904F48DECB2}" srcOrd="1" destOrd="0" parTransId="{365588D3-AB99-4DD8-937A-23AC1BB1DA36}" sibTransId="{ACE02599-83DE-4E98-9BC7-BA5688A793B5}"/>
    <dgm:cxn modelId="{A711E32E-0CD3-4318-82D1-C512CF4375D1}" type="presOf" srcId="{2DDC5916-6F97-4BA0-9AAE-EC1D27397FC4}" destId="{CEFFDEE9-715C-493C-86BF-4532EC9F39EC}" srcOrd="0" destOrd="0" presId="urn:microsoft.com/office/officeart/2018/2/layout/IconCircleList"/>
    <dgm:cxn modelId="{F8A99A3D-A4F2-4D2E-9673-33DDB5BB60FE}" type="presOf" srcId="{B49A0362-1319-42C1-AE94-FBBAA93A727D}" destId="{9F0A7D72-501D-4B92-A840-2B91A99837EE}" srcOrd="0" destOrd="0" presId="urn:microsoft.com/office/officeart/2018/2/layout/IconCircleList"/>
    <dgm:cxn modelId="{81A34074-BAB1-4154-B616-F88FAA95A77D}" type="presOf" srcId="{ACE02599-83DE-4E98-9BC7-BA5688A793B5}" destId="{C9C1E4BD-5B14-442E-A901-397F0661EF3D}" srcOrd="0" destOrd="0" presId="urn:microsoft.com/office/officeart/2018/2/layout/IconCircleList"/>
    <dgm:cxn modelId="{41529075-50B8-45EE-A4C7-AFD9A37E7FDE}" srcId="{744A1B92-C679-45F5-BEAC-48BA519418EC}" destId="{B49A0362-1319-42C1-AE94-FBBAA93A727D}" srcOrd="3" destOrd="0" parTransId="{BCF30E3C-50AF-4640-8266-F757A1906B56}" sibTransId="{0CD52B59-C604-40F6-B83D-6211204CC50B}"/>
    <dgm:cxn modelId="{F32C3379-7E1A-442B-BEA7-309ED6E92693}" type="presOf" srcId="{7477BAEC-B6FC-4FAF-AD28-560DC03D2D0D}" destId="{710E6706-377D-44EB-B71A-7F72A7F13DC4}" srcOrd="0" destOrd="0" presId="urn:microsoft.com/office/officeart/2018/2/layout/IconCircleList"/>
    <dgm:cxn modelId="{3E996B8D-AB62-4B00-85BE-AD3E8B2909FC}" type="presOf" srcId="{7C182536-F37F-4C17-9A9E-19BE61181716}" destId="{B344A6AE-F452-45EB-B819-BB3CB4B4798E}" srcOrd="0" destOrd="0" presId="urn:microsoft.com/office/officeart/2018/2/layout/IconCircleList"/>
    <dgm:cxn modelId="{CC1E28CD-0593-4588-A79F-0C271901D4E4}" srcId="{744A1B92-C679-45F5-BEAC-48BA519418EC}" destId="{2DDC5916-6F97-4BA0-9AAE-EC1D27397FC4}" srcOrd="0" destOrd="0" parTransId="{5F48023A-E3F2-4B8D-95CD-A52B3FA70D7D}" sibTransId="{A3EFE81B-B54A-4A90-A659-369855CDC3C7}"/>
    <dgm:cxn modelId="{64B2F0CF-1567-4663-8665-400C1CEBE6A8}" type="presOf" srcId="{B5262FD4-18AF-469E-A22C-6904F48DECB2}" destId="{696B36A7-407E-4AA3-BB73-EA5BBF7CF9C2}" srcOrd="0" destOrd="0" presId="urn:microsoft.com/office/officeart/2018/2/layout/IconCircleList"/>
    <dgm:cxn modelId="{C2D23CF4-E0F4-4310-A7B1-B5899486B26F}" srcId="{744A1B92-C679-45F5-BEAC-48BA519418EC}" destId="{7C182536-F37F-4C17-9A9E-19BE61181716}" srcOrd="2" destOrd="0" parTransId="{70BD3139-4BFE-4EB2-AD4F-6C4DF06DD3D3}" sibTransId="{7477BAEC-B6FC-4FAF-AD28-560DC03D2D0D}"/>
    <dgm:cxn modelId="{991561F4-3CFA-4312-BAFA-B097A3C6BA1A}" type="presOf" srcId="{A3EFE81B-B54A-4A90-A659-369855CDC3C7}" destId="{DD5091CB-B076-4BAA-AFF8-83BD70EFE0A7}" srcOrd="0" destOrd="0" presId="urn:microsoft.com/office/officeart/2018/2/layout/IconCircleList"/>
    <dgm:cxn modelId="{97653988-CF9F-4E2A-9FB4-8643D872C058}" type="presParOf" srcId="{34D4DA1D-2394-4D03-A11C-0C747CFFCC2C}" destId="{30A4869B-B9B0-4650-B99A-28682E291A79}" srcOrd="0" destOrd="0" presId="urn:microsoft.com/office/officeart/2018/2/layout/IconCircleList"/>
    <dgm:cxn modelId="{9B02760D-4D6B-4D62-BA05-600EF561527E}" type="presParOf" srcId="{30A4869B-B9B0-4650-B99A-28682E291A79}" destId="{B3AE7131-E117-49CD-828D-9A91A5681841}" srcOrd="0" destOrd="0" presId="urn:microsoft.com/office/officeart/2018/2/layout/IconCircleList"/>
    <dgm:cxn modelId="{A2F1E9CB-ACB2-4F73-A581-D3D92878C10B}" type="presParOf" srcId="{B3AE7131-E117-49CD-828D-9A91A5681841}" destId="{0EACF65D-F58F-4E64-8686-D0B381B467BA}" srcOrd="0" destOrd="0" presId="urn:microsoft.com/office/officeart/2018/2/layout/IconCircleList"/>
    <dgm:cxn modelId="{C3046875-2E54-410A-95C8-64F430899EF2}" type="presParOf" srcId="{B3AE7131-E117-49CD-828D-9A91A5681841}" destId="{E0CCCE4E-E363-46CF-BBF2-D4F4F01E67B9}" srcOrd="1" destOrd="0" presId="urn:microsoft.com/office/officeart/2018/2/layout/IconCircleList"/>
    <dgm:cxn modelId="{20F61A2F-A06D-4F22-8AB7-FE9596C525DD}" type="presParOf" srcId="{B3AE7131-E117-49CD-828D-9A91A5681841}" destId="{06956DE4-C349-4AAA-BD99-41B313647A7D}" srcOrd="2" destOrd="0" presId="urn:microsoft.com/office/officeart/2018/2/layout/IconCircleList"/>
    <dgm:cxn modelId="{55A05D68-9AF4-4B25-A61F-079A1FAE366C}" type="presParOf" srcId="{B3AE7131-E117-49CD-828D-9A91A5681841}" destId="{CEFFDEE9-715C-493C-86BF-4532EC9F39EC}" srcOrd="3" destOrd="0" presId="urn:microsoft.com/office/officeart/2018/2/layout/IconCircleList"/>
    <dgm:cxn modelId="{B9A81A70-7C5C-4A9F-9E8B-7CDBB288846B}" type="presParOf" srcId="{30A4869B-B9B0-4650-B99A-28682E291A79}" destId="{DD5091CB-B076-4BAA-AFF8-83BD70EFE0A7}" srcOrd="1" destOrd="0" presId="urn:microsoft.com/office/officeart/2018/2/layout/IconCircleList"/>
    <dgm:cxn modelId="{47385B65-15B2-4AEF-B863-44EEAB322FDB}" type="presParOf" srcId="{30A4869B-B9B0-4650-B99A-28682E291A79}" destId="{6D378060-4660-436D-B8D5-3118CB926B20}" srcOrd="2" destOrd="0" presId="urn:microsoft.com/office/officeart/2018/2/layout/IconCircleList"/>
    <dgm:cxn modelId="{6EACE46E-0E90-4CAB-8FD2-7390D60F4E00}" type="presParOf" srcId="{6D378060-4660-436D-B8D5-3118CB926B20}" destId="{85FAF1E0-D6F8-47FC-A8BF-56A31BB50681}" srcOrd="0" destOrd="0" presId="urn:microsoft.com/office/officeart/2018/2/layout/IconCircleList"/>
    <dgm:cxn modelId="{001D8F71-DA4E-43D2-8EBF-118BBEFEFD59}" type="presParOf" srcId="{6D378060-4660-436D-B8D5-3118CB926B20}" destId="{61957EA6-81F1-4311-A8E2-B9E41734A2C1}" srcOrd="1" destOrd="0" presId="urn:microsoft.com/office/officeart/2018/2/layout/IconCircleList"/>
    <dgm:cxn modelId="{9105742A-ADF2-478C-84FE-4BEB8DA777C0}" type="presParOf" srcId="{6D378060-4660-436D-B8D5-3118CB926B20}" destId="{8FEB3EA4-17F1-40FF-92A5-3A1B9C8DA340}" srcOrd="2" destOrd="0" presId="urn:microsoft.com/office/officeart/2018/2/layout/IconCircleList"/>
    <dgm:cxn modelId="{E41F2740-67E8-480B-90BD-26DFA9507025}" type="presParOf" srcId="{6D378060-4660-436D-B8D5-3118CB926B20}" destId="{696B36A7-407E-4AA3-BB73-EA5BBF7CF9C2}" srcOrd="3" destOrd="0" presId="urn:microsoft.com/office/officeart/2018/2/layout/IconCircleList"/>
    <dgm:cxn modelId="{F466CE80-E30B-4BD5-BF57-E456E5E1C2D9}" type="presParOf" srcId="{30A4869B-B9B0-4650-B99A-28682E291A79}" destId="{C9C1E4BD-5B14-442E-A901-397F0661EF3D}" srcOrd="3" destOrd="0" presId="urn:microsoft.com/office/officeart/2018/2/layout/IconCircleList"/>
    <dgm:cxn modelId="{56E6729B-185B-4F21-8DE5-98A8FDE3AC5C}" type="presParOf" srcId="{30A4869B-B9B0-4650-B99A-28682E291A79}" destId="{F8BA0816-A7EB-4D72-9A26-9D1F6D1D5A5C}" srcOrd="4" destOrd="0" presId="urn:microsoft.com/office/officeart/2018/2/layout/IconCircleList"/>
    <dgm:cxn modelId="{EB917E8A-6F72-41CD-A0AD-C5D894217A54}" type="presParOf" srcId="{F8BA0816-A7EB-4D72-9A26-9D1F6D1D5A5C}" destId="{3448C687-48E1-471B-A999-CD6960BDC526}" srcOrd="0" destOrd="0" presId="urn:microsoft.com/office/officeart/2018/2/layout/IconCircleList"/>
    <dgm:cxn modelId="{DE188BF8-5F04-49EF-AA9E-A99CF12A4C34}" type="presParOf" srcId="{F8BA0816-A7EB-4D72-9A26-9D1F6D1D5A5C}" destId="{8C5E76BE-8FE1-4184-A12E-0C95BC201C26}" srcOrd="1" destOrd="0" presId="urn:microsoft.com/office/officeart/2018/2/layout/IconCircleList"/>
    <dgm:cxn modelId="{FFE65D1B-C481-46D0-8317-9D0895325B3E}" type="presParOf" srcId="{F8BA0816-A7EB-4D72-9A26-9D1F6D1D5A5C}" destId="{4A5FABD9-5297-4F07-99C8-1601B52C9E8F}" srcOrd="2" destOrd="0" presId="urn:microsoft.com/office/officeart/2018/2/layout/IconCircleList"/>
    <dgm:cxn modelId="{B4ED1D1F-54E8-460A-B6B3-15AFDF928BCE}" type="presParOf" srcId="{F8BA0816-A7EB-4D72-9A26-9D1F6D1D5A5C}" destId="{B344A6AE-F452-45EB-B819-BB3CB4B4798E}" srcOrd="3" destOrd="0" presId="urn:microsoft.com/office/officeart/2018/2/layout/IconCircleList"/>
    <dgm:cxn modelId="{5B070562-D87C-4C2F-B384-40D7534794F0}" type="presParOf" srcId="{30A4869B-B9B0-4650-B99A-28682E291A79}" destId="{710E6706-377D-44EB-B71A-7F72A7F13DC4}" srcOrd="5" destOrd="0" presId="urn:microsoft.com/office/officeart/2018/2/layout/IconCircleList"/>
    <dgm:cxn modelId="{0A96259D-0B4F-4010-94AA-F5017FB1D187}" type="presParOf" srcId="{30A4869B-B9B0-4650-B99A-28682E291A79}" destId="{AFC4CEE3-044B-4372-AC37-261E7A6E8F94}" srcOrd="6" destOrd="0" presId="urn:microsoft.com/office/officeart/2018/2/layout/IconCircleList"/>
    <dgm:cxn modelId="{01BE6C65-CE45-4CC9-A260-18EC67A09C2B}" type="presParOf" srcId="{AFC4CEE3-044B-4372-AC37-261E7A6E8F94}" destId="{7F99C092-984B-4B99-9AA3-D30C05910C57}" srcOrd="0" destOrd="0" presId="urn:microsoft.com/office/officeart/2018/2/layout/IconCircleList"/>
    <dgm:cxn modelId="{08833B8E-D9E3-46A7-B48A-3E69C6715F0A}" type="presParOf" srcId="{AFC4CEE3-044B-4372-AC37-261E7A6E8F94}" destId="{EA868F51-AD51-45BE-B723-B822D9AC1CF7}" srcOrd="1" destOrd="0" presId="urn:microsoft.com/office/officeart/2018/2/layout/IconCircleList"/>
    <dgm:cxn modelId="{44FF78E1-43A6-41A1-9290-BB02E7BCF40D}" type="presParOf" srcId="{AFC4CEE3-044B-4372-AC37-261E7A6E8F94}" destId="{D27AC996-B3EA-4A9D-8B3C-78EEAAEF06C7}" srcOrd="2" destOrd="0" presId="urn:microsoft.com/office/officeart/2018/2/layout/IconCircleList"/>
    <dgm:cxn modelId="{E4413B21-EF6B-40C6-BC69-F7729B0FE5FC}" type="presParOf" srcId="{AFC4CEE3-044B-4372-AC37-261E7A6E8F94}" destId="{9F0A7D72-501D-4B92-A840-2B91A99837EE}"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DA075F0-0A18-41CF-A7C6-C211A3C68CAE}"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1FE1D066-6CD5-4D29-B993-3EB7F445D9D3}">
      <dgm:prSet/>
      <dgm:spPr/>
      <dgm:t>
        <a:bodyPr/>
        <a:lstStyle/>
        <a:p>
          <a:pPr rtl="0"/>
          <a:r>
            <a:rPr lang="en-US" dirty="0"/>
            <a:t>School library </a:t>
          </a:r>
          <a:r>
            <a:rPr lang="en-US" dirty="0">
              <a:latin typeface="Century Gothic" panose="020B0502020202020204"/>
            </a:rPr>
            <a:t>(Mrs. Watkinson opens the library every Tuesday evening) –</a:t>
          </a:r>
          <a:r>
            <a:rPr lang="en-US" dirty="0"/>
            <a:t> </a:t>
          </a:r>
          <a:r>
            <a:rPr lang="en-US" dirty="0">
              <a:latin typeface="Century Gothic" panose="020B0502020202020204"/>
            </a:rPr>
            <a:t>Wednesdays -Can</a:t>
          </a:r>
          <a:r>
            <a:rPr lang="en-US" dirty="0"/>
            <a:t> you help?</a:t>
          </a:r>
        </a:p>
      </dgm:t>
    </dgm:pt>
    <dgm:pt modelId="{B6442611-C603-4A2D-9A2A-C2A83D164612}" type="parTrans" cxnId="{D5E8E0A2-1663-4D49-84CF-40B902DE8F7B}">
      <dgm:prSet/>
      <dgm:spPr/>
      <dgm:t>
        <a:bodyPr/>
        <a:lstStyle/>
        <a:p>
          <a:endParaRPr lang="en-US"/>
        </a:p>
      </dgm:t>
    </dgm:pt>
    <dgm:pt modelId="{42A1D55D-B59D-44D8-8C05-07A36BA23217}" type="sibTrans" cxnId="{D5E8E0A2-1663-4D49-84CF-40B902DE8F7B}">
      <dgm:prSet/>
      <dgm:spPr/>
      <dgm:t>
        <a:bodyPr/>
        <a:lstStyle/>
        <a:p>
          <a:endParaRPr lang="en-US"/>
        </a:p>
      </dgm:t>
    </dgm:pt>
    <dgm:pt modelId="{12BBE869-29C2-492F-9359-C5CA2F33230B}">
      <dgm:prSet/>
      <dgm:spPr/>
      <dgm:t>
        <a:bodyPr/>
        <a:lstStyle/>
        <a:p>
          <a:pPr rtl="0"/>
          <a:r>
            <a:rPr lang="en-US" dirty="0"/>
            <a:t>Pre-school </a:t>
          </a:r>
          <a:r>
            <a:rPr lang="en-US" dirty="0">
              <a:latin typeface="Century Gothic" panose="020B0502020202020204"/>
            </a:rPr>
            <a:t>– we still have places available in our </a:t>
          </a:r>
          <a:r>
            <a:rPr lang="en-US" dirty="0"/>
            <a:t>Penwortham Stars Preschool</a:t>
          </a:r>
          <a:r>
            <a:rPr lang="en-US" dirty="0">
              <a:latin typeface="Century Gothic" panose="020B0502020202020204"/>
            </a:rPr>
            <a:t>.</a:t>
          </a:r>
          <a:endParaRPr lang="en-US" dirty="0"/>
        </a:p>
      </dgm:t>
    </dgm:pt>
    <dgm:pt modelId="{F50BDA21-6384-401C-8F48-F97A4495CEEA}" type="parTrans" cxnId="{FDF66788-CBF4-4DD0-AE43-9E84E158BF90}">
      <dgm:prSet/>
      <dgm:spPr/>
      <dgm:t>
        <a:bodyPr/>
        <a:lstStyle/>
        <a:p>
          <a:endParaRPr lang="en-US"/>
        </a:p>
      </dgm:t>
    </dgm:pt>
    <dgm:pt modelId="{112F6D95-7E15-4647-9F2C-96E86D6D4C15}" type="sibTrans" cxnId="{FDF66788-CBF4-4DD0-AE43-9E84E158BF90}">
      <dgm:prSet/>
      <dgm:spPr/>
      <dgm:t>
        <a:bodyPr/>
        <a:lstStyle/>
        <a:p>
          <a:endParaRPr lang="en-US"/>
        </a:p>
      </dgm:t>
    </dgm:pt>
    <dgm:pt modelId="{72652621-CF69-4A82-930C-BF5A6FBB8804}">
      <dgm:prSet/>
      <dgm:spPr/>
      <dgm:t>
        <a:bodyPr/>
        <a:lstStyle/>
        <a:p>
          <a:pPr rtl="0"/>
          <a:r>
            <a:rPr lang="en-US" dirty="0"/>
            <a:t>Forest School</a:t>
          </a:r>
          <a:r>
            <a:rPr lang="en-US" dirty="0">
              <a:latin typeface="Century Gothic" panose="020B0502020202020204"/>
            </a:rPr>
            <a:t> – more details to follow</a:t>
          </a:r>
          <a:endParaRPr lang="en-US" dirty="0"/>
        </a:p>
      </dgm:t>
    </dgm:pt>
    <dgm:pt modelId="{9028153D-CFB7-4A4B-8F73-66D9F80CA28D}" type="parTrans" cxnId="{5C9D820C-59C0-474E-A1A7-D46D4E860CA8}">
      <dgm:prSet/>
      <dgm:spPr/>
      <dgm:t>
        <a:bodyPr/>
        <a:lstStyle/>
        <a:p>
          <a:endParaRPr lang="en-US"/>
        </a:p>
      </dgm:t>
    </dgm:pt>
    <dgm:pt modelId="{45FA3937-AECD-4294-9D78-3C69B56155A6}" type="sibTrans" cxnId="{5C9D820C-59C0-474E-A1A7-D46D4E860CA8}">
      <dgm:prSet/>
      <dgm:spPr/>
      <dgm:t>
        <a:bodyPr/>
        <a:lstStyle/>
        <a:p>
          <a:endParaRPr lang="en-US"/>
        </a:p>
      </dgm:t>
    </dgm:pt>
    <dgm:pt modelId="{8486C2CF-F802-4111-85E8-52C2BBCD522B}">
      <dgm:prSet/>
      <dgm:spPr/>
      <dgm:t>
        <a:bodyPr/>
        <a:lstStyle/>
        <a:p>
          <a:pPr rtl="0"/>
          <a:r>
            <a:rPr lang="en-US" dirty="0"/>
            <a:t>Mindfulness suite</a:t>
          </a:r>
          <a:r>
            <a:rPr lang="en-US" dirty="0">
              <a:latin typeface="Century Gothic" panose="020B0502020202020204"/>
            </a:rPr>
            <a:t> – our Beach Hut – pastoral support with Miss Flint</a:t>
          </a:r>
          <a:endParaRPr lang="en-US" dirty="0"/>
        </a:p>
      </dgm:t>
    </dgm:pt>
    <dgm:pt modelId="{99900095-ADF8-40DC-B6FF-6760E072CF5E}" type="parTrans" cxnId="{D783C7FC-0610-4795-8626-E4269DBD2D6F}">
      <dgm:prSet/>
      <dgm:spPr/>
      <dgm:t>
        <a:bodyPr/>
        <a:lstStyle/>
        <a:p>
          <a:endParaRPr lang="en-US"/>
        </a:p>
      </dgm:t>
    </dgm:pt>
    <dgm:pt modelId="{3DA916E2-6CDE-4D11-A43A-222887198915}" type="sibTrans" cxnId="{D783C7FC-0610-4795-8626-E4269DBD2D6F}">
      <dgm:prSet/>
      <dgm:spPr/>
      <dgm:t>
        <a:bodyPr/>
        <a:lstStyle/>
        <a:p>
          <a:endParaRPr lang="en-US"/>
        </a:p>
      </dgm:t>
    </dgm:pt>
    <dgm:pt modelId="{E26B5502-FBD7-48E7-A808-FBCEE25D31F2}">
      <dgm:prSet/>
      <dgm:spPr/>
      <dgm:t>
        <a:bodyPr/>
        <a:lstStyle/>
        <a:p>
          <a:pPr rtl="0"/>
          <a:r>
            <a:rPr lang="en-US" dirty="0"/>
            <a:t>PTFA – playground </a:t>
          </a:r>
          <a:r>
            <a:rPr lang="en-US" dirty="0">
              <a:latin typeface="Century Gothic" panose="020B0502020202020204"/>
            </a:rPr>
            <a:t>project -</a:t>
          </a:r>
          <a:r>
            <a:rPr lang="en-US" dirty="0"/>
            <a:t> can you help? </a:t>
          </a:r>
        </a:p>
      </dgm:t>
    </dgm:pt>
    <dgm:pt modelId="{595CE91E-CD8D-4850-817B-B55FBDF7E9EE}" type="parTrans" cxnId="{66CE2DB8-6A43-4018-A85C-39067AF9F5EA}">
      <dgm:prSet/>
      <dgm:spPr/>
      <dgm:t>
        <a:bodyPr/>
        <a:lstStyle/>
        <a:p>
          <a:endParaRPr lang="en-US"/>
        </a:p>
      </dgm:t>
    </dgm:pt>
    <dgm:pt modelId="{F7219682-AB86-4766-BAC9-057FC4E6E4D3}" type="sibTrans" cxnId="{66CE2DB8-6A43-4018-A85C-39067AF9F5EA}">
      <dgm:prSet/>
      <dgm:spPr/>
      <dgm:t>
        <a:bodyPr/>
        <a:lstStyle/>
        <a:p>
          <a:endParaRPr lang="en-US"/>
        </a:p>
      </dgm:t>
    </dgm:pt>
    <dgm:pt modelId="{2987A5DD-0FD3-4E87-96FB-18BD91DEB4A9}" type="pres">
      <dgm:prSet presAssocID="{DDA075F0-0A18-41CF-A7C6-C211A3C68CAE}" presName="outerComposite" presStyleCnt="0">
        <dgm:presLayoutVars>
          <dgm:chMax val="5"/>
          <dgm:dir/>
          <dgm:resizeHandles val="exact"/>
        </dgm:presLayoutVars>
      </dgm:prSet>
      <dgm:spPr/>
    </dgm:pt>
    <dgm:pt modelId="{174EB11A-AD19-42A9-9EA4-D0CBE0491AA7}" type="pres">
      <dgm:prSet presAssocID="{DDA075F0-0A18-41CF-A7C6-C211A3C68CAE}" presName="dummyMaxCanvas" presStyleCnt="0">
        <dgm:presLayoutVars/>
      </dgm:prSet>
      <dgm:spPr/>
    </dgm:pt>
    <dgm:pt modelId="{62969D04-FF3A-4305-8057-133765737C4A}" type="pres">
      <dgm:prSet presAssocID="{DDA075F0-0A18-41CF-A7C6-C211A3C68CAE}" presName="FiveNodes_1" presStyleLbl="node1" presStyleIdx="0" presStyleCnt="5">
        <dgm:presLayoutVars>
          <dgm:bulletEnabled val="1"/>
        </dgm:presLayoutVars>
      </dgm:prSet>
      <dgm:spPr/>
    </dgm:pt>
    <dgm:pt modelId="{3EBEAB6B-62B6-40F2-97D9-E513BD01AC90}" type="pres">
      <dgm:prSet presAssocID="{DDA075F0-0A18-41CF-A7C6-C211A3C68CAE}" presName="FiveNodes_2" presStyleLbl="node1" presStyleIdx="1" presStyleCnt="5">
        <dgm:presLayoutVars>
          <dgm:bulletEnabled val="1"/>
        </dgm:presLayoutVars>
      </dgm:prSet>
      <dgm:spPr/>
    </dgm:pt>
    <dgm:pt modelId="{BA05A178-73FF-4F52-9C25-6ADAC10C1658}" type="pres">
      <dgm:prSet presAssocID="{DDA075F0-0A18-41CF-A7C6-C211A3C68CAE}" presName="FiveNodes_3" presStyleLbl="node1" presStyleIdx="2" presStyleCnt="5">
        <dgm:presLayoutVars>
          <dgm:bulletEnabled val="1"/>
        </dgm:presLayoutVars>
      </dgm:prSet>
      <dgm:spPr/>
    </dgm:pt>
    <dgm:pt modelId="{9CC6CC93-785E-49C7-A862-C986B5CC2313}" type="pres">
      <dgm:prSet presAssocID="{DDA075F0-0A18-41CF-A7C6-C211A3C68CAE}" presName="FiveNodes_4" presStyleLbl="node1" presStyleIdx="3" presStyleCnt="5">
        <dgm:presLayoutVars>
          <dgm:bulletEnabled val="1"/>
        </dgm:presLayoutVars>
      </dgm:prSet>
      <dgm:spPr/>
    </dgm:pt>
    <dgm:pt modelId="{A2D65321-666F-4C7B-9AAA-8969FEBE9FAF}" type="pres">
      <dgm:prSet presAssocID="{DDA075F0-0A18-41CF-A7C6-C211A3C68CAE}" presName="FiveNodes_5" presStyleLbl="node1" presStyleIdx="4" presStyleCnt="5">
        <dgm:presLayoutVars>
          <dgm:bulletEnabled val="1"/>
        </dgm:presLayoutVars>
      </dgm:prSet>
      <dgm:spPr/>
    </dgm:pt>
    <dgm:pt modelId="{937D1EAA-68D9-4D5F-A6AC-6036AB4C6E9B}" type="pres">
      <dgm:prSet presAssocID="{DDA075F0-0A18-41CF-A7C6-C211A3C68CAE}" presName="FiveConn_1-2" presStyleLbl="fgAccFollowNode1" presStyleIdx="0" presStyleCnt="4">
        <dgm:presLayoutVars>
          <dgm:bulletEnabled val="1"/>
        </dgm:presLayoutVars>
      </dgm:prSet>
      <dgm:spPr/>
    </dgm:pt>
    <dgm:pt modelId="{DC84E01C-E7FB-406F-A091-5E317D2D8367}" type="pres">
      <dgm:prSet presAssocID="{DDA075F0-0A18-41CF-A7C6-C211A3C68CAE}" presName="FiveConn_2-3" presStyleLbl="fgAccFollowNode1" presStyleIdx="1" presStyleCnt="4">
        <dgm:presLayoutVars>
          <dgm:bulletEnabled val="1"/>
        </dgm:presLayoutVars>
      </dgm:prSet>
      <dgm:spPr/>
    </dgm:pt>
    <dgm:pt modelId="{53058F97-3C86-4099-B131-AFF49FA03B07}" type="pres">
      <dgm:prSet presAssocID="{DDA075F0-0A18-41CF-A7C6-C211A3C68CAE}" presName="FiveConn_3-4" presStyleLbl="fgAccFollowNode1" presStyleIdx="2" presStyleCnt="4">
        <dgm:presLayoutVars>
          <dgm:bulletEnabled val="1"/>
        </dgm:presLayoutVars>
      </dgm:prSet>
      <dgm:spPr/>
    </dgm:pt>
    <dgm:pt modelId="{A048735C-22B9-4766-8354-7DE1B7BEF6D5}" type="pres">
      <dgm:prSet presAssocID="{DDA075F0-0A18-41CF-A7C6-C211A3C68CAE}" presName="FiveConn_4-5" presStyleLbl="fgAccFollowNode1" presStyleIdx="3" presStyleCnt="4">
        <dgm:presLayoutVars>
          <dgm:bulletEnabled val="1"/>
        </dgm:presLayoutVars>
      </dgm:prSet>
      <dgm:spPr/>
    </dgm:pt>
    <dgm:pt modelId="{56F23904-0095-4026-ACA9-07AD4D065C1F}" type="pres">
      <dgm:prSet presAssocID="{DDA075F0-0A18-41CF-A7C6-C211A3C68CAE}" presName="FiveNodes_1_text" presStyleLbl="node1" presStyleIdx="4" presStyleCnt="5">
        <dgm:presLayoutVars>
          <dgm:bulletEnabled val="1"/>
        </dgm:presLayoutVars>
      </dgm:prSet>
      <dgm:spPr/>
    </dgm:pt>
    <dgm:pt modelId="{8B8DA05A-4FFC-4509-A422-4D46EDB13078}" type="pres">
      <dgm:prSet presAssocID="{DDA075F0-0A18-41CF-A7C6-C211A3C68CAE}" presName="FiveNodes_2_text" presStyleLbl="node1" presStyleIdx="4" presStyleCnt="5">
        <dgm:presLayoutVars>
          <dgm:bulletEnabled val="1"/>
        </dgm:presLayoutVars>
      </dgm:prSet>
      <dgm:spPr/>
    </dgm:pt>
    <dgm:pt modelId="{813F1201-56B7-4E9D-9B9F-B4B9A60FC322}" type="pres">
      <dgm:prSet presAssocID="{DDA075F0-0A18-41CF-A7C6-C211A3C68CAE}" presName="FiveNodes_3_text" presStyleLbl="node1" presStyleIdx="4" presStyleCnt="5">
        <dgm:presLayoutVars>
          <dgm:bulletEnabled val="1"/>
        </dgm:presLayoutVars>
      </dgm:prSet>
      <dgm:spPr/>
    </dgm:pt>
    <dgm:pt modelId="{649FD3F6-FE36-40EF-A6E0-9B8AF0D80885}" type="pres">
      <dgm:prSet presAssocID="{DDA075F0-0A18-41CF-A7C6-C211A3C68CAE}" presName="FiveNodes_4_text" presStyleLbl="node1" presStyleIdx="4" presStyleCnt="5">
        <dgm:presLayoutVars>
          <dgm:bulletEnabled val="1"/>
        </dgm:presLayoutVars>
      </dgm:prSet>
      <dgm:spPr/>
    </dgm:pt>
    <dgm:pt modelId="{5699EA86-3B71-4E11-99B3-5A0A22D105D3}" type="pres">
      <dgm:prSet presAssocID="{DDA075F0-0A18-41CF-A7C6-C211A3C68CAE}" presName="FiveNodes_5_text" presStyleLbl="node1" presStyleIdx="4" presStyleCnt="5">
        <dgm:presLayoutVars>
          <dgm:bulletEnabled val="1"/>
        </dgm:presLayoutVars>
      </dgm:prSet>
      <dgm:spPr/>
    </dgm:pt>
  </dgm:ptLst>
  <dgm:cxnLst>
    <dgm:cxn modelId="{5C9D820C-59C0-474E-A1A7-D46D4E860CA8}" srcId="{DDA075F0-0A18-41CF-A7C6-C211A3C68CAE}" destId="{72652621-CF69-4A82-930C-BF5A6FBB8804}" srcOrd="2" destOrd="0" parTransId="{9028153D-CFB7-4A4B-8F73-66D9F80CA28D}" sibTransId="{45FA3937-AECD-4294-9D78-3C69B56155A6}"/>
    <dgm:cxn modelId="{4A97CF26-BC5E-4E3C-B33D-642FC82A9338}" type="presOf" srcId="{12BBE869-29C2-492F-9359-C5CA2F33230B}" destId="{8B8DA05A-4FFC-4509-A422-4D46EDB13078}" srcOrd="1" destOrd="0" presId="urn:microsoft.com/office/officeart/2005/8/layout/vProcess5"/>
    <dgm:cxn modelId="{EF0C123A-2D2F-445F-A90D-7E8ED25D4502}" type="presOf" srcId="{8486C2CF-F802-4111-85E8-52C2BBCD522B}" destId="{9CC6CC93-785E-49C7-A862-C986B5CC2313}" srcOrd="0" destOrd="0" presId="urn:microsoft.com/office/officeart/2005/8/layout/vProcess5"/>
    <dgm:cxn modelId="{0FB2C63C-2704-4151-B886-61475CEAF47A}" type="presOf" srcId="{DDA075F0-0A18-41CF-A7C6-C211A3C68CAE}" destId="{2987A5DD-0FD3-4E87-96FB-18BD91DEB4A9}" srcOrd="0" destOrd="0" presId="urn:microsoft.com/office/officeart/2005/8/layout/vProcess5"/>
    <dgm:cxn modelId="{7AC1A541-E716-40A0-A03F-B9AD706C94C4}" type="presOf" srcId="{E26B5502-FBD7-48E7-A808-FBCEE25D31F2}" destId="{5699EA86-3B71-4E11-99B3-5A0A22D105D3}" srcOrd="1" destOrd="0" presId="urn:microsoft.com/office/officeart/2005/8/layout/vProcess5"/>
    <dgm:cxn modelId="{31C5EC44-45FC-4AFE-9057-B3533A012264}" type="presOf" srcId="{1FE1D066-6CD5-4D29-B993-3EB7F445D9D3}" destId="{56F23904-0095-4026-ACA9-07AD4D065C1F}" srcOrd="1" destOrd="0" presId="urn:microsoft.com/office/officeart/2005/8/layout/vProcess5"/>
    <dgm:cxn modelId="{64FC5049-997B-40F7-9D69-66E8D30E8D73}" type="presOf" srcId="{42A1D55D-B59D-44D8-8C05-07A36BA23217}" destId="{937D1EAA-68D9-4D5F-A6AC-6036AB4C6E9B}" srcOrd="0" destOrd="0" presId="urn:microsoft.com/office/officeart/2005/8/layout/vProcess5"/>
    <dgm:cxn modelId="{9B7C9B7D-EA38-47A7-9303-ABDD48DB7AFF}" type="presOf" srcId="{12BBE869-29C2-492F-9359-C5CA2F33230B}" destId="{3EBEAB6B-62B6-40F2-97D9-E513BD01AC90}" srcOrd="0" destOrd="0" presId="urn:microsoft.com/office/officeart/2005/8/layout/vProcess5"/>
    <dgm:cxn modelId="{FDF66788-CBF4-4DD0-AE43-9E84E158BF90}" srcId="{DDA075F0-0A18-41CF-A7C6-C211A3C68CAE}" destId="{12BBE869-29C2-492F-9359-C5CA2F33230B}" srcOrd="1" destOrd="0" parTransId="{F50BDA21-6384-401C-8F48-F97A4495CEEA}" sibTransId="{112F6D95-7E15-4647-9F2C-96E86D6D4C15}"/>
    <dgm:cxn modelId="{4DE1938E-B577-4E8B-91C1-59D1A6CC865E}" type="presOf" srcId="{45FA3937-AECD-4294-9D78-3C69B56155A6}" destId="{53058F97-3C86-4099-B131-AFF49FA03B07}" srcOrd="0" destOrd="0" presId="urn:microsoft.com/office/officeart/2005/8/layout/vProcess5"/>
    <dgm:cxn modelId="{D5E8E0A2-1663-4D49-84CF-40B902DE8F7B}" srcId="{DDA075F0-0A18-41CF-A7C6-C211A3C68CAE}" destId="{1FE1D066-6CD5-4D29-B993-3EB7F445D9D3}" srcOrd="0" destOrd="0" parTransId="{B6442611-C603-4A2D-9A2A-C2A83D164612}" sibTransId="{42A1D55D-B59D-44D8-8C05-07A36BA23217}"/>
    <dgm:cxn modelId="{66CE2DB8-6A43-4018-A85C-39067AF9F5EA}" srcId="{DDA075F0-0A18-41CF-A7C6-C211A3C68CAE}" destId="{E26B5502-FBD7-48E7-A808-FBCEE25D31F2}" srcOrd="4" destOrd="0" parTransId="{595CE91E-CD8D-4850-817B-B55FBDF7E9EE}" sibTransId="{F7219682-AB86-4766-BAC9-057FC4E6E4D3}"/>
    <dgm:cxn modelId="{CDF5E4C4-B4A8-4D9E-8246-9CE653CDD7A2}" type="presOf" srcId="{3DA916E2-6CDE-4D11-A43A-222887198915}" destId="{A048735C-22B9-4766-8354-7DE1B7BEF6D5}" srcOrd="0" destOrd="0" presId="urn:microsoft.com/office/officeart/2005/8/layout/vProcess5"/>
    <dgm:cxn modelId="{B43FD8C5-E04B-4767-B1BD-177E1E299C7D}" type="presOf" srcId="{E26B5502-FBD7-48E7-A808-FBCEE25D31F2}" destId="{A2D65321-666F-4C7B-9AAA-8969FEBE9FAF}" srcOrd="0" destOrd="0" presId="urn:microsoft.com/office/officeart/2005/8/layout/vProcess5"/>
    <dgm:cxn modelId="{C9EB68C9-5547-4B37-8530-A382E2AB6520}" type="presOf" srcId="{1FE1D066-6CD5-4D29-B993-3EB7F445D9D3}" destId="{62969D04-FF3A-4305-8057-133765737C4A}" srcOrd="0" destOrd="0" presId="urn:microsoft.com/office/officeart/2005/8/layout/vProcess5"/>
    <dgm:cxn modelId="{43B0D5CF-2E85-4872-AB5C-3FE8A7983DF5}" type="presOf" srcId="{8486C2CF-F802-4111-85E8-52C2BBCD522B}" destId="{649FD3F6-FE36-40EF-A6E0-9B8AF0D80885}" srcOrd="1" destOrd="0" presId="urn:microsoft.com/office/officeart/2005/8/layout/vProcess5"/>
    <dgm:cxn modelId="{3AB275DD-556E-44DE-9F31-2F171AC2D79F}" type="presOf" srcId="{112F6D95-7E15-4647-9F2C-96E86D6D4C15}" destId="{DC84E01C-E7FB-406F-A091-5E317D2D8367}" srcOrd="0" destOrd="0" presId="urn:microsoft.com/office/officeart/2005/8/layout/vProcess5"/>
    <dgm:cxn modelId="{2BE100F8-319F-4638-BDBA-2A5836C85F35}" type="presOf" srcId="{72652621-CF69-4A82-930C-BF5A6FBB8804}" destId="{813F1201-56B7-4E9D-9B9F-B4B9A60FC322}" srcOrd="1" destOrd="0" presId="urn:microsoft.com/office/officeart/2005/8/layout/vProcess5"/>
    <dgm:cxn modelId="{371351F9-4677-4356-8267-2C0A8595B75F}" type="presOf" srcId="{72652621-CF69-4A82-930C-BF5A6FBB8804}" destId="{BA05A178-73FF-4F52-9C25-6ADAC10C1658}" srcOrd="0" destOrd="0" presId="urn:microsoft.com/office/officeart/2005/8/layout/vProcess5"/>
    <dgm:cxn modelId="{D783C7FC-0610-4795-8626-E4269DBD2D6F}" srcId="{DDA075F0-0A18-41CF-A7C6-C211A3C68CAE}" destId="{8486C2CF-F802-4111-85E8-52C2BBCD522B}" srcOrd="3" destOrd="0" parTransId="{99900095-ADF8-40DC-B6FF-6760E072CF5E}" sibTransId="{3DA916E2-6CDE-4D11-A43A-222887198915}"/>
    <dgm:cxn modelId="{997A911A-5A7F-4E92-A85C-4291D490BAD9}" type="presParOf" srcId="{2987A5DD-0FD3-4E87-96FB-18BD91DEB4A9}" destId="{174EB11A-AD19-42A9-9EA4-D0CBE0491AA7}" srcOrd="0" destOrd="0" presId="urn:microsoft.com/office/officeart/2005/8/layout/vProcess5"/>
    <dgm:cxn modelId="{F6B6FCF5-29FB-47AA-9C1C-BD603F0D4192}" type="presParOf" srcId="{2987A5DD-0FD3-4E87-96FB-18BD91DEB4A9}" destId="{62969D04-FF3A-4305-8057-133765737C4A}" srcOrd="1" destOrd="0" presId="urn:microsoft.com/office/officeart/2005/8/layout/vProcess5"/>
    <dgm:cxn modelId="{0BE9D409-B43C-469F-8C75-DB242980CF64}" type="presParOf" srcId="{2987A5DD-0FD3-4E87-96FB-18BD91DEB4A9}" destId="{3EBEAB6B-62B6-40F2-97D9-E513BD01AC90}" srcOrd="2" destOrd="0" presId="urn:microsoft.com/office/officeart/2005/8/layout/vProcess5"/>
    <dgm:cxn modelId="{18CD5095-871B-4EC5-A52F-EE22E5BC49E0}" type="presParOf" srcId="{2987A5DD-0FD3-4E87-96FB-18BD91DEB4A9}" destId="{BA05A178-73FF-4F52-9C25-6ADAC10C1658}" srcOrd="3" destOrd="0" presId="urn:microsoft.com/office/officeart/2005/8/layout/vProcess5"/>
    <dgm:cxn modelId="{0896E934-C573-461C-8A0A-336A5D7203E6}" type="presParOf" srcId="{2987A5DD-0FD3-4E87-96FB-18BD91DEB4A9}" destId="{9CC6CC93-785E-49C7-A862-C986B5CC2313}" srcOrd="4" destOrd="0" presId="urn:microsoft.com/office/officeart/2005/8/layout/vProcess5"/>
    <dgm:cxn modelId="{35E7D6D5-AC86-4E95-A89E-F98B3070DD9E}" type="presParOf" srcId="{2987A5DD-0FD3-4E87-96FB-18BD91DEB4A9}" destId="{A2D65321-666F-4C7B-9AAA-8969FEBE9FAF}" srcOrd="5" destOrd="0" presId="urn:microsoft.com/office/officeart/2005/8/layout/vProcess5"/>
    <dgm:cxn modelId="{7E0FFB92-93F5-4EA2-B9AF-EE7C16591C1B}" type="presParOf" srcId="{2987A5DD-0FD3-4E87-96FB-18BD91DEB4A9}" destId="{937D1EAA-68D9-4D5F-A6AC-6036AB4C6E9B}" srcOrd="6" destOrd="0" presId="urn:microsoft.com/office/officeart/2005/8/layout/vProcess5"/>
    <dgm:cxn modelId="{C34CF9D2-5302-4303-9EDF-ADE708D2F5FA}" type="presParOf" srcId="{2987A5DD-0FD3-4E87-96FB-18BD91DEB4A9}" destId="{DC84E01C-E7FB-406F-A091-5E317D2D8367}" srcOrd="7" destOrd="0" presId="urn:microsoft.com/office/officeart/2005/8/layout/vProcess5"/>
    <dgm:cxn modelId="{247AB5F3-7129-4781-BD1C-26F65934A599}" type="presParOf" srcId="{2987A5DD-0FD3-4E87-96FB-18BD91DEB4A9}" destId="{53058F97-3C86-4099-B131-AFF49FA03B07}" srcOrd="8" destOrd="0" presId="urn:microsoft.com/office/officeart/2005/8/layout/vProcess5"/>
    <dgm:cxn modelId="{3484168E-D72D-463D-A9E0-EDB2A899689C}" type="presParOf" srcId="{2987A5DD-0FD3-4E87-96FB-18BD91DEB4A9}" destId="{A048735C-22B9-4766-8354-7DE1B7BEF6D5}" srcOrd="9" destOrd="0" presId="urn:microsoft.com/office/officeart/2005/8/layout/vProcess5"/>
    <dgm:cxn modelId="{F8C9A9F8-37A6-4419-86C3-A6B8CF2C72EB}" type="presParOf" srcId="{2987A5DD-0FD3-4E87-96FB-18BD91DEB4A9}" destId="{56F23904-0095-4026-ACA9-07AD4D065C1F}" srcOrd="10" destOrd="0" presId="urn:microsoft.com/office/officeart/2005/8/layout/vProcess5"/>
    <dgm:cxn modelId="{7891754C-9C87-4797-B376-6E2B3B0B6D09}" type="presParOf" srcId="{2987A5DD-0FD3-4E87-96FB-18BD91DEB4A9}" destId="{8B8DA05A-4FFC-4509-A422-4D46EDB13078}" srcOrd="11" destOrd="0" presId="urn:microsoft.com/office/officeart/2005/8/layout/vProcess5"/>
    <dgm:cxn modelId="{3430A673-9A04-4E4B-B37B-350FF4C84783}" type="presParOf" srcId="{2987A5DD-0FD3-4E87-96FB-18BD91DEB4A9}" destId="{813F1201-56B7-4E9D-9B9F-B4B9A60FC322}" srcOrd="12" destOrd="0" presId="urn:microsoft.com/office/officeart/2005/8/layout/vProcess5"/>
    <dgm:cxn modelId="{E472E212-7468-49FF-9907-C5984C949F43}" type="presParOf" srcId="{2987A5DD-0FD3-4E87-96FB-18BD91DEB4A9}" destId="{649FD3F6-FE36-40EF-A6E0-9B8AF0D80885}" srcOrd="13" destOrd="0" presId="urn:microsoft.com/office/officeart/2005/8/layout/vProcess5"/>
    <dgm:cxn modelId="{FB5BFBC1-5442-4B20-9ABB-F535646415ED}" type="presParOf" srcId="{2987A5DD-0FD3-4E87-96FB-18BD91DEB4A9}" destId="{5699EA86-3B71-4E11-99B3-5A0A22D105D3}"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2E0B958-C531-4787-B6DC-5D06865B20B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E50D87D-693E-44E6-A602-EA0F461EEC22}">
      <dgm:prSet/>
      <dgm:spPr/>
      <dgm:t>
        <a:bodyPr/>
        <a:lstStyle/>
        <a:p>
          <a:r>
            <a:rPr lang="en-GB" dirty="0"/>
            <a:t>Thank you for coming!</a:t>
          </a:r>
          <a:endParaRPr lang="en-US" dirty="0"/>
        </a:p>
      </dgm:t>
    </dgm:pt>
    <dgm:pt modelId="{81E86FFE-BE4A-47A4-8A22-E21D3EB8DF54}" type="parTrans" cxnId="{E7664900-7ED2-4AE4-A025-963C03617306}">
      <dgm:prSet/>
      <dgm:spPr/>
      <dgm:t>
        <a:bodyPr/>
        <a:lstStyle/>
        <a:p>
          <a:endParaRPr lang="en-US"/>
        </a:p>
      </dgm:t>
    </dgm:pt>
    <dgm:pt modelId="{27227B87-CD7C-4E4B-81AF-306C70D7B4BB}" type="sibTrans" cxnId="{E7664900-7ED2-4AE4-A025-963C03617306}">
      <dgm:prSet/>
      <dgm:spPr/>
      <dgm:t>
        <a:bodyPr/>
        <a:lstStyle/>
        <a:p>
          <a:endParaRPr lang="en-US"/>
        </a:p>
      </dgm:t>
    </dgm:pt>
    <dgm:pt modelId="{3505E741-D81C-4870-B395-CB455C2CB1CE}">
      <dgm:prSet/>
      <dgm:spPr/>
      <dgm:t>
        <a:bodyPr/>
        <a:lstStyle/>
        <a:p>
          <a:r>
            <a:rPr lang="en-GB" dirty="0"/>
            <a:t>Any specific questions please email:</a:t>
          </a:r>
          <a:endParaRPr lang="en-US" dirty="0"/>
        </a:p>
      </dgm:t>
    </dgm:pt>
    <dgm:pt modelId="{3B88FB34-73D7-4DA7-A3FA-A127A8FC24D9}" type="parTrans" cxnId="{046D18F4-85F6-4462-86B0-66C771B42129}">
      <dgm:prSet/>
      <dgm:spPr/>
      <dgm:t>
        <a:bodyPr/>
        <a:lstStyle/>
        <a:p>
          <a:endParaRPr lang="en-US"/>
        </a:p>
      </dgm:t>
    </dgm:pt>
    <dgm:pt modelId="{51F7EC95-BA60-4291-8D4C-6228FA6C1B9E}" type="sibTrans" cxnId="{046D18F4-85F6-4462-86B0-66C771B42129}">
      <dgm:prSet/>
      <dgm:spPr/>
      <dgm:t>
        <a:bodyPr/>
        <a:lstStyle/>
        <a:p>
          <a:endParaRPr lang="en-US"/>
        </a:p>
      </dgm:t>
    </dgm:pt>
    <dgm:pt modelId="{42EA13CB-2ECC-411C-9F75-FB9D30E5E6BC}">
      <dgm:prSet/>
      <dgm:spPr/>
      <dgm:t>
        <a:bodyPr/>
        <a:lstStyle/>
        <a:p>
          <a:pPr rtl="0"/>
          <a:r>
            <a:rPr lang="en-US" dirty="0">
              <a:hlinkClick xmlns:r="http://schemas.openxmlformats.org/officeDocument/2006/relationships" r:id="rId1"/>
            </a:rPr>
            <a:t>e.lambert@penwortham-pri.lancs.sch.uk</a:t>
          </a:r>
          <a:r>
            <a:rPr lang="en-US" dirty="0"/>
            <a:t> </a:t>
          </a:r>
        </a:p>
      </dgm:t>
    </dgm:pt>
    <dgm:pt modelId="{1B6E5A5E-C1A6-4FD6-A934-F571B445D61A}" type="parTrans" cxnId="{893D5862-F3E0-48C0-9C09-213210D8B8F4}">
      <dgm:prSet/>
      <dgm:spPr/>
      <dgm:t>
        <a:bodyPr/>
        <a:lstStyle/>
        <a:p>
          <a:endParaRPr lang="en-US"/>
        </a:p>
      </dgm:t>
    </dgm:pt>
    <dgm:pt modelId="{F7566C02-0D7A-49D8-B1A5-15513B2A2FA2}" type="sibTrans" cxnId="{893D5862-F3E0-48C0-9C09-213210D8B8F4}">
      <dgm:prSet/>
      <dgm:spPr/>
      <dgm:t>
        <a:bodyPr/>
        <a:lstStyle/>
        <a:p>
          <a:endParaRPr lang="en-US"/>
        </a:p>
      </dgm:t>
    </dgm:pt>
    <dgm:pt modelId="{0CF76D72-8CEF-4E61-ADA2-677D8EED77A0}">
      <dgm:prSet/>
      <dgm:spPr/>
      <dgm:t>
        <a:bodyPr/>
        <a:lstStyle/>
        <a:p>
          <a:r>
            <a:rPr lang="en-GB" dirty="0"/>
            <a:t>Or email/telephone to make an appointment via the school office. </a:t>
          </a:r>
          <a:endParaRPr lang="en-US" dirty="0"/>
        </a:p>
      </dgm:t>
    </dgm:pt>
    <dgm:pt modelId="{BF9A6EF9-43A7-4222-9440-170E6F5D8765}" type="parTrans" cxnId="{41B54C48-3A36-4D5C-8CCD-11C8A2D02531}">
      <dgm:prSet/>
      <dgm:spPr/>
      <dgm:t>
        <a:bodyPr/>
        <a:lstStyle/>
        <a:p>
          <a:endParaRPr lang="en-US"/>
        </a:p>
      </dgm:t>
    </dgm:pt>
    <dgm:pt modelId="{1B887E09-9AB8-4858-AD30-2AC03AE1DA38}" type="sibTrans" cxnId="{41B54C48-3A36-4D5C-8CCD-11C8A2D02531}">
      <dgm:prSet/>
      <dgm:spPr/>
      <dgm:t>
        <a:bodyPr/>
        <a:lstStyle/>
        <a:p>
          <a:endParaRPr lang="en-US"/>
        </a:p>
      </dgm:t>
    </dgm:pt>
    <dgm:pt modelId="{FD54C76A-51DF-4D2A-9E8C-07A5CE284E86}" type="pres">
      <dgm:prSet presAssocID="{52E0B958-C531-4787-B6DC-5D06865B20B9}" presName="root" presStyleCnt="0">
        <dgm:presLayoutVars>
          <dgm:dir/>
          <dgm:resizeHandles val="exact"/>
        </dgm:presLayoutVars>
      </dgm:prSet>
      <dgm:spPr/>
    </dgm:pt>
    <dgm:pt modelId="{3ECCC666-A0C9-409D-AC2F-5BCC951540F7}" type="pres">
      <dgm:prSet presAssocID="{7E50D87D-693E-44E6-A602-EA0F461EEC22}" presName="compNode" presStyleCnt="0"/>
      <dgm:spPr/>
    </dgm:pt>
    <dgm:pt modelId="{515C40E9-633D-4CCC-A08E-8F11DA50D074}" type="pres">
      <dgm:prSet presAssocID="{7E50D87D-693E-44E6-A602-EA0F461EEC22}" presName="bgRect" presStyleLbl="bgShp" presStyleIdx="0" presStyleCnt="4"/>
      <dgm:spPr/>
    </dgm:pt>
    <dgm:pt modelId="{40B87245-0249-495E-8756-BE4F88BAD648}" type="pres">
      <dgm:prSet presAssocID="{7E50D87D-693E-44E6-A602-EA0F461EEC22}" presName="iconRect" presStyleLbl="node1" presStyleIdx="0"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Angel Face Outline"/>
        </a:ext>
      </dgm:extLst>
    </dgm:pt>
    <dgm:pt modelId="{3D083401-E50A-4BEC-96C9-0B4FEB75B8BF}" type="pres">
      <dgm:prSet presAssocID="{7E50D87D-693E-44E6-A602-EA0F461EEC22}" presName="spaceRect" presStyleCnt="0"/>
      <dgm:spPr/>
    </dgm:pt>
    <dgm:pt modelId="{5C5201A8-8089-47AE-BF5B-7558B53D37F8}" type="pres">
      <dgm:prSet presAssocID="{7E50D87D-693E-44E6-A602-EA0F461EEC22}" presName="parTx" presStyleLbl="revTx" presStyleIdx="0" presStyleCnt="4">
        <dgm:presLayoutVars>
          <dgm:chMax val="0"/>
          <dgm:chPref val="0"/>
        </dgm:presLayoutVars>
      </dgm:prSet>
      <dgm:spPr/>
    </dgm:pt>
    <dgm:pt modelId="{AE859F01-95CF-431D-9646-55585B85FD36}" type="pres">
      <dgm:prSet presAssocID="{27227B87-CD7C-4E4B-81AF-306C70D7B4BB}" presName="sibTrans" presStyleCnt="0"/>
      <dgm:spPr/>
    </dgm:pt>
    <dgm:pt modelId="{D84FBCDF-FD9E-4880-B002-791A1E83EF0E}" type="pres">
      <dgm:prSet presAssocID="{3505E741-D81C-4870-B395-CB455C2CB1CE}" presName="compNode" presStyleCnt="0"/>
      <dgm:spPr/>
    </dgm:pt>
    <dgm:pt modelId="{071B1860-647B-4A42-9F84-43F0B854B136}" type="pres">
      <dgm:prSet presAssocID="{3505E741-D81C-4870-B395-CB455C2CB1CE}" presName="bgRect" presStyleLbl="bgShp" presStyleIdx="1" presStyleCnt="4"/>
      <dgm:spPr/>
    </dgm:pt>
    <dgm:pt modelId="{60362D88-F040-4D2D-AA49-2561AA15B7C6}" type="pres">
      <dgm:prSet presAssocID="{3505E741-D81C-4870-B395-CB455C2CB1CE}" presName="iconRect" presStyleLbl="node1" presStyleIdx="1" presStyleCnt="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Email"/>
        </a:ext>
      </dgm:extLst>
    </dgm:pt>
    <dgm:pt modelId="{BCBDF536-AAC6-4B74-99A0-F83DC84BD159}" type="pres">
      <dgm:prSet presAssocID="{3505E741-D81C-4870-B395-CB455C2CB1CE}" presName="spaceRect" presStyleCnt="0"/>
      <dgm:spPr/>
    </dgm:pt>
    <dgm:pt modelId="{8C6D8FA4-C8A0-4E3F-9C3A-EDE2DB74A91B}" type="pres">
      <dgm:prSet presAssocID="{3505E741-D81C-4870-B395-CB455C2CB1CE}" presName="parTx" presStyleLbl="revTx" presStyleIdx="1" presStyleCnt="4">
        <dgm:presLayoutVars>
          <dgm:chMax val="0"/>
          <dgm:chPref val="0"/>
        </dgm:presLayoutVars>
      </dgm:prSet>
      <dgm:spPr/>
    </dgm:pt>
    <dgm:pt modelId="{1AE58F48-621D-46B2-8577-92AA2D7FE814}" type="pres">
      <dgm:prSet presAssocID="{51F7EC95-BA60-4291-8D4C-6228FA6C1B9E}" presName="sibTrans" presStyleCnt="0"/>
      <dgm:spPr/>
    </dgm:pt>
    <dgm:pt modelId="{01F6C87F-2E86-43B1-BAC8-150A62E8C594}" type="pres">
      <dgm:prSet presAssocID="{42EA13CB-2ECC-411C-9F75-FB9D30E5E6BC}" presName="compNode" presStyleCnt="0"/>
      <dgm:spPr/>
    </dgm:pt>
    <dgm:pt modelId="{B0020004-DAE4-41FB-8A9F-933247040F14}" type="pres">
      <dgm:prSet presAssocID="{42EA13CB-2ECC-411C-9F75-FB9D30E5E6BC}" presName="bgRect" presStyleLbl="bgShp" presStyleIdx="2" presStyleCnt="4"/>
      <dgm:spPr/>
    </dgm:pt>
    <dgm:pt modelId="{1160A57D-F689-4936-88CE-6C9DAF0A38C1}" type="pres">
      <dgm:prSet presAssocID="{42EA13CB-2ECC-411C-9F75-FB9D30E5E6BC}" presName="iconRect" presStyleLbl="node1" presStyleIdx="2"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Envelope"/>
        </a:ext>
      </dgm:extLst>
    </dgm:pt>
    <dgm:pt modelId="{B46C3F8B-5BD1-4530-BF7C-F4143240324D}" type="pres">
      <dgm:prSet presAssocID="{42EA13CB-2ECC-411C-9F75-FB9D30E5E6BC}" presName="spaceRect" presStyleCnt="0"/>
      <dgm:spPr/>
    </dgm:pt>
    <dgm:pt modelId="{3E7C9195-4E45-4A21-BB16-E8CA9817B39A}" type="pres">
      <dgm:prSet presAssocID="{42EA13CB-2ECC-411C-9F75-FB9D30E5E6BC}" presName="parTx" presStyleLbl="revTx" presStyleIdx="2" presStyleCnt="4">
        <dgm:presLayoutVars>
          <dgm:chMax val="0"/>
          <dgm:chPref val="0"/>
        </dgm:presLayoutVars>
      </dgm:prSet>
      <dgm:spPr/>
    </dgm:pt>
    <dgm:pt modelId="{29BD14FD-5222-4C43-A99D-D4237C7FF3F1}" type="pres">
      <dgm:prSet presAssocID="{F7566C02-0D7A-49D8-B1A5-15513B2A2FA2}" presName="sibTrans" presStyleCnt="0"/>
      <dgm:spPr/>
    </dgm:pt>
    <dgm:pt modelId="{EEE99406-06F5-4FF3-BABF-0E8DD19567E8}" type="pres">
      <dgm:prSet presAssocID="{0CF76D72-8CEF-4E61-ADA2-677D8EED77A0}" presName="compNode" presStyleCnt="0"/>
      <dgm:spPr/>
    </dgm:pt>
    <dgm:pt modelId="{D40751B8-F0BE-43BA-A16B-F6CD8950DF4C}" type="pres">
      <dgm:prSet presAssocID="{0CF76D72-8CEF-4E61-ADA2-677D8EED77A0}" presName="bgRect" presStyleLbl="bgShp" presStyleIdx="3" presStyleCnt="4"/>
      <dgm:spPr/>
    </dgm:pt>
    <dgm:pt modelId="{AC78F729-2275-405F-99DE-7835B5892B71}" type="pres">
      <dgm:prSet presAssocID="{0CF76D72-8CEF-4E61-ADA2-677D8EED77A0}" presName="iconRect" presStyleLbl="node1" presStyleIdx="3" presStyleCnt="4"/>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Speaker Phone"/>
        </a:ext>
      </dgm:extLst>
    </dgm:pt>
    <dgm:pt modelId="{3A1E7DA4-BD49-49BF-A1F3-4FF49615FF90}" type="pres">
      <dgm:prSet presAssocID="{0CF76D72-8CEF-4E61-ADA2-677D8EED77A0}" presName="spaceRect" presStyleCnt="0"/>
      <dgm:spPr/>
    </dgm:pt>
    <dgm:pt modelId="{328A919D-5FDF-4C79-82F1-D9E64B280EEA}" type="pres">
      <dgm:prSet presAssocID="{0CF76D72-8CEF-4E61-ADA2-677D8EED77A0}" presName="parTx" presStyleLbl="revTx" presStyleIdx="3" presStyleCnt="4">
        <dgm:presLayoutVars>
          <dgm:chMax val="0"/>
          <dgm:chPref val="0"/>
        </dgm:presLayoutVars>
      </dgm:prSet>
      <dgm:spPr/>
    </dgm:pt>
  </dgm:ptLst>
  <dgm:cxnLst>
    <dgm:cxn modelId="{E7664900-7ED2-4AE4-A025-963C03617306}" srcId="{52E0B958-C531-4787-B6DC-5D06865B20B9}" destId="{7E50D87D-693E-44E6-A602-EA0F461EEC22}" srcOrd="0" destOrd="0" parTransId="{81E86FFE-BE4A-47A4-8A22-E21D3EB8DF54}" sibTransId="{27227B87-CD7C-4E4B-81AF-306C70D7B4BB}"/>
    <dgm:cxn modelId="{893D5862-F3E0-48C0-9C09-213210D8B8F4}" srcId="{52E0B958-C531-4787-B6DC-5D06865B20B9}" destId="{42EA13CB-2ECC-411C-9F75-FB9D30E5E6BC}" srcOrd="2" destOrd="0" parTransId="{1B6E5A5E-C1A6-4FD6-A934-F571B445D61A}" sibTransId="{F7566C02-0D7A-49D8-B1A5-15513B2A2FA2}"/>
    <dgm:cxn modelId="{41B54C48-3A36-4D5C-8CCD-11C8A2D02531}" srcId="{52E0B958-C531-4787-B6DC-5D06865B20B9}" destId="{0CF76D72-8CEF-4E61-ADA2-677D8EED77A0}" srcOrd="3" destOrd="0" parTransId="{BF9A6EF9-43A7-4222-9440-170E6F5D8765}" sibTransId="{1B887E09-9AB8-4858-AD30-2AC03AE1DA38}"/>
    <dgm:cxn modelId="{891859B0-88EA-454F-AB0E-DAEBE6787763}" type="presOf" srcId="{42EA13CB-2ECC-411C-9F75-FB9D30E5E6BC}" destId="{3E7C9195-4E45-4A21-BB16-E8CA9817B39A}" srcOrd="0" destOrd="0" presId="urn:microsoft.com/office/officeart/2018/2/layout/IconVerticalSolidList"/>
    <dgm:cxn modelId="{186912CA-E149-4138-BF2A-F04E34F8BAFD}" type="presOf" srcId="{0CF76D72-8CEF-4E61-ADA2-677D8EED77A0}" destId="{328A919D-5FDF-4C79-82F1-D9E64B280EEA}" srcOrd="0" destOrd="0" presId="urn:microsoft.com/office/officeart/2018/2/layout/IconVerticalSolidList"/>
    <dgm:cxn modelId="{DA551AD4-D1F8-4535-9315-02586A9AA5CA}" type="presOf" srcId="{7E50D87D-693E-44E6-A602-EA0F461EEC22}" destId="{5C5201A8-8089-47AE-BF5B-7558B53D37F8}" srcOrd="0" destOrd="0" presId="urn:microsoft.com/office/officeart/2018/2/layout/IconVerticalSolidList"/>
    <dgm:cxn modelId="{046D18F4-85F6-4462-86B0-66C771B42129}" srcId="{52E0B958-C531-4787-B6DC-5D06865B20B9}" destId="{3505E741-D81C-4870-B395-CB455C2CB1CE}" srcOrd="1" destOrd="0" parTransId="{3B88FB34-73D7-4DA7-A3FA-A127A8FC24D9}" sibTransId="{51F7EC95-BA60-4291-8D4C-6228FA6C1B9E}"/>
    <dgm:cxn modelId="{0D4F8FF8-6B02-4D5A-A91D-71929E64E6A0}" type="presOf" srcId="{52E0B958-C531-4787-B6DC-5D06865B20B9}" destId="{FD54C76A-51DF-4D2A-9E8C-07A5CE284E86}" srcOrd="0" destOrd="0" presId="urn:microsoft.com/office/officeart/2018/2/layout/IconVerticalSolidList"/>
    <dgm:cxn modelId="{34F2C1F8-E1C6-493C-AA66-9196E91DC644}" type="presOf" srcId="{3505E741-D81C-4870-B395-CB455C2CB1CE}" destId="{8C6D8FA4-C8A0-4E3F-9C3A-EDE2DB74A91B}" srcOrd="0" destOrd="0" presId="urn:microsoft.com/office/officeart/2018/2/layout/IconVerticalSolidList"/>
    <dgm:cxn modelId="{250DED76-5F2B-4C63-8E96-27303666A549}" type="presParOf" srcId="{FD54C76A-51DF-4D2A-9E8C-07A5CE284E86}" destId="{3ECCC666-A0C9-409D-AC2F-5BCC951540F7}" srcOrd="0" destOrd="0" presId="urn:microsoft.com/office/officeart/2018/2/layout/IconVerticalSolidList"/>
    <dgm:cxn modelId="{E4CEF19B-A545-459A-B818-7230B067EAD5}" type="presParOf" srcId="{3ECCC666-A0C9-409D-AC2F-5BCC951540F7}" destId="{515C40E9-633D-4CCC-A08E-8F11DA50D074}" srcOrd="0" destOrd="0" presId="urn:microsoft.com/office/officeart/2018/2/layout/IconVerticalSolidList"/>
    <dgm:cxn modelId="{4E1A61C1-30EC-4B0F-8038-F6C4909ACA5D}" type="presParOf" srcId="{3ECCC666-A0C9-409D-AC2F-5BCC951540F7}" destId="{40B87245-0249-495E-8756-BE4F88BAD648}" srcOrd="1" destOrd="0" presId="urn:microsoft.com/office/officeart/2018/2/layout/IconVerticalSolidList"/>
    <dgm:cxn modelId="{D4235BF5-0708-4566-A6A2-195063B68D0D}" type="presParOf" srcId="{3ECCC666-A0C9-409D-AC2F-5BCC951540F7}" destId="{3D083401-E50A-4BEC-96C9-0B4FEB75B8BF}" srcOrd="2" destOrd="0" presId="urn:microsoft.com/office/officeart/2018/2/layout/IconVerticalSolidList"/>
    <dgm:cxn modelId="{0DD29F53-7782-43C5-AF6A-C99702CB5052}" type="presParOf" srcId="{3ECCC666-A0C9-409D-AC2F-5BCC951540F7}" destId="{5C5201A8-8089-47AE-BF5B-7558B53D37F8}" srcOrd="3" destOrd="0" presId="urn:microsoft.com/office/officeart/2018/2/layout/IconVerticalSolidList"/>
    <dgm:cxn modelId="{723A3E02-B079-4251-A13E-0E7346961EDD}" type="presParOf" srcId="{FD54C76A-51DF-4D2A-9E8C-07A5CE284E86}" destId="{AE859F01-95CF-431D-9646-55585B85FD36}" srcOrd="1" destOrd="0" presId="urn:microsoft.com/office/officeart/2018/2/layout/IconVerticalSolidList"/>
    <dgm:cxn modelId="{E1D6ED60-6DDB-4779-9517-28713A93EF0D}" type="presParOf" srcId="{FD54C76A-51DF-4D2A-9E8C-07A5CE284E86}" destId="{D84FBCDF-FD9E-4880-B002-791A1E83EF0E}" srcOrd="2" destOrd="0" presId="urn:microsoft.com/office/officeart/2018/2/layout/IconVerticalSolidList"/>
    <dgm:cxn modelId="{888C84A4-C7EE-42CA-9F96-42D1A7EDE0F4}" type="presParOf" srcId="{D84FBCDF-FD9E-4880-B002-791A1E83EF0E}" destId="{071B1860-647B-4A42-9F84-43F0B854B136}" srcOrd="0" destOrd="0" presId="urn:microsoft.com/office/officeart/2018/2/layout/IconVerticalSolidList"/>
    <dgm:cxn modelId="{1F8847AE-7A32-4FB2-8D77-E5B71CE32C9D}" type="presParOf" srcId="{D84FBCDF-FD9E-4880-B002-791A1E83EF0E}" destId="{60362D88-F040-4D2D-AA49-2561AA15B7C6}" srcOrd="1" destOrd="0" presId="urn:microsoft.com/office/officeart/2018/2/layout/IconVerticalSolidList"/>
    <dgm:cxn modelId="{BFEE9887-9DED-4916-B84C-10C243C10ED4}" type="presParOf" srcId="{D84FBCDF-FD9E-4880-B002-791A1E83EF0E}" destId="{BCBDF536-AAC6-4B74-99A0-F83DC84BD159}" srcOrd="2" destOrd="0" presId="urn:microsoft.com/office/officeart/2018/2/layout/IconVerticalSolidList"/>
    <dgm:cxn modelId="{3FC05F0D-04C4-4528-B49C-6F7FB28E0354}" type="presParOf" srcId="{D84FBCDF-FD9E-4880-B002-791A1E83EF0E}" destId="{8C6D8FA4-C8A0-4E3F-9C3A-EDE2DB74A91B}" srcOrd="3" destOrd="0" presId="urn:microsoft.com/office/officeart/2018/2/layout/IconVerticalSolidList"/>
    <dgm:cxn modelId="{0F0DEACA-465D-4B0E-AAF2-7C1775204AC9}" type="presParOf" srcId="{FD54C76A-51DF-4D2A-9E8C-07A5CE284E86}" destId="{1AE58F48-621D-46B2-8577-92AA2D7FE814}" srcOrd="3" destOrd="0" presId="urn:microsoft.com/office/officeart/2018/2/layout/IconVerticalSolidList"/>
    <dgm:cxn modelId="{2163AA26-7782-4F5C-B16B-E2C6354E410C}" type="presParOf" srcId="{FD54C76A-51DF-4D2A-9E8C-07A5CE284E86}" destId="{01F6C87F-2E86-43B1-BAC8-150A62E8C594}" srcOrd="4" destOrd="0" presId="urn:microsoft.com/office/officeart/2018/2/layout/IconVerticalSolidList"/>
    <dgm:cxn modelId="{2FA8EB67-8B00-4E8C-9CAF-25CA3EDBD0F3}" type="presParOf" srcId="{01F6C87F-2E86-43B1-BAC8-150A62E8C594}" destId="{B0020004-DAE4-41FB-8A9F-933247040F14}" srcOrd="0" destOrd="0" presId="urn:microsoft.com/office/officeart/2018/2/layout/IconVerticalSolidList"/>
    <dgm:cxn modelId="{A07E61B0-8F31-4178-A536-39D353D518F0}" type="presParOf" srcId="{01F6C87F-2E86-43B1-BAC8-150A62E8C594}" destId="{1160A57D-F689-4936-88CE-6C9DAF0A38C1}" srcOrd="1" destOrd="0" presId="urn:microsoft.com/office/officeart/2018/2/layout/IconVerticalSolidList"/>
    <dgm:cxn modelId="{0D92A7F4-AED3-4BE8-9DA4-11339884A9E6}" type="presParOf" srcId="{01F6C87F-2E86-43B1-BAC8-150A62E8C594}" destId="{B46C3F8B-5BD1-4530-BF7C-F4143240324D}" srcOrd="2" destOrd="0" presId="urn:microsoft.com/office/officeart/2018/2/layout/IconVerticalSolidList"/>
    <dgm:cxn modelId="{601F997A-508B-4BFB-9430-44EC763408CA}" type="presParOf" srcId="{01F6C87F-2E86-43B1-BAC8-150A62E8C594}" destId="{3E7C9195-4E45-4A21-BB16-E8CA9817B39A}" srcOrd="3" destOrd="0" presId="urn:microsoft.com/office/officeart/2018/2/layout/IconVerticalSolidList"/>
    <dgm:cxn modelId="{0FB23D7D-F42E-4552-9332-30516C6D4F58}" type="presParOf" srcId="{FD54C76A-51DF-4D2A-9E8C-07A5CE284E86}" destId="{29BD14FD-5222-4C43-A99D-D4237C7FF3F1}" srcOrd="5" destOrd="0" presId="urn:microsoft.com/office/officeart/2018/2/layout/IconVerticalSolidList"/>
    <dgm:cxn modelId="{EE269AF8-4759-4037-8A61-31BD307ABB6E}" type="presParOf" srcId="{FD54C76A-51DF-4D2A-9E8C-07A5CE284E86}" destId="{EEE99406-06F5-4FF3-BABF-0E8DD19567E8}" srcOrd="6" destOrd="0" presId="urn:microsoft.com/office/officeart/2018/2/layout/IconVerticalSolidList"/>
    <dgm:cxn modelId="{6AB2ABBE-27D2-4F6B-B6F4-3AC5B315C3A9}" type="presParOf" srcId="{EEE99406-06F5-4FF3-BABF-0E8DD19567E8}" destId="{D40751B8-F0BE-43BA-A16B-F6CD8950DF4C}" srcOrd="0" destOrd="0" presId="urn:microsoft.com/office/officeart/2018/2/layout/IconVerticalSolidList"/>
    <dgm:cxn modelId="{2BAF4150-673E-4E36-847A-D36B2A6E6C3C}" type="presParOf" srcId="{EEE99406-06F5-4FF3-BABF-0E8DD19567E8}" destId="{AC78F729-2275-405F-99DE-7835B5892B71}" srcOrd="1" destOrd="0" presId="urn:microsoft.com/office/officeart/2018/2/layout/IconVerticalSolidList"/>
    <dgm:cxn modelId="{41293174-C520-402A-9069-4D53F52E2175}" type="presParOf" srcId="{EEE99406-06F5-4FF3-BABF-0E8DD19567E8}" destId="{3A1E7DA4-BD49-49BF-A1F3-4FF49615FF90}" srcOrd="2" destOrd="0" presId="urn:microsoft.com/office/officeart/2018/2/layout/IconVerticalSolidList"/>
    <dgm:cxn modelId="{6137FEF9-8657-47EC-A3D0-95B34778C1CC}" type="presParOf" srcId="{EEE99406-06F5-4FF3-BABF-0E8DD19567E8}" destId="{328A919D-5FDF-4C79-82F1-D9E64B280EE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9C053B-75A6-428C-AF24-3BC25A91943F}">
      <dsp:nvSpPr>
        <dsp:cNvPr id="0" name=""/>
        <dsp:cNvSpPr/>
      </dsp:nvSpPr>
      <dsp:spPr>
        <a:xfrm>
          <a:off x="0" y="66223"/>
          <a:ext cx="6253792" cy="527670"/>
        </a:xfrm>
        <a:prstGeom prst="roundRect">
          <a:avLst/>
        </a:prstGeom>
        <a:gradFill rotWithShape="0">
          <a:gsLst>
            <a:gs pos="0">
              <a:schemeClr val="accent5">
                <a:hueOff val="0"/>
                <a:satOff val="0"/>
                <a:lumOff val="0"/>
                <a:alphaOff val="0"/>
                <a:tint val="98000"/>
                <a:hueMod val="94000"/>
                <a:satMod val="130000"/>
                <a:lumMod val="128000"/>
              </a:schemeClr>
            </a:gs>
            <a:gs pos="100000">
              <a:schemeClr val="accent5">
                <a:hueOff val="0"/>
                <a:satOff val="0"/>
                <a:lumOff val="0"/>
                <a:alphaOff val="0"/>
                <a:shade val="94000"/>
                <a:lumMod val="88000"/>
              </a:schemeClr>
            </a:gs>
          </a:gsLst>
          <a:lin ang="5400000" scaled="0"/>
        </a:gradFill>
        <a:ln>
          <a:noFill/>
        </a:ln>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t>Engaging and active </a:t>
          </a:r>
          <a:endParaRPr lang="en-US" sz="2200" kern="1200" dirty="0"/>
        </a:p>
      </dsp:txBody>
      <dsp:txXfrm>
        <a:off x="25759" y="91982"/>
        <a:ext cx="6202274" cy="476152"/>
      </dsp:txXfrm>
    </dsp:sp>
    <dsp:sp modelId="{8CCF8F53-1A9C-4A86-97D7-23AC72CCB602}">
      <dsp:nvSpPr>
        <dsp:cNvPr id="0" name=""/>
        <dsp:cNvSpPr/>
      </dsp:nvSpPr>
      <dsp:spPr>
        <a:xfrm>
          <a:off x="0" y="657253"/>
          <a:ext cx="6253792" cy="527670"/>
        </a:xfrm>
        <a:prstGeom prst="roundRect">
          <a:avLst/>
        </a:prstGeom>
        <a:gradFill rotWithShape="0">
          <a:gsLst>
            <a:gs pos="0">
              <a:schemeClr val="accent5">
                <a:hueOff val="4030852"/>
                <a:satOff val="-1883"/>
                <a:lumOff val="-2117"/>
                <a:alphaOff val="0"/>
                <a:tint val="98000"/>
                <a:hueMod val="94000"/>
                <a:satMod val="130000"/>
                <a:lumMod val="128000"/>
              </a:schemeClr>
            </a:gs>
            <a:gs pos="100000">
              <a:schemeClr val="accent5">
                <a:hueOff val="4030852"/>
                <a:satOff val="-1883"/>
                <a:lumOff val="-2117"/>
                <a:alphaOff val="0"/>
                <a:shade val="94000"/>
                <a:lumMod val="88000"/>
              </a:schemeClr>
            </a:gs>
          </a:gsLst>
          <a:lin ang="5400000" scaled="0"/>
        </a:gradFill>
        <a:ln>
          <a:noFill/>
        </a:ln>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t>Exciting curriculum</a:t>
          </a:r>
          <a:endParaRPr lang="en-US" sz="2200" kern="1200" dirty="0"/>
        </a:p>
      </dsp:txBody>
      <dsp:txXfrm>
        <a:off x="25759" y="683012"/>
        <a:ext cx="6202274" cy="476152"/>
      </dsp:txXfrm>
    </dsp:sp>
    <dsp:sp modelId="{B4288D22-AD9A-417C-A4BB-34258A914DAB}">
      <dsp:nvSpPr>
        <dsp:cNvPr id="0" name=""/>
        <dsp:cNvSpPr/>
      </dsp:nvSpPr>
      <dsp:spPr>
        <a:xfrm>
          <a:off x="0" y="1248283"/>
          <a:ext cx="6253792" cy="527670"/>
        </a:xfrm>
        <a:prstGeom prst="roundRect">
          <a:avLst/>
        </a:prstGeom>
        <a:gradFill rotWithShape="0">
          <a:gsLst>
            <a:gs pos="0">
              <a:schemeClr val="accent5">
                <a:hueOff val="8061703"/>
                <a:satOff val="-3767"/>
                <a:lumOff val="-4235"/>
                <a:alphaOff val="0"/>
                <a:tint val="98000"/>
                <a:hueMod val="94000"/>
                <a:satMod val="130000"/>
                <a:lumMod val="128000"/>
              </a:schemeClr>
            </a:gs>
            <a:gs pos="100000">
              <a:schemeClr val="accent5">
                <a:hueOff val="8061703"/>
                <a:satOff val="-3767"/>
                <a:lumOff val="-4235"/>
                <a:alphaOff val="0"/>
                <a:shade val="94000"/>
                <a:lumMod val="88000"/>
              </a:schemeClr>
            </a:gs>
          </a:gsLst>
          <a:lin ang="5400000" scaled="0"/>
        </a:gradFill>
        <a:ln>
          <a:noFill/>
        </a:ln>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t>Timetable </a:t>
          </a:r>
          <a:endParaRPr lang="en-US" sz="2200" kern="1200" dirty="0"/>
        </a:p>
      </dsp:txBody>
      <dsp:txXfrm>
        <a:off x="25759" y="1274042"/>
        <a:ext cx="6202274" cy="476152"/>
      </dsp:txXfrm>
    </dsp:sp>
    <dsp:sp modelId="{7AA0860F-3A99-498A-8C53-0D35E4313BFE}">
      <dsp:nvSpPr>
        <dsp:cNvPr id="0" name=""/>
        <dsp:cNvSpPr/>
      </dsp:nvSpPr>
      <dsp:spPr>
        <a:xfrm>
          <a:off x="0" y="1839313"/>
          <a:ext cx="6253792" cy="527670"/>
        </a:xfrm>
        <a:prstGeom prst="roundRect">
          <a:avLst/>
        </a:prstGeom>
        <a:gradFill rotWithShape="0">
          <a:gsLst>
            <a:gs pos="0">
              <a:schemeClr val="accent5">
                <a:hueOff val="12092555"/>
                <a:satOff val="-5650"/>
                <a:lumOff val="-6352"/>
                <a:alphaOff val="0"/>
                <a:tint val="98000"/>
                <a:hueMod val="94000"/>
                <a:satMod val="130000"/>
                <a:lumMod val="128000"/>
              </a:schemeClr>
            </a:gs>
            <a:gs pos="100000">
              <a:schemeClr val="accent5">
                <a:hueOff val="12092555"/>
                <a:satOff val="-5650"/>
                <a:lumOff val="-6352"/>
                <a:alphaOff val="0"/>
                <a:shade val="94000"/>
                <a:lumMod val="88000"/>
              </a:schemeClr>
            </a:gs>
          </a:gsLst>
          <a:lin ang="5400000" scaled="0"/>
        </a:gradFill>
        <a:ln>
          <a:noFill/>
        </a:ln>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t>Trips and enrichment</a:t>
          </a:r>
          <a:endParaRPr lang="en-US" sz="2200" kern="1200" dirty="0"/>
        </a:p>
      </dsp:txBody>
      <dsp:txXfrm>
        <a:off x="25759" y="1865072"/>
        <a:ext cx="6202274" cy="476152"/>
      </dsp:txXfrm>
    </dsp:sp>
    <dsp:sp modelId="{DE5151B6-C9B4-455F-9D1B-7B67C6B4A01B}">
      <dsp:nvSpPr>
        <dsp:cNvPr id="0" name=""/>
        <dsp:cNvSpPr/>
      </dsp:nvSpPr>
      <dsp:spPr>
        <a:xfrm>
          <a:off x="0" y="2430343"/>
          <a:ext cx="6253792" cy="527670"/>
        </a:xfrm>
        <a:prstGeom prst="roundRect">
          <a:avLst/>
        </a:prstGeom>
        <a:gradFill rotWithShape="0">
          <a:gsLst>
            <a:gs pos="0">
              <a:schemeClr val="accent5">
                <a:hueOff val="16123407"/>
                <a:satOff val="-7534"/>
                <a:lumOff val="-8470"/>
                <a:alphaOff val="0"/>
                <a:tint val="98000"/>
                <a:hueMod val="94000"/>
                <a:satMod val="130000"/>
                <a:lumMod val="128000"/>
              </a:schemeClr>
            </a:gs>
            <a:gs pos="100000">
              <a:schemeClr val="accent5">
                <a:hueOff val="16123407"/>
                <a:satOff val="-7534"/>
                <a:lumOff val="-8470"/>
                <a:alphaOff val="0"/>
                <a:shade val="94000"/>
                <a:lumMod val="88000"/>
              </a:schemeClr>
            </a:gs>
          </a:gsLst>
          <a:lin ang="5400000" scaled="0"/>
        </a:gradFill>
        <a:ln>
          <a:noFill/>
        </a:ln>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t>Reading records</a:t>
          </a:r>
          <a:endParaRPr lang="en-US" sz="2200" kern="1200" dirty="0"/>
        </a:p>
      </dsp:txBody>
      <dsp:txXfrm>
        <a:off x="25759" y="2456102"/>
        <a:ext cx="6202274" cy="476152"/>
      </dsp:txXfrm>
    </dsp:sp>
    <dsp:sp modelId="{1FB5ED3D-66D3-402C-B45E-E9EC67C5183A}">
      <dsp:nvSpPr>
        <dsp:cNvPr id="0" name=""/>
        <dsp:cNvSpPr/>
      </dsp:nvSpPr>
      <dsp:spPr>
        <a:xfrm>
          <a:off x="0" y="3021373"/>
          <a:ext cx="6253792" cy="527670"/>
        </a:xfrm>
        <a:prstGeom prst="roundRect">
          <a:avLst/>
        </a:prstGeom>
        <a:gradFill rotWithShape="0">
          <a:gsLst>
            <a:gs pos="0">
              <a:schemeClr val="accent5">
                <a:hueOff val="20154258"/>
                <a:satOff val="-9417"/>
                <a:lumOff val="-10587"/>
                <a:alphaOff val="0"/>
                <a:tint val="98000"/>
                <a:hueMod val="94000"/>
                <a:satMod val="130000"/>
                <a:lumMod val="128000"/>
              </a:schemeClr>
            </a:gs>
            <a:gs pos="100000">
              <a:schemeClr val="accent5">
                <a:hueOff val="20154258"/>
                <a:satOff val="-9417"/>
                <a:lumOff val="-10587"/>
                <a:alphaOff val="0"/>
                <a:shade val="94000"/>
                <a:lumMod val="88000"/>
              </a:schemeClr>
            </a:gs>
          </a:gsLst>
          <a:lin ang="5400000" scaled="0"/>
        </a:gradFill>
        <a:ln>
          <a:noFill/>
        </a:ln>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GB" sz="2200" kern="1200" dirty="0"/>
            <a:t>Home learning</a:t>
          </a:r>
          <a:r>
            <a:rPr lang="en-GB" sz="2200" kern="1200" dirty="0">
              <a:latin typeface="Century Gothic" panose="020B0502020202020204"/>
            </a:rPr>
            <a:t> – our new homework grids</a:t>
          </a:r>
          <a:endParaRPr lang="en-US" sz="2200" kern="1200" dirty="0"/>
        </a:p>
      </dsp:txBody>
      <dsp:txXfrm>
        <a:off x="25759" y="3047132"/>
        <a:ext cx="6202274" cy="4761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76417B-C1BC-4146-B205-BD748E0AB83F}">
      <dsp:nvSpPr>
        <dsp:cNvPr id="0" name=""/>
        <dsp:cNvSpPr/>
      </dsp:nvSpPr>
      <dsp:spPr>
        <a:xfrm>
          <a:off x="9297" y="659353"/>
          <a:ext cx="2655249" cy="796574"/>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824" tIns="209824" rIns="209824" bIns="209824"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Century Gothic" panose="020B0502020202020204"/>
            </a:rPr>
            <a:t>Daily</a:t>
          </a:r>
          <a:endParaRPr lang="en-US" sz="2100" kern="1200" dirty="0"/>
        </a:p>
      </dsp:txBody>
      <dsp:txXfrm>
        <a:off x="9297" y="659353"/>
        <a:ext cx="2655249" cy="796574"/>
      </dsp:txXfrm>
    </dsp:sp>
    <dsp:sp modelId="{AFC5E67B-D44E-4A78-A52F-E794C260EDE0}">
      <dsp:nvSpPr>
        <dsp:cNvPr id="0" name=""/>
        <dsp:cNvSpPr/>
      </dsp:nvSpPr>
      <dsp:spPr>
        <a:xfrm>
          <a:off x="9297" y="1455928"/>
          <a:ext cx="2655249" cy="2362974"/>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2280" tIns="262280" rIns="262280" bIns="262280" numCol="1" spcCol="1270" anchor="t" anchorCtr="0">
          <a:noAutofit/>
        </a:bodyPr>
        <a:lstStyle/>
        <a:p>
          <a:pPr marL="0" lvl="0" indent="0" algn="l" defTabSz="711200" rtl="0">
            <a:lnSpc>
              <a:spcPct val="90000"/>
            </a:lnSpc>
            <a:spcBef>
              <a:spcPct val="0"/>
            </a:spcBef>
            <a:spcAft>
              <a:spcPct val="35000"/>
            </a:spcAft>
            <a:buNone/>
          </a:pPr>
          <a:r>
            <a:rPr lang="en-US" sz="1600" kern="1200" dirty="0">
              <a:latin typeface="Century Gothic" panose="020B0502020202020204"/>
            </a:rPr>
            <a:t> </a:t>
          </a:r>
          <a:r>
            <a:rPr lang="en-US" sz="1600" kern="1200" dirty="0"/>
            <a:t>Please make sure your child brings their </a:t>
          </a:r>
          <a:r>
            <a:rPr lang="en-US" sz="1600" kern="1200" dirty="0">
              <a:latin typeface="Century Gothic" panose="020B0502020202020204"/>
            </a:rPr>
            <a:t>home reading books</a:t>
          </a:r>
          <a:r>
            <a:rPr lang="en-US" sz="1600" kern="1200" dirty="0"/>
            <a:t> in every day.</a:t>
          </a:r>
        </a:p>
      </dsp:txBody>
      <dsp:txXfrm>
        <a:off x="9297" y="1455928"/>
        <a:ext cx="2655249" cy="2362974"/>
      </dsp:txXfrm>
    </dsp:sp>
    <dsp:sp modelId="{CE7433E8-1136-4646-B595-7BE0AAFF462C}">
      <dsp:nvSpPr>
        <dsp:cNvPr id="0" name=""/>
        <dsp:cNvSpPr/>
      </dsp:nvSpPr>
      <dsp:spPr>
        <a:xfrm>
          <a:off x="2772441" y="659353"/>
          <a:ext cx="2655249" cy="796574"/>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824" tIns="209824" rIns="209824" bIns="209824" numCol="1" spcCol="1270" anchor="ctr" anchorCtr="0">
          <a:noAutofit/>
        </a:bodyPr>
        <a:lstStyle/>
        <a:p>
          <a:pPr marL="0" lvl="0" indent="0" algn="ctr" defTabSz="933450">
            <a:lnSpc>
              <a:spcPct val="90000"/>
            </a:lnSpc>
            <a:spcBef>
              <a:spcPct val="0"/>
            </a:spcBef>
            <a:spcAft>
              <a:spcPct val="35000"/>
            </a:spcAft>
            <a:buNone/>
          </a:pPr>
          <a:r>
            <a:rPr lang="en-US" sz="2100" kern="1200" dirty="0"/>
            <a:t>Read</a:t>
          </a:r>
        </a:p>
      </dsp:txBody>
      <dsp:txXfrm>
        <a:off x="2772441" y="659353"/>
        <a:ext cx="2655249" cy="796574"/>
      </dsp:txXfrm>
    </dsp:sp>
    <dsp:sp modelId="{5FC31754-1B17-49B9-BF3E-AB917A7BB176}">
      <dsp:nvSpPr>
        <dsp:cNvPr id="0" name=""/>
        <dsp:cNvSpPr/>
      </dsp:nvSpPr>
      <dsp:spPr>
        <a:xfrm>
          <a:off x="2772441" y="1455928"/>
          <a:ext cx="2655249" cy="2362974"/>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2280" tIns="262280" rIns="262280" bIns="262280" numCol="1" spcCol="1270" anchor="t" anchorCtr="0">
          <a:noAutofit/>
        </a:bodyPr>
        <a:lstStyle/>
        <a:p>
          <a:pPr marL="0" lvl="0" indent="0" algn="l" defTabSz="711200">
            <a:lnSpc>
              <a:spcPct val="90000"/>
            </a:lnSpc>
            <a:spcBef>
              <a:spcPct val="0"/>
            </a:spcBef>
            <a:spcAft>
              <a:spcPct val="35000"/>
            </a:spcAft>
            <a:buNone/>
          </a:pPr>
          <a:r>
            <a:rPr lang="en-US" sz="1600" kern="1200" dirty="0"/>
            <a:t>Please read with your child every night, even if it’s only for 5-10 minutes and record in the reading record book. They should be reading 5 times per week. </a:t>
          </a:r>
        </a:p>
      </dsp:txBody>
      <dsp:txXfrm>
        <a:off x="2772441" y="1455928"/>
        <a:ext cx="2655249" cy="2362974"/>
      </dsp:txXfrm>
    </dsp:sp>
    <dsp:sp modelId="{8DA7A01C-AA44-4B4A-A356-820FFEE9D433}">
      <dsp:nvSpPr>
        <dsp:cNvPr id="0" name=""/>
        <dsp:cNvSpPr/>
      </dsp:nvSpPr>
      <dsp:spPr>
        <a:xfrm>
          <a:off x="5535584" y="659353"/>
          <a:ext cx="2655249" cy="796574"/>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824" tIns="209824" rIns="209824" bIns="209824" numCol="1" spcCol="1270" anchor="ctr" anchorCtr="0">
          <a:noAutofit/>
        </a:bodyPr>
        <a:lstStyle/>
        <a:p>
          <a:pPr marL="0" lvl="0" indent="0" algn="ctr" defTabSz="933450" rtl="0">
            <a:lnSpc>
              <a:spcPct val="90000"/>
            </a:lnSpc>
            <a:spcBef>
              <a:spcPct val="0"/>
            </a:spcBef>
            <a:spcAft>
              <a:spcPct val="35000"/>
            </a:spcAft>
            <a:buNone/>
          </a:pPr>
          <a:r>
            <a:rPr lang="en-US" sz="2100" kern="1200" dirty="0">
              <a:latin typeface="Century Gothic" panose="020B0502020202020204"/>
            </a:rPr>
            <a:t>Guided Reading</a:t>
          </a:r>
          <a:endParaRPr lang="en-US" sz="2100" kern="1200" dirty="0"/>
        </a:p>
      </dsp:txBody>
      <dsp:txXfrm>
        <a:off x="5535584" y="659353"/>
        <a:ext cx="2655249" cy="796574"/>
      </dsp:txXfrm>
    </dsp:sp>
    <dsp:sp modelId="{92C58A33-E8B1-404E-A810-9AAE9140D03A}">
      <dsp:nvSpPr>
        <dsp:cNvPr id="0" name=""/>
        <dsp:cNvSpPr/>
      </dsp:nvSpPr>
      <dsp:spPr>
        <a:xfrm>
          <a:off x="5535584" y="1455928"/>
          <a:ext cx="2655249" cy="2362974"/>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2280" tIns="262280" rIns="262280" bIns="262280" numCol="1" spcCol="1270" anchor="t" anchorCtr="0">
          <a:noAutofit/>
        </a:bodyPr>
        <a:lstStyle/>
        <a:p>
          <a:pPr marL="0" lvl="0" indent="0" algn="l" defTabSz="711200" rtl="0">
            <a:lnSpc>
              <a:spcPct val="90000"/>
            </a:lnSpc>
            <a:spcBef>
              <a:spcPct val="0"/>
            </a:spcBef>
            <a:spcAft>
              <a:spcPct val="35000"/>
            </a:spcAft>
            <a:buNone/>
          </a:pPr>
          <a:r>
            <a:rPr lang="en-US" sz="1600" kern="1200" dirty="0"/>
            <a:t>Your child will read in a guided reading session in school.</a:t>
          </a:r>
          <a:r>
            <a:rPr lang="en-US" sz="1600" kern="1200" dirty="0">
              <a:latin typeface="Century Gothic" panose="020B0502020202020204"/>
            </a:rPr>
            <a:t>  This will be a text at their reading level.</a:t>
          </a:r>
          <a:endParaRPr lang="en-US" sz="1600" kern="1200" dirty="0"/>
        </a:p>
      </dsp:txBody>
      <dsp:txXfrm>
        <a:off x="5535584" y="1455928"/>
        <a:ext cx="2655249" cy="2362974"/>
      </dsp:txXfrm>
    </dsp:sp>
    <dsp:sp modelId="{D943FC6A-EE73-4E0D-A74A-2B0B26C97660}">
      <dsp:nvSpPr>
        <dsp:cNvPr id="0" name=""/>
        <dsp:cNvSpPr/>
      </dsp:nvSpPr>
      <dsp:spPr>
        <a:xfrm>
          <a:off x="8298728" y="659353"/>
          <a:ext cx="2655249" cy="796574"/>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824" tIns="209824" rIns="209824" bIns="209824" numCol="1" spcCol="1270" anchor="ctr" anchorCtr="0">
          <a:noAutofit/>
        </a:bodyPr>
        <a:lstStyle/>
        <a:p>
          <a:pPr marL="0" lvl="0" indent="0" algn="ctr" defTabSz="933450">
            <a:lnSpc>
              <a:spcPct val="90000"/>
            </a:lnSpc>
            <a:spcBef>
              <a:spcPct val="0"/>
            </a:spcBef>
            <a:spcAft>
              <a:spcPct val="35000"/>
            </a:spcAft>
            <a:buNone/>
          </a:pPr>
          <a:r>
            <a:rPr lang="en-US" sz="2100" kern="1200" dirty="0"/>
            <a:t>Remind</a:t>
          </a:r>
        </a:p>
      </dsp:txBody>
      <dsp:txXfrm>
        <a:off x="8298728" y="659353"/>
        <a:ext cx="2655249" cy="796574"/>
      </dsp:txXfrm>
    </dsp:sp>
    <dsp:sp modelId="{95C2A4C9-F433-4580-83E2-5CE73F02970A}">
      <dsp:nvSpPr>
        <dsp:cNvPr id="0" name=""/>
        <dsp:cNvSpPr/>
      </dsp:nvSpPr>
      <dsp:spPr>
        <a:xfrm>
          <a:off x="8298728" y="1455928"/>
          <a:ext cx="2655249" cy="2362974"/>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2280" tIns="262280" rIns="262280" bIns="262280" numCol="1" spcCol="1270" anchor="t" anchorCtr="0">
          <a:noAutofit/>
        </a:bodyPr>
        <a:lstStyle/>
        <a:p>
          <a:pPr marL="0" lvl="0" indent="0" algn="l" defTabSz="711200">
            <a:lnSpc>
              <a:spcPct val="90000"/>
            </a:lnSpc>
            <a:spcBef>
              <a:spcPct val="0"/>
            </a:spcBef>
            <a:spcAft>
              <a:spcPct val="35000"/>
            </a:spcAft>
            <a:buNone/>
          </a:pPr>
          <a:r>
            <a:rPr lang="en-US" sz="1600" kern="1200" dirty="0"/>
            <a:t>Remind your child to put their book in the blue box when they have read it. They will be changed weekly.</a:t>
          </a:r>
        </a:p>
      </dsp:txBody>
      <dsp:txXfrm>
        <a:off x="8298728" y="1455928"/>
        <a:ext cx="2655249" cy="23629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82C36C-A86B-4266-874C-223062DA773A}">
      <dsp:nvSpPr>
        <dsp:cNvPr id="0" name=""/>
        <dsp:cNvSpPr/>
      </dsp:nvSpPr>
      <dsp:spPr>
        <a:xfrm>
          <a:off x="3023" y="648609"/>
          <a:ext cx="2398946" cy="143936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Reading (daily)</a:t>
          </a:r>
          <a:endParaRPr lang="en-US" sz="1800" kern="1200" dirty="0"/>
        </a:p>
      </dsp:txBody>
      <dsp:txXfrm>
        <a:off x="3023" y="648609"/>
        <a:ext cx="2398946" cy="1439367"/>
      </dsp:txXfrm>
    </dsp:sp>
    <dsp:sp modelId="{01B8C585-D609-4C8A-BB49-B3551BE985DB}">
      <dsp:nvSpPr>
        <dsp:cNvPr id="0" name=""/>
        <dsp:cNvSpPr/>
      </dsp:nvSpPr>
      <dsp:spPr>
        <a:xfrm>
          <a:off x="2641864" y="648609"/>
          <a:ext cx="2398946" cy="143936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One Maths activity</a:t>
          </a:r>
          <a:endParaRPr lang="en-US" sz="1800" kern="1200" dirty="0"/>
        </a:p>
      </dsp:txBody>
      <dsp:txXfrm>
        <a:off x="2641864" y="648609"/>
        <a:ext cx="2398946" cy="1439367"/>
      </dsp:txXfrm>
    </dsp:sp>
    <dsp:sp modelId="{E5433587-B423-46B6-B671-4455C0642E65}">
      <dsp:nvSpPr>
        <dsp:cNvPr id="0" name=""/>
        <dsp:cNvSpPr/>
      </dsp:nvSpPr>
      <dsp:spPr>
        <a:xfrm>
          <a:off x="5280705" y="648609"/>
          <a:ext cx="2398946" cy="143936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One English activity </a:t>
          </a:r>
        </a:p>
      </dsp:txBody>
      <dsp:txXfrm>
        <a:off x="5280705" y="648609"/>
        <a:ext cx="2398946" cy="1439367"/>
      </dsp:txXfrm>
    </dsp:sp>
    <dsp:sp modelId="{F545BC18-11B4-4D92-825C-BF02453FAC7C}">
      <dsp:nvSpPr>
        <dsp:cNvPr id="0" name=""/>
        <dsp:cNvSpPr/>
      </dsp:nvSpPr>
      <dsp:spPr>
        <a:xfrm>
          <a:off x="7919546" y="648609"/>
          <a:ext cx="2398946" cy="143936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GB" sz="1800" kern="1200" dirty="0">
              <a:latin typeface="Century Gothic" panose="020B0502020202020204"/>
            </a:rPr>
            <a:t>One Oracy activity </a:t>
          </a:r>
        </a:p>
      </dsp:txBody>
      <dsp:txXfrm>
        <a:off x="7919546" y="648609"/>
        <a:ext cx="2398946" cy="1439367"/>
      </dsp:txXfrm>
    </dsp:sp>
    <dsp:sp modelId="{1C7BFF0A-B512-4310-B123-FE37AE6CDF7A}">
      <dsp:nvSpPr>
        <dsp:cNvPr id="0" name=""/>
        <dsp:cNvSpPr/>
      </dsp:nvSpPr>
      <dsp:spPr>
        <a:xfrm>
          <a:off x="1322444" y="2327871"/>
          <a:ext cx="2398946" cy="143936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GB" sz="1800" kern="1200" dirty="0"/>
            <a:t>One activity linked to Theme</a:t>
          </a:r>
          <a:r>
            <a:rPr lang="en-GB" sz="1800" kern="1200" dirty="0">
              <a:latin typeface="Century Gothic" panose="020B0502020202020204"/>
            </a:rPr>
            <a:t> (you choose one from the 'Menu')</a:t>
          </a:r>
          <a:endParaRPr lang="en-US" sz="1800" kern="1200" dirty="0"/>
        </a:p>
      </dsp:txBody>
      <dsp:txXfrm>
        <a:off x="1322444" y="2327871"/>
        <a:ext cx="2398946" cy="1439367"/>
      </dsp:txXfrm>
    </dsp:sp>
    <dsp:sp modelId="{0580C83E-CA83-47FA-BDBD-20623BE95985}">
      <dsp:nvSpPr>
        <dsp:cNvPr id="0" name=""/>
        <dsp:cNvSpPr/>
      </dsp:nvSpPr>
      <dsp:spPr>
        <a:xfrm>
          <a:off x="3961284" y="2327871"/>
          <a:ext cx="2398946" cy="143936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All homework set on </a:t>
          </a:r>
          <a:r>
            <a:rPr lang="en-GB" sz="1800" u="sng" kern="1200" dirty="0"/>
            <a:t>Friday</a:t>
          </a:r>
          <a:r>
            <a:rPr lang="en-GB" sz="1800" kern="1200" dirty="0"/>
            <a:t> to be completed by the following </a:t>
          </a:r>
          <a:r>
            <a:rPr lang="en-GB" sz="1800" u="sng" kern="1200" dirty="0">
              <a:latin typeface="Century Gothic" panose="020B0502020202020204"/>
            </a:rPr>
            <a:t>Wednesday</a:t>
          </a:r>
          <a:endParaRPr lang="en-US" sz="1800" kern="1200" dirty="0"/>
        </a:p>
      </dsp:txBody>
      <dsp:txXfrm>
        <a:off x="3961284" y="2327871"/>
        <a:ext cx="2398946" cy="1439367"/>
      </dsp:txXfrm>
    </dsp:sp>
    <dsp:sp modelId="{048C8978-0D62-47F4-A437-18F377FE8511}">
      <dsp:nvSpPr>
        <dsp:cNvPr id="0" name=""/>
        <dsp:cNvSpPr/>
      </dsp:nvSpPr>
      <dsp:spPr>
        <a:xfrm>
          <a:off x="6600125" y="2327871"/>
          <a:ext cx="2398946" cy="143936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Some online activities</a:t>
          </a:r>
          <a:endParaRPr lang="en-US" sz="1800" kern="1200" dirty="0"/>
        </a:p>
      </dsp:txBody>
      <dsp:txXfrm>
        <a:off x="6600125" y="2327871"/>
        <a:ext cx="2398946" cy="14393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F2643D-261C-4E43-80D4-B369C57CD6B0}">
      <dsp:nvSpPr>
        <dsp:cNvPr id="0" name=""/>
        <dsp:cNvSpPr/>
      </dsp:nvSpPr>
      <dsp:spPr>
        <a:xfrm>
          <a:off x="2984647" y="-69322"/>
          <a:ext cx="5449975" cy="5449975"/>
        </a:xfrm>
        <a:prstGeom prst="circularArrow">
          <a:avLst>
            <a:gd name="adj1" fmla="val 5544"/>
            <a:gd name="adj2" fmla="val 330680"/>
            <a:gd name="adj3" fmla="val 14837021"/>
            <a:gd name="adj4" fmla="val 16768368"/>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BA78A1-7034-483B-BE19-28589BB53559}">
      <dsp:nvSpPr>
        <dsp:cNvPr id="0" name=""/>
        <dsp:cNvSpPr/>
      </dsp:nvSpPr>
      <dsp:spPr>
        <a:xfrm>
          <a:off x="5057264" y="2136"/>
          <a:ext cx="1304740" cy="65237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School jumper / cardigan with logo.</a:t>
          </a:r>
        </a:p>
      </dsp:txBody>
      <dsp:txXfrm>
        <a:off x="5089110" y="33982"/>
        <a:ext cx="1241048" cy="588678"/>
      </dsp:txXfrm>
    </dsp:sp>
    <dsp:sp modelId="{2713BC6F-D41C-4307-B685-CFB75719FCCD}">
      <dsp:nvSpPr>
        <dsp:cNvPr id="0" name=""/>
        <dsp:cNvSpPr/>
      </dsp:nvSpPr>
      <dsp:spPr>
        <a:xfrm>
          <a:off x="6423326" y="445996"/>
          <a:ext cx="1304740" cy="65237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Trousers / shorts / skirt / dress.</a:t>
          </a:r>
        </a:p>
      </dsp:txBody>
      <dsp:txXfrm>
        <a:off x="6455172" y="477842"/>
        <a:ext cx="1241048" cy="588678"/>
      </dsp:txXfrm>
    </dsp:sp>
    <dsp:sp modelId="{D0FDAE46-9BFE-4FBF-91FC-8B9846E3E0E5}">
      <dsp:nvSpPr>
        <dsp:cNvPr id="0" name=""/>
        <dsp:cNvSpPr/>
      </dsp:nvSpPr>
      <dsp:spPr>
        <a:xfrm>
          <a:off x="7267599" y="1608038"/>
          <a:ext cx="1304740" cy="65237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Blue t-shirt with logo.</a:t>
          </a:r>
        </a:p>
      </dsp:txBody>
      <dsp:txXfrm>
        <a:off x="7299445" y="1639884"/>
        <a:ext cx="1241048" cy="588678"/>
      </dsp:txXfrm>
    </dsp:sp>
    <dsp:sp modelId="{682C8386-7656-4F10-A142-4D0582B48F67}">
      <dsp:nvSpPr>
        <dsp:cNvPr id="0" name=""/>
        <dsp:cNvSpPr/>
      </dsp:nvSpPr>
      <dsp:spPr>
        <a:xfrm>
          <a:off x="7267599" y="3044401"/>
          <a:ext cx="1304740" cy="65237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School fleece with logo.</a:t>
          </a:r>
        </a:p>
      </dsp:txBody>
      <dsp:txXfrm>
        <a:off x="7299445" y="3076247"/>
        <a:ext cx="1241048" cy="588678"/>
      </dsp:txXfrm>
    </dsp:sp>
    <dsp:sp modelId="{96ED446A-69E9-49AC-B517-73731FAE860B}">
      <dsp:nvSpPr>
        <dsp:cNvPr id="0" name=""/>
        <dsp:cNvSpPr/>
      </dsp:nvSpPr>
      <dsp:spPr>
        <a:xfrm>
          <a:off x="6423326" y="4206442"/>
          <a:ext cx="1304740" cy="65237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Black shoes.</a:t>
          </a:r>
        </a:p>
      </dsp:txBody>
      <dsp:txXfrm>
        <a:off x="6455172" y="4238288"/>
        <a:ext cx="1241048" cy="588678"/>
      </dsp:txXfrm>
    </dsp:sp>
    <dsp:sp modelId="{58DFC044-DB04-493F-9B1A-E7F5F5EB927C}">
      <dsp:nvSpPr>
        <dsp:cNvPr id="0" name=""/>
        <dsp:cNvSpPr/>
      </dsp:nvSpPr>
      <dsp:spPr>
        <a:xfrm>
          <a:off x="5057264" y="4650303"/>
          <a:ext cx="1304740" cy="65237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White socks / black / grey socks.</a:t>
          </a:r>
        </a:p>
      </dsp:txBody>
      <dsp:txXfrm>
        <a:off x="5089110" y="4682149"/>
        <a:ext cx="1241048" cy="588678"/>
      </dsp:txXfrm>
    </dsp:sp>
    <dsp:sp modelId="{A3873448-E503-4F75-AD80-B285BB44BCBE}">
      <dsp:nvSpPr>
        <dsp:cNvPr id="0" name=""/>
        <dsp:cNvSpPr/>
      </dsp:nvSpPr>
      <dsp:spPr>
        <a:xfrm>
          <a:off x="3691202" y="4206442"/>
          <a:ext cx="1304740" cy="65237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u="sng" kern="1200"/>
            <a:t>PE</a:t>
          </a:r>
          <a:endParaRPr lang="en-US" sz="1100" kern="1200"/>
        </a:p>
      </dsp:txBody>
      <dsp:txXfrm>
        <a:off x="3723048" y="4238288"/>
        <a:ext cx="1241048" cy="588678"/>
      </dsp:txXfrm>
    </dsp:sp>
    <dsp:sp modelId="{6D504394-87C6-4F67-AD6B-3EF80D4E3E28}">
      <dsp:nvSpPr>
        <dsp:cNvPr id="0" name=""/>
        <dsp:cNvSpPr/>
      </dsp:nvSpPr>
      <dsp:spPr>
        <a:xfrm>
          <a:off x="2846929" y="3044401"/>
          <a:ext cx="1304740" cy="65237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Blue t-shirt with logo</a:t>
          </a:r>
        </a:p>
      </dsp:txBody>
      <dsp:txXfrm>
        <a:off x="2878775" y="3076247"/>
        <a:ext cx="1241048" cy="588678"/>
      </dsp:txXfrm>
    </dsp:sp>
    <dsp:sp modelId="{EA59C16B-95BB-4B60-A0CA-EA267EFF2653}">
      <dsp:nvSpPr>
        <dsp:cNvPr id="0" name=""/>
        <dsp:cNvSpPr/>
      </dsp:nvSpPr>
      <dsp:spPr>
        <a:xfrm>
          <a:off x="2846929" y="1608038"/>
          <a:ext cx="1304740" cy="65237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Maroon shorts </a:t>
          </a:r>
        </a:p>
      </dsp:txBody>
      <dsp:txXfrm>
        <a:off x="2878775" y="1639884"/>
        <a:ext cx="1241048" cy="588678"/>
      </dsp:txXfrm>
    </dsp:sp>
    <dsp:sp modelId="{DD20FFCB-3E73-442D-A140-88B16722A640}">
      <dsp:nvSpPr>
        <dsp:cNvPr id="0" name=""/>
        <dsp:cNvSpPr/>
      </dsp:nvSpPr>
      <dsp:spPr>
        <a:xfrm>
          <a:off x="3691202" y="445996"/>
          <a:ext cx="1304740" cy="65237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School jumper / hoodie with logo.</a:t>
          </a:r>
        </a:p>
      </dsp:txBody>
      <dsp:txXfrm>
        <a:off x="3723048" y="477842"/>
        <a:ext cx="1241048" cy="5886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220AA2-4402-4807-9A98-74F9548CF43D}">
      <dsp:nvSpPr>
        <dsp:cNvPr id="0" name=""/>
        <dsp:cNvSpPr/>
      </dsp:nvSpPr>
      <dsp:spPr>
        <a:xfrm>
          <a:off x="0" y="90822"/>
          <a:ext cx="10820400" cy="87395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t>P.E. is on </a:t>
          </a:r>
          <a:r>
            <a:rPr lang="en-GB" sz="2200" kern="1200" dirty="0">
              <a:latin typeface="Century Gothic" panose="020B0502020202020204"/>
            </a:rPr>
            <a:t>Mondays and Wednesdays</a:t>
          </a:r>
          <a:endParaRPr lang="en-US" sz="2200" kern="1200" dirty="0"/>
        </a:p>
      </dsp:txBody>
      <dsp:txXfrm>
        <a:off x="42663" y="133485"/>
        <a:ext cx="10735074" cy="788627"/>
      </dsp:txXfrm>
    </dsp:sp>
    <dsp:sp modelId="{11E513AC-79FE-43E5-B75E-D290AAEAA590}">
      <dsp:nvSpPr>
        <dsp:cNvPr id="0" name=""/>
        <dsp:cNvSpPr/>
      </dsp:nvSpPr>
      <dsp:spPr>
        <a:xfrm>
          <a:off x="0" y="1028135"/>
          <a:ext cx="10820400" cy="87395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t>Please ensure your child has their P.E. kit on for school on those days.</a:t>
          </a:r>
          <a:endParaRPr lang="en-US" sz="2200" kern="1200" dirty="0"/>
        </a:p>
      </dsp:txBody>
      <dsp:txXfrm>
        <a:off x="42663" y="1070798"/>
        <a:ext cx="10735074" cy="788627"/>
      </dsp:txXfrm>
    </dsp:sp>
    <dsp:sp modelId="{47F2FFD5-F957-42BC-ADEB-AF4BD893ED5E}">
      <dsp:nvSpPr>
        <dsp:cNvPr id="0" name=""/>
        <dsp:cNvSpPr/>
      </dsp:nvSpPr>
      <dsp:spPr>
        <a:xfrm>
          <a:off x="0" y="1965449"/>
          <a:ext cx="10820400" cy="87395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t>Please ensure earrings are removed on P.E. days.</a:t>
          </a:r>
          <a:endParaRPr lang="en-US" sz="2200" kern="1200" dirty="0"/>
        </a:p>
      </dsp:txBody>
      <dsp:txXfrm>
        <a:off x="42663" y="2008112"/>
        <a:ext cx="10735074" cy="788627"/>
      </dsp:txXfrm>
    </dsp:sp>
    <dsp:sp modelId="{EB96A6F7-6F49-42C6-9247-1AF9A7173E2E}">
      <dsp:nvSpPr>
        <dsp:cNvPr id="0" name=""/>
        <dsp:cNvSpPr/>
      </dsp:nvSpPr>
      <dsp:spPr>
        <a:xfrm>
          <a:off x="0" y="2902762"/>
          <a:ext cx="10820400" cy="87395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t>They can wear school jumpers or hoodies and jogging bottoms or leggings (plain black).</a:t>
          </a:r>
          <a:endParaRPr lang="en-US" sz="2200" kern="1200" dirty="0"/>
        </a:p>
      </dsp:txBody>
      <dsp:txXfrm>
        <a:off x="42663" y="2945425"/>
        <a:ext cx="10735074" cy="788627"/>
      </dsp:txXfrm>
    </dsp:sp>
    <dsp:sp modelId="{5583DC39-783E-4839-AF93-DDB29EDB6C13}">
      <dsp:nvSpPr>
        <dsp:cNvPr id="0" name=""/>
        <dsp:cNvSpPr/>
      </dsp:nvSpPr>
      <dsp:spPr>
        <a:xfrm>
          <a:off x="0" y="3840076"/>
          <a:ext cx="10820400" cy="87395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t>No other sportswear should be worn </a:t>
          </a:r>
          <a:r>
            <a:rPr lang="en-GB" sz="2200" kern="1200" dirty="0">
              <a:latin typeface="Century Gothic" panose="020B0502020202020204"/>
            </a:rPr>
            <a:t>i.e.</a:t>
          </a:r>
          <a:r>
            <a:rPr lang="en-GB" sz="2200" kern="1200" dirty="0"/>
            <a:t> hoodies or football kits.</a:t>
          </a:r>
          <a:endParaRPr lang="en-US" sz="2200" kern="1200" dirty="0"/>
        </a:p>
      </dsp:txBody>
      <dsp:txXfrm>
        <a:off x="42663" y="3882739"/>
        <a:ext cx="10735074" cy="78862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52782D-DA81-4778-B46B-D6552916F18E}">
      <dsp:nvSpPr>
        <dsp:cNvPr id="0" name=""/>
        <dsp:cNvSpPr/>
      </dsp:nvSpPr>
      <dsp:spPr>
        <a:xfrm>
          <a:off x="0" y="1964"/>
          <a:ext cx="11896578"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A5DC71-FEF2-44C6-B81E-B409473DC2A9}">
      <dsp:nvSpPr>
        <dsp:cNvPr id="0" name=""/>
        <dsp:cNvSpPr/>
      </dsp:nvSpPr>
      <dsp:spPr>
        <a:xfrm>
          <a:off x="0" y="1964"/>
          <a:ext cx="11896578" cy="670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rtl="0">
            <a:lnSpc>
              <a:spcPct val="90000"/>
            </a:lnSpc>
            <a:spcBef>
              <a:spcPct val="0"/>
            </a:spcBef>
            <a:spcAft>
              <a:spcPct val="35000"/>
            </a:spcAft>
            <a:buNone/>
          </a:pPr>
          <a:r>
            <a:rPr lang="en-GB" sz="3000" kern="1200" dirty="0"/>
            <a:t>School Spider – weekly </a:t>
          </a:r>
          <a:r>
            <a:rPr lang="en-GB" sz="3000" kern="1200" dirty="0">
              <a:latin typeface="Century Gothic" panose="020B0502020202020204"/>
            </a:rPr>
            <a:t>summary of learning is sent every Friday</a:t>
          </a:r>
          <a:endParaRPr lang="en-GB" sz="3000" kern="1200" dirty="0"/>
        </a:p>
      </dsp:txBody>
      <dsp:txXfrm>
        <a:off x="0" y="1964"/>
        <a:ext cx="11896578" cy="670032"/>
      </dsp:txXfrm>
    </dsp:sp>
    <dsp:sp modelId="{69835975-CBED-42D1-BB7B-29394FFA3BD9}">
      <dsp:nvSpPr>
        <dsp:cNvPr id="0" name=""/>
        <dsp:cNvSpPr/>
      </dsp:nvSpPr>
      <dsp:spPr>
        <a:xfrm>
          <a:off x="0" y="671997"/>
          <a:ext cx="11896578"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248E00-62D7-4221-B910-81F9C1ACD5AF}">
      <dsp:nvSpPr>
        <dsp:cNvPr id="0" name=""/>
        <dsp:cNvSpPr/>
      </dsp:nvSpPr>
      <dsp:spPr>
        <a:xfrm>
          <a:off x="0" y="671997"/>
          <a:ext cx="11896578" cy="670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GB" sz="3000" kern="1200" dirty="0" err="1"/>
            <a:t>Sumdog</a:t>
          </a:r>
          <a:r>
            <a:rPr lang="en-GB" sz="3000" kern="1200" dirty="0"/>
            <a:t> – Maths and SPAG homework</a:t>
          </a:r>
          <a:endParaRPr lang="en-US" sz="3000" kern="1200" dirty="0"/>
        </a:p>
      </dsp:txBody>
      <dsp:txXfrm>
        <a:off x="0" y="671997"/>
        <a:ext cx="11896578" cy="670032"/>
      </dsp:txXfrm>
    </dsp:sp>
    <dsp:sp modelId="{FE28FCF9-145A-481E-BE44-1AB360D92D7C}">
      <dsp:nvSpPr>
        <dsp:cNvPr id="0" name=""/>
        <dsp:cNvSpPr/>
      </dsp:nvSpPr>
      <dsp:spPr>
        <a:xfrm>
          <a:off x="0" y="1342029"/>
          <a:ext cx="11896578"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EB0838-FD23-4D64-BE64-7456214F62D6}">
      <dsp:nvSpPr>
        <dsp:cNvPr id="0" name=""/>
        <dsp:cNvSpPr/>
      </dsp:nvSpPr>
      <dsp:spPr>
        <a:xfrm>
          <a:off x="0" y="1342029"/>
          <a:ext cx="11896578" cy="670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rtl="0">
            <a:lnSpc>
              <a:spcPct val="90000"/>
            </a:lnSpc>
            <a:spcBef>
              <a:spcPct val="0"/>
            </a:spcBef>
            <a:spcAft>
              <a:spcPct val="35000"/>
            </a:spcAft>
            <a:buNone/>
          </a:pPr>
          <a:r>
            <a:rPr lang="en-GB" sz="3000" kern="1200" dirty="0">
              <a:latin typeface="Century Gothic" panose="020B0502020202020204"/>
            </a:rPr>
            <a:t>Emile – spelling and grammar </a:t>
          </a:r>
        </a:p>
      </dsp:txBody>
      <dsp:txXfrm>
        <a:off x="0" y="1342029"/>
        <a:ext cx="11896578" cy="670032"/>
      </dsp:txXfrm>
    </dsp:sp>
    <dsp:sp modelId="{2E136C65-80A3-4D25-9D52-E70EE1BBB2B8}">
      <dsp:nvSpPr>
        <dsp:cNvPr id="0" name=""/>
        <dsp:cNvSpPr/>
      </dsp:nvSpPr>
      <dsp:spPr>
        <a:xfrm>
          <a:off x="0" y="2012062"/>
          <a:ext cx="11896578"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7CE979-7E64-4ECE-B322-21864DE469B0}">
      <dsp:nvSpPr>
        <dsp:cNvPr id="0" name=""/>
        <dsp:cNvSpPr/>
      </dsp:nvSpPr>
      <dsp:spPr>
        <a:xfrm>
          <a:off x="0" y="2012062"/>
          <a:ext cx="11896578" cy="670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rtl="0">
            <a:lnSpc>
              <a:spcPct val="90000"/>
            </a:lnSpc>
            <a:spcBef>
              <a:spcPct val="0"/>
            </a:spcBef>
            <a:spcAft>
              <a:spcPct val="35000"/>
            </a:spcAft>
            <a:buNone/>
          </a:pPr>
          <a:endParaRPr lang="en-GB" sz="3000" kern="1200" dirty="0">
            <a:latin typeface="Century Gothic" panose="020B0502020202020204"/>
          </a:endParaRPr>
        </a:p>
      </dsp:txBody>
      <dsp:txXfrm>
        <a:off x="0" y="2012062"/>
        <a:ext cx="11896578" cy="670032"/>
      </dsp:txXfrm>
    </dsp:sp>
    <dsp:sp modelId="{1A34039D-1928-4691-8013-64AD8B369D0A}">
      <dsp:nvSpPr>
        <dsp:cNvPr id="0" name=""/>
        <dsp:cNvSpPr/>
      </dsp:nvSpPr>
      <dsp:spPr>
        <a:xfrm>
          <a:off x="0" y="2682095"/>
          <a:ext cx="11896578"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807411-F21C-497C-AADE-39E36B600AEC}">
      <dsp:nvSpPr>
        <dsp:cNvPr id="0" name=""/>
        <dsp:cNvSpPr/>
      </dsp:nvSpPr>
      <dsp:spPr>
        <a:xfrm>
          <a:off x="0" y="2682095"/>
          <a:ext cx="11896578" cy="670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GB" sz="3000" kern="1200" dirty="0" err="1"/>
            <a:t>TTRockstars</a:t>
          </a:r>
          <a:r>
            <a:rPr lang="en-GB" sz="3000" kern="1200" dirty="0"/>
            <a:t> – x tables</a:t>
          </a:r>
          <a:endParaRPr lang="en-US" sz="3000" kern="1200" dirty="0"/>
        </a:p>
      </dsp:txBody>
      <dsp:txXfrm>
        <a:off x="0" y="2682095"/>
        <a:ext cx="11896578" cy="670032"/>
      </dsp:txXfrm>
    </dsp:sp>
    <dsp:sp modelId="{61BC876B-D1C3-49EC-AA4D-ADF79888A38B}">
      <dsp:nvSpPr>
        <dsp:cNvPr id="0" name=""/>
        <dsp:cNvSpPr/>
      </dsp:nvSpPr>
      <dsp:spPr>
        <a:xfrm>
          <a:off x="0" y="3352127"/>
          <a:ext cx="11896578"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880308-D797-485F-BB28-40DA21FFDBD4}">
      <dsp:nvSpPr>
        <dsp:cNvPr id="0" name=""/>
        <dsp:cNvSpPr/>
      </dsp:nvSpPr>
      <dsp:spPr>
        <a:xfrm>
          <a:off x="0" y="1986862"/>
          <a:ext cx="11896578" cy="670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GB" sz="3000" kern="1200" dirty="0"/>
            <a:t>Phonics Play</a:t>
          </a:r>
          <a:endParaRPr lang="en-US" sz="3000" kern="1200" dirty="0"/>
        </a:p>
      </dsp:txBody>
      <dsp:txXfrm>
        <a:off x="0" y="1986862"/>
        <a:ext cx="11896578" cy="67003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ACF65D-F58F-4E64-8686-D0B381B467BA}">
      <dsp:nvSpPr>
        <dsp:cNvPr id="0" name=""/>
        <dsp:cNvSpPr/>
      </dsp:nvSpPr>
      <dsp:spPr>
        <a:xfrm>
          <a:off x="82924" y="752316"/>
          <a:ext cx="1269122" cy="126912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CCCE4E-E363-46CF-BBF2-D4F4F01E67B9}">
      <dsp:nvSpPr>
        <dsp:cNvPr id="0" name=""/>
        <dsp:cNvSpPr/>
      </dsp:nvSpPr>
      <dsp:spPr>
        <a:xfrm>
          <a:off x="349440" y="1018832"/>
          <a:ext cx="736091" cy="7360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FFDEE9-715C-493C-86BF-4532EC9F39EC}">
      <dsp:nvSpPr>
        <dsp:cNvPr id="0" name=""/>
        <dsp:cNvSpPr/>
      </dsp:nvSpPr>
      <dsp:spPr>
        <a:xfrm>
          <a:off x="1624002" y="752316"/>
          <a:ext cx="2991503" cy="1269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dirty="0"/>
            <a:t>Check our website class page for regular updates and news.</a:t>
          </a:r>
        </a:p>
      </dsp:txBody>
      <dsp:txXfrm>
        <a:off x="1624002" y="752316"/>
        <a:ext cx="2991503" cy="1269122"/>
      </dsp:txXfrm>
    </dsp:sp>
    <dsp:sp modelId="{85FAF1E0-D6F8-47FC-A8BF-56A31BB50681}">
      <dsp:nvSpPr>
        <dsp:cNvPr id="0" name=""/>
        <dsp:cNvSpPr/>
      </dsp:nvSpPr>
      <dsp:spPr>
        <a:xfrm>
          <a:off x="5136752" y="752316"/>
          <a:ext cx="1269122" cy="126912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957EA6-81F1-4311-A8E2-B9E41734A2C1}">
      <dsp:nvSpPr>
        <dsp:cNvPr id="0" name=""/>
        <dsp:cNvSpPr/>
      </dsp:nvSpPr>
      <dsp:spPr>
        <a:xfrm>
          <a:off x="5403268" y="1018832"/>
          <a:ext cx="736091" cy="7360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6B36A7-407E-4AA3-BB73-EA5BBF7CF9C2}">
      <dsp:nvSpPr>
        <dsp:cNvPr id="0" name=""/>
        <dsp:cNvSpPr/>
      </dsp:nvSpPr>
      <dsp:spPr>
        <a:xfrm>
          <a:off x="6677829" y="752316"/>
          <a:ext cx="2991503" cy="1269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dirty="0"/>
            <a:t>Like our Facebook page and follow our activities weekly.</a:t>
          </a:r>
        </a:p>
      </dsp:txBody>
      <dsp:txXfrm>
        <a:off x="6677829" y="752316"/>
        <a:ext cx="2991503" cy="1269122"/>
      </dsp:txXfrm>
    </dsp:sp>
    <dsp:sp modelId="{3448C687-48E1-471B-A999-CD6960BDC526}">
      <dsp:nvSpPr>
        <dsp:cNvPr id="0" name=""/>
        <dsp:cNvSpPr/>
      </dsp:nvSpPr>
      <dsp:spPr>
        <a:xfrm>
          <a:off x="82924" y="2849498"/>
          <a:ext cx="1269122" cy="126912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5E76BE-8FE1-4184-A12E-0C95BC201C26}">
      <dsp:nvSpPr>
        <dsp:cNvPr id="0" name=""/>
        <dsp:cNvSpPr/>
      </dsp:nvSpPr>
      <dsp:spPr>
        <a:xfrm>
          <a:off x="349440" y="3116014"/>
          <a:ext cx="736091" cy="73609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44A6AE-F452-45EB-B819-BB3CB4B4798E}">
      <dsp:nvSpPr>
        <dsp:cNvPr id="0" name=""/>
        <dsp:cNvSpPr/>
      </dsp:nvSpPr>
      <dsp:spPr>
        <a:xfrm>
          <a:off x="1624002" y="2849498"/>
          <a:ext cx="2991503" cy="1269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dirty="0"/>
            <a:t>Messages sent each week with Homework and news.</a:t>
          </a:r>
        </a:p>
      </dsp:txBody>
      <dsp:txXfrm>
        <a:off x="1624002" y="2849498"/>
        <a:ext cx="2991503" cy="1269122"/>
      </dsp:txXfrm>
    </dsp:sp>
    <dsp:sp modelId="{7F99C092-984B-4B99-9AA3-D30C05910C57}">
      <dsp:nvSpPr>
        <dsp:cNvPr id="0" name=""/>
        <dsp:cNvSpPr/>
      </dsp:nvSpPr>
      <dsp:spPr>
        <a:xfrm>
          <a:off x="5136752" y="2849498"/>
          <a:ext cx="1269122" cy="126912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868F51-AD51-45BE-B723-B822D9AC1CF7}">
      <dsp:nvSpPr>
        <dsp:cNvPr id="0" name=""/>
        <dsp:cNvSpPr/>
      </dsp:nvSpPr>
      <dsp:spPr>
        <a:xfrm>
          <a:off x="5403268" y="3116014"/>
          <a:ext cx="736091" cy="73609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0A7D72-501D-4B92-A840-2B91A99837EE}">
      <dsp:nvSpPr>
        <dsp:cNvPr id="0" name=""/>
        <dsp:cNvSpPr/>
      </dsp:nvSpPr>
      <dsp:spPr>
        <a:xfrm>
          <a:off x="6677829" y="2849498"/>
          <a:ext cx="2991503" cy="1269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rtl="0">
            <a:lnSpc>
              <a:spcPct val="100000"/>
            </a:lnSpc>
            <a:spcBef>
              <a:spcPct val="0"/>
            </a:spcBef>
            <a:spcAft>
              <a:spcPct val="35000"/>
            </a:spcAft>
            <a:buNone/>
          </a:pPr>
          <a:r>
            <a:rPr lang="en-US" sz="1900" kern="1200" dirty="0"/>
            <a:t>Email </a:t>
          </a:r>
          <a:r>
            <a:rPr lang="en-US" sz="1900" kern="1200" dirty="0">
              <a:latin typeface="Century Gothic" panose="020B0502020202020204"/>
            </a:rPr>
            <a:t> </a:t>
          </a:r>
          <a:r>
            <a:rPr lang="en-US" sz="1900" kern="1200" dirty="0">
              <a:hlinkClick xmlns:r="http://schemas.openxmlformats.org/officeDocument/2006/relationships" r:id="rId9"/>
            </a:rPr>
            <a:t>e.lambert@penwortham-pri.lancs.sch.uk</a:t>
          </a:r>
          <a:r>
            <a:rPr lang="en-US" sz="1900" kern="1200" dirty="0"/>
            <a:t>  with any questions – insert email.</a:t>
          </a:r>
        </a:p>
      </dsp:txBody>
      <dsp:txXfrm>
        <a:off x="6677829" y="2849498"/>
        <a:ext cx="2991503" cy="126912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969D04-FF3A-4305-8057-133765737C4A}">
      <dsp:nvSpPr>
        <dsp:cNvPr id="0" name=""/>
        <dsp:cNvSpPr/>
      </dsp:nvSpPr>
      <dsp:spPr>
        <a:xfrm>
          <a:off x="0" y="0"/>
          <a:ext cx="6194620" cy="536568"/>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dirty="0"/>
            <a:t>School library </a:t>
          </a:r>
          <a:r>
            <a:rPr lang="en-US" sz="1400" kern="1200" dirty="0">
              <a:latin typeface="Century Gothic" panose="020B0502020202020204"/>
            </a:rPr>
            <a:t>(Mrs. Watkinson opens the library every Tuesday evening) –</a:t>
          </a:r>
          <a:r>
            <a:rPr lang="en-US" sz="1400" kern="1200" dirty="0"/>
            <a:t> </a:t>
          </a:r>
          <a:r>
            <a:rPr lang="en-US" sz="1400" kern="1200" dirty="0">
              <a:latin typeface="Century Gothic" panose="020B0502020202020204"/>
            </a:rPr>
            <a:t>Wednesdays -Can</a:t>
          </a:r>
          <a:r>
            <a:rPr lang="en-US" sz="1400" kern="1200" dirty="0"/>
            <a:t> you help?</a:t>
          </a:r>
        </a:p>
      </dsp:txBody>
      <dsp:txXfrm>
        <a:off x="15716" y="15716"/>
        <a:ext cx="5552841" cy="505136"/>
      </dsp:txXfrm>
    </dsp:sp>
    <dsp:sp modelId="{3EBEAB6B-62B6-40F2-97D9-E513BD01AC90}">
      <dsp:nvSpPr>
        <dsp:cNvPr id="0" name=""/>
        <dsp:cNvSpPr/>
      </dsp:nvSpPr>
      <dsp:spPr>
        <a:xfrm>
          <a:off x="462585" y="611092"/>
          <a:ext cx="6194620" cy="536568"/>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dirty="0"/>
            <a:t>Pre-school </a:t>
          </a:r>
          <a:r>
            <a:rPr lang="en-US" sz="1400" kern="1200" dirty="0">
              <a:latin typeface="Century Gothic" panose="020B0502020202020204"/>
            </a:rPr>
            <a:t>– we still have places available in our </a:t>
          </a:r>
          <a:r>
            <a:rPr lang="en-US" sz="1400" kern="1200" dirty="0"/>
            <a:t>Penwortham Stars Preschool</a:t>
          </a:r>
          <a:r>
            <a:rPr lang="en-US" sz="1400" kern="1200" dirty="0">
              <a:latin typeface="Century Gothic" panose="020B0502020202020204"/>
            </a:rPr>
            <a:t>.</a:t>
          </a:r>
          <a:endParaRPr lang="en-US" sz="1400" kern="1200" dirty="0"/>
        </a:p>
      </dsp:txBody>
      <dsp:txXfrm>
        <a:off x="478301" y="626808"/>
        <a:ext cx="5351833" cy="505136"/>
      </dsp:txXfrm>
    </dsp:sp>
    <dsp:sp modelId="{BA05A178-73FF-4F52-9C25-6ADAC10C1658}">
      <dsp:nvSpPr>
        <dsp:cNvPr id="0" name=""/>
        <dsp:cNvSpPr/>
      </dsp:nvSpPr>
      <dsp:spPr>
        <a:xfrm>
          <a:off x="925170" y="1222184"/>
          <a:ext cx="6194620" cy="536568"/>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dirty="0"/>
            <a:t>Forest School</a:t>
          </a:r>
          <a:r>
            <a:rPr lang="en-US" sz="1400" kern="1200" dirty="0">
              <a:latin typeface="Century Gothic" panose="020B0502020202020204"/>
            </a:rPr>
            <a:t> – more details to follow</a:t>
          </a:r>
          <a:endParaRPr lang="en-US" sz="1400" kern="1200" dirty="0"/>
        </a:p>
      </dsp:txBody>
      <dsp:txXfrm>
        <a:off x="940886" y="1237900"/>
        <a:ext cx="5351833" cy="505136"/>
      </dsp:txXfrm>
    </dsp:sp>
    <dsp:sp modelId="{9CC6CC93-785E-49C7-A862-C986B5CC2313}">
      <dsp:nvSpPr>
        <dsp:cNvPr id="0" name=""/>
        <dsp:cNvSpPr/>
      </dsp:nvSpPr>
      <dsp:spPr>
        <a:xfrm>
          <a:off x="1387755" y="1833276"/>
          <a:ext cx="6194620" cy="536568"/>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dirty="0"/>
            <a:t>Mindfulness suite</a:t>
          </a:r>
          <a:r>
            <a:rPr lang="en-US" sz="1400" kern="1200" dirty="0">
              <a:latin typeface="Century Gothic" panose="020B0502020202020204"/>
            </a:rPr>
            <a:t> – our Beach Hut – pastoral support with Miss Flint</a:t>
          </a:r>
          <a:endParaRPr lang="en-US" sz="1400" kern="1200" dirty="0"/>
        </a:p>
      </dsp:txBody>
      <dsp:txXfrm>
        <a:off x="1403471" y="1848992"/>
        <a:ext cx="5351833" cy="505136"/>
      </dsp:txXfrm>
    </dsp:sp>
    <dsp:sp modelId="{A2D65321-666F-4C7B-9AAA-8969FEBE9FAF}">
      <dsp:nvSpPr>
        <dsp:cNvPr id="0" name=""/>
        <dsp:cNvSpPr/>
      </dsp:nvSpPr>
      <dsp:spPr>
        <a:xfrm>
          <a:off x="1850341" y="2444368"/>
          <a:ext cx="6194620" cy="536568"/>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dirty="0"/>
            <a:t>PTFA – playground </a:t>
          </a:r>
          <a:r>
            <a:rPr lang="en-US" sz="1400" kern="1200" dirty="0">
              <a:latin typeface="Century Gothic" panose="020B0502020202020204"/>
            </a:rPr>
            <a:t>project -</a:t>
          </a:r>
          <a:r>
            <a:rPr lang="en-US" sz="1400" kern="1200" dirty="0"/>
            <a:t> can you help? </a:t>
          </a:r>
        </a:p>
      </dsp:txBody>
      <dsp:txXfrm>
        <a:off x="1866057" y="2460084"/>
        <a:ext cx="5351833" cy="505136"/>
      </dsp:txXfrm>
    </dsp:sp>
    <dsp:sp modelId="{937D1EAA-68D9-4D5F-A6AC-6036AB4C6E9B}">
      <dsp:nvSpPr>
        <dsp:cNvPr id="0" name=""/>
        <dsp:cNvSpPr/>
      </dsp:nvSpPr>
      <dsp:spPr>
        <a:xfrm>
          <a:off x="5845851" y="391993"/>
          <a:ext cx="348769" cy="348769"/>
        </a:xfrm>
        <a:prstGeom prst="downArrow">
          <a:avLst>
            <a:gd name="adj1" fmla="val 55000"/>
            <a:gd name="adj2" fmla="val 45000"/>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5924324" y="391993"/>
        <a:ext cx="191823" cy="262449"/>
      </dsp:txXfrm>
    </dsp:sp>
    <dsp:sp modelId="{DC84E01C-E7FB-406F-A091-5E317D2D8367}">
      <dsp:nvSpPr>
        <dsp:cNvPr id="0" name=""/>
        <dsp:cNvSpPr/>
      </dsp:nvSpPr>
      <dsp:spPr>
        <a:xfrm>
          <a:off x="6308436" y="1003085"/>
          <a:ext cx="348769" cy="348769"/>
        </a:xfrm>
        <a:prstGeom prst="downArrow">
          <a:avLst>
            <a:gd name="adj1" fmla="val 55000"/>
            <a:gd name="adj2" fmla="val 45000"/>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6386909" y="1003085"/>
        <a:ext cx="191823" cy="262449"/>
      </dsp:txXfrm>
    </dsp:sp>
    <dsp:sp modelId="{53058F97-3C86-4099-B131-AFF49FA03B07}">
      <dsp:nvSpPr>
        <dsp:cNvPr id="0" name=""/>
        <dsp:cNvSpPr/>
      </dsp:nvSpPr>
      <dsp:spPr>
        <a:xfrm>
          <a:off x="6771021" y="1605234"/>
          <a:ext cx="348769" cy="348769"/>
        </a:xfrm>
        <a:prstGeom prst="downArrow">
          <a:avLst>
            <a:gd name="adj1" fmla="val 55000"/>
            <a:gd name="adj2" fmla="val 45000"/>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6849494" y="1605234"/>
        <a:ext cx="191823" cy="262449"/>
      </dsp:txXfrm>
    </dsp:sp>
    <dsp:sp modelId="{A048735C-22B9-4766-8354-7DE1B7BEF6D5}">
      <dsp:nvSpPr>
        <dsp:cNvPr id="0" name=""/>
        <dsp:cNvSpPr/>
      </dsp:nvSpPr>
      <dsp:spPr>
        <a:xfrm>
          <a:off x="7233607" y="2222288"/>
          <a:ext cx="348769" cy="348769"/>
        </a:xfrm>
        <a:prstGeom prst="downArrow">
          <a:avLst>
            <a:gd name="adj1" fmla="val 55000"/>
            <a:gd name="adj2" fmla="val 45000"/>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7312080" y="2222288"/>
        <a:ext cx="191823" cy="26244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5C40E9-633D-4CCC-A08E-8F11DA50D074}">
      <dsp:nvSpPr>
        <dsp:cNvPr id="0" name=""/>
        <dsp:cNvSpPr/>
      </dsp:nvSpPr>
      <dsp:spPr>
        <a:xfrm>
          <a:off x="0" y="1798"/>
          <a:ext cx="5643563" cy="91163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B87245-0249-495E-8756-BE4F88BAD648}">
      <dsp:nvSpPr>
        <dsp:cNvPr id="0" name=""/>
        <dsp:cNvSpPr/>
      </dsp:nvSpPr>
      <dsp:spPr>
        <a:xfrm>
          <a:off x="275770" y="206917"/>
          <a:ext cx="501400" cy="5014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C5201A8-8089-47AE-BF5B-7558B53D37F8}">
      <dsp:nvSpPr>
        <dsp:cNvPr id="0" name=""/>
        <dsp:cNvSpPr/>
      </dsp:nvSpPr>
      <dsp:spPr>
        <a:xfrm>
          <a:off x="1052941" y="1798"/>
          <a:ext cx="4590621" cy="911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482" tIns="96482" rIns="96482" bIns="96482" numCol="1" spcCol="1270" anchor="ctr" anchorCtr="0">
          <a:noAutofit/>
        </a:bodyPr>
        <a:lstStyle/>
        <a:p>
          <a:pPr marL="0" lvl="0" indent="0" algn="l" defTabSz="889000">
            <a:lnSpc>
              <a:spcPct val="90000"/>
            </a:lnSpc>
            <a:spcBef>
              <a:spcPct val="0"/>
            </a:spcBef>
            <a:spcAft>
              <a:spcPct val="35000"/>
            </a:spcAft>
            <a:buNone/>
          </a:pPr>
          <a:r>
            <a:rPr lang="en-GB" sz="2000" kern="1200" dirty="0"/>
            <a:t>Thank you for coming!</a:t>
          </a:r>
          <a:endParaRPr lang="en-US" sz="2000" kern="1200" dirty="0"/>
        </a:p>
      </dsp:txBody>
      <dsp:txXfrm>
        <a:off x="1052941" y="1798"/>
        <a:ext cx="4590621" cy="911637"/>
      </dsp:txXfrm>
    </dsp:sp>
    <dsp:sp modelId="{071B1860-647B-4A42-9F84-43F0B854B136}">
      <dsp:nvSpPr>
        <dsp:cNvPr id="0" name=""/>
        <dsp:cNvSpPr/>
      </dsp:nvSpPr>
      <dsp:spPr>
        <a:xfrm>
          <a:off x="0" y="1141345"/>
          <a:ext cx="5643563" cy="91163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362D88-F040-4D2D-AA49-2561AA15B7C6}">
      <dsp:nvSpPr>
        <dsp:cNvPr id="0" name=""/>
        <dsp:cNvSpPr/>
      </dsp:nvSpPr>
      <dsp:spPr>
        <a:xfrm>
          <a:off x="275770" y="1346463"/>
          <a:ext cx="501400" cy="5014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C6D8FA4-C8A0-4E3F-9C3A-EDE2DB74A91B}">
      <dsp:nvSpPr>
        <dsp:cNvPr id="0" name=""/>
        <dsp:cNvSpPr/>
      </dsp:nvSpPr>
      <dsp:spPr>
        <a:xfrm>
          <a:off x="1052941" y="1141345"/>
          <a:ext cx="4590621" cy="911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482" tIns="96482" rIns="96482" bIns="96482" numCol="1" spcCol="1270" anchor="ctr" anchorCtr="0">
          <a:noAutofit/>
        </a:bodyPr>
        <a:lstStyle/>
        <a:p>
          <a:pPr marL="0" lvl="0" indent="0" algn="l" defTabSz="889000">
            <a:lnSpc>
              <a:spcPct val="90000"/>
            </a:lnSpc>
            <a:spcBef>
              <a:spcPct val="0"/>
            </a:spcBef>
            <a:spcAft>
              <a:spcPct val="35000"/>
            </a:spcAft>
            <a:buNone/>
          </a:pPr>
          <a:r>
            <a:rPr lang="en-GB" sz="2000" kern="1200" dirty="0"/>
            <a:t>Any specific questions please email:</a:t>
          </a:r>
          <a:endParaRPr lang="en-US" sz="2000" kern="1200" dirty="0"/>
        </a:p>
      </dsp:txBody>
      <dsp:txXfrm>
        <a:off x="1052941" y="1141345"/>
        <a:ext cx="4590621" cy="911637"/>
      </dsp:txXfrm>
    </dsp:sp>
    <dsp:sp modelId="{B0020004-DAE4-41FB-8A9F-933247040F14}">
      <dsp:nvSpPr>
        <dsp:cNvPr id="0" name=""/>
        <dsp:cNvSpPr/>
      </dsp:nvSpPr>
      <dsp:spPr>
        <a:xfrm>
          <a:off x="0" y="2280892"/>
          <a:ext cx="5643563" cy="91163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60A57D-F689-4936-88CE-6C9DAF0A38C1}">
      <dsp:nvSpPr>
        <dsp:cNvPr id="0" name=""/>
        <dsp:cNvSpPr/>
      </dsp:nvSpPr>
      <dsp:spPr>
        <a:xfrm>
          <a:off x="275770" y="2486010"/>
          <a:ext cx="501400" cy="5014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E7C9195-4E45-4A21-BB16-E8CA9817B39A}">
      <dsp:nvSpPr>
        <dsp:cNvPr id="0" name=""/>
        <dsp:cNvSpPr/>
      </dsp:nvSpPr>
      <dsp:spPr>
        <a:xfrm>
          <a:off x="1052941" y="2280892"/>
          <a:ext cx="4590621" cy="911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482" tIns="96482" rIns="96482" bIns="96482" numCol="1" spcCol="1270" anchor="ctr" anchorCtr="0">
          <a:noAutofit/>
        </a:bodyPr>
        <a:lstStyle/>
        <a:p>
          <a:pPr marL="0" lvl="0" indent="0" algn="l" defTabSz="889000" rtl="0">
            <a:lnSpc>
              <a:spcPct val="90000"/>
            </a:lnSpc>
            <a:spcBef>
              <a:spcPct val="0"/>
            </a:spcBef>
            <a:spcAft>
              <a:spcPct val="35000"/>
            </a:spcAft>
            <a:buNone/>
          </a:pPr>
          <a:r>
            <a:rPr lang="en-US" sz="2000" kern="1200" dirty="0">
              <a:hlinkClick xmlns:r="http://schemas.openxmlformats.org/officeDocument/2006/relationships" r:id="rId7"/>
            </a:rPr>
            <a:t>e.lambert@penwortham-pri.lancs.sch.uk</a:t>
          </a:r>
          <a:r>
            <a:rPr lang="en-US" sz="2000" kern="1200" dirty="0"/>
            <a:t> </a:t>
          </a:r>
        </a:p>
      </dsp:txBody>
      <dsp:txXfrm>
        <a:off x="1052941" y="2280892"/>
        <a:ext cx="4590621" cy="911637"/>
      </dsp:txXfrm>
    </dsp:sp>
    <dsp:sp modelId="{D40751B8-F0BE-43BA-A16B-F6CD8950DF4C}">
      <dsp:nvSpPr>
        <dsp:cNvPr id="0" name=""/>
        <dsp:cNvSpPr/>
      </dsp:nvSpPr>
      <dsp:spPr>
        <a:xfrm>
          <a:off x="0" y="3420438"/>
          <a:ext cx="5643563" cy="91163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78F729-2275-405F-99DE-7835B5892B71}">
      <dsp:nvSpPr>
        <dsp:cNvPr id="0" name=""/>
        <dsp:cNvSpPr/>
      </dsp:nvSpPr>
      <dsp:spPr>
        <a:xfrm>
          <a:off x="275770" y="3625557"/>
          <a:ext cx="501400" cy="501400"/>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28A919D-5FDF-4C79-82F1-D9E64B280EEA}">
      <dsp:nvSpPr>
        <dsp:cNvPr id="0" name=""/>
        <dsp:cNvSpPr/>
      </dsp:nvSpPr>
      <dsp:spPr>
        <a:xfrm>
          <a:off x="1052941" y="3420438"/>
          <a:ext cx="4590621" cy="911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482" tIns="96482" rIns="96482" bIns="96482" numCol="1" spcCol="1270" anchor="ctr" anchorCtr="0">
          <a:noAutofit/>
        </a:bodyPr>
        <a:lstStyle/>
        <a:p>
          <a:pPr marL="0" lvl="0" indent="0" algn="l" defTabSz="889000">
            <a:lnSpc>
              <a:spcPct val="90000"/>
            </a:lnSpc>
            <a:spcBef>
              <a:spcPct val="0"/>
            </a:spcBef>
            <a:spcAft>
              <a:spcPct val="35000"/>
            </a:spcAft>
            <a:buNone/>
          </a:pPr>
          <a:r>
            <a:rPr lang="en-GB" sz="2000" kern="1200" dirty="0"/>
            <a:t>Or email/telephone to make an appointment via the school office. </a:t>
          </a:r>
          <a:endParaRPr lang="en-US" sz="2000" kern="1200" dirty="0"/>
        </a:p>
      </dsp:txBody>
      <dsp:txXfrm>
        <a:off x="1052941" y="3420438"/>
        <a:ext cx="4590621" cy="91163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5E50D2E3-2432-4282-9DCC-0BF31F3D09D2}" type="datetimeFigureOut">
              <a:rPr lang="en-GB" smtClean="0"/>
              <a:t>16/07/2025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8475"/>
          </a:xfrm>
          <a:prstGeom prst="rect">
            <a:avLst/>
          </a:prstGeom>
        </p:spPr>
        <p:txBody>
          <a:bodyPr vert="horz" lIns="91440" tIns="45720" rIns="91440" bIns="45720" rtlCol="0" anchor="b"/>
          <a:lstStyle>
            <a:lvl1pPr algn="r">
              <a:defRPr sz="1200"/>
            </a:lvl1pPr>
          </a:lstStyle>
          <a:p>
            <a:fld id="{D1AABB17-6D7E-4C63-AB10-01202EDF0DEB}" type="slidenum">
              <a:rPr lang="en-GB" smtClean="0"/>
              <a:t>‹#›</a:t>
            </a:fld>
            <a:endParaRPr lang="en-GB"/>
          </a:p>
        </p:txBody>
      </p:sp>
    </p:spTree>
    <p:extLst>
      <p:ext uri="{BB962C8B-B14F-4D97-AF65-F5344CB8AC3E}">
        <p14:creationId xmlns:p14="http://schemas.microsoft.com/office/powerpoint/2010/main" val="3149480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7/16/2025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5090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7/16/2025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346272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7/16/2025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0501602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7/16/2025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6947755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7/16/2025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083451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7/16/2025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0029270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7/16/2025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525728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7/16/2025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169575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7/16/2025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70234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7/16/2025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215430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7/16/2025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31960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7/16/2025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51356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7/16/2025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09988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7/16/2025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130967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7/16/2025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02209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7/16/2025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45947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7/16/2025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632535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48A87A34-81AB-432B-8DAE-1953F412C126}" type="datetimeFigureOut">
              <a:rPr lang="en-US" smtClean="0"/>
              <a:pPr/>
              <a:t>7/16/2025</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3367931205"/>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0.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0.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0.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0.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32.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7.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3" Type="http://schemas.openxmlformats.org/officeDocument/2006/relationships/diagramLayout" Target="../diagrams/layout8.xml"/><Relationship Id="rId7" Type="http://schemas.openxmlformats.org/officeDocument/2006/relationships/image" Target="../media/image10.png"/><Relationship Id="rId12" Type="http://schemas.openxmlformats.org/officeDocument/2006/relationships/image" Target="../media/image37.jpe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11" Type="http://schemas.openxmlformats.org/officeDocument/2006/relationships/image" Target="../media/image36.jpeg"/><Relationship Id="rId5" Type="http://schemas.openxmlformats.org/officeDocument/2006/relationships/diagramColors" Target="../diagrams/colors8.xml"/><Relationship Id="rId15" Type="http://schemas.openxmlformats.org/officeDocument/2006/relationships/image" Target="../media/image40.jpeg"/><Relationship Id="rId10" Type="http://schemas.openxmlformats.org/officeDocument/2006/relationships/image" Target="../media/image35.jpeg"/><Relationship Id="rId4" Type="http://schemas.openxmlformats.org/officeDocument/2006/relationships/diagramQuickStyle" Target="../diagrams/quickStyle8.xml"/><Relationship Id="rId9" Type="http://schemas.openxmlformats.org/officeDocument/2006/relationships/image" Target="../media/image34.jpeg"/><Relationship Id="rId1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10.png"/><Relationship Id="rId4" Type="http://schemas.openxmlformats.org/officeDocument/2006/relationships/image" Target="../media/image46.png"/><Relationship Id="rId9"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outdoorplayandlearning.org.uk/" TargetMode="Externa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Layout" Target="../diagrams/layout9.xml"/><Relationship Id="rId7" Type="http://schemas.openxmlformats.org/officeDocument/2006/relationships/image" Target="../media/image70.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penworthamprimary.co.uk/" TargetMode="Externa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Layout" Target="../diagrams/layout2.xml"/><Relationship Id="rId7" Type="http://schemas.openxmlformats.org/officeDocument/2006/relationships/image" Target="../media/image10.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9523844-520E-49F6-9919-263944D6274D}"/>
              </a:ext>
            </a:extLst>
          </p:cNvPr>
          <p:cNvSpPr txBox="1"/>
          <p:nvPr/>
        </p:nvSpPr>
        <p:spPr>
          <a:xfrm>
            <a:off x="639286" y="3931679"/>
            <a:ext cx="10913423" cy="1323439"/>
          </a:xfrm>
          <a:prstGeom prst="rect">
            <a:avLst/>
          </a:prstGeom>
          <a:noFill/>
        </p:spPr>
        <p:txBody>
          <a:bodyPr wrap="square" rtlCol="0">
            <a:spAutoFit/>
          </a:bodyPr>
          <a:lstStyle/>
          <a:p>
            <a:r>
              <a:rPr lang="en-GB" sz="8000" b="1" dirty="0">
                <a:solidFill>
                  <a:srgbClr val="000066"/>
                </a:solidFill>
                <a:latin typeface="Vladimir Script" panose="03050402040407070305" pitchFamily="66" charset="0"/>
              </a:rPr>
              <a:t>Aspire, </a:t>
            </a:r>
            <a:r>
              <a:rPr lang="en-GB" sz="8000" b="1" dirty="0">
                <a:solidFill>
                  <a:srgbClr val="92D050"/>
                </a:solidFill>
                <a:latin typeface="Vladimir Script" panose="03050402040407070305" pitchFamily="66" charset="0"/>
              </a:rPr>
              <a:t>Belong, </a:t>
            </a:r>
            <a:r>
              <a:rPr lang="en-GB" sz="8000" b="1" dirty="0">
                <a:solidFill>
                  <a:srgbClr val="FF3300"/>
                </a:solidFill>
                <a:latin typeface="Vladimir Script" panose="03050402040407070305" pitchFamily="66" charset="0"/>
              </a:rPr>
              <a:t>Care, </a:t>
            </a:r>
            <a:r>
              <a:rPr lang="en-GB" sz="8000" b="1" dirty="0">
                <a:solidFill>
                  <a:srgbClr val="FFFF66"/>
                </a:solidFill>
                <a:latin typeface="Vladimir Script" panose="03050402040407070305" pitchFamily="66" charset="0"/>
              </a:rPr>
              <a:t>Discover</a:t>
            </a:r>
          </a:p>
        </p:txBody>
      </p:sp>
      <p:pic>
        <p:nvPicPr>
          <p:cNvPr id="6" name="Picture 5">
            <a:extLst>
              <a:ext uri="{FF2B5EF4-FFF2-40B4-BE49-F238E27FC236}">
                <a16:creationId xmlns:a16="http://schemas.microsoft.com/office/drawing/2014/main" id="{353A8FAE-BA16-4297-B7E3-3D5E1D85F91C}"/>
              </a:ext>
            </a:extLst>
          </p:cNvPr>
          <p:cNvPicPr>
            <a:picLocks noChangeAspect="1"/>
          </p:cNvPicPr>
          <p:nvPr/>
        </p:nvPicPr>
        <p:blipFill>
          <a:blip r:embed="rId2"/>
          <a:stretch>
            <a:fillRect/>
          </a:stretch>
        </p:blipFill>
        <p:spPr>
          <a:xfrm>
            <a:off x="4941915" y="0"/>
            <a:ext cx="2308170" cy="2743674"/>
          </a:xfrm>
          <a:prstGeom prst="rect">
            <a:avLst/>
          </a:prstGeom>
        </p:spPr>
      </p:pic>
      <p:sp>
        <p:nvSpPr>
          <p:cNvPr id="7" name="TextBox 6">
            <a:extLst>
              <a:ext uri="{FF2B5EF4-FFF2-40B4-BE49-F238E27FC236}">
                <a16:creationId xmlns:a16="http://schemas.microsoft.com/office/drawing/2014/main" id="{E61E3559-9006-40F2-A373-4A31882229B1}"/>
              </a:ext>
            </a:extLst>
          </p:cNvPr>
          <p:cNvSpPr txBox="1"/>
          <p:nvPr/>
        </p:nvSpPr>
        <p:spPr>
          <a:xfrm>
            <a:off x="2885699" y="3075057"/>
            <a:ext cx="6420593" cy="707886"/>
          </a:xfrm>
          <a:prstGeom prst="rect">
            <a:avLst/>
          </a:prstGeom>
          <a:noFill/>
        </p:spPr>
        <p:txBody>
          <a:bodyPr wrap="square" rtlCol="0">
            <a:spAutoFit/>
          </a:bodyPr>
          <a:lstStyle/>
          <a:p>
            <a:r>
              <a:rPr lang="en-GB" sz="4000" dirty="0">
                <a:latin typeface="Calibri" panose="020F0502020204030204" pitchFamily="34" charset="0"/>
                <a:cs typeface="Calibri" panose="020F0502020204030204" pitchFamily="34" charset="0"/>
              </a:rPr>
              <a:t>“Happy children who achieve”</a:t>
            </a:r>
          </a:p>
        </p:txBody>
      </p:sp>
      <p:sp>
        <p:nvSpPr>
          <p:cNvPr id="8" name="TextBox 7">
            <a:extLst>
              <a:ext uri="{FF2B5EF4-FFF2-40B4-BE49-F238E27FC236}">
                <a16:creationId xmlns:a16="http://schemas.microsoft.com/office/drawing/2014/main" id="{7AA50830-0BD5-489D-85E0-E179DD15765C}"/>
              </a:ext>
            </a:extLst>
          </p:cNvPr>
          <p:cNvSpPr txBox="1"/>
          <p:nvPr/>
        </p:nvSpPr>
        <p:spPr>
          <a:xfrm>
            <a:off x="1464620" y="5534561"/>
            <a:ext cx="9262753" cy="1323439"/>
          </a:xfrm>
          <a:prstGeom prst="rect">
            <a:avLst/>
          </a:prstGeom>
          <a:noFill/>
        </p:spPr>
        <p:txBody>
          <a:bodyPr wrap="square" rtlCol="0">
            <a:spAutoFit/>
          </a:bodyPr>
          <a:lstStyle/>
          <a:p>
            <a:r>
              <a:rPr lang="en-GB" sz="8000" b="1" dirty="0">
                <a:latin typeface="Calibri" panose="020F0502020204030204" pitchFamily="34" charset="0"/>
                <a:cs typeface="Calibri" panose="020F0502020204030204" pitchFamily="34" charset="0"/>
              </a:rPr>
              <a:t>WELCOME TO YEAR 2</a:t>
            </a:r>
          </a:p>
        </p:txBody>
      </p:sp>
    </p:spTree>
    <p:extLst>
      <p:ext uri="{BB962C8B-B14F-4D97-AF65-F5344CB8AC3E}">
        <p14:creationId xmlns:p14="http://schemas.microsoft.com/office/powerpoint/2010/main" val="571597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93AF5-734A-4DF7-9D0E-1E9FF48F988A}"/>
              </a:ext>
            </a:extLst>
          </p:cNvPr>
          <p:cNvSpPr>
            <a:spLocks noGrp="1"/>
          </p:cNvSpPr>
          <p:nvPr>
            <p:ph type="title"/>
          </p:nvPr>
        </p:nvSpPr>
        <p:spPr>
          <a:xfrm>
            <a:off x="2470727" y="570410"/>
            <a:ext cx="6195391" cy="1293028"/>
          </a:xfrm>
        </p:spPr>
        <p:txBody>
          <a:bodyPr/>
          <a:lstStyle/>
          <a:p>
            <a:r>
              <a:rPr lang="en-GB" u="sng" dirty="0">
                <a:latin typeface="KBER ES loopy 2" panose="00000500000000000000" pitchFamily="2" charset="0"/>
              </a:rPr>
              <a:t>Home Learning</a:t>
            </a:r>
          </a:p>
        </p:txBody>
      </p:sp>
      <p:graphicFrame>
        <p:nvGraphicFramePr>
          <p:cNvPr id="6" name="Content Placeholder 2">
            <a:extLst>
              <a:ext uri="{FF2B5EF4-FFF2-40B4-BE49-F238E27FC236}">
                <a16:creationId xmlns:a16="http://schemas.microsoft.com/office/drawing/2014/main" id="{23A7BFE7-C225-1415-EF1E-98B60E01FA8D}"/>
              </a:ext>
            </a:extLst>
          </p:cNvPr>
          <p:cNvGraphicFramePr>
            <a:graphicFrameLocks noGrp="1"/>
          </p:cNvGraphicFramePr>
          <p:nvPr>
            <p:ph idx="1"/>
            <p:extLst>
              <p:ext uri="{D42A27DB-BD31-4B8C-83A1-F6EECF244321}">
                <p14:modId xmlns:p14="http://schemas.microsoft.com/office/powerpoint/2010/main" val="548266104"/>
              </p:ext>
            </p:extLst>
          </p:nvPr>
        </p:nvGraphicFramePr>
        <p:xfrm>
          <a:off x="534743" y="2127739"/>
          <a:ext cx="10321516" cy="44158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61784" y="921"/>
            <a:ext cx="1170669" cy="1742225"/>
          </a:xfrm>
          <a:prstGeom prst="rect">
            <a:avLst/>
          </a:prstGeom>
        </p:spPr>
      </p:pic>
    </p:spTree>
    <p:extLst>
      <p:ext uri="{BB962C8B-B14F-4D97-AF65-F5344CB8AC3E}">
        <p14:creationId xmlns:p14="http://schemas.microsoft.com/office/powerpoint/2010/main" val="2616993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3B8E0-1CD7-3DE1-4FD1-0BA937733CDA}"/>
              </a:ext>
            </a:extLst>
          </p:cNvPr>
          <p:cNvSpPr>
            <a:spLocks noGrp="1"/>
          </p:cNvSpPr>
          <p:nvPr>
            <p:ph type="title"/>
          </p:nvPr>
        </p:nvSpPr>
        <p:spPr>
          <a:xfrm>
            <a:off x="612494" y="67732"/>
            <a:ext cx="8534400" cy="1507067"/>
          </a:xfrm>
        </p:spPr>
        <p:txBody>
          <a:bodyPr/>
          <a:lstStyle/>
          <a:p>
            <a:r>
              <a:rPr lang="en-US" dirty="0">
                <a:latin typeface="KBER ES loopy 2" panose="00000500000000000000" pitchFamily="2" charset="0"/>
              </a:rPr>
              <a:t>Uniform</a:t>
            </a:r>
            <a:endParaRPr lang="en-GB" dirty="0">
              <a:latin typeface="KBER ES loopy 2" panose="00000500000000000000" pitchFamily="2" charset="0"/>
            </a:endParaRPr>
          </a:p>
        </p:txBody>
      </p:sp>
      <p:graphicFrame>
        <p:nvGraphicFramePr>
          <p:cNvPr id="6" name="Content Placeholder 2">
            <a:extLst>
              <a:ext uri="{FF2B5EF4-FFF2-40B4-BE49-F238E27FC236}">
                <a16:creationId xmlns:a16="http://schemas.microsoft.com/office/drawing/2014/main" id="{7EC79021-5A1D-6FF1-CC73-44A28BE5032F}"/>
              </a:ext>
            </a:extLst>
          </p:cNvPr>
          <p:cNvGraphicFramePr>
            <a:graphicFrameLocks noGrp="1"/>
          </p:cNvGraphicFramePr>
          <p:nvPr>
            <p:ph idx="1"/>
            <p:extLst>
              <p:ext uri="{D42A27DB-BD31-4B8C-83A1-F6EECF244321}">
                <p14:modId xmlns:p14="http://schemas.microsoft.com/office/powerpoint/2010/main" val="2586029539"/>
              </p:ext>
            </p:extLst>
          </p:nvPr>
        </p:nvGraphicFramePr>
        <p:xfrm>
          <a:off x="513183" y="1166328"/>
          <a:ext cx="11419270" cy="53048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61784" y="921"/>
            <a:ext cx="1170669" cy="1742225"/>
          </a:xfrm>
          <a:prstGeom prst="rect">
            <a:avLst/>
          </a:prstGeom>
        </p:spPr>
      </p:pic>
    </p:spTree>
    <p:extLst>
      <p:ext uri="{BB962C8B-B14F-4D97-AF65-F5344CB8AC3E}">
        <p14:creationId xmlns:p14="http://schemas.microsoft.com/office/powerpoint/2010/main" val="2448124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0AE17-56E4-4C1E-A64A-B1AC742011A2}"/>
              </a:ext>
            </a:extLst>
          </p:cNvPr>
          <p:cNvSpPr>
            <a:spLocks noGrp="1"/>
          </p:cNvSpPr>
          <p:nvPr>
            <p:ph type="title"/>
          </p:nvPr>
        </p:nvSpPr>
        <p:spPr>
          <a:xfrm>
            <a:off x="5041047" y="380060"/>
            <a:ext cx="2468217" cy="1293028"/>
          </a:xfrm>
        </p:spPr>
        <p:txBody>
          <a:bodyPr/>
          <a:lstStyle/>
          <a:p>
            <a:r>
              <a:rPr lang="en-GB" u="sng">
                <a:latin typeface="KBER ES loopy 2" panose="00000500000000000000" pitchFamily="2" charset="0"/>
              </a:rPr>
              <a:t>P.E.</a:t>
            </a:r>
            <a:r>
              <a:rPr lang="en-GB" u="sng"/>
              <a:t> </a:t>
            </a:r>
          </a:p>
        </p:txBody>
      </p:sp>
      <p:graphicFrame>
        <p:nvGraphicFramePr>
          <p:cNvPr id="6" name="Content Placeholder 2">
            <a:extLst>
              <a:ext uri="{FF2B5EF4-FFF2-40B4-BE49-F238E27FC236}">
                <a16:creationId xmlns:a16="http://schemas.microsoft.com/office/drawing/2014/main" id="{EF9D118F-90C6-16B2-DD31-18A9134BF98C}"/>
              </a:ext>
            </a:extLst>
          </p:cNvPr>
          <p:cNvGraphicFramePr>
            <a:graphicFrameLocks noGrp="1"/>
          </p:cNvGraphicFramePr>
          <p:nvPr>
            <p:ph idx="1"/>
            <p:extLst>
              <p:ext uri="{D42A27DB-BD31-4B8C-83A1-F6EECF244321}">
                <p14:modId xmlns:p14="http://schemas.microsoft.com/office/powerpoint/2010/main" val="1088816361"/>
              </p:ext>
            </p:extLst>
          </p:nvPr>
        </p:nvGraphicFramePr>
        <p:xfrm>
          <a:off x="699868" y="1673088"/>
          <a:ext cx="10820400" cy="48048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61784" y="921"/>
            <a:ext cx="1170669" cy="1742225"/>
          </a:xfrm>
          <a:prstGeom prst="rect">
            <a:avLst/>
          </a:prstGeom>
        </p:spPr>
      </p:pic>
    </p:spTree>
    <p:extLst>
      <p:ext uri="{BB962C8B-B14F-4D97-AF65-F5344CB8AC3E}">
        <p14:creationId xmlns:p14="http://schemas.microsoft.com/office/powerpoint/2010/main" val="923932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69207-0AA2-47AC-8E52-83078E25D275}"/>
              </a:ext>
            </a:extLst>
          </p:cNvPr>
          <p:cNvSpPr>
            <a:spLocks noGrp="1"/>
          </p:cNvSpPr>
          <p:nvPr>
            <p:ph type="title"/>
          </p:nvPr>
        </p:nvSpPr>
        <p:spPr>
          <a:xfrm>
            <a:off x="5493833" y="475841"/>
            <a:ext cx="5255943" cy="1293028"/>
          </a:xfrm>
        </p:spPr>
        <p:txBody>
          <a:bodyPr/>
          <a:lstStyle/>
          <a:p>
            <a:r>
              <a:rPr lang="en-GB" u="sng" dirty="0">
                <a:latin typeface="KBER ES loopy 2" panose="00000500000000000000" pitchFamily="2" charset="0"/>
                <a:cs typeface="Calibri" panose="020F0502020204030204" pitchFamily="34" charset="0"/>
              </a:rPr>
              <a:t>Online resources</a:t>
            </a:r>
          </a:p>
        </p:txBody>
      </p:sp>
      <p:graphicFrame>
        <p:nvGraphicFramePr>
          <p:cNvPr id="6" name="Content Placeholder 2">
            <a:extLst>
              <a:ext uri="{FF2B5EF4-FFF2-40B4-BE49-F238E27FC236}">
                <a16:creationId xmlns:a16="http://schemas.microsoft.com/office/drawing/2014/main" id="{DFD4B298-21EB-32C6-7353-593CEB07A3AA}"/>
              </a:ext>
            </a:extLst>
          </p:cNvPr>
          <p:cNvGraphicFramePr>
            <a:graphicFrameLocks noGrp="1"/>
          </p:cNvGraphicFramePr>
          <p:nvPr>
            <p:ph idx="1"/>
            <p:extLst>
              <p:ext uri="{D42A27DB-BD31-4B8C-83A1-F6EECF244321}">
                <p14:modId xmlns:p14="http://schemas.microsoft.com/office/powerpoint/2010/main" val="3196855582"/>
              </p:ext>
            </p:extLst>
          </p:nvPr>
        </p:nvGraphicFramePr>
        <p:xfrm>
          <a:off x="295423" y="2007099"/>
          <a:ext cx="11896578" cy="4024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61784" y="921"/>
            <a:ext cx="1170669" cy="1742225"/>
          </a:xfrm>
          <a:prstGeom prst="rect">
            <a:avLst/>
          </a:prstGeom>
        </p:spPr>
      </p:pic>
    </p:spTree>
    <p:extLst>
      <p:ext uri="{BB962C8B-B14F-4D97-AF65-F5344CB8AC3E}">
        <p14:creationId xmlns:p14="http://schemas.microsoft.com/office/powerpoint/2010/main" val="3249781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0512F9CB-A1A0-4043-A103-F6A4B94B69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ADBE6588-EE16-4389-857C-86A156D49E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17FD48D2-B0A7-413D-B947-AA55AC1296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2BE668D0-D906-4EEE-B32F-8C028624B8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D1DE67A3-B8F6-4CFD-A8E0-D15200F231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Rectangle 24">
            <a:extLst>
              <a:ext uri="{FF2B5EF4-FFF2-40B4-BE49-F238E27FC236}">
                <a16:creationId xmlns:a16="http://schemas.microsoft.com/office/drawing/2014/main" id="{991E317B-75E3-4171-A07A-B263C1D6DC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469207-0AA2-47AC-8E52-83078E25D275}"/>
              </a:ext>
            </a:extLst>
          </p:cNvPr>
          <p:cNvSpPr>
            <a:spLocks noGrp="1"/>
          </p:cNvSpPr>
          <p:nvPr>
            <p:ph type="title"/>
          </p:nvPr>
        </p:nvSpPr>
        <p:spPr>
          <a:xfrm>
            <a:off x="7532710" y="628617"/>
            <a:ext cx="3971902" cy="3028983"/>
          </a:xfrm>
        </p:spPr>
        <p:txBody>
          <a:bodyPr vert="horz" lIns="91440" tIns="45720" rIns="91440" bIns="45720" rtlCol="0" anchor="b">
            <a:normAutofit/>
          </a:bodyPr>
          <a:lstStyle/>
          <a:p>
            <a:r>
              <a:rPr lang="en-US" sz="4800" u="sng">
                <a:solidFill>
                  <a:srgbClr val="FFFFFF"/>
                </a:solidFill>
              </a:rPr>
              <a:t>Common exception words</a:t>
            </a:r>
          </a:p>
        </p:txBody>
      </p:sp>
      <p:sp useBgFill="1">
        <p:nvSpPr>
          <p:cNvPr id="27" name="Snip Diagonal Corner Rectangle 6">
            <a:extLst>
              <a:ext uri="{FF2B5EF4-FFF2-40B4-BE49-F238E27FC236}">
                <a16:creationId xmlns:a16="http://schemas.microsoft.com/office/drawing/2014/main" id="{4A9B19C2-B29A-4924-9E7E-6FBF17F58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6418778" cy="5286838"/>
          </a:xfrm>
          <a:prstGeom prst="snip2DiagRect">
            <a:avLst>
              <a:gd name="adj1" fmla="val 10973"/>
              <a:gd name="adj2" fmla="val 0"/>
            </a:avLst>
          </a:prstGeom>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51E0B16F-325E-87D5-F3E8-E58BB272DEBF}"/>
              </a:ext>
            </a:extLst>
          </p:cNvPr>
          <p:cNvPicPr>
            <a:picLocks noGrp="1" noChangeAspect="1"/>
          </p:cNvPicPr>
          <p:nvPr>
            <p:ph idx="1"/>
          </p:nvPr>
        </p:nvPicPr>
        <p:blipFill>
          <a:blip r:embed="rId2"/>
          <a:stretch>
            <a:fillRect/>
          </a:stretch>
        </p:blipFill>
        <p:spPr>
          <a:xfrm>
            <a:off x="1101217" y="1370114"/>
            <a:ext cx="5450437" cy="3788054"/>
          </a:xfrm>
          <a:prstGeom prst="rect">
            <a:avLst/>
          </a:prstGeom>
        </p:spPr>
      </p:pic>
      <p:grpSp>
        <p:nvGrpSpPr>
          <p:cNvPr id="29" name="Group 28">
            <a:extLst>
              <a:ext uri="{FF2B5EF4-FFF2-40B4-BE49-F238E27FC236}">
                <a16:creationId xmlns:a16="http://schemas.microsoft.com/office/drawing/2014/main" id="{34C85634-D5F5-4047-8F35-F4B1F50AB1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30" name="Straight Connector 29">
              <a:extLst>
                <a:ext uri="{FF2B5EF4-FFF2-40B4-BE49-F238E27FC236}">
                  <a16:creationId xmlns:a16="http://schemas.microsoft.com/office/drawing/2014/main" id="{1224BF71-948F-411D-AA79-8B23157151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434B4526-E715-4199-A597-CD757CB4A0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35E295A6-48D5-4F9E-A32C-5D87EAA5E7E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E10BF5B3-9260-4D36-BB24-07BC414B9D4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AAE0C886-FA2E-4E7C-BC00-8397AAEC865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pic>
        <p:nvPicPr>
          <p:cNvPr id="3" name="Picture 2">
            <a:extLst>
              <a:ext uri="{FF2B5EF4-FFF2-40B4-BE49-F238E27FC236}">
                <a16:creationId xmlns:a16="http://schemas.microsoft.com/office/drawing/2014/main" id="{EAC5D919-1EE9-5065-6C18-4B8151EEFE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8826" y="5085868"/>
            <a:ext cx="982472" cy="1462145"/>
          </a:xfrm>
          <a:prstGeom prst="rect">
            <a:avLst/>
          </a:prstGeom>
        </p:spPr>
      </p:pic>
    </p:spTree>
    <p:extLst>
      <p:ext uri="{BB962C8B-B14F-4D97-AF65-F5344CB8AC3E}">
        <p14:creationId xmlns:p14="http://schemas.microsoft.com/office/powerpoint/2010/main" val="1810152592"/>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0A87F-AB95-E572-3AB9-CE7356C995B6}"/>
              </a:ext>
            </a:extLst>
          </p:cNvPr>
          <p:cNvSpPr>
            <a:spLocks noGrp="1"/>
          </p:cNvSpPr>
          <p:nvPr>
            <p:ph type="title"/>
          </p:nvPr>
        </p:nvSpPr>
        <p:spPr>
          <a:xfrm>
            <a:off x="452718" y="79307"/>
            <a:ext cx="8534400" cy="831878"/>
          </a:xfrm>
        </p:spPr>
        <p:txBody>
          <a:bodyPr/>
          <a:lstStyle/>
          <a:p>
            <a:r>
              <a:rPr lang="en-US" dirty="0"/>
              <a:t>Leadership groups</a:t>
            </a:r>
          </a:p>
        </p:txBody>
      </p:sp>
      <p:sp>
        <p:nvSpPr>
          <p:cNvPr id="3" name="Content Placeholder 2">
            <a:extLst>
              <a:ext uri="{FF2B5EF4-FFF2-40B4-BE49-F238E27FC236}">
                <a16:creationId xmlns:a16="http://schemas.microsoft.com/office/drawing/2014/main" id="{1F943DB4-D3AE-5248-DB91-960CD385C8C1}"/>
              </a:ext>
            </a:extLst>
          </p:cNvPr>
          <p:cNvSpPr>
            <a:spLocks noGrp="1"/>
          </p:cNvSpPr>
          <p:nvPr>
            <p:ph idx="1"/>
          </p:nvPr>
        </p:nvSpPr>
        <p:spPr>
          <a:xfrm>
            <a:off x="452718" y="984813"/>
            <a:ext cx="11032602" cy="5274304"/>
          </a:xfrm>
        </p:spPr>
        <p:txBody>
          <a:bodyPr>
            <a:normAutofit/>
          </a:bodyPr>
          <a:lstStyle/>
          <a:p>
            <a:pPr marL="0" indent="0">
              <a:buNone/>
            </a:pPr>
            <a:r>
              <a:rPr lang="en-US" dirty="0"/>
              <a:t>As a school, we have several leadership groups that the children can apply for at the start of the year </a:t>
            </a:r>
          </a:p>
          <a:p>
            <a:pPr marL="0" indent="0">
              <a:buNone/>
            </a:pPr>
            <a:endParaRPr lang="en-US" dirty="0"/>
          </a:p>
          <a:p>
            <a:pPr>
              <a:buFont typeface="Wingdings" panose="05040102010807070707" pitchFamily="18" charset="2"/>
              <a:buChar char="q"/>
            </a:pPr>
            <a:r>
              <a:rPr lang="en-US" dirty="0"/>
              <a:t>School Council </a:t>
            </a:r>
          </a:p>
          <a:p>
            <a:pPr>
              <a:buClr>
                <a:srgbClr val="FFFFFF"/>
              </a:buClr>
              <a:buFont typeface="Wingdings" panose="05040102010807070707" pitchFamily="18" charset="2"/>
              <a:buChar char="q"/>
            </a:pPr>
            <a:r>
              <a:rPr lang="en-US" dirty="0"/>
              <a:t>Reading Ambassadors </a:t>
            </a:r>
          </a:p>
          <a:p>
            <a:pPr>
              <a:buClr>
                <a:srgbClr val="FFFFFF"/>
              </a:buClr>
              <a:buFont typeface="Wingdings" panose="05040102010807070707" pitchFamily="18" charset="2"/>
              <a:buChar char="q"/>
            </a:pPr>
            <a:r>
              <a:rPr lang="en-US" dirty="0"/>
              <a:t>ECO Council </a:t>
            </a:r>
          </a:p>
          <a:p>
            <a:pPr>
              <a:buClr>
                <a:srgbClr val="FFFFFF"/>
              </a:buClr>
              <a:buFont typeface="Wingdings" panose="05040102010807070707" pitchFamily="18" charset="2"/>
              <a:buChar char="q"/>
            </a:pPr>
            <a:r>
              <a:rPr lang="en-US" dirty="0"/>
              <a:t>STEM Ambassadors</a:t>
            </a:r>
          </a:p>
          <a:p>
            <a:pPr>
              <a:buClr>
                <a:srgbClr val="FFFFFF"/>
              </a:buClr>
              <a:buFont typeface="Wingdings" panose="05040102010807070707" pitchFamily="18" charset="2"/>
              <a:buChar char="q"/>
            </a:pPr>
            <a:r>
              <a:rPr lang="en-US" dirty="0"/>
              <a:t>Digital </a:t>
            </a:r>
            <a:r>
              <a:rPr lang="en-US"/>
              <a:t>Leaders </a:t>
            </a:r>
            <a:endParaRPr lang="en-US" dirty="0"/>
          </a:p>
          <a:p>
            <a:pPr>
              <a:buClr>
                <a:srgbClr val="FFFFFF"/>
              </a:buClr>
              <a:buFont typeface="Wingdings" panose="05040102010807070707" pitchFamily="18" charset="2"/>
              <a:buChar char="q"/>
            </a:pPr>
            <a:endParaRPr lang="en-US" dirty="0"/>
          </a:p>
        </p:txBody>
      </p:sp>
      <p:pic>
        <p:nvPicPr>
          <p:cNvPr id="5" name="Picture 4" descr="A logo of a person with a star&#10;&#10;AI-generated content may be incorrect.">
            <a:extLst>
              <a:ext uri="{FF2B5EF4-FFF2-40B4-BE49-F238E27FC236}">
                <a16:creationId xmlns:a16="http://schemas.microsoft.com/office/drawing/2014/main" id="{6AEA3759-ABE5-A81A-5023-4438146829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8826" y="5085868"/>
            <a:ext cx="982472" cy="1462145"/>
          </a:xfrm>
          <a:prstGeom prst="rect">
            <a:avLst/>
          </a:prstGeom>
        </p:spPr>
      </p:pic>
      <p:pic>
        <p:nvPicPr>
          <p:cNvPr id="6" name="Picture 5" descr="A group of children holding hands on a mountain&#10;&#10;AI-generated content may be incorrect.">
            <a:extLst>
              <a:ext uri="{FF2B5EF4-FFF2-40B4-BE49-F238E27FC236}">
                <a16:creationId xmlns:a16="http://schemas.microsoft.com/office/drawing/2014/main" id="{E8CFACC1-A21C-BFDD-DD46-FE7ACC6B0826}"/>
              </a:ext>
            </a:extLst>
          </p:cNvPr>
          <p:cNvPicPr>
            <a:picLocks noChangeAspect="1"/>
          </p:cNvPicPr>
          <p:nvPr/>
        </p:nvPicPr>
        <p:blipFill>
          <a:blip r:embed="rId3"/>
          <a:stretch>
            <a:fillRect/>
          </a:stretch>
        </p:blipFill>
        <p:spPr>
          <a:xfrm>
            <a:off x="4822459" y="2575366"/>
            <a:ext cx="5074220" cy="3607444"/>
          </a:xfrm>
          <a:prstGeom prst="rect">
            <a:avLst/>
          </a:prstGeom>
        </p:spPr>
      </p:pic>
    </p:spTree>
    <p:extLst>
      <p:ext uri="{BB962C8B-B14F-4D97-AF65-F5344CB8AC3E}">
        <p14:creationId xmlns:p14="http://schemas.microsoft.com/office/powerpoint/2010/main" val="8627688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40553-AE6F-DD7B-23CD-46DBE7322456}"/>
              </a:ext>
            </a:extLst>
          </p:cNvPr>
          <p:cNvSpPr>
            <a:spLocks noGrp="1"/>
          </p:cNvSpPr>
          <p:nvPr>
            <p:ph type="title"/>
          </p:nvPr>
        </p:nvSpPr>
        <p:spPr>
          <a:xfrm>
            <a:off x="464404" y="0"/>
            <a:ext cx="8534400" cy="1507067"/>
          </a:xfrm>
        </p:spPr>
        <p:txBody>
          <a:bodyPr/>
          <a:lstStyle/>
          <a:p>
            <a:r>
              <a:rPr lang="en-US" dirty="0">
                <a:latin typeface="KBER ES loopy 2" panose="00000500000000000000" pitchFamily="2" charset="0"/>
              </a:rPr>
              <a:t>Communication</a:t>
            </a:r>
            <a:endParaRPr lang="en-GB" dirty="0">
              <a:latin typeface="KBER ES loopy 2" panose="00000500000000000000" pitchFamily="2" charset="0"/>
            </a:endParaRPr>
          </a:p>
        </p:txBody>
      </p:sp>
      <p:graphicFrame>
        <p:nvGraphicFramePr>
          <p:cNvPr id="18" name="Content Placeholder 2">
            <a:extLst>
              <a:ext uri="{FF2B5EF4-FFF2-40B4-BE49-F238E27FC236}">
                <a16:creationId xmlns:a16="http://schemas.microsoft.com/office/drawing/2014/main" id="{4E23AAB4-A4AF-5308-E838-11D2163D09DA}"/>
              </a:ext>
            </a:extLst>
          </p:cNvPr>
          <p:cNvGraphicFramePr>
            <a:graphicFrameLocks noGrp="1"/>
          </p:cNvGraphicFramePr>
          <p:nvPr>
            <p:ph idx="1"/>
            <p:extLst>
              <p:ext uri="{D42A27DB-BD31-4B8C-83A1-F6EECF244321}">
                <p14:modId xmlns:p14="http://schemas.microsoft.com/office/powerpoint/2010/main" val="3706136117"/>
              </p:ext>
            </p:extLst>
          </p:nvPr>
        </p:nvGraphicFramePr>
        <p:xfrm>
          <a:off x="693004" y="1222132"/>
          <a:ext cx="9752258" cy="48709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252549FD-EF76-4D77-9132-E6BEDB290C2F}"/>
              </a:ext>
            </a:extLst>
          </p:cNvPr>
          <p:cNvPicPr>
            <a:picLocks noChangeAspect="1"/>
          </p:cNvPicPr>
          <p:nvPr/>
        </p:nvPicPr>
        <p:blipFill>
          <a:blip r:embed="rId7"/>
          <a:stretch>
            <a:fillRect/>
          </a:stretch>
        </p:blipFill>
        <p:spPr>
          <a:xfrm>
            <a:off x="10445262" y="121906"/>
            <a:ext cx="1170533" cy="1743607"/>
          </a:xfrm>
          <a:prstGeom prst="rect">
            <a:avLst/>
          </a:prstGeom>
        </p:spPr>
      </p:pic>
    </p:spTree>
    <p:extLst>
      <p:ext uri="{BB962C8B-B14F-4D97-AF65-F5344CB8AC3E}">
        <p14:creationId xmlns:p14="http://schemas.microsoft.com/office/powerpoint/2010/main" val="546199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2">
            <a:extLst>
              <a:ext uri="{FF2B5EF4-FFF2-40B4-BE49-F238E27FC236}">
                <a16:creationId xmlns:a16="http://schemas.microsoft.com/office/drawing/2014/main" id="{3DC47875-7406-0D6B-C464-C87BAA60DE9D}"/>
              </a:ext>
            </a:extLst>
          </p:cNvPr>
          <p:cNvGraphicFramePr>
            <a:graphicFrameLocks noGrp="1"/>
          </p:cNvGraphicFramePr>
          <p:nvPr>
            <p:ph idx="1"/>
            <p:extLst>
              <p:ext uri="{D42A27DB-BD31-4B8C-83A1-F6EECF244321}">
                <p14:modId xmlns:p14="http://schemas.microsoft.com/office/powerpoint/2010/main" val="3959855820"/>
              </p:ext>
            </p:extLst>
          </p:nvPr>
        </p:nvGraphicFramePr>
        <p:xfrm>
          <a:off x="685800" y="1353671"/>
          <a:ext cx="8044962" cy="29809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1317812" y="268424"/>
            <a:ext cx="9731188" cy="923330"/>
          </a:xfrm>
          <a:prstGeom prst="rect">
            <a:avLst/>
          </a:prstGeom>
        </p:spPr>
        <p:txBody>
          <a:bodyPr wrap="square">
            <a:spAutoFit/>
          </a:bodyPr>
          <a:lstStyle/>
          <a:p>
            <a:r>
              <a:rPr lang="en-GB" sz="5400" dirty="0"/>
              <a:t>SCHOOL DEVELOPMENTS</a:t>
            </a:r>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61784" y="921"/>
            <a:ext cx="1170669" cy="1742225"/>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62679" y="2844151"/>
            <a:ext cx="1831617" cy="1367774"/>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9249" y="3833038"/>
            <a:ext cx="2368735" cy="1707955"/>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99002" y="4133924"/>
            <a:ext cx="2138994" cy="2417977"/>
          </a:xfrm>
          <a:prstGeom prst="rect">
            <a:avLst/>
          </a:prstGeom>
        </p:spPr>
      </p:pic>
      <p:pic>
        <p:nvPicPr>
          <p:cNvPr id="1420" name="Picture 1419">
            <a:extLst>
              <a:ext uri="{FF2B5EF4-FFF2-40B4-BE49-F238E27FC236}">
                <a16:creationId xmlns:a16="http://schemas.microsoft.com/office/drawing/2014/main" id="{36C7AC99-1B92-C730-2B86-38916439FC30}"/>
              </a:ext>
            </a:extLst>
          </p:cNvPr>
          <p:cNvPicPr>
            <a:picLocks noChangeAspect="1"/>
          </p:cNvPicPr>
          <p:nvPr/>
        </p:nvPicPr>
        <p:blipFill>
          <a:blip r:embed="rId11"/>
          <a:stretch>
            <a:fillRect/>
          </a:stretch>
        </p:blipFill>
        <p:spPr>
          <a:xfrm>
            <a:off x="4711919" y="4393554"/>
            <a:ext cx="1726438" cy="2286003"/>
          </a:xfrm>
          <a:prstGeom prst="rect">
            <a:avLst/>
          </a:prstGeom>
        </p:spPr>
      </p:pic>
      <p:pic>
        <p:nvPicPr>
          <p:cNvPr id="1421" name="Picture 1420" descr="A room with blue walls and a blue carpet&#10;&#10;AI-generated content may be incorrect.">
            <a:extLst>
              <a:ext uri="{FF2B5EF4-FFF2-40B4-BE49-F238E27FC236}">
                <a16:creationId xmlns:a16="http://schemas.microsoft.com/office/drawing/2014/main" id="{36666E27-D70E-AAF3-D7FF-79C26CD2A7ED}"/>
              </a:ext>
            </a:extLst>
          </p:cNvPr>
          <p:cNvPicPr>
            <a:picLocks noChangeAspect="1"/>
          </p:cNvPicPr>
          <p:nvPr/>
        </p:nvPicPr>
        <p:blipFill>
          <a:blip r:embed="rId12"/>
          <a:stretch>
            <a:fillRect/>
          </a:stretch>
        </p:blipFill>
        <p:spPr>
          <a:xfrm>
            <a:off x="6665089" y="4726389"/>
            <a:ext cx="2739342" cy="1957931"/>
          </a:xfrm>
          <a:prstGeom prst="rect">
            <a:avLst/>
          </a:prstGeom>
        </p:spPr>
      </p:pic>
      <p:pic>
        <p:nvPicPr>
          <p:cNvPr id="1422" name="Picture 1421" descr="A group of people sitting around a fire pit&#10;&#10;AI-generated content may be incorrect.">
            <a:extLst>
              <a:ext uri="{FF2B5EF4-FFF2-40B4-BE49-F238E27FC236}">
                <a16:creationId xmlns:a16="http://schemas.microsoft.com/office/drawing/2014/main" id="{2F7D5BBB-9CC6-0061-2DEB-0376C52C0DFE}"/>
              </a:ext>
            </a:extLst>
          </p:cNvPr>
          <p:cNvPicPr>
            <a:picLocks noChangeAspect="1"/>
          </p:cNvPicPr>
          <p:nvPr/>
        </p:nvPicPr>
        <p:blipFill>
          <a:blip r:embed="rId13"/>
          <a:stretch>
            <a:fillRect/>
          </a:stretch>
        </p:blipFill>
        <p:spPr>
          <a:xfrm>
            <a:off x="1900176" y="4687746"/>
            <a:ext cx="2681468" cy="1871242"/>
          </a:xfrm>
          <a:prstGeom prst="rect">
            <a:avLst/>
          </a:prstGeom>
        </p:spPr>
      </p:pic>
      <p:pic>
        <p:nvPicPr>
          <p:cNvPr id="1423" name="Picture 1422" descr="A room with a table and chairs and a bookcase&#10;&#10;AI-generated content may be incorrect.">
            <a:extLst>
              <a:ext uri="{FF2B5EF4-FFF2-40B4-BE49-F238E27FC236}">
                <a16:creationId xmlns:a16="http://schemas.microsoft.com/office/drawing/2014/main" id="{3CB54E55-0C0A-338D-A6CC-9F7F6475BA01}"/>
              </a:ext>
            </a:extLst>
          </p:cNvPr>
          <p:cNvPicPr>
            <a:picLocks noChangeAspect="1"/>
          </p:cNvPicPr>
          <p:nvPr/>
        </p:nvPicPr>
        <p:blipFill>
          <a:blip r:embed="rId14"/>
          <a:stretch>
            <a:fillRect/>
          </a:stretch>
        </p:blipFill>
        <p:spPr>
          <a:xfrm>
            <a:off x="8034759" y="1051428"/>
            <a:ext cx="2372811" cy="1793956"/>
          </a:xfrm>
          <a:prstGeom prst="rect">
            <a:avLst/>
          </a:prstGeom>
        </p:spPr>
      </p:pic>
      <p:pic>
        <p:nvPicPr>
          <p:cNvPr id="1424" name="Picture 1423" descr="A tree in a room&#10;&#10;AI-generated content may be incorrect.">
            <a:extLst>
              <a:ext uri="{FF2B5EF4-FFF2-40B4-BE49-F238E27FC236}">
                <a16:creationId xmlns:a16="http://schemas.microsoft.com/office/drawing/2014/main" id="{531FFCC9-A463-0312-74BE-80A741617092}"/>
              </a:ext>
            </a:extLst>
          </p:cNvPr>
          <p:cNvPicPr>
            <a:picLocks noChangeAspect="1"/>
          </p:cNvPicPr>
          <p:nvPr/>
        </p:nvPicPr>
        <p:blipFill>
          <a:blip r:embed="rId15"/>
          <a:stretch>
            <a:fillRect/>
          </a:stretch>
        </p:blipFill>
        <p:spPr>
          <a:xfrm>
            <a:off x="8729240" y="2845503"/>
            <a:ext cx="1832659" cy="1369552"/>
          </a:xfrm>
          <a:prstGeom prst="rect">
            <a:avLst/>
          </a:prstGeom>
        </p:spPr>
      </p:pic>
    </p:spTree>
    <p:extLst>
      <p:ext uri="{BB962C8B-B14F-4D97-AF65-F5344CB8AC3E}">
        <p14:creationId xmlns:p14="http://schemas.microsoft.com/office/powerpoint/2010/main" val="4000471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36C77-E325-8485-4EF2-3223BF48ED5A}"/>
              </a:ext>
            </a:extLst>
          </p:cNvPr>
          <p:cNvSpPr>
            <a:spLocks noGrp="1"/>
          </p:cNvSpPr>
          <p:nvPr>
            <p:ph type="title"/>
          </p:nvPr>
        </p:nvSpPr>
        <p:spPr/>
        <p:txBody>
          <a:bodyPr/>
          <a:lstStyle/>
          <a:p>
            <a:r>
              <a:rPr lang="en-US" dirty="0"/>
              <a:t>Positive relationships and behaviour policy</a:t>
            </a:r>
            <a:endParaRPr lang="en-GB" dirty="0"/>
          </a:p>
        </p:txBody>
      </p:sp>
      <p:sp>
        <p:nvSpPr>
          <p:cNvPr id="3" name="Content Placeholder 2">
            <a:extLst>
              <a:ext uri="{FF2B5EF4-FFF2-40B4-BE49-F238E27FC236}">
                <a16:creationId xmlns:a16="http://schemas.microsoft.com/office/drawing/2014/main" id="{C544F44D-F9A3-C61D-EB84-36BEA6245CD0}"/>
              </a:ext>
            </a:extLst>
          </p:cNvPr>
          <p:cNvSpPr>
            <a:spLocks noGrp="1"/>
          </p:cNvSpPr>
          <p:nvPr>
            <p:ph idx="1"/>
          </p:nvPr>
        </p:nvSpPr>
        <p:spPr/>
        <p:txBody>
          <a:bodyPr>
            <a:normAutofit fontScale="85000" lnSpcReduction="20000"/>
          </a:bodyPr>
          <a:lstStyle/>
          <a:p>
            <a:r>
              <a:rPr lang="en-US" dirty="0"/>
              <a:t>At Penwortham Primary, our behaviour approach is built around three clear expectations: Ready, Respectful and Responsible. These are embedded across school life, helping children understand what is expected of them in the classroom, around school and during playtimes.</a:t>
            </a:r>
          </a:p>
          <a:p>
            <a:r>
              <a:rPr lang="en-US" b="1" dirty="0"/>
              <a:t>Ready</a:t>
            </a:r>
            <a:r>
              <a:rPr lang="en-US" dirty="0"/>
              <a:t> means being prepared to learn, listening carefully and trying your best.</a:t>
            </a:r>
            <a:br>
              <a:rPr lang="en-US" dirty="0"/>
            </a:br>
            <a:r>
              <a:rPr lang="en-US" b="1" dirty="0"/>
              <a:t>Respectful</a:t>
            </a:r>
            <a:r>
              <a:rPr lang="en-US" dirty="0"/>
              <a:t> means showing kindness to others, using good manners and taking care of our environment.</a:t>
            </a:r>
            <a:br>
              <a:rPr lang="en-US" dirty="0"/>
            </a:br>
            <a:r>
              <a:rPr lang="en-US" b="1" dirty="0"/>
              <a:t>Responsible</a:t>
            </a:r>
            <a:r>
              <a:rPr lang="en-US" dirty="0"/>
              <a:t> means making good choices, being honest and looking after yourself and others.</a:t>
            </a:r>
          </a:p>
          <a:p>
            <a:r>
              <a:rPr lang="en-US" dirty="0"/>
              <a:t>Our Positive Relationships and Behaviour Policy focuses on encouraging positive behaviour and supporting children to reflect and learn from their choices. We use clear routines, calm and consistent responses, and restorative practice to help children feel safe, supported and ready to succeed</a:t>
            </a:r>
          </a:p>
        </p:txBody>
      </p:sp>
      <p:pic>
        <p:nvPicPr>
          <p:cNvPr id="4" name="Picture 3">
            <a:extLst>
              <a:ext uri="{FF2B5EF4-FFF2-40B4-BE49-F238E27FC236}">
                <a16:creationId xmlns:a16="http://schemas.microsoft.com/office/drawing/2014/main" id="{5DFA8034-9E15-A7C9-1F9C-FBE3CE9F3AED}"/>
              </a:ext>
            </a:extLst>
          </p:cNvPr>
          <p:cNvPicPr>
            <a:picLocks noChangeAspect="1"/>
          </p:cNvPicPr>
          <p:nvPr/>
        </p:nvPicPr>
        <p:blipFill>
          <a:blip r:embed="rId2"/>
          <a:stretch>
            <a:fillRect/>
          </a:stretch>
        </p:blipFill>
        <p:spPr>
          <a:xfrm>
            <a:off x="8415219" y="4301067"/>
            <a:ext cx="3092569" cy="2187992"/>
          </a:xfrm>
          <a:prstGeom prst="rect">
            <a:avLst/>
          </a:prstGeom>
        </p:spPr>
      </p:pic>
      <p:pic>
        <p:nvPicPr>
          <p:cNvPr id="6" name="Picture 5">
            <a:extLst>
              <a:ext uri="{FF2B5EF4-FFF2-40B4-BE49-F238E27FC236}">
                <a16:creationId xmlns:a16="http://schemas.microsoft.com/office/drawing/2014/main" id="{DF00FE3C-4170-4FF2-D7C2-931FCBFA20BA}"/>
              </a:ext>
            </a:extLst>
          </p:cNvPr>
          <p:cNvPicPr>
            <a:picLocks noChangeAspect="1"/>
          </p:cNvPicPr>
          <p:nvPr/>
        </p:nvPicPr>
        <p:blipFill>
          <a:blip r:embed="rId3"/>
          <a:stretch>
            <a:fillRect/>
          </a:stretch>
        </p:blipFill>
        <p:spPr>
          <a:xfrm>
            <a:off x="9402447" y="806316"/>
            <a:ext cx="2306905" cy="3121107"/>
          </a:xfrm>
          <a:prstGeom prst="rect">
            <a:avLst/>
          </a:prstGeom>
        </p:spPr>
      </p:pic>
      <p:pic>
        <p:nvPicPr>
          <p:cNvPr id="7" name="Picture 6" descr="A logo of a person with a star&#10;&#10;AI-generated content may be incorrect.">
            <a:extLst>
              <a:ext uri="{FF2B5EF4-FFF2-40B4-BE49-F238E27FC236}">
                <a16:creationId xmlns:a16="http://schemas.microsoft.com/office/drawing/2014/main" id="{6138DC19-4306-D17C-1703-AA5F5691B6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5459" y="5240197"/>
            <a:ext cx="982472" cy="1462145"/>
          </a:xfrm>
          <a:prstGeom prst="rect">
            <a:avLst/>
          </a:prstGeom>
        </p:spPr>
      </p:pic>
    </p:spTree>
    <p:extLst>
      <p:ext uri="{BB962C8B-B14F-4D97-AF65-F5344CB8AC3E}">
        <p14:creationId xmlns:p14="http://schemas.microsoft.com/office/powerpoint/2010/main" val="3571031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B396A-C816-2CD2-311B-C94E5AE443F5}"/>
              </a:ext>
            </a:extLst>
          </p:cNvPr>
          <p:cNvSpPr>
            <a:spLocks noGrp="1"/>
          </p:cNvSpPr>
          <p:nvPr>
            <p:ph type="title"/>
          </p:nvPr>
        </p:nvSpPr>
        <p:spPr/>
        <p:txBody>
          <a:bodyPr/>
          <a:lstStyle/>
          <a:p>
            <a:r>
              <a:rPr lang="en-US" dirty="0"/>
              <a:t>Zones of Regulation</a:t>
            </a:r>
            <a:endParaRPr lang="en-GB" dirty="0"/>
          </a:p>
        </p:txBody>
      </p:sp>
      <p:sp>
        <p:nvSpPr>
          <p:cNvPr id="3" name="Content Placeholder 2">
            <a:extLst>
              <a:ext uri="{FF2B5EF4-FFF2-40B4-BE49-F238E27FC236}">
                <a16:creationId xmlns:a16="http://schemas.microsoft.com/office/drawing/2014/main" id="{CEAFAB4F-7DAD-2871-EA15-D0310AC1C094}"/>
              </a:ext>
            </a:extLst>
          </p:cNvPr>
          <p:cNvSpPr>
            <a:spLocks noGrp="1"/>
          </p:cNvSpPr>
          <p:nvPr>
            <p:ph idx="1"/>
          </p:nvPr>
        </p:nvSpPr>
        <p:spPr>
          <a:xfrm>
            <a:off x="684212" y="872064"/>
            <a:ext cx="5411788" cy="3615268"/>
          </a:xfrm>
        </p:spPr>
        <p:txBody>
          <a:bodyPr>
            <a:normAutofit fontScale="85000" lnSpcReduction="20000"/>
          </a:bodyPr>
          <a:lstStyle/>
          <a:p>
            <a:r>
              <a:rPr lang="en-US" dirty="0"/>
              <a:t>At Penwortham Primary, we use the </a:t>
            </a:r>
            <a:r>
              <a:rPr lang="en-US" i="1" dirty="0"/>
              <a:t>Zones of Regulation</a:t>
            </a:r>
            <a:r>
              <a:rPr lang="en-US" dirty="0"/>
              <a:t> to help children </a:t>
            </a:r>
            <a:r>
              <a:rPr lang="en-US" dirty="0" err="1"/>
              <a:t>recognise</a:t>
            </a:r>
            <a:r>
              <a:rPr lang="en-US" dirty="0"/>
              <a:t> and manage their emotions. The Zones are four colours that represent different feelings – blue (sad, tired, bored), green (happy, calm, ready to learn), yellow (worried, silly, excited) and red (angry, out of control).</a:t>
            </a:r>
          </a:p>
          <a:p>
            <a:r>
              <a:rPr lang="en-US" dirty="0"/>
              <a:t>Each morning and afternoon, children complete a simple </a:t>
            </a:r>
            <a:r>
              <a:rPr lang="en-US" i="1" dirty="0"/>
              <a:t>emotions check-in</a:t>
            </a:r>
            <a:r>
              <a:rPr lang="en-US" dirty="0"/>
              <a:t> so staff can understand how they’re feeling and offer support if needed. This helps us respond early and support emotional regulation throughout the day. We encourage children to see all feelings as normal and to use strategies, like calm corners and emotions toolkits, to help get back to the green zone.</a:t>
            </a:r>
          </a:p>
        </p:txBody>
      </p:sp>
      <p:pic>
        <p:nvPicPr>
          <p:cNvPr id="6" name="Picture 5">
            <a:extLst>
              <a:ext uri="{FF2B5EF4-FFF2-40B4-BE49-F238E27FC236}">
                <a16:creationId xmlns:a16="http://schemas.microsoft.com/office/drawing/2014/main" id="{53830605-E246-934A-0728-A352498DCFAD}"/>
              </a:ext>
            </a:extLst>
          </p:cNvPr>
          <p:cNvPicPr>
            <a:picLocks noChangeAspect="1"/>
          </p:cNvPicPr>
          <p:nvPr/>
        </p:nvPicPr>
        <p:blipFill>
          <a:blip r:embed="rId2"/>
          <a:stretch>
            <a:fillRect/>
          </a:stretch>
        </p:blipFill>
        <p:spPr>
          <a:xfrm>
            <a:off x="6700918" y="973499"/>
            <a:ext cx="5047451" cy="3615268"/>
          </a:xfrm>
          <a:prstGeom prst="rect">
            <a:avLst/>
          </a:prstGeom>
        </p:spPr>
      </p:pic>
      <p:pic>
        <p:nvPicPr>
          <p:cNvPr id="5" name="Picture 4" descr="A logo of a person with a star&#10;&#10;AI-generated content may be incorrect.">
            <a:extLst>
              <a:ext uri="{FF2B5EF4-FFF2-40B4-BE49-F238E27FC236}">
                <a16:creationId xmlns:a16="http://schemas.microsoft.com/office/drawing/2014/main" id="{73FF8CD5-C746-742A-FD91-2D73016843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8826" y="5085868"/>
            <a:ext cx="982472" cy="1462145"/>
          </a:xfrm>
          <a:prstGeom prst="rect">
            <a:avLst/>
          </a:prstGeom>
        </p:spPr>
      </p:pic>
    </p:spTree>
    <p:extLst>
      <p:ext uri="{BB962C8B-B14F-4D97-AF65-F5344CB8AC3E}">
        <p14:creationId xmlns:p14="http://schemas.microsoft.com/office/powerpoint/2010/main" val="3838988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9980" y="18586"/>
            <a:ext cx="3971902" cy="1665850"/>
          </a:xfrm>
        </p:spPr>
        <p:txBody>
          <a:bodyPr vert="horz" lIns="91440" tIns="45720" rIns="91440" bIns="45720" rtlCol="0" anchor="b">
            <a:normAutofit/>
          </a:bodyPr>
          <a:lstStyle/>
          <a:p>
            <a:r>
              <a:rPr lang="en-US" sz="4800" kern="1200" cap="all" dirty="0">
                <a:ln w="3175" cmpd="sng">
                  <a:noFill/>
                </a:ln>
                <a:solidFill>
                  <a:schemeClr val="tx1"/>
                </a:solidFill>
                <a:effectLst/>
                <a:latin typeface="+mj-lt"/>
                <a:ea typeface="+mj-ea"/>
                <a:cs typeface="+mj-cs"/>
              </a:rPr>
              <a:t>The magic of year 2!</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9037" y="995930"/>
            <a:ext cx="1642879" cy="207303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2465" y="3525010"/>
            <a:ext cx="1648061" cy="207303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8484" y="3525010"/>
            <a:ext cx="1648061" cy="2073033"/>
          </a:xfrm>
          <a:custGeom>
            <a:avLst/>
            <a:gdLst/>
            <a:ahLst/>
            <a:cxnLst/>
            <a:rect l="l" t="t" r="r" b="b"/>
            <a:pathLst>
              <a:path w="2706624" h="2073033">
                <a:moveTo>
                  <a:pt x="0" y="0"/>
                </a:moveTo>
                <a:lnTo>
                  <a:pt x="2706624" y="0"/>
                </a:lnTo>
                <a:lnTo>
                  <a:pt x="2706624" y="1648617"/>
                </a:lnTo>
                <a:lnTo>
                  <a:pt x="2282208" y="2073033"/>
                </a:lnTo>
                <a:lnTo>
                  <a:pt x="0" y="2073033"/>
                </a:lnTo>
                <a:close/>
              </a:path>
            </a:pathLst>
          </a:custGeom>
        </p:spPr>
      </p:pic>
      <p:pic>
        <p:nvPicPr>
          <p:cNvPr id="7" name="Picture 6" descr="A group of children playing in a playground&#10;&#10;Description automatically generated">
            <a:extLst>
              <a:ext uri="{FF2B5EF4-FFF2-40B4-BE49-F238E27FC236}">
                <a16:creationId xmlns:a16="http://schemas.microsoft.com/office/drawing/2014/main" id="{63897A62-A11B-2F41-739E-BB3A0F08655A}"/>
              </a:ext>
            </a:extLst>
          </p:cNvPr>
          <p:cNvPicPr>
            <a:picLocks noChangeAspect="1"/>
          </p:cNvPicPr>
          <p:nvPr/>
        </p:nvPicPr>
        <p:blipFill>
          <a:blip r:embed="rId5"/>
          <a:stretch>
            <a:fillRect/>
          </a:stretch>
        </p:blipFill>
        <p:spPr>
          <a:xfrm>
            <a:off x="8129234" y="2391649"/>
            <a:ext cx="3480745" cy="2610559"/>
          </a:xfrm>
          <a:prstGeom prst="rect">
            <a:avLst/>
          </a:prstGeom>
        </p:spPr>
      </p:pic>
      <p:pic>
        <p:nvPicPr>
          <p:cNvPr id="5" name="Content Placeholder 4" descr="A group of children running on a sports field&#10;&#10;Description automatically generated">
            <a:extLst>
              <a:ext uri="{FF2B5EF4-FFF2-40B4-BE49-F238E27FC236}">
                <a16:creationId xmlns:a16="http://schemas.microsoft.com/office/drawing/2014/main" id="{88853E9E-7492-EB54-A78B-A72428B54549}"/>
              </a:ext>
            </a:extLst>
          </p:cNvPr>
          <p:cNvPicPr>
            <a:picLocks noGrp="1" noChangeAspect="1"/>
          </p:cNvPicPr>
          <p:nvPr>
            <p:ph idx="1"/>
          </p:nvPr>
        </p:nvPicPr>
        <p:blipFill>
          <a:blip r:embed="rId6"/>
          <a:stretch>
            <a:fillRect/>
          </a:stretch>
        </p:blipFill>
        <p:spPr>
          <a:xfrm>
            <a:off x="7116750" y="1678891"/>
            <a:ext cx="2454173" cy="1840630"/>
          </a:xfrm>
        </p:spPr>
      </p:pic>
      <p:pic>
        <p:nvPicPr>
          <p:cNvPr id="13" name="Picture 12" descr="A child and child in a classroom&#10;&#10;Description automatically generated">
            <a:extLst>
              <a:ext uri="{FF2B5EF4-FFF2-40B4-BE49-F238E27FC236}">
                <a16:creationId xmlns:a16="http://schemas.microsoft.com/office/drawing/2014/main" id="{D0DDE71D-E9D2-8DFA-DD54-A01DC5892382}"/>
              </a:ext>
            </a:extLst>
          </p:cNvPr>
          <p:cNvPicPr>
            <a:picLocks noChangeAspect="1"/>
          </p:cNvPicPr>
          <p:nvPr/>
        </p:nvPicPr>
        <p:blipFill>
          <a:blip r:embed="rId7"/>
          <a:stretch>
            <a:fillRect/>
          </a:stretch>
        </p:blipFill>
        <p:spPr>
          <a:xfrm>
            <a:off x="6663217" y="4747733"/>
            <a:ext cx="2764044" cy="2073033"/>
          </a:xfrm>
          <a:prstGeom prst="rect">
            <a:avLst/>
          </a:prstGeom>
        </p:spPr>
      </p:pic>
      <p:pic>
        <p:nvPicPr>
          <p:cNvPr id="15" name="Picture 14" descr="A child and child sitting at a table with a book and building blocks&#10;&#10;Description automatically generated">
            <a:extLst>
              <a:ext uri="{FF2B5EF4-FFF2-40B4-BE49-F238E27FC236}">
                <a16:creationId xmlns:a16="http://schemas.microsoft.com/office/drawing/2014/main" id="{A881EBE5-CC1E-321A-12B9-61CA4B95A95E}"/>
              </a:ext>
            </a:extLst>
          </p:cNvPr>
          <p:cNvPicPr>
            <a:picLocks noChangeAspect="1"/>
          </p:cNvPicPr>
          <p:nvPr/>
        </p:nvPicPr>
        <p:blipFill>
          <a:blip r:embed="rId8"/>
          <a:stretch>
            <a:fillRect/>
          </a:stretch>
        </p:blipFill>
        <p:spPr>
          <a:xfrm>
            <a:off x="9480566" y="4638185"/>
            <a:ext cx="2654953" cy="1991215"/>
          </a:xfrm>
          <a:prstGeom prst="rect">
            <a:avLst/>
          </a:prstGeom>
        </p:spPr>
      </p:pic>
      <p:pic>
        <p:nvPicPr>
          <p:cNvPr id="4" name="Picture 3" descr="A blue and black logo with a boat in the middle&#10;&#10;AI-generated content may be incorrect.">
            <a:extLst>
              <a:ext uri="{FF2B5EF4-FFF2-40B4-BE49-F238E27FC236}">
                <a16:creationId xmlns:a16="http://schemas.microsoft.com/office/drawing/2014/main" id="{0085A04B-4BB8-1829-B930-D1361E1A1DB8}"/>
              </a:ext>
            </a:extLst>
          </p:cNvPr>
          <p:cNvPicPr>
            <a:picLocks noChangeAspect="1"/>
          </p:cNvPicPr>
          <p:nvPr/>
        </p:nvPicPr>
        <p:blipFill>
          <a:blip r:embed="rId9"/>
          <a:stretch>
            <a:fillRect/>
          </a:stretch>
        </p:blipFill>
        <p:spPr>
          <a:xfrm>
            <a:off x="1492465" y="999023"/>
            <a:ext cx="1642880" cy="2066849"/>
          </a:xfrm>
          <a:prstGeom prst="rect">
            <a:avLst/>
          </a:prstGeom>
        </p:spPr>
      </p:pic>
    </p:spTree>
    <p:extLst>
      <p:ext uri="{BB962C8B-B14F-4D97-AF65-F5344CB8AC3E}">
        <p14:creationId xmlns:p14="http://schemas.microsoft.com/office/powerpoint/2010/main" val="138770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58CC1-BF7A-EA3C-8810-FEDD2DD6A342}"/>
              </a:ext>
            </a:extLst>
          </p:cNvPr>
          <p:cNvSpPr>
            <a:spLocks noGrp="1"/>
          </p:cNvSpPr>
          <p:nvPr>
            <p:ph type="title"/>
          </p:nvPr>
        </p:nvSpPr>
        <p:spPr>
          <a:xfrm>
            <a:off x="684212" y="230126"/>
            <a:ext cx="8534400" cy="1507067"/>
          </a:xfrm>
        </p:spPr>
        <p:txBody>
          <a:bodyPr/>
          <a:lstStyle/>
          <a:p>
            <a:r>
              <a:rPr lang="en-US" dirty="0"/>
              <a:t>Toolkits</a:t>
            </a:r>
            <a:endParaRPr lang="en-GB" dirty="0"/>
          </a:p>
        </p:txBody>
      </p:sp>
      <p:sp>
        <p:nvSpPr>
          <p:cNvPr id="3" name="Content Placeholder 2">
            <a:extLst>
              <a:ext uri="{FF2B5EF4-FFF2-40B4-BE49-F238E27FC236}">
                <a16:creationId xmlns:a16="http://schemas.microsoft.com/office/drawing/2014/main" id="{5570508A-7319-B608-59CC-941AC39037C6}"/>
              </a:ext>
            </a:extLst>
          </p:cNvPr>
          <p:cNvSpPr>
            <a:spLocks noGrp="1"/>
          </p:cNvSpPr>
          <p:nvPr>
            <p:ph idx="1"/>
          </p:nvPr>
        </p:nvSpPr>
        <p:spPr>
          <a:xfrm>
            <a:off x="538153" y="1195466"/>
            <a:ext cx="10524587" cy="3615267"/>
          </a:xfrm>
        </p:spPr>
        <p:txBody>
          <a:bodyPr/>
          <a:lstStyle/>
          <a:p>
            <a:pPr>
              <a:buNone/>
            </a:pPr>
            <a:r>
              <a:rPr lang="en-US" dirty="0"/>
              <a:t>At Penwortham Primary, we support children to manage their own emotions and behaviour using </a:t>
            </a:r>
            <a:r>
              <a:rPr lang="en-US" dirty="0" err="1"/>
              <a:t>personalised</a:t>
            </a:r>
            <a:r>
              <a:rPr lang="en-US" dirty="0"/>
              <a:t> </a:t>
            </a:r>
            <a:r>
              <a:rPr lang="en-US" i="1" dirty="0"/>
              <a:t>toolkits</a:t>
            </a:r>
            <a:r>
              <a:rPr lang="en-US" dirty="0"/>
              <a:t>. These toolkits include a range of strategies and resources that help children calm down, refocus or feel more regulated when needed.</a:t>
            </a:r>
          </a:p>
          <a:p>
            <a:pPr>
              <a:buNone/>
            </a:pPr>
            <a:r>
              <a:rPr lang="en-US" dirty="0"/>
              <a:t>A toolkit might include things like breathing exercises, sensory items, movement breaks or quiet reflection time. Staff work with children to develop these toolkits so they know what works best for them. The aim is to help children build independence, resilience and confidence in managing how they feel.</a:t>
            </a:r>
          </a:p>
          <a:p>
            <a:pPr marL="0" indent="0">
              <a:buNone/>
            </a:pPr>
            <a:endParaRPr lang="en-GB" dirty="0"/>
          </a:p>
        </p:txBody>
      </p:sp>
      <p:pic>
        <p:nvPicPr>
          <p:cNvPr id="6" name="Picture 5">
            <a:extLst>
              <a:ext uri="{FF2B5EF4-FFF2-40B4-BE49-F238E27FC236}">
                <a16:creationId xmlns:a16="http://schemas.microsoft.com/office/drawing/2014/main" id="{1996A97B-366C-0C97-29EB-D6A25913B80C}"/>
              </a:ext>
            </a:extLst>
          </p:cNvPr>
          <p:cNvPicPr>
            <a:picLocks noChangeAspect="1"/>
          </p:cNvPicPr>
          <p:nvPr/>
        </p:nvPicPr>
        <p:blipFill>
          <a:blip r:embed="rId2"/>
          <a:stretch>
            <a:fillRect/>
          </a:stretch>
        </p:blipFill>
        <p:spPr>
          <a:xfrm>
            <a:off x="1306419" y="4249721"/>
            <a:ext cx="773470" cy="2629070"/>
          </a:xfrm>
          <a:prstGeom prst="rect">
            <a:avLst/>
          </a:prstGeom>
        </p:spPr>
      </p:pic>
      <p:pic>
        <p:nvPicPr>
          <p:cNvPr id="7" name="Picture 6">
            <a:extLst>
              <a:ext uri="{FF2B5EF4-FFF2-40B4-BE49-F238E27FC236}">
                <a16:creationId xmlns:a16="http://schemas.microsoft.com/office/drawing/2014/main" id="{4423C699-F2DC-7660-6BCF-4BBAB4B8BA50}"/>
              </a:ext>
            </a:extLst>
          </p:cNvPr>
          <p:cNvPicPr>
            <a:picLocks noChangeAspect="1"/>
          </p:cNvPicPr>
          <p:nvPr/>
        </p:nvPicPr>
        <p:blipFill>
          <a:blip r:embed="rId3"/>
          <a:stretch>
            <a:fillRect/>
          </a:stretch>
        </p:blipFill>
        <p:spPr>
          <a:xfrm>
            <a:off x="2592809" y="4208464"/>
            <a:ext cx="767112" cy="2629071"/>
          </a:xfrm>
          <a:prstGeom prst="rect">
            <a:avLst/>
          </a:prstGeom>
        </p:spPr>
      </p:pic>
      <p:pic>
        <p:nvPicPr>
          <p:cNvPr id="8" name="Picture 7">
            <a:extLst>
              <a:ext uri="{FF2B5EF4-FFF2-40B4-BE49-F238E27FC236}">
                <a16:creationId xmlns:a16="http://schemas.microsoft.com/office/drawing/2014/main" id="{54D46761-35A8-C87C-F0F1-03ACE75B9C2C}"/>
              </a:ext>
            </a:extLst>
          </p:cNvPr>
          <p:cNvPicPr>
            <a:picLocks noChangeAspect="1"/>
          </p:cNvPicPr>
          <p:nvPr/>
        </p:nvPicPr>
        <p:blipFill>
          <a:blip r:embed="rId4"/>
          <a:stretch>
            <a:fillRect/>
          </a:stretch>
        </p:blipFill>
        <p:spPr>
          <a:xfrm>
            <a:off x="3952201" y="4208464"/>
            <a:ext cx="769074" cy="2756777"/>
          </a:xfrm>
          <a:prstGeom prst="rect">
            <a:avLst/>
          </a:prstGeom>
        </p:spPr>
      </p:pic>
      <p:pic>
        <p:nvPicPr>
          <p:cNvPr id="9" name="Picture 8">
            <a:extLst>
              <a:ext uri="{FF2B5EF4-FFF2-40B4-BE49-F238E27FC236}">
                <a16:creationId xmlns:a16="http://schemas.microsoft.com/office/drawing/2014/main" id="{D196B670-BAED-CF32-0EEC-E95D560F7E0A}"/>
              </a:ext>
            </a:extLst>
          </p:cNvPr>
          <p:cNvPicPr>
            <a:picLocks noChangeAspect="1"/>
          </p:cNvPicPr>
          <p:nvPr/>
        </p:nvPicPr>
        <p:blipFill>
          <a:blip r:embed="rId5"/>
          <a:stretch>
            <a:fillRect/>
          </a:stretch>
        </p:blipFill>
        <p:spPr>
          <a:xfrm>
            <a:off x="5286464" y="4228929"/>
            <a:ext cx="786259" cy="2744558"/>
          </a:xfrm>
          <a:prstGeom prst="rect">
            <a:avLst/>
          </a:prstGeom>
        </p:spPr>
      </p:pic>
      <p:pic>
        <p:nvPicPr>
          <p:cNvPr id="10" name="Picture 9">
            <a:extLst>
              <a:ext uri="{FF2B5EF4-FFF2-40B4-BE49-F238E27FC236}">
                <a16:creationId xmlns:a16="http://schemas.microsoft.com/office/drawing/2014/main" id="{00EB8F16-A1E3-0897-6D09-02670BE2B7E3}"/>
              </a:ext>
            </a:extLst>
          </p:cNvPr>
          <p:cNvPicPr>
            <a:picLocks noChangeAspect="1"/>
          </p:cNvPicPr>
          <p:nvPr/>
        </p:nvPicPr>
        <p:blipFill>
          <a:blip r:embed="rId6"/>
          <a:stretch>
            <a:fillRect/>
          </a:stretch>
        </p:blipFill>
        <p:spPr>
          <a:xfrm>
            <a:off x="6661385" y="4151089"/>
            <a:ext cx="795891" cy="2727703"/>
          </a:xfrm>
          <a:prstGeom prst="rect">
            <a:avLst/>
          </a:prstGeom>
        </p:spPr>
      </p:pic>
      <p:pic>
        <p:nvPicPr>
          <p:cNvPr id="11" name="Picture 10">
            <a:extLst>
              <a:ext uri="{FF2B5EF4-FFF2-40B4-BE49-F238E27FC236}">
                <a16:creationId xmlns:a16="http://schemas.microsoft.com/office/drawing/2014/main" id="{C73936EE-85D0-4AA3-F0B9-50AD66354456}"/>
              </a:ext>
            </a:extLst>
          </p:cNvPr>
          <p:cNvPicPr>
            <a:picLocks noChangeAspect="1"/>
          </p:cNvPicPr>
          <p:nvPr/>
        </p:nvPicPr>
        <p:blipFill>
          <a:blip r:embed="rId7"/>
          <a:stretch>
            <a:fillRect/>
          </a:stretch>
        </p:blipFill>
        <p:spPr>
          <a:xfrm>
            <a:off x="7999266" y="4151088"/>
            <a:ext cx="796355" cy="2727703"/>
          </a:xfrm>
          <a:prstGeom prst="rect">
            <a:avLst/>
          </a:prstGeom>
        </p:spPr>
      </p:pic>
      <p:pic>
        <p:nvPicPr>
          <p:cNvPr id="14" name="Picture 13">
            <a:extLst>
              <a:ext uri="{FF2B5EF4-FFF2-40B4-BE49-F238E27FC236}">
                <a16:creationId xmlns:a16="http://schemas.microsoft.com/office/drawing/2014/main" id="{B18BB20A-1569-0289-0835-23B1FCEC1851}"/>
              </a:ext>
            </a:extLst>
          </p:cNvPr>
          <p:cNvPicPr>
            <a:picLocks noChangeAspect="1"/>
          </p:cNvPicPr>
          <p:nvPr/>
        </p:nvPicPr>
        <p:blipFill>
          <a:blip r:embed="rId8"/>
          <a:stretch>
            <a:fillRect/>
          </a:stretch>
        </p:blipFill>
        <p:spPr>
          <a:xfrm>
            <a:off x="9380079" y="4193948"/>
            <a:ext cx="762620" cy="2672836"/>
          </a:xfrm>
          <a:prstGeom prst="rect">
            <a:avLst/>
          </a:prstGeom>
        </p:spPr>
      </p:pic>
      <p:pic>
        <p:nvPicPr>
          <p:cNvPr id="15" name="Picture 14">
            <a:extLst>
              <a:ext uri="{FF2B5EF4-FFF2-40B4-BE49-F238E27FC236}">
                <a16:creationId xmlns:a16="http://schemas.microsoft.com/office/drawing/2014/main" id="{AAC8F294-0F95-7653-56F9-BD02A2D2C147}"/>
              </a:ext>
            </a:extLst>
          </p:cNvPr>
          <p:cNvPicPr>
            <a:picLocks noChangeAspect="1"/>
          </p:cNvPicPr>
          <p:nvPr/>
        </p:nvPicPr>
        <p:blipFill>
          <a:blip r:embed="rId9"/>
          <a:stretch>
            <a:fillRect/>
          </a:stretch>
        </p:blipFill>
        <p:spPr>
          <a:xfrm>
            <a:off x="10681430" y="4183305"/>
            <a:ext cx="762620" cy="2674695"/>
          </a:xfrm>
          <a:prstGeom prst="rect">
            <a:avLst/>
          </a:prstGeom>
        </p:spPr>
      </p:pic>
      <p:pic>
        <p:nvPicPr>
          <p:cNvPr id="5" name="Picture 4" descr="A logo of a person with a star&#10;&#10;AI-generated content may be incorrect.">
            <a:extLst>
              <a:ext uri="{FF2B5EF4-FFF2-40B4-BE49-F238E27FC236}">
                <a16:creationId xmlns:a16="http://schemas.microsoft.com/office/drawing/2014/main" id="{9EC51860-7395-0706-730D-A4C5F804E1F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47763" y="272729"/>
            <a:ext cx="982472" cy="1462145"/>
          </a:xfrm>
          <a:prstGeom prst="rect">
            <a:avLst/>
          </a:prstGeom>
        </p:spPr>
      </p:pic>
    </p:spTree>
    <p:extLst>
      <p:ext uri="{BB962C8B-B14F-4D97-AF65-F5344CB8AC3E}">
        <p14:creationId xmlns:p14="http://schemas.microsoft.com/office/powerpoint/2010/main" val="2825497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618100-5A07-4B6B-B4FC-FAD613878C12}"/>
              </a:ext>
            </a:extLst>
          </p:cNvPr>
          <p:cNvSpPr>
            <a:spLocks noGrp="1"/>
          </p:cNvSpPr>
          <p:nvPr>
            <p:ph idx="1"/>
          </p:nvPr>
        </p:nvSpPr>
        <p:spPr>
          <a:xfrm>
            <a:off x="211580" y="-172655"/>
            <a:ext cx="6865716" cy="4473722"/>
          </a:xfrm>
        </p:spPr>
        <p:txBody>
          <a:bodyPr>
            <a:normAutofit/>
          </a:bodyPr>
          <a:lstStyle/>
          <a:p>
            <a:pPr marL="0" indent="0">
              <a:buNone/>
            </a:pPr>
            <a:r>
              <a:rPr lang="en-US" sz="3200" cap="all" dirty="0">
                <a:solidFill>
                  <a:srgbClr val="FFFFFF"/>
                </a:solidFill>
                <a:ea typeface="+mn-lt"/>
                <a:cs typeface="+mn-lt"/>
              </a:rPr>
              <a:t>OPAL – a future plan for outdoor play and learning </a:t>
            </a:r>
            <a:endParaRPr lang="en-US" dirty="0"/>
          </a:p>
          <a:p>
            <a:pPr marL="0" indent="0">
              <a:buClr>
                <a:srgbClr val="FFFFFF"/>
              </a:buClr>
              <a:buNone/>
            </a:pPr>
            <a:r>
              <a:rPr lang="en-US" dirty="0">
                <a:ea typeface="+mn-lt"/>
                <a:cs typeface="+mn-lt"/>
              </a:rPr>
              <a:t>This is a new project for our school playground that will begin around October time. </a:t>
            </a:r>
            <a:endParaRPr lang="en-US"/>
          </a:p>
          <a:p>
            <a:pPr marL="0" indent="0">
              <a:buClr>
                <a:srgbClr val="FFFFFF"/>
              </a:buClr>
              <a:buNone/>
            </a:pPr>
            <a:r>
              <a:rPr lang="en-US" dirty="0">
                <a:ea typeface="+mn-lt"/>
                <a:cs typeface="+mn-lt"/>
              </a:rPr>
              <a:t>More information can be found on the website &amp; we will be asking for donations of wooden pallets, drainpipes and other exciting materials to transform our outdoor space. </a:t>
            </a:r>
          </a:p>
          <a:p>
            <a:pPr>
              <a:buClr>
                <a:srgbClr val="FFFFFF"/>
              </a:buClr>
            </a:pPr>
            <a:r>
              <a:rPr lang="en-US" dirty="0">
                <a:ea typeface="+mn-lt"/>
                <a:cs typeface="+mn-lt"/>
                <a:hlinkClick r:id="rId2"/>
              </a:rPr>
              <a:t>Home - Outdoor Play and Learning</a:t>
            </a:r>
            <a:endParaRPr lang="en-US"/>
          </a:p>
        </p:txBody>
      </p:sp>
      <p:pic>
        <p:nvPicPr>
          <p:cNvPr id="4" name="Picture 3" descr="A white background with black text&#10;&#10;AI-generated content may be incorrect.">
            <a:extLst>
              <a:ext uri="{FF2B5EF4-FFF2-40B4-BE49-F238E27FC236}">
                <a16:creationId xmlns:a16="http://schemas.microsoft.com/office/drawing/2014/main" id="{D44F9300-612D-9B3C-09E6-7E93C03E9DE4}"/>
              </a:ext>
            </a:extLst>
          </p:cNvPr>
          <p:cNvPicPr>
            <a:picLocks noChangeAspect="1"/>
          </p:cNvPicPr>
          <p:nvPr/>
        </p:nvPicPr>
        <p:blipFill>
          <a:blip r:embed="rId3"/>
          <a:stretch>
            <a:fillRect/>
          </a:stretch>
        </p:blipFill>
        <p:spPr>
          <a:xfrm>
            <a:off x="7669011" y="481614"/>
            <a:ext cx="4252129" cy="1795403"/>
          </a:xfrm>
          <a:prstGeom prst="rect">
            <a:avLst/>
          </a:prstGeom>
        </p:spPr>
      </p:pic>
      <p:pic>
        <p:nvPicPr>
          <p:cNvPr id="5" name="Picture 4" descr="A screenshot of a questionnaire&#10;&#10;AI-generated content may be incorrect.">
            <a:extLst>
              <a:ext uri="{FF2B5EF4-FFF2-40B4-BE49-F238E27FC236}">
                <a16:creationId xmlns:a16="http://schemas.microsoft.com/office/drawing/2014/main" id="{253F7DAA-06A3-7B11-16A8-9F2ECCC9E469}"/>
              </a:ext>
            </a:extLst>
          </p:cNvPr>
          <p:cNvPicPr>
            <a:picLocks noChangeAspect="1"/>
          </p:cNvPicPr>
          <p:nvPr/>
        </p:nvPicPr>
        <p:blipFill>
          <a:blip r:embed="rId4"/>
          <a:stretch>
            <a:fillRect/>
          </a:stretch>
        </p:blipFill>
        <p:spPr>
          <a:xfrm>
            <a:off x="5361482" y="3337366"/>
            <a:ext cx="4613492" cy="3385596"/>
          </a:xfrm>
          <a:prstGeom prst="rect">
            <a:avLst/>
          </a:prstGeom>
        </p:spPr>
      </p:pic>
      <p:pic>
        <p:nvPicPr>
          <p:cNvPr id="6" name="Picture 5">
            <a:extLst>
              <a:ext uri="{FF2B5EF4-FFF2-40B4-BE49-F238E27FC236}">
                <a16:creationId xmlns:a16="http://schemas.microsoft.com/office/drawing/2014/main" id="{5E7417D4-6BE8-C907-6CAC-C732FF9F6EA3}"/>
              </a:ext>
            </a:extLst>
          </p:cNvPr>
          <p:cNvPicPr>
            <a:picLocks noChangeAspect="1"/>
          </p:cNvPicPr>
          <p:nvPr/>
        </p:nvPicPr>
        <p:blipFill>
          <a:blip r:embed="rId5"/>
          <a:srcRect l="5740" r="221" b="-417"/>
          <a:stretch>
            <a:fillRect/>
          </a:stretch>
        </p:blipFill>
        <p:spPr>
          <a:xfrm>
            <a:off x="432725" y="4302165"/>
            <a:ext cx="4102440" cy="2333784"/>
          </a:xfrm>
          <a:prstGeom prst="rect">
            <a:avLst/>
          </a:prstGeom>
        </p:spPr>
      </p:pic>
      <p:pic>
        <p:nvPicPr>
          <p:cNvPr id="8" name="Picture 7" descr="A logo of a person with a star&#10;&#10;AI-generated content may be incorrect.">
            <a:extLst>
              <a:ext uri="{FF2B5EF4-FFF2-40B4-BE49-F238E27FC236}">
                <a16:creationId xmlns:a16="http://schemas.microsoft.com/office/drawing/2014/main" id="{5F624FC1-7DAA-AB58-4F3E-AF4B73E073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18826" y="5085868"/>
            <a:ext cx="982472" cy="1462145"/>
          </a:xfrm>
          <a:prstGeom prst="rect">
            <a:avLst/>
          </a:prstGeom>
        </p:spPr>
      </p:pic>
    </p:spTree>
    <p:extLst>
      <p:ext uri="{BB962C8B-B14F-4D97-AF65-F5344CB8AC3E}">
        <p14:creationId xmlns:p14="http://schemas.microsoft.com/office/powerpoint/2010/main" val="28780367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49EFB-0EF8-2831-D521-8F8C19E316D2}"/>
              </a:ext>
            </a:extLst>
          </p:cNvPr>
          <p:cNvSpPr>
            <a:spLocks noGrp="1"/>
          </p:cNvSpPr>
          <p:nvPr>
            <p:ph type="title"/>
          </p:nvPr>
        </p:nvSpPr>
        <p:spPr>
          <a:xfrm>
            <a:off x="3847959" y="2142"/>
            <a:ext cx="5881868" cy="6532407"/>
          </a:xfrm>
        </p:spPr>
        <p:txBody>
          <a:bodyPr>
            <a:normAutofit/>
          </a:bodyPr>
          <a:lstStyle/>
          <a:p>
            <a:r>
              <a:rPr lang="en-US" dirty="0"/>
              <a:t>School attendance</a:t>
            </a:r>
            <a:br>
              <a:rPr lang="en-US" dirty="0"/>
            </a:br>
            <a:br>
              <a:rPr lang="en-US" dirty="0"/>
            </a:br>
            <a:r>
              <a:rPr lang="en-US" sz="2000" cap="none" dirty="0">
                <a:solidFill>
                  <a:schemeClr val="bg2">
                    <a:lumMod val="75000"/>
                  </a:schemeClr>
                </a:solidFill>
                <a:latin typeface="+mn-lt"/>
                <a:ea typeface="+mn-lt"/>
                <a:cs typeface="+mn-lt"/>
              </a:rPr>
              <a:t>At Penwortham primary school, every school day counts. </a:t>
            </a:r>
            <a:br>
              <a:rPr lang="en-US" sz="2000" cap="none" dirty="0">
                <a:solidFill>
                  <a:schemeClr val="bg2">
                    <a:lumMod val="75000"/>
                  </a:schemeClr>
                </a:solidFill>
                <a:latin typeface="+mn-lt"/>
                <a:ea typeface="+mn-lt"/>
                <a:cs typeface="+mn-lt"/>
              </a:rPr>
            </a:br>
            <a:br>
              <a:rPr lang="en-US" sz="2000" cap="none" dirty="0">
                <a:latin typeface="+mn-lt"/>
                <a:ea typeface="+mn-lt"/>
                <a:cs typeface="+mn-lt"/>
              </a:rPr>
            </a:br>
            <a:r>
              <a:rPr lang="en-US" sz="2000" cap="none" dirty="0">
                <a:solidFill>
                  <a:schemeClr val="bg2">
                    <a:lumMod val="75000"/>
                  </a:schemeClr>
                </a:solidFill>
                <a:latin typeface="+mn-lt"/>
                <a:ea typeface="+mn-lt"/>
                <a:cs typeface="+mn-lt"/>
              </a:rPr>
              <a:t>We ask our children to be an Attendance H.E.R.O. </a:t>
            </a:r>
            <a:br>
              <a:rPr lang="en-US" sz="2000" cap="none" dirty="0">
                <a:solidFill>
                  <a:schemeClr val="bg2">
                    <a:lumMod val="75000"/>
                  </a:schemeClr>
                </a:solidFill>
                <a:latin typeface="+mn-lt"/>
                <a:ea typeface="+mn-lt"/>
                <a:cs typeface="+mn-lt"/>
              </a:rPr>
            </a:br>
            <a:r>
              <a:rPr lang="en-US" sz="2000" cap="none" dirty="0">
                <a:solidFill>
                  <a:schemeClr val="bg2">
                    <a:lumMod val="75000"/>
                  </a:schemeClr>
                </a:solidFill>
                <a:latin typeface="+mn-lt"/>
                <a:ea typeface="+mn-lt"/>
                <a:cs typeface="+mn-lt"/>
              </a:rPr>
              <a:t>(Here Every day Ready On time) </a:t>
            </a:r>
            <a:br>
              <a:rPr lang="en-US" sz="2000" cap="none" dirty="0">
                <a:solidFill>
                  <a:schemeClr val="bg2">
                    <a:lumMod val="75000"/>
                  </a:schemeClr>
                </a:solidFill>
                <a:latin typeface="+mn-lt"/>
                <a:ea typeface="+mn-lt"/>
                <a:cs typeface="+mn-lt"/>
              </a:rPr>
            </a:br>
            <a:r>
              <a:rPr lang="en-US" sz="2000" cap="none" dirty="0">
                <a:solidFill>
                  <a:schemeClr val="bg2">
                    <a:lumMod val="75000"/>
                  </a:schemeClr>
                </a:solidFill>
                <a:latin typeface="+mn-lt"/>
                <a:ea typeface="+mn-lt"/>
                <a:cs typeface="+mn-lt"/>
              </a:rPr>
              <a:t>and help us achieve our school attendance target of 96% or above. </a:t>
            </a:r>
            <a:br>
              <a:rPr lang="en-US" sz="2000" cap="none" dirty="0">
                <a:solidFill>
                  <a:schemeClr val="bg2">
                    <a:lumMod val="75000"/>
                  </a:schemeClr>
                </a:solidFill>
              </a:rPr>
            </a:br>
            <a:br>
              <a:rPr lang="en-US" sz="2000" cap="none" dirty="0"/>
            </a:br>
            <a:r>
              <a:rPr lang="en-US" sz="2000" cap="none" dirty="0">
                <a:solidFill>
                  <a:schemeClr val="bg2">
                    <a:lumMod val="75000"/>
                  </a:schemeClr>
                </a:solidFill>
              </a:rPr>
              <a:t>Should your child be too unwell for school, please leave a voicemail on the school phone 01772 743321 or submit an absence request vis School Spider. </a:t>
            </a:r>
            <a:br>
              <a:rPr lang="en-US" dirty="0"/>
            </a:br>
            <a:endParaRPr lang="en-US" dirty="0"/>
          </a:p>
        </p:txBody>
      </p:sp>
      <p:pic>
        <p:nvPicPr>
          <p:cNvPr id="6" name="Content Placeholder 5" descr="A cartoon of a person in a garment&#10;&#10;AI-generated content may be incorrect.">
            <a:extLst>
              <a:ext uri="{FF2B5EF4-FFF2-40B4-BE49-F238E27FC236}">
                <a16:creationId xmlns:a16="http://schemas.microsoft.com/office/drawing/2014/main" id="{D6D576E2-0849-33A4-06F6-D6241165154C}"/>
              </a:ext>
            </a:extLst>
          </p:cNvPr>
          <p:cNvPicPr>
            <a:picLocks noGrp="1" noChangeAspect="1"/>
          </p:cNvPicPr>
          <p:nvPr>
            <p:ph idx="1"/>
          </p:nvPr>
        </p:nvPicPr>
        <p:blipFill>
          <a:blip r:embed="rId2"/>
          <a:stretch>
            <a:fillRect/>
          </a:stretch>
        </p:blipFill>
        <p:spPr>
          <a:xfrm>
            <a:off x="9924614" y="164938"/>
            <a:ext cx="2110559" cy="2110559"/>
          </a:xfrm>
          <a:prstGeom prst="rect">
            <a:avLst/>
          </a:prstGeom>
        </p:spPr>
      </p:pic>
      <p:pic>
        <p:nvPicPr>
          <p:cNvPr id="5" name="Picture 4" descr="A logo of a person with a star&#10;&#10;AI-generated content may be incorrect.">
            <a:extLst>
              <a:ext uri="{FF2B5EF4-FFF2-40B4-BE49-F238E27FC236}">
                <a16:creationId xmlns:a16="http://schemas.microsoft.com/office/drawing/2014/main" id="{22752E4E-8C0C-9BB3-1025-7C4AC92EC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863" y="5066577"/>
            <a:ext cx="982472" cy="1462145"/>
          </a:xfrm>
          <a:prstGeom prst="rect">
            <a:avLst/>
          </a:prstGeom>
        </p:spPr>
      </p:pic>
      <p:pic>
        <p:nvPicPr>
          <p:cNvPr id="7" name="Picture 6" descr="A cartoon of a person in a garment&#10;&#10;AI-generated content may be incorrect.">
            <a:extLst>
              <a:ext uri="{FF2B5EF4-FFF2-40B4-BE49-F238E27FC236}">
                <a16:creationId xmlns:a16="http://schemas.microsoft.com/office/drawing/2014/main" id="{25356705-F578-B8A9-C75E-0A7D24DBA875}"/>
              </a:ext>
            </a:extLst>
          </p:cNvPr>
          <p:cNvPicPr>
            <a:picLocks noChangeAspect="1"/>
          </p:cNvPicPr>
          <p:nvPr/>
        </p:nvPicPr>
        <p:blipFill>
          <a:blip r:embed="rId4"/>
          <a:stretch>
            <a:fillRect/>
          </a:stretch>
        </p:blipFill>
        <p:spPr>
          <a:xfrm>
            <a:off x="9920468" y="4514127"/>
            <a:ext cx="2112379" cy="2112380"/>
          </a:xfrm>
          <a:prstGeom prst="rect">
            <a:avLst/>
          </a:prstGeom>
        </p:spPr>
      </p:pic>
      <p:pic>
        <p:nvPicPr>
          <p:cNvPr id="9" name="Picture 8" descr="A cartoon of a person in a garment&#10;&#10;AI-generated content may be incorrect.">
            <a:extLst>
              <a:ext uri="{FF2B5EF4-FFF2-40B4-BE49-F238E27FC236}">
                <a16:creationId xmlns:a16="http://schemas.microsoft.com/office/drawing/2014/main" id="{A81C8704-B82D-5279-2319-6CDE8391D98F}"/>
              </a:ext>
            </a:extLst>
          </p:cNvPr>
          <p:cNvPicPr>
            <a:picLocks noChangeAspect="1"/>
          </p:cNvPicPr>
          <p:nvPr/>
        </p:nvPicPr>
        <p:blipFill>
          <a:blip r:embed="rId5"/>
          <a:stretch>
            <a:fillRect/>
          </a:stretch>
        </p:blipFill>
        <p:spPr>
          <a:xfrm>
            <a:off x="9920468" y="2324582"/>
            <a:ext cx="2102735" cy="2112380"/>
          </a:xfrm>
          <a:prstGeom prst="rect">
            <a:avLst/>
          </a:prstGeom>
        </p:spPr>
      </p:pic>
      <p:pic>
        <p:nvPicPr>
          <p:cNvPr id="10" name="Picture 9" descr="A blue sign with white text&#10;&#10;AI-generated content may be incorrect.">
            <a:extLst>
              <a:ext uri="{FF2B5EF4-FFF2-40B4-BE49-F238E27FC236}">
                <a16:creationId xmlns:a16="http://schemas.microsoft.com/office/drawing/2014/main" id="{4E3F820E-F967-6DB8-EE3B-D78C968592CC}"/>
              </a:ext>
            </a:extLst>
          </p:cNvPr>
          <p:cNvPicPr>
            <a:picLocks noChangeAspect="1"/>
          </p:cNvPicPr>
          <p:nvPr/>
        </p:nvPicPr>
        <p:blipFill>
          <a:blip r:embed="rId6"/>
          <a:stretch>
            <a:fillRect/>
          </a:stretch>
        </p:blipFill>
        <p:spPr>
          <a:xfrm>
            <a:off x="93519" y="38582"/>
            <a:ext cx="3555443" cy="5025342"/>
          </a:xfrm>
          <a:prstGeom prst="rect">
            <a:avLst/>
          </a:prstGeom>
        </p:spPr>
      </p:pic>
    </p:spTree>
    <p:extLst>
      <p:ext uri="{BB962C8B-B14F-4D97-AF65-F5344CB8AC3E}">
        <p14:creationId xmlns:p14="http://schemas.microsoft.com/office/powerpoint/2010/main" val="40718372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1C31D-EF0D-0830-5178-1D9AF27F75FE}"/>
              </a:ext>
            </a:extLst>
          </p:cNvPr>
          <p:cNvSpPr>
            <a:spLocks noGrp="1"/>
          </p:cNvSpPr>
          <p:nvPr>
            <p:ph type="title"/>
          </p:nvPr>
        </p:nvSpPr>
        <p:spPr>
          <a:xfrm>
            <a:off x="1832036" y="69662"/>
            <a:ext cx="9074552" cy="1642105"/>
          </a:xfrm>
        </p:spPr>
        <p:txBody>
          <a:bodyPr>
            <a:normAutofit fontScale="90000"/>
          </a:bodyPr>
          <a:lstStyle/>
          <a:p>
            <a:pPr algn="ctr"/>
            <a:r>
              <a:rPr lang="en-US" b="1" dirty="0"/>
              <a:t>Wraparound care</a:t>
            </a:r>
            <a:r>
              <a:rPr lang="en-US" dirty="0"/>
              <a:t>  </a:t>
            </a:r>
            <a:br>
              <a:rPr lang="en-US" dirty="0"/>
            </a:br>
            <a:r>
              <a:rPr lang="en-US" dirty="0"/>
              <a:t>Breakfast Club – 7.30am - 8.45am </a:t>
            </a:r>
            <a:br>
              <a:rPr lang="en-US" dirty="0"/>
            </a:br>
            <a:r>
              <a:rPr lang="en-US" dirty="0"/>
              <a:t>After School Club – 3.30pm - 6pm</a:t>
            </a:r>
            <a:endParaRPr lang="en-US"/>
          </a:p>
        </p:txBody>
      </p:sp>
      <p:pic>
        <p:nvPicPr>
          <p:cNvPr id="4" name="Content Placeholder 3" descr="A cover of a book with images of children&#10;&#10;AI-generated content may be incorrect.">
            <a:extLst>
              <a:ext uri="{FF2B5EF4-FFF2-40B4-BE49-F238E27FC236}">
                <a16:creationId xmlns:a16="http://schemas.microsoft.com/office/drawing/2014/main" id="{73117EF8-8646-26A6-D287-9F178846B987}"/>
              </a:ext>
            </a:extLst>
          </p:cNvPr>
          <p:cNvPicPr>
            <a:picLocks noGrp="1" noChangeAspect="1"/>
          </p:cNvPicPr>
          <p:nvPr>
            <p:ph idx="1"/>
          </p:nvPr>
        </p:nvPicPr>
        <p:blipFill>
          <a:blip r:embed="rId2"/>
          <a:stretch>
            <a:fillRect/>
          </a:stretch>
        </p:blipFill>
        <p:spPr>
          <a:xfrm>
            <a:off x="673367" y="1833623"/>
            <a:ext cx="3405355" cy="4811317"/>
          </a:xfrm>
          <a:prstGeom prst="rect">
            <a:avLst/>
          </a:prstGeom>
        </p:spPr>
      </p:pic>
      <p:pic>
        <p:nvPicPr>
          <p:cNvPr id="5" name="Picture 4" descr="A brochure with text and images of kids&#10;&#10;AI-generated content may be incorrect.">
            <a:extLst>
              <a:ext uri="{FF2B5EF4-FFF2-40B4-BE49-F238E27FC236}">
                <a16:creationId xmlns:a16="http://schemas.microsoft.com/office/drawing/2014/main" id="{F9B4E2A5-8062-2CB6-DAFF-A5C80EFA9E59}"/>
              </a:ext>
            </a:extLst>
          </p:cNvPr>
          <p:cNvPicPr>
            <a:picLocks noChangeAspect="1"/>
          </p:cNvPicPr>
          <p:nvPr/>
        </p:nvPicPr>
        <p:blipFill>
          <a:blip r:embed="rId3"/>
          <a:stretch>
            <a:fillRect/>
          </a:stretch>
        </p:blipFill>
        <p:spPr>
          <a:xfrm>
            <a:off x="5212753" y="1832657"/>
            <a:ext cx="6145582" cy="4813141"/>
          </a:xfrm>
          <a:prstGeom prst="rect">
            <a:avLst/>
          </a:prstGeom>
        </p:spPr>
      </p:pic>
      <p:pic>
        <p:nvPicPr>
          <p:cNvPr id="7" name="Picture 6" descr="A logo of a person with a star&#10;&#10;AI-generated content may be incorrect.">
            <a:extLst>
              <a:ext uri="{FF2B5EF4-FFF2-40B4-BE49-F238E27FC236}">
                <a16:creationId xmlns:a16="http://schemas.microsoft.com/office/drawing/2014/main" id="{EA1BC055-E068-F90B-8D80-ABF06F9ADE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9180" y="156982"/>
            <a:ext cx="982472" cy="1462145"/>
          </a:xfrm>
          <a:prstGeom prst="rect">
            <a:avLst/>
          </a:prstGeom>
        </p:spPr>
      </p:pic>
    </p:spTree>
    <p:extLst>
      <p:ext uri="{BB962C8B-B14F-4D97-AF65-F5344CB8AC3E}">
        <p14:creationId xmlns:p14="http://schemas.microsoft.com/office/powerpoint/2010/main" val="355065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oster for a preschool&#10;&#10;Description automatically generated">
            <a:extLst>
              <a:ext uri="{FF2B5EF4-FFF2-40B4-BE49-F238E27FC236}">
                <a16:creationId xmlns:a16="http://schemas.microsoft.com/office/drawing/2014/main" id="{3BA82653-B64D-AAA5-9AF3-2CC3E2429D8F}"/>
              </a:ext>
            </a:extLst>
          </p:cNvPr>
          <p:cNvPicPr>
            <a:picLocks noGrp="1" noChangeAspect="1"/>
          </p:cNvPicPr>
          <p:nvPr>
            <p:ph idx="1"/>
          </p:nvPr>
        </p:nvPicPr>
        <p:blipFill>
          <a:blip r:embed="rId2"/>
          <a:stretch>
            <a:fillRect/>
          </a:stretch>
        </p:blipFill>
        <p:spPr>
          <a:xfrm>
            <a:off x="6771282" y="108378"/>
            <a:ext cx="5145497" cy="6643213"/>
          </a:xfrm>
        </p:spPr>
      </p:pic>
      <p:sp>
        <p:nvSpPr>
          <p:cNvPr id="2" name="TextBox 1">
            <a:extLst>
              <a:ext uri="{FF2B5EF4-FFF2-40B4-BE49-F238E27FC236}">
                <a16:creationId xmlns:a16="http://schemas.microsoft.com/office/drawing/2014/main" id="{DC58BF62-8764-D33E-4FA3-3C3C7D3F8756}"/>
              </a:ext>
            </a:extLst>
          </p:cNvPr>
          <p:cNvSpPr txBox="1"/>
          <p:nvPr/>
        </p:nvSpPr>
        <p:spPr>
          <a:xfrm>
            <a:off x="469065" y="2010637"/>
            <a:ext cx="6210821"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t>Places are available in our Preschool setting for September. </a:t>
            </a:r>
          </a:p>
        </p:txBody>
      </p:sp>
      <p:pic>
        <p:nvPicPr>
          <p:cNvPr id="6" name="Picture 5" descr="A logo of a person with a star&#10;&#10;AI-generated content may be incorrect.">
            <a:extLst>
              <a:ext uri="{FF2B5EF4-FFF2-40B4-BE49-F238E27FC236}">
                <a16:creationId xmlns:a16="http://schemas.microsoft.com/office/drawing/2014/main" id="{6895B354-AA9F-4330-F34B-02157E4B90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674" y="4912248"/>
            <a:ext cx="982472" cy="1462145"/>
          </a:xfrm>
          <a:prstGeom prst="rect">
            <a:avLst/>
          </a:prstGeom>
        </p:spPr>
      </p:pic>
    </p:spTree>
    <p:extLst>
      <p:ext uri="{BB962C8B-B14F-4D97-AF65-F5344CB8AC3E}">
        <p14:creationId xmlns:p14="http://schemas.microsoft.com/office/powerpoint/2010/main" val="9405973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6C57A-915A-3EEC-3FE7-B95165FD60B5}"/>
              </a:ext>
            </a:extLst>
          </p:cNvPr>
          <p:cNvSpPr>
            <a:spLocks noGrp="1"/>
          </p:cNvSpPr>
          <p:nvPr>
            <p:ph type="title"/>
          </p:nvPr>
        </p:nvSpPr>
        <p:spPr>
          <a:xfrm>
            <a:off x="172997" y="79307"/>
            <a:ext cx="11331615" cy="1507067"/>
          </a:xfrm>
        </p:spPr>
        <p:txBody>
          <a:bodyPr/>
          <a:lstStyle/>
          <a:p>
            <a:r>
              <a:rPr lang="en-US" dirty="0"/>
              <a:t>Exhibitions, assemblies and showcases </a:t>
            </a:r>
          </a:p>
        </p:txBody>
      </p:sp>
      <p:sp>
        <p:nvSpPr>
          <p:cNvPr id="3" name="Content Placeholder 2">
            <a:extLst>
              <a:ext uri="{FF2B5EF4-FFF2-40B4-BE49-F238E27FC236}">
                <a16:creationId xmlns:a16="http://schemas.microsoft.com/office/drawing/2014/main" id="{AA41B51A-666F-732B-3478-09B2A3F3A81E}"/>
              </a:ext>
            </a:extLst>
          </p:cNvPr>
          <p:cNvSpPr>
            <a:spLocks noGrp="1"/>
          </p:cNvSpPr>
          <p:nvPr>
            <p:ph idx="1"/>
          </p:nvPr>
        </p:nvSpPr>
        <p:spPr>
          <a:xfrm>
            <a:off x="394845" y="1399573"/>
            <a:ext cx="10617843" cy="4502659"/>
          </a:xfrm>
        </p:spPr>
        <p:txBody>
          <a:bodyPr/>
          <a:lstStyle/>
          <a:p>
            <a:r>
              <a:rPr lang="en-US" b="1" dirty="0">
                <a:solidFill>
                  <a:schemeClr val="bg2">
                    <a:lumMod val="76000"/>
                  </a:schemeClr>
                </a:solidFill>
              </a:rPr>
              <a:t>Every half term you will be invited into class to look through the children's books and see all their fantastic work. This will be a wonderful exhibition of learning and a great opportunity for you to see what we have been getting up to in class.</a:t>
            </a:r>
          </a:p>
          <a:p>
            <a:pPr>
              <a:buClr>
                <a:srgbClr val="FFFFFF"/>
              </a:buClr>
            </a:pPr>
            <a:r>
              <a:rPr lang="en-US" b="1" dirty="0">
                <a:solidFill>
                  <a:schemeClr val="bg2">
                    <a:lumMod val="76000"/>
                  </a:schemeClr>
                </a:solidFill>
              </a:rPr>
              <a:t>Alongside the exhibitions, we have class assemblies that happen every year.</a:t>
            </a:r>
          </a:p>
          <a:p>
            <a:pPr>
              <a:buClr>
                <a:srgbClr val="FFFFFF"/>
              </a:buClr>
            </a:pPr>
            <a:r>
              <a:rPr lang="en-US" b="1" dirty="0">
                <a:solidFill>
                  <a:schemeClr val="bg2">
                    <a:lumMod val="76000"/>
                  </a:schemeClr>
                </a:solidFill>
              </a:rPr>
              <a:t>And, we also have special 'showcases' that we hold in the school hall every term. </a:t>
            </a:r>
          </a:p>
          <a:p>
            <a:pPr>
              <a:buClr>
                <a:srgbClr val="FFFFFF"/>
              </a:buClr>
            </a:pPr>
            <a:endParaRPr lang="en-US" b="1" dirty="0">
              <a:solidFill>
                <a:schemeClr val="bg2">
                  <a:lumMod val="76000"/>
                </a:schemeClr>
              </a:solidFill>
            </a:endParaRPr>
          </a:p>
          <a:p>
            <a:pPr marL="0" indent="0">
              <a:buClr>
                <a:srgbClr val="FFFFFF"/>
              </a:buClr>
              <a:buNone/>
            </a:pPr>
            <a:r>
              <a:rPr lang="en-US" b="1" dirty="0">
                <a:solidFill>
                  <a:schemeClr val="bg2">
                    <a:lumMod val="76000"/>
                  </a:schemeClr>
                </a:solidFill>
              </a:rPr>
              <a:t>Our goal is to celebrate the children's learning and for you to be a part of the children's learning journey</a:t>
            </a:r>
          </a:p>
        </p:txBody>
      </p:sp>
      <p:pic>
        <p:nvPicPr>
          <p:cNvPr id="5" name="Picture 4" descr="A logo of a person with a star&#10;&#10;AI-generated content may be incorrect.">
            <a:extLst>
              <a:ext uri="{FF2B5EF4-FFF2-40B4-BE49-F238E27FC236}">
                <a16:creationId xmlns:a16="http://schemas.microsoft.com/office/drawing/2014/main" id="{3593218A-7F6D-CF7C-9EA7-917A49C512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8826" y="5085868"/>
            <a:ext cx="982472" cy="1462145"/>
          </a:xfrm>
          <a:prstGeom prst="rect">
            <a:avLst/>
          </a:prstGeom>
        </p:spPr>
      </p:pic>
    </p:spTree>
    <p:extLst>
      <p:ext uri="{BB962C8B-B14F-4D97-AF65-F5344CB8AC3E}">
        <p14:creationId xmlns:p14="http://schemas.microsoft.com/office/powerpoint/2010/main" val="12211399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4C5530E-85F5-4469-A5C9-54B113C112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dk2">
                  <a:tint val="97000"/>
                  <a:hueMod val="92000"/>
                  <a:satMod val="169000"/>
                  <a:lumMod val="164000"/>
                </a:schemeClr>
              </a:gs>
              <a:gs pos="100000">
                <a:schemeClr val="dk2">
                  <a:shade val="96000"/>
                  <a:satMod val="120000"/>
                  <a:lumMod val="90000"/>
                </a:schemeClr>
              </a:gs>
            </a:gsLst>
            <a:lin ang="6120000" scaled="1"/>
          </a:gra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useBgFill="1">
        <p:nvSpPr>
          <p:cNvPr id="39" name="Snip Diagonal Corner Rectangle 21">
            <a:extLst>
              <a:ext uri="{FF2B5EF4-FFF2-40B4-BE49-F238E27FC236}">
                <a16:creationId xmlns:a16="http://schemas.microsoft.com/office/drawing/2014/main" id="{A9CEB52D-0D40-45E3-94F9-CDB2083A9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6575496" cy="5286838"/>
          </a:xfrm>
          <a:prstGeom prst="snip2DiagRect">
            <a:avLst>
              <a:gd name="adj1" fmla="val 8741"/>
              <a:gd name="adj2" fmla="val 0"/>
            </a:avLst>
          </a:prstGeom>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0F7EB202-DE79-4E39-BCF0-D9855DA1738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42" name="Straight Connector 41">
              <a:extLst>
                <a:ext uri="{FF2B5EF4-FFF2-40B4-BE49-F238E27FC236}">
                  <a16:creationId xmlns:a16="http://schemas.microsoft.com/office/drawing/2014/main" id="{4DF8FC51-F3B0-4D84-A367-A147071636C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5B3C3EDB-3DD5-4F8C-84C2-B598DB12A2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C9DD3267-7A88-4810-94C1-0176A11D9CC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A9F7E30E-9755-4BB4-B799-15752AE2756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2A0A74F5-C569-4A54-9AA8-8F85E9E7E0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graphicFrame>
        <p:nvGraphicFramePr>
          <p:cNvPr id="33" name="Content Placeholder 2">
            <a:extLst>
              <a:ext uri="{FF2B5EF4-FFF2-40B4-BE49-F238E27FC236}">
                <a16:creationId xmlns:a16="http://schemas.microsoft.com/office/drawing/2014/main" id="{4E8608BC-9A36-7A4B-1BF8-CC6418BA1A67}"/>
              </a:ext>
            </a:extLst>
          </p:cNvPr>
          <p:cNvGraphicFramePr>
            <a:graphicFrameLocks noGrp="1"/>
          </p:cNvGraphicFramePr>
          <p:nvPr>
            <p:ph idx="1"/>
            <p:extLst>
              <p:ext uri="{D42A27DB-BD31-4B8C-83A1-F6EECF244321}">
                <p14:modId xmlns:p14="http://schemas.microsoft.com/office/powerpoint/2010/main" val="2613005323"/>
              </p:ext>
            </p:extLst>
          </p:nvPr>
        </p:nvGraphicFramePr>
        <p:xfrm>
          <a:off x="1098550" y="1096963"/>
          <a:ext cx="5643563" cy="4333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8B393428-E378-4AED-6874-545DCFFEB512}"/>
              </a:ext>
            </a:extLst>
          </p:cNvPr>
          <p:cNvPicPr>
            <a:picLocks noChangeAspect="1"/>
          </p:cNvPicPr>
          <p:nvPr/>
        </p:nvPicPr>
        <p:blipFill>
          <a:blip r:embed="rId7"/>
          <a:stretch>
            <a:fillRect/>
          </a:stretch>
        </p:blipFill>
        <p:spPr>
          <a:xfrm>
            <a:off x="7758209" y="1704823"/>
            <a:ext cx="4020869" cy="2862751"/>
          </a:xfrm>
          <a:prstGeom prst="rect">
            <a:avLst/>
          </a:prstGeom>
        </p:spPr>
      </p:pic>
      <p:pic>
        <p:nvPicPr>
          <p:cNvPr id="130" name="Picture 129" descr="A logo of a person with a star&#10;&#10;AI-generated content may be incorrect.">
            <a:extLst>
              <a:ext uri="{FF2B5EF4-FFF2-40B4-BE49-F238E27FC236}">
                <a16:creationId xmlns:a16="http://schemas.microsoft.com/office/drawing/2014/main" id="{4E980A5E-BE51-3C4B-47DF-345D63E1A2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18826" y="5085868"/>
            <a:ext cx="982472" cy="1462145"/>
          </a:xfrm>
          <a:prstGeom prst="rect">
            <a:avLst/>
          </a:prstGeom>
        </p:spPr>
      </p:pic>
    </p:spTree>
    <p:extLst>
      <p:ext uri="{BB962C8B-B14F-4D97-AF65-F5344CB8AC3E}">
        <p14:creationId xmlns:p14="http://schemas.microsoft.com/office/powerpoint/2010/main" val="2494202363"/>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9220CFE-A3C6-448E-A8C7-CEAED93255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65034" y="-144463"/>
            <a:ext cx="5627258" cy="1507067"/>
          </a:xfrm>
        </p:spPr>
        <p:txBody>
          <a:bodyPr>
            <a:normAutofit/>
          </a:bodyPr>
          <a:lstStyle/>
          <a:p>
            <a:r>
              <a:rPr lang="en-GB" dirty="0"/>
              <a:t>Meet the year 2 team!</a:t>
            </a:r>
          </a:p>
        </p:txBody>
      </p:sp>
      <p:sp>
        <p:nvSpPr>
          <p:cNvPr id="13" name="Snip Diagonal Corner Rectangle 25">
            <a:extLst>
              <a:ext uri="{FF2B5EF4-FFF2-40B4-BE49-F238E27FC236}">
                <a16:creationId xmlns:a16="http://schemas.microsoft.com/office/drawing/2014/main" id="{2E91ED80-632C-4328-8E5C-0CAF33E77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1" y="620722"/>
            <a:ext cx="3670674" cy="5286838"/>
          </a:xfrm>
          <a:prstGeom prst="snip2DiagRect">
            <a:avLst>
              <a:gd name="adj1" fmla="val 11518"/>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rcRect r="-2" b="136"/>
          <a:stretch/>
        </p:blipFill>
        <p:spPr>
          <a:xfrm>
            <a:off x="800558" y="786117"/>
            <a:ext cx="3337560" cy="4956048"/>
          </a:xfrm>
          <a:custGeom>
            <a:avLst/>
            <a:gdLst/>
            <a:ahLst/>
            <a:cxnLst/>
            <a:rect l="l" t="t" r="r" b="b"/>
            <a:pathLst>
              <a:path w="3337560" h="4956048">
                <a:moveTo>
                  <a:pt x="384420" y="0"/>
                </a:moveTo>
                <a:lnTo>
                  <a:pt x="3337560" y="0"/>
                </a:lnTo>
                <a:lnTo>
                  <a:pt x="3337560" y="4571628"/>
                </a:lnTo>
                <a:lnTo>
                  <a:pt x="2953140" y="4956048"/>
                </a:lnTo>
                <a:lnTo>
                  <a:pt x="0" y="4956048"/>
                </a:lnTo>
                <a:lnTo>
                  <a:pt x="0" y="384420"/>
                </a:lnTo>
                <a:close/>
              </a:path>
            </a:pathLst>
          </a:custGeom>
        </p:spPr>
      </p:pic>
      <p:sp>
        <p:nvSpPr>
          <p:cNvPr id="3" name="Content Placeholder 2"/>
          <p:cNvSpPr>
            <a:spLocks noGrp="1"/>
          </p:cNvSpPr>
          <p:nvPr>
            <p:ph idx="1"/>
          </p:nvPr>
        </p:nvSpPr>
        <p:spPr>
          <a:xfrm>
            <a:off x="4666621" y="945883"/>
            <a:ext cx="7885738" cy="5602129"/>
          </a:xfrm>
        </p:spPr>
        <p:txBody>
          <a:bodyPr>
            <a:normAutofit/>
          </a:bodyPr>
          <a:lstStyle/>
          <a:p>
            <a:r>
              <a:rPr lang="en-GB" dirty="0">
                <a:latin typeface="Calibri"/>
                <a:ea typeface="Calibri"/>
                <a:cs typeface="Calibri"/>
              </a:rPr>
              <a:t>Mrs Lambert  (Class Teacher)</a:t>
            </a:r>
          </a:p>
          <a:p>
            <a:endParaRPr lang="en-GB" dirty="0">
              <a:latin typeface="Calibri"/>
              <a:ea typeface="Calibri"/>
              <a:cs typeface="Calibri"/>
            </a:endParaRPr>
          </a:p>
          <a:p>
            <a:endParaRPr lang="en-GB" dirty="0">
              <a:latin typeface="Calibri"/>
              <a:ea typeface="Calibri"/>
              <a:cs typeface="Calibri"/>
            </a:endParaRPr>
          </a:p>
          <a:p>
            <a:endParaRPr lang="en-GB" dirty="0">
              <a:latin typeface="Calibri"/>
              <a:ea typeface="Calibri"/>
              <a:cs typeface="Calibri"/>
            </a:endParaRPr>
          </a:p>
          <a:p>
            <a:endParaRPr lang="en-GB" dirty="0">
              <a:latin typeface="Calibri"/>
              <a:ea typeface="Calibri"/>
              <a:cs typeface="Calibri"/>
            </a:endParaRPr>
          </a:p>
          <a:p>
            <a:pPr>
              <a:buClr>
                <a:srgbClr val="FFFFFF"/>
              </a:buClr>
            </a:pPr>
            <a:r>
              <a:rPr lang="en-GB" dirty="0">
                <a:latin typeface="Calibri"/>
                <a:ea typeface="Calibri"/>
                <a:cs typeface="Calibri"/>
              </a:rPr>
              <a:t>Mrs Kirkpatrick (PPA Cover)</a:t>
            </a:r>
          </a:p>
          <a:p>
            <a:pPr>
              <a:buClr>
                <a:srgbClr val="FFFFFF"/>
              </a:buClr>
            </a:pPr>
            <a:endParaRPr lang="en-GB" dirty="0">
              <a:latin typeface="Calibri"/>
              <a:ea typeface="Calibri"/>
              <a:cs typeface="Calibri"/>
            </a:endParaRPr>
          </a:p>
          <a:p>
            <a:pPr>
              <a:buClr>
                <a:srgbClr val="FFFFFF"/>
              </a:buClr>
            </a:pPr>
            <a:endParaRPr lang="en-GB" dirty="0">
              <a:latin typeface="Calibri"/>
              <a:ea typeface="Calibri"/>
              <a:cs typeface="Calibri"/>
            </a:endParaRPr>
          </a:p>
          <a:p>
            <a:pPr>
              <a:buClr>
                <a:srgbClr val="FFFFFF"/>
              </a:buClr>
            </a:pPr>
            <a:endParaRPr lang="en-GB" dirty="0">
              <a:latin typeface="Calibri"/>
              <a:ea typeface="Calibri"/>
              <a:cs typeface="Calibri"/>
            </a:endParaRPr>
          </a:p>
          <a:p>
            <a:pPr>
              <a:buClr>
                <a:srgbClr val="FFFFFF"/>
              </a:buClr>
            </a:pPr>
            <a:endParaRPr lang="en-GB" dirty="0">
              <a:latin typeface="Calibri"/>
              <a:ea typeface="Calibri"/>
              <a:cs typeface="Calibri"/>
            </a:endParaRPr>
          </a:p>
          <a:p>
            <a:r>
              <a:rPr lang="en-GB" dirty="0">
                <a:latin typeface="Calibri"/>
                <a:ea typeface="Calibri"/>
                <a:cs typeface="Calibri"/>
              </a:rPr>
              <a:t>Miss Flint (Learning Mentor) </a:t>
            </a:r>
          </a:p>
          <a:p>
            <a:pPr marL="0" indent="0">
              <a:buNone/>
            </a:pPr>
            <a:endParaRPr lang="en-GB" dirty="0"/>
          </a:p>
        </p:txBody>
      </p:sp>
      <p:grpSp>
        <p:nvGrpSpPr>
          <p:cNvPr id="15" name="Group 14">
            <a:extLst>
              <a:ext uri="{FF2B5EF4-FFF2-40B4-BE49-F238E27FC236}">
                <a16:creationId xmlns:a16="http://schemas.microsoft.com/office/drawing/2014/main" id="{13A271B6-83F2-4E87-A6AD-450F042D3D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6" name="Straight Connector 15">
              <a:extLst>
                <a:ext uri="{FF2B5EF4-FFF2-40B4-BE49-F238E27FC236}">
                  <a16:creationId xmlns:a16="http://schemas.microsoft.com/office/drawing/2014/main" id="{9A433C90-9936-4ABD-B763-2CD6C42165C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06D1147B-1DF4-4FA0-9601-3AB638E3BF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89E30F5C-D28E-4B06-847C-1104626FCFA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11B65F81-D52E-422A-BA2A-0E3294D0CD0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3992E9D3-9DB7-4C46-8AFB-E50194C893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 name="AutoShape 2" descr="https://attachments.office.net/owa/head%40penwortham-pri.lancs.sch.uk/service.svc/s/GetAttachmentThumbnail?id=AAMkADA2MDIzYjNkLWUyZWQtNDQ5ZS04MjU5LTc4MTFiZWUwZGUyZABGAAAAAACcmXCR8BFESakvZuUwJs48BwA3Jp2BEDQFS6AOicN0MiwZAAAAAAEMAAA3Jp2BEDQFS6AOicN0MiwZAAkrQB2CAAABEgAQAM6X%2BiQh74tKr%2FT07LOjP0M%3D&amp;thumbnailType=2&amp;token=eyJhbGciOiJSUzI1NiIsImtpZCI6IkU1RDJGMEY4REE5M0I2NzA5QzQzQTlFOEE2MTQzQzAzRDYyRjlBODAiLCJ0eXAiOiJKV1QiLCJ4NXQiOiI1ZEx3LU5xVHRuQ2NRNm5vcGhROEE5WXZtb0EifQ.eyJvcmlnaW4iOiJodHRwczovL291dGxvb2sub2ZmaWNlLmNvbSIsInVjIjoiYzA5NzgzMjljZDc0NGNhNTk4YTY1M2UwYjIyNTY5MWUiLCJzaWduaW5fc3RhdGUiOiJrbXNpIiwidmVyIjoiRXhjaGFuZ2UuQ2FsbGJhY2suVjEiLCJhcHBjdHhzZW5kZXIiOiJPd2FEb3dubG9hZEBlNmMyZTU4Ny05MGUxLTQxZTQtYjllNC0wOWVlMWJlNWVmZTUiLCJpc3NyaW5nIjoiV1ciLCJhcHBjdHgiOiJ7XCJtc2V4Y2hwcm90XCI6XCJvd2FcIixcInB1aWRcIjpcIjExNTM5NzcwMjUyMjk5NjQ0MjZcIixcInNjb3BlXCI6XCJPd2FEb3dubG9hZFwiLFwib2lkXCI6XCI0YThiODEzMS04ODEwLTQ1NjktOWFiNy1mZTQ4ZGVlMjhiMDFcIixcInByaW1hcnlzaWRcIjpcIlMtMS01LTIxLTIwMTU3ODMzNzMtMzM2OTI5ODc3NS0yMzYxOTAwODcxLTE2OTAyMTJcIn0iLCJuYmYiOjE3MjU2MTQ3MDMsImV4cCI6MTcyNTYxNTAwMywiaXNzIjoiMDAwMDAwMDItMDAwMC0wZmYxLWNlMDAtMDAwMDAwMDAwMDAwQGU2YzJlNTg3LTkwZTEtNDFlNC1iOWU0LTA5ZWUxYmU1ZWZlNSIsImF1ZCI6IjAwMDAwMDAyLTAwMDAtMGZmMS1jZTAwLTAwMDAwMDAwMDAwMC9hdHRhY2htZW50cy5vZmZpY2UubmV0QGU2YzJlNTg3LTkwZTEtNDFlNC1iOWU0LTA5ZWUxYmU1ZWZlNSIsImhhcHAiOiJvd2EifQ.pOxYGrKVBV8oBo5va9j-tIkV-fgeSCbVW_ytyrRcFJ0ZAjmgOJlfVi7gvF8q0bOAM5mTQqqLGlOoj0Qmpf7o4JnBMr4FfcD_uVWW8cfTJnmGSoFI3Yn540c1thDgH_K3j6W9HT9yzA9ZkmK8nT4AxKiM_GxAVnWGXkvOE7_EwXCZxpWtkZs84s222YzOHsgjgNNF1SNEYI2hr5Y4z5xRYFEGArpeN2biN-hsl4F0Yo6EAPx4OJRL123TP1VF4pgPF6nyFqCYsRDIQc6SrCYNtoDt5bfVCRY8CRJ79t21XRQ9PJ10idQcAHz8U1CkonGC62g08_VDtR67VrpqAR_YAw&amp;X-OWA-CANARY=bdvoV98b83UAAAAAAAAAACA__BBWztwYrNuKmh9V9QsOPAAPNUhSHDq0iKU00FDTZHI3mrqfb6g.&amp;owa=outlook.office.com&amp;scriptVer=20240822057.17&amp;clientId=586A0F72573146C8A8044159AF2F285F&amp;animation=tru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descr="A logo of a person with a star&#10;&#10;AI-generated content may be incorrect.">
            <a:extLst>
              <a:ext uri="{FF2B5EF4-FFF2-40B4-BE49-F238E27FC236}">
                <a16:creationId xmlns:a16="http://schemas.microsoft.com/office/drawing/2014/main" id="{901A5CF4-F804-7235-7778-6530A1E1BC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8826" y="5085868"/>
            <a:ext cx="982472" cy="1462145"/>
          </a:xfrm>
          <a:prstGeom prst="rect">
            <a:avLst/>
          </a:prstGeom>
        </p:spPr>
      </p:pic>
      <p:pic>
        <p:nvPicPr>
          <p:cNvPr id="8" name="Picture 7" descr="A person wearing a red jacket&#10;&#10;AI-generated content may be incorrect.">
            <a:extLst>
              <a:ext uri="{FF2B5EF4-FFF2-40B4-BE49-F238E27FC236}">
                <a16:creationId xmlns:a16="http://schemas.microsoft.com/office/drawing/2014/main" id="{A391BD09-BDDD-1A60-AD71-241ED29E6405}"/>
              </a:ext>
            </a:extLst>
          </p:cNvPr>
          <p:cNvPicPr>
            <a:picLocks noChangeAspect="1"/>
          </p:cNvPicPr>
          <p:nvPr/>
        </p:nvPicPr>
        <p:blipFill>
          <a:blip r:embed="rId3"/>
          <a:stretch>
            <a:fillRect/>
          </a:stretch>
        </p:blipFill>
        <p:spPr>
          <a:xfrm>
            <a:off x="10095397" y="625881"/>
            <a:ext cx="1374327" cy="2061491"/>
          </a:xfrm>
          <a:prstGeom prst="rect">
            <a:avLst/>
          </a:prstGeom>
        </p:spPr>
      </p:pic>
      <p:pic>
        <p:nvPicPr>
          <p:cNvPr id="10" name="Picture 9" descr="A person smiling at the camera&#10;&#10;AI-generated content may be incorrect.">
            <a:extLst>
              <a:ext uri="{FF2B5EF4-FFF2-40B4-BE49-F238E27FC236}">
                <a16:creationId xmlns:a16="http://schemas.microsoft.com/office/drawing/2014/main" id="{26A3905F-5776-C910-C496-C409D7DBBCCC}"/>
              </a:ext>
            </a:extLst>
          </p:cNvPr>
          <p:cNvPicPr>
            <a:picLocks noChangeAspect="1"/>
          </p:cNvPicPr>
          <p:nvPr/>
        </p:nvPicPr>
        <p:blipFill>
          <a:blip r:embed="rId4"/>
          <a:stretch>
            <a:fillRect/>
          </a:stretch>
        </p:blipFill>
        <p:spPr>
          <a:xfrm>
            <a:off x="8299897" y="2388993"/>
            <a:ext cx="1374328" cy="2061492"/>
          </a:xfrm>
          <a:prstGeom prst="rect">
            <a:avLst/>
          </a:prstGeom>
        </p:spPr>
      </p:pic>
      <p:pic>
        <p:nvPicPr>
          <p:cNvPr id="14" name="Picture 13" descr="A person in a black shirt&#10;&#10;AI-generated content may be incorrect.">
            <a:extLst>
              <a:ext uri="{FF2B5EF4-FFF2-40B4-BE49-F238E27FC236}">
                <a16:creationId xmlns:a16="http://schemas.microsoft.com/office/drawing/2014/main" id="{DAC2BD13-923A-D449-5B7A-7FB38F10DF52}"/>
              </a:ext>
            </a:extLst>
          </p:cNvPr>
          <p:cNvPicPr>
            <a:picLocks noChangeAspect="1"/>
          </p:cNvPicPr>
          <p:nvPr/>
        </p:nvPicPr>
        <p:blipFill>
          <a:blip r:embed="rId5"/>
          <a:stretch>
            <a:fillRect/>
          </a:stretch>
        </p:blipFill>
        <p:spPr>
          <a:xfrm>
            <a:off x="8971296" y="4711419"/>
            <a:ext cx="1374328" cy="2061492"/>
          </a:xfrm>
          <a:prstGeom prst="rect">
            <a:avLst/>
          </a:prstGeom>
        </p:spPr>
      </p:pic>
    </p:spTree>
    <p:extLst>
      <p:ext uri="{BB962C8B-B14F-4D97-AF65-F5344CB8AC3E}">
        <p14:creationId xmlns:p14="http://schemas.microsoft.com/office/powerpoint/2010/main" val="1245080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58B70-12E5-685C-F1E7-315E098C7329}"/>
              </a:ext>
            </a:extLst>
          </p:cNvPr>
          <p:cNvSpPr>
            <a:spLocks noGrp="1"/>
          </p:cNvSpPr>
          <p:nvPr>
            <p:ph type="title"/>
          </p:nvPr>
        </p:nvSpPr>
        <p:spPr>
          <a:xfrm>
            <a:off x="192288" y="484421"/>
            <a:ext cx="8534400" cy="1507067"/>
          </a:xfrm>
        </p:spPr>
        <p:txBody>
          <a:bodyPr>
            <a:normAutofit fontScale="90000"/>
          </a:bodyPr>
          <a:lstStyle/>
          <a:p>
            <a:r>
              <a:rPr lang="en-US" dirty="0"/>
              <a:t>Our website</a:t>
            </a:r>
            <a:br>
              <a:rPr lang="en-US" dirty="0"/>
            </a:br>
            <a:r>
              <a:rPr lang="en-US" dirty="0"/>
              <a:t> </a:t>
            </a:r>
            <a:br>
              <a:rPr lang="en-US" dirty="0"/>
            </a:br>
            <a:r>
              <a:rPr lang="en-US" dirty="0">
                <a:ea typeface="+mj-lt"/>
                <a:cs typeface="+mj-lt"/>
                <a:hlinkClick r:id="rId2"/>
              </a:rPr>
              <a:t>Penwortham Primary School: HEADTEACHER WELCOME </a:t>
            </a:r>
            <a:endParaRPr lang="en-US" dirty="0"/>
          </a:p>
        </p:txBody>
      </p:sp>
      <p:pic>
        <p:nvPicPr>
          <p:cNvPr id="4" name="Content Placeholder 3" descr="A close-up of a child&amp;#39;s face&#10;&#10;AI-generated content may be incorrect.">
            <a:extLst>
              <a:ext uri="{FF2B5EF4-FFF2-40B4-BE49-F238E27FC236}">
                <a16:creationId xmlns:a16="http://schemas.microsoft.com/office/drawing/2014/main" id="{5CD597AB-D6FD-4CA1-61CD-5957C788D5EC}"/>
              </a:ext>
            </a:extLst>
          </p:cNvPr>
          <p:cNvPicPr>
            <a:picLocks noGrp="1" noChangeAspect="1"/>
          </p:cNvPicPr>
          <p:nvPr>
            <p:ph idx="1"/>
          </p:nvPr>
        </p:nvPicPr>
        <p:blipFill>
          <a:blip r:embed="rId3"/>
          <a:stretch>
            <a:fillRect/>
          </a:stretch>
        </p:blipFill>
        <p:spPr>
          <a:xfrm>
            <a:off x="196880" y="2605268"/>
            <a:ext cx="5139622" cy="2477091"/>
          </a:xfrm>
          <a:prstGeom prst="rect">
            <a:avLst/>
          </a:prstGeom>
        </p:spPr>
      </p:pic>
      <p:pic>
        <p:nvPicPr>
          <p:cNvPr id="5" name="Picture 4" descr="A screenshot of a website&#10;&#10;AI-generated content may be incorrect.">
            <a:extLst>
              <a:ext uri="{FF2B5EF4-FFF2-40B4-BE49-F238E27FC236}">
                <a16:creationId xmlns:a16="http://schemas.microsoft.com/office/drawing/2014/main" id="{26D4254D-CAAA-2AED-555E-55780983BA4E}"/>
              </a:ext>
            </a:extLst>
          </p:cNvPr>
          <p:cNvPicPr>
            <a:picLocks noChangeAspect="1"/>
          </p:cNvPicPr>
          <p:nvPr/>
        </p:nvPicPr>
        <p:blipFill>
          <a:blip r:embed="rId4"/>
          <a:stretch>
            <a:fillRect/>
          </a:stretch>
        </p:blipFill>
        <p:spPr>
          <a:xfrm>
            <a:off x="6025767" y="2479092"/>
            <a:ext cx="3757552" cy="2738980"/>
          </a:xfrm>
          <a:prstGeom prst="rect">
            <a:avLst/>
          </a:prstGeom>
        </p:spPr>
      </p:pic>
      <p:cxnSp>
        <p:nvCxnSpPr>
          <p:cNvPr id="6" name="Straight Arrow Connector 5">
            <a:extLst>
              <a:ext uri="{FF2B5EF4-FFF2-40B4-BE49-F238E27FC236}">
                <a16:creationId xmlns:a16="http://schemas.microsoft.com/office/drawing/2014/main" id="{F52B901E-5005-9133-EFA2-1B199D5C7401}"/>
              </a:ext>
            </a:extLst>
          </p:cNvPr>
          <p:cNvCxnSpPr/>
          <p:nvPr/>
        </p:nvCxnSpPr>
        <p:spPr>
          <a:xfrm flipH="1" flipV="1">
            <a:off x="8111131" y="2733923"/>
            <a:ext cx="1795397" cy="13865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descr="A logo of a person with a star&#10;&#10;AI-generated content may be incorrect.">
            <a:extLst>
              <a:ext uri="{FF2B5EF4-FFF2-40B4-BE49-F238E27FC236}">
                <a16:creationId xmlns:a16="http://schemas.microsoft.com/office/drawing/2014/main" id="{3AF7D437-5AFF-9B97-CC20-6881CF67D1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8826" y="5085868"/>
            <a:ext cx="982472" cy="1462145"/>
          </a:xfrm>
          <a:prstGeom prst="rect">
            <a:avLst/>
          </a:prstGeom>
        </p:spPr>
      </p:pic>
    </p:spTree>
    <p:extLst>
      <p:ext uri="{BB962C8B-B14F-4D97-AF65-F5344CB8AC3E}">
        <p14:creationId xmlns:p14="http://schemas.microsoft.com/office/powerpoint/2010/main" val="3217679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9220CFE-A3C6-448E-A8C7-CEAED93255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65034" y="431005"/>
            <a:ext cx="5627258" cy="1507067"/>
          </a:xfrm>
        </p:spPr>
        <p:txBody>
          <a:bodyPr>
            <a:normAutofit/>
          </a:bodyPr>
          <a:lstStyle/>
          <a:p>
            <a:r>
              <a:rPr lang="en-GB" dirty="0"/>
              <a:t>Life in Year 2</a:t>
            </a:r>
          </a:p>
        </p:txBody>
      </p:sp>
      <p:sp>
        <p:nvSpPr>
          <p:cNvPr id="15" name="Snip Diagonal Corner Rectangle 25">
            <a:extLst>
              <a:ext uri="{FF2B5EF4-FFF2-40B4-BE49-F238E27FC236}">
                <a16:creationId xmlns:a16="http://schemas.microsoft.com/office/drawing/2014/main" id="{2E91ED80-632C-4328-8E5C-0CAF33E77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1" y="620722"/>
            <a:ext cx="3670674" cy="5286838"/>
          </a:xfrm>
          <a:prstGeom prst="snip2DiagRect">
            <a:avLst>
              <a:gd name="adj1" fmla="val 11518"/>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r="-2" b="136"/>
          <a:stretch/>
        </p:blipFill>
        <p:spPr>
          <a:xfrm>
            <a:off x="800558" y="786117"/>
            <a:ext cx="3337560" cy="4956048"/>
          </a:xfrm>
          <a:custGeom>
            <a:avLst/>
            <a:gdLst/>
            <a:ahLst/>
            <a:cxnLst/>
            <a:rect l="l" t="t" r="r" b="b"/>
            <a:pathLst>
              <a:path w="3337560" h="4956048">
                <a:moveTo>
                  <a:pt x="384420" y="0"/>
                </a:moveTo>
                <a:lnTo>
                  <a:pt x="3337560" y="0"/>
                </a:lnTo>
                <a:lnTo>
                  <a:pt x="3337560" y="4571628"/>
                </a:lnTo>
                <a:lnTo>
                  <a:pt x="2953140" y="4956048"/>
                </a:lnTo>
                <a:lnTo>
                  <a:pt x="0" y="4956048"/>
                </a:lnTo>
                <a:lnTo>
                  <a:pt x="0" y="384420"/>
                </a:lnTo>
                <a:close/>
              </a:path>
            </a:pathLst>
          </a:custGeom>
        </p:spPr>
      </p:pic>
      <p:grpSp>
        <p:nvGrpSpPr>
          <p:cNvPr id="17" name="Group 16">
            <a:extLst>
              <a:ext uri="{FF2B5EF4-FFF2-40B4-BE49-F238E27FC236}">
                <a16:creationId xmlns:a16="http://schemas.microsoft.com/office/drawing/2014/main" id="{13A271B6-83F2-4E87-A6AD-450F042D3D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8" name="Straight Connector 17">
              <a:extLst>
                <a:ext uri="{FF2B5EF4-FFF2-40B4-BE49-F238E27FC236}">
                  <a16:creationId xmlns:a16="http://schemas.microsoft.com/office/drawing/2014/main" id="{9A433C90-9936-4ABD-B763-2CD6C42165C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06D1147B-1DF4-4FA0-9601-3AB638E3BF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89E30F5C-D28E-4B06-847C-1104626FCFA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11B65F81-D52E-422A-BA2A-0E3294D0CD0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3992E9D3-9DB7-4C46-8AFB-E50194C893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graphicFrame>
        <p:nvGraphicFramePr>
          <p:cNvPr id="8" name="Content Placeholder 2">
            <a:extLst>
              <a:ext uri="{FF2B5EF4-FFF2-40B4-BE49-F238E27FC236}">
                <a16:creationId xmlns:a16="http://schemas.microsoft.com/office/drawing/2014/main" id="{93C54282-AF32-4AEB-C398-AAAFA0C423DA}"/>
              </a:ext>
            </a:extLst>
          </p:cNvPr>
          <p:cNvGraphicFramePr>
            <a:graphicFrameLocks noGrp="1"/>
          </p:cNvGraphicFramePr>
          <p:nvPr>
            <p:ph idx="1"/>
            <p:extLst>
              <p:ext uri="{D42A27DB-BD31-4B8C-83A1-F6EECF244321}">
                <p14:modId xmlns:p14="http://schemas.microsoft.com/office/powerpoint/2010/main" val="1104552777"/>
              </p:ext>
            </p:extLst>
          </p:nvPr>
        </p:nvGraphicFramePr>
        <p:xfrm>
          <a:off x="4661860" y="1997336"/>
          <a:ext cx="6253792" cy="3615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0" name="Picture 119" descr="A logo of a person with a star&#10;&#10;AI-generated content may be incorrect.">
            <a:extLst>
              <a:ext uri="{FF2B5EF4-FFF2-40B4-BE49-F238E27FC236}">
                <a16:creationId xmlns:a16="http://schemas.microsoft.com/office/drawing/2014/main" id="{A2EE8DAC-7723-4422-59FB-66B7413962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1661" y="128045"/>
            <a:ext cx="982472" cy="1462145"/>
          </a:xfrm>
          <a:prstGeom prst="rect">
            <a:avLst/>
          </a:prstGeom>
        </p:spPr>
      </p:pic>
    </p:spTree>
    <p:extLst>
      <p:ext uri="{BB962C8B-B14F-4D97-AF65-F5344CB8AC3E}">
        <p14:creationId xmlns:p14="http://schemas.microsoft.com/office/powerpoint/2010/main" val="1293319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20" name="Rectangle 19">
            <a:extLst>
              <a:ext uri="{FF2B5EF4-FFF2-40B4-BE49-F238E27FC236}">
                <a16:creationId xmlns:a16="http://schemas.microsoft.com/office/drawing/2014/main" id="{C5BDD1EA-D8C1-45AF-9F0A-14A2A137BA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BB7EBC-7A02-74A3-8F8D-F987728E4A78}"/>
              </a:ext>
            </a:extLst>
          </p:cNvPr>
          <p:cNvSpPr>
            <a:spLocks noGrp="1"/>
          </p:cNvSpPr>
          <p:nvPr>
            <p:ph type="title"/>
          </p:nvPr>
        </p:nvSpPr>
        <p:spPr>
          <a:xfrm>
            <a:off x="7532710" y="628617"/>
            <a:ext cx="3971902" cy="3028983"/>
          </a:xfrm>
        </p:spPr>
        <p:txBody>
          <a:bodyPr vert="horz" lIns="91440" tIns="45720" rIns="91440" bIns="45720" rtlCol="0" anchor="b">
            <a:normAutofit/>
          </a:bodyPr>
          <a:lstStyle/>
          <a:p>
            <a:r>
              <a:rPr lang="en-US" sz="4400"/>
              <a:t>Our curriculum</a:t>
            </a:r>
          </a:p>
        </p:txBody>
      </p:sp>
      <p:sp>
        <p:nvSpPr>
          <p:cNvPr id="22" name="Snip Diagonal Corner Rectangle 6">
            <a:extLst>
              <a:ext uri="{FF2B5EF4-FFF2-40B4-BE49-F238E27FC236}">
                <a16:creationId xmlns:a16="http://schemas.microsoft.com/office/drawing/2014/main" id="{14354E08-0068-48D7-A8AD-84C7B1CF5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omputer screen&#10;&#10;AI-generated content may be incorrect.">
            <a:extLst>
              <a:ext uri="{FF2B5EF4-FFF2-40B4-BE49-F238E27FC236}">
                <a16:creationId xmlns:a16="http://schemas.microsoft.com/office/drawing/2014/main" id="{6C9F7FCC-DBB8-DBAB-574B-74A6D3398F30}"/>
              </a:ext>
            </a:extLst>
          </p:cNvPr>
          <p:cNvPicPr>
            <a:picLocks noGrp="1" noChangeAspect="1"/>
          </p:cNvPicPr>
          <p:nvPr>
            <p:ph idx="1"/>
          </p:nvPr>
        </p:nvPicPr>
        <p:blipFill>
          <a:blip r:embed="rId2"/>
          <a:srcRect l="2654"/>
          <a:stretch>
            <a:fillRect/>
          </a:stretch>
        </p:blipFill>
        <p:spPr>
          <a:xfrm>
            <a:off x="79907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grpSp>
        <p:nvGrpSpPr>
          <p:cNvPr id="24" name="Group 23">
            <a:extLst>
              <a:ext uri="{FF2B5EF4-FFF2-40B4-BE49-F238E27FC236}">
                <a16:creationId xmlns:a16="http://schemas.microsoft.com/office/drawing/2014/main" id="{A779F34F-2960-4B81-BA08-445B6F6A0C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5" name="Straight Connector 24">
              <a:extLst>
                <a:ext uri="{FF2B5EF4-FFF2-40B4-BE49-F238E27FC236}">
                  <a16:creationId xmlns:a16="http://schemas.microsoft.com/office/drawing/2014/main" id="{10A57ACC-416F-4A5D-B7F7-DDA9886A3A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26522B4F-50C4-4FCE-8AE2-3789D63ED3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2C3978FC-B5D1-42BE-B086-BC2A733D58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ACED99F1-340D-4970-8E66-3B28E92711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50A54E39-63C0-4847-A766-C6B74FEB48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551741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512F9CB-A1A0-4043-A103-F6A4B94B69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ADBE6588-EE16-4389-857C-86A156D49E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7FD48D2-B0A7-413D-B947-AA55AC1296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2BE668D0-D906-4EEE-B32F-8C028624B8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D1DE67A3-B8F6-4CFD-A8E0-D15200F231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991E317B-75E3-4171-A07A-B263C1D6DC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802D44-231E-4A15-95A7-DE560E3F8CB3}"/>
              </a:ext>
            </a:extLst>
          </p:cNvPr>
          <p:cNvSpPr>
            <a:spLocks noGrp="1"/>
          </p:cNvSpPr>
          <p:nvPr>
            <p:ph type="title"/>
          </p:nvPr>
        </p:nvSpPr>
        <p:spPr>
          <a:xfrm>
            <a:off x="7532710" y="628617"/>
            <a:ext cx="3971902" cy="3028983"/>
          </a:xfrm>
        </p:spPr>
        <p:txBody>
          <a:bodyPr vert="horz" lIns="91440" tIns="45720" rIns="91440" bIns="45720" rtlCol="0" anchor="b">
            <a:normAutofit/>
          </a:bodyPr>
          <a:lstStyle/>
          <a:p>
            <a:r>
              <a:rPr lang="en-US" sz="4800" u="sng">
                <a:solidFill>
                  <a:srgbClr val="FFFFFF"/>
                </a:solidFill>
              </a:rPr>
              <a:t>Our day</a:t>
            </a:r>
            <a:br>
              <a:rPr lang="en-US" sz="4800">
                <a:solidFill>
                  <a:srgbClr val="FFFFFF"/>
                </a:solidFill>
              </a:rPr>
            </a:br>
            <a:endParaRPr lang="en-US" sz="4800">
              <a:solidFill>
                <a:srgbClr val="FFFFFF"/>
              </a:solidFill>
            </a:endParaRPr>
          </a:p>
        </p:txBody>
      </p:sp>
      <p:sp>
        <p:nvSpPr>
          <p:cNvPr id="3" name="Content Placeholder 2">
            <a:extLst>
              <a:ext uri="{FF2B5EF4-FFF2-40B4-BE49-F238E27FC236}">
                <a16:creationId xmlns:a16="http://schemas.microsoft.com/office/drawing/2014/main" id="{1FA8EFD3-C2DC-4379-BE13-F1DFBD568ED2}"/>
              </a:ext>
            </a:extLst>
          </p:cNvPr>
          <p:cNvSpPr>
            <a:spLocks noGrp="1"/>
          </p:cNvSpPr>
          <p:nvPr>
            <p:ph idx="1"/>
          </p:nvPr>
        </p:nvSpPr>
        <p:spPr>
          <a:xfrm>
            <a:off x="7532709" y="3843868"/>
            <a:ext cx="2827315" cy="1564744"/>
          </a:xfrm>
        </p:spPr>
        <p:txBody>
          <a:bodyPr vert="horz" lIns="91440" tIns="45720" rIns="91440" bIns="45720" rtlCol="0" anchor="t">
            <a:normAutofit/>
          </a:bodyPr>
          <a:lstStyle/>
          <a:p>
            <a:pPr marL="0" indent="0">
              <a:buNone/>
            </a:pPr>
            <a:r>
              <a:rPr lang="en-US" sz="2100">
                <a:solidFill>
                  <a:srgbClr val="0F496F"/>
                </a:solidFill>
              </a:rPr>
              <a:t>  </a:t>
            </a:r>
            <a:endParaRPr lang="en-US" sz="2100" u="sng">
              <a:solidFill>
                <a:srgbClr val="0F496F"/>
              </a:solidFill>
            </a:endParaRPr>
          </a:p>
        </p:txBody>
      </p:sp>
      <p:sp useBgFill="1">
        <p:nvSpPr>
          <p:cNvPr id="23" name="Snip Diagonal Corner Rectangle 6">
            <a:extLst>
              <a:ext uri="{FF2B5EF4-FFF2-40B4-BE49-F238E27FC236}">
                <a16:creationId xmlns:a16="http://schemas.microsoft.com/office/drawing/2014/main" id="{4A9B19C2-B29A-4924-9E7E-6FBF17F58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6418778" cy="5286838"/>
          </a:xfrm>
          <a:prstGeom prst="snip2DiagRect">
            <a:avLst>
              <a:gd name="adj1" fmla="val 10973"/>
              <a:gd name="adj2" fmla="val 0"/>
            </a:avLst>
          </a:prstGeom>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5A5D035-2F5B-CFFE-1A11-A12CC198732A}"/>
              </a:ext>
            </a:extLst>
          </p:cNvPr>
          <p:cNvPicPr>
            <a:picLocks noChangeAspect="1"/>
          </p:cNvPicPr>
          <p:nvPr/>
        </p:nvPicPr>
        <p:blipFill>
          <a:blip r:embed="rId2"/>
          <a:srcRect/>
          <a:stretch/>
        </p:blipFill>
        <p:spPr>
          <a:xfrm>
            <a:off x="1032291" y="926159"/>
            <a:ext cx="5769549" cy="4482453"/>
          </a:xfrm>
          <a:prstGeom prst="rect">
            <a:avLst/>
          </a:prstGeom>
        </p:spPr>
      </p:pic>
      <p:grpSp>
        <p:nvGrpSpPr>
          <p:cNvPr id="25" name="Group 24">
            <a:extLst>
              <a:ext uri="{FF2B5EF4-FFF2-40B4-BE49-F238E27FC236}">
                <a16:creationId xmlns:a16="http://schemas.microsoft.com/office/drawing/2014/main" id="{34C85634-D5F5-4047-8F35-F4B1F50AB1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6" name="Straight Connector 25">
              <a:extLst>
                <a:ext uri="{FF2B5EF4-FFF2-40B4-BE49-F238E27FC236}">
                  <a16:creationId xmlns:a16="http://schemas.microsoft.com/office/drawing/2014/main" id="{1224BF71-948F-411D-AA79-8B23157151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434B4526-E715-4199-A597-CD757CB4A0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35E295A6-48D5-4F9E-A32C-5D87EAA5E7E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E10BF5B3-9260-4D36-BB24-07BC414B9D4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AAE0C886-FA2E-4E7C-BC00-8397AAEC865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pic>
        <p:nvPicPr>
          <p:cNvPr id="5" name="Picture 4" descr="A logo of a person with a star&#10;&#10;AI-generated content may be incorrect.">
            <a:extLst>
              <a:ext uri="{FF2B5EF4-FFF2-40B4-BE49-F238E27FC236}">
                <a16:creationId xmlns:a16="http://schemas.microsoft.com/office/drawing/2014/main" id="{5312B598-C2A4-6F1A-5D1C-F50105EA56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8826" y="5085868"/>
            <a:ext cx="982472" cy="1462145"/>
          </a:xfrm>
          <a:prstGeom prst="rect">
            <a:avLst/>
          </a:prstGeom>
        </p:spPr>
      </p:pic>
    </p:spTree>
    <p:extLst>
      <p:ext uri="{BB962C8B-B14F-4D97-AF65-F5344CB8AC3E}">
        <p14:creationId xmlns:p14="http://schemas.microsoft.com/office/powerpoint/2010/main" val="2178504547"/>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30C3A-F62B-DA37-5D02-DCFCC1F45D7F}"/>
              </a:ext>
            </a:extLst>
          </p:cNvPr>
          <p:cNvSpPr>
            <a:spLocks noGrp="1"/>
          </p:cNvSpPr>
          <p:nvPr>
            <p:ph type="title"/>
          </p:nvPr>
        </p:nvSpPr>
        <p:spPr>
          <a:xfrm>
            <a:off x="684212" y="88952"/>
            <a:ext cx="8534400" cy="793295"/>
          </a:xfrm>
        </p:spPr>
        <p:txBody>
          <a:bodyPr/>
          <a:lstStyle/>
          <a:p>
            <a:r>
              <a:rPr lang="en-US" dirty="0"/>
              <a:t>Forest school</a:t>
            </a:r>
          </a:p>
        </p:txBody>
      </p:sp>
      <p:sp>
        <p:nvSpPr>
          <p:cNvPr id="3" name="Content Placeholder 2">
            <a:extLst>
              <a:ext uri="{FF2B5EF4-FFF2-40B4-BE49-F238E27FC236}">
                <a16:creationId xmlns:a16="http://schemas.microsoft.com/office/drawing/2014/main" id="{94D3F083-36AF-912D-EB01-433D127F5EF7}"/>
              </a:ext>
            </a:extLst>
          </p:cNvPr>
          <p:cNvSpPr>
            <a:spLocks noGrp="1"/>
          </p:cNvSpPr>
          <p:nvPr>
            <p:ph idx="1"/>
          </p:nvPr>
        </p:nvSpPr>
        <p:spPr>
          <a:xfrm>
            <a:off x="684212" y="685800"/>
            <a:ext cx="7405869" cy="3615267"/>
          </a:xfrm>
        </p:spPr>
        <p:txBody>
          <a:bodyPr/>
          <a:lstStyle/>
          <a:p>
            <a:r>
              <a:rPr lang="en-US" dirty="0"/>
              <a:t>Each class has the opportunity to experience Forest School.  </a:t>
            </a:r>
          </a:p>
          <a:p>
            <a:pPr>
              <a:buClr>
                <a:srgbClr val="FFFFFF"/>
              </a:buClr>
            </a:pPr>
            <a:r>
              <a:rPr lang="en-US" dirty="0"/>
              <a:t>Our aim is that every class will experience Forest School for each season during their school life at Penwortham Primary School. </a:t>
            </a:r>
          </a:p>
          <a:p>
            <a:pPr>
              <a:buClr>
                <a:srgbClr val="FFFFFF"/>
              </a:buClr>
            </a:pPr>
            <a:r>
              <a:rPr lang="en-US" dirty="0"/>
              <a:t>Here is the timetable for 2025 – 2026</a:t>
            </a:r>
          </a:p>
          <a:p>
            <a:pPr marL="0" indent="0">
              <a:buClr>
                <a:srgbClr val="FFFFFF"/>
              </a:buClr>
              <a:buNone/>
            </a:pPr>
            <a:endParaRPr lang="en-US" dirty="0"/>
          </a:p>
          <a:p>
            <a:pPr marL="0" indent="0">
              <a:buClr>
                <a:srgbClr val="FFFFFF"/>
              </a:buClr>
              <a:buNone/>
            </a:pPr>
            <a:endParaRPr lang="en-US" dirty="0"/>
          </a:p>
        </p:txBody>
      </p:sp>
      <p:graphicFrame>
        <p:nvGraphicFramePr>
          <p:cNvPr id="5" name="Table 4">
            <a:extLst>
              <a:ext uri="{FF2B5EF4-FFF2-40B4-BE49-F238E27FC236}">
                <a16:creationId xmlns:a16="http://schemas.microsoft.com/office/drawing/2014/main" id="{4A30EA16-7A2E-84AC-6C7E-4662F5F9954E}"/>
              </a:ext>
            </a:extLst>
          </p:cNvPr>
          <p:cNvGraphicFramePr>
            <a:graphicFrameLocks noGrp="1"/>
          </p:cNvGraphicFramePr>
          <p:nvPr>
            <p:extLst>
              <p:ext uri="{D42A27DB-BD31-4B8C-83A1-F6EECF244321}">
                <p14:modId xmlns:p14="http://schemas.microsoft.com/office/powerpoint/2010/main" val="2321078903"/>
              </p:ext>
            </p:extLst>
          </p:nvPr>
        </p:nvGraphicFramePr>
        <p:xfrm>
          <a:off x="983848" y="3433822"/>
          <a:ext cx="6415004" cy="1760220"/>
        </p:xfrm>
        <a:graphic>
          <a:graphicData uri="http://schemas.openxmlformats.org/drawingml/2006/table">
            <a:tbl>
              <a:tblPr bandRow="1">
                <a:tableStyleId>{5C22544A-7EE6-4342-B048-85BDC9FD1C3A}</a:tableStyleId>
              </a:tblPr>
              <a:tblGrid>
                <a:gridCol w="2026203">
                  <a:extLst>
                    <a:ext uri="{9D8B030D-6E8A-4147-A177-3AD203B41FA5}">
                      <a16:colId xmlns:a16="http://schemas.microsoft.com/office/drawing/2014/main" val="3105856239"/>
                    </a:ext>
                  </a:extLst>
                </a:gridCol>
                <a:gridCol w="2319147">
                  <a:extLst>
                    <a:ext uri="{9D8B030D-6E8A-4147-A177-3AD203B41FA5}">
                      <a16:colId xmlns:a16="http://schemas.microsoft.com/office/drawing/2014/main" val="1116474191"/>
                    </a:ext>
                  </a:extLst>
                </a:gridCol>
                <a:gridCol w="2069654">
                  <a:extLst>
                    <a:ext uri="{9D8B030D-6E8A-4147-A177-3AD203B41FA5}">
                      <a16:colId xmlns:a16="http://schemas.microsoft.com/office/drawing/2014/main" val="815885882"/>
                    </a:ext>
                  </a:extLst>
                </a:gridCol>
              </a:tblGrid>
              <a:tr h="0">
                <a:tc>
                  <a:txBody>
                    <a:bodyPr/>
                    <a:lstStyle/>
                    <a:p>
                      <a:pPr rtl="0" fontAlgn="ctr">
                        <a:spcAft>
                          <a:spcPts val="900"/>
                        </a:spcAft>
                        <a:buNone/>
                      </a:pPr>
                      <a:r>
                        <a:rPr lang="en-US" dirty="0">
                          <a:solidFill>
                            <a:srgbClr val="000000"/>
                          </a:solidFill>
                          <a:effectLst/>
                          <a:latin typeface="Times New Roman"/>
                        </a:rPr>
                        <a:t>Autumn Term</a:t>
                      </a:r>
                      <a:endParaRPr lang="en-US" dirty="0">
                        <a:effectLst/>
                        <a:latin typeface="Times New Roman"/>
                      </a:endParaRPr>
                    </a:p>
                  </a:txBody>
                  <a:tcPr marL="9525" marR="9525" marT="9525" marB="9525" anchor="ctr">
                    <a:lnL>
                      <a:noFill/>
                    </a:lnL>
                    <a:lnR>
                      <a:noFill/>
                    </a:lnR>
                    <a:lnT>
                      <a:noFill/>
                    </a:lnT>
                    <a:lnB>
                      <a:noFill/>
                    </a:lnB>
                    <a:solidFill>
                      <a:schemeClr val="tx2">
                        <a:lumMod val="20000"/>
                        <a:lumOff val="80000"/>
                      </a:schemeClr>
                    </a:solidFill>
                  </a:tcPr>
                </a:tc>
                <a:tc>
                  <a:txBody>
                    <a:bodyPr/>
                    <a:lstStyle/>
                    <a:p>
                      <a:pPr rtl="0" fontAlgn="ctr">
                        <a:spcAft>
                          <a:spcPts val="900"/>
                        </a:spcAft>
                        <a:buNone/>
                      </a:pPr>
                      <a:r>
                        <a:rPr lang="en-US" dirty="0">
                          <a:solidFill>
                            <a:srgbClr val="000000"/>
                          </a:solidFill>
                          <a:effectLst/>
                          <a:latin typeface="Times New Roman"/>
                        </a:rPr>
                        <a:t>Autumn 1</a:t>
                      </a:r>
                      <a:endParaRPr lang="en-US" dirty="0">
                        <a:effectLst/>
                        <a:latin typeface="Times New Roman"/>
                      </a:endParaRPr>
                    </a:p>
                  </a:txBody>
                  <a:tcPr marL="9525" marR="9525" marT="9525" marB="9525" anchor="ctr">
                    <a:lnL>
                      <a:noFill/>
                    </a:lnL>
                    <a:lnR>
                      <a:noFill/>
                    </a:lnR>
                    <a:lnT>
                      <a:noFill/>
                    </a:lnT>
                    <a:lnB>
                      <a:noFill/>
                    </a:lnB>
                    <a:solidFill>
                      <a:schemeClr val="tx2">
                        <a:lumMod val="40000"/>
                        <a:lumOff val="60000"/>
                      </a:schemeClr>
                    </a:solidFill>
                  </a:tcPr>
                </a:tc>
                <a:tc>
                  <a:txBody>
                    <a:bodyPr/>
                    <a:lstStyle/>
                    <a:p>
                      <a:pPr lvl="0" rtl="0">
                        <a:spcAft>
                          <a:spcPts val="900"/>
                        </a:spcAft>
                        <a:buNone/>
                      </a:pPr>
                      <a:r>
                        <a:rPr lang="en-US" dirty="0">
                          <a:solidFill>
                            <a:srgbClr val="000000"/>
                          </a:solidFill>
                          <a:effectLst/>
                          <a:latin typeface="Times New Roman"/>
                        </a:rPr>
                        <a:t>Year 1</a:t>
                      </a:r>
                      <a:endParaRPr lang="en-US"/>
                    </a:p>
                  </a:txBody>
                  <a:tcPr marL="9525" marR="9525" marT="9525" marB="9525" anchor="ctr">
                    <a:lnL>
                      <a:noFill/>
                    </a:lnL>
                    <a:lnR>
                      <a:noFill/>
                    </a:lnR>
                    <a:lnT>
                      <a:noFill/>
                    </a:lnT>
                    <a:lnB>
                      <a:noFill/>
                    </a:lnB>
                    <a:solidFill>
                      <a:srgbClr val="FFFFFF"/>
                    </a:solidFill>
                  </a:tcPr>
                </a:tc>
                <a:extLst>
                  <a:ext uri="{0D108BD9-81ED-4DB2-BD59-A6C34878D82A}">
                    <a16:rowId xmlns:a16="http://schemas.microsoft.com/office/drawing/2014/main" val="1102690846"/>
                  </a:ext>
                </a:extLst>
              </a:tr>
              <a:tr h="0">
                <a:tc>
                  <a:txBody>
                    <a:bodyPr/>
                    <a:lstStyle/>
                    <a:p>
                      <a:pPr rtl="0" fontAlgn="ctr">
                        <a:spcAft>
                          <a:spcPts val="900"/>
                        </a:spcAft>
                        <a:buNone/>
                      </a:pPr>
                      <a:r>
                        <a:rPr lang="en-US" dirty="0">
                          <a:solidFill>
                            <a:srgbClr val="000000"/>
                          </a:solidFill>
                          <a:effectLst/>
                          <a:latin typeface="Times New Roman"/>
                        </a:rPr>
                        <a:t>Autumn Term</a:t>
                      </a:r>
                      <a:endParaRPr lang="en-US" dirty="0">
                        <a:effectLst/>
                        <a:latin typeface="Times New Roman"/>
                      </a:endParaRPr>
                    </a:p>
                  </a:txBody>
                  <a:tcPr marL="9525" marR="9525" marT="9525" marB="9525" anchor="ctr">
                    <a:lnL>
                      <a:noFill/>
                    </a:lnL>
                    <a:lnR>
                      <a:noFill/>
                    </a:lnR>
                    <a:lnT>
                      <a:noFill/>
                    </a:lnT>
                    <a:lnB>
                      <a:noFill/>
                    </a:lnB>
                    <a:solidFill>
                      <a:schemeClr val="tx2">
                        <a:lumMod val="20000"/>
                        <a:lumOff val="80000"/>
                      </a:schemeClr>
                    </a:solidFill>
                  </a:tcPr>
                </a:tc>
                <a:tc>
                  <a:txBody>
                    <a:bodyPr/>
                    <a:lstStyle/>
                    <a:p>
                      <a:pPr rtl="0" fontAlgn="ctr">
                        <a:spcAft>
                          <a:spcPts val="900"/>
                        </a:spcAft>
                        <a:buNone/>
                      </a:pPr>
                      <a:r>
                        <a:rPr lang="en-US" dirty="0">
                          <a:solidFill>
                            <a:srgbClr val="000000"/>
                          </a:solidFill>
                          <a:effectLst/>
                          <a:latin typeface="Times New Roman"/>
                        </a:rPr>
                        <a:t>Autumn 2</a:t>
                      </a:r>
                      <a:endParaRPr lang="en-US" dirty="0">
                        <a:effectLst/>
                        <a:latin typeface="Times New Roman"/>
                      </a:endParaRPr>
                    </a:p>
                  </a:txBody>
                  <a:tcPr marL="9525" marR="9525" marT="9525" marB="9525" anchor="ctr">
                    <a:lnL>
                      <a:noFill/>
                    </a:lnL>
                    <a:lnR>
                      <a:noFill/>
                    </a:lnR>
                    <a:lnT>
                      <a:noFill/>
                    </a:lnT>
                    <a:lnB>
                      <a:noFill/>
                    </a:lnB>
                    <a:solidFill>
                      <a:schemeClr val="tx2">
                        <a:lumMod val="40000"/>
                        <a:lumOff val="60000"/>
                      </a:schemeClr>
                    </a:solidFill>
                  </a:tcPr>
                </a:tc>
                <a:tc>
                  <a:txBody>
                    <a:bodyPr/>
                    <a:lstStyle/>
                    <a:p>
                      <a:pPr lvl="0" rtl="0">
                        <a:spcAft>
                          <a:spcPts val="900"/>
                        </a:spcAft>
                        <a:buNone/>
                      </a:pPr>
                      <a:r>
                        <a:rPr lang="en-US" dirty="0">
                          <a:solidFill>
                            <a:srgbClr val="000000"/>
                          </a:solidFill>
                          <a:effectLst/>
                          <a:latin typeface="Times New Roman"/>
                        </a:rPr>
                        <a:t>Year 2</a:t>
                      </a:r>
                      <a:endParaRPr lang="en-US">
                        <a:effectLst/>
                        <a:latin typeface="Times New Roman"/>
                      </a:endParaRPr>
                    </a:p>
                  </a:txBody>
                  <a:tcPr marL="9525" marR="9525" marT="9525" marB="9525" anchor="ctr">
                    <a:lnL>
                      <a:noFill/>
                    </a:lnL>
                    <a:lnR>
                      <a:noFill/>
                    </a:lnR>
                    <a:lnT>
                      <a:noFill/>
                    </a:lnT>
                    <a:lnB>
                      <a:noFill/>
                    </a:lnB>
                    <a:solidFill>
                      <a:srgbClr val="FFFFFF"/>
                    </a:solidFill>
                  </a:tcPr>
                </a:tc>
                <a:extLst>
                  <a:ext uri="{0D108BD9-81ED-4DB2-BD59-A6C34878D82A}">
                    <a16:rowId xmlns:a16="http://schemas.microsoft.com/office/drawing/2014/main" val="771468416"/>
                  </a:ext>
                </a:extLst>
              </a:tr>
              <a:tr h="0">
                <a:tc>
                  <a:txBody>
                    <a:bodyPr/>
                    <a:lstStyle/>
                    <a:p>
                      <a:pPr rtl="0" fontAlgn="ctr">
                        <a:spcAft>
                          <a:spcPts val="900"/>
                        </a:spcAft>
                        <a:buNone/>
                      </a:pPr>
                      <a:r>
                        <a:rPr lang="en-US" dirty="0">
                          <a:solidFill>
                            <a:srgbClr val="000000"/>
                          </a:solidFill>
                          <a:effectLst/>
                          <a:latin typeface="Times New Roman"/>
                        </a:rPr>
                        <a:t>Spring Term</a:t>
                      </a:r>
                      <a:endParaRPr lang="en-US" dirty="0">
                        <a:effectLst/>
                        <a:latin typeface="Times New Roman"/>
                      </a:endParaRPr>
                    </a:p>
                  </a:txBody>
                  <a:tcPr marL="9525" marR="9525" marT="9525" marB="9525" anchor="ctr">
                    <a:lnL>
                      <a:noFill/>
                    </a:lnL>
                    <a:lnR>
                      <a:noFill/>
                    </a:lnR>
                    <a:lnT>
                      <a:noFill/>
                    </a:lnT>
                    <a:lnB>
                      <a:noFill/>
                    </a:lnB>
                    <a:solidFill>
                      <a:schemeClr val="tx2">
                        <a:lumMod val="20000"/>
                        <a:lumOff val="80000"/>
                      </a:schemeClr>
                    </a:solidFill>
                  </a:tcPr>
                </a:tc>
                <a:tc>
                  <a:txBody>
                    <a:bodyPr/>
                    <a:lstStyle/>
                    <a:p>
                      <a:pPr rtl="0" fontAlgn="ctr">
                        <a:spcAft>
                          <a:spcPts val="900"/>
                        </a:spcAft>
                        <a:buNone/>
                      </a:pPr>
                      <a:r>
                        <a:rPr lang="en-US" dirty="0">
                          <a:solidFill>
                            <a:srgbClr val="000000"/>
                          </a:solidFill>
                          <a:effectLst/>
                          <a:latin typeface="Times New Roman"/>
                        </a:rPr>
                        <a:t>Spring 1</a:t>
                      </a:r>
                      <a:endParaRPr lang="en-US" dirty="0">
                        <a:effectLst/>
                        <a:latin typeface="Times New Roman"/>
                      </a:endParaRPr>
                    </a:p>
                  </a:txBody>
                  <a:tcPr marL="9525" marR="9525" marT="9525" marB="9525" anchor="ctr">
                    <a:lnL>
                      <a:noFill/>
                    </a:lnL>
                    <a:lnR>
                      <a:noFill/>
                    </a:lnR>
                    <a:lnT>
                      <a:noFill/>
                    </a:lnT>
                    <a:lnB>
                      <a:noFill/>
                    </a:lnB>
                    <a:solidFill>
                      <a:schemeClr val="tx2">
                        <a:lumMod val="40000"/>
                        <a:lumOff val="60000"/>
                      </a:schemeClr>
                    </a:solidFill>
                  </a:tcPr>
                </a:tc>
                <a:tc>
                  <a:txBody>
                    <a:bodyPr/>
                    <a:lstStyle/>
                    <a:p>
                      <a:pPr lvl="0" rtl="0">
                        <a:spcAft>
                          <a:spcPts val="900"/>
                        </a:spcAft>
                        <a:buNone/>
                      </a:pPr>
                      <a:r>
                        <a:rPr lang="en-US" dirty="0">
                          <a:solidFill>
                            <a:srgbClr val="000000"/>
                          </a:solidFill>
                          <a:effectLst/>
                          <a:latin typeface="Times New Roman"/>
                        </a:rPr>
                        <a:t>Year 3</a:t>
                      </a:r>
                      <a:endParaRPr lang="en-US">
                        <a:effectLst/>
                        <a:latin typeface="Times New Roman"/>
                      </a:endParaRPr>
                    </a:p>
                  </a:txBody>
                  <a:tcPr marL="9525" marR="9525" marT="9525" marB="9525" anchor="ctr">
                    <a:lnL>
                      <a:noFill/>
                    </a:lnL>
                    <a:lnR>
                      <a:noFill/>
                    </a:lnR>
                    <a:lnT>
                      <a:noFill/>
                    </a:lnT>
                    <a:lnB>
                      <a:noFill/>
                    </a:lnB>
                    <a:solidFill>
                      <a:srgbClr val="FFFFFF"/>
                    </a:solidFill>
                  </a:tcPr>
                </a:tc>
                <a:extLst>
                  <a:ext uri="{0D108BD9-81ED-4DB2-BD59-A6C34878D82A}">
                    <a16:rowId xmlns:a16="http://schemas.microsoft.com/office/drawing/2014/main" val="623432636"/>
                  </a:ext>
                </a:extLst>
              </a:tr>
              <a:tr h="0">
                <a:tc>
                  <a:txBody>
                    <a:bodyPr/>
                    <a:lstStyle/>
                    <a:p>
                      <a:pPr rtl="0" fontAlgn="ctr">
                        <a:spcAft>
                          <a:spcPts val="900"/>
                        </a:spcAft>
                        <a:buNone/>
                      </a:pPr>
                      <a:r>
                        <a:rPr lang="en-US" dirty="0">
                          <a:solidFill>
                            <a:srgbClr val="000000"/>
                          </a:solidFill>
                          <a:effectLst/>
                          <a:latin typeface="Times New Roman"/>
                        </a:rPr>
                        <a:t>Spring Term</a:t>
                      </a:r>
                      <a:endParaRPr lang="en-US" dirty="0">
                        <a:effectLst/>
                        <a:latin typeface="Times New Roman"/>
                      </a:endParaRPr>
                    </a:p>
                  </a:txBody>
                  <a:tcPr marL="9525" marR="9525" marT="9525" marB="9525" anchor="ctr">
                    <a:lnL>
                      <a:noFill/>
                    </a:lnL>
                    <a:lnR>
                      <a:noFill/>
                    </a:lnR>
                    <a:lnT>
                      <a:noFill/>
                    </a:lnT>
                    <a:lnB>
                      <a:noFill/>
                    </a:lnB>
                    <a:solidFill>
                      <a:schemeClr val="tx2">
                        <a:lumMod val="20000"/>
                        <a:lumOff val="80000"/>
                      </a:schemeClr>
                    </a:solidFill>
                  </a:tcPr>
                </a:tc>
                <a:tc>
                  <a:txBody>
                    <a:bodyPr/>
                    <a:lstStyle/>
                    <a:p>
                      <a:pPr rtl="0" fontAlgn="ctr">
                        <a:spcAft>
                          <a:spcPts val="900"/>
                        </a:spcAft>
                        <a:buNone/>
                      </a:pPr>
                      <a:r>
                        <a:rPr lang="en-US" dirty="0">
                          <a:solidFill>
                            <a:srgbClr val="000000"/>
                          </a:solidFill>
                          <a:effectLst/>
                          <a:latin typeface="Times New Roman"/>
                        </a:rPr>
                        <a:t>Spring 2</a:t>
                      </a:r>
                      <a:endParaRPr lang="en-US" dirty="0">
                        <a:effectLst/>
                        <a:latin typeface="Times New Roman"/>
                      </a:endParaRPr>
                    </a:p>
                  </a:txBody>
                  <a:tcPr marL="9525" marR="9525" marT="9525" marB="9525" anchor="ctr">
                    <a:lnL>
                      <a:noFill/>
                    </a:lnL>
                    <a:lnR>
                      <a:noFill/>
                    </a:lnR>
                    <a:lnT>
                      <a:noFill/>
                    </a:lnT>
                    <a:lnB>
                      <a:noFill/>
                    </a:lnB>
                    <a:solidFill>
                      <a:schemeClr val="tx2">
                        <a:lumMod val="40000"/>
                        <a:lumOff val="60000"/>
                      </a:schemeClr>
                    </a:solidFill>
                  </a:tcPr>
                </a:tc>
                <a:tc>
                  <a:txBody>
                    <a:bodyPr/>
                    <a:lstStyle/>
                    <a:p>
                      <a:pPr lvl="0" rtl="0">
                        <a:spcAft>
                          <a:spcPts val="900"/>
                        </a:spcAft>
                        <a:buNone/>
                      </a:pPr>
                      <a:r>
                        <a:rPr lang="en-US" dirty="0">
                          <a:solidFill>
                            <a:srgbClr val="000000"/>
                          </a:solidFill>
                          <a:effectLst/>
                          <a:latin typeface="Times New Roman"/>
                        </a:rPr>
                        <a:t>Year 4</a:t>
                      </a:r>
                      <a:endParaRPr lang="en-US">
                        <a:effectLst/>
                        <a:latin typeface="Times New Roman"/>
                      </a:endParaRPr>
                    </a:p>
                  </a:txBody>
                  <a:tcPr marL="9525" marR="9525" marT="9525" marB="9525" anchor="ctr">
                    <a:lnL>
                      <a:noFill/>
                    </a:lnL>
                    <a:lnR>
                      <a:noFill/>
                    </a:lnR>
                    <a:lnT>
                      <a:noFill/>
                    </a:lnT>
                    <a:lnB>
                      <a:noFill/>
                    </a:lnB>
                    <a:solidFill>
                      <a:srgbClr val="FFFFFF"/>
                    </a:solidFill>
                  </a:tcPr>
                </a:tc>
                <a:extLst>
                  <a:ext uri="{0D108BD9-81ED-4DB2-BD59-A6C34878D82A}">
                    <a16:rowId xmlns:a16="http://schemas.microsoft.com/office/drawing/2014/main" val="4154859791"/>
                  </a:ext>
                </a:extLst>
              </a:tr>
              <a:tr h="0">
                <a:tc>
                  <a:txBody>
                    <a:bodyPr/>
                    <a:lstStyle/>
                    <a:p>
                      <a:pPr rtl="0" fontAlgn="ctr">
                        <a:spcAft>
                          <a:spcPts val="900"/>
                        </a:spcAft>
                        <a:buNone/>
                      </a:pPr>
                      <a:r>
                        <a:rPr lang="en-US" dirty="0">
                          <a:solidFill>
                            <a:srgbClr val="000000"/>
                          </a:solidFill>
                          <a:effectLst/>
                          <a:latin typeface="Times New Roman"/>
                        </a:rPr>
                        <a:t>Summer Term</a:t>
                      </a:r>
                      <a:endParaRPr lang="en-US" dirty="0">
                        <a:effectLst/>
                        <a:latin typeface="Times New Roman"/>
                      </a:endParaRPr>
                    </a:p>
                  </a:txBody>
                  <a:tcPr marL="9525" marR="9525" marT="9525" marB="9525" anchor="ctr">
                    <a:lnL>
                      <a:noFill/>
                    </a:lnL>
                    <a:lnR>
                      <a:noFill/>
                    </a:lnR>
                    <a:lnT>
                      <a:noFill/>
                    </a:lnT>
                    <a:lnB>
                      <a:noFill/>
                    </a:lnB>
                    <a:solidFill>
                      <a:schemeClr val="tx2">
                        <a:lumMod val="20000"/>
                        <a:lumOff val="80000"/>
                      </a:schemeClr>
                    </a:solidFill>
                  </a:tcPr>
                </a:tc>
                <a:tc>
                  <a:txBody>
                    <a:bodyPr/>
                    <a:lstStyle/>
                    <a:p>
                      <a:pPr rtl="0" fontAlgn="ctr">
                        <a:spcAft>
                          <a:spcPts val="900"/>
                        </a:spcAft>
                        <a:buNone/>
                      </a:pPr>
                      <a:r>
                        <a:rPr lang="en-US" dirty="0">
                          <a:solidFill>
                            <a:srgbClr val="000000"/>
                          </a:solidFill>
                          <a:effectLst/>
                          <a:latin typeface="Times New Roman"/>
                        </a:rPr>
                        <a:t>Summer 1</a:t>
                      </a:r>
                      <a:endParaRPr lang="en-US" dirty="0">
                        <a:effectLst/>
                        <a:latin typeface="Times New Roman"/>
                      </a:endParaRPr>
                    </a:p>
                  </a:txBody>
                  <a:tcPr marL="9525" marR="9525" marT="9525" marB="9525" anchor="ctr">
                    <a:lnL>
                      <a:noFill/>
                    </a:lnL>
                    <a:lnR>
                      <a:noFill/>
                    </a:lnR>
                    <a:lnT>
                      <a:noFill/>
                    </a:lnT>
                    <a:lnB>
                      <a:noFill/>
                    </a:lnB>
                    <a:solidFill>
                      <a:schemeClr val="tx2">
                        <a:lumMod val="40000"/>
                        <a:lumOff val="60000"/>
                      </a:schemeClr>
                    </a:solidFill>
                  </a:tcPr>
                </a:tc>
                <a:tc>
                  <a:txBody>
                    <a:bodyPr/>
                    <a:lstStyle/>
                    <a:p>
                      <a:pPr lvl="0" rtl="0">
                        <a:spcAft>
                          <a:spcPts val="900"/>
                        </a:spcAft>
                        <a:buNone/>
                      </a:pPr>
                      <a:r>
                        <a:rPr lang="en-US" dirty="0">
                          <a:solidFill>
                            <a:srgbClr val="000000"/>
                          </a:solidFill>
                          <a:effectLst/>
                          <a:latin typeface="Times New Roman"/>
                        </a:rPr>
                        <a:t>Year 5</a:t>
                      </a:r>
                      <a:endParaRPr lang="en-US">
                        <a:effectLst/>
                        <a:latin typeface="Times New Roman"/>
                      </a:endParaRPr>
                    </a:p>
                  </a:txBody>
                  <a:tcPr marL="9525" marR="9525" marT="9525" marB="9525" anchor="ctr">
                    <a:lnL>
                      <a:noFill/>
                    </a:lnL>
                    <a:lnR>
                      <a:noFill/>
                    </a:lnR>
                    <a:lnT>
                      <a:noFill/>
                    </a:lnT>
                    <a:lnB>
                      <a:noFill/>
                    </a:lnB>
                    <a:solidFill>
                      <a:srgbClr val="FFFFFF"/>
                    </a:solidFill>
                  </a:tcPr>
                </a:tc>
                <a:extLst>
                  <a:ext uri="{0D108BD9-81ED-4DB2-BD59-A6C34878D82A}">
                    <a16:rowId xmlns:a16="http://schemas.microsoft.com/office/drawing/2014/main" val="2265409134"/>
                  </a:ext>
                </a:extLst>
              </a:tr>
              <a:tr h="0">
                <a:tc>
                  <a:txBody>
                    <a:bodyPr/>
                    <a:lstStyle/>
                    <a:p>
                      <a:pPr rtl="0" fontAlgn="ctr">
                        <a:spcAft>
                          <a:spcPts val="900"/>
                        </a:spcAft>
                        <a:buNone/>
                      </a:pPr>
                      <a:r>
                        <a:rPr lang="en-US" dirty="0">
                          <a:solidFill>
                            <a:srgbClr val="000000"/>
                          </a:solidFill>
                          <a:effectLst/>
                          <a:latin typeface="Times New Roman"/>
                        </a:rPr>
                        <a:t>Summer Term</a:t>
                      </a:r>
                      <a:endParaRPr lang="en-US" dirty="0">
                        <a:effectLst/>
                        <a:latin typeface="Times New Roman"/>
                      </a:endParaRPr>
                    </a:p>
                  </a:txBody>
                  <a:tcPr marL="9525" marR="9525" marT="9525" marB="9525" anchor="ctr">
                    <a:lnL>
                      <a:noFill/>
                    </a:lnL>
                    <a:lnR>
                      <a:noFill/>
                    </a:lnR>
                    <a:lnT>
                      <a:noFill/>
                    </a:lnT>
                    <a:lnB>
                      <a:noFill/>
                    </a:lnB>
                    <a:solidFill>
                      <a:schemeClr val="tx2">
                        <a:lumMod val="20000"/>
                        <a:lumOff val="80000"/>
                      </a:schemeClr>
                    </a:solidFill>
                  </a:tcPr>
                </a:tc>
                <a:tc>
                  <a:txBody>
                    <a:bodyPr/>
                    <a:lstStyle/>
                    <a:p>
                      <a:pPr rtl="0" fontAlgn="ctr">
                        <a:spcAft>
                          <a:spcPts val="900"/>
                        </a:spcAft>
                        <a:buNone/>
                      </a:pPr>
                      <a:r>
                        <a:rPr lang="en-US" dirty="0">
                          <a:solidFill>
                            <a:srgbClr val="000000"/>
                          </a:solidFill>
                          <a:effectLst/>
                          <a:latin typeface="Times New Roman"/>
                        </a:rPr>
                        <a:t>Summer 2</a:t>
                      </a:r>
                      <a:endParaRPr lang="en-US" dirty="0">
                        <a:effectLst/>
                        <a:latin typeface="Times New Roman"/>
                      </a:endParaRPr>
                    </a:p>
                  </a:txBody>
                  <a:tcPr marL="9525" marR="9525" marT="9525" marB="9525" anchor="ctr">
                    <a:lnL>
                      <a:noFill/>
                    </a:lnL>
                    <a:lnR>
                      <a:noFill/>
                    </a:lnR>
                    <a:lnT>
                      <a:noFill/>
                    </a:lnT>
                    <a:lnB>
                      <a:noFill/>
                    </a:lnB>
                    <a:solidFill>
                      <a:schemeClr val="tx2">
                        <a:lumMod val="40000"/>
                        <a:lumOff val="60000"/>
                      </a:schemeClr>
                    </a:solidFill>
                  </a:tcPr>
                </a:tc>
                <a:tc>
                  <a:txBody>
                    <a:bodyPr/>
                    <a:lstStyle/>
                    <a:p>
                      <a:pPr lvl="0" rtl="0">
                        <a:spcAft>
                          <a:spcPts val="900"/>
                        </a:spcAft>
                        <a:buNone/>
                      </a:pPr>
                      <a:r>
                        <a:rPr lang="en-US" dirty="0">
                          <a:solidFill>
                            <a:srgbClr val="000000"/>
                          </a:solidFill>
                          <a:effectLst/>
                          <a:latin typeface="Times New Roman"/>
                        </a:rPr>
                        <a:t>Year 6</a:t>
                      </a:r>
                      <a:endParaRPr lang="en-US">
                        <a:effectLst/>
                        <a:latin typeface="Times New Roman"/>
                      </a:endParaRPr>
                    </a:p>
                  </a:txBody>
                  <a:tcPr marL="9525" marR="9525" marT="9525" marB="9525" anchor="ctr">
                    <a:lnL>
                      <a:noFill/>
                    </a:lnL>
                    <a:lnR>
                      <a:noFill/>
                    </a:lnR>
                    <a:lnT>
                      <a:noFill/>
                    </a:lnT>
                    <a:lnB>
                      <a:noFill/>
                    </a:lnB>
                    <a:solidFill>
                      <a:srgbClr val="FFFFFF"/>
                    </a:solidFill>
                  </a:tcPr>
                </a:tc>
                <a:extLst>
                  <a:ext uri="{0D108BD9-81ED-4DB2-BD59-A6C34878D82A}">
                    <a16:rowId xmlns:a16="http://schemas.microsoft.com/office/drawing/2014/main" val="3406885963"/>
                  </a:ext>
                </a:extLst>
              </a:tr>
            </a:tbl>
          </a:graphicData>
        </a:graphic>
      </p:graphicFrame>
      <p:pic>
        <p:nvPicPr>
          <p:cNvPr id="6" name="Picture 5" descr="A list of weather conditions&#10;&#10;AI-generated content may be incorrect.">
            <a:extLst>
              <a:ext uri="{FF2B5EF4-FFF2-40B4-BE49-F238E27FC236}">
                <a16:creationId xmlns:a16="http://schemas.microsoft.com/office/drawing/2014/main" id="{D60A1467-392B-45C4-56D2-4F15DF7533BE}"/>
              </a:ext>
            </a:extLst>
          </p:cNvPr>
          <p:cNvPicPr>
            <a:picLocks noChangeAspect="1"/>
          </p:cNvPicPr>
          <p:nvPr/>
        </p:nvPicPr>
        <p:blipFill>
          <a:blip r:embed="rId2"/>
          <a:stretch>
            <a:fillRect/>
          </a:stretch>
        </p:blipFill>
        <p:spPr>
          <a:xfrm>
            <a:off x="7927934" y="686161"/>
            <a:ext cx="4100814" cy="4029196"/>
          </a:xfrm>
          <a:prstGeom prst="rect">
            <a:avLst/>
          </a:prstGeom>
        </p:spPr>
      </p:pic>
      <p:sp>
        <p:nvSpPr>
          <p:cNvPr id="7" name="TextBox 6">
            <a:extLst>
              <a:ext uri="{FF2B5EF4-FFF2-40B4-BE49-F238E27FC236}">
                <a16:creationId xmlns:a16="http://schemas.microsoft.com/office/drawing/2014/main" id="{C1E79D08-A7E3-C4D3-FD3E-D6134C3ED5A3}"/>
              </a:ext>
            </a:extLst>
          </p:cNvPr>
          <p:cNvSpPr txBox="1"/>
          <p:nvPr/>
        </p:nvSpPr>
        <p:spPr>
          <a:xfrm>
            <a:off x="563671" y="5417506"/>
            <a:ext cx="70354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All information for Forest School can be found on our website: </a:t>
            </a:r>
          </a:p>
        </p:txBody>
      </p:sp>
      <p:pic>
        <p:nvPicPr>
          <p:cNvPr id="8" name="Picture 7" descr="A close up of a person&amp;#39;s eye&#10;&#10;AI-generated content may be incorrect.">
            <a:extLst>
              <a:ext uri="{FF2B5EF4-FFF2-40B4-BE49-F238E27FC236}">
                <a16:creationId xmlns:a16="http://schemas.microsoft.com/office/drawing/2014/main" id="{C287E13E-1A1F-C51C-2C64-1689995F2B33}"/>
              </a:ext>
            </a:extLst>
          </p:cNvPr>
          <p:cNvPicPr>
            <a:picLocks noChangeAspect="1"/>
          </p:cNvPicPr>
          <p:nvPr/>
        </p:nvPicPr>
        <p:blipFill>
          <a:blip r:embed="rId3"/>
          <a:stretch>
            <a:fillRect/>
          </a:stretch>
        </p:blipFill>
        <p:spPr>
          <a:xfrm>
            <a:off x="250785" y="5972981"/>
            <a:ext cx="9992811" cy="680088"/>
          </a:xfrm>
          <a:prstGeom prst="rect">
            <a:avLst/>
          </a:prstGeom>
        </p:spPr>
      </p:pic>
      <p:cxnSp>
        <p:nvCxnSpPr>
          <p:cNvPr id="9" name="Straight Arrow Connector 8">
            <a:extLst>
              <a:ext uri="{FF2B5EF4-FFF2-40B4-BE49-F238E27FC236}">
                <a16:creationId xmlns:a16="http://schemas.microsoft.com/office/drawing/2014/main" id="{ED965C4C-4561-B191-3A41-7DAA48BBF574}"/>
              </a:ext>
            </a:extLst>
          </p:cNvPr>
          <p:cNvCxnSpPr/>
          <p:nvPr/>
        </p:nvCxnSpPr>
        <p:spPr>
          <a:xfrm flipH="1">
            <a:off x="7764206" y="5453049"/>
            <a:ext cx="513145" cy="64432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descr="A logo of a person with a star&#10;&#10;AI-generated content may be incorrect.">
            <a:extLst>
              <a:ext uri="{FF2B5EF4-FFF2-40B4-BE49-F238E27FC236}">
                <a16:creationId xmlns:a16="http://schemas.microsoft.com/office/drawing/2014/main" id="{B56A2C2E-9576-45F0-D070-BAC42115F8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8826" y="5085868"/>
            <a:ext cx="982472" cy="1462145"/>
          </a:xfrm>
          <a:prstGeom prst="rect">
            <a:avLst/>
          </a:prstGeom>
        </p:spPr>
      </p:pic>
    </p:spTree>
    <p:extLst>
      <p:ext uri="{BB962C8B-B14F-4D97-AF65-F5344CB8AC3E}">
        <p14:creationId xmlns:p14="http://schemas.microsoft.com/office/powerpoint/2010/main" val="3767636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A6CC2-2BB7-4424-A87A-19223CA354E6}"/>
              </a:ext>
            </a:extLst>
          </p:cNvPr>
          <p:cNvSpPr>
            <a:spLocks noGrp="1"/>
          </p:cNvSpPr>
          <p:nvPr>
            <p:ph type="title"/>
          </p:nvPr>
        </p:nvSpPr>
        <p:spPr>
          <a:xfrm>
            <a:off x="2985051" y="378691"/>
            <a:ext cx="6221896" cy="1293028"/>
          </a:xfrm>
        </p:spPr>
        <p:txBody>
          <a:bodyPr/>
          <a:lstStyle/>
          <a:p>
            <a:r>
              <a:rPr lang="en-GB" u="sng" dirty="0">
                <a:latin typeface="KBER ES loopy 2" panose="00000500000000000000" pitchFamily="2" charset="0"/>
              </a:rPr>
              <a:t>Reading books</a:t>
            </a:r>
          </a:p>
        </p:txBody>
      </p:sp>
      <p:graphicFrame>
        <p:nvGraphicFramePr>
          <p:cNvPr id="6" name="Content Placeholder 2">
            <a:extLst>
              <a:ext uri="{FF2B5EF4-FFF2-40B4-BE49-F238E27FC236}">
                <a16:creationId xmlns:a16="http://schemas.microsoft.com/office/drawing/2014/main" id="{E739EABD-0515-18AA-22C9-9C841A5BA3FE}"/>
              </a:ext>
            </a:extLst>
          </p:cNvPr>
          <p:cNvGraphicFramePr>
            <a:graphicFrameLocks noGrp="1"/>
          </p:cNvGraphicFramePr>
          <p:nvPr>
            <p:ph idx="1"/>
          </p:nvPr>
        </p:nvGraphicFramePr>
        <p:xfrm>
          <a:off x="614361" y="1469961"/>
          <a:ext cx="10963275" cy="44782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46423" y="922"/>
            <a:ext cx="986030" cy="1467440"/>
          </a:xfrm>
          <a:prstGeom prst="rect">
            <a:avLst/>
          </a:prstGeom>
        </p:spPr>
      </p:pic>
      <p:pic>
        <p:nvPicPr>
          <p:cNvPr id="653" name="Picture 652" descr="A blue book with a logo on it&#10;&#10;AI-generated content may be incorrect.">
            <a:extLst>
              <a:ext uri="{FF2B5EF4-FFF2-40B4-BE49-F238E27FC236}">
                <a16:creationId xmlns:a16="http://schemas.microsoft.com/office/drawing/2014/main" id="{A0F53E9F-E972-9DC1-365E-7F24B39144F2}"/>
              </a:ext>
            </a:extLst>
          </p:cNvPr>
          <p:cNvPicPr>
            <a:picLocks noChangeAspect="1"/>
          </p:cNvPicPr>
          <p:nvPr/>
        </p:nvPicPr>
        <p:blipFill>
          <a:blip r:embed="rId8"/>
          <a:stretch>
            <a:fillRect/>
          </a:stretch>
        </p:blipFill>
        <p:spPr>
          <a:xfrm>
            <a:off x="1143058" y="4740797"/>
            <a:ext cx="1494945" cy="1919469"/>
          </a:xfrm>
          <a:prstGeom prst="rect">
            <a:avLst/>
          </a:prstGeom>
        </p:spPr>
      </p:pic>
      <p:pic>
        <p:nvPicPr>
          <p:cNvPr id="654" name="Picture 653" descr="A book open on a fabric surface&#10;&#10;AI-generated content may be incorrect.">
            <a:extLst>
              <a:ext uri="{FF2B5EF4-FFF2-40B4-BE49-F238E27FC236}">
                <a16:creationId xmlns:a16="http://schemas.microsoft.com/office/drawing/2014/main" id="{20AB0DD2-9699-2C2D-C957-37C233A4B5EF}"/>
              </a:ext>
            </a:extLst>
          </p:cNvPr>
          <p:cNvPicPr>
            <a:picLocks noChangeAspect="1"/>
          </p:cNvPicPr>
          <p:nvPr/>
        </p:nvPicPr>
        <p:blipFill>
          <a:blip r:embed="rId9"/>
          <a:stretch>
            <a:fillRect/>
          </a:stretch>
        </p:blipFill>
        <p:spPr>
          <a:xfrm>
            <a:off x="3559213" y="5001589"/>
            <a:ext cx="2363166" cy="1754772"/>
          </a:xfrm>
          <a:prstGeom prst="rect">
            <a:avLst/>
          </a:prstGeom>
        </p:spPr>
      </p:pic>
    </p:spTree>
    <p:extLst>
      <p:ext uri="{BB962C8B-B14F-4D97-AF65-F5344CB8AC3E}">
        <p14:creationId xmlns:p14="http://schemas.microsoft.com/office/powerpoint/2010/main" val="3361421639"/>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04f0dde-a921-45e8-bc09-e3dea0d6bb4e" xsi:nil="true"/>
    <lcf76f155ced4ddcb4097134ff3c332f xmlns="9fe222aa-0709-4475-8ac0-e0f8c3e7a13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6AFE467F419DE4BA586F3D1905E47E8" ma:contentTypeVersion="18" ma:contentTypeDescription="Create a new document." ma:contentTypeScope="" ma:versionID="a1552665e35b8a8ea071651fc5aadee0">
  <xsd:schema xmlns:xsd="http://www.w3.org/2001/XMLSchema" xmlns:xs="http://www.w3.org/2001/XMLSchema" xmlns:p="http://schemas.microsoft.com/office/2006/metadata/properties" xmlns:ns2="c181b63e-4a17-4bfd-9d2d-ed3eef7e7c1c" xmlns:ns3="9fe222aa-0709-4475-8ac0-e0f8c3e7a138" xmlns:ns4="a04f0dde-a921-45e8-bc09-e3dea0d6bb4e" targetNamespace="http://schemas.microsoft.com/office/2006/metadata/properties" ma:root="true" ma:fieldsID="193779a8d539e2f5a348cc5561b493c9" ns2:_="" ns3:_="" ns4:_="">
    <xsd:import namespace="c181b63e-4a17-4bfd-9d2d-ed3eef7e7c1c"/>
    <xsd:import namespace="9fe222aa-0709-4475-8ac0-e0f8c3e7a138"/>
    <xsd:import namespace="a04f0dde-a921-45e8-bc09-e3dea0d6bb4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1b63e-4a17-4bfd-9d2d-ed3eef7e7c1c"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fe222aa-0709-4475-8ac0-e0f8c3e7a138"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040254d-8aef-461b-94cc-3946c9af996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04f0dde-a921-45e8-bc09-e3dea0d6bb4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a399a430-4599-4fc4-82b1-2947e1376f74}" ma:internalName="TaxCatchAll" ma:showField="CatchAllData" ma:web="a04f0dde-a921-45e8-bc09-e3dea0d6bb4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179AB1-6530-4E58-9756-D6130EFDC3EC}">
  <ds:schemaRefs>
    <ds:schemaRef ds:uri="http://schemas.openxmlformats.org/package/2006/metadata/core-properties"/>
    <ds:schemaRef ds:uri="http://www.w3.org/XML/1998/namespace"/>
    <ds:schemaRef ds:uri="http://purl.org/dc/terms/"/>
    <ds:schemaRef ds:uri="c181b63e-4a17-4bfd-9d2d-ed3eef7e7c1c"/>
    <ds:schemaRef ds:uri="http://schemas.microsoft.com/office/2006/metadata/properties"/>
    <ds:schemaRef ds:uri="a04f0dde-a921-45e8-bc09-e3dea0d6bb4e"/>
    <ds:schemaRef ds:uri="9fe222aa-0709-4475-8ac0-e0f8c3e7a138"/>
    <ds:schemaRef ds:uri="http://schemas.microsoft.com/office/2006/documentManagement/types"/>
    <ds:schemaRef ds:uri="http://schemas.microsoft.com/office/infopath/2007/PartnerControls"/>
    <ds:schemaRef ds:uri="http://purl.org/dc/dcmitype/"/>
    <ds:schemaRef ds:uri="http://purl.org/dc/elements/1.1/"/>
  </ds:schemaRefs>
</ds:datastoreItem>
</file>

<file path=customXml/itemProps2.xml><?xml version="1.0" encoding="utf-8"?>
<ds:datastoreItem xmlns:ds="http://schemas.openxmlformats.org/officeDocument/2006/customXml" ds:itemID="{7919B848-31FC-4FF9-B902-454BAA84F90A}">
  <ds:schemaRefs>
    <ds:schemaRef ds:uri="http://schemas.microsoft.com/sharepoint/v3/contenttype/forms"/>
  </ds:schemaRefs>
</ds:datastoreItem>
</file>

<file path=customXml/itemProps3.xml><?xml version="1.0" encoding="utf-8"?>
<ds:datastoreItem xmlns:ds="http://schemas.openxmlformats.org/officeDocument/2006/customXml" ds:itemID="{65FB030F-31DC-4F26-9A47-52C1CF051B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81b63e-4a17-4bfd-9d2d-ed3eef7e7c1c"/>
    <ds:schemaRef ds:uri="9fe222aa-0709-4475-8ac0-e0f8c3e7a138"/>
    <ds:schemaRef ds:uri="a04f0dde-a921-45e8-bc09-e3dea0d6bb4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e6c2e587-90e1-41e4-b9e4-09ee1be5efe5}" enabled="0" method="" siteId="{e6c2e587-90e1-41e4-b9e4-09ee1be5efe5}" removed="1"/>
</clbl:labelList>
</file>

<file path=docProps/app.xml><?xml version="1.0" encoding="utf-8"?>
<Properties xmlns="http://schemas.openxmlformats.org/officeDocument/2006/extended-properties" xmlns:vt="http://schemas.openxmlformats.org/officeDocument/2006/docPropsVTypes">
  <Template>Slice</Template>
  <TotalTime>230</TotalTime>
  <Words>1311</Words>
  <Application>Microsoft Office PowerPoint</Application>
  <PresentationFormat>Widescreen</PresentationFormat>
  <Paragraphs>137</Paragraphs>
  <Slides>26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Aptos</vt:lpstr>
      <vt:lpstr>Calibri</vt:lpstr>
      <vt:lpstr>Century Gothic</vt:lpstr>
      <vt:lpstr>KBER ES loopy 2</vt:lpstr>
      <vt:lpstr>Times New Roman</vt:lpstr>
      <vt:lpstr>Vladimir Script</vt:lpstr>
      <vt:lpstr>Wingdings</vt:lpstr>
      <vt:lpstr>Wingdings 3</vt:lpstr>
      <vt:lpstr>Slice</vt:lpstr>
      <vt:lpstr>PowerPoint Presentation</vt:lpstr>
      <vt:lpstr>The magic of year 2!</vt:lpstr>
      <vt:lpstr>Meet the year 2 team!</vt:lpstr>
      <vt:lpstr>Our website   Penwortham Primary School: HEADTEACHER WELCOME </vt:lpstr>
      <vt:lpstr>Life in Year 2</vt:lpstr>
      <vt:lpstr>Our curriculum</vt:lpstr>
      <vt:lpstr>Our day </vt:lpstr>
      <vt:lpstr>Forest school</vt:lpstr>
      <vt:lpstr>Reading books</vt:lpstr>
      <vt:lpstr>Home Learning</vt:lpstr>
      <vt:lpstr>Uniform</vt:lpstr>
      <vt:lpstr>P.E. </vt:lpstr>
      <vt:lpstr>Online resources</vt:lpstr>
      <vt:lpstr>Common exception words</vt:lpstr>
      <vt:lpstr>Leadership groups</vt:lpstr>
      <vt:lpstr>Communication</vt:lpstr>
      <vt:lpstr>PowerPoint Presentation</vt:lpstr>
      <vt:lpstr>Positive relationships and behaviour policy</vt:lpstr>
      <vt:lpstr>Zones of Regulation</vt:lpstr>
      <vt:lpstr>Toolkits</vt:lpstr>
      <vt:lpstr>PowerPoint Presentation</vt:lpstr>
      <vt:lpstr>School attendance  At Penwortham primary school, every school day counts.   We ask our children to be an Attendance H.E.R.O.  (Here Every day Ready On time)  and help us achieve our school attendance target of 96% or above.   Should your child be too unwell for school, please leave a voicemail on the school phone 01772 743321 or submit an absence request vis School Spider.  </vt:lpstr>
      <vt:lpstr>Wraparound care   Breakfast Club – 7.30am - 8.45am  After School Club – 3.30pm - 6pm</vt:lpstr>
      <vt:lpstr>PowerPoint Presentation</vt:lpstr>
      <vt:lpstr>Exhibitions, assemblies and showcases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 1</dc:title>
  <dc:creator>Louise McKenna</dc:creator>
  <cp:lastModifiedBy>Elaine Lambert</cp:lastModifiedBy>
  <cp:revision>373</cp:revision>
  <cp:lastPrinted>2019-10-03T07:44:34Z</cp:lastPrinted>
  <dcterms:created xsi:type="dcterms:W3CDTF">2017-09-21T09:53:44Z</dcterms:created>
  <dcterms:modified xsi:type="dcterms:W3CDTF">2025-07-16T15:34:35Z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0x01010026AFE467F419DE4BA586F3D1905E47E8</vt:lpwstr>
  </property>
  <property fmtid="{D5CDD505-2E9C-101B-9397-08002B2CF9AE}" pid="3" name="MediaServiceImageTags">
    <vt:lpwstr/>
  </property>
</Properties>
</file>