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21" r:id="rId3"/>
  </p:sldMasterIdLst>
  <p:sldIdLst>
    <p:sldId id="256" r:id="rId4"/>
    <p:sldId id="274" r:id="rId5"/>
    <p:sldId id="259" r:id="rId6"/>
    <p:sldId id="270" r:id="rId7"/>
    <p:sldId id="265" r:id="rId8"/>
    <p:sldId id="263" r:id="rId9"/>
    <p:sldId id="264" r:id="rId10"/>
    <p:sldId id="262" r:id="rId11"/>
    <p:sldId id="266" r:id="rId12"/>
    <p:sldId id="269" r:id="rId13"/>
    <p:sldId id="273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ACBF1CC-1996-4AA6-97FD-D5871624188A}" v="6" dt="2025-07-16T11:36:11.254"/>
    <p1510:client id="{7D195045-C4E3-2928-B4E8-0BB199F7C031}" v="102" dt="2025-07-17T10:10:52.67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microsoft.com/office/2016/11/relationships/changesInfo" Target="changesInfos/changesInfo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ethany Lilley" userId="S::b.lilley@penwortham-pri.lancs.sch.uk::5dea8b25-436b-4ea5-bad2-24d6005e4bc2" providerId="AD" clId="Web-{1FCCA547-D471-AAEE-A507-59D877F653ED}"/>
    <pc:docChg chg="modSld">
      <pc:chgData name="Bethany Lilley" userId="S::b.lilley@penwortham-pri.lancs.sch.uk::5dea8b25-436b-4ea5-bad2-24d6005e4bc2" providerId="AD" clId="Web-{1FCCA547-D471-AAEE-A507-59D877F653ED}" dt="2024-07-12T12:05:21.751" v="3" actId="20577"/>
      <pc:docMkLst>
        <pc:docMk/>
      </pc:docMkLst>
      <pc:sldChg chg="modSp">
        <pc:chgData name="Bethany Lilley" userId="S::b.lilley@penwortham-pri.lancs.sch.uk::5dea8b25-436b-4ea5-bad2-24d6005e4bc2" providerId="AD" clId="Web-{1FCCA547-D471-AAEE-A507-59D877F653ED}" dt="2024-07-12T12:05:21.751" v="3" actId="20577"/>
        <pc:sldMkLst>
          <pc:docMk/>
          <pc:sldMk cId="4146555012" sldId="262"/>
        </pc:sldMkLst>
      </pc:sldChg>
      <pc:sldChg chg="modSp">
        <pc:chgData name="Bethany Lilley" userId="S::b.lilley@penwortham-pri.lancs.sch.uk::5dea8b25-436b-4ea5-bad2-24d6005e4bc2" providerId="AD" clId="Web-{1FCCA547-D471-AAEE-A507-59D877F653ED}" dt="2024-07-12T12:04:59.391" v="1" actId="20577"/>
        <pc:sldMkLst>
          <pc:docMk/>
          <pc:sldMk cId="2320849962" sldId="264"/>
        </pc:sldMkLst>
      </pc:sldChg>
    </pc:docChg>
  </pc:docChgLst>
  <pc:docChgLst>
    <pc:chgData name="Elaine Lambert" userId="S::e.lambert@penwortham-pri.lancs.sch.uk::b48a5bed-2593-4818-a98a-c9b326cb4ef7" providerId="AD" clId="Web-{0ACBF1CC-1996-4AA6-97FD-D5871624188A}"/>
    <pc:docChg chg="modSld">
      <pc:chgData name="Elaine Lambert" userId="S::e.lambert@penwortham-pri.lancs.sch.uk::b48a5bed-2593-4818-a98a-c9b326cb4ef7" providerId="AD" clId="Web-{0ACBF1CC-1996-4AA6-97FD-D5871624188A}" dt="2025-07-16T11:36:11.254" v="5" actId="20577"/>
      <pc:docMkLst>
        <pc:docMk/>
      </pc:docMkLst>
      <pc:sldChg chg="modSp">
        <pc:chgData name="Elaine Lambert" userId="S::e.lambert@penwortham-pri.lancs.sch.uk::b48a5bed-2593-4818-a98a-c9b326cb4ef7" providerId="AD" clId="Web-{0ACBF1CC-1996-4AA6-97FD-D5871624188A}" dt="2025-07-16T11:36:11.254" v="5" actId="20577"/>
        <pc:sldMkLst>
          <pc:docMk/>
          <pc:sldMk cId="2320849962" sldId="264"/>
        </pc:sldMkLst>
        <pc:spChg chg="mod">
          <ac:chgData name="Elaine Lambert" userId="S::e.lambert@penwortham-pri.lancs.sch.uk::b48a5bed-2593-4818-a98a-c9b326cb4ef7" providerId="AD" clId="Web-{0ACBF1CC-1996-4AA6-97FD-D5871624188A}" dt="2025-07-16T11:36:11.254" v="5" actId="20577"/>
          <ac:spMkLst>
            <pc:docMk/>
            <pc:sldMk cId="2320849962" sldId="264"/>
            <ac:spMk id="4" creationId="{A0C37717-3738-C29D-74EC-FB8C5A8CE254}"/>
          </ac:spMkLst>
        </pc:spChg>
      </pc:sldChg>
    </pc:docChg>
  </pc:docChgLst>
  <pc:docChgLst>
    <pc:chgData name="Bethany Lilley" userId="S::b.lilley@penwortham-pri.lancs.sch.uk::5dea8b25-436b-4ea5-bad2-24d6005e4bc2" providerId="AD" clId="Web-{7D195045-C4E3-2928-B4E8-0BB199F7C031}"/>
    <pc:docChg chg="addSld delSld modSld">
      <pc:chgData name="Bethany Lilley" userId="S::b.lilley@penwortham-pri.lancs.sch.uk::5dea8b25-436b-4ea5-bad2-24d6005e4bc2" providerId="AD" clId="Web-{7D195045-C4E3-2928-B4E8-0BB199F7C031}" dt="2025-07-17T10:10:52.674" v="89"/>
      <pc:docMkLst>
        <pc:docMk/>
      </pc:docMkLst>
      <pc:sldChg chg="addSp modSp del">
        <pc:chgData name="Bethany Lilley" userId="S::b.lilley@penwortham-pri.lancs.sch.uk::5dea8b25-436b-4ea5-bad2-24d6005e4bc2" providerId="AD" clId="Web-{7D195045-C4E3-2928-B4E8-0BB199F7C031}" dt="2025-07-17T10:10:25.844" v="85"/>
        <pc:sldMkLst>
          <pc:docMk/>
          <pc:sldMk cId="1886464640" sldId="257"/>
        </pc:sldMkLst>
        <pc:picChg chg="add mod">
          <ac:chgData name="Bethany Lilley" userId="S::b.lilley@penwortham-pri.lancs.sch.uk::5dea8b25-436b-4ea5-bad2-24d6005e4bc2" providerId="AD" clId="Web-{7D195045-C4E3-2928-B4E8-0BB199F7C031}" dt="2025-07-17T08:00:13.445" v="57" actId="1076"/>
          <ac:picMkLst>
            <pc:docMk/>
            <pc:sldMk cId="1886464640" sldId="257"/>
            <ac:picMk id="3" creationId="{213EB7CE-32DE-908A-10A4-A8F7E318464F}"/>
          </ac:picMkLst>
        </pc:picChg>
      </pc:sldChg>
      <pc:sldChg chg="modSp">
        <pc:chgData name="Bethany Lilley" userId="S::b.lilley@penwortham-pri.lancs.sch.uk::5dea8b25-436b-4ea5-bad2-24d6005e4bc2" providerId="AD" clId="Web-{7D195045-C4E3-2928-B4E8-0BB199F7C031}" dt="2025-07-16T09:07:56.856" v="48" actId="1076"/>
        <pc:sldMkLst>
          <pc:docMk/>
          <pc:sldMk cId="4105052242" sldId="259"/>
        </pc:sldMkLst>
        <pc:spChg chg="mod">
          <ac:chgData name="Bethany Lilley" userId="S::b.lilley@penwortham-pri.lancs.sch.uk::5dea8b25-436b-4ea5-bad2-24d6005e4bc2" providerId="AD" clId="Web-{7D195045-C4E3-2928-B4E8-0BB199F7C031}" dt="2025-07-16T09:07:56.856" v="48" actId="1076"/>
          <ac:spMkLst>
            <pc:docMk/>
            <pc:sldMk cId="4105052242" sldId="259"/>
            <ac:spMk id="2" creationId="{28C43C9F-0ED7-BA8B-16FC-6CC15BC05EA1}"/>
          </ac:spMkLst>
        </pc:spChg>
      </pc:sldChg>
      <pc:sldChg chg="del">
        <pc:chgData name="Bethany Lilley" userId="S::b.lilley@penwortham-pri.lancs.sch.uk::5dea8b25-436b-4ea5-bad2-24d6005e4bc2" providerId="AD" clId="Web-{7D195045-C4E3-2928-B4E8-0BB199F7C031}" dt="2025-07-16T08:53:10.049" v="0"/>
        <pc:sldMkLst>
          <pc:docMk/>
          <pc:sldMk cId="2819249113" sldId="261"/>
        </pc:sldMkLst>
      </pc:sldChg>
      <pc:sldChg chg="addSp delSp modSp">
        <pc:chgData name="Bethany Lilley" userId="S::b.lilley@penwortham-pri.lancs.sch.uk::5dea8b25-436b-4ea5-bad2-24d6005e4bc2" providerId="AD" clId="Web-{7D195045-C4E3-2928-B4E8-0BB199F7C031}" dt="2025-07-17T10:05:26.166" v="73" actId="1076"/>
        <pc:sldMkLst>
          <pc:docMk/>
          <pc:sldMk cId="4146555012" sldId="262"/>
        </pc:sldMkLst>
        <pc:spChg chg="del">
          <ac:chgData name="Bethany Lilley" userId="S::b.lilley@penwortham-pri.lancs.sch.uk::5dea8b25-436b-4ea5-bad2-24d6005e4bc2" providerId="AD" clId="Web-{7D195045-C4E3-2928-B4E8-0BB199F7C031}" dt="2025-07-16T09:09:07.031" v="49"/>
          <ac:spMkLst>
            <pc:docMk/>
            <pc:sldMk cId="4146555012" sldId="262"/>
            <ac:spMk id="2" creationId="{55197718-3CE2-8B78-D936-00C3664E88F5}"/>
          </ac:spMkLst>
        </pc:spChg>
        <pc:spChg chg="mod">
          <ac:chgData name="Bethany Lilley" userId="S::b.lilley@penwortham-pri.lancs.sch.uk::5dea8b25-436b-4ea5-bad2-24d6005e4bc2" providerId="AD" clId="Web-{7D195045-C4E3-2928-B4E8-0BB199F7C031}" dt="2025-07-17T10:05:09.227" v="70" actId="1076"/>
          <ac:spMkLst>
            <pc:docMk/>
            <pc:sldMk cId="4146555012" sldId="262"/>
            <ac:spMk id="4" creationId="{7982A69D-7ACA-2DA7-030A-589B1D675179}"/>
          </ac:spMkLst>
        </pc:spChg>
        <pc:spChg chg="del mod">
          <ac:chgData name="Bethany Lilley" userId="S::b.lilley@penwortham-pri.lancs.sch.uk::5dea8b25-436b-4ea5-bad2-24d6005e4bc2" providerId="AD" clId="Web-{7D195045-C4E3-2928-B4E8-0BB199F7C031}" dt="2025-07-17T10:05:21.025" v="72"/>
          <ac:spMkLst>
            <pc:docMk/>
            <pc:sldMk cId="4146555012" sldId="262"/>
            <ac:spMk id="6" creationId="{C660A8B1-FDE7-A029-201A-4F97022A6822}"/>
          </ac:spMkLst>
        </pc:spChg>
        <pc:picChg chg="add mod ord">
          <ac:chgData name="Bethany Lilley" userId="S::b.lilley@penwortham-pri.lancs.sch.uk::5dea8b25-436b-4ea5-bad2-24d6005e4bc2" providerId="AD" clId="Web-{7D195045-C4E3-2928-B4E8-0BB199F7C031}" dt="2025-07-17T10:05:26.166" v="73" actId="1076"/>
          <ac:picMkLst>
            <pc:docMk/>
            <pc:sldMk cId="4146555012" sldId="262"/>
            <ac:picMk id="2" creationId="{01D7DDA7-7134-9E05-ADC8-5732A1FE222F}"/>
          </ac:picMkLst>
        </pc:picChg>
      </pc:sldChg>
      <pc:sldChg chg="addSp delSp modSp">
        <pc:chgData name="Bethany Lilley" userId="S::b.lilley@penwortham-pri.lancs.sch.uk::5dea8b25-436b-4ea5-bad2-24d6005e4bc2" providerId="AD" clId="Web-{7D195045-C4E3-2928-B4E8-0BB199F7C031}" dt="2025-07-17T09:12:23.206" v="68"/>
        <pc:sldMkLst>
          <pc:docMk/>
          <pc:sldMk cId="3664768883" sldId="263"/>
        </pc:sldMkLst>
        <pc:spChg chg="del">
          <ac:chgData name="Bethany Lilley" userId="S::b.lilley@penwortham-pri.lancs.sch.uk::5dea8b25-436b-4ea5-bad2-24d6005e4bc2" providerId="AD" clId="Web-{7D195045-C4E3-2928-B4E8-0BB199F7C031}" dt="2025-07-17T07:58:46.299" v="51"/>
          <ac:spMkLst>
            <pc:docMk/>
            <pc:sldMk cId="3664768883" sldId="263"/>
            <ac:spMk id="2" creationId="{C52E58D0-AD91-E8F9-5268-EAF4104513CD}"/>
          </ac:spMkLst>
        </pc:spChg>
        <pc:spChg chg="mod">
          <ac:chgData name="Bethany Lilley" userId="S::b.lilley@penwortham-pri.lancs.sch.uk::5dea8b25-436b-4ea5-bad2-24d6005e4bc2" providerId="AD" clId="Web-{7D195045-C4E3-2928-B4E8-0BB199F7C031}" dt="2025-07-17T09:12:04.549" v="66" actId="1076"/>
          <ac:spMkLst>
            <pc:docMk/>
            <pc:sldMk cId="3664768883" sldId="263"/>
            <ac:spMk id="4" creationId="{E6526916-7084-E691-51BF-A12BEEBE1955}"/>
          </ac:spMkLst>
        </pc:spChg>
        <pc:spChg chg="del mod">
          <ac:chgData name="Bethany Lilley" userId="S::b.lilley@penwortham-pri.lancs.sch.uk::5dea8b25-436b-4ea5-bad2-24d6005e4bc2" providerId="AD" clId="Web-{7D195045-C4E3-2928-B4E8-0BB199F7C031}" dt="2025-07-17T09:12:23.206" v="68"/>
          <ac:spMkLst>
            <pc:docMk/>
            <pc:sldMk cId="3664768883" sldId="263"/>
            <ac:spMk id="7" creationId="{EEB065FA-02D9-ABAA-E900-E7084464B344}"/>
          </ac:spMkLst>
        </pc:spChg>
        <pc:picChg chg="add mod ord">
          <ac:chgData name="Bethany Lilley" userId="S::b.lilley@penwortham-pri.lancs.sch.uk::5dea8b25-436b-4ea5-bad2-24d6005e4bc2" providerId="AD" clId="Web-{7D195045-C4E3-2928-B4E8-0BB199F7C031}" dt="2025-07-17T09:12:23.206" v="68"/>
          <ac:picMkLst>
            <pc:docMk/>
            <pc:sldMk cId="3664768883" sldId="263"/>
            <ac:picMk id="2" creationId="{A019E1FE-7B97-985F-4996-9615E86CFBF8}"/>
          </ac:picMkLst>
        </pc:picChg>
      </pc:sldChg>
      <pc:sldChg chg="addSp delSp modSp">
        <pc:chgData name="Bethany Lilley" userId="S::b.lilley@penwortham-pri.lancs.sch.uk::5dea8b25-436b-4ea5-bad2-24d6005e4bc2" providerId="AD" clId="Web-{7D195045-C4E3-2928-B4E8-0BB199F7C031}" dt="2025-07-17T10:09:49.030" v="84" actId="1076"/>
        <pc:sldMkLst>
          <pc:docMk/>
          <pc:sldMk cId="2320849962" sldId="264"/>
        </pc:sldMkLst>
        <pc:spChg chg="del">
          <ac:chgData name="Bethany Lilley" userId="S::b.lilley@penwortham-pri.lancs.sch.uk::5dea8b25-436b-4ea5-bad2-24d6005e4bc2" providerId="AD" clId="Web-{7D195045-C4E3-2928-B4E8-0BB199F7C031}" dt="2025-07-17T10:08:57.509" v="74"/>
          <ac:spMkLst>
            <pc:docMk/>
            <pc:sldMk cId="2320849962" sldId="264"/>
            <ac:spMk id="6" creationId="{FDA7E555-A0EA-93B0-0BA1-BBF5BC8D6C14}"/>
          </ac:spMkLst>
        </pc:spChg>
        <pc:picChg chg="add mod ord modCrop">
          <ac:chgData name="Bethany Lilley" userId="S::b.lilley@penwortham-pri.lancs.sch.uk::5dea8b25-436b-4ea5-bad2-24d6005e4bc2" providerId="AD" clId="Web-{7D195045-C4E3-2928-B4E8-0BB199F7C031}" dt="2025-07-17T10:09:49.030" v="84" actId="1076"/>
          <ac:picMkLst>
            <pc:docMk/>
            <pc:sldMk cId="2320849962" sldId="264"/>
            <ac:picMk id="3" creationId="{FA6FDFFE-2FCA-70C6-5CE3-7815E430B838}"/>
          </ac:picMkLst>
        </pc:picChg>
      </pc:sldChg>
      <pc:sldChg chg="delSp">
        <pc:chgData name="Bethany Lilley" userId="S::b.lilley@penwortham-pri.lancs.sch.uk::5dea8b25-436b-4ea5-bad2-24d6005e4bc2" providerId="AD" clId="Web-{7D195045-C4E3-2928-B4E8-0BB199F7C031}" dt="2025-07-16T09:09:25.282" v="50"/>
        <pc:sldMkLst>
          <pc:docMk/>
          <pc:sldMk cId="3166342115" sldId="265"/>
        </pc:sldMkLst>
        <pc:spChg chg="del">
          <ac:chgData name="Bethany Lilley" userId="S::b.lilley@penwortham-pri.lancs.sch.uk::5dea8b25-436b-4ea5-bad2-24d6005e4bc2" providerId="AD" clId="Web-{7D195045-C4E3-2928-B4E8-0BB199F7C031}" dt="2025-07-16T09:09:25.282" v="50"/>
          <ac:spMkLst>
            <pc:docMk/>
            <pc:sldMk cId="3166342115" sldId="265"/>
            <ac:spMk id="4" creationId="{06F2A96F-314B-BE32-2633-99D544E436EB}"/>
          </ac:spMkLst>
        </pc:spChg>
      </pc:sldChg>
      <pc:sldChg chg="addSp delSp modSp">
        <pc:chgData name="Bethany Lilley" userId="S::b.lilley@penwortham-pri.lancs.sch.uk::5dea8b25-436b-4ea5-bad2-24d6005e4bc2" providerId="AD" clId="Web-{7D195045-C4E3-2928-B4E8-0BB199F7C031}" dt="2025-07-16T09:00:01.521" v="14" actId="1076"/>
        <pc:sldMkLst>
          <pc:docMk/>
          <pc:sldMk cId="3446254139" sldId="266"/>
        </pc:sldMkLst>
        <pc:spChg chg="add del">
          <ac:chgData name="Bethany Lilley" userId="S::b.lilley@penwortham-pri.lancs.sch.uk::5dea8b25-436b-4ea5-bad2-24d6005e4bc2" providerId="AD" clId="Web-{7D195045-C4E3-2928-B4E8-0BB199F7C031}" dt="2025-07-16T08:59:12.925" v="5"/>
          <ac:spMkLst>
            <pc:docMk/>
            <pc:sldMk cId="3446254139" sldId="266"/>
            <ac:spMk id="6" creationId="{86E1DF71-F43E-CF6C-98F6-DE71C6DB722D}"/>
          </ac:spMkLst>
        </pc:spChg>
        <pc:picChg chg="add del mod ord">
          <ac:chgData name="Bethany Lilley" userId="S::b.lilley@penwortham-pri.lancs.sch.uk::5dea8b25-436b-4ea5-bad2-24d6005e4bc2" providerId="AD" clId="Web-{7D195045-C4E3-2928-B4E8-0BB199F7C031}" dt="2025-07-16T08:59:10.487" v="4"/>
          <ac:picMkLst>
            <pc:docMk/>
            <pc:sldMk cId="3446254139" sldId="266"/>
            <ac:picMk id="3" creationId="{3C5149F9-7A90-C143-3BF5-BD64C04F7BB3}"/>
          </ac:picMkLst>
        </pc:picChg>
        <pc:picChg chg="add mod modCrop">
          <ac:chgData name="Bethany Lilley" userId="S::b.lilley@penwortham-pri.lancs.sch.uk::5dea8b25-436b-4ea5-bad2-24d6005e4bc2" providerId="AD" clId="Web-{7D195045-C4E3-2928-B4E8-0BB199F7C031}" dt="2025-07-16T09:00:01.521" v="14" actId="1076"/>
          <ac:picMkLst>
            <pc:docMk/>
            <pc:sldMk cId="3446254139" sldId="266"/>
            <ac:picMk id="5" creationId="{8FBAE921-8DE1-A43D-67CD-F8997580A2D5}"/>
          </ac:picMkLst>
        </pc:picChg>
      </pc:sldChg>
      <pc:sldChg chg="addSp delSp modSp">
        <pc:chgData name="Bethany Lilley" userId="S::b.lilley@penwortham-pri.lancs.sch.uk::5dea8b25-436b-4ea5-bad2-24d6005e4bc2" providerId="AD" clId="Web-{7D195045-C4E3-2928-B4E8-0BB199F7C031}" dt="2025-07-16T09:07:41.167" v="47" actId="20577"/>
        <pc:sldMkLst>
          <pc:docMk/>
          <pc:sldMk cId="3724212645" sldId="270"/>
        </pc:sldMkLst>
        <pc:spChg chg="del">
          <ac:chgData name="Bethany Lilley" userId="S::b.lilley@penwortham-pri.lancs.sch.uk::5dea8b25-436b-4ea5-bad2-24d6005e4bc2" providerId="AD" clId="Web-{7D195045-C4E3-2928-B4E8-0BB199F7C031}" dt="2025-07-16T09:00:46.992" v="15"/>
          <ac:spMkLst>
            <pc:docMk/>
            <pc:sldMk cId="3724212645" sldId="270"/>
            <ac:spMk id="6" creationId="{0841B77A-C9BC-FB3D-47D4-AE125E587B59}"/>
          </ac:spMkLst>
        </pc:spChg>
        <pc:spChg chg="add del mod">
          <ac:chgData name="Bethany Lilley" userId="S::b.lilley@penwortham-pri.lancs.sch.uk::5dea8b25-436b-4ea5-bad2-24d6005e4bc2" providerId="AD" clId="Web-{7D195045-C4E3-2928-B4E8-0BB199F7C031}" dt="2025-07-16T09:06:01.381" v="22"/>
          <ac:spMkLst>
            <pc:docMk/>
            <pc:sldMk cId="3724212645" sldId="270"/>
            <ac:spMk id="7" creationId="{A103DD18-A91C-D7FA-810B-C228B82F2199}"/>
          </ac:spMkLst>
        </pc:spChg>
        <pc:spChg chg="del">
          <ac:chgData name="Bethany Lilley" userId="S::b.lilley@penwortham-pri.lancs.sch.uk::5dea8b25-436b-4ea5-bad2-24d6005e4bc2" providerId="AD" clId="Web-{7D195045-C4E3-2928-B4E8-0BB199F7C031}" dt="2025-07-16T09:01:14.540" v="16"/>
          <ac:spMkLst>
            <pc:docMk/>
            <pc:sldMk cId="3724212645" sldId="270"/>
            <ac:spMk id="8" creationId="{90BCE637-24CC-5C23-2A2F-28F4228A4D8F}"/>
          </ac:spMkLst>
        </pc:spChg>
        <pc:spChg chg="add mod">
          <ac:chgData name="Bethany Lilley" userId="S::b.lilley@penwortham-pri.lancs.sch.uk::5dea8b25-436b-4ea5-bad2-24d6005e4bc2" providerId="AD" clId="Web-{7D195045-C4E3-2928-B4E8-0BB199F7C031}" dt="2025-07-16T09:07:30.839" v="43" actId="1076"/>
          <ac:spMkLst>
            <pc:docMk/>
            <pc:sldMk cId="3724212645" sldId="270"/>
            <ac:spMk id="11" creationId="{AD40C7CA-346B-9A92-1FB2-23C54091F774}"/>
          </ac:spMkLst>
        </pc:spChg>
        <pc:spChg chg="add mod">
          <ac:chgData name="Bethany Lilley" userId="S::b.lilley@penwortham-pri.lancs.sch.uk::5dea8b25-436b-4ea5-bad2-24d6005e4bc2" providerId="AD" clId="Web-{7D195045-C4E3-2928-B4E8-0BB199F7C031}" dt="2025-07-16T09:07:41.167" v="47" actId="20577"/>
          <ac:spMkLst>
            <pc:docMk/>
            <pc:sldMk cId="3724212645" sldId="270"/>
            <ac:spMk id="12" creationId="{216088D5-9266-675C-A555-E46A5AD76D7B}"/>
          </ac:spMkLst>
        </pc:spChg>
        <pc:picChg chg="add mod ord">
          <ac:chgData name="Bethany Lilley" userId="S::b.lilley@penwortham-pri.lancs.sch.uk::5dea8b25-436b-4ea5-bad2-24d6005e4bc2" providerId="AD" clId="Web-{7D195045-C4E3-2928-B4E8-0BB199F7C031}" dt="2025-07-16T09:06:06.991" v="24" actId="1076"/>
          <ac:picMkLst>
            <pc:docMk/>
            <pc:sldMk cId="3724212645" sldId="270"/>
            <ac:picMk id="3" creationId="{F3B21549-61EC-A1B4-65DA-B1F67022DFEE}"/>
          </ac:picMkLst>
        </pc:picChg>
        <pc:picChg chg="add del mod ord">
          <ac:chgData name="Bethany Lilley" userId="S::b.lilley@penwortham-pri.lancs.sch.uk::5dea8b25-436b-4ea5-bad2-24d6005e4bc2" providerId="AD" clId="Web-{7D195045-C4E3-2928-B4E8-0BB199F7C031}" dt="2025-07-16T09:05:55.959" v="21"/>
          <ac:picMkLst>
            <pc:docMk/>
            <pc:sldMk cId="3724212645" sldId="270"/>
            <ac:picMk id="4" creationId="{448B3283-31FE-10C5-E46F-5A052E3C967A}"/>
          </ac:picMkLst>
        </pc:picChg>
        <pc:picChg chg="add mod ord">
          <ac:chgData name="Bethany Lilley" userId="S::b.lilley@penwortham-pri.lancs.sch.uk::5dea8b25-436b-4ea5-bad2-24d6005e4bc2" providerId="AD" clId="Web-{7D195045-C4E3-2928-B4E8-0BB199F7C031}" dt="2025-07-16T09:06:10.507" v="25" actId="14100"/>
          <ac:picMkLst>
            <pc:docMk/>
            <pc:sldMk cId="3724212645" sldId="270"/>
            <ac:picMk id="9" creationId="{FEA7508B-FCE6-E200-6627-982F632C5B6C}"/>
          </ac:picMkLst>
        </pc:picChg>
      </pc:sldChg>
      <pc:sldChg chg="add del">
        <pc:chgData name="Bethany Lilley" userId="S::b.lilley@penwortham-pri.lancs.sch.uk::5dea8b25-436b-4ea5-bad2-24d6005e4bc2" providerId="AD" clId="Web-{7D195045-C4E3-2928-B4E8-0BB199F7C031}" dt="2025-07-16T08:53:53.379" v="2"/>
        <pc:sldMkLst>
          <pc:docMk/>
          <pc:sldMk cId="3777936899" sldId="273"/>
        </pc:sldMkLst>
      </pc:sldChg>
      <pc:sldChg chg="addSp delSp modSp new">
        <pc:chgData name="Bethany Lilley" userId="S::b.lilley@penwortham-pri.lancs.sch.uk::5dea8b25-436b-4ea5-bad2-24d6005e4bc2" providerId="AD" clId="Web-{7D195045-C4E3-2928-B4E8-0BB199F7C031}" dt="2025-07-17T10:10:52.674" v="89"/>
        <pc:sldMkLst>
          <pc:docMk/>
          <pc:sldMk cId="3396633110" sldId="274"/>
        </pc:sldMkLst>
        <pc:spChg chg="del">
          <ac:chgData name="Bethany Lilley" userId="S::b.lilley@penwortham-pri.lancs.sch.uk::5dea8b25-436b-4ea5-bad2-24d6005e4bc2" providerId="AD" clId="Web-{7D195045-C4E3-2928-B4E8-0BB199F7C031}" dt="2025-07-17T10:10:52.674" v="89"/>
          <ac:spMkLst>
            <pc:docMk/>
            <pc:sldMk cId="3396633110" sldId="274"/>
            <ac:spMk id="2" creationId="{E04DB631-AAE1-D02F-36C3-47708A6240F0}"/>
          </ac:spMkLst>
        </pc:spChg>
        <pc:spChg chg="mod">
          <ac:chgData name="Bethany Lilley" userId="S::b.lilley@penwortham-pri.lancs.sch.uk::5dea8b25-436b-4ea5-bad2-24d6005e4bc2" providerId="AD" clId="Web-{7D195045-C4E3-2928-B4E8-0BB199F7C031}" dt="2025-07-17T08:00:47.415" v="65" actId="1076"/>
          <ac:spMkLst>
            <pc:docMk/>
            <pc:sldMk cId="3396633110" sldId="274"/>
            <ac:spMk id="3" creationId="{1EA37454-A3B3-7CF0-BBB1-1320ED065261}"/>
          </ac:spMkLst>
        </pc:spChg>
        <pc:spChg chg="del">
          <ac:chgData name="Bethany Lilley" userId="S::b.lilley@penwortham-pri.lancs.sch.uk::5dea8b25-436b-4ea5-bad2-24d6005e4bc2" providerId="AD" clId="Web-{7D195045-C4E3-2928-B4E8-0BB199F7C031}" dt="2025-07-17T10:10:41.939" v="87"/>
          <ac:spMkLst>
            <pc:docMk/>
            <pc:sldMk cId="3396633110" sldId="274"/>
            <ac:spMk id="4" creationId="{B3E4D6B0-1D17-FB0E-2130-03CF7F29D631}"/>
          </ac:spMkLst>
        </pc:spChg>
        <pc:picChg chg="add mod ord">
          <ac:chgData name="Bethany Lilley" userId="S::b.lilley@penwortham-pri.lancs.sch.uk::5dea8b25-436b-4ea5-bad2-24d6005e4bc2" providerId="AD" clId="Web-{7D195045-C4E3-2928-B4E8-0BB199F7C031}" dt="2025-07-17T10:10:48.158" v="88"/>
          <ac:picMkLst>
            <pc:docMk/>
            <pc:sldMk cId="3396633110" sldId="274"/>
            <ac:picMk id="6" creationId="{0C413E25-ABB7-0164-0A73-F23C3F3484E5}"/>
          </ac:picMkLst>
        </pc:picChg>
      </pc:sldChg>
    </pc:docChg>
  </pc:docChgLst>
  <pc:docChgLst>
    <pc:chgData name="Angela Flint" userId="S::a.flint@penwortham-pri.lancs.sch.uk::d0ff6785-36af-490f-876c-be70cd419c4d" providerId="AD" clId="Web-{25998152-4502-FF25-CF76-F4792BFD431F}"/>
    <pc:docChg chg="modSld">
      <pc:chgData name="Angela Flint" userId="S::a.flint@penwortham-pri.lancs.sch.uk::d0ff6785-36af-490f-876c-be70cd419c4d" providerId="AD" clId="Web-{25998152-4502-FF25-CF76-F4792BFD431F}" dt="2024-07-05T12:21:45.070" v="2"/>
      <pc:docMkLst>
        <pc:docMk/>
      </pc:docMkLst>
      <pc:sldChg chg="modSp">
        <pc:chgData name="Angela Flint" userId="S::a.flint@penwortham-pri.lancs.sch.uk::d0ff6785-36af-490f-876c-be70cd419c4d" providerId="AD" clId="Web-{25998152-4502-FF25-CF76-F4792BFD431F}" dt="2024-07-05T12:18:04.687" v="0"/>
        <pc:sldMkLst>
          <pc:docMk/>
          <pc:sldMk cId="1886464640" sldId="257"/>
        </pc:sldMkLst>
      </pc:sldChg>
      <pc:sldChg chg="modSp">
        <pc:chgData name="Angela Flint" userId="S::a.flint@penwortham-pri.lancs.sch.uk::d0ff6785-36af-490f-876c-be70cd419c4d" providerId="AD" clId="Web-{25998152-4502-FF25-CF76-F4792BFD431F}" dt="2024-07-05T12:19:06.174" v="1"/>
        <pc:sldMkLst>
          <pc:docMk/>
          <pc:sldMk cId="2320849962" sldId="264"/>
        </pc:sldMkLst>
      </pc:sldChg>
      <pc:sldChg chg="modSp">
        <pc:chgData name="Angela Flint" userId="S::a.flint@penwortham-pri.lancs.sch.uk::d0ff6785-36af-490f-876c-be70cd419c4d" providerId="AD" clId="Web-{25998152-4502-FF25-CF76-F4792BFD431F}" dt="2024-07-05T12:21:45.070" v="2"/>
        <pc:sldMkLst>
          <pc:docMk/>
          <pc:sldMk cId="3774098301" sldId="269"/>
        </pc:sldMkLst>
      </pc:sldChg>
    </pc:docChg>
  </pc:docChgLst>
  <pc:docChgLst>
    <pc:chgData name="Angela Flint" userId="S::a.flint@penwortham-pri.lancs.sch.uk::d0ff6785-36af-490f-876c-be70cd419c4d" providerId="AD" clId="Web-{7B232E67-C147-7A31-0D53-E39EB0ADA715}"/>
    <pc:docChg chg="delSld modSld">
      <pc:chgData name="Angela Flint" userId="S::a.flint@penwortham-pri.lancs.sch.uk::d0ff6785-36af-490f-876c-be70cd419c4d" providerId="AD" clId="Web-{7B232E67-C147-7A31-0D53-E39EB0ADA715}" dt="2024-07-12T08:42:08.853" v="64" actId="20577"/>
      <pc:docMkLst>
        <pc:docMk/>
      </pc:docMkLst>
      <pc:sldChg chg="modSp">
        <pc:chgData name="Angela Flint" userId="S::a.flint@penwortham-pri.lancs.sch.uk::d0ff6785-36af-490f-876c-be70cd419c4d" providerId="AD" clId="Web-{7B232E67-C147-7A31-0D53-E39EB0ADA715}" dt="2024-07-12T08:42:08.853" v="64" actId="20577"/>
        <pc:sldMkLst>
          <pc:docMk/>
          <pc:sldMk cId="4105052242" sldId="259"/>
        </pc:sldMkLst>
      </pc:sldChg>
      <pc:sldChg chg="del">
        <pc:chgData name="Angela Flint" userId="S::a.flint@penwortham-pri.lancs.sch.uk::d0ff6785-36af-490f-876c-be70cd419c4d" providerId="AD" clId="Web-{7B232E67-C147-7A31-0D53-E39EB0ADA715}" dt="2024-07-12T08:39:17.160" v="0"/>
        <pc:sldMkLst>
          <pc:docMk/>
          <pc:sldMk cId="4223095275" sldId="260"/>
        </pc:sldMkLst>
      </pc:sldChg>
    </pc:docChg>
  </pc:docChgLst>
  <pc:docChgLst>
    <pc:chgData name="Angela Flint" userId="S::a.flint@penwortham-pri.lancs.sch.uk::d0ff6785-36af-490f-876c-be70cd419c4d" providerId="AD" clId="Web-{C7D1EEB6-D5BE-2A35-260E-3E3B013C88C2}"/>
    <pc:docChg chg="modSld">
      <pc:chgData name="Angela Flint" userId="S::a.flint@penwortham-pri.lancs.sch.uk::d0ff6785-36af-490f-876c-be70cd419c4d" providerId="AD" clId="Web-{C7D1EEB6-D5BE-2A35-260E-3E3B013C88C2}" dt="2024-07-09T09:31:25.310" v="1"/>
      <pc:docMkLst>
        <pc:docMk/>
      </pc:docMkLst>
      <pc:sldChg chg="addSp delSp modSp">
        <pc:chgData name="Angela Flint" userId="S::a.flint@penwortham-pri.lancs.sch.uk::d0ff6785-36af-490f-876c-be70cd419c4d" providerId="AD" clId="Web-{C7D1EEB6-D5BE-2A35-260E-3E3B013C88C2}" dt="2024-07-09T09:31:25.310" v="1"/>
        <pc:sldMkLst>
          <pc:docMk/>
          <pc:sldMk cId="4223095275" sldId="260"/>
        </pc:sldMkLst>
      </pc:sldChg>
    </pc:docChg>
  </pc:docChgLst>
  <pc:docChgLst>
    <pc:chgData name="Angela Flint" userId="S::a.flint@penwortham-pri.lancs.sch.uk::d0ff6785-36af-490f-876c-be70cd419c4d" providerId="AD" clId="Web-{28BEBFAB-C0D0-93BF-A9B3-1F19B10DA31A}"/>
    <pc:docChg chg="delSld modSld">
      <pc:chgData name="Angela Flint" userId="S::a.flint@penwortham-pri.lancs.sch.uk::d0ff6785-36af-490f-876c-be70cd419c4d" providerId="AD" clId="Web-{28BEBFAB-C0D0-93BF-A9B3-1F19B10DA31A}" dt="2024-07-01T19:40:15.287" v="36" actId="20577"/>
      <pc:docMkLst>
        <pc:docMk/>
      </pc:docMkLst>
      <pc:sldChg chg="modSp">
        <pc:chgData name="Angela Flint" userId="S::a.flint@penwortham-pri.lancs.sch.uk::d0ff6785-36af-490f-876c-be70cd419c4d" providerId="AD" clId="Web-{28BEBFAB-C0D0-93BF-A9B3-1F19B10DA31A}" dt="2024-07-01T19:40:15.287" v="36" actId="20577"/>
        <pc:sldMkLst>
          <pc:docMk/>
          <pc:sldMk cId="109857222" sldId="256"/>
        </pc:sldMkLst>
      </pc:sldChg>
      <pc:sldChg chg="modSp">
        <pc:chgData name="Angela Flint" userId="S::a.flint@penwortham-pri.lancs.sch.uk::d0ff6785-36af-490f-876c-be70cd419c4d" providerId="AD" clId="Web-{28BEBFAB-C0D0-93BF-A9B3-1F19B10DA31A}" dt="2024-07-01T19:32:37.091" v="24" actId="1076"/>
        <pc:sldMkLst>
          <pc:docMk/>
          <pc:sldMk cId="4223095275" sldId="260"/>
        </pc:sldMkLst>
      </pc:sldChg>
      <pc:sldChg chg="addSp delSp modSp del">
        <pc:chgData name="Angela Flint" userId="S::a.flint@penwortham-pri.lancs.sch.uk::d0ff6785-36af-490f-876c-be70cd419c4d" providerId="AD" clId="Web-{28BEBFAB-C0D0-93BF-A9B3-1F19B10DA31A}" dt="2024-07-01T19:33:20.083" v="27"/>
        <pc:sldMkLst>
          <pc:docMk/>
          <pc:sldMk cId="2390846939" sldId="267"/>
        </pc:sldMkLst>
      </pc:sldChg>
      <pc:sldChg chg="del">
        <pc:chgData name="Angela Flint" userId="S::a.flint@penwortham-pri.lancs.sch.uk::d0ff6785-36af-490f-876c-be70cd419c4d" providerId="AD" clId="Web-{28BEBFAB-C0D0-93BF-A9B3-1F19B10DA31A}" dt="2024-07-01T19:24:41.411" v="0"/>
        <pc:sldMkLst>
          <pc:docMk/>
          <pc:sldMk cId="4219107246" sldId="268"/>
        </pc:sldMkLst>
      </pc:sldChg>
      <pc:sldChg chg="modSp">
        <pc:chgData name="Angela Flint" userId="S::a.flint@penwortham-pri.lancs.sch.uk::d0ff6785-36af-490f-876c-be70cd419c4d" providerId="AD" clId="Web-{28BEBFAB-C0D0-93BF-A9B3-1F19B10DA31A}" dt="2024-07-01T19:34:05.257" v="32" actId="20577"/>
        <pc:sldMkLst>
          <pc:docMk/>
          <pc:sldMk cId="3774098301" sldId="269"/>
        </pc:sldMkLst>
      </pc:sldChg>
      <pc:sldChg chg="del">
        <pc:chgData name="Angela Flint" userId="S::a.flint@penwortham-pri.lancs.sch.uk::d0ff6785-36af-490f-876c-be70cd419c4d" providerId="AD" clId="Web-{28BEBFAB-C0D0-93BF-A9B3-1F19B10DA31A}" dt="2024-07-01T19:33:22.864" v="28"/>
        <pc:sldMkLst>
          <pc:docMk/>
          <pc:sldMk cId="2000286212" sldId="270"/>
        </pc:sldMkLst>
      </pc:sldChg>
    </pc:docChg>
  </pc:docChgLst>
  <pc:docChgLst>
    <pc:chgData name="Jennifer Cunningham" userId="S::j.cunningham@penwortham-pri.lancs.sch.uk::63a3b13e-02f0-4dd2-8201-db6e87fc02cb" providerId="AD" clId="Web-{A777D466-60B4-E6CB-BA0C-03F667AF3873}"/>
    <pc:docChg chg="addSld delSld modSld">
      <pc:chgData name="Jennifer Cunningham" userId="S::j.cunningham@penwortham-pri.lancs.sch.uk::63a3b13e-02f0-4dd2-8201-db6e87fc02cb" providerId="AD" clId="Web-{A777D466-60B4-E6CB-BA0C-03F667AF3873}" dt="2025-07-07T09:58:11.889" v="122" actId="20577"/>
      <pc:docMkLst>
        <pc:docMk/>
      </pc:docMkLst>
      <pc:sldChg chg="addSp modSp">
        <pc:chgData name="Jennifer Cunningham" userId="S::j.cunningham@penwortham-pri.lancs.sch.uk::63a3b13e-02f0-4dd2-8201-db6e87fc02cb" providerId="AD" clId="Web-{A777D466-60B4-E6CB-BA0C-03F667AF3873}" dt="2025-07-07T08:29:23.671" v="10" actId="14100"/>
        <pc:sldMkLst>
          <pc:docMk/>
          <pc:sldMk cId="109857222" sldId="256"/>
        </pc:sldMkLst>
        <pc:spChg chg="mod">
          <ac:chgData name="Jennifer Cunningham" userId="S::j.cunningham@penwortham-pri.lancs.sch.uk::63a3b13e-02f0-4dd2-8201-db6e87fc02cb" providerId="AD" clId="Web-{A777D466-60B4-E6CB-BA0C-03F667AF3873}" dt="2025-07-07T08:29:23.671" v="10" actId="14100"/>
          <ac:spMkLst>
            <pc:docMk/>
            <pc:sldMk cId="109857222" sldId="256"/>
            <ac:spMk id="2" creationId="{00000000-0000-0000-0000-000000000000}"/>
          </ac:spMkLst>
        </pc:spChg>
        <pc:spChg chg="add">
          <ac:chgData name="Jennifer Cunningham" userId="S::j.cunningham@penwortham-pri.lancs.sch.uk::63a3b13e-02f0-4dd2-8201-db6e87fc02cb" providerId="AD" clId="Web-{A777D466-60B4-E6CB-BA0C-03F667AF3873}" dt="2025-07-07T08:29:08.358" v="7"/>
          <ac:spMkLst>
            <pc:docMk/>
            <pc:sldMk cId="109857222" sldId="256"/>
            <ac:spMk id="8" creationId="{9401732C-37EE-4B98-A709-9530173F3802}"/>
          </ac:spMkLst>
        </pc:spChg>
        <pc:grpChg chg="add">
          <ac:chgData name="Jennifer Cunningham" userId="S::j.cunningham@penwortham-pri.lancs.sch.uk::63a3b13e-02f0-4dd2-8201-db6e87fc02cb" providerId="AD" clId="Web-{A777D466-60B4-E6CB-BA0C-03F667AF3873}" dt="2025-07-07T08:29:08.358" v="7"/>
          <ac:grpSpMkLst>
            <pc:docMk/>
            <pc:sldMk cId="109857222" sldId="256"/>
            <ac:grpSpMk id="10" creationId="{654E48C8-2A00-4C54-BC9C-B18EE49E9C13}"/>
          </ac:grpSpMkLst>
        </pc:grpChg>
        <pc:picChg chg="add mod">
          <ac:chgData name="Jennifer Cunningham" userId="S::j.cunningham@penwortham-pri.lancs.sch.uk::63a3b13e-02f0-4dd2-8201-db6e87fc02cb" providerId="AD" clId="Web-{A777D466-60B4-E6CB-BA0C-03F667AF3873}" dt="2025-07-07T08:29:08.358" v="7"/>
          <ac:picMkLst>
            <pc:docMk/>
            <pc:sldMk cId="109857222" sldId="256"/>
            <ac:picMk id="3" creationId="{54574B0D-394D-C1D9-1BAC-74186F140679}"/>
          </ac:picMkLst>
        </pc:picChg>
      </pc:sldChg>
      <pc:sldChg chg="delSp modSp">
        <pc:chgData name="Jennifer Cunningham" userId="S::j.cunningham@penwortham-pri.lancs.sch.uk::63a3b13e-02f0-4dd2-8201-db6e87fc02cb" providerId="AD" clId="Web-{A777D466-60B4-E6CB-BA0C-03F667AF3873}" dt="2025-07-07T09:19:22.028" v="72" actId="20577"/>
        <pc:sldMkLst>
          <pc:docMk/>
          <pc:sldMk cId="1886464640" sldId="257"/>
        </pc:sldMkLst>
      </pc:sldChg>
      <pc:sldChg chg="addSp delSp modSp mod setBg">
        <pc:chgData name="Jennifer Cunningham" userId="S::j.cunningham@penwortham-pri.lancs.sch.uk::63a3b13e-02f0-4dd2-8201-db6e87fc02cb" providerId="AD" clId="Web-{A777D466-60B4-E6CB-BA0C-03F667AF3873}" dt="2025-07-07T09:19:41.170" v="75" actId="20577"/>
        <pc:sldMkLst>
          <pc:docMk/>
          <pc:sldMk cId="4105052242" sldId="259"/>
        </pc:sldMkLst>
        <pc:spChg chg="mod">
          <ac:chgData name="Jennifer Cunningham" userId="S::j.cunningham@penwortham-pri.lancs.sch.uk::63a3b13e-02f0-4dd2-8201-db6e87fc02cb" providerId="AD" clId="Web-{A777D466-60B4-E6CB-BA0C-03F667AF3873}" dt="2025-07-07T09:19:41.170" v="75" actId="20577"/>
          <ac:spMkLst>
            <pc:docMk/>
            <pc:sldMk cId="4105052242" sldId="259"/>
            <ac:spMk id="2" creationId="{28C43C9F-0ED7-BA8B-16FC-6CC15BC05EA1}"/>
          </ac:spMkLst>
        </pc:spChg>
        <pc:spChg chg="add">
          <ac:chgData name="Jennifer Cunningham" userId="S::j.cunningham@penwortham-pri.lancs.sch.uk::63a3b13e-02f0-4dd2-8201-db6e87fc02cb" providerId="AD" clId="Web-{A777D466-60B4-E6CB-BA0C-03F667AF3873}" dt="2025-07-07T08:30:21.220" v="24"/>
          <ac:spMkLst>
            <pc:docMk/>
            <pc:sldMk cId="4105052242" sldId="259"/>
            <ac:spMk id="97" creationId="{7E61F402-3445-458A-9A2B-D28FD288390C}"/>
          </ac:spMkLst>
        </pc:spChg>
        <pc:grpChg chg="add">
          <ac:chgData name="Jennifer Cunningham" userId="S::j.cunningham@penwortham-pri.lancs.sch.uk::63a3b13e-02f0-4dd2-8201-db6e87fc02cb" providerId="AD" clId="Web-{A777D466-60B4-E6CB-BA0C-03F667AF3873}" dt="2025-07-07T08:30:21.220" v="24"/>
          <ac:grpSpMkLst>
            <pc:docMk/>
            <pc:sldMk cId="4105052242" sldId="259"/>
            <ac:grpSpMk id="89" creationId="{3F6D81C7-B083-478E-82FE-089A8CB72EB8}"/>
          </ac:grpSpMkLst>
        </pc:grpChg>
        <pc:grpChg chg="add">
          <ac:chgData name="Jennifer Cunningham" userId="S::j.cunningham@penwortham-pri.lancs.sch.uk::63a3b13e-02f0-4dd2-8201-db6e87fc02cb" providerId="AD" clId="Web-{A777D466-60B4-E6CB-BA0C-03F667AF3873}" dt="2025-07-07T08:30:21.220" v="24"/>
          <ac:grpSpMkLst>
            <pc:docMk/>
            <pc:sldMk cId="4105052242" sldId="259"/>
            <ac:grpSpMk id="99" creationId="{A673C096-95AE-4644-B76C-1DF1B667DC44}"/>
          </ac:grpSpMkLst>
        </pc:grpChg>
        <pc:picChg chg="add">
          <ac:chgData name="Jennifer Cunningham" userId="S::j.cunningham@penwortham-pri.lancs.sch.uk::63a3b13e-02f0-4dd2-8201-db6e87fc02cb" providerId="AD" clId="Web-{A777D466-60B4-E6CB-BA0C-03F667AF3873}" dt="2025-07-07T08:30:17.235" v="23"/>
          <ac:picMkLst>
            <pc:docMk/>
            <pc:sldMk cId="4105052242" sldId="259"/>
            <ac:picMk id="5" creationId="{904DBAC7-C1EB-4071-D4F0-208EB3E7F6F5}"/>
          </ac:picMkLst>
        </pc:picChg>
      </pc:sldChg>
      <pc:sldChg chg="addSp delSp modSp">
        <pc:chgData name="Jennifer Cunningham" userId="S::j.cunningham@penwortham-pri.lancs.sch.uk::63a3b13e-02f0-4dd2-8201-db6e87fc02cb" providerId="AD" clId="Web-{A777D466-60B4-E6CB-BA0C-03F667AF3873}" dt="2025-07-07T08:29:57.110" v="20"/>
        <pc:sldMkLst>
          <pc:docMk/>
          <pc:sldMk cId="2819249113" sldId="261"/>
        </pc:sldMkLst>
      </pc:sldChg>
      <pc:sldChg chg="addSp delSp modSp">
        <pc:chgData name="Jennifer Cunningham" userId="S::j.cunningham@penwortham-pri.lancs.sch.uk::63a3b13e-02f0-4dd2-8201-db6e87fc02cb" providerId="AD" clId="Web-{A777D466-60B4-E6CB-BA0C-03F667AF3873}" dt="2025-07-07T09:21:09.035" v="103" actId="20577"/>
        <pc:sldMkLst>
          <pc:docMk/>
          <pc:sldMk cId="4146555012" sldId="262"/>
        </pc:sldMkLst>
        <pc:spChg chg="mod">
          <ac:chgData name="Jennifer Cunningham" userId="S::j.cunningham@penwortham-pri.lancs.sch.uk::63a3b13e-02f0-4dd2-8201-db6e87fc02cb" providerId="AD" clId="Web-{A777D466-60B4-E6CB-BA0C-03F667AF3873}" dt="2025-07-07T09:21:09.035" v="103" actId="20577"/>
          <ac:spMkLst>
            <pc:docMk/>
            <pc:sldMk cId="4146555012" sldId="262"/>
            <ac:spMk id="4" creationId="{7982A69D-7ACA-2DA7-030A-589B1D675179}"/>
          </ac:spMkLst>
        </pc:spChg>
      </pc:sldChg>
      <pc:sldChg chg="addSp delSp modSp">
        <pc:chgData name="Jennifer Cunningham" userId="S::j.cunningham@penwortham-pri.lancs.sch.uk::63a3b13e-02f0-4dd2-8201-db6e87fc02cb" providerId="AD" clId="Web-{A777D466-60B4-E6CB-BA0C-03F667AF3873}" dt="2025-07-07T09:20:15.844" v="87" actId="1076"/>
        <pc:sldMkLst>
          <pc:docMk/>
          <pc:sldMk cId="3664768883" sldId="263"/>
        </pc:sldMkLst>
        <pc:spChg chg="mod">
          <ac:chgData name="Jennifer Cunningham" userId="S::j.cunningham@penwortham-pri.lancs.sch.uk::63a3b13e-02f0-4dd2-8201-db6e87fc02cb" providerId="AD" clId="Web-{A777D466-60B4-E6CB-BA0C-03F667AF3873}" dt="2025-07-07T09:20:15.844" v="87" actId="1076"/>
          <ac:spMkLst>
            <pc:docMk/>
            <pc:sldMk cId="3664768883" sldId="263"/>
            <ac:spMk id="4" creationId="{E6526916-7084-E691-51BF-A12BEEBE1955}"/>
          </ac:spMkLst>
        </pc:spChg>
      </pc:sldChg>
      <pc:sldChg chg="addSp delSp modSp">
        <pc:chgData name="Jennifer Cunningham" userId="S::j.cunningham@penwortham-pri.lancs.sch.uk::63a3b13e-02f0-4dd2-8201-db6e87fc02cb" providerId="AD" clId="Web-{A777D466-60B4-E6CB-BA0C-03F667AF3873}" dt="2025-07-07T09:20:40.330" v="93" actId="20577"/>
        <pc:sldMkLst>
          <pc:docMk/>
          <pc:sldMk cId="2320849962" sldId="264"/>
        </pc:sldMkLst>
        <pc:spChg chg="mod">
          <ac:chgData name="Jennifer Cunningham" userId="S::j.cunningham@penwortham-pri.lancs.sch.uk::63a3b13e-02f0-4dd2-8201-db6e87fc02cb" providerId="AD" clId="Web-{A777D466-60B4-E6CB-BA0C-03F667AF3873}" dt="2025-07-07T09:20:25.376" v="89" actId="20577"/>
          <ac:spMkLst>
            <pc:docMk/>
            <pc:sldMk cId="2320849962" sldId="264"/>
            <ac:spMk id="2" creationId="{6CD0CD05-A383-1439-821B-405386C33C89}"/>
          </ac:spMkLst>
        </pc:spChg>
        <pc:spChg chg="mod">
          <ac:chgData name="Jennifer Cunningham" userId="S::j.cunningham@penwortham-pri.lancs.sch.uk::63a3b13e-02f0-4dd2-8201-db6e87fc02cb" providerId="AD" clId="Web-{A777D466-60B4-E6CB-BA0C-03F667AF3873}" dt="2025-07-07T09:20:40.330" v="93" actId="20577"/>
          <ac:spMkLst>
            <pc:docMk/>
            <pc:sldMk cId="2320849962" sldId="264"/>
            <ac:spMk id="4" creationId="{A0C37717-3738-C29D-74EC-FB8C5A8CE254}"/>
          </ac:spMkLst>
        </pc:spChg>
      </pc:sldChg>
      <pc:sldChg chg="modSp">
        <pc:chgData name="Jennifer Cunningham" userId="S::j.cunningham@penwortham-pri.lancs.sch.uk::63a3b13e-02f0-4dd2-8201-db6e87fc02cb" providerId="AD" clId="Web-{A777D466-60B4-E6CB-BA0C-03F667AF3873}" dt="2025-07-07T09:20:02.280" v="84" actId="20577"/>
        <pc:sldMkLst>
          <pc:docMk/>
          <pc:sldMk cId="3166342115" sldId="265"/>
        </pc:sldMkLst>
        <pc:spChg chg="mod">
          <ac:chgData name="Jennifer Cunningham" userId="S::j.cunningham@penwortham-pri.lancs.sch.uk::63a3b13e-02f0-4dd2-8201-db6e87fc02cb" providerId="AD" clId="Web-{A777D466-60B4-E6CB-BA0C-03F667AF3873}" dt="2025-07-07T09:20:02.280" v="84" actId="20577"/>
          <ac:spMkLst>
            <pc:docMk/>
            <pc:sldMk cId="3166342115" sldId="265"/>
            <ac:spMk id="2" creationId="{FF052C49-0A02-1CE3-3F20-83E00BF7FF63}"/>
          </ac:spMkLst>
        </pc:spChg>
      </pc:sldChg>
      <pc:sldChg chg="addSp delSp modSp">
        <pc:chgData name="Jennifer Cunningham" userId="S::j.cunningham@penwortham-pri.lancs.sch.uk::63a3b13e-02f0-4dd2-8201-db6e87fc02cb" providerId="AD" clId="Web-{A777D466-60B4-E6CB-BA0C-03F667AF3873}" dt="2025-07-07T09:21:21.113" v="109" actId="1076"/>
        <pc:sldMkLst>
          <pc:docMk/>
          <pc:sldMk cId="3446254139" sldId="266"/>
        </pc:sldMkLst>
        <pc:spChg chg="mod">
          <ac:chgData name="Jennifer Cunningham" userId="S::j.cunningham@penwortham-pri.lancs.sch.uk::63a3b13e-02f0-4dd2-8201-db6e87fc02cb" providerId="AD" clId="Web-{A777D466-60B4-E6CB-BA0C-03F667AF3873}" dt="2025-07-07T09:21:21.113" v="109" actId="1076"/>
          <ac:spMkLst>
            <pc:docMk/>
            <pc:sldMk cId="3446254139" sldId="266"/>
            <ac:spMk id="2" creationId="{274B1A7C-D3B4-C9EC-57F8-6F7EE8C84152}"/>
          </ac:spMkLst>
        </pc:spChg>
      </pc:sldChg>
      <pc:sldChg chg="delSp modSp">
        <pc:chgData name="Jennifer Cunningham" userId="S::j.cunningham@penwortham-pri.lancs.sch.uk::63a3b13e-02f0-4dd2-8201-db6e87fc02cb" providerId="AD" clId="Web-{A777D466-60B4-E6CB-BA0C-03F667AF3873}" dt="2025-07-07T09:22:00.428" v="118" actId="20577"/>
        <pc:sldMkLst>
          <pc:docMk/>
          <pc:sldMk cId="3774098301" sldId="269"/>
        </pc:sldMkLst>
        <pc:spChg chg="mod">
          <ac:chgData name="Jennifer Cunningham" userId="S::j.cunningham@penwortham-pri.lancs.sch.uk::63a3b13e-02f0-4dd2-8201-db6e87fc02cb" providerId="AD" clId="Web-{A777D466-60B4-E6CB-BA0C-03F667AF3873}" dt="2025-07-07T09:22:00.428" v="118" actId="20577"/>
          <ac:spMkLst>
            <pc:docMk/>
            <pc:sldMk cId="3774098301" sldId="269"/>
            <ac:spMk id="2" creationId="{3B5AE331-9158-FC7E-9C97-2D42099302A0}"/>
          </ac:spMkLst>
        </pc:spChg>
      </pc:sldChg>
      <pc:sldChg chg="delSp modSp add del replId">
        <pc:chgData name="Jennifer Cunningham" userId="S::j.cunningham@penwortham-pri.lancs.sch.uk::63a3b13e-02f0-4dd2-8201-db6e87fc02cb" providerId="AD" clId="Web-{A777D466-60B4-E6CB-BA0C-03F667AF3873}" dt="2025-07-07T09:57:58.841" v="119"/>
        <pc:sldMkLst>
          <pc:docMk/>
          <pc:sldMk cId="3637722049" sldId="270"/>
        </pc:sldMkLst>
      </pc:sldChg>
      <pc:sldChg chg="modSp add">
        <pc:chgData name="Jennifer Cunningham" userId="S::j.cunningham@penwortham-pri.lancs.sch.uk::63a3b13e-02f0-4dd2-8201-db6e87fc02cb" providerId="AD" clId="Web-{A777D466-60B4-E6CB-BA0C-03F667AF3873}" dt="2025-07-07T09:58:11.889" v="122" actId="20577"/>
        <pc:sldMkLst>
          <pc:docMk/>
          <pc:sldMk cId="3724212645" sldId="270"/>
        </pc:sldMkLst>
        <pc:spChg chg="mod">
          <ac:chgData name="Jennifer Cunningham" userId="S::j.cunningham@penwortham-pri.lancs.sch.uk::63a3b13e-02f0-4dd2-8201-db6e87fc02cb" providerId="AD" clId="Web-{A777D466-60B4-E6CB-BA0C-03F667AF3873}" dt="2025-07-07T09:58:11.889" v="122" actId="20577"/>
          <ac:spMkLst>
            <pc:docMk/>
            <pc:sldMk cId="3724212645" sldId="270"/>
            <ac:spMk id="2" creationId="{0D355DC0-CBA1-7CDE-9D7C-0A4006A18393}"/>
          </ac:spMkLst>
        </pc:spChg>
      </pc:sldChg>
      <pc:sldChg chg="add del replId">
        <pc:chgData name="Jennifer Cunningham" userId="S::j.cunningham@penwortham-pri.lancs.sch.uk::63a3b13e-02f0-4dd2-8201-db6e87fc02cb" providerId="AD" clId="Web-{A777D466-60B4-E6CB-BA0C-03F667AF3873}" dt="2025-07-07T08:30:08.172" v="22"/>
        <pc:sldMkLst>
          <pc:docMk/>
          <pc:sldMk cId="3821301510" sldId="270"/>
        </pc:sldMkLst>
      </pc:sldChg>
      <pc:sldChg chg="modSp add">
        <pc:chgData name="Jennifer Cunningham" userId="S::j.cunningham@penwortham-pri.lancs.sch.uk::63a3b13e-02f0-4dd2-8201-db6e87fc02cb" providerId="AD" clId="Web-{A777D466-60B4-E6CB-BA0C-03F667AF3873}" dt="2025-07-07T09:19:00.781" v="71" actId="1076"/>
        <pc:sldMkLst>
          <pc:docMk/>
          <pc:sldMk cId="3777936899" sldId="273"/>
        </pc:sldMkLst>
        <pc:spChg chg="mod">
          <ac:chgData name="Jennifer Cunningham" userId="S::j.cunningham@penwortham-pri.lancs.sch.uk::63a3b13e-02f0-4dd2-8201-db6e87fc02cb" providerId="AD" clId="Web-{A777D466-60B4-E6CB-BA0C-03F667AF3873}" dt="2025-07-07T09:18:46.182" v="70" actId="20577"/>
          <ac:spMkLst>
            <pc:docMk/>
            <pc:sldMk cId="3777936899" sldId="273"/>
            <ac:spMk id="2" creationId="{70B11ED3-FC14-5414-902B-14B65052B268}"/>
          </ac:spMkLst>
        </pc:spChg>
        <pc:cxnChg chg="mod">
          <ac:chgData name="Jennifer Cunningham" userId="S::j.cunningham@penwortham-pri.lancs.sch.uk::63a3b13e-02f0-4dd2-8201-db6e87fc02cb" providerId="AD" clId="Web-{A777D466-60B4-E6CB-BA0C-03F667AF3873}" dt="2025-07-07T09:19:00.781" v="71" actId="1076"/>
          <ac:cxnSpMkLst>
            <pc:docMk/>
            <pc:sldMk cId="3777936899" sldId="273"/>
            <ac:cxnSpMk id="9" creationId="{818EAA91-8591-06BB-4BD0-A01AEA3428AE}"/>
          </ac:cxnSpMkLst>
        </pc:cxnChg>
      </pc:sldChg>
    </pc:docChg>
  </pc:docChgLst>
  <pc:docChgLst>
    <pc:chgData name="Angela Flint" userId="S::a.flint@penwortham-pri.lancs.sch.uk::d0ff6785-36af-490f-876c-be70cd419c4d" providerId="AD" clId="Web-{E14868DC-FEF2-8987-9F4D-1DC2EFC656E2}"/>
    <pc:docChg chg="modSld">
      <pc:chgData name="Angela Flint" userId="S::a.flint@penwortham-pri.lancs.sch.uk::d0ff6785-36af-490f-876c-be70cd419c4d" providerId="AD" clId="Web-{E14868DC-FEF2-8987-9F4D-1DC2EFC656E2}" dt="2024-07-01T19:54:22.950" v="3" actId="20577"/>
      <pc:docMkLst>
        <pc:docMk/>
      </pc:docMkLst>
      <pc:sldChg chg="modSp">
        <pc:chgData name="Angela Flint" userId="S::a.flint@penwortham-pri.lancs.sch.uk::d0ff6785-36af-490f-876c-be70cd419c4d" providerId="AD" clId="Web-{E14868DC-FEF2-8987-9F4D-1DC2EFC656E2}" dt="2024-07-01T19:54:22.950" v="3" actId="20577"/>
        <pc:sldMkLst>
          <pc:docMk/>
          <pc:sldMk cId="109857222" sldId="256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7/17/2025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01666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0748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0568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81691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6190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62448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93087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73045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02555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dirty="0"/>
              <a:t>7/17/2025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7848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30563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7/17/2025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0344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39805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75685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7826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63285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3540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7/17/2025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884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2" r:id="rId1"/>
    <p:sldLayoutId id="2147483923" r:id="rId2"/>
    <p:sldLayoutId id="2147483924" r:id="rId3"/>
    <p:sldLayoutId id="2147483925" r:id="rId4"/>
    <p:sldLayoutId id="2147483926" r:id="rId5"/>
    <p:sldLayoutId id="2147483927" r:id="rId6"/>
    <p:sldLayoutId id="2147483928" r:id="rId7"/>
    <p:sldLayoutId id="2147483929" r:id="rId8"/>
    <p:sldLayoutId id="2147483930" r:id="rId9"/>
    <p:sldLayoutId id="2147483931" r:id="rId10"/>
    <p:sldLayoutId id="2147483932" r:id="rId11"/>
    <p:sldLayoutId id="2147483933" r:id="rId12"/>
    <p:sldLayoutId id="2147483934" r:id="rId13"/>
    <p:sldLayoutId id="2147483935" r:id="rId14"/>
    <p:sldLayoutId id="2147483936" r:id="rId15"/>
    <p:sldLayoutId id="2147483937" r:id="rId16"/>
    <p:sldLayoutId id="2147483938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s://www.penworthamprimary.co.uk/" TargetMode="Externa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401732C-37EE-4B98-A709-9530173F38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54E48C8-2A00-4C54-BC9C-B18EE49E9C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786"/>
            <a:ext cx="12229962" cy="6856214"/>
            <a:chOff x="-15736" y="0"/>
            <a:chExt cx="12229962" cy="6856214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E0A0544-8F52-43F0-AC3E-DF683908B5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F4057D3-A680-4443-9E51-ED920A691E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F6853A4-7B38-4FDE-B024-AE8BA71E73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86ADF4DB-4290-4441-8F8E-04152FE606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37680" y="2573649"/>
            <a:ext cx="4094017" cy="1338464"/>
          </a:xfrm>
        </p:spPr>
        <p:txBody>
          <a:bodyPr>
            <a:normAutofit fontScale="90000"/>
          </a:bodyPr>
          <a:lstStyle/>
          <a:p>
            <a:r>
              <a:rPr lang="en-US" sz="4800">
                <a:solidFill>
                  <a:srgbClr val="262626"/>
                </a:solidFill>
                <a:cs typeface="Calibri Light"/>
              </a:rPr>
              <a:t>Moving from Year 1 to Year 2</a:t>
            </a:r>
            <a:endParaRPr lang="en-US" sz="4800">
              <a:solidFill>
                <a:srgbClr val="262626"/>
              </a:solidFill>
            </a:endParaRPr>
          </a:p>
        </p:txBody>
      </p:sp>
      <p:pic>
        <p:nvPicPr>
          <p:cNvPr id="3" name="Picture 2" descr="A person smiling in a blue shirt&#10;&#10;AI-generated content may be incorrect.">
            <a:extLst>
              <a:ext uri="{FF2B5EF4-FFF2-40B4-BE49-F238E27FC236}">
                <a16:creationId xmlns:a16="http://schemas.microsoft.com/office/drawing/2014/main" id="{54574B0D-394D-C1D9-1BAC-74186F1406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4953" y="982131"/>
            <a:ext cx="3596895" cy="4893735"/>
          </a:xfrm>
          <a:prstGeom prst="rect">
            <a:avLst/>
          </a:prstGeom>
          <a:ln w="57150" cmpd="thickThin">
            <a:solidFill>
              <a:srgbClr val="7F7F7F"/>
            </a:solidFill>
            <a:miter lim="800000"/>
          </a:ln>
        </p:spPr>
      </p:pic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5AE331-9158-FC7E-9C97-2D42099302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7289" y="608321"/>
            <a:ext cx="9457422" cy="1835828"/>
          </a:xfrm>
        </p:spPr>
        <p:txBody>
          <a:bodyPr>
            <a:normAutofit fontScale="90000"/>
          </a:bodyPr>
          <a:lstStyle/>
          <a:p>
            <a:r>
              <a:rPr lang="en-US" dirty="0"/>
              <a:t>On</a:t>
            </a:r>
            <a:r>
              <a:rPr lang="en-US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dirty="0"/>
              <a:t>Thursday 17th July, I will go with my friends and spend the afternoon with </a:t>
            </a:r>
            <a:br>
              <a:rPr lang="en-US" dirty="0"/>
            </a:br>
            <a:r>
              <a:rPr lang="en-US" dirty="0"/>
              <a:t>Mrs. Lambert in the Year 2 classroom. 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53BCDB-BB78-0023-392E-D474917724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2722" y="2729460"/>
            <a:ext cx="4180932" cy="3318936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0983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B11ED3-FC14-5414-902B-14B65052B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6108" y="1633048"/>
            <a:ext cx="6241816" cy="4091650"/>
          </a:xfrm>
        </p:spPr>
        <p:txBody>
          <a:bodyPr>
            <a:normAutofit fontScale="90000"/>
          </a:bodyPr>
          <a:lstStyle/>
          <a:p>
            <a:r>
              <a:rPr lang="en-US" sz="3100" dirty="0"/>
              <a:t>This is the website with all the information about Year 2! </a:t>
            </a:r>
            <a:br>
              <a:rPr lang="en-US" sz="3100" dirty="0"/>
            </a:br>
            <a:br>
              <a:rPr lang="en-US" sz="3100" dirty="0"/>
            </a:br>
            <a:r>
              <a:rPr lang="en-US" sz="3100" dirty="0">
                <a:ea typeface="+mj-lt"/>
                <a:cs typeface="+mj-lt"/>
                <a:hlinkClick r:id="rId2"/>
              </a:rPr>
              <a:t>Penwortham Primary School: Headteacher Welcome</a:t>
            </a:r>
            <a:br>
              <a:rPr lang="en-US" sz="3100" dirty="0">
                <a:ea typeface="+mj-lt"/>
                <a:cs typeface="+mj-lt"/>
              </a:rPr>
            </a:br>
            <a:br>
              <a:rPr lang="en-US" sz="3100" dirty="0"/>
            </a:br>
            <a:r>
              <a:rPr lang="en-US" sz="3100" dirty="0">
                <a:ea typeface="+mj-lt"/>
                <a:cs typeface="+mj-lt"/>
              </a:rPr>
              <a:t>On here you will find a timetable for the week and a curriculum overview for the half term.</a:t>
            </a:r>
            <a:r>
              <a:rPr lang="en-US" dirty="0">
                <a:ea typeface="+mj-lt"/>
                <a:cs typeface="+mj-lt"/>
              </a:rPr>
              <a:t> </a:t>
            </a:r>
            <a:br>
              <a:rPr lang="en-US" dirty="0">
                <a:ea typeface="+mj-lt"/>
                <a:cs typeface="+mj-lt"/>
              </a:rPr>
            </a:br>
            <a:endParaRPr lang="en-US" dirty="0"/>
          </a:p>
        </p:txBody>
      </p:sp>
      <p:pic>
        <p:nvPicPr>
          <p:cNvPr id="6" name="Picture 5" descr="A screenshot of a school website&#10;&#10;AI-generated content may be incorrect.">
            <a:extLst>
              <a:ext uri="{FF2B5EF4-FFF2-40B4-BE49-F238E27FC236}">
                <a16:creationId xmlns:a16="http://schemas.microsoft.com/office/drawing/2014/main" id="{CC6B9E3A-CECD-CE01-621C-E8ACBC55FA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6594" y="1466186"/>
            <a:ext cx="3483619" cy="3588032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18EAA91-8591-06BB-4BD0-A01AEA3428AE}"/>
              </a:ext>
            </a:extLst>
          </p:cNvPr>
          <p:cNvCxnSpPr/>
          <p:nvPr/>
        </p:nvCxnSpPr>
        <p:spPr>
          <a:xfrm flipH="1" flipV="1">
            <a:off x="8481759" y="3204443"/>
            <a:ext cx="1591782" cy="599345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79368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assroom with blue chairs and tables&#10;&#10;AI-generated content may be incorrect.">
            <a:extLst>
              <a:ext uri="{FF2B5EF4-FFF2-40B4-BE49-F238E27FC236}">
                <a16:creationId xmlns:a16="http://schemas.microsoft.com/office/drawing/2014/main" id="{0C413E25-ABB7-0164-0A73-F23C3F3484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1660" y="1484303"/>
            <a:ext cx="5245652" cy="3986696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A37454-A3B3-7CF0-BBB1-1320ED0652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92560" y="2073644"/>
            <a:ext cx="4429439" cy="2700411"/>
          </a:xfrm>
        </p:spPr>
        <p:txBody>
          <a:bodyPr/>
          <a:lstStyle/>
          <a:p>
            <a:pPr algn="ctr">
              <a:buNone/>
            </a:pPr>
            <a:r>
              <a:rPr lang="en-US" sz="2800" dirty="0"/>
              <a:t>When I come back to school after the summer holidays I will be in Year 2. </a:t>
            </a:r>
            <a:br>
              <a:rPr lang="en-US" sz="2800" dirty="0"/>
            </a:br>
            <a:br>
              <a:rPr lang="en-US" sz="2800" dirty="0"/>
            </a:br>
            <a:r>
              <a:rPr lang="en-US" sz="2800" dirty="0"/>
              <a:t>I will have a new classroom.</a:t>
            </a:r>
            <a:endParaRPr lang="en-US" sz="2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66331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>
            <a:extLst>
              <a:ext uri="{FF2B5EF4-FFF2-40B4-BE49-F238E27FC236}">
                <a16:creationId xmlns:a16="http://schemas.microsoft.com/office/drawing/2014/main" id="{3F6D81C7-B083-478E-82FE-089A8CB72E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id="{8398EDA2-4889-433D-AC01-5214D79764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0099D46A-AF52-46FD-938B-D31189460A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C933E919-C473-4F0E-9DBC-CC65FC9E92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93" name="Picture 92">
              <a:extLst>
                <a:ext uri="{FF2B5EF4-FFF2-40B4-BE49-F238E27FC236}">
                  <a16:creationId xmlns:a16="http://schemas.microsoft.com/office/drawing/2014/main" id="{FBBF3BDD-5C99-4FDC-BBCB-E711359D93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F06B54F2-CD11-4359-A7D6-DA7C76C091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 useBgFill="1">
        <p:nvSpPr>
          <p:cNvPr id="97" name="Rectangle 96">
            <a:extLst>
              <a:ext uri="{FF2B5EF4-FFF2-40B4-BE49-F238E27FC236}">
                <a16:creationId xmlns:a16="http://schemas.microsoft.com/office/drawing/2014/main" id="{7E61F402-3445-458A-9A2B-D28FD28839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9" name="Group 98">
            <a:extLst>
              <a:ext uri="{FF2B5EF4-FFF2-40B4-BE49-F238E27FC236}">
                <a16:creationId xmlns:a16="http://schemas.microsoft.com/office/drawing/2014/main" id="{A673C096-95AE-4644-B76C-1DF1B667D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100" name="Picture 99">
              <a:extLst>
                <a:ext uri="{FF2B5EF4-FFF2-40B4-BE49-F238E27FC236}">
                  <a16:creationId xmlns:a16="http://schemas.microsoft.com/office/drawing/2014/main" id="{77A91835-418B-4867-87D7-1376A57F3F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65B511A1-E0EC-49FE-8068-9DA29CD00E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2" name="Picture 101">
              <a:extLst>
                <a:ext uri="{FF2B5EF4-FFF2-40B4-BE49-F238E27FC236}">
                  <a16:creationId xmlns:a16="http://schemas.microsoft.com/office/drawing/2014/main" id="{4A61BC5F-ADA4-4DBA-9C6B-E17E0B82EC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03" name="Picture 102">
              <a:extLst>
                <a:ext uri="{FF2B5EF4-FFF2-40B4-BE49-F238E27FC236}">
                  <a16:creationId xmlns:a16="http://schemas.microsoft.com/office/drawing/2014/main" id="{1CE6F7D2-ACED-47D2-BEFD-FB26F75374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8C43C9F-0ED7-BA8B-16FC-6CC15BC05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2763564"/>
            <a:ext cx="3660056" cy="132537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dirty="0">
                <a:solidFill>
                  <a:srgbClr val="262626"/>
                </a:solidFill>
              </a:rPr>
              <a:t>My new teacher is Mrs. Lambert.</a:t>
            </a:r>
            <a:endParaRPr lang="en-US" sz="3600">
              <a:solidFill>
                <a:srgbClr val="262626"/>
              </a:solidFill>
            </a:endParaRPr>
          </a:p>
        </p:txBody>
      </p: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2BE880E9-2B86-4CDB-B5B7-308745CDD1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95401" y="2400639"/>
            <a:ext cx="366005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person smiling in a blue shirt&#10;&#10;AI-generated content may be incorrect.">
            <a:extLst>
              <a:ext uri="{FF2B5EF4-FFF2-40B4-BE49-F238E27FC236}">
                <a16:creationId xmlns:a16="http://schemas.microsoft.com/office/drawing/2014/main" id="{904DBAC7-C1EB-4071-D4F0-208EB3E7F6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4953" y="982131"/>
            <a:ext cx="3596895" cy="4893735"/>
          </a:xfrm>
          <a:prstGeom prst="rect">
            <a:avLst/>
          </a:prstGeom>
          <a:ln w="57150" cmpd="thickThin">
            <a:solidFill>
              <a:srgbClr val="7F7F7F"/>
            </a:solidFill>
            <a:miter lim="800000"/>
          </a:ln>
        </p:spPr>
      </p:pic>
    </p:spTree>
    <p:extLst>
      <p:ext uri="{BB962C8B-B14F-4D97-AF65-F5344CB8AC3E}">
        <p14:creationId xmlns:p14="http://schemas.microsoft.com/office/powerpoint/2010/main" val="41050522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355DC0-CBA1-7CDE-9D7C-0A4006A183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Other people who can help me in Year 2 are: </a:t>
            </a:r>
          </a:p>
        </p:txBody>
      </p:sp>
      <p:pic>
        <p:nvPicPr>
          <p:cNvPr id="3" name="Content Placeholder 2" descr="A person smiling at camera&#10;&#10;AI-generated content may be incorrect.">
            <a:extLst>
              <a:ext uri="{FF2B5EF4-FFF2-40B4-BE49-F238E27FC236}">
                <a16:creationId xmlns:a16="http://schemas.microsoft.com/office/drawing/2014/main" id="{F3B21549-61EC-A1B4-65DA-B1F67022DFE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885528" y="2560320"/>
            <a:ext cx="1676666" cy="2514998"/>
          </a:xfrm>
          <a:prstGeom prst="rect">
            <a:avLst/>
          </a:prstGeom>
        </p:spPr>
      </p:pic>
      <p:pic>
        <p:nvPicPr>
          <p:cNvPr id="9" name="Content Placeholder 8" descr="A person smiling at camera&#10;&#10;AI-generated content may be incorrect.">
            <a:extLst>
              <a:ext uri="{FF2B5EF4-FFF2-40B4-BE49-F238E27FC236}">
                <a16:creationId xmlns:a16="http://schemas.microsoft.com/office/drawing/2014/main" id="{FEA7508B-FCE6-E200-6627-982F632C5B6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437120" y="2560320"/>
            <a:ext cx="1676666" cy="2514998"/>
          </a:xfrm>
          <a:prstGeom prst="rect">
            <a:avLst/>
          </a:prstGeom>
        </p:spPr>
      </p:pic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AD40C7CA-346B-9A92-1FB2-23C54091F774}"/>
              </a:ext>
            </a:extLst>
          </p:cNvPr>
          <p:cNvSpPr txBox="1">
            <a:spLocks/>
          </p:cNvSpPr>
          <p:nvPr/>
        </p:nvSpPr>
        <p:spPr>
          <a:xfrm>
            <a:off x="2364347" y="5250005"/>
            <a:ext cx="2725853" cy="43726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200" dirty="0" err="1"/>
              <a:t>Mrs</a:t>
            </a:r>
            <a:r>
              <a:rPr lang="en-US" sz="3200" dirty="0"/>
              <a:t> Kirkpatrick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216088D5-9266-675C-A555-E46A5AD76D7B}"/>
              </a:ext>
            </a:extLst>
          </p:cNvPr>
          <p:cNvSpPr txBox="1">
            <a:spLocks/>
          </p:cNvSpPr>
          <p:nvPr/>
        </p:nvSpPr>
        <p:spPr>
          <a:xfrm>
            <a:off x="6914260" y="5250005"/>
            <a:ext cx="2725853" cy="43726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200" dirty="0"/>
              <a:t>Miss Flint</a:t>
            </a:r>
          </a:p>
        </p:txBody>
      </p:sp>
    </p:spTree>
    <p:extLst>
      <p:ext uri="{BB962C8B-B14F-4D97-AF65-F5344CB8AC3E}">
        <p14:creationId xmlns:p14="http://schemas.microsoft.com/office/powerpoint/2010/main" val="37242126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052C49-0A02-1CE3-3F20-83E00BF7FF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2330" y="3647914"/>
            <a:ext cx="4878802" cy="1371600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3200" dirty="0"/>
              <a:t>I come into school and leave by a different door. </a:t>
            </a:r>
            <a:br>
              <a:rPr lang="en-US" sz="3200" dirty="0"/>
            </a:br>
            <a:br>
              <a:rPr lang="en-US" sz="3200" dirty="0"/>
            </a:br>
            <a:br>
              <a:rPr lang="en-US" sz="3200" dirty="0"/>
            </a:br>
            <a:r>
              <a:rPr lang="en-US" sz="3200" dirty="0"/>
              <a:t>This is the Year 2 entrance and home time door. </a:t>
            </a:r>
          </a:p>
        </p:txBody>
      </p:sp>
      <p:pic>
        <p:nvPicPr>
          <p:cNvPr id="5" name="Picture 5" descr="A picture containing building, door, outdoor, home door&#10;&#10;Description automatically generated">
            <a:extLst>
              <a:ext uri="{FF2B5EF4-FFF2-40B4-BE49-F238E27FC236}">
                <a16:creationId xmlns:a16="http://schemas.microsoft.com/office/drawing/2014/main" id="{51936518-B7B0-81E3-32E0-82C81C44431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5405" r="15405"/>
          <a:stretch/>
        </p:blipFill>
        <p:spPr>
          <a:xfrm>
            <a:off x="6688138" y="1127125"/>
            <a:ext cx="4405312" cy="4775200"/>
          </a:xfrm>
        </p:spPr>
      </p:pic>
    </p:spTree>
    <p:extLst>
      <p:ext uri="{BB962C8B-B14F-4D97-AF65-F5344CB8AC3E}">
        <p14:creationId xmlns:p14="http://schemas.microsoft.com/office/powerpoint/2010/main" val="31663421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526916-7084-E691-51BF-A12BEEBE19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73209" y="1036620"/>
            <a:ext cx="4696352" cy="1828800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800" dirty="0"/>
              <a:t>A day in Year 2 is just like a day in Year 1. </a:t>
            </a:r>
          </a:p>
          <a:p>
            <a:endParaRPr lang="en-US" sz="2800" dirty="0"/>
          </a:p>
          <a:p>
            <a:r>
              <a:rPr lang="en-US" sz="2800" dirty="0"/>
              <a:t>When I come into the classroom I will hang up my coat and bag. </a:t>
            </a:r>
          </a:p>
          <a:p>
            <a:endParaRPr lang="en-US" sz="2800" dirty="0"/>
          </a:p>
          <a:p>
            <a:r>
              <a:rPr lang="en-US" sz="2800" dirty="0"/>
              <a:t>I will get out my water bottle and put in the tray. </a:t>
            </a:r>
          </a:p>
        </p:txBody>
      </p:sp>
      <p:pic>
        <p:nvPicPr>
          <p:cNvPr id="2" name="Picture Placeholder 1" descr="A room with backpacks and bags&#10;&#10;AI-generated content may be incorrect.">
            <a:extLst>
              <a:ext uri="{FF2B5EF4-FFF2-40B4-BE49-F238E27FC236}">
                <a16:creationId xmlns:a16="http://schemas.microsoft.com/office/drawing/2014/main" id="{A019E1FE-7B97-985F-4996-9615E86CFBF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0331" r="10331"/>
          <a:stretch/>
        </p:blipFill>
        <p:spPr>
          <a:xfrm>
            <a:off x="6107453" y="1534978"/>
            <a:ext cx="5050725" cy="3788044"/>
          </a:xfrm>
          <a:prstGeom prst="roundRect">
            <a:avLst>
              <a:gd name="adj" fmla="val 0"/>
            </a:avLst>
          </a:prstGeom>
          <a:ln w="57150" cmpd="thickThin">
            <a:solidFill>
              <a:prstClr val="black">
                <a:lumMod val="50000"/>
                <a:lumOff val="50000"/>
              </a:prst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36647688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D0CD05-A383-1439-821B-405386C33C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1258" y="917916"/>
            <a:ext cx="6241816" cy="1371600"/>
          </a:xfrm>
        </p:spPr>
        <p:txBody>
          <a:bodyPr/>
          <a:lstStyle/>
          <a:p>
            <a:r>
              <a:rPr lang="en-US" b="1" u="sng" dirty="0"/>
              <a:t>The Timetable</a:t>
            </a:r>
            <a:br>
              <a:rPr lang="en-US" dirty="0"/>
            </a:b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C37717-3738-C29D-74EC-FB8C5A8CE2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95399" y="2107066"/>
            <a:ext cx="6241816" cy="3696236"/>
          </a:xfrm>
        </p:spPr>
        <p:txBody>
          <a:bodyPr>
            <a:normAutofit lnSpcReduction="10000"/>
          </a:bodyPr>
          <a:lstStyle/>
          <a:p>
            <a:pPr algn="l"/>
            <a:r>
              <a:rPr lang="en-US" b="1" dirty="0"/>
              <a:t>In the mornings</a:t>
            </a:r>
          </a:p>
          <a:p>
            <a:pPr algn="l"/>
            <a:r>
              <a:rPr lang="en-US" dirty="0"/>
              <a:t>Morning work</a:t>
            </a:r>
          </a:p>
          <a:p>
            <a:pPr algn="l"/>
            <a:r>
              <a:rPr lang="en-US" dirty="0"/>
              <a:t>English</a:t>
            </a:r>
          </a:p>
          <a:p>
            <a:pPr algn="l"/>
            <a:r>
              <a:rPr lang="en-US" dirty="0"/>
              <a:t>Math</a:t>
            </a:r>
          </a:p>
          <a:p>
            <a:pPr algn="l"/>
            <a:r>
              <a:rPr lang="en-US" b="1" dirty="0"/>
              <a:t>In the afternoons</a:t>
            </a:r>
          </a:p>
          <a:p>
            <a:pPr algn="l"/>
            <a:r>
              <a:rPr lang="en-US" dirty="0"/>
              <a:t>All the other subjects – History, Geography, Computing, Art, Science, DT, RE PSHE, Music and PE</a:t>
            </a:r>
          </a:p>
          <a:p>
            <a:pPr algn="l"/>
            <a:r>
              <a:rPr lang="en-US" dirty="0"/>
              <a:t>My teacher has a timetable in class to let me know what is happening that day – just like the one I had in Year 1. </a:t>
            </a:r>
          </a:p>
          <a:p>
            <a:pPr algn="l"/>
            <a:r>
              <a:rPr lang="en-US" dirty="0"/>
              <a:t>I will go to assembly just like I did in Year 1. </a:t>
            </a:r>
          </a:p>
        </p:txBody>
      </p:sp>
      <p:pic>
        <p:nvPicPr>
          <p:cNvPr id="3" name="Picture Placeholder 2" descr="A room with a bulletin board and a television&#10;&#10;AI-generated content may be incorrect.">
            <a:extLst>
              <a:ext uri="{FF2B5EF4-FFF2-40B4-BE49-F238E27FC236}">
                <a16:creationId xmlns:a16="http://schemas.microsoft.com/office/drawing/2014/main" id="{FA6FDFFE-2FCA-70C6-5CE3-7815E430B83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25485" t="11111" r="25728" b="12369"/>
          <a:stretch>
            <a:fillRect/>
          </a:stretch>
        </p:blipFill>
        <p:spPr>
          <a:xfrm>
            <a:off x="7973353" y="1309465"/>
            <a:ext cx="2658608" cy="4249067"/>
          </a:xfrm>
          <a:prstGeom prst="roundRect">
            <a:avLst>
              <a:gd name="adj" fmla="val 0"/>
            </a:avLst>
          </a:prstGeom>
          <a:ln w="57150" cmpd="thickThin">
            <a:solidFill>
              <a:prstClr val="black">
                <a:lumMod val="50000"/>
                <a:lumOff val="50000"/>
              </a:prst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23208499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82A69D-7ACA-2DA7-030A-589B1D6751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33746" y="1812201"/>
            <a:ext cx="4135389" cy="3485264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3200" dirty="0"/>
              <a:t>I will use the Year 2 bathroom.</a:t>
            </a:r>
          </a:p>
          <a:p>
            <a:endParaRPr lang="en-US" sz="3200" dirty="0"/>
          </a:p>
          <a:p>
            <a:r>
              <a:rPr lang="en-US" sz="3200" dirty="0"/>
              <a:t> This is the same bathroom I already use at lunchtimes.</a:t>
            </a:r>
            <a:r>
              <a:rPr lang="en-US" sz="2400" dirty="0"/>
              <a:t> </a:t>
            </a:r>
            <a:endParaRPr lang="en-US" sz="2800"/>
          </a:p>
        </p:txBody>
      </p:sp>
      <p:pic>
        <p:nvPicPr>
          <p:cNvPr id="2" name="Picture Placeholder 1" descr="A white door with blue walls&#10;&#10;AI-generated content may be incorrect.">
            <a:extLst>
              <a:ext uri="{FF2B5EF4-FFF2-40B4-BE49-F238E27FC236}">
                <a16:creationId xmlns:a16="http://schemas.microsoft.com/office/drawing/2014/main" id="{01D7DDA7-7134-9E05-ADC8-5732A1FE222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l="8074" r="8074"/>
          <a:stretch/>
        </p:blipFill>
        <p:spPr>
          <a:xfrm>
            <a:off x="5808832" y="1550424"/>
            <a:ext cx="5339049" cy="4004287"/>
          </a:xfrm>
          <a:prstGeom prst="roundRect">
            <a:avLst>
              <a:gd name="adj" fmla="val 0"/>
            </a:avLst>
          </a:prstGeom>
          <a:ln w="57150" cmpd="thickThin">
            <a:solidFill>
              <a:prstClr val="black">
                <a:lumMod val="50000"/>
                <a:lumOff val="50000"/>
              </a:prst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41465550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4B1A7C-D3B4-C9EC-57F8-6F7EE8C841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8550" y="2510133"/>
            <a:ext cx="4814408" cy="1843825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3600" dirty="0"/>
              <a:t>I will have my lunch in the hall.</a:t>
            </a:r>
            <a:br>
              <a:rPr lang="en-US" sz="3600" dirty="0"/>
            </a:br>
            <a:br>
              <a:rPr lang="en-US" sz="3600" dirty="0"/>
            </a:br>
            <a:r>
              <a:rPr lang="en-US" sz="3600" dirty="0"/>
              <a:t> Year 2 sit on these tables.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92ADDA-97FB-E03E-A60D-D6FD99AAC5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165427" y="-275526"/>
            <a:ext cx="6241816" cy="1828800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Picture 4" descr="A classroom with tables and chairs&#10;&#10;AI-generated content may be incorrect.">
            <a:extLst>
              <a:ext uri="{FF2B5EF4-FFF2-40B4-BE49-F238E27FC236}">
                <a16:creationId xmlns:a16="http://schemas.microsoft.com/office/drawing/2014/main" id="{8FBAE921-8DE1-A43D-67CD-F8997580A2D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0556" t="19293" r="26723" b="30225"/>
          <a:stretch>
            <a:fillRect/>
          </a:stretch>
        </p:blipFill>
        <p:spPr>
          <a:xfrm>
            <a:off x="6802783" y="1932608"/>
            <a:ext cx="4191230" cy="2998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25413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6AFE467F419DE4BA586F3D1905E47E8" ma:contentTypeVersion="18" ma:contentTypeDescription="Create a new document." ma:contentTypeScope="" ma:versionID="a1552665e35b8a8ea071651fc5aadee0">
  <xsd:schema xmlns:xsd="http://www.w3.org/2001/XMLSchema" xmlns:xs="http://www.w3.org/2001/XMLSchema" xmlns:p="http://schemas.microsoft.com/office/2006/metadata/properties" xmlns:ns2="c181b63e-4a17-4bfd-9d2d-ed3eef7e7c1c" xmlns:ns3="9fe222aa-0709-4475-8ac0-e0f8c3e7a138" xmlns:ns4="a04f0dde-a921-45e8-bc09-e3dea0d6bb4e" targetNamespace="http://schemas.microsoft.com/office/2006/metadata/properties" ma:root="true" ma:fieldsID="193779a8d539e2f5a348cc5561b493c9" ns2:_="" ns3:_="" ns4:_="">
    <xsd:import namespace="c181b63e-4a17-4bfd-9d2d-ed3eef7e7c1c"/>
    <xsd:import namespace="9fe222aa-0709-4475-8ac0-e0f8c3e7a138"/>
    <xsd:import namespace="a04f0dde-a921-45e8-bc09-e3dea0d6bb4e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DateTaken" minOccurs="0"/>
                <xsd:element ref="ns3:MediaServiceLocation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lcf76f155ced4ddcb4097134ff3c332f" minOccurs="0"/>
                <xsd:element ref="ns4:TaxCatchAll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181b63e-4a17-4bfd-9d2d-ed3eef7e7c1c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fe222aa-0709-4475-8ac0-e0f8c3e7a13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MediaServiceAutoTags" ma:description="" ma:internalName="MediaServiceAutoTags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4" nillable="true" ma:displayName="MediaServiceLocation" ma:internalName="MediaServiceLocation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9040254d-8aef-461b-94cc-3946c9af996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04f0dde-a921-45e8-bc09-e3dea0d6bb4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a399a430-4599-4fc4-82b1-2947e1376f74}" ma:internalName="TaxCatchAll" ma:showField="CatchAllData" ma:web="a04f0dde-a921-45e8-bc09-e3dea0d6bb4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27C9CE3-35B9-4F27-8167-C8CECC05A64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181b63e-4a17-4bfd-9d2d-ed3eef7e7c1c"/>
    <ds:schemaRef ds:uri="9fe222aa-0709-4475-8ac0-e0f8c3e7a138"/>
    <ds:schemaRef ds:uri="a04f0dde-a921-45e8-bc09-e3dea0d6bb4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C38AA36-B22F-4E81-BEC3-90798A3A4A4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Application>Microsoft Office PowerPoint</Application>
  <PresentationFormat>Widescreen</PresentationFormat>
  <Slides>11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Organic</vt:lpstr>
      <vt:lpstr>Moving from Year 1 to Year 2</vt:lpstr>
      <vt:lpstr>PowerPoint Presentation</vt:lpstr>
      <vt:lpstr>My new teacher is Mrs. Lambert.</vt:lpstr>
      <vt:lpstr>Other people who can help me in Year 2 are: </vt:lpstr>
      <vt:lpstr>I come into school and leave by a different door.    This is the Year 2 entrance and home time door. </vt:lpstr>
      <vt:lpstr>PowerPoint Presentation</vt:lpstr>
      <vt:lpstr>The Timetable </vt:lpstr>
      <vt:lpstr>PowerPoint Presentation</vt:lpstr>
      <vt:lpstr>I will have my lunch in the hall.   Year 2 sit on these tables.</vt:lpstr>
      <vt:lpstr>On Thursday 17th July, I will go with my friends and spend the afternoon with  Mrs. Lambert in the Year 2 classroom. </vt:lpstr>
      <vt:lpstr>This is the website with all the information about Year 2!   Penwortham Primary School: Headteacher Welcome  On here you will find a timetable for the week and a curriculum overview for the half term.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revision>158</cp:revision>
  <dcterms:created xsi:type="dcterms:W3CDTF">2023-05-17T12:26:12Z</dcterms:created>
  <dcterms:modified xsi:type="dcterms:W3CDTF">2025-07-17T10:10:56Z</dcterms:modified>
</cp:coreProperties>
</file>