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1" r:id="rId3"/>
  </p:sldMasterIdLst>
  <p:sldIdLst>
    <p:sldId id="256" r:id="rId4"/>
    <p:sldId id="257" r:id="rId5"/>
    <p:sldId id="259" r:id="rId6"/>
    <p:sldId id="270" r:id="rId7"/>
    <p:sldId id="263" r:id="rId8"/>
    <p:sldId id="265" r:id="rId9"/>
    <p:sldId id="264" r:id="rId10"/>
    <p:sldId id="262" r:id="rId11"/>
    <p:sldId id="266" r:id="rId12"/>
    <p:sldId id="269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DC50D0-0DFC-71C0-9DD2-BE769978CFE3}" v="7" dt="2025-07-09T15:12:16.2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a Flint" userId="S::a.flint@penwortham-pri.lancs.sch.uk::d0ff6785-36af-490f-876c-be70cd419c4d" providerId="AD" clId="Web-{620B13EB-4596-FA7A-7108-BDAF9EC11D13}"/>
    <pc:docChg chg="addSld modSld sldOrd">
      <pc:chgData name="Angela Flint" userId="S::a.flint@penwortham-pri.lancs.sch.uk::d0ff6785-36af-490f-876c-be70cd419c4d" providerId="AD" clId="Web-{620B13EB-4596-FA7A-7108-BDAF9EC11D13}" dt="2024-07-01T19:31:16.366" v="171"/>
      <pc:docMkLst>
        <pc:docMk/>
      </pc:docMkLst>
      <pc:sldChg chg="modSp">
        <pc:chgData name="Angela Flint" userId="S::a.flint@penwortham-pri.lancs.sch.uk::d0ff6785-36af-490f-876c-be70cd419c4d" providerId="AD" clId="Web-{620B13EB-4596-FA7A-7108-BDAF9EC11D13}" dt="2024-07-01T19:19:11.826" v="5" actId="20577"/>
        <pc:sldMkLst>
          <pc:docMk/>
          <pc:sldMk cId="109857222" sldId="256"/>
        </pc:sldMkLst>
      </pc:sldChg>
      <pc:sldChg chg="modSp">
        <pc:chgData name="Angela Flint" userId="S::a.flint@penwortham-pri.lancs.sch.uk::d0ff6785-36af-490f-876c-be70cd419c4d" providerId="AD" clId="Web-{620B13EB-4596-FA7A-7108-BDAF9EC11D13}" dt="2024-07-01T19:19:21.279" v="7" actId="20577"/>
        <pc:sldMkLst>
          <pc:docMk/>
          <pc:sldMk cId="1886464640" sldId="257"/>
        </pc:sldMkLst>
      </pc:sldChg>
      <pc:sldChg chg="modSp">
        <pc:chgData name="Angela Flint" userId="S::a.flint@penwortham-pri.lancs.sch.uk::d0ff6785-36af-490f-876c-be70cd419c4d" providerId="AD" clId="Web-{620B13EB-4596-FA7A-7108-BDAF9EC11D13}" dt="2024-07-01T19:19:30.186" v="11" actId="20577"/>
        <pc:sldMkLst>
          <pc:docMk/>
          <pc:sldMk cId="4105052242" sldId="259"/>
        </pc:sldMkLst>
      </pc:sldChg>
      <pc:sldChg chg="modSp">
        <pc:chgData name="Angela Flint" userId="S::a.flint@penwortham-pri.lancs.sch.uk::d0ff6785-36af-490f-876c-be70cd419c4d" providerId="AD" clId="Web-{620B13EB-4596-FA7A-7108-BDAF9EC11D13}" dt="2024-07-01T19:22:27.974" v="101" actId="20577"/>
        <pc:sldMkLst>
          <pc:docMk/>
          <pc:sldMk cId="4146555012" sldId="262"/>
        </pc:sldMkLst>
      </pc:sldChg>
      <pc:sldChg chg="modSp">
        <pc:chgData name="Angela Flint" userId="S::a.flint@penwortham-pri.lancs.sch.uk::d0ff6785-36af-490f-876c-be70cd419c4d" providerId="AD" clId="Web-{620B13EB-4596-FA7A-7108-BDAF9EC11D13}" dt="2024-07-01T19:21:31.581" v="83" actId="20577"/>
        <pc:sldMkLst>
          <pc:docMk/>
          <pc:sldMk cId="3664768883" sldId="263"/>
        </pc:sldMkLst>
      </pc:sldChg>
      <pc:sldChg chg="modSp">
        <pc:chgData name="Angela Flint" userId="S::a.flint@penwortham-pri.lancs.sch.uk::d0ff6785-36af-490f-876c-be70cd419c4d" providerId="AD" clId="Web-{620B13EB-4596-FA7A-7108-BDAF9EC11D13}" dt="2024-07-01T19:22:01.785" v="90" actId="20577"/>
        <pc:sldMkLst>
          <pc:docMk/>
          <pc:sldMk cId="2320849962" sldId="264"/>
        </pc:sldMkLst>
      </pc:sldChg>
      <pc:sldChg chg="modSp">
        <pc:chgData name="Angela Flint" userId="S::a.flint@penwortham-pri.lancs.sch.uk::d0ff6785-36af-490f-876c-be70cd419c4d" providerId="AD" clId="Web-{620B13EB-4596-FA7A-7108-BDAF9EC11D13}" dt="2024-07-01T19:20:34.876" v="48" actId="20577"/>
        <pc:sldMkLst>
          <pc:docMk/>
          <pc:sldMk cId="3166342115" sldId="265"/>
        </pc:sldMkLst>
      </pc:sldChg>
      <pc:sldChg chg="modSp">
        <pc:chgData name="Angela Flint" userId="S::a.flint@penwortham-pri.lancs.sch.uk::d0ff6785-36af-490f-876c-be70cd419c4d" providerId="AD" clId="Web-{620B13EB-4596-FA7A-7108-BDAF9EC11D13}" dt="2024-07-01T19:23:00.006" v="120" actId="20577"/>
        <pc:sldMkLst>
          <pc:docMk/>
          <pc:sldMk cId="3446254139" sldId="266"/>
        </pc:sldMkLst>
      </pc:sldChg>
      <pc:sldChg chg="modSp">
        <pc:chgData name="Angela Flint" userId="S::a.flint@penwortham-pri.lancs.sch.uk::d0ff6785-36af-490f-876c-be70cd419c4d" providerId="AD" clId="Web-{620B13EB-4596-FA7A-7108-BDAF9EC11D13}" dt="2024-07-01T19:23:29.929" v="127" actId="20577"/>
        <pc:sldMkLst>
          <pc:docMk/>
          <pc:sldMk cId="3774098301" sldId="269"/>
        </pc:sldMkLst>
      </pc:sldChg>
      <pc:sldChg chg="addSp delSp modSp new ord">
        <pc:chgData name="Angela Flint" userId="S::a.flint@penwortham-pri.lancs.sch.uk::d0ff6785-36af-490f-876c-be70cd419c4d" providerId="AD" clId="Web-{620B13EB-4596-FA7A-7108-BDAF9EC11D13}" dt="2024-07-01T19:31:16.366" v="171"/>
        <pc:sldMkLst>
          <pc:docMk/>
          <pc:sldMk cId="3724212645" sldId="270"/>
        </pc:sldMkLst>
      </pc:sldChg>
    </pc:docChg>
  </pc:docChgLst>
  <pc:docChgLst>
    <pc:chgData name="Angela Flint" userId="S::a.flint@penwortham-pri.lancs.sch.uk::d0ff6785-36af-490f-876c-be70cd419c4d" providerId="AD" clId="Web-{89D38EA7-D1C8-A1A3-1CB2-D7A970CA2A6A}"/>
    <pc:docChg chg="modSld sldOrd">
      <pc:chgData name="Angela Flint" userId="S::a.flint@penwortham-pri.lancs.sch.uk::d0ff6785-36af-490f-876c-be70cd419c4d" providerId="AD" clId="Web-{89D38EA7-D1C8-A1A3-1CB2-D7A970CA2A6A}" dt="2024-07-09T09:21:07.264" v="13"/>
      <pc:docMkLst>
        <pc:docMk/>
      </pc:docMkLst>
      <pc:sldChg chg="modSp">
        <pc:chgData name="Angela Flint" userId="S::a.flint@penwortham-pri.lancs.sch.uk::d0ff6785-36af-490f-876c-be70cd419c4d" providerId="AD" clId="Web-{89D38EA7-D1C8-A1A3-1CB2-D7A970CA2A6A}" dt="2024-07-09T09:19:25.246" v="12"/>
        <pc:sldMkLst>
          <pc:docMk/>
          <pc:sldMk cId="4146555012" sldId="262"/>
        </pc:sldMkLst>
      </pc:sldChg>
      <pc:sldChg chg="delSp modSp">
        <pc:chgData name="Angela Flint" userId="S::a.flint@penwortham-pri.lancs.sch.uk::d0ff6785-36af-490f-876c-be70cd419c4d" providerId="AD" clId="Web-{89D38EA7-D1C8-A1A3-1CB2-D7A970CA2A6A}" dt="2024-07-09T09:17:48.446" v="11" actId="1076"/>
        <pc:sldMkLst>
          <pc:docMk/>
          <pc:sldMk cId="2320849962" sldId="264"/>
        </pc:sldMkLst>
      </pc:sldChg>
      <pc:sldChg chg="modSp ord">
        <pc:chgData name="Angela Flint" userId="S::a.flint@penwortham-pri.lancs.sch.uk::d0ff6785-36af-490f-876c-be70cd419c4d" providerId="AD" clId="Web-{89D38EA7-D1C8-A1A3-1CB2-D7A970CA2A6A}" dt="2024-07-09T09:21:07.264" v="13"/>
        <pc:sldMkLst>
          <pc:docMk/>
          <pc:sldMk cId="3166342115" sldId="265"/>
        </pc:sldMkLst>
      </pc:sldChg>
      <pc:sldChg chg="addSp modSp">
        <pc:chgData name="Angela Flint" userId="S::a.flint@penwortham-pri.lancs.sch.uk::d0ff6785-36af-490f-876c-be70cd419c4d" providerId="AD" clId="Web-{89D38EA7-D1C8-A1A3-1CB2-D7A970CA2A6A}" dt="2024-07-09T09:12:05.563" v="5" actId="1076"/>
        <pc:sldMkLst>
          <pc:docMk/>
          <pc:sldMk cId="3724212645" sldId="270"/>
        </pc:sldMkLst>
      </pc:sldChg>
    </pc:docChg>
  </pc:docChgLst>
  <pc:docChgLst>
    <pc:chgData name="Angela Flint" userId="S::a.flint@penwortham-pri.lancs.sch.uk::d0ff6785-36af-490f-876c-be70cd419c4d" providerId="AD" clId="Web-{48621C9E-CAE8-1836-8099-F96761A7C19F}"/>
    <pc:docChg chg="modSld">
      <pc:chgData name="Angela Flint" userId="S::a.flint@penwortham-pri.lancs.sch.uk::d0ff6785-36af-490f-876c-be70cd419c4d" providerId="AD" clId="Web-{48621C9E-CAE8-1836-8099-F96761A7C19F}" dt="2024-07-05T10:30:15.293" v="35" actId="20577"/>
      <pc:docMkLst>
        <pc:docMk/>
      </pc:docMkLst>
      <pc:sldChg chg="modSp">
        <pc:chgData name="Angela Flint" userId="S::a.flint@penwortham-pri.lancs.sch.uk::d0ff6785-36af-490f-876c-be70cd419c4d" providerId="AD" clId="Web-{48621C9E-CAE8-1836-8099-F96761A7C19F}" dt="2024-07-05T10:24:14.405" v="6" actId="20577"/>
        <pc:sldMkLst>
          <pc:docMk/>
          <pc:sldMk cId="1886464640" sldId="257"/>
        </pc:sldMkLst>
      </pc:sldChg>
      <pc:sldChg chg="modSp">
        <pc:chgData name="Angela Flint" userId="S::a.flint@penwortham-pri.lancs.sch.uk::d0ff6785-36af-490f-876c-be70cd419c4d" providerId="AD" clId="Web-{48621C9E-CAE8-1836-8099-F96761A7C19F}" dt="2024-07-05T10:25:01.079" v="7"/>
        <pc:sldMkLst>
          <pc:docMk/>
          <pc:sldMk cId="4105052242" sldId="259"/>
        </pc:sldMkLst>
      </pc:sldChg>
      <pc:sldChg chg="addSp delSp modSp">
        <pc:chgData name="Angela Flint" userId="S::a.flint@penwortham-pri.lancs.sch.uk::d0ff6785-36af-490f-876c-be70cd419c4d" providerId="AD" clId="Web-{48621C9E-CAE8-1836-8099-F96761A7C19F}" dt="2024-07-05T10:29:37.823" v="22" actId="1076"/>
        <pc:sldMkLst>
          <pc:docMk/>
          <pc:sldMk cId="3664768883" sldId="263"/>
        </pc:sldMkLst>
      </pc:sldChg>
      <pc:sldChg chg="modSp">
        <pc:chgData name="Angela Flint" userId="S::a.flint@penwortham-pri.lancs.sch.uk::d0ff6785-36af-490f-876c-be70cd419c4d" providerId="AD" clId="Web-{48621C9E-CAE8-1836-8099-F96761A7C19F}" dt="2024-07-05T10:30:15.293" v="35" actId="20577"/>
        <pc:sldMkLst>
          <pc:docMk/>
          <pc:sldMk cId="3774098301" sldId="269"/>
        </pc:sldMkLst>
      </pc:sldChg>
      <pc:sldChg chg="addSp delSp modSp">
        <pc:chgData name="Angela Flint" userId="S::a.flint@penwortham-pri.lancs.sch.uk::d0ff6785-36af-490f-876c-be70cd419c4d" providerId="AD" clId="Web-{48621C9E-CAE8-1836-8099-F96761A7C19F}" dt="2024-07-05T10:28:36.117" v="19" actId="1076"/>
        <pc:sldMkLst>
          <pc:docMk/>
          <pc:sldMk cId="3724212645" sldId="270"/>
        </pc:sldMkLst>
      </pc:sldChg>
    </pc:docChg>
  </pc:docChgLst>
  <pc:docChgLst>
    <pc:chgData name="Jennifer Cunningham" userId="S::j.cunningham@penwortham-pri.lancs.sch.uk::63a3b13e-02f0-4dd2-8201-db6e87fc02cb" providerId="AD" clId="Web-{D5499F33-2023-49ED-50FC-4FC0789DC6B2}"/>
    <pc:docChg chg="modSld">
      <pc:chgData name="Jennifer Cunningham" userId="S::j.cunningham@penwortham-pri.lancs.sch.uk::63a3b13e-02f0-4dd2-8201-db6e87fc02cb" providerId="AD" clId="Web-{D5499F33-2023-49ED-50FC-4FC0789DC6B2}" dt="2025-07-07T08:26:24.919" v="84"/>
      <pc:docMkLst>
        <pc:docMk/>
      </pc:docMkLst>
      <pc:sldChg chg="addSp modSp">
        <pc:chgData name="Jennifer Cunningham" userId="S::j.cunningham@penwortham-pri.lancs.sch.uk::63a3b13e-02f0-4dd2-8201-db6e87fc02cb" providerId="AD" clId="Web-{D5499F33-2023-49ED-50FC-4FC0789DC6B2}" dt="2025-07-07T08:26:24.919" v="84"/>
        <pc:sldMkLst>
          <pc:docMk/>
          <pc:sldMk cId="109857222" sldId="256"/>
        </pc:sldMkLst>
        <pc:spChg chg="mod">
          <ac:chgData name="Jennifer Cunningham" userId="S::j.cunningham@penwortham-pri.lancs.sch.uk::63a3b13e-02f0-4dd2-8201-db6e87fc02cb" providerId="AD" clId="Web-{D5499F33-2023-49ED-50FC-4FC0789DC6B2}" dt="2025-07-07T08:26:24.919" v="84"/>
          <ac:spMkLst>
            <pc:docMk/>
            <pc:sldMk cId="109857222" sldId="256"/>
            <ac:spMk id="2" creationId="{00000000-0000-0000-0000-000000000000}"/>
          </ac:spMkLst>
        </pc:spChg>
        <pc:spChg chg="add">
          <ac:chgData name="Jennifer Cunningham" userId="S::j.cunningham@penwortham-pri.lancs.sch.uk::63a3b13e-02f0-4dd2-8201-db6e87fc02cb" providerId="AD" clId="Web-{D5499F33-2023-49ED-50FC-4FC0789DC6B2}" dt="2025-07-07T08:26:24.919" v="84"/>
          <ac:spMkLst>
            <pc:docMk/>
            <pc:sldMk cId="109857222" sldId="256"/>
            <ac:spMk id="8" creationId="{51D58666-E26B-4EAE-AA74-9C74E4BAF3E1}"/>
          </ac:spMkLst>
        </pc:spChg>
        <pc:grpChg chg="add">
          <ac:chgData name="Jennifer Cunningham" userId="S::j.cunningham@penwortham-pri.lancs.sch.uk::63a3b13e-02f0-4dd2-8201-db6e87fc02cb" providerId="AD" clId="Web-{D5499F33-2023-49ED-50FC-4FC0789DC6B2}" dt="2025-07-07T08:26:24.919" v="84"/>
          <ac:grpSpMkLst>
            <pc:docMk/>
            <pc:sldMk cId="109857222" sldId="256"/>
            <ac:grpSpMk id="10" creationId="{67288C4F-0F6C-4226-B8D2-C0EE4786C567}"/>
          </ac:grpSpMkLst>
        </pc:grpChg>
        <pc:picChg chg="add mod">
          <ac:chgData name="Jennifer Cunningham" userId="S::j.cunningham@penwortham-pri.lancs.sch.uk::63a3b13e-02f0-4dd2-8201-db6e87fc02cb" providerId="AD" clId="Web-{D5499F33-2023-49ED-50FC-4FC0789DC6B2}" dt="2025-07-07T08:26:24.919" v="84"/>
          <ac:picMkLst>
            <pc:docMk/>
            <pc:sldMk cId="109857222" sldId="256"/>
            <ac:picMk id="3" creationId="{324F9AE4-0D3D-1784-C103-1D13282F60A6}"/>
          </ac:picMkLst>
        </pc:picChg>
        <pc:cxnChg chg="add">
          <ac:chgData name="Jennifer Cunningham" userId="S::j.cunningham@penwortham-pri.lancs.sch.uk::63a3b13e-02f0-4dd2-8201-db6e87fc02cb" providerId="AD" clId="Web-{D5499F33-2023-49ED-50FC-4FC0789DC6B2}" dt="2025-07-07T08:26:24.919" v="84"/>
          <ac:cxnSpMkLst>
            <pc:docMk/>
            <pc:sldMk cId="109857222" sldId="256"/>
            <ac:cxnSpMk id="16" creationId="{EE0488CE-8E24-413E-B105-426B0506EB5E}"/>
          </ac:cxnSpMkLst>
        </pc:cxnChg>
      </pc:sldChg>
      <pc:sldChg chg="delSp modSp">
        <pc:chgData name="Jennifer Cunningham" userId="S::j.cunningham@penwortham-pri.lancs.sch.uk::63a3b13e-02f0-4dd2-8201-db6e87fc02cb" providerId="AD" clId="Web-{D5499F33-2023-49ED-50FC-4FC0789DC6B2}" dt="2025-07-07T08:21:51.286" v="6" actId="20577"/>
        <pc:sldMkLst>
          <pc:docMk/>
          <pc:sldMk cId="1886464640" sldId="257"/>
        </pc:sldMkLst>
        <pc:spChg chg="mod">
          <ac:chgData name="Jennifer Cunningham" userId="S::j.cunningham@penwortham-pri.lancs.sch.uk::63a3b13e-02f0-4dd2-8201-db6e87fc02cb" providerId="AD" clId="Web-{D5499F33-2023-49ED-50FC-4FC0789DC6B2}" dt="2025-07-07T08:21:51.286" v="6" actId="20577"/>
          <ac:spMkLst>
            <pc:docMk/>
            <pc:sldMk cId="1886464640" sldId="257"/>
            <ac:spMk id="2" creationId="{ECC49F6B-1968-8570-884A-BFD3454D9BB1}"/>
          </ac:spMkLst>
        </pc:spChg>
      </pc:sldChg>
      <pc:sldChg chg="addSp delSp modSp mod setBg">
        <pc:chgData name="Jennifer Cunningham" userId="S::j.cunningham@penwortham-pri.lancs.sch.uk::63a3b13e-02f0-4dd2-8201-db6e87fc02cb" providerId="AD" clId="Web-{D5499F33-2023-49ED-50FC-4FC0789DC6B2}" dt="2025-07-07T08:23:14.242" v="12"/>
        <pc:sldMkLst>
          <pc:docMk/>
          <pc:sldMk cId="4105052242" sldId="259"/>
        </pc:sldMkLst>
        <pc:spChg chg="mod">
          <ac:chgData name="Jennifer Cunningham" userId="S::j.cunningham@penwortham-pri.lancs.sch.uk::63a3b13e-02f0-4dd2-8201-db6e87fc02cb" providerId="AD" clId="Web-{D5499F33-2023-49ED-50FC-4FC0789DC6B2}" dt="2025-07-07T08:23:14.242" v="12"/>
          <ac:spMkLst>
            <pc:docMk/>
            <pc:sldMk cId="4105052242" sldId="259"/>
            <ac:spMk id="2" creationId="{28C43C9F-0ED7-BA8B-16FC-6CC15BC05EA1}"/>
          </ac:spMkLst>
        </pc:spChg>
        <pc:spChg chg="add">
          <ac:chgData name="Jennifer Cunningham" userId="S::j.cunningham@penwortham-pri.lancs.sch.uk::63a3b13e-02f0-4dd2-8201-db6e87fc02cb" providerId="AD" clId="Web-{D5499F33-2023-49ED-50FC-4FC0789DC6B2}" dt="2025-07-07T08:23:14.242" v="12"/>
          <ac:spMkLst>
            <pc:docMk/>
            <pc:sldMk cId="4105052242" sldId="259"/>
            <ac:spMk id="113" creationId="{29CA1CDA-12CD-7C9B-08E8-175F04678D5F}"/>
          </ac:spMkLst>
        </pc:spChg>
        <pc:grpChg chg="add">
          <ac:chgData name="Jennifer Cunningham" userId="S::j.cunningham@penwortham-pri.lancs.sch.uk::63a3b13e-02f0-4dd2-8201-db6e87fc02cb" providerId="AD" clId="Web-{D5499F33-2023-49ED-50FC-4FC0789DC6B2}" dt="2025-07-07T08:23:14.242" v="12"/>
          <ac:grpSpMkLst>
            <pc:docMk/>
            <pc:sldMk cId="4105052242" sldId="259"/>
            <ac:grpSpMk id="111" creationId="{3F6D81C7-B083-478E-82FE-089A8CB72EB8}"/>
          </ac:grpSpMkLst>
        </pc:grpChg>
        <pc:picChg chg="add mod ord">
          <ac:chgData name="Jennifer Cunningham" userId="S::j.cunningham@penwortham-pri.lancs.sch.uk::63a3b13e-02f0-4dd2-8201-db6e87fc02cb" providerId="AD" clId="Web-{D5499F33-2023-49ED-50FC-4FC0789DC6B2}" dt="2025-07-07T08:23:14.242" v="12"/>
          <ac:picMkLst>
            <pc:docMk/>
            <pc:sldMk cId="4105052242" sldId="259"/>
            <ac:picMk id="4" creationId="{E2C4749D-DDAB-3495-61AA-FB628AC55053}"/>
          </ac:picMkLst>
        </pc:picChg>
      </pc:sldChg>
      <pc:sldChg chg="modSp">
        <pc:chgData name="Jennifer Cunningham" userId="S::j.cunningham@penwortham-pri.lancs.sch.uk::63a3b13e-02f0-4dd2-8201-db6e87fc02cb" providerId="AD" clId="Web-{D5499F33-2023-49ED-50FC-4FC0789DC6B2}" dt="2025-07-07T08:24:33.947" v="63" actId="20577"/>
        <pc:sldMkLst>
          <pc:docMk/>
          <pc:sldMk cId="3664768883" sldId="263"/>
        </pc:sldMkLst>
        <pc:spChg chg="mod">
          <ac:chgData name="Jennifer Cunningham" userId="S::j.cunningham@penwortham-pri.lancs.sch.uk::63a3b13e-02f0-4dd2-8201-db6e87fc02cb" providerId="AD" clId="Web-{D5499F33-2023-49ED-50FC-4FC0789DC6B2}" dt="2025-07-07T08:24:33.947" v="63" actId="20577"/>
          <ac:spMkLst>
            <pc:docMk/>
            <pc:sldMk cId="3664768883" sldId="263"/>
            <ac:spMk id="4" creationId="{E6526916-7084-E691-51BF-A12BEEBE1955}"/>
          </ac:spMkLst>
        </pc:spChg>
      </pc:sldChg>
      <pc:sldChg chg="modSp">
        <pc:chgData name="Jennifer Cunningham" userId="S::j.cunningham@penwortham-pri.lancs.sch.uk::63a3b13e-02f0-4dd2-8201-db6e87fc02cb" providerId="AD" clId="Web-{D5499F33-2023-49ED-50FC-4FC0789DC6B2}" dt="2025-07-07T08:25:23.355" v="74" actId="20577"/>
        <pc:sldMkLst>
          <pc:docMk/>
          <pc:sldMk cId="2320849962" sldId="264"/>
        </pc:sldMkLst>
        <pc:spChg chg="mod">
          <ac:chgData name="Jennifer Cunningham" userId="S::j.cunningham@penwortham-pri.lancs.sch.uk::63a3b13e-02f0-4dd2-8201-db6e87fc02cb" providerId="AD" clId="Web-{D5499F33-2023-49ED-50FC-4FC0789DC6B2}" dt="2025-07-07T08:25:23.355" v="74" actId="20577"/>
          <ac:spMkLst>
            <pc:docMk/>
            <pc:sldMk cId="2320849962" sldId="264"/>
            <ac:spMk id="4" creationId="{A0C37717-3738-C29D-74EC-FB8C5A8CE254}"/>
          </ac:spMkLst>
        </pc:spChg>
      </pc:sldChg>
      <pc:sldChg chg="modSp">
        <pc:chgData name="Jennifer Cunningham" userId="S::j.cunningham@penwortham-pri.lancs.sch.uk::63a3b13e-02f0-4dd2-8201-db6e87fc02cb" providerId="AD" clId="Web-{D5499F33-2023-49ED-50FC-4FC0789DC6B2}" dt="2025-07-07T08:25:05.104" v="72" actId="1076"/>
        <pc:sldMkLst>
          <pc:docMk/>
          <pc:sldMk cId="3166342115" sldId="265"/>
        </pc:sldMkLst>
        <pc:spChg chg="mod">
          <ac:chgData name="Jennifer Cunningham" userId="S::j.cunningham@penwortham-pri.lancs.sch.uk::63a3b13e-02f0-4dd2-8201-db6e87fc02cb" providerId="AD" clId="Web-{D5499F33-2023-49ED-50FC-4FC0789DC6B2}" dt="2025-07-07T08:25:05.104" v="72" actId="1076"/>
          <ac:spMkLst>
            <pc:docMk/>
            <pc:sldMk cId="3166342115" sldId="265"/>
            <ac:spMk id="2" creationId="{FF052C49-0A02-1CE3-3F20-83E00BF7FF63}"/>
          </ac:spMkLst>
        </pc:spChg>
      </pc:sldChg>
      <pc:sldChg chg="modSp">
        <pc:chgData name="Jennifer Cunningham" userId="S::j.cunningham@penwortham-pri.lancs.sch.uk::63a3b13e-02f0-4dd2-8201-db6e87fc02cb" providerId="AD" clId="Web-{D5499F33-2023-49ED-50FC-4FC0789DC6B2}" dt="2025-07-07T08:25:42.027" v="77" actId="20577"/>
        <pc:sldMkLst>
          <pc:docMk/>
          <pc:sldMk cId="3446254139" sldId="266"/>
        </pc:sldMkLst>
        <pc:spChg chg="mod">
          <ac:chgData name="Jennifer Cunningham" userId="S::j.cunningham@penwortham-pri.lancs.sch.uk::63a3b13e-02f0-4dd2-8201-db6e87fc02cb" providerId="AD" clId="Web-{D5499F33-2023-49ED-50FC-4FC0789DC6B2}" dt="2025-07-07T08:25:42.027" v="77" actId="20577"/>
          <ac:spMkLst>
            <pc:docMk/>
            <pc:sldMk cId="3446254139" sldId="266"/>
            <ac:spMk id="2" creationId="{274B1A7C-D3B4-C9EC-57F8-6F7EE8C84152}"/>
          </ac:spMkLst>
        </pc:spChg>
      </pc:sldChg>
      <pc:sldChg chg="delSp">
        <pc:chgData name="Jennifer Cunningham" userId="S::j.cunningham@penwortham-pri.lancs.sch.uk::63a3b13e-02f0-4dd2-8201-db6e87fc02cb" providerId="AD" clId="Web-{D5499F33-2023-49ED-50FC-4FC0789DC6B2}" dt="2025-07-07T08:25:47.606" v="78"/>
        <pc:sldMkLst>
          <pc:docMk/>
          <pc:sldMk cId="3774098301" sldId="269"/>
        </pc:sldMkLst>
      </pc:sldChg>
      <pc:sldChg chg="addSp delSp modSp">
        <pc:chgData name="Jennifer Cunningham" userId="S::j.cunningham@penwortham-pri.lancs.sch.uk::63a3b13e-02f0-4dd2-8201-db6e87fc02cb" providerId="AD" clId="Web-{D5499F33-2023-49ED-50FC-4FC0789DC6B2}" dt="2025-07-07T08:23:49.837" v="43"/>
        <pc:sldMkLst>
          <pc:docMk/>
          <pc:sldMk cId="3724212645" sldId="270"/>
        </pc:sldMkLst>
        <pc:spChg chg="mod">
          <ac:chgData name="Jennifer Cunningham" userId="S::j.cunningham@penwortham-pri.lancs.sch.uk::63a3b13e-02f0-4dd2-8201-db6e87fc02cb" providerId="AD" clId="Web-{D5499F33-2023-49ED-50FC-4FC0789DC6B2}" dt="2025-07-07T08:23:45.774" v="40" actId="20577"/>
          <ac:spMkLst>
            <pc:docMk/>
            <pc:sldMk cId="3724212645" sldId="270"/>
            <ac:spMk id="2" creationId="{0D355DC0-CBA1-7CDE-9D7C-0A4006A18393}"/>
          </ac:spMkLst>
        </pc:spChg>
        <pc:spChg chg="add mod">
          <ac:chgData name="Jennifer Cunningham" userId="S::j.cunningham@penwortham-pri.lancs.sch.uk::63a3b13e-02f0-4dd2-8201-db6e87fc02cb" providerId="AD" clId="Web-{D5499F33-2023-49ED-50FC-4FC0789DC6B2}" dt="2025-07-07T08:23:47.805" v="41"/>
          <ac:spMkLst>
            <pc:docMk/>
            <pc:sldMk cId="3724212645" sldId="270"/>
            <ac:spMk id="6" creationId="{0841B77A-C9BC-FB3D-47D4-AE125E587B59}"/>
          </ac:spMkLst>
        </pc:spChg>
        <pc:spChg chg="add mod">
          <ac:chgData name="Jennifer Cunningham" userId="S::j.cunningham@penwortham-pri.lancs.sch.uk::63a3b13e-02f0-4dd2-8201-db6e87fc02cb" providerId="AD" clId="Web-{D5499F33-2023-49ED-50FC-4FC0789DC6B2}" dt="2025-07-07T08:23:49.321" v="42"/>
          <ac:spMkLst>
            <pc:docMk/>
            <pc:sldMk cId="3724212645" sldId="270"/>
            <ac:spMk id="8" creationId="{90BCE637-24CC-5C23-2A2F-28F4228A4D8F}"/>
          </ac:spMkLst>
        </pc:spChg>
      </pc:sldChg>
    </pc:docChg>
  </pc:docChgLst>
  <pc:docChgLst>
    <pc:chgData name="Jennifer Cunningham" userId="S::j.cunningham@penwortham-pri.lancs.sch.uk::63a3b13e-02f0-4dd2-8201-db6e87fc02cb" providerId="AD" clId="Web-{3B1968AC-18B9-2CAD-EA9D-4BC23B8B19AB}"/>
    <pc:docChg chg="addSld modSld">
      <pc:chgData name="Jennifer Cunningham" userId="S::j.cunningham@penwortham-pri.lancs.sch.uk::63a3b13e-02f0-4dd2-8201-db6e87fc02cb" providerId="AD" clId="Web-{3B1968AC-18B9-2CAD-EA9D-4BC23B8B19AB}" dt="2025-07-07T09:18:22.250" v="3" actId="1076"/>
      <pc:docMkLst>
        <pc:docMk/>
      </pc:docMkLst>
      <pc:sldChg chg="modSp add">
        <pc:chgData name="Jennifer Cunningham" userId="S::j.cunningham@penwortham-pri.lancs.sch.uk::63a3b13e-02f0-4dd2-8201-db6e87fc02cb" providerId="AD" clId="Web-{3B1968AC-18B9-2CAD-EA9D-4BC23B8B19AB}" dt="2025-07-07T09:18:22.250" v="3" actId="1076"/>
        <pc:sldMkLst>
          <pc:docMk/>
          <pc:sldMk cId="3777936899" sldId="273"/>
        </pc:sldMkLst>
        <pc:spChg chg="mod">
          <ac:chgData name="Jennifer Cunningham" userId="S::j.cunningham@penwortham-pri.lancs.sch.uk::63a3b13e-02f0-4dd2-8201-db6e87fc02cb" providerId="AD" clId="Web-{3B1968AC-18B9-2CAD-EA9D-4BC23B8B19AB}" dt="2025-07-07T09:18:18.703" v="2" actId="20577"/>
          <ac:spMkLst>
            <pc:docMk/>
            <pc:sldMk cId="3777936899" sldId="273"/>
            <ac:spMk id="2" creationId="{70B11ED3-FC14-5414-902B-14B65052B268}"/>
          </ac:spMkLst>
        </pc:spChg>
        <pc:cxnChg chg="mod">
          <ac:chgData name="Jennifer Cunningham" userId="S::j.cunningham@penwortham-pri.lancs.sch.uk::63a3b13e-02f0-4dd2-8201-db6e87fc02cb" providerId="AD" clId="Web-{3B1968AC-18B9-2CAD-EA9D-4BC23B8B19AB}" dt="2025-07-07T09:18:22.250" v="3" actId="1076"/>
          <ac:cxnSpMkLst>
            <pc:docMk/>
            <pc:sldMk cId="3777936899" sldId="273"/>
            <ac:cxnSpMk id="9" creationId="{818EAA91-8591-06BB-4BD0-A01AEA3428AE}"/>
          </ac:cxnSpMkLst>
        </pc:cxnChg>
      </pc:sldChg>
    </pc:docChg>
  </pc:docChgLst>
  <pc:docChgLst>
    <pc:chgData name="Bethany Lilley" userId="S::b.lilley@penwortham-pri.lancs.sch.uk::5dea8b25-436b-4ea5-bad2-24d6005e4bc2" providerId="AD" clId="Web-{78DC50D0-0DFC-71C0-9DD2-BE769978CFE3}"/>
    <pc:docChg chg="modSld">
      <pc:chgData name="Bethany Lilley" userId="S::b.lilley@penwortham-pri.lancs.sch.uk::5dea8b25-436b-4ea5-bad2-24d6005e4bc2" providerId="AD" clId="Web-{78DC50D0-0DFC-71C0-9DD2-BE769978CFE3}" dt="2025-07-09T15:12:16.264" v="5" actId="1076"/>
      <pc:docMkLst>
        <pc:docMk/>
      </pc:docMkLst>
      <pc:sldChg chg="addSp modSp">
        <pc:chgData name="Bethany Lilley" userId="S::b.lilley@penwortham-pri.lancs.sch.uk::5dea8b25-436b-4ea5-bad2-24d6005e4bc2" providerId="AD" clId="Web-{78DC50D0-0DFC-71C0-9DD2-BE769978CFE3}" dt="2025-07-09T15:12:16.264" v="5" actId="1076"/>
        <pc:sldMkLst>
          <pc:docMk/>
          <pc:sldMk cId="1886464640" sldId="257"/>
        </pc:sldMkLst>
        <pc:picChg chg="add mod">
          <ac:chgData name="Bethany Lilley" userId="S::b.lilley@penwortham-pri.lancs.sch.uk::5dea8b25-436b-4ea5-bad2-24d6005e4bc2" providerId="AD" clId="Web-{78DC50D0-0DFC-71C0-9DD2-BE769978CFE3}" dt="2025-07-09T15:12:16.264" v="5" actId="1076"/>
          <ac:picMkLst>
            <pc:docMk/>
            <pc:sldMk cId="1886464640" sldId="257"/>
            <ac:picMk id="3" creationId="{A8FB3A6A-7E49-D41A-D8EA-349EDD813B8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166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7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56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169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19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244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308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304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255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84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056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34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980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568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8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3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54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8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penworthamprimary.co.uk/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1D58666-E26B-4EAE-AA74-9C74E4BAF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288C4F-0F6C-4226-B8D2-C0EE4786C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29962" cy="6856214"/>
            <a:chOff x="-15736" y="0"/>
            <a:chExt cx="12229962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A0DC220-B0FC-4268-9E45-0705DA269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D2CA09E-2D13-478A-A98B-3A66ED646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4C9FAD-7A39-47B3-9F08-4C4F9DA20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DCB6FF3-6165-4BB2-80C5-7A6D0D25D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2267" y="1041401"/>
            <a:ext cx="6528018" cy="2345264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Moving from Reception to Year 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0488CE-8E24-413E-B105-426B0506E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08045" y="3541181"/>
            <a:ext cx="64922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smiling at camera&#10;&#10;AI-generated content may be incorrect.">
            <a:extLst>
              <a:ext uri="{FF2B5EF4-FFF2-40B4-BE49-F238E27FC236}">
                <a16:creationId xmlns:a16="http://schemas.microsoft.com/office/drawing/2014/main" id="{324F9AE4-0D3D-1784-C103-1D13282F60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1939"/>
          <a:stretch>
            <a:fillRect/>
          </a:stretch>
        </p:blipFill>
        <p:spPr>
          <a:xfrm>
            <a:off x="8077199" y="1041400"/>
            <a:ext cx="3059206" cy="477520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AE331-9158-FC7E-9C97-2D4209930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289" y="608321"/>
            <a:ext cx="9457422" cy="1835828"/>
          </a:xfrm>
        </p:spPr>
        <p:txBody>
          <a:bodyPr>
            <a:normAutofit fontScale="90000"/>
          </a:bodyPr>
          <a:lstStyle/>
          <a:p>
            <a:r>
              <a:rPr lang="en-US" dirty="0"/>
              <a:t>On Wednesday 17th July I will go with my friends and spend some of the morning with </a:t>
            </a:r>
            <a:br>
              <a:rPr lang="en-US" dirty="0"/>
            </a:br>
            <a:r>
              <a:rPr lang="en-US" dirty="0"/>
              <a:t>Miss Liley in the Year 1 classroom.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3BCDB-BB78-0023-392E-D47491772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2722" y="2729460"/>
            <a:ext cx="4180932" cy="331893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98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11ED3-FC14-5414-902B-14B65052B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108" y="1633048"/>
            <a:ext cx="6241816" cy="409165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This is the website with all the information about Year 1! </a:t>
            </a:r>
            <a:br>
              <a:rPr lang="en-US" sz="3100" dirty="0"/>
            </a:br>
            <a:br>
              <a:rPr lang="en-US" sz="3100" dirty="0"/>
            </a:br>
            <a:r>
              <a:rPr lang="en-US" sz="3100" dirty="0">
                <a:ea typeface="+mj-lt"/>
                <a:cs typeface="+mj-lt"/>
                <a:hlinkClick r:id="rId2"/>
              </a:rPr>
              <a:t>Penwortham Primary School: Headteacher Welcome</a:t>
            </a:r>
            <a:br>
              <a:rPr lang="en-US" sz="3100" dirty="0">
                <a:ea typeface="+mj-lt"/>
                <a:cs typeface="+mj-lt"/>
              </a:rPr>
            </a:br>
            <a:br>
              <a:rPr lang="en-US" sz="3100" dirty="0"/>
            </a:br>
            <a:r>
              <a:rPr lang="en-US" sz="3100" dirty="0">
                <a:ea typeface="+mj-lt"/>
                <a:cs typeface="+mj-lt"/>
              </a:rPr>
              <a:t>On here you will find a timetable for the week and a curriculum overview for the half term.</a:t>
            </a:r>
            <a:r>
              <a:rPr lang="en-US" dirty="0">
                <a:ea typeface="+mj-lt"/>
                <a:cs typeface="+mj-lt"/>
              </a:rPr>
              <a:t> </a:t>
            </a:r>
            <a:br>
              <a:rPr lang="en-US" dirty="0">
                <a:ea typeface="+mj-lt"/>
                <a:cs typeface="+mj-lt"/>
              </a:rPr>
            </a:br>
            <a:endParaRPr lang="en-US" dirty="0"/>
          </a:p>
        </p:txBody>
      </p:sp>
      <p:pic>
        <p:nvPicPr>
          <p:cNvPr id="6" name="Picture 5" descr="A screenshot of a school website&#10;&#10;AI-generated content may be incorrect.">
            <a:extLst>
              <a:ext uri="{FF2B5EF4-FFF2-40B4-BE49-F238E27FC236}">
                <a16:creationId xmlns:a16="http://schemas.microsoft.com/office/drawing/2014/main" id="{CC6B9E3A-CECD-CE01-621C-E8ACBC55F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594" y="1466186"/>
            <a:ext cx="3483619" cy="358803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18EAA91-8591-06BB-4BD0-A01AEA3428AE}"/>
              </a:ext>
            </a:extLst>
          </p:cNvPr>
          <p:cNvCxnSpPr/>
          <p:nvPr/>
        </p:nvCxnSpPr>
        <p:spPr>
          <a:xfrm flipH="1" flipV="1">
            <a:off x="8440006" y="2849539"/>
            <a:ext cx="1591782" cy="59934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936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49F6B-1968-8570-884A-BFD3454D9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120" y="2852948"/>
            <a:ext cx="3079006" cy="23452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262626"/>
                </a:solidFill>
              </a:rPr>
              <a:t>When I come back to school after the summer holiday, I will be in Year 1. </a:t>
            </a:r>
            <a:br>
              <a:rPr lang="en-US" sz="2400" dirty="0">
                <a:solidFill>
                  <a:srgbClr val="262626"/>
                </a:solidFill>
              </a:rPr>
            </a:br>
            <a:br>
              <a:rPr lang="en-US" sz="2400" dirty="0">
                <a:solidFill>
                  <a:srgbClr val="262626"/>
                </a:solidFill>
              </a:rPr>
            </a:br>
            <a:r>
              <a:rPr lang="en-US" sz="2400" dirty="0">
                <a:solidFill>
                  <a:srgbClr val="262626"/>
                </a:solidFill>
              </a:rPr>
              <a:t>I will have a new classroom.</a:t>
            </a:r>
          </a:p>
        </p:txBody>
      </p:sp>
      <p:pic>
        <p:nvPicPr>
          <p:cNvPr id="3" name="Picture 2" descr="A classroom with tables and chairs&#10;&#10;AI-generated content may be incorrect.">
            <a:extLst>
              <a:ext uri="{FF2B5EF4-FFF2-40B4-BE49-F238E27FC236}">
                <a16:creationId xmlns:a16="http://schemas.microsoft.com/office/drawing/2014/main" id="{A8FB3A6A-7E49-D41A-D8EA-349EDD813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145" y="1122405"/>
            <a:ext cx="4276386" cy="462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64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F6D81C7-B083-478E-82FE-089A8CB72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8398EDA2-4889-433D-AC01-5214D7976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099D46A-AF52-46FD-938B-D3118946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C933E919-C473-4F0E-9DBC-CC65FC9E9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FBBF3BDD-5C99-4FDC-BBCB-E711359D9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F06B54F2-CD11-4359-A7D6-DA7C76C09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8C43C9F-0ED7-BA8B-16FC-6CC15BC0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262626"/>
                </a:solidFill>
              </a:rPr>
              <a:t>My new teacher is called Miss Lilley.</a:t>
            </a:r>
          </a:p>
        </p:txBody>
      </p:sp>
      <p:sp>
        <p:nvSpPr>
          <p:cNvPr id="113" name="Content Placeholder 87">
            <a:extLst>
              <a:ext uri="{FF2B5EF4-FFF2-40B4-BE49-F238E27FC236}">
                <a16:creationId xmlns:a16="http://schemas.microsoft.com/office/drawing/2014/main" id="{29CA1CDA-12CD-7C9B-08E8-175F04678D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2" y="2556932"/>
            <a:ext cx="6256866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262626"/>
              </a:solidFill>
            </a:endParaRPr>
          </a:p>
        </p:txBody>
      </p:sp>
      <p:pic>
        <p:nvPicPr>
          <p:cNvPr id="4" name="Content Placeholder 3" descr="A person smiling at camera&#10;&#10;AI-generated content may be incorrect.">
            <a:extLst>
              <a:ext uri="{FF2B5EF4-FFF2-40B4-BE49-F238E27FC236}">
                <a16:creationId xmlns:a16="http://schemas.microsoft.com/office/drawing/2014/main" id="{E2C4749D-DDAB-3495-61AA-FB628AC55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7242" y="2701180"/>
            <a:ext cx="2075295" cy="2852640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105052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5DC0-CBA1-7CDE-9D7C-0A4006A18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people who can help me in Year 1 are: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41B77A-C9BC-FB3D-47D4-AE125E587B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BCE637-24CC-5C23-2A2F-28F4228A4D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12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58D0-AD91-E8F9-5268-EAF410451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216" y="-681211"/>
            <a:ext cx="6241816" cy="56667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6916-7084-E691-51BF-A12BEEBE1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02723" y="1516784"/>
            <a:ext cx="4696352" cy="32756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/>
              <a:t>When I come into the classroom, I will hang my coat and bag on my peg.</a:t>
            </a:r>
          </a:p>
          <a:p>
            <a:endParaRPr lang="en-US" sz="2800" dirty="0"/>
          </a:p>
          <a:p>
            <a:r>
              <a:rPr lang="en-US" sz="2800" dirty="0"/>
              <a:t> I will get out my water bottle and put it in the tray.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BAACD-03A1-FFBE-DEF9-9C46E9AF1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82751" y="1655912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68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52C49-0A02-1CE3-3F20-83E00BF7F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379" y="3848990"/>
            <a:ext cx="4878802" cy="13716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100" dirty="0"/>
              <a:t>I come into school and leave by a different door. </a:t>
            </a:r>
            <a:br>
              <a:rPr lang="en-US" sz="3100" dirty="0"/>
            </a:br>
            <a:br>
              <a:rPr lang="en-US" sz="3100" dirty="0"/>
            </a:br>
            <a:r>
              <a:rPr lang="en-US" sz="3100" dirty="0"/>
              <a:t>This is the Year 1 entry/home time door. </a:t>
            </a:r>
            <a:br>
              <a:rPr lang="en-US" sz="3100" dirty="0"/>
            </a:br>
            <a:br>
              <a:rPr lang="en-US" sz="3100" dirty="0"/>
            </a:br>
            <a:r>
              <a:rPr lang="en-US" sz="3100" dirty="0"/>
              <a:t>It is accessed from the main playground</a:t>
            </a:r>
          </a:p>
        </p:txBody>
      </p:sp>
      <p:pic>
        <p:nvPicPr>
          <p:cNvPr id="5" name="Picture 5" descr="A blue door with glass panels&#10;&#10;Description automatically generated">
            <a:extLst>
              <a:ext uri="{FF2B5EF4-FFF2-40B4-BE49-F238E27FC236}">
                <a16:creationId xmlns:a16="http://schemas.microsoft.com/office/drawing/2014/main" id="{51936518-B7B0-81E3-32E0-82C81C4443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405" r="15405"/>
          <a:stretch/>
        </p:blipFill>
        <p:spPr>
          <a:xfrm>
            <a:off x="6688138" y="1127125"/>
            <a:ext cx="4405312" cy="47752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F2A96F-314B-BE32-2633-99D544E43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31709" y="-994596"/>
            <a:ext cx="6241816" cy="1828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42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0CD05-A383-1439-821B-405386C33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58" y="917916"/>
            <a:ext cx="6241816" cy="1371600"/>
          </a:xfrm>
        </p:spPr>
        <p:txBody>
          <a:bodyPr/>
          <a:lstStyle/>
          <a:p>
            <a:r>
              <a:rPr lang="en-US"/>
              <a:t>The Timetable</a:t>
            </a:r>
            <a:br>
              <a:rPr lang="en-US"/>
            </a:b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37717-3738-C29D-74EC-FB8C5A8CE2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399" y="2107066"/>
            <a:ext cx="6241816" cy="3696236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/>
              <a:t>In the mornings</a:t>
            </a:r>
          </a:p>
          <a:p>
            <a:pPr algn="l"/>
            <a:r>
              <a:rPr lang="en-US" dirty="0"/>
              <a:t>Morning work</a:t>
            </a:r>
          </a:p>
          <a:p>
            <a:pPr algn="l"/>
            <a:r>
              <a:rPr lang="en-US" dirty="0"/>
              <a:t>English</a:t>
            </a:r>
          </a:p>
          <a:p>
            <a:pPr algn="l"/>
            <a:r>
              <a:rPr lang="en-US" dirty="0"/>
              <a:t>Math</a:t>
            </a:r>
          </a:p>
          <a:p>
            <a:pPr algn="l"/>
            <a:r>
              <a:rPr lang="en-US" b="1" dirty="0"/>
              <a:t>In the afternoons</a:t>
            </a:r>
          </a:p>
          <a:p>
            <a:pPr algn="l"/>
            <a:r>
              <a:rPr lang="en-US" dirty="0"/>
              <a:t>All the other subjects – History, Geography, Art, Science, DT, RE PSHE, Music and PE</a:t>
            </a:r>
          </a:p>
          <a:p>
            <a:pPr algn="l"/>
            <a:r>
              <a:rPr lang="en-US" dirty="0"/>
              <a:t>My teacher has a timetable in class to let me know what is happening that day – just like the one I had in Reception. </a:t>
            </a:r>
          </a:p>
          <a:p>
            <a:pPr algn="l"/>
            <a:r>
              <a:rPr lang="en-US" dirty="0"/>
              <a:t>I will go to assembly just like I did in Reception. </a:t>
            </a:r>
          </a:p>
        </p:txBody>
      </p:sp>
      <p:pic>
        <p:nvPicPr>
          <p:cNvPr id="3" name="Picture 5" descr="A white board with pictures on it&#10;&#10;Description automatically generated">
            <a:extLst>
              <a:ext uri="{FF2B5EF4-FFF2-40B4-BE49-F238E27FC236}">
                <a16:creationId xmlns:a16="http://schemas.microsoft.com/office/drawing/2014/main" id="{20853FD5-C5F2-F035-A10D-8638473E0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757" y="906364"/>
            <a:ext cx="3672640" cy="27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49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97718-3CE2-8B78-D936-00C3664E8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1094075" y="-769215"/>
            <a:ext cx="2303028" cy="60316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endParaRPr lang="en-US" sz="4400">
              <a:solidFill>
                <a:schemeClr val="tx2"/>
              </a:solidFill>
            </a:endParaRPr>
          </a:p>
        </p:txBody>
      </p:sp>
      <p:pic>
        <p:nvPicPr>
          <p:cNvPr id="5" name="Picture 5" descr="A bathroom with blue floor and yellow walls&#10;&#10;Description automatically generated">
            <a:extLst>
              <a:ext uri="{FF2B5EF4-FFF2-40B4-BE49-F238E27FC236}">
                <a16:creationId xmlns:a16="http://schemas.microsoft.com/office/drawing/2014/main" id="{8F23A8B6-B951-B236-DD89-E0803ECF57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5704" r="15704"/>
          <a:stretch/>
        </p:blipFill>
        <p:spPr>
          <a:xfrm rot="5400000">
            <a:off x="5937250" y="1041400"/>
            <a:ext cx="5221288" cy="47752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2A69D-7ACA-2DA7-030A-589B1D675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399" y="2568559"/>
            <a:ext cx="4213394" cy="1710744"/>
          </a:xfrm>
        </p:spPr>
        <p:txBody>
          <a:bodyPr>
            <a:normAutofit/>
          </a:bodyPr>
          <a:lstStyle/>
          <a:p>
            <a:r>
              <a:rPr lang="en-US" sz="2400" dirty="0"/>
              <a:t>I will use the Reception/Year 1  bathroom. 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46555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B1A7C-D3B4-C9EC-57F8-6F7EE8C84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1883832"/>
            <a:ext cx="4814408" cy="1843825"/>
          </a:xfrm>
        </p:spPr>
        <p:txBody>
          <a:bodyPr/>
          <a:lstStyle/>
          <a:p>
            <a:r>
              <a:rPr lang="en-US" dirty="0"/>
              <a:t>I will have my lunch in the hall.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Then I will go outside to play.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E0E5E56-1760-9A42-FFF1-7F404451EC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343" r="10343"/>
          <a:stretch/>
        </p:blipFill>
        <p:spPr>
          <a:xfrm>
            <a:off x="6108700" y="1041400"/>
            <a:ext cx="5049838" cy="47752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2ADDA-97FB-E03E-A60D-D6FD99AAC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65427" y="-275526"/>
            <a:ext cx="6241816" cy="1828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541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AFE467F419DE4BA586F3D1905E47E8" ma:contentTypeVersion="18" ma:contentTypeDescription="Create a new document." ma:contentTypeScope="" ma:versionID="a1552665e35b8a8ea071651fc5aadee0">
  <xsd:schema xmlns:xsd="http://www.w3.org/2001/XMLSchema" xmlns:xs="http://www.w3.org/2001/XMLSchema" xmlns:p="http://schemas.microsoft.com/office/2006/metadata/properties" xmlns:ns2="c181b63e-4a17-4bfd-9d2d-ed3eef7e7c1c" xmlns:ns3="9fe222aa-0709-4475-8ac0-e0f8c3e7a138" xmlns:ns4="a04f0dde-a921-45e8-bc09-e3dea0d6bb4e" targetNamespace="http://schemas.microsoft.com/office/2006/metadata/properties" ma:root="true" ma:fieldsID="193779a8d539e2f5a348cc5561b493c9" ns2:_="" ns3:_="" ns4:_="">
    <xsd:import namespace="c181b63e-4a17-4bfd-9d2d-ed3eef7e7c1c"/>
    <xsd:import namespace="9fe222aa-0709-4475-8ac0-e0f8c3e7a138"/>
    <xsd:import namespace="a04f0dde-a921-45e8-bc09-e3dea0d6bb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81b63e-4a17-4bfd-9d2d-ed3eef7e7c1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222aa-0709-4475-8ac0-e0f8c3e7a1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40254d-8aef-461b-94cc-3946c9af99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4f0dde-a921-45e8-bc09-e3dea0d6bb4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a399a430-4599-4fc4-82b1-2947e1376f74}" ma:internalName="TaxCatchAll" ma:showField="CatchAllData" ma:web="a04f0dde-a921-45e8-bc09-e3dea0d6bb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6F5267-D37E-4C7F-A01F-78D17B4C35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B72AB7-3F54-42D0-8D1A-E15F56049D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81b63e-4a17-4bfd-9d2d-ed3eef7e7c1c"/>
    <ds:schemaRef ds:uri="9fe222aa-0709-4475-8ac0-e0f8c3e7a138"/>
    <ds:schemaRef ds:uri="a04f0dde-a921-45e8-bc09-e3dea0d6bb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Organic</vt:lpstr>
      <vt:lpstr>Moving from Reception to Year 1</vt:lpstr>
      <vt:lpstr>When I come back to school after the summer holiday, I will be in Year 1.   I will have a new classroom.</vt:lpstr>
      <vt:lpstr>My new teacher is called Miss Lilley.</vt:lpstr>
      <vt:lpstr>Other people who can help me in Year 1 are: </vt:lpstr>
      <vt:lpstr>PowerPoint Presentation</vt:lpstr>
      <vt:lpstr>I come into school and leave by a different door.   This is the Year 1 entry/home time door.   It is accessed from the main playground</vt:lpstr>
      <vt:lpstr>The Timetable </vt:lpstr>
      <vt:lpstr>PowerPoint Presentation</vt:lpstr>
      <vt:lpstr>I will have my lunch in the hall.  Then I will go outside to play.</vt:lpstr>
      <vt:lpstr>On Wednesday 17th July I will go with my friends and spend some of the morning with  Miss Liley in the Year 1 classroom. </vt:lpstr>
      <vt:lpstr>This is the website with all the information about Year 1!   Penwortham Primary School: Headteacher Welcome  On here you will find a timetable for the week and a curriculum overview for the half term.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144</cp:revision>
  <dcterms:created xsi:type="dcterms:W3CDTF">2023-05-17T12:26:12Z</dcterms:created>
  <dcterms:modified xsi:type="dcterms:W3CDTF">2025-07-09T15:12:25Z</dcterms:modified>
</cp:coreProperties>
</file>