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9" r:id="rId1"/>
  </p:sldMasterIdLst>
  <p:notesMasterIdLst>
    <p:notesMasterId r:id="rId34"/>
  </p:notesMasterIdLst>
  <p:sldIdLst>
    <p:sldId id="257" r:id="rId2"/>
    <p:sldId id="28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8" r:id="rId21"/>
    <p:sldId id="273" r:id="rId22"/>
    <p:sldId id="274" r:id="rId23"/>
    <p:sldId id="280" r:id="rId24"/>
    <p:sldId id="281" r:id="rId25"/>
    <p:sldId id="275" r:id="rId26"/>
    <p:sldId id="276" r:id="rId27"/>
    <p:sldId id="282" r:id="rId28"/>
    <p:sldId id="283" r:id="rId29"/>
    <p:sldId id="284" r:id="rId30"/>
    <p:sldId id="285" r:id="rId31"/>
    <p:sldId id="286" r:id="rId32"/>
    <p:sldId id="27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0909"/>
  </p:normalViewPr>
  <p:slideViewPr>
    <p:cSldViewPr snapToObjects="1">
      <p:cViewPr varScale="1">
        <p:scale>
          <a:sx n="114" d="100"/>
          <a:sy n="114" d="100"/>
        </p:scale>
        <p:origin x="1248" y="18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7" d="100"/>
          <a:sy n="97" d="100"/>
        </p:scale>
        <p:origin x="-1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B69E0DE-D0CA-A88E-4967-CBBB3BE183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FCEDF6E-F3A5-9D0D-0E88-8D11D50F94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0E4D63-CFBD-8E45-8264-E17E25C877A8}" type="datetime1">
              <a:rPr lang="en-GB" altLang="en-US"/>
              <a:pPr>
                <a:defRPr/>
              </a:pPr>
              <a:t>12/01/2023</a:t>
            </a:fld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AB54C1D-626E-D503-8539-3AAF385CD3A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0B1E4CAD-F346-B9DE-B686-DC6108028A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B58C2F0D-2D68-2670-480E-A451BDED36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BA2DAE0E-9456-B3D8-1E3F-C2F9916E3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1DDFE3-7595-244F-8B2F-62162EBFB2B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1B6F1C-BE95-8620-248F-6926571F23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598E845-5E4F-3587-AC6E-6D3AAAC42C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7FA5C5A-E26A-F48A-6BF0-AC63F5921A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14483CE-7BCB-D9A2-07C1-61FFC67E87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63520F0-4A8A-893A-B40D-A573491418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2588A51-46A9-76CF-84F8-E804E11426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0E1A9E0-B072-FD16-7650-DDF70B1549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EC62B02-3FD9-31DD-A558-50223CA03B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F3C611F-5545-EC88-54C2-FDE6B80131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686B371-3385-F09B-4E3E-7A7634C9A4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6EA5D7E-3DC3-F84D-5B30-DD056801E4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0E15812-6594-902A-874B-9514B23445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6A6BE87-D202-849C-B6B0-9E65DB720F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EC2388C-2DDE-8BBB-F56E-6F993987CF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11B3080-BFF6-1708-A7A5-7AD6D73EC8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5573E1D-1F86-BC5A-4461-9053E1C5D5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39155DF-6EC6-BA4C-EFDB-BD9F291C3C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1DB23AA-D55C-BDA4-A340-C21C9E3FF1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CFA2605-F115-CAE3-3193-A8CAE9FB7B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4CA61B8-4828-FC5C-178F-E8531091D6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2806685-0796-55D2-5854-6387CB1386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37994D-A74B-D348-6469-65F433B20C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28E49EF-D0C0-4CED-F2FC-8621A875D7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89E56EC-2204-A150-7170-028B9753D8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C79FAE5-B8A6-5470-5A06-98F0F55420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DA0965B-F8B5-0AAE-3CDD-DF46FC2FC4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7C6D278-8BEA-688C-9F1E-E0CAF3CBBE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7E6584C-8F2D-0E7B-43BD-74936E7654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659F920-89F0-A3C3-FD1C-FED46E3380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C62DBD9-2993-B673-6AC5-4115D29C24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8A6A5E6-74FE-D6EE-81F1-898C4229D9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228C429-7482-132D-B83D-AC7192C6F3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E0FDD26-7229-3071-7834-28775DDE37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A83CB04-96A1-A9E0-6866-D91D6842F2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59BE336-2B19-3B6C-E8CB-7EF07B04F7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563772F-709B-C7F6-6CAC-AE3F0F5AFA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389CAAE-2D21-282E-EA46-57EC98D901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13E4C5D-A52F-F0D0-2629-FD54CB9095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720CF2B-4D32-C3D7-1ADB-1EB91D2154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8FD6128-7F0E-4EFA-F1AC-647B695B4C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21EAA7E-8AF1-46B5-DB35-126DBD4D7C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F3A4890-87EE-2C9F-4346-AF930AD56C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2EC88BE-22AD-F9FD-6C88-766CCB1A59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7E70D9E-5609-34DC-E1B4-50233C1EF4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301FA4-95E9-E7E6-C5CD-3B5DE55577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489F774-6D47-4148-2C47-F58641D20D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1A5090B-FAA0-F998-4BCA-FE8BB17B91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71685EE-2F2D-B659-4669-CDC7C4B1A0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1613172-3C43-0276-3764-1BAAE89E37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1784D55-B420-E735-E96D-C035129454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8C3E5CF-0937-641A-0CB4-EC6ECAED2A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0AC3EC6-8D83-6A3A-3154-186538E982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7BFC873-180C-20A4-FD61-957D0244FB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97D5A6-B910-40FF-2A66-C25F554FFD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FEEE68B-98EB-4A1F-45C9-BF008107E3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84FA809-0097-1E05-ED75-384AB11319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54F3BB4-E808-3630-98B2-81BFE508B8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47BF69E-AEE8-CDBF-0061-206BCB325E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99B7EA-FE80-F526-6E44-5E1246ACC2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E11BA8-1DD4-51AE-69A4-3B7568D9DC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5CFEF66-AE7F-0630-1734-28258439F7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5F375D9-3139-CA48-C34A-A9955779B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7AF137-11DD-97D5-AF91-164422B5F5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11D4792-0B51-5C56-EACF-FA529B9AA7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D8D8BD9-6B92-810B-8F81-9DC316FF1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7D83C7-8079-85A1-F0AA-4AC0795B1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1369B8-7BB1-2C54-3449-FFD82ED3F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B216D-22A8-394F-BD46-D2A011954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47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C2471-081E-CF1F-A2A3-EFFF5827E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DBA02-4A16-8E26-80CD-3C69A5CC0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36F328-78F1-E3D6-FE2E-E75D4DB2E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0D773-5A99-6546-B43B-0CD47FBBE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7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E78AB-A782-A7ED-45A8-3B130BAAA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E56A28-6995-0AC8-C256-5BE28EC73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B2A4B4-7449-9A81-5E17-14525660F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41E9-D4F1-7B42-9916-BBACF19E1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60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A2EA83-D663-7CB2-B871-269630295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78589-EDDF-FD78-2BC5-D0ADC807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9CDBC7-8BE4-C99A-EC6B-263CD9BCD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74D4E-8912-1A4F-BEB7-FF858386E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9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0D650A-7377-B7FD-2C0E-43A77A501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571EB-7F59-D042-7ADF-44E4DEE72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01366-D2F0-D7CB-E737-575F2B52F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657E0-0658-0A46-81A3-1367C1CB7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6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EF0D1-9F6A-B46B-C562-4AC5583ED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610C-F0E2-075C-B24E-D53BB78E2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6E030-8455-2965-33A6-B13EC383F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DB539-EA4E-7042-934E-B6EF90572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F04AE0-5841-EFA4-0E94-C4A9178F3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59172A-5E42-3116-E0D5-037A2377BD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FA0D63-A3A6-1A49-1CEE-116702F12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4CFA5-DAFF-964A-986B-3184EB9F9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81164-9E30-B227-C90B-E0EEF4F01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EEC25B-6BC7-1EAD-390E-71B7B5524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68A121-6FFE-A61C-2D36-8F8150CA5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1E4DB-0257-094B-AC56-18BF1630A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7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4BE3B6-A0FE-0F18-F215-6EAE0DC3D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E81D48-0DDD-1332-0A0F-2780D8E4A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8AED89-5AC2-0D6B-B9E3-7CB4BBA93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E4863-7461-524B-A25B-174D96829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8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B49AD-072E-47F9-A981-D37782C2E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25140-70B7-D0A0-2AA3-1BF3EECB8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FEA32-847B-B8CC-F549-87C28BF33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9EDA1-5D76-8E42-9C43-5838E9CA3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004B0-98D7-F1B1-622D-E8221C823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064E0-81B4-8A43-47AD-CA8EF2F6E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D43A5-7579-B9AC-88F6-5F747A149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2CE46-DFE1-2348-A969-B2D3EF732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2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45565D0-AA71-F9AA-38F7-3301170FA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D2F3B3D-711B-830F-5463-2BBB48FFE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70A9A00-0ADE-464A-DA53-9FBBE57C4D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4BAB269-ADC3-AD35-322C-EFB7622ED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7434D54-8086-61ED-7EE7-D62FE4B161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FAE1FC7-201C-4D41-8155-2AB7DC5964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JIL%20Home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JIL%20Home.ppt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JIL%20Home.p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JIL%20Home.p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JIL%20Home.p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JIL%20Home.ppt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JIL%20Home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C1E2"/>
            </a:gs>
            <a:gs pos="100000">
              <a:srgbClr val="300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B1409A-7CD0-4801-75DE-56B53BB3E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 wrap="none" lIns="0" tIns="0" rIns="0" bIns="0" anchor="t"/>
          <a:lstStyle/>
          <a:p>
            <a:pPr eaLnBrk="1" hangingPunct="1">
              <a:lnSpc>
                <a:spcPts val="7900"/>
              </a:lnSpc>
              <a:defRPr/>
            </a:pPr>
            <a:r>
              <a:rPr lang="en-GB" altLang="en-US" sz="6600" i="1" u="sng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Reception</a:t>
            </a:r>
            <a:endParaRPr lang="en-US" altLang="en-US" sz="6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A4A798-D19E-E891-9D3C-20C5C4D31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06680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n-GB" altLang="en-US" sz="3600" b="1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God loves each of us in 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n-GB" altLang="en-US" sz="3600" b="1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our uniqueness</a:t>
            </a:r>
            <a:endParaRPr lang="en-US" altLang="en-US" sz="66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076" name="Group 9">
            <a:extLst>
              <a:ext uri="{FF2B5EF4-FFF2-40B4-BE49-F238E27FC236}">
                <a16:creationId xmlns:a16="http://schemas.microsoft.com/office/drawing/2014/main" id="{1269EB13-1501-5969-3763-319B169200CE}"/>
              </a:ext>
            </a:extLst>
          </p:cNvPr>
          <p:cNvGrpSpPr>
            <a:grpSpLocks/>
          </p:cNvGrpSpPr>
          <p:nvPr/>
        </p:nvGrpSpPr>
        <p:grpSpPr bwMode="auto">
          <a:xfrm>
            <a:off x="0" y="5710238"/>
            <a:ext cx="9144000" cy="461962"/>
            <a:chOff x="0" y="3597"/>
            <a:chExt cx="5760" cy="291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B90425BE-CD0A-396F-FD75-ABF7A4F8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00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2C0094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rgbClr val="F1D1E8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CC0000"/>
                </a:solidFill>
              </a:endParaRPr>
            </a:p>
          </p:txBody>
        </p:sp>
        <p:sp>
          <p:nvSpPr>
            <p:cNvPr id="3077" name="Text Box 5">
              <a:extLst>
                <a:ext uri="{FF2B5EF4-FFF2-40B4-BE49-F238E27FC236}">
                  <a16:creationId xmlns:a16="http://schemas.microsoft.com/office/drawing/2014/main" id="{E59B0950-174B-8E5A-D459-07A54E609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597"/>
              <a:ext cx="34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 A Journey in Love - Reception</a:t>
              </a:r>
              <a:r>
                <a:rPr lang="en-GB" altLang="en-US" sz="2400"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080" name="Picture 8">
            <a:extLst>
              <a:ext uri="{FF2B5EF4-FFF2-40B4-BE49-F238E27FC236}">
                <a16:creationId xmlns:a16="http://schemas.microsoft.com/office/drawing/2014/main" id="{B831EBEB-4805-1204-0BA3-89A75ADF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109663"/>
            <a:ext cx="39274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9">
            <a:hlinkClick r:id="rId4"/>
            <a:extLst>
              <a:ext uri="{FF2B5EF4-FFF2-40B4-BE49-F238E27FC236}">
                <a16:creationId xmlns:a16="http://schemas.microsoft.com/office/drawing/2014/main" id="{0CAC9A55-72AC-46C7-3BE0-BE8F4503B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079" name="AutoShap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D39A3C8-8FEB-415E-BD5E-7A2EB8FB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800" y="6426200"/>
            <a:ext cx="254000" cy="254000"/>
          </a:xfrm>
          <a:custGeom>
            <a:avLst/>
            <a:gdLst>
              <a:gd name="T0" fmla="*/ 2147483646 w 21600"/>
              <a:gd name="T1" fmla="*/ 0 h 21600"/>
              <a:gd name="T2" fmla="*/ 711221284 w 21600"/>
              <a:gd name="T3" fmla="*/ 711221284 h 21600"/>
              <a:gd name="T4" fmla="*/ 0 w 21600"/>
              <a:gd name="T5" fmla="*/ 2147483646 h 21600"/>
              <a:gd name="T6" fmla="*/ 711221284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7112212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70" y="13648"/>
                </a:moveTo>
                <a:cubicBezTo>
                  <a:pt x="17101" y="12760"/>
                  <a:pt x="17325" y="11786"/>
                  <a:pt x="17325" y="10800"/>
                </a:cubicBezTo>
                <a:cubicBezTo>
                  <a:pt x="17325" y="7196"/>
                  <a:pt x="14403" y="4275"/>
                  <a:pt x="10800" y="4275"/>
                </a:cubicBezTo>
                <a:cubicBezTo>
                  <a:pt x="9813" y="4274"/>
                  <a:pt x="8839" y="4498"/>
                  <a:pt x="7951" y="4929"/>
                </a:cubicBezTo>
                <a:lnTo>
                  <a:pt x="16670" y="13648"/>
                </a:lnTo>
                <a:close/>
                <a:moveTo>
                  <a:pt x="4929" y="7951"/>
                </a:moveTo>
                <a:cubicBezTo>
                  <a:pt x="4498" y="8839"/>
                  <a:pt x="4274" y="9813"/>
                  <a:pt x="4274" y="10799"/>
                </a:cubicBezTo>
                <a:cubicBezTo>
                  <a:pt x="4275" y="14403"/>
                  <a:pt x="7196" y="17325"/>
                  <a:pt x="10800" y="17325"/>
                </a:cubicBezTo>
                <a:cubicBezTo>
                  <a:pt x="11786" y="17325"/>
                  <a:pt x="12760" y="17101"/>
                  <a:pt x="13648" y="16670"/>
                </a:cubicBezTo>
                <a:lnTo>
                  <a:pt x="4929" y="7951"/>
                </a:lnTo>
                <a:close/>
              </a:path>
            </a:pathLst>
          </a:custGeom>
          <a:solidFill>
            <a:srgbClr val="CE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>
            <a:extLst>
              <a:ext uri="{FF2B5EF4-FFF2-40B4-BE49-F238E27FC236}">
                <a16:creationId xmlns:a16="http://schemas.microsoft.com/office/drawing/2014/main" id="{73DFE202-9827-81DD-F396-104465729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B2579D60-42B6-D21B-1762-8BEC011E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C84D8D8-DB1E-E875-ECA6-C394D2E19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381000"/>
            <a:ext cx="47244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i="1">
                <a:solidFill>
                  <a:schemeClr val="bg2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 grew for 9 months in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en-GB" altLang="en-US" sz="2800" i="1">
                <a:solidFill>
                  <a:schemeClr val="bg2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my mummy’s womb…</a:t>
            </a:r>
            <a:endParaRPr lang="en-US" altLang="en-US" sz="2800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DB29D242-0DF5-C443-E177-75A37714A6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38600" y="1524000"/>
            <a:ext cx="5105400" cy="76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21510" name="AutoShape 11">
            <a:hlinkClick r:id="rId3"/>
            <a:extLst>
              <a:ext uri="{FF2B5EF4-FFF2-40B4-BE49-F238E27FC236}">
                <a16:creationId xmlns:a16="http://schemas.microsoft.com/office/drawing/2014/main" id="{43D49914-E669-00C3-6C40-8B0061E0C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21511" name="Picture 12" descr="Womb-baby-03.jpg                                               00001730&#10;G4_Nick-80                     C062B806:">
            <a:extLst>
              <a:ext uri="{FF2B5EF4-FFF2-40B4-BE49-F238E27FC236}">
                <a16:creationId xmlns:a16="http://schemas.microsoft.com/office/drawing/2014/main" id="{F40E475A-B010-3F71-B312-2A998384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600200"/>
            <a:ext cx="3100387" cy="3063875"/>
          </a:xfrm>
          <a:prstGeom prst="rect">
            <a:avLst/>
          </a:prstGeom>
          <a:noFill/>
          <a:ln w="12700">
            <a:solidFill>
              <a:srgbClr val="5918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56705E32-80F5-BE67-16D0-FD9F7819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648200"/>
            <a:ext cx="7315200" cy="457200"/>
          </a:xfrm>
          <a:prstGeom prst="rect">
            <a:avLst/>
          </a:prstGeom>
          <a:gradFill rotWithShape="0">
            <a:gsLst>
              <a:gs pos="0">
                <a:srgbClr val="D0C1E2"/>
              </a:gs>
              <a:gs pos="100000">
                <a:srgbClr val="6C18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014C99E9-A7E7-BAEC-037D-FA4CCDD2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990850" cy="4991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 autoUpdateAnimBg="0"/>
      <p:bldP spid="12297" grpId="0" animBg="1"/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5F0578A8-8E68-288E-A2F8-A8DD938A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738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chemeClr val="bg2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…before I was born.</a:t>
            </a:r>
            <a:endParaRPr lang="en-US" altLang="en-US">
              <a:solidFill>
                <a:schemeClr val="bg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1447" name="Picture 7" descr="DSCF0762">
            <a:extLst>
              <a:ext uri="{FF2B5EF4-FFF2-40B4-BE49-F238E27FC236}">
                <a16:creationId xmlns:a16="http://schemas.microsoft.com/office/drawing/2014/main" id="{D7BDABD9-3DD5-C722-2170-3C1FEFC8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188075" cy="4124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Image9a">
            <a:extLst>
              <a:ext uri="{FF2B5EF4-FFF2-40B4-BE49-F238E27FC236}">
                <a16:creationId xmlns:a16="http://schemas.microsoft.com/office/drawing/2014/main" id="{79C2FBC8-E6DA-8C3F-7E18-E04672E7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4675"/>
            <a:ext cx="2274888" cy="2854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6">
            <a:extLst>
              <a:ext uri="{FF2B5EF4-FFF2-40B4-BE49-F238E27FC236}">
                <a16:creationId xmlns:a16="http://schemas.microsoft.com/office/drawing/2014/main" id="{8832F3DC-EA39-E567-06E7-565324625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CF92690B-1D22-E34F-B4B8-C55DF9A5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559" name="AutoShape 10">
            <a:hlinkClick r:id="rId5"/>
            <a:extLst>
              <a:ext uri="{FF2B5EF4-FFF2-40B4-BE49-F238E27FC236}">
                <a16:creationId xmlns:a16="http://schemas.microsoft.com/office/drawing/2014/main" id="{61A694FA-C430-F5F4-4F70-AB97FD9E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51EC87F7-93EB-D0C6-0D67-D8B8F80F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810000" cy="1752600"/>
          </a:xfrm>
        </p:spPr>
        <p:txBody>
          <a:bodyPr wrap="none" lIns="0" tIns="0" rIns="0" bIns="0">
            <a:noAutofit/>
          </a:bodyPr>
          <a:lstStyle/>
          <a:p>
            <a:pPr eaLnBrk="1" hangingPunct="1">
              <a:lnSpc>
                <a:spcPts val="4800"/>
              </a:lnSpc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 have a </a:t>
            </a:r>
          </a:p>
          <a:p>
            <a:pPr eaLnBrk="1" hangingPunct="1">
              <a:lnSpc>
                <a:spcPts val="48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	special </a:t>
            </a:r>
            <a:r>
              <a:rPr lang="en-GB" altLang="en-US" sz="5400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name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AutoShape 7">
            <a:hlinkClick r:id="rId3"/>
            <a:extLst>
              <a:ext uri="{FF2B5EF4-FFF2-40B4-BE49-F238E27FC236}">
                <a16:creationId xmlns:a16="http://schemas.microsoft.com/office/drawing/2014/main" id="{6C5711A2-8952-B756-924C-2E93F575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14344" name="Picture 8" descr="Baptism.jpg                                                    004C8BF2G4_Nick-160                    C04E2FA8:">
            <a:extLst>
              <a:ext uri="{FF2B5EF4-FFF2-40B4-BE49-F238E27FC236}">
                <a16:creationId xmlns:a16="http://schemas.microsoft.com/office/drawing/2014/main" id="{B63BA477-CDDF-6C3B-6B0D-804E5FD0F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"/>
          <a:stretch>
            <a:fillRect/>
          </a:stretch>
        </p:blipFill>
        <p:spPr bwMode="auto">
          <a:xfrm>
            <a:off x="4419600" y="25400"/>
            <a:ext cx="3429000" cy="586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4">
            <a:extLst>
              <a:ext uri="{FF2B5EF4-FFF2-40B4-BE49-F238E27FC236}">
                <a16:creationId xmlns:a16="http://schemas.microsoft.com/office/drawing/2014/main" id="{1EA28D38-5AF1-55DF-D2E7-3D16FF736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0855911-807E-BA6E-4BA7-827B6A6B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savings_img">
            <a:extLst>
              <a:ext uri="{FF2B5EF4-FFF2-40B4-BE49-F238E27FC236}">
                <a16:creationId xmlns:a16="http://schemas.microsoft.com/office/drawing/2014/main" id="{0D1EB2FD-03A6-A980-4D7D-80B33932A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/>
          <a:stretch>
            <a:fillRect/>
          </a:stretch>
        </p:blipFill>
        <p:spPr bwMode="auto">
          <a:xfrm>
            <a:off x="0" y="1077913"/>
            <a:ext cx="60198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CBC91296-83C2-94FE-1A5A-C57C8C526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2514600" cy="727075"/>
          </a:xfrm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Prayer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9A7F44E4-7298-7116-1891-91804A606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0C4C263F-B754-325F-6FDD-46243AA0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13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17821DDF-AAA8-9827-F11F-A92E0643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143000"/>
            <a:ext cx="5867400" cy="3124200"/>
          </a:xfrm>
        </p:spPr>
        <p:txBody>
          <a:bodyPr lIns="0" tIns="0" rIns="0" bIns="0"/>
          <a:lstStyle/>
          <a:p>
            <a:pPr marL="0" indent="4763" eaLnBrk="1" hangingPunct="1">
              <a:lnSpc>
                <a:spcPts val="48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Loving God,</a:t>
            </a:r>
          </a:p>
          <a:p>
            <a:pPr marL="0" indent="4763" eaLnBrk="1" hangingPunct="1">
              <a:lnSpc>
                <a:spcPts val="48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  Thank you for your gifts </a:t>
            </a:r>
            <a:b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    of love and for making </a:t>
            </a:r>
            <a:b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me special with my </a:t>
            </a:r>
            <a:b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own name.</a:t>
            </a:r>
            <a:endParaRPr lang="en-US" altLang="en-US" b="1">
              <a:solidFill>
                <a:srgbClr val="000066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7655" name="AutoShape 8">
            <a:hlinkClick r:id="rId4"/>
            <a:extLst>
              <a:ext uri="{FF2B5EF4-FFF2-40B4-BE49-F238E27FC236}">
                <a16:creationId xmlns:a16="http://schemas.microsoft.com/office/drawing/2014/main" id="{E51D0B1C-99BF-7C6A-905A-E93D1C25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27656" name="Rectangle 3">
            <a:extLst>
              <a:ext uri="{FF2B5EF4-FFF2-40B4-BE49-F238E27FC236}">
                <a16:creationId xmlns:a16="http://schemas.microsoft.com/office/drawing/2014/main" id="{5D5FE399-6D84-A84B-DE10-BEA56E72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1910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4763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ts val="48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altLang="en-US" sz="3200" b="1" i="1">
                <a:solidFill>
                  <a:srgbClr val="5918BB"/>
                </a:solidFill>
                <a:latin typeface="Comic Sans MS" panose="030F0902030302020204" pitchFamily="66" charset="0"/>
              </a:rPr>
              <a:t>Amen.</a:t>
            </a:r>
            <a:endParaRPr lang="en-US" altLang="en-US" sz="3200" b="1">
              <a:solidFill>
                <a:srgbClr val="000066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76AEC64-07DD-3A26-0BB7-CA915675B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71755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 u="sng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SOCIAL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64519" name="Picture 7" descr="MPj04067130000[1]">
            <a:extLst>
              <a:ext uri="{FF2B5EF4-FFF2-40B4-BE49-F238E27FC236}">
                <a16:creationId xmlns:a16="http://schemas.microsoft.com/office/drawing/2014/main" id="{4D00C133-29D4-8FFE-5135-B64D893B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5867400" cy="3933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5">
            <a:extLst>
              <a:ext uri="{FF2B5EF4-FFF2-40B4-BE49-F238E27FC236}">
                <a16:creationId xmlns:a16="http://schemas.microsoft.com/office/drawing/2014/main" id="{CBBCDF18-2316-67A9-1BCD-90E74D83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62989FF-126E-E6D4-E407-46622AAA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702" name="AutoShape 9">
            <a:hlinkClick r:id="rId4"/>
            <a:extLst>
              <a:ext uri="{FF2B5EF4-FFF2-40B4-BE49-F238E27FC236}">
                <a16:creationId xmlns:a16="http://schemas.microsoft.com/office/drawing/2014/main" id="{4D63BDE6-C033-F222-B208-868B1B00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986AB846-409F-46E1-3628-F260A133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5410200" cy="609600"/>
          </a:xfrm>
          <a:prstGeom prst="rect">
            <a:avLst/>
          </a:prstGeom>
          <a:gradFill rotWithShape="0">
            <a:gsLst>
              <a:gs pos="0">
                <a:srgbClr val="D0C1E2"/>
              </a:gs>
              <a:gs pos="100000">
                <a:srgbClr val="6C18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8906F2E-4A4F-6A59-F297-B224C9B8A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08113"/>
            <a:ext cx="4260850" cy="80168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en-GB" altLang="en-US" sz="2800" b="1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Who do I play with?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64515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Rectangle 13">
            <a:extLst>
              <a:ext uri="{FF2B5EF4-FFF2-40B4-BE49-F238E27FC236}">
                <a16:creationId xmlns:a16="http://schemas.microsoft.com/office/drawing/2014/main" id="{50A5A596-03F5-4552-C0EC-89C5B6DB4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9144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6C18B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Why do they play with me?</a:t>
            </a:r>
            <a:endParaRPr lang="en-GB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640D458-01EE-129A-CE94-0BF4A004EA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83225" y="1219200"/>
            <a:ext cx="2289175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Generous?</a:t>
            </a:r>
            <a:endParaRPr lang="en-US" altLang="en-US" sz="2800" i="1">
              <a:solidFill>
                <a:srgbClr val="6C18B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5543" name="Picture 7" descr="MPj04305560000[1]">
            <a:extLst>
              <a:ext uri="{FF2B5EF4-FFF2-40B4-BE49-F238E27FC236}">
                <a16:creationId xmlns:a16="http://schemas.microsoft.com/office/drawing/2014/main" id="{2825B04D-64B9-A5FC-7C52-45650D12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7375"/>
            <a:ext cx="3054350" cy="4162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428745_indian_child">
            <a:extLst>
              <a:ext uri="{FF2B5EF4-FFF2-40B4-BE49-F238E27FC236}">
                <a16:creationId xmlns:a16="http://schemas.microsoft.com/office/drawing/2014/main" id="{FA2DC506-50ED-D556-C15B-BB6953E8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4113213" cy="3086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16">
            <a:extLst>
              <a:ext uri="{FF2B5EF4-FFF2-40B4-BE49-F238E27FC236}">
                <a16:creationId xmlns:a16="http://schemas.microsoft.com/office/drawing/2014/main" id="{D9AA6134-DF43-6AB7-F271-5280BB88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219200"/>
            <a:ext cx="2665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</a:rPr>
              <a:t> </a:t>
            </a:r>
            <a:r>
              <a:rPr lang="en-GB" altLang="en-US" sz="2800" i="1">
                <a:solidFill>
                  <a:srgbClr val="6C18B0"/>
                </a:solidFill>
                <a:latin typeface="Comic Sans MS" panose="030F0902030302020204" pitchFamily="66" charset="0"/>
              </a:rPr>
              <a:t>Am I happy?</a:t>
            </a:r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B4180B92-7FCE-3445-5981-E5577248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A3EC397D-59A0-D774-0E57-F3BD0C08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15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A242B8DB-CC02-F757-CC8F-303E3BB1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76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50000">
                <a:srgbClr val="FFFFFF"/>
              </a:gs>
              <a:gs pos="100000">
                <a:srgbClr val="6C18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1754" name="AutoShape 14">
            <a:hlinkClick r:id="rId5"/>
            <a:extLst>
              <a:ext uri="{FF2B5EF4-FFF2-40B4-BE49-F238E27FC236}">
                <a16:creationId xmlns:a16="http://schemas.microsoft.com/office/drawing/2014/main" id="{70DD64A5-BF8C-FA5D-DDAC-8693ECDB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2" grpId="0"/>
      <p:bldP spid="17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friends">
            <a:extLst>
              <a:ext uri="{FF2B5EF4-FFF2-40B4-BE49-F238E27FC236}">
                <a16:creationId xmlns:a16="http://schemas.microsoft.com/office/drawing/2014/main" id="{D6F8A868-CC18-95B6-3F0F-240F8A3E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598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7E3C40CC-238D-6691-8E98-4C879BE3C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1524000"/>
            <a:ext cx="2027238" cy="500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Friendly?</a:t>
            </a:r>
            <a:endParaRPr lang="en-US" altLang="en-US" sz="2400" i="1">
              <a:solidFill>
                <a:srgbClr val="6C18B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0C707FBA-B443-7A15-680B-EDA4631A8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70025"/>
            <a:ext cx="18716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GB" altLang="en-US" sz="2800" i="1">
                <a:solidFill>
                  <a:srgbClr val="6C18B0"/>
                </a:solidFill>
                <a:latin typeface="Comic Sans MS" panose="030F0702030302020204" pitchFamily="66" charset="0"/>
              </a:rPr>
              <a:t>Helpful?</a:t>
            </a:r>
            <a:endParaRPr lang="en-GB" alt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7B123D79-F9B7-4AF8-AC1F-23F19D7EB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6C18B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Am I…</a:t>
            </a:r>
            <a:endParaRPr lang="en-GB" altLang="en-US">
              <a:solidFill>
                <a:schemeClr val="bg1"/>
              </a:solidFill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66571" name="Picture 11" descr="3249716">
            <a:extLst>
              <a:ext uri="{FF2B5EF4-FFF2-40B4-BE49-F238E27FC236}">
                <a16:creationId xmlns:a16="http://schemas.microsoft.com/office/drawing/2014/main" id="{1A863A36-01E9-CE47-BE2F-910AC472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2"/>
          <a:stretch>
            <a:fillRect/>
          </a:stretch>
        </p:blipFill>
        <p:spPr bwMode="auto">
          <a:xfrm>
            <a:off x="565150" y="2133600"/>
            <a:ext cx="3630613" cy="3319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Rectangle 7">
            <a:extLst>
              <a:ext uri="{FF2B5EF4-FFF2-40B4-BE49-F238E27FC236}">
                <a16:creationId xmlns:a16="http://schemas.microsoft.com/office/drawing/2014/main" id="{8155693B-C3D2-53B8-A174-008899F36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163EF0E1-03DE-9CAF-EB9C-E690BF38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16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3801" name="AutoShape 11">
            <a:hlinkClick r:id="rId5"/>
            <a:extLst>
              <a:ext uri="{FF2B5EF4-FFF2-40B4-BE49-F238E27FC236}">
                <a16:creationId xmlns:a16="http://schemas.microsoft.com/office/drawing/2014/main" id="{5B785359-5B5A-7D3D-9399-6D724A86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665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 descr="White marble">
            <a:extLst>
              <a:ext uri="{FF2B5EF4-FFF2-40B4-BE49-F238E27FC236}">
                <a16:creationId xmlns:a16="http://schemas.microsoft.com/office/drawing/2014/main" id="{244F9115-F2E5-7AAC-E4EA-96A81FC3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1828800"/>
            <a:ext cx="8966200" cy="2743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00AC009-5545-9E62-E796-874D49D29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29600" cy="9144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5918B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Prayer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9460" name="Picture 12" descr="St_Nicholas_Schl_PB_K12151">
            <a:extLst>
              <a:ext uri="{FF2B5EF4-FFF2-40B4-BE49-F238E27FC236}">
                <a16:creationId xmlns:a16="http://schemas.microsoft.com/office/drawing/2014/main" id="{BBB2AD26-519C-67D6-D2B1-A1406D93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7513"/>
            <a:ext cx="4267200" cy="3024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11DE3781-E018-1FF4-8906-11B1D721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AB6AA1BD-70D4-F90F-8802-66D711BA0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17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847" name="AutoShape 9">
            <a:hlinkClick r:id="rId5"/>
            <a:extLst>
              <a:ext uri="{FF2B5EF4-FFF2-40B4-BE49-F238E27FC236}">
                <a16:creationId xmlns:a16="http://schemas.microsoft.com/office/drawing/2014/main" id="{1FC010F0-D23C-76BA-7DF6-7261CA30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E5EB5E6-309D-7D33-DF6B-F573F0A0F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4419600" cy="2590800"/>
          </a:xfrm>
        </p:spPr>
        <p:txBody>
          <a:bodyPr wrap="none" lIns="0" tIns="0" rIns="0" bIns="0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Loving God,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Thank you for the gift of</a:t>
            </a:r>
            <a:br>
              <a:rPr lang="en-GB" altLang="en-US" sz="28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my friends at home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 and at school.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Amen</a:t>
            </a:r>
            <a:r>
              <a:rPr lang="en-GB" altLang="en-US" sz="2800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endParaRPr lang="en-US" altLang="en-US" sz="2800">
              <a:solidFill>
                <a:srgbClr val="000066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10D2CC6-E0A8-605B-5C4A-7DDFC7060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7638"/>
            <a:ext cx="8229600" cy="842962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 u="sng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EMOTIONAL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F359D69-7702-5167-BCB9-CBE92F8F9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792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How do I feel about my friends?</a:t>
            </a:r>
            <a:endParaRPr lang="en-US" altLang="en-US">
              <a:solidFill>
                <a:srgbClr val="000000"/>
              </a:solidFill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68616" name="Picture 8">
            <a:extLst>
              <a:ext uri="{FF2B5EF4-FFF2-40B4-BE49-F238E27FC236}">
                <a16:creationId xmlns:a16="http://schemas.microsoft.com/office/drawing/2014/main" id="{007A7FB9-BDD3-A21F-05AB-0EE9A09E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/>
          <a:stretch>
            <a:fillRect/>
          </a:stretch>
        </p:blipFill>
        <p:spPr bwMode="auto">
          <a:xfrm>
            <a:off x="1835150" y="2205038"/>
            <a:ext cx="5480050" cy="4033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C13CCA83-2491-B76F-70E3-EDB80E2A5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2F4E12DC-60EE-12ED-9746-36BCD369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18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7895" name="AutoShape 8">
            <a:hlinkClick r:id="rId4"/>
            <a:extLst>
              <a:ext uri="{FF2B5EF4-FFF2-40B4-BE49-F238E27FC236}">
                <a16:creationId xmlns:a16="http://schemas.microsoft.com/office/drawing/2014/main" id="{7924611C-6940-06CE-7638-EF609591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bfw06b">
            <a:extLst>
              <a:ext uri="{FF2B5EF4-FFF2-40B4-BE49-F238E27FC236}">
                <a16:creationId xmlns:a16="http://schemas.microsoft.com/office/drawing/2014/main" id="{CC08ABA4-87B6-589F-CE04-FA9082DB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62150"/>
            <a:ext cx="3362325" cy="3981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4">
            <a:extLst>
              <a:ext uri="{FF2B5EF4-FFF2-40B4-BE49-F238E27FC236}">
                <a16:creationId xmlns:a16="http://schemas.microsoft.com/office/drawing/2014/main" id="{B04D9DE1-2F18-66FA-05E8-D09F5EEC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FD753458-5190-9461-E0C1-D2571372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9941" name="AutoShape 7">
            <a:hlinkClick r:id="rId4"/>
            <a:extLst>
              <a:ext uri="{FF2B5EF4-FFF2-40B4-BE49-F238E27FC236}">
                <a16:creationId xmlns:a16="http://schemas.microsoft.com/office/drawing/2014/main" id="{FB77CBF3-BD27-A922-A7DC-E15317CA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6B39ED16-316F-AC64-B711-83E19CF8D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How do I feel</a:t>
            </a:r>
            <a:br>
              <a:rPr lang="en-GB" altLang="en-US" sz="4000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4000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I am left out?</a:t>
            </a:r>
            <a:endParaRPr lang="en-GB" altLang="en-US" sz="4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C1E2"/>
            </a:gs>
            <a:gs pos="100000">
              <a:srgbClr val="2C00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9C9DC7F-7CF1-8972-E74F-53FE0B68D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2C0094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Objective</a:t>
            </a:r>
            <a:endParaRPr lang="en-GB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123" name="Group 9">
            <a:extLst>
              <a:ext uri="{FF2B5EF4-FFF2-40B4-BE49-F238E27FC236}">
                <a16:creationId xmlns:a16="http://schemas.microsoft.com/office/drawing/2014/main" id="{598315B3-110D-3AC7-5906-250F5B4BE001}"/>
              </a:ext>
            </a:extLst>
          </p:cNvPr>
          <p:cNvGrpSpPr>
            <a:grpSpLocks/>
          </p:cNvGrpSpPr>
          <p:nvPr/>
        </p:nvGrpSpPr>
        <p:grpSpPr bwMode="auto">
          <a:xfrm>
            <a:off x="0" y="5710238"/>
            <a:ext cx="9144000" cy="461962"/>
            <a:chOff x="0" y="3597"/>
            <a:chExt cx="5760" cy="291"/>
          </a:xfrm>
        </p:grpSpPr>
        <p:sp>
          <p:nvSpPr>
            <p:cNvPr id="5128" name="Rectangle 4">
              <a:extLst>
                <a:ext uri="{FF2B5EF4-FFF2-40B4-BE49-F238E27FC236}">
                  <a16:creationId xmlns:a16="http://schemas.microsoft.com/office/drawing/2014/main" id="{8D408134-B715-6473-EFA8-C13B710C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00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2C0094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rgbClr val="F1D1E8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CC0000"/>
                </a:solidFill>
              </a:endParaRPr>
            </a:p>
          </p:txBody>
        </p:sp>
        <p:sp>
          <p:nvSpPr>
            <p:cNvPr id="4101" name="Text Box 5">
              <a:extLst>
                <a:ext uri="{FF2B5EF4-FFF2-40B4-BE49-F238E27FC236}">
                  <a16:creationId xmlns:a16="http://schemas.microsoft.com/office/drawing/2014/main" id="{F2539A6F-9A89-D128-68A6-AB4E5F9B0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597"/>
              <a:ext cx="34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 A Journey in Love - Reception</a:t>
              </a:r>
              <a:r>
                <a:rPr lang="en-GB" altLang="en-US" sz="240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102" name="AutoShape 6">
            <a:extLst>
              <a:ext uri="{FF2B5EF4-FFF2-40B4-BE49-F238E27FC236}">
                <a16:creationId xmlns:a16="http://schemas.microsoft.com/office/drawing/2014/main" id="{BBE67D56-81A7-24F4-AE92-3F4F5668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00200"/>
            <a:ext cx="3429000" cy="1981200"/>
          </a:xfrm>
          <a:prstGeom prst="roundRect">
            <a:avLst>
              <a:gd name="adj" fmla="val 16667"/>
            </a:avLst>
          </a:prstGeom>
          <a:solidFill>
            <a:srgbClr val="D0C1E2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GB" altLang="en-US" sz="3000" i="1">
                <a:solidFill>
                  <a:srgbClr val="2C0094"/>
                </a:solidFill>
                <a:latin typeface="Comic Sans MS" panose="030F0902030302020204" pitchFamily="66" charset="0"/>
              </a:rPr>
              <a:t>Know that there</a:t>
            </a:r>
          </a:p>
          <a:p>
            <a:pPr algn="l"/>
            <a:r>
              <a:rPr lang="en-GB" altLang="en-US" sz="3000" i="1">
                <a:solidFill>
                  <a:srgbClr val="2C0094"/>
                </a:solidFill>
                <a:latin typeface="Comic Sans MS" panose="030F0902030302020204" pitchFamily="66" charset="0"/>
              </a:rPr>
              <a:t>is no one more </a:t>
            </a:r>
          </a:p>
          <a:p>
            <a:pPr algn="l"/>
            <a:r>
              <a:rPr lang="en-GB" altLang="en-US" sz="3000" i="1">
                <a:solidFill>
                  <a:srgbClr val="2C0094"/>
                </a:solidFill>
                <a:latin typeface="Comic Sans MS" panose="030F0902030302020204" pitchFamily="66" charset="0"/>
              </a:rPr>
              <a:t>special than me.</a:t>
            </a: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990F72B9-8FE9-0378-AF4A-3F1F7EF9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733800" cy="1981200"/>
          </a:xfrm>
          <a:prstGeom prst="roundRect">
            <a:avLst>
              <a:gd name="adj" fmla="val 16667"/>
            </a:avLst>
          </a:prstGeom>
          <a:solidFill>
            <a:srgbClr val="D0C1E2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altLang="en-US" sz="3000" i="1">
                <a:solidFill>
                  <a:srgbClr val="2C0094"/>
                </a:solidFill>
                <a:latin typeface="Comic Sans MS" panose="030F0902030302020204" pitchFamily="66" charset="0"/>
              </a:rPr>
              <a:t>Know that God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altLang="en-US" sz="3000" i="1">
                <a:solidFill>
                  <a:srgbClr val="2C0094"/>
                </a:solidFill>
                <a:latin typeface="Comic Sans MS" panose="030F0902030302020204" pitchFamily="66" charset="0"/>
              </a:rPr>
              <a:t>made me and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altLang="en-US" sz="3000" i="1">
                <a:solidFill>
                  <a:srgbClr val="2C0094"/>
                </a:solidFill>
                <a:latin typeface="Comic Sans MS" panose="030F0902030302020204" pitchFamily="66" charset="0"/>
              </a:rPr>
              <a:t>loves me as I am.</a:t>
            </a:r>
            <a:endParaRPr lang="en-GB" altLang="en-US" sz="3000">
              <a:solidFill>
                <a:srgbClr val="000000"/>
              </a:solidFill>
            </a:endParaRPr>
          </a:p>
        </p:txBody>
      </p:sp>
      <p:pic>
        <p:nvPicPr>
          <p:cNvPr id="5126" name="Picture 17" descr="objective 2 copy.png                                           0005CC63&#9;G4_120 HD                      C2C5CB78:">
            <a:extLst>
              <a:ext uri="{FF2B5EF4-FFF2-40B4-BE49-F238E27FC236}">
                <a16:creationId xmlns:a16="http://schemas.microsoft.com/office/drawing/2014/main" id="{DB994BE1-2F66-4F77-33D7-26E620A06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752600"/>
            <a:ext cx="26431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19">
            <a:hlinkClick r:id="rId4"/>
            <a:extLst>
              <a:ext uri="{FF2B5EF4-FFF2-40B4-BE49-F238E27FC236}">
                <a16:creationId xmlns:a16="http://schemas.microsoft.com/office/drawing/2014/main" id="{DDA14030-851F-B7C5-2344-98A14D2E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 autoUpdateAnimBg="0"/>
      <p:bldP spid="410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828CE0E-A789-8662-BC7E-30A3B831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4513"/>
            <a:ext cx="8229600" cy="1512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en-US" sz="40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How do I care for people who are not my special friends?</a:t>
            </a:r>
            <a:endParaRPr lang="en-US" altLang="en-US" sz="4000" b="1" i="1">
              <a:solidFill>
                <a:srgbClr val="6C18B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22531" name="Picture 7" descr="about_you_skin_color">
            <a:extLst>
              <a:ext uri="{FF2B5EF4-FFF2-40B4-BE49-F238E27FC236}">
                <a16:creationId xmlns:a16="http://schemas.microsoft.com/office/drawing/2014/main" id="{BBB76B70-9970-E3E1-01F6-A17697C50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43211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5C34721D-7A0B-A689-AB63-BD33FE60D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2B42DA6-CC10-BA7D-5CDC-7ABCA3D5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20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990" name="AutoShape 7">
            <a:hlinkClick r:id="rId4"/>
            <a:extLst>
              <a:ext uri="{FF2B5EF4-FFF2-40B4-BE49-F238E27FC236}">
                <a16:creationId xmlns:a16="http://schemas.microsoft.com/office/drawing/2014/main" id="{D3756172-4016-EBE8-0578-058CBD87C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 descr="White marble">
            <a:extLst>
              <a:ext uri="{FF2B5EF4-FFF2-40B4-BE49-F238E27FC236}">
                <a16:creationId xmlns:a16="http://schemas.microsoft.com/office/drawing/2014/main" id="{0963BDBB-7B0C-F82B-3937-16633DB6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1676400"/>
            <a:ext cx="5181600" cy="304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1A600F3-2378-E6EB-15F8-9FC7CF54E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229600" cy="9906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6C18B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Prayer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D0DAF61-8DBC-F1B6-F9E5-C3FE65B56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4800600" cy="2971800"/>
          </a:xfrm>
        </p:spPr>
        <p:txBody>
          <a:bodyPr lIns="0" tIns="0" rIns="0" bIns="0"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en-US" sz="2600" b="1" i="1">
                <a:solidFill>
                  <a:srgbClr val="330099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Loving God,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2600" b="1" i="1">
                <a:solidFill>
                  <a:srgbClr val="330099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Thank you for my friends.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2600" b="1" i="1">
                <a:solidFill>
                  <a:srgbClr val="330099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Help me to be a good friend to everyone.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2600" b="1" i="1">
                <a:solidFill>
                  <a:srgbClr val="330099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Amen.</a:t>
            </a:r>
            <a:endParaRPr lang="en-US" altLang="en-US" sz="2800">
              <a:solidFill>
                <a:srgbClr val="330099"/>
              </a:solidFill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23556" name="Picture 7" descr="Children ">
            <a:extLst>
              <a:ext uri="{FF2B5EF4-FFF2-40B4-BE49-F238E27FC236}">
                <a16:creationId xmlns:a16="http://schemas.microsoft.com/office/drawing/2014/main" id="{3479DC41-A839-6019-7FF0-0102CE0D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2575"/>
            <a:ext cx="41052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5">
            <a:extLst>
              <a:ext uri="{FF2B5EF4-FFF2-40B4-BE49-F238E27FC236}">
                <a16:creationId xmlns:a16="http://schemas.microsoft.com/office/drawing/2014/main" id="{68A0CD35-108A-4C4A-29D1-157CD8CDF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DE0422E-473C-79ED-1390-E957F5ED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21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4040" name="AutoShape 9">
            <a:hlinkClick r:id="rId5"/>
            <a:extLst>
              <a:ext uri="{FF2B5EF4-FFF2-40B4-BE49-F238E27FC236}">
                <a16:creationId xmlns:a16="http://schemas.microsoft.com/office/drawing/2014/main" id="{3480542E-D197-65D6-64FE-2520FB3B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E690-7CC6-015E-A101-11B03B89A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6200"/>
            <a:ext cx="8229600" cy="9906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 u="sng">
                <a:solidFill>
                  <a:srgbClr val="5918BB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INTELLECTUAL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C1318F4-B501-252E-C9EE-F4B76F669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47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b="1" i="1">
                <a:solidFill>
                  <a:srgbClr val="5918BB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Is it important to have friends?</a:t>
            </a:r>
            <a:endParaRPr lang="en-US" altLang="en-US" b="1" i="1">
              <a:solidFill>
                <a:srgbClr val="5918BB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70660" name="Picture 4" descr="MPj02626890000[1]">
            <a:extLst>
              <a:ext uri="{FF2B5EF4-FFF2-40B4-BE49-F238E27FC236}">
                <a16:creationId xmlns:a16="http://schemas.microsoft.com/office/drawing/2014/main" id="{E094AE6E-168B-68AC-4D41-7D36E1C2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1200"/>
            <a:ext cx="5905500" cy="3917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5B1DB1A4-D636-6FB5-E504-972E651B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F95E82D7-7B65-A400-D438-7A536E8D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22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6087" name="AutoShape 8">
            <a:hlinkClick r:id="rId4"/>
            <a:extLst>
              <a:ext uri="{FF2B5EF4-FFF2-40B4-BE49-F238E27FC236}">
                <a16:creationId xmlns:a16="http://schemas.microsoft.com/office/drawing/2014/main" id="{6B736C19-16F4-CFD5-53FB-5491B733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C806F3D5-83C8-DFE2-F729-FC8C2AC8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6553200" cy="457200"/>
          </a:xfrm>
          <a:prstGeom prst="rect">
            <a:avLst/>
          </a:prstGeom>
          <a:gradFill rotWithShape="0">
            <a:gsLst>
              <a:gs pos="0">
                <a:srgbClr val="D0C1E2"/>
              </a:gs>
              <a:gs pos="100000">
                <a:srgbClr val="5918B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3C23557-56B6-876F-92AE-DF6B1A8B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5486400" cy="67468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en-GB" altLang="en-US" b="1" i="1">
                <a:latin typeface="Comic Sans MS" panose="030F0702030302020204" pitchFamily="66" charset="0"/>
                <a:ea typeface="ＭＳ Ｐゴシック" panose="020B0600070205080204" pitchFamily="34" charset="-128"/>
              </a:rPr>
              <a:t>Who is a good friend?</a:t>
            </a:r>
            <a:endParaRPr lang="en-GB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76804" name="Picture 4" descr="88568278_037426d0a9">
            <a:extLst>
              <a:ext uri="{FF2B5EF4-FFF2-40B4-BE49-F238E27FC236}">
                <a16:creationId xmlns:a16="http://schemas.microsoft.com/office/drawing/2014/main" id="{902BAE57-A4EF-8652-040B-FBDE3EA6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24000"/>
            <a:ext cx="4003675" cy="4570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4">
            <a:extLst>
              <a:ext uri="{FF2B5EF4-FFF2-40B4-BE49-F238E27FC236}">
                <a16:creationId xmlns:a16="http://schemas.microsoft.com/office/drawing/2014/main" id="{3D12C6EA-22E8-080D-1BFB-82B29089B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85B888C4-AB7F-A386-C79A-403033B7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23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8135" name="AutoShape 8">
            <a:hlinkClick r:id="rId4"/>
            <a:extLst>
              <a:ext uri="{FF2B5EF4-FFF2-40B4-BE49-F238E27FC236}">
                <a16:creationId xmlns:a16="http://schemas.microsoft.com/office/drawing/2014/main" id="{71971A89-D0D4-ED11-DC98-29F600AF7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FB8737B-945E-6700-9B9A-7B85FB360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5918B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Good Samaritan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77828" name="Picture 4" descr="LC095">
            <a:extLst>
              <a:ext uri="{FF2B5EF4-FFF2-40B4-BE49-F238E27FC236}">
                <a16:creationId xmlns:a16="http://schemas.microsoft.com/office/drawing/2014/main" id="{B8EE0C12-18F4-D08F-107E-0B275171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95438"/>
            <a:ext cx="6592887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4DB25C7E-4677-99B4-9B49-C96C609DF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7A0684DA-12D9-05FA-5120-8154FE151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24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0182" name="AutoShape 7">
            <a:hlinkClick r:id="rId4"/>
            <a:extLst>
              <a:ext uri="{FF2B5EF4-FFF2-40B4-BE49-F238E27FC236}">
                <a16:creationId xmlns:a16="http://schemas.microsoft.com/office/drawing/2014/main" id="{3A29659A-6824-B52F-670C-1807EB2D6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F05C95A-DB29-B6E0-E06C-789324F7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3276600"/>
          </a:xfrm>
          <a:prstGeom prst="rect">
            <a:avLst/>
          </a:prstGeom>
          <a:solidFill>
            <a:srgbClr val="6C18B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3F9A766-669D-B5D2-D8E3-BFE0ABB8E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5918BB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Prayer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45117FA-B7F8-417B-476C-445B3929D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886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Loving God,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Thank you for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being my friend.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Amen.</a:t>
            </a:r>
            <a:endParaRPr lang="en-US" altLang="en-US" sz="2800"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27652" name="Picture 5" descr="http://www.hopecommunitybible.com/images/Jesus_and_Children010.jpg">
            <a:extLst>
              <a:ext uri="{FF2B5EF4-FFF2-40B4-BE49-F238E27FC236}">
                <a16:creationId xmlns:a16="http://schemas.microsoft.com/office/drawing/2014/main" id="{5E01B1C6-67AA-0BB9-3258-01C330E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429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5">
            <a:extLst>
              <a:ext uri="{FF2B5EF4-FFF2-40B4-BE49-F238E27FC236}">
                <a16:creationId xmlns:a16="http://schemas.microsoft.com/office/drawing/2014/main" id="{327579AE-FFAA-0F46-E98F-CAA99370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2DF14614-DEBB-1CA7-086A-9A465F20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25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2232" name="AutoShape 9">
            <a:hlinkClick r:id="rId4"/>
            <a:extLst>
              <a:ext uri="{FF2B5EF4-FFF2-40B4-BE49-F238E27FC236}">
                <a16:creationId xmlns:a16="http://schemas.microsoft.com/office/drawing/2014/main" id="{B61B9274-7220-EE3F-1940-1CCAD0EF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894CFC2-3D3D-BB95-47B6-79A84ACBD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620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 u="sng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SPIRITUAL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B549476-68DD-8496-0BB1-FF9F98556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08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People often used to bring children to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Jesus and when they did, Jesus always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blessed them.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72708" name="Picture 4" descr="SJ_BS46">
            <a:extLst>
              <a:ext uri="{FF2B5EF4-FFF2-40B4-BE49-F238E27FC236}">
                <a16:creationId xmlns:a16="http://schemas.microsoft.com/office/drawing/2014/main" id="{8AB59EBA-FEFF-A138-01CD-584AA64E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25193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67F6C536-B56E-FF1D-8CC6-E5D13FB7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351EF8C2-07F0-F49C-693B-13D9C309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26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279" name="AutoShape 9">
            <a:hlinkClick r:id="rId4"/>
            <a:extLst>
              <a:ext uri="{FF2B5EF4-FFF2-40B4-BE49-F238E27FC236}">
                <a16:creationId xmlns:a16="http://schemas.microsoft.com/office/drawing/2014/main" id="{0DBE75F4-DC08-22A8-BE9A-AFDE41BA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F0C08015-754C-60AC-9D72-07CADA73F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33400"/>
            <a:ext cx="8229600" cy="151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One day, however, some of the friends of Jesus told the children to go away.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78852" name="Picture 4" descr="SJ_BS38">
            <a:extLst>
              <a:ext uri="{FF2B5EF4-FFF2-40B4-BE49-F238E27FC236}">
                <a16:creationId xmlns:a16="http://schemas.microsoft.com/office/drawing/2014/main" id="{D17A7C19-0508-3C33-24F6-0B31C617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828800"/>
            <a:ext cx="3587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57812098-9818-4C85-EAE5-AD11A969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F4E3D909-C036-CCD4-D7CF-390E5D4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27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6326" name="AutoShape 7">
            <a:hlinkClick r:id="rId4"/>
            <a:extLst>
              <a:ext uri="{FF2B5EF4-FFF2-40B4-BE49-F238E27FC236}">
                <a16:creationId xmlns:a16="http://schemas.microsoft.com/office/drawing/2014/main" id="{DAA50856-B557-FD45-1E49-E4BB5139C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C5B3D44D-99A1-29F6-5E29-5CFF511ED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765175"/>
            <a:ext cx="4724400" cy="5102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Jesus was angry when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he saw this happening,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and he said: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800" b="1" i="1">
              <a:solidFill>
                <a:srgbClr val="6C18B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“Don’t stop the children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from coming to me.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Don’t send them away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like that!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Bring them back.”</a:t>
            </a:r>
            <a:endParaRPr lang="en-US" altLang="en-US" sz="2800" b="1" i="1">
              <a:solidFill>
                <a:srgbClr val="00000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30723" name="Picture 4" descr="SJ_BS39">
            <a:extLst>
              <a:ext uri="{FF2B5EF4-FFF2-40B4-BE49-F238E27FC236}">
                <a16:creationId xmlns:a16="http://schemas.microsoft.com/office/drawing/2014/main" id="{18ADAD1B-556A-381C-3733-3A276939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87363"/>
            <a:ext cx="40989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>
            <a:extLst>
              <a:ext uri="{FF2B5EF4-FFF2-40B4-BE49-F238E27FC236}">
                <a16:creationId xmlns:a16="http://schemas.microsoft.com/office/drawing/2014/main" id="{A5F6D064-2EC0-B1B6-0650-F34B2775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60399B68-BB98-314A-AE09-F4200362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28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8374" name="AutoShape 7">
            <a:hlinkClick r:id="rId4"/>
            <a:extLst>
              <a:ext uri="{FF2B5EF4-FFF2-40B4-BE49-F238E27FC236}">
                <a16:creationId xmlns:a16="http://schemas.microsoft.com/office/drawing/2014/main" id="{5DD9396C-7814-02AA-8FBA-55231D5D9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3C722E40-EFB7-D9C9-A50C-66958B874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5400" y="1201738"/>
            <a:ext cx="3708400" cy="2532062"/>
          </a:xfrm>
        </p:spPr>
        <p:txBody>
          <a:bodyPr lIns="0" tIns="0" rIns="0" bIns="0"/>
          <a:lstStyle/>
          <a:p>
            <a:pPr marL="0" indent="4763" eaLnBrk="1" hangingPunct="1">
              <a:buFont typeface="Wingdings" pitchFamily="2" charset="2"/>
              <a:buNone/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Then he put his arms round them and he blessed them.</a:t>
            </a:r>
            <a:endParaRPr lang="en-US" altLang="en-US" b="1" i="1">
              <a:solidFill>
                <a:srgbClr val="6C18B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31747" name="Picture 7" descr="Jesus_w_child">
            <a:extLst>
              <a:ext uri="{FF2B5EF4-FFF2-40B4-BE49-F238E27FC236}">
                <a16:creationId xmlns:a16="http://schemas.microsoft.com/office/drawing/2014/main" id="{314B5C54-5428-F3ED-1856-A71CB670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1050"/>
            <a:ext cx="47625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>
            <a:extLst>
              <a:ext uri="{FF2B5EF4-FFF2-40B4-BE49-F238E27FC236}">
                <a16:creationId xmlns:a16="http://schemas.microsoft.com/office/drawing/2014/main" id="{C734289B-91CC-A7D3-0FEA-310271B90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C30A1C78-A2B8-8478-95BF-EDF40DE1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29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0422" name="AutoShape 7">
            <a:hlinkClick r:id="rId4"/>
            <a:extLst>
              <a:ext uri="{FF2B5EF4-FFF2-40B4-BE49-F238E27FC236}">
                <a16:creationId xmlns:a16="http://schemas.microsoft.com/office/drawing/2014/main" id="{C8EAA5F9-FA8B-E49E-C929-453CF98B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6">
            <a:extLst>
              <a:ext uri="{FF2B5EF4-FFF2-40B4-BE49-F238E27FC236}">
                <a16:creationId xmlns:a16="http://schemas.microsoft.com/office/drawing/2014/main" id="{C0974AB0-D85E-C99C-7C9B-7B5F4650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95400"/>
            <a:ext cx="5638800" cy="3429000"/>
          </a:xfrm>
          <a:prstGeom prst="roundRect">
            <a:avLst>
              <a:gd name="adj" fmla="val 16667"/>
            </a:avLst>
          </a:prstGeom>
          <a:solidFill>
            <a:srgbClr val="3000A3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7171" name="Picture 22">
            <a:extLst>
              <a:ext uri="{FF2B5EF4-FFF2-40B4-BE49-F238E27FC236}">
                <a16:creationId xmlns:a16="http://schemas.microsoft.com/office/drawing/2014/main" id="{51AC8792-5D1E-E565-F643-B5F11AFE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71625"/>
            <a:ext cx="17526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8" name="Group 14">
            <a:extLst>
              <a:ext uri="{FF2B5EF4-FFF2-40B4-BE49-F238E27FC236}">
                <a16:creationId xmlns:a16="http://schemas.microsoft.com/office/drawing/2014/main" id="{66C7482D-6273-650E-7680-A41C30230A5F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219200"/>
          <a:ext cx="5638800" cy="3889375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3330726811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421381826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877369331"/>
                    </a:ext>
                  </a:extLst>
                </a:gridCol>
              </a:tblGrid>
              <a:tr h="3889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God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Unique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Special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Eyes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EA18"/>
                        </a:solidFill>
                        <a:effectLst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6055" marB="4605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1D1E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Hair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1D1E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Boy/Girl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1D1E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Hands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1D1E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Fingers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1D1E8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Name</a:t>
                      </a: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7518"/>
                        </a:solidFill>
                        <a:effectLst/>
                        <a:latin typeface="Comic Sans MS" panose="030F0702030302020204" pitchFamily="66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63F1B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6055" marB="4605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63F1B"/>
                        </a:solidFill>
                        <a:effectLst/>
                        <a:latin typeface="Comic Sans MS" panose="030F0702030302020204" pitchFamily="66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Family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Love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Womb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rPr>
                        <a:t>Describe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Comic Sans MS" panose="030F0702030302020204" pitchFamily="66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6C18B0"/>
                        </a:solidFill>
                        <a:effectLst/>
                        <a:latin typeface="Comic Sans MS" panose="030F0702030302020204" pitchFamily="66" charset="0"/>
                        <a:ea typeface="ＭＳ Ｐゴシック" panose="020B0600070205080204" pitchFamily="34" charset="-128"/>
                      </a:endParaRPr>
                    </a:p>
                  </a:txBody>
                  <a:tcPr marT="46055" marB="4605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313782"/>
                  </a:ext>
                </a:extLst>
              </a:tr>
            </a:tbl>
          </a:graphicData>
        </a:graphic>
      </p:graphicFrame>
      <p:sp>
        <p:nvSpPr>
          <p:cNvPr id="57346" name="Rectangle 2">
            <a:extLst>
              <a:ext uri="{FF2B5EF4-FFF2-40B4-BE49-F238E27FC236}">
                <a16:creationId xmlns:a16="http://schemas.microsoft.com/office/drawing/2014/main" id="{C535E79D-112D-A970-ADBC-80A8380A6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b="1" i="1">
                <a:solidFill>
                  <a:srgbClr val="FF1E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Keywords</a:t>
            </a:r>
            <a:endParaRPr lang="en-GB" alt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177" name="Group 13">
            <a:extLst>
              <a:ext uri="{FF2B5EF4-FFF2-40B4-BE49-F238E27FC236}">
                <a16:creationId xmlns:a16="http://schemas.microsoft.com/office/drawing/2014/main" id="{0EAB0B5F-9025-D1EC-24BC-15F526BE40B4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7180" name="Rectangle 36">
              <a:extLst>
                <a:ext uri="{FF2B5EF4-FFF2-40B4-BE49-F238E27FC236}">
                  <a16:creationId xmlns:a16="http://schemas.microsoft.com/office/drawing/2014/main" id="{5A3A380B-CCA1-CF47-0106-37DC572A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3A7AB5"/>
                </a:solidFill>
              </a:endParaRPr>
            </a:p>
          </p:txBody>
        </p:sp>
        <p:sp>
          <p:nvSpPr>
            <p:cNvPr id="5157" name="Text Box 37">
              <a:extLst>
                <a:ext uri="{FF2B5EF4-FFF2-40B4-BE49-F238E27FC236}">
                  <a16:creationId xmlns:a16="http://schemas.microsoft.com/office/drawing/2014/main" id="{5F745367-707B-17B5-749F-B38822B43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   A Journey in Love - Reception</a:t>
              </a: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7178" name="Picture 38">
            <a:extLst>
              <a:ext uri="{FF2B5EF4-FFF2-40B4-BE49-F238E27FC236}">
                <a16:creationId xmlns:a16="http://schemas.microsoft.com/office/drawing/2014/main" id="{DF48B31E-5C40-4E27-D838-57D3B333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2113"/>
            <a:ext cx="155257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60">
            <a:hlinkClick r:id="rId5"/>
            <a:extLst>
              <a:ext uri="{FF2B5EF4-FFF2-40B4-BE49-F238E27FC236}">
                <a16:creationId xmlns:a16="http://schemas.microsoft.com/office/drawing/2014/main" id="{B8B49B2F-32E7-2E06-B41B-C2551911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19721BAB-B9FC-4DD5-E944-D2CAE1CB4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32250" cy="23034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en-US" sz="40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Jesus grew up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40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in a family</a:t>
            </a:r>
            <a:endParaRPr lang="en-US" altLang="en-US" sz="4000">
              <a:solidFill>
                <a:srgbClr val="000000"/>
              </a:solidFill>
              <a:effectLst/>
              <a:ea typeface="ＭＳ Ｐゴシック" panose="020B0600070205080204" pitchFamily="34" charset="-128"/>
            </a:endParaRPr>
          </a:p>
        </p:txBody>
      </p:sp>
      <p:pic>
        <p:nvPicPr>
          <p:cNvPr id="81925" name="Picture 5" descr="Holy Family">
            <a:extLst>
              <a:ext uri="{FF2B5EF4-FFF2-40B4-BE49-F238E27FC236}">
                <a16:creationId xmlns:a16="http://schemas.microsoft.com/office/drawing/2014/main" id="{E26FBA79-E270-9585-8BE1-76F41DAB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>
            <a:fillRect/>
          </a:stretch>
        </p:blipFill>
        <p:spPr bwMode="auto">
          <a:xfrm>
            <a:off x="4572000" y="228600"/>
            <a:ext cx="3789363" cy="5605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Rectangle 4">
            <a:extLst>
              <a:ext uri="{FF2B5EF4-FFF2-40B4-BE49-F238E27FC236}">
                <a16:creationId xmlns:a16="http://schemas.microsoft.com/office/drawing/2014/main" id="{425DF851-E09E-3E76-4BF8-665934199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76ABF6FB-44DB-8768-694A-02CE54AD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30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2470" name="AutoShape 7">
            <a:hlinkClick r:id="rId4"/>
            <a:extLst>
              <a:ext uri="{FF2B5EF4-FFF2-40B4-BE49-F238E27FC236}">
                <a16:creationId xmlns:a16="http://schemas.microsoft.com/office/drawing/2014/main" id="{EF385EEC-B382-C2BB-7D59-4E7C8CE9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0E5CB261-6BB8-C648-14DF-EB7F0E7C5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7600950" cy="5013325"/>
          </a:xfrm>
        </p:spPr>
        <p:txBody>
          <a:bodyPr lIns="0" tIns="0" rIns="0" bIns="0"/>
          <a:lstStyle/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sz="3800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Who was the mother of Jesus?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	Why is she special?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b="1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		</a:t>
            </a:r>
            <a:r>
              <a:rPr lang="en-GB" altLang="en-US" sz="2800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Jesus grew for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sz="2800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		nine months in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4675" algn="l"/>
                <a:tab pos="1243013" algn="l"/>
              </a:tabLst>
            </a:pPr>
            <a:r>
              <a:rPr lang="en-GB" altLang="en-US" sz="2800" i="1">
                <a:solidFill>
                  <a:srgbClr val="6C18B0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		Mary’s womb.</a:t>
            </a:r>
            <a:endParaRPr lang="en-US" altLang="en-US" sz="2800" i="1">
              <a:solidFill>
                <a:srgbClr val="6C18B0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33795" name="Picture 6" descr="the%20virgin%20mary%20with%20child%20gesus">
            <a:extLst>
              <a:ext uri="{FF2B5EF4-FFF2-40B4-BE49-F238E27FC236}">
                <a16:creationId xmlns:a16="http://schemas.microsoft.com/office/drawing/2014/main" id="{802AD85F-8B4B-A465-EF7B-61679653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/>
          <a:stretch>
            <a:fillRect/>
          </a:stretch>
        </p:blipFill>
        <p:spPr bwMode="auto">
          <a:xfrm>
            <a:off x="5341938" y="1295400"/>
            <a:ext cx="2811462" cy="428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96A262C0-8982-ABA0-5501-50D31519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A0FAD57C-2ABC-A4C0-25E5-608627CD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31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4518" name="AutoShape 7">
            <a:hlinkClick r:id="rId4"/>
            <a:extLst>
              <a:ext uri="{FF2B5EF4-FFF2-40B4-BE49-F238E27FC236}">
                <a16:creationId xmlns:a16="http://schemas.microsoft.com/office/drawing/2014/main" id="{64EA2838-1507-D7EA-F737-1DE45864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512D2130-451D-CB9E-6DD2-4F7100218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82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6C18B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Prayer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B6A6972-76D5-8757-6988-B495918D7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990600"/>
            <a:ext cx="8229600" cy="2819400"/>
          </a:xfrm>
        </p:spPr>
        <p:txBody>
          <a:bodyPr/>
          <a:lstStyle/>
          <a:p>
            <a:pPr algn="ctr" eaLnBrk="1" hangingPunct="1">
              <a:lnSpc>
                <a:spcPts val="36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Loving God,</a:t>
            </a:r>
            <a:b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We know that we are unique.</a:t>
            </a:r>
            <a:b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Although we are different from one another</a:t>
            </a:r>
            <a:b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we are all special to you.</a:t>
            </a:r>
            <a:b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endParaRPr lang="en-GB" altLang="en-US" sz="2800" i="1">
              <a:solidFill>
                <a:srgbClr val="000066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ts val="36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2800" i="1">
                <a:solidFill>
                  <a:srgbClr val="000066"/>
                </a:solidFill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Amen.</a:t>
            </a:r>
            <a:endParaRPr lang="en-US" altLang="en-US" sz="2800" i="1">
              <a:solidFill>
                <a:srgbClr val="000066"/>
              </a:solidFill>
              <a:effectLst/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34820" name="Picture 9" descr="Children's Home of Help and Hope">
            <a:extLst>
              <a:ext uri="{FF2B5EF4-FFF2-40B4-BE49-F238E27FC236}">
                <a16:creationId xmlns:a16="http://schemas.microsoft.com/office/drawing/2014/main" id="{D236E4E5-6F93-EC0F-5064-90026C99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0913"/>
            <a:ext cx="3286125" cy="2071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14" descr="937672180-20CambodianKids">
            <a:extLst>
              <a:ext uri="{FF2B5EF4-FFF2-40B4-BE49-F238E27FC236}">
                <a16:creationId xmlns:a16="http://schemas.microsoft.com/office/drawing/2014/main" id="{C5E5C1B7-020A-4084-D30F-BA89B9C6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0913"/>
            <a:ext cx="3219450" cy="205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Rectangle 6">
            <a:extLst>
              <a:ext uri="{FF2B5EF4-FFF2-40B4-BE49-F238E27FC236}">
                <a16:creationId xmlns:a16="http://schemas.microsoft.com/office/drawing/2014/main" id="{2BC97BC8-3E0B-8BCD-F46E-3BD1F7DA1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EA10B512-0C5B-870C-45AA-15FBA6BD4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32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6568" name="AutoShape 9">
            <a:hlinkClick r:id="rId5"/>
            <a:extLst>
              <a:ext uri="{FF2B5EF4-FFF2-40B4-BE49-F238E27FC236}">
                <a16:creationId xmlns:a16="http://schemas.microsoft.com/office/drawing/2014/main" id="{D93344CF-4CA0-931E-A141-FE272D1A3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DD0F50C7-3EC8-013C-FC45-B2F8C1AE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54675"/>
            <a:ext cx="2133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i="1">
                <a:solidFill>
                  <a:schemeClr val="bg2"/>
                </a:solidFill>
                <a:latin typeface="Comic Sans MS" panose="030F0902030302020204" pitchFamily="66" charset="0"/>
              </a:rPr>
              <a:t>End of presentation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6CF7D9F-9843-3E31-CB32-1336BAB6A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4953000" cy="990600"/>
          </a:xfrm>
          <a:prstGeom prst="rect">
            <a:avLst/>
          </a:prstGeom>
          <a:solidFill>
            <a:srgbClr val="3000A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9595717-37AC-D5A6-082B-41144F7C6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tIns="0" bIns="0"/>
          <a:lstStyle/>
          <a:p>
            <a:pPr eaLnBrk="1" hangingPunct="1">
              <a:defRPr/>
            </a:pPr>
            <a:r>
              <a:rPr lang="en-GB" altLang="en-US" b="1" i="1" u="sng">
                <a:solidFill>
                  <a:srgbClr val="3000A3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PHYSICAL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023D139-C9E8-BC70-EB5B-536123E6E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22500"/>
            <a:ext cx="4876800" cy="101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b="1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We are</a:t>
            </a:r>
            <a:r>
              <a:rPr lang="en-GB" altLang="en-US" b="1" i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GB" altLang="en-US" sz="4200" b="1" i="1">
                <a:solidFill>
                  <a:srgbClr val="FF7518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different</a:t>
            </a:r>
            <a:endParaRPr lang="en-US" altLang="en-US" sz="4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9221" name="Group 9">
            <a:extLst>
              <a:ext uri="{FF2B5EF4-FFF2-40B4-BE49-F238E27FC236}">
                <a16:creationId xmlns:a16="http://schemas.microsoft.com/office/drawing/2014/main" id="{01E73C57-43F1-6232-E217-63573D3E4FA2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9227" name="Rectangle 5">
              <a:extLst>
                <a:ext uri="{FF2B5EF4-FFF2-40B4-BE49-F238E27FC236}">
                  <a16:creationId xmlns:a16="http://schemas.microsoft.com/office/drawing/2014/main" id="{C758B2C5-59C6-F2EC-57B0-DFEC86A78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3A7AB5"/>
                </a:solidFill>
              </a:endParaRPr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6A02EE28-8006-5A50-B18E-EB7F24C65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4   A Journey in Love - Reception</a:t>
              </a: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9222" name="AutoShape 9">
            <a:hlinkClick r:id="rId3"/>
            <a:extLst>
              <a:ext uri="{FF2B5EF4-FFF2-40B4-BE49-F238E27FC236}">
                <a16:creationId xmlns:a16="http://schemas.microsoft.com/office/drawing/2014/main" id="{3F517C58-E4A5-AA08-DA4C-A687D8D9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17421" name="Picture 13">
            <a:extLst>
              <a:ext uri="{FF2B5EF4-FFF2-40B4-BE49-F238E27FC236}">
                <a16:creationId xmlns:a16="http://schemas.microsoft.com/office/drawing/2014/main" id="{0F8E0726-74D0-7896-253D-127D5B2DA5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87463"/>
            <a:ext cx="3962400" cy="25939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>
            <a:extLst>
              <a:ext uri="{FF2B5EF4-FFF2-40B4-BE49-F238E27FC236}">
                <a16:creationId xmlns:a16="http://schemas.microsoft.com/office/drawing/2014/main" id="{192C8874-4D8F-18AD-133F-2A21807797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783013"/>
            <a:ext cx="2479675" cy="1779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A069D796-D51F-B64C-1FB9-4A2F8E1B40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778250"/>
            <a:ext cx="2674937" cy="1784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8A77098B-5C33-A834-EA90-7832E22116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581400"/>
            <a:ext cx="1692275" cy="2116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MPj04230380000[1]">
            <a:extLst>
              <a:ext uri="{FF2B5EF4-FFF2-40B4-BE49-F238E27FC236}">
                <a16:creationId xmlns:a16="http://schemas.microsoft.com/office/drawing/2014/main" id="{768BC1AA-FF78-8229-88B6-8DFDBDB5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74788"/>
            <a:ext cx="4392613" cy="43926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>
            <a:extLst>
              <a:ext uri="{FF2B5EF4-FFF2-40B4-BE49-F238E27FC236}">
                <a16:creationId xmlns:a16="http://schemas.microsoft.com/office/drawing/2014/main" id="{5A7B8A64-6DCF-66C5-8812-29F474F4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762000"/>
          </a:xfrm>
          <a:prstGeom prst="rect">
            <a:avLst/>
          </a:prstGeom>
          <a:gradFill rotWithShape="0">
            <a:gsLst>
              <a:gs pos="0">
                <a:srgbClr val="D0C1E2"/>
              </a:gs>
              <a:gs pos="50000">
                <a:srgbClr val="000066"/>
              </a:gs>
              <a:gs pos="100000">
                <a:srgbClr val="D0C1E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D485EDF8-4ED6-11EF-1D28-E37224729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3000A3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 am Unique</a:t>
            </a:r>
            <a:endParaRPr lang="en-GB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11269" name="Group 9">
            <a:extLst>
              <a:ext uri="{FF2B5EF4-FFF2-40B4-BE49-F238E27FC236}">
                <a16:creationId xmlns:a16="http://schemas.microsoft.com/office/drawing/2014/main" id="{D82B653F-B639-A386-FA1A-2F58F651B38A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11272" name="Rectangle 7">
              <a:extLst>
                <a:ext uri="{FF2B5EF4-FFF2-40B4-BE49-F238E27FC236}">
                  <a16:creationId xmlns:a16="http://schemas.microsoft.com/office/drawing/2014/main" id="{797F0A2A-AB28-BB68-D194-FFD579188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3A7AB5"/>
                </a:solidFill>
              </a:endParaRPr>
            </a:p>
          </p:txBody>
        </p:sp>
        <p:sp>
          <p:nvSpPr>
            <p:cNvPr id="7176" name="Text Box 8">
              <a:extLst>
                <a:ext uri="{FF2B5EF4-FFF2-40B4-BE49-F238E27FC236}">
                  <a16:creationId xmlns:a16="http://schemas.microsoft.com/office/drawing/2014/main" id="{6C5B552D-4B08-6B6B-DBCF-E8E85814D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5   A Journey in Love - Reception</a:t>
              </a: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F45A2E6-9B4E-FEE7-56C5-2FE500713F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60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i="1">
                <a:solidFill>
                  <a:srgbClr val="FFEA18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No one else is the same as me</a:t>
            </a:r>
            <a:endParaRPr lang="en-US" altLang="en-US" sz="4400">
              <a:ea typeface="ＭＳ Ｐゴシック" panose="020B0600070205080204" pitchFamily="34" charset="-128"/>
            </a:endParaRPr>
          </a:p>
        </p:txBody>
      </p:sp>
      <p:sp>
        <p:nvSpPr>
          <p:cNvPr id="11271" name="AutoShape 11">
            <a:hlinkClick r:id="rId4"/>
            <a:extLst>
              <a:ext uri="{FF2B5EF4-FFF2-40B4-BE49-F238E27FC236}">
                <a16:creationId xmlns:a16="http://schemas.microsoft.com/office/drawing/2014/main" id="{7294AFBD-0834-6FB5-1E66-AFA5FADE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5427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C1E2"/>
            </a:gs>
            <a:gs pos="100000">
              <a:srgbClr val="300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>
            <a:extLst>
              <a:ext uri="{FF2B5EF4-FFF2-40B4-BE49-F238E27FC236}">
                <a16:creationId xmlns:a16="http://schemas.microsoft.com/office/drawing/2014/main" id="{2905FD52-36C2-3F8C-AF1F-6311EC37C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i="1">
                <a:solidFill>
                  <a:srgbClr val="3000A3"/>
                </a:solidFill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Uniqueness</a:t>
            </a:r>
            <a:endParaRPr lang="en-GB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55300" name="Picture 4" descr="Angel">
            <a:extLst>
              <a:ext uri="{FF2B5EF4-FFF2-40B4-BE49-F238E27FC236}">
                <a16:creationId xmlns:a16="http://schemas.microsoft.com/office/drawing/2014/main" id="{965F7D50-8D3F-08B5-CB90-3ED13BEA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394075" cy="4525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6" name="Group 20">
            <a:extLst>
              <a:ext uri="{FF2B5EF4-FFF2-40B4-BE49-F238E27FC236}">
                <a16:creationId xmlns:a16="http://schemas.microsoft.com/office/drawing/2014/main" id="{A05B3AB2-1EDA-A706-96A6-7D23809628C5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677400" cy="461962"/>
            <a:chOff x="0" y="3693"/>
            <a:chExt cx="6096" cy="291"/>
          </a:xfrm>
        </p:grpSpPr>
        <p:sp>
          <p:nvSpPr>
            <p:cNvPr id="13331" name="Rectangle 6">
              <a:extLst>
                <a:ext uri="{FF2B5EF4-FFF2-40B4-BE49-F238E27FC236}">
                  <a16:creationId xmlns:a16="http://schemas.microsoft.com/office/drawing/2014/main" id="{849072A3-FD0C-8243-045C-3BC5DB917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6096" cy="288"/>
            </a:xfrm>
            <a:prstGeom prst="rect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3A7AB5"/>
                </a:solidFill>
              </a:endParaRPr>
            </a:p>
          </p:txBody>
        </p:sp>
        <p:sp>
          <p:nvSpPr>
            <p:cNvPr id="8199" name="Text Box 7">
              <a:extLst>
                <a:ext uri="{FF2B5EF4-FFF2-40B4-BE49-F238E27FC236}">
                  <a16:creationId xmlns:a16="http://schemas.microsoft.com/office/drawing/2014/main" id="{690703C8-BE97-A6F5-B2B6-D73B905BB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693"/>
              <a:ext cx="29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6  A Journey in Love - Reception</a:t>
              </a: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3317" name="Text Box 9">
            <a:extLst>
              <a:ext uri="{FF2B5EF4-FFF2-40B4-BE49-F238E27FC236}">
                <a16:creationId xmlns:a16="http://schemas.microsoft.com/office/drawing/2014/main" id="{F86F7302-9DB9-15F6-5A1D-E79960A1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066800"/>
            <a:ext cx="2460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800" b="1" i="1">
                <a:latin typeface="Comic Sans MS" panose="030F0902030302020204" pitchFamily="66" charset="0"/>
              </a:rPr>
              <a:t>Describe her…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69F2888-5114-0CC7-4187-E511EF70353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76400"/>
            <a:ext cx="5638800" cy="823913"/>
            <a:chOff x="384" y="1104"/>
            <a:chExt cx="3552" cy="519"/>
          </a:xfrm>
        </p:grpSpPr>
        <p:sp>
          <p:nvSpPr>
            <p:cNvPr id="13329" name="Text Box 11">
              <a:extLst>
                <a:ext uri="{FF2B5EF4-FFF2-40B4-BE49-F238E27FC236}">
                  <a16:creationId xmlns:a16="http://schemas.microsoft.com/office/drawing/2014/main" id="{B9D260C0-C987-05E9-923C-33745CD87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104"/>
              <a:ext cx="69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GB" altLang="en-US" sz="2400" b="1" i="1">
                  <a:solidFill>
                    <a:srgbClr val="FF7518"/>
                  </a:solidFill>
                  <a:latin typeface="Comic Sans MS" panose="030F0902030302020204" pitchFamily="66" charset="0"/>
                </a:rPr>
                <a:t>Hair</a:t>
              </a:r>
              <a:r>
                <a:rPr lang="en-GB" altLang="en-US" sz="3200" b="1" i="1">
                  <a:solidFill>
                    <a:srgbClr val="000000"/>
                  </a:solidFill>
                  <a:latin typeface="Comic Sans MS" panose="030F0902030302020204" pitchFamily="66" charset="0"/>
                </a:rPr>
                <a:t>	</a:t>
              </a:r>
            </a:p>
            <a:p>
              <a:pPr algn="ctr"/>
              <a:endParaRPr lang="en-GB" altLang="en-US"/>
            </a:p>
          </p:txBody>
        </p:sp>
        <p:sp>
          <p:nvSpPr>
            <p:cNvPr id="13330" name="Line 15">
              <a:extLst>
                <a:ext uri="{FF2B5EF4-FFF2-40B4-BE49-F238E27FC236}">
                  <a16:creationId xmlns:a16="http://schemas.microsoft.com/office/drawing/2014/main" id="{16288A21-0872-DAB8-AF10-94DBA45CF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44"/>
              <a:ext cx="3024" cy="0"/>
            </a:xfrm>
            <a:prstGeom prst="line">
              <a:avLst/>
            </a:prstGeom>
            <a:noFill/>
            <a:ln w="9525">
              <a:solidFill>
                <a:srgbClr val="FF7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C7AC8570-9A59-3FFB-FF53-23C8E2585066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2362200"/>
            <a:ext cx="5584825" cy="701675"/>
            <a:chOff x="370" y="1680"/>
            <a:chExt cx="3518" cy="442"/>
          </a:xfrm>
        </p:grpSpPr>
        <p:sp>
          <p:nvSpPr>
            <p:cNvPr id="13327" name="Text Box 12">
              <a:extLst>
                <a:ext uri="{FF2B5EF4-FFF2-40B4-BE49-F238E27FC236}">
                  <a16:creationId xmlns:a16="http://schemas.microsoft.com/office/drawing/2014/main" id="{EBB4AC56-4460-B312-A4B1-1216B88F3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" y="1680"/>
              <a:ext cx="54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GB" altLang="en-US" sz="2400" b="1" i="1">
                  <a:solidFill>
                    <a:srgbClr val="FFEA18"/>
                  </a:solidFill>
                  <a:latin typeface="Comic Sans MS" panose="030F0902030302020204" pitchFamily="66" charset="0"/>
                </a:rPr>
                <a:t>Eyes</a:t>
              </a:r>
              <a:endParaRPr lang="en-GB" altLang="en-US" sz="3200" b="1" i="1">
                <a:solidFill>
                  <a:srgbClr val="FFEA18"/>
                </a:solidFill>
                <a:latin typeface="Comic Sans MS" panose="030F0902030302020204" pitchFamily="66" charset="0"/>
              </a:endParaRPr>
            </a:p>
            <a:p>
              <a:pPr algn="l"/>
              <a:endParaRPr lang="en-GB" altLang="en-US"/>
            </a:p>
          </p:txBody>
        </p:sp>
        <p:sp>
          <p:nvSpPr>
            <p:cNvPr id="13328" name="Line 18">
              <a:extLst>
                <a:ext uri="{FF2B5EF4-FFF2-40B4-BE49-F238E27FC236}">
                  <a16:creationId xmlns:a16="http://schemas.microsoft.com/office/drawing/2014/main" id="{A8C0FE31-4726-9431-FD0E-1FD4C97FC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872"/>
              <a:ext cx="2976" cy="0"/>
            </a:xfrm>
            <a:prstGeom prst="line">
              <a:avLst/>
            </a:prstGeom>
            <a:noFill/>
            <a:ln w="9525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A0786586-04AD-D0F9-3DB9-FB9323E70A9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76600"/>
            <a:ext cx="5486400" cy="1006475"/>
            <a:chOff x="384" y="1968"/>
            <a:chExt cx="3456" cy="634"/>
          </a:xfrm>
        </p:grpSpPr>
        <p:sp>
          <p:nvSpPr>
            <p:cNvPr id="13325" name="Text Box 13">
              <a:extLst>
                <a:ext uri="{FF2B5EF4-FFF2-40B4-BE49-F238E27FC236}">
                  <a16:creationId xmlns:a16="http://schemas.microsoft.com/office/drawing/2014/main" id="{26A80B17-068B-A1E4-B8EA-60200DF93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160"/>
              <a:ext cx="55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GB" altLang="en-US" sz="2400" b="1" i="1">
                  <a:solidFill>
                    <a:schemeClr val="tx2"/>
                  </a:solidFill>
                  <a:latin typeface="Comic Sans MS" panose="030F0902030302020204" pitchFamily="66" charset="0"/>
                </a:rPr>
                <a:t>Lips </a:t>
              </a:r>
            </a:p>
            <a:p>
              <a:pPr algn="l"/>
              <a:endParaRPr lang="en-GB" altLang="en-US"/>
            </a:p>
          </p:txBody>
        </p:sp>
        <p:sp>
          <p:nvSpPr>
            <p:cNvPr id="13326" name="Line 20">
              <a:extLst>
                <a:ext uri="{FF2B5EF4-FFF2-40B4-BE49-F238E27FC236}">
                  <a16:creationId xmlns:a16="http://schemas.microsoft.com/office/drawing/2014/main" id="{2169FBB1-3C8A-1F2E-CADA-E827855B7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968"/>
              <a:ext cx="29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BBC2D2E6-724B-58F5-23BA-250EC74666E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267200"/>
            <a:ext cx="7086600" cy="701675"/>
            <a:chOff x="384" y="2688"/>
            <a:chExt cx="4464" cy="442"/>
          </a:xfrm>
        </p:grpSpPr>
        <p:sp>
          <p:nvSpPr>
            <p:cNvPr id="8206" name="Text Box 14">
              <a:extLst>
                <a:ext uri="{FF2B5EF4-FFF2-40B4-BE49-F238E27FC236}">
                  <a16:creationId xmlns:a16="http://schemas.microsoft.com/office/drawing/2014/main" id="{BAC755C2-73CB-88AB-CCF5-4C728E0DA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688"/>
              <a:ext cx="5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None/>
                <a:defRPr/>
              </a:pPr>
              <a:r>
                <a:rPr lang="en-GB" altLang="en-US" sz="2400" b="1" i="1">
                  <a:solidFill>
                    <a:schemeClr val="hlink"/>
                  </a:solidFill>
                  <a:latin typeface="Comic Sans MS" panose="030F0702030302020204" pitchFamily="66" charset="0"/>
                </a:rPr>
                <a:t>Skin</a:t>
              </a:r>
              <a:endParaRPr lang="en-GB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defRPr/>
              </a:pPr>
              <a:endParaRPr lang="en-GB" altLang="en-US"/>
            </a:p>
          </p:txBody>
        </p:sp>
        <p:sp>
          <p:nvSpPr>
            <p:cNvPr id="13324" name="Line 23">
              <a:extLst>
                <a:ext uri="{FF2B5EF4-FFF2-40B4-BE49-F238E27FC236}">
                  <a16:creationId xmlns:a16="http://schemas.microsoft.com/office/drawing/2014/main" id="{F6FA0359-47AB-7389-A112-300AFDD66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880"/>
              <a:ext cx="39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2" name="AutoShape 26">
            <a:hlinkClick r:id="rId4"/>
            <a:extLst>
              <a:ext uri="{FF2B5EF4-FFF2-40B4-BE49-F238E27FC236}">
                <a16:creationId xmlns:a16="http://schemas.microsoft.com/office/drawing/2014/main" id="{C739FC05-C311-8C0F-6638-FD158E584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C1E2"/>
            </a:gs>
            <a:gs pos="100000">
              <a:srgbClr val="5918B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Pj04091140000[1]">
            <a:extLst>
              <a:ext uri="{FF2B5EF4-FFF2-40B4-BE49-F238E27FC236}">
                <a16:creationId xmlns:a16="http://schemas.microsoft.com/office/drawing/2014/main" id="{DF003CC2-F203-7713-AB61-803C1C6A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"/>
          <a:stretch>
            <a:fillRect/>
          </a:stretch>
        </p:blipFill>
        <p:spPr bwMode="auto">
          <a:xfrm>
            <a:off x="4572000" y="1371600"/>
            <a:ext cx="3402013" cy="4924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>
            <a:extLst>
              <a:ext uri="{FF2B5EF4-FFF2-40B4-BE49-F238E27FC236}">
                <a16:creationId xmlns:a16="http://schemas.microsoft.com/office/drawing/2014/main" id="{B3108D71-9131-80BA-F987-90D08CCC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9906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b="1" i="1">
                <a:solidFill>
                  <a:schemeClr val="accent2"/>
                </a:solidFill>
                <a:latin typeface="Comic Sans MS" panose="030F0902030302020204" pitchFamily="66" charset="0"/>
              </a:rPr>
              <a:t>Describe him…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87A9F99-311D-E0F6-6329-74D4EB24E2F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5203825" cy="701675"/>
            <a:chOff x="370" y="1680"/>
            <a:chExt cx="3518" cy="442"/>
          </a:xfrm>
        </p:grpSpPr>
        <p:sp>
          <p:nvSpPr>
            <p:cNvPr id="15379" name="Text Box 11">
              <a:extLst>
                <a:ext uri="{FF2B5EF4-FFF2-40B4-BE49-F238E27FC236}">
                  <a16:creationId xmlns:a16="http://schemas.microsoft.com/office/drawing/2014/main" id="{E1634212-458E-AF84-6B6E-8673ADAD8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" y="1680"/>
              <a:ext cx="5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GB" altLang="en-US" sz="2400" b="1" i="1">
                  <a:solidFill>
                    <a:srgbClr val="FFEA18"/>
                  </a:solidFill>
                  <a:latin typeface="Comic Sans MS" panose="030F0902030302020204" pitchFamily="66" charset="0"/>
                </a:rPr>
                <a:t>Eyes</a:t>
              </a:r>
              <a:endParaRPr lang="en-GB" altLang="en-US" sz="3200" b="1" i="1">
                <a:solidFill>
                  <a:srgbClr val="FFEA18"/>
                </a:solidFill>
                <a:latin typeface="Comic Sans MS" panose="030F0902030302020204" pitchFamily="66" charset="0"/>
              </a:endParaRPr>
            </a:p>
            <a:p>
              <a:pPr algn="l"/>
              <a:endParaRPr lang="en-GB" altLang="en-US"/>
            </a:p>
          </p:txBody>
        </p:sp>
        <p:sp>
          <p:nvSpPr>
            <p:cNvPr id="15380" name="Line 12">
              <a:extLst>
                <a:ext uri="{FF2B5EF4-FFF2-40B4-BE49-F238E27FC236}">
                  <a16:creationId xmlns:a16="http://schemas.microsoft.com/office/drawing/2014/main" id="{755A2388-3F65-8431-55B7-A62AECE5C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872"/>
              <a:ext cx="2976" cy="0"/>
            </a:xfrm>
            <a:prstGeom prst="line">
              <a:avLst/>
            </a:prstGeom>
            <a:noFill/>
            <a:ln w="9525">
              <a:solidFill>
                <a:srgbClr val="FFEA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FA3A867C-529B-8015-D176-37619F6788B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038600"/>
            <a:ext cx="5105400" cy="701675"/>
            <a:chOff x="432" y="2544"/>
            <a:chExt cx="3216" cy="442"/>
          </a:xfrm>
        </p:grpSpPr>
        <p:sp>
          <p:nvSpPr>
            <p:cNvPr id="15377" name="Text Box 14">
              <a:extLst>
                <a:ext uri="{FF2B5EF4-FFF2-40B4-BE49-F238E27FC236}">
                  <a16:creationId xmlns:a16="http://schemas.microsoft.com/office/drawing/2014/main" id="{5E5538A9-969D-0A6D-36D7-969AAAE86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44"/>
              <a:ext cx="55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GB" altLang="en-US" sz="2400" b="1" i="1">
                  <a:solidFill>
                    <a:schemeClr val="tx2"/>
                  </a:solidFill>
                  <a:latin typeface="Comic Sans MS" panose="030F0902030302020204" pitchFamily="66" charset="0"/>
                </a:rPr>
                <a:t>Lips </a:t>
              </a:r>
            </a:p>
            <a:p>
              <a:pPr algn="l"/>
              <a:endParaRPr lang="en-GB" altLang="en-US"/>
            </a:p>
          </p:txBody>
        </p:sp>
        <p:sp>
          <p:nvSpPr>
            <p:cNvPr id="15378" name="Line 15">
              <a:extLst>
                <a:ext uri="{FF2B5EF4-FFF2-40B4-BE49-F238E27FC236}">
                  <a16:creationId xmlns:a16="http://schemas.microsoft.com/office/drawing/2014/main" id="{B13AEE3C-2A50-8EAF-C2AF-B647793ED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36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id="{22178860-5C2B-54F1-F0CB-6EA71ABDA0D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724400"/>
            <a:ext cx="5486400" cy="701675"/>
            <a:chOff x="240" y="2976"/>
            <a:chExt cx="3456" cy="442"/>
          </a:xfrm>
        </p:grpSpPr>
        <p:sp>
          <p:nvSpPr>
            <p:cNvPr id="9233" name="Text Box 17">
              <a:extLst>
                <a:ext uri="{FF2B5EF4-FFF2-40B4-BE49-F238E27FC236}">
                  <a16:creationId xmlns:a16="http://schemas.microsoft.com/office/drawing/2014/main" id="{262336A4-3120-1EB2-B78C-11D65450D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76"/>
              <a:ext cx="5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None/>
                <a:defRPr/>
              </a:pPr>
              <a:r>
                <a:rPr lang="en-GB" altLang="en-US" sz="2400" b="1" i="1">
                  <a:solidFill>
                    <a:schemeClr val="hlink"/>
                  </a:solidFill>
                  <a:latin typeface="Comic Sans MS" panose="030F0702030302020204" pitchFamily="66" charset="0"/>
                </a:rPr>
                <a:t>Skin</a:t>
              </a:r>
              <a:endParaRPr lang="en-GB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defRPr/>
              </a:pPr>
              <a:endParaRPr lang="en-GB" altLang="en-US"/>
            </a:p>
          </p:txBody>
        </p:sp>
        <p:sp>
          <p:nvSpPr>
            <p:cNvPr id="15376" name="Line 18">
              <a:extLst>
                <a:ext uri="{FF2B5EF4-FFF2-40B4-BE49-F238E27FC236}">
                  <a16:creationId xmlns:a16="http://schemas.microsoft.com/office/drawing/2014/main" id="{A32065DF-07FD-D750-F415-C62A225E8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3168"/>
              <a:ext cx="29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7" name="Group 20">
            <a:extLst>
              <a:ext uri="{FF2B5EF4-FFF2-40B4-BE49-F238E27FC236}">
                <a16:creationId xmlns:a16="http://schemas.microsoft.com/office/drawing/2014/main" id="{EB5A03BB-AD6D-93EF-ACD5-A2B96D8D6FA6}"/>
              </a:ext>
            </a:extLst>
          </p:cNvPr>
          <p:cNvGrpSpPr>
            <a:grpSpLocks/>
          </p:cNvGrpSpPr>
          <p:nvPr/>
        </p:nvGrpSpPr>
        <p:grpSpPr bwMode="auto">
          <a:xfrm>
            <a:off x="0" y="5862638"/>
            <a:ext cx="9144000" cy="461962"/>
            <a:chOff x="0" y="3693"/>
            <a:chExt cx="5760" cy="291"/>
          </a:xfrm>
        </p:grpSpPr>
        <p:sp>
          <p:nvSpPr>
            <p:cNvPr id="15373" name="Rectangle 19">
              <a:extLst>
                <a:ext uri="{FF2B5EF4-FFF2-40B4-BE49-F238E27FC236}">
                  <a16:creationId xmlns:a16="http://schemas.microsoft.com/office/drawing/2014/main" id="{5F0094EA-007E-404D-9AEC-D49E6B05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5760" cy="288"/>
            </a:xfrm>
            <a:prstGeom prst="rect">
              <a:avLst/>
            </a:prstGeom>
            <a:gradFill rotWithShape="0">
              <a:gsLst>
                <a:gs pos="0">
                  <a:srgbClr val="6C18B0"/>
                </a:gs>
                <a:gs pos="100000">
                  <a:srgbClr val="D0C1E2"/>
                </a:gs>
              </a:gsLst>
              <a:lin ang="5400000" scaled="1"/>
            </a:gradFill>
            <a:ln w="9525">
              <a:solidFill>
                <a:schemeClr val="accent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>
                <a:solidFill>
                  <a:srgbClr val="3A7AB5"/>
                </a:solidFill>
              </a:endParaRPr>
            </a:p>
          </p:txBody>
        </p:sp>
        <p:sp>
          <p:nvSpPr>
            <p:cNvPr id="9236" name="Text Box 20">
              <a:extLst>
                <a:ext uri="{FF2B5EF4-FFF2-40B4-BE49-F238E27FC236}">
                  <a16:creationId xmlns:a16="http://schemas.microsoft.com/office/drawing/2014/main" id="{146B2026-974E-643D-5333-42D840ED0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93"/>
              <a:ext cx="36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GB" altLang="en-US" sz="2400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7   A Journey in Love - Reception</a:t>
              </a: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9237" name="Text Box 21">
            <a:extLst>
              <a:ext uri="{FF2B5EF4-FFF2-40B4-BE49-F238E27FC236}">
                <a16:creationId xmlns:a16="http://schemas.microsoft.com/office/drawing/2014/main" id="{763B6172-1A7D-AA24-4494-702D303C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28600"/>
            <a:ext cx="3087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4400" b="1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Uniqueness</a:t>
            </a:r>
            <a:endParaRPr lang="en-GB" altLang="en-US"/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B3D3A458-4BE5-470E-AD8C-C7964ED5B94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752600"/>
            <a:ext cx="4772025" cy="457200"/>
            <a:chOff x="240" y="1110"/>
            <a:chExt cx="3006" cy="288"/>
          </a:xfrm>
        </p:grpSpPr>
        <p:sp>
          <p:nvSpPr>
            <p:cNvPr id="15371" name="Line 9">
              <a:extLst>
                <a:ext uri="{FF2B5EF4-FFF2-40B4-BE49-F238E27FC236}">
                  <a16:creationId xmlns:a16="http://schemas.microsoft.com/office/drawing/2014/main" id="{D6A87757-8BD4-50A1-1D9F-9C56C2015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344"/>
              <a:ext cx="2574" cy="0"/>
            </a:xfrm>
            <a:prstGeom prst="line">
              <a:avLst/>
            </a:prstGeom>
            <a:noFill/>
            <a:ln w="9525">
              <a:solidFill>
                <a:srgbClr val="FF7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Text Box 24">
              <a:extLst>
                <a:ext uri="{FF2B5EF4-FFF2-40B4-BE49-F238E27FC236}">
                  <a16:creationId xmlns:a16="http://schemas.microsoft.com/office/drawing/2014/main" id="{49ED8EF1-AB9C-EA91-8AD8-DAA77D52D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110"/>
              <a:ext cx="5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 b="1" i="1">
                  <a:solidFill>
                    <a:srgbClr val="FF7518"/>
                  </a:solidFill>
                  <a:latin typeface="Comic Sans MS" panose="030F0902030302020204" pitchFamily="66" charset="0"/>
                </a:rPr>
                <a:t>Hair</a:t>
              </a:r>
              <a:endParaRPr lang="en-GB" altLang="en-US">
                <a:solidFill>
                  <a:srgbClr val="FF7518"/>
                </a:solidFill>
              </a:endParaRPr>
            </a:p>
          </p:txBody>
        </p:sp>
      </p:grpSp>
      <p:sp>
        <p:nvSpPr>
          <p:cNvPr id="15370" name="AutoShape 28">
            <a:hlinkClick r:id="rId4"/>
            <a:extLst>
              <a:ext uri="{FF2B5EF4-FFF2-40B4-BE49-F238E27FC236}">
                <a16:creationId xmlns:a16="http://schemas.microsoft.com/office/drawing/2014/main" id="{D6067289-63C5-E0D1-45AD-EEAC26AB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7BD8672D-EF20-4871-6144-73005504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685800"/>
          </a:xfrm>
          <a:prstGeom prst="rect">
            <a:avLst/>
          </a:prstGeom>
          <a:gradFill rotWithShape="0">
            <a:gsLst>
              <a:gs pos="0">
                <a:srgbClr val="D0C1E2"/>
              </a:gs>
              <a:gs pos="100000">
                <a:srgbClr val="6C18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10244" name="Picture 5" descr="MPj04091140000[1]">
            <a:extLst>
              <a:ext uri="{FF2B5EF4-FFF2-40B4-BE49-F238E27FC236}">
                <a16:creationId xmlns:a16="http://schemas.microsoft.com/office/drawing/2014/main" id="{E0782A58-5BFB-1C8E-C8E0-E8E90EF1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087688" cy="457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id="{826107FC-6BB8-5DD0-6F9B-A3C23A3A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EE5A5AB2-380C-6512-3C3A-F0E7FEB2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5FF92840-15A9-2003-8EA9-C69C9C9B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29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 i="1">
                <a:latin typeface="Comic Sans MS" panose="030F0902030302020204" pitchFamily="66" charset="0"/>
              </a:rPr>
              <a:t>…different?</a:t>
            </a:r>
            <a:endParaRPr lang="en-GB" altLang="en-US" sz="2800"/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CB1A7235-F326-354E-3858-CD6ECAB3BB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457200"/>
            <a:ext cx="9144000" cy="6096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9C48F81-55A1-0F3A-213F-B7D3A4E3B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3657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sz="2800" b="1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How are they…</a:t>
            </a:r>
            <a:endParaRPr lang="en-GB" alt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0243" name="Picture 4" descr="Angel">
            <a:extLst>
              <a:ext uri="{FF2B5EF4-FFF2-40B4-BE49-F238E27FC236}">
                <a16:creationId xmlns:a16="http://schemas.microsoft.com/office/drawing/2014/main" id="{A3CBF487-E66A-7F0E-45CB-C06D897B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432175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AutoShape 12">
            <a:hlinkClick r:id="rId5"/>
            <a:extLst>
              <a:ext uri="{FF2B5EF4-FFF2-40B4-BE49-F238E27FC236}">
                <a16:creationId xmlns:a16="http://schemas.microsoft.com/office/drawing/2014/main" id="{47938CC3-24A3-4C30-BBD9-69F918368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3BBA7F2D-5386-28CC-739D-737A055F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0"/>
            <a:ext cx="9144000" cy="723900"/>
          </a:xfrm>
          <a:prstGeom prst="rect">
            <a:avLst/>
          </a:prstGeom>
          <a:gradFill rotWithShape="0">
            <a:gsLst>
              <a:gs pos="0">
                <a:srgbClr val="D0C1E2"/>
              </a:gs>
              <a:gs pos="100000">
                <a:srgbClr val="6C18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58375" name="Picture 7">
            <a:extLst>
              <a:ext uri="{FF2B5EF4-FFF2-40B4-BE49-F238E27FC236}">
                <a16:creationId xmlns:a16="http://schemas.microsoft.com/office/drawing/2014/main" id="{E421A7B2-036F-0870-952A-B2DC2DB9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92200"/>
            <a:ext cx="4400550" cy="457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7">
            <a:extLst>
              <a:ext uri="{FF2B5EF4-FFF2-40B4-BE49-F238E27FC236}">
                <a16:creationId xmlns:a16="http://schemas.microsoft.com/office/drawing/2014/main" id="{707395AF-0373-FABB-8BF8-7AD6B419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5400000" scaled="1"/>
          </a:gradFill>
          <a:ln w="9525">
            <a:solidFill>
              <a:schemeClr val="accent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3A7AB5"/>
              </a:solidFill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56E9D4FC-CB1C-3595-609D-88B102B9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4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9   A Journey in Love - Reception</a:t>
            </a:r>
            <a:r>
              <a:rPr lang="en-GB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462" name="AutoShape 11">
            <a:hlinkClick r:id="rId4"/>
            <a:extLst>
              <a:ext uri="{FF2B5EF4-FFF2-40B4-BE49-F238E27FC236}">
                <a16:creationId xmlns:a16="http://schemas.microsoft.com/office/drawing/2014/main" id="{AF596EEB-5DF4-BE25-C7FD-7B5044F0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254000"/>
          </a:xfrm>
          <a:prstGeom prst="actionButtonHome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19463" name="Rectangle 9">
            <a:extLst>
              <a:ext uri="{FF2B5EF4-FFF2-40B4-BE49-F238E27FC236}">
                <a16:creationId xmlns:a16="http://schemas.microsoft.com/office/drawing/2014/main" id="{4A3D733E-3919-8EB3-CAA1-A15F248D73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609600"/>
            <a:ext cx="9144000" cy="762000"/>
          </a:xfrm>
          <a:prstGeom prst="rect">
            <a:avLst/>
          </a:prstGeom>
          <a:gradFill rotWithShape="0">
            <a:gsLst>
              <a:gs pos="0">
                <a:srgbClr val="6C18B0"/>
              </a:gs>
              <a:gs pos="100000">
                <a:srgbClr val="D0C1E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8A963FA-4EB1-1C96-8EC8-4C96761D2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2971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sz="2800" b="1" i="1">
                <a:effectLst/>
                <a:latin typeface="Comic Sans MS" panose="030F0702030302020204" pitchFamily="66" charset="0"/>
                <a:ea typeface="ＭＳ Ｐゴシック" panose="020B0600070205080204" pitchFamily="34" charset="-128"/>
              </a:rPr>
              <a:t>I am different.</a:t>
            </a:r>
            <a:endParaRPr lang="en-GB" alt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55F5AB6E-7720-6BE3-A136-EA1BFDEF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09600"/>
            <a:ext cx="4343400" cy="434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 Box 5">
            <a:extLst>
              <a:ext uri="{FF2B5EF4-FFF2-40B4-BE49-F238E27FC236}">
                <a16:creationId xmlns:a16="http://schemas.microsoft.com/office/drawing/2014/main" id="{C1E6D42D-A873-40EC-EA53-30288550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975225"/>
            <a:ext cx="24511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altLang="en-US" sz="2800" b="1" i="1">
                <a:latin typeface="Comic Sans MS" panose="030F0902030302020204" pitchFamily="66" charset="0"/>
              </a:rPr>
              <a:t>I am special.</a:t>
            </a:r>
            <a:endParaRPr lang="en-GB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1309</TotalTime>
  <Words>660</Words>
  <Application>Microsoft Macintosh PowerPoint</Application>
  <PresentationFormat>On-screen Show (4:3)</PresentationFormat>
  <Paragraphs>145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Tahoma</vt:lpstr>
      <vt:lpstr>ＭＳ Ｐゴシック</vt:lpstr>
      <vt:lpstr>Arial</vt:lpstr>
      <vt:lpstr>Wingdings</vt:lpstr>
      <vt:lpstr>Calibri</vt:lpstr>
      <vt:lpstr>Comic Sans MS</vt:lpstr>
      <vt:lpstr>Helvetica</vt:lpstr>
      <vt:lpstr>Textured</vt:lpstr>
      <vt:lpstr>Reception</vt:lpstr>
      <vt:lpstr>Objective</vt:lpstr>
      <vt:lpstr>PowerPoint Presentation</vt:lpstr>
      <vt:lpstr>PHYSICAL</vt:lpstr>
      <vt:lpstr>I am Unique</vt:lpstr>
      <vt:lpstr>Uniqueness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  <vt:lpstr>SOCIAL</vt:lpstr>
      <vt:lpstr>Why do they play with me?</vt:lpstr>
      <vt:lpstr>Am I…</vt:lpstr>
      <vt:lpstr>Prayer</vt:lpstr>
      <vt:lpstr>EMOTIONAL</vt:lpstr>
      <vt:lpstr>How do I feel when I am left out?</vt:lpstr>
      <vt:lpstr>PowerPoint Presentation</vt:lpstr>
      <vt:lpstr>Prayer</vt:lpstr>
      <vt:lpstr>INTELLECTUAL</vt:lpstr>
      <vt:lpstr>PowerPoint Presentation</vt:lpstr>
      <vt:lpstr>The Good Samaritan</vt:lpstr>
      <vt:lpstr>Prayer</vt:lpstr>
      <vt:lpstr>SPIRITUAL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</vt:vector>
  </TitlesOfParts>
  <Company>DMJ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in  Love</dc:title>
  <dc:creator>Thornton Heath</dc:creator>
  <cp:lastModifiedBy>Ste Jevons</cp:lastModifiedBy>
  <cp:revision>75</cp:revision>
  <dcterms:created xsi:type="dcterms:W3CDTF">2008-05-09T09:45:54Z</dcterms:created>
  <dcterms:modified xsi:type="dcterms:W3CDTF">2023-01-12T11:12:12Z</dcterms:modified>
</cp:coreProperties>
</file>