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  <p:sldId id="259" r:id="rId8"/>
    <p:sldId id="260" r:id="rId9"/>
    <p:sldId id="26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B367A7A-D3D1-4251-9AD2-B151506CD694}" v="47" dt="2020-04-30T10:59:08.0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hyperlink" Target="https://greekgodsandgoddesses.net/myths/echidna/" TargetMode="External"/><Relationship Id="rId2" Type="http://schemas.openxmlformats.org/officeDocument/2006/relationships/hyperlink" Target="https://greekgodsandgoddesses.net/goddesses/gaea/" TargetMode="External"/><Relationship Id="rId1" Type="http://schemas.openxmlformats.org/officeDocument/2006/relationships/hyperlink" Target="https://greekgodsandgoddesses.net/gods/typhon/" TargetMode="Externa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13" Type="http://schemas.openxmlformats.org/officeDocument/2006/relationships/image" Target="../media/image21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12" Type="http://schemas.openxmlformats.org/officeDocument/2006/relationships/image" Target="../media/image20.svg"/><Relationship Id="rId2" Type="http://schemas.openxmlformats.org/officeDocument/2006/relationships/image" Target="../media/image10.svg"/><Relationship Id="rId16" Type="http://schemas.openxmlformats.org/officeDocument/2006/relationships/image" Target="../media/image24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5" Type="http://schemas.openxmlformats.org/officeDocument/2006/relationships/image" Target="../media/image23.png"/><Relationship Id="rId10" Type="http://schemas.openxmlformats.org/officeDocument/2006/relationships/image" Target="../media/image18.svg"/><Relationship Id="rId4" Type="http://schemas.openxmlformats.org/officeDocument/2006/relationships/image" Target="../media/image12.svg"/><Relationship Id="rId9" Type="http://schemas.openxmlformats.org/officeDocument/2006/relationships/image" Target="../media/image17.png"/><Relationship Id="rId14" Type="http://schemas.openxmlformats.org/officeDocument/2006/relationships/image" Target="../media/image22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hyperlink" Target="https://greekgodsandgoddesses.net/myths/echidna/" TargetMode="External"/><Relationship Id="rId2" Type="http://schemas.openxmlformats.org/officeDocument/2006/relationships/hyperlink" Target="https://greekgodsandgoddesses.net/goddesses/gaea/" TargetMode="External"/><Relationship Id="rId1" Type="http://schemas.openxmlformats.org/officeDocument/2006/relationships/hyperlink" Target="https://greekgodsandgoddesses.net/gods/typhon/" TargetMode="External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13" Type="http://schemas.openxmlformats.org/officeDocument/2006/relationships/image" Target="../media/image31.png"/><Relationship Id="rId3" Type="http://schemas.openxmlformats.org/officeDocument/2006/relationships/image" Target="../media/image26.png"/><Relationship Id="rId7" Type="http://schemas.openxmlformats.org/officeDocument/2006/relationships/image" Target="../media/image28.png"/><Relationship Id="rId12" Type="http://schemas.openxmlformats.org/officeDocument/2006/relationships/image" Target="../media/image20.svg"/><Relationship Id="rId2" Type="http://schemas.openxmlformats.org/officeDocument/2006/relationships/image" Target="../media/image10.svg"/><Relationship Id="rId16" Type="http://schemas.openxmlformats.org/officeDocument/2006/relationships/image" Target="../media/image24.svg"/><Relationship Id="rId1" Type="http://schemas.openxmlformats.org/officeDocument/2006/relationships/image" Target="../media/image25.png"/><Relationship Id="rId6" Type="http://schemas.openxmlformats.org/officeDocument/2006/relationships/image" Target="../media/image14.svg"/><Relationship Id="rId11" Type="http://schemas.openxmlformats.org/officeDocument/2006/relationships/image" Target="../media/image30.png"/><Relationship Id="rId5" Type="http://schemas.openxmlformats.org/officeDocument/2006/relationships/image" Target="../media/image27.png"/><Relationship Id="rId15" Type="http://schemas.openxmlformats.org/officeDocument/2006/relationships/image" Target="../media/image32.png"/><Relationship Id="rId10" Type="http://schemas.openxmlformats.org/officeDocument/2006/relationships/image" Target="../media/image18.svg"/><Relationship Id="rId4" Type="http://schemas.openxmlformats.org/officeDocument/2006/relationships/image" Target="../media/image12.svg"/><Relationship Id="rId9" Type="http://schemas.openxmlformats.org/officeDocument/2006/relationships/image" Target="../media/image29.png"/><Relationship Id="rId14" Type="http://schemas.openxmlformats.org/officeDocument/2006/relationships/image" Target="../media/image22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AA93E9B-5522-432E-84AF-F2B76C53D0C0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6F46F61-70EB-4043-83FF-E761C83B1A09}">
      <dgm:prSet/>
      <dgm:spPr/>
      <dgm:t>
        <a:bodyPr/>
        <a:lstStyle/>
        <a:p>
          <a:pPr>
            <a:defRPr cap="all"/>
          </a:pPr>
          <a:r>
            <a:rPr lang="en-GB" dirty="0"/>
            <a:t>Many of the great Greek monsters were descendants of </a:t>
          </a:r>
          <a:r>
            <a:rPr lang="en-GB" dirty="0">
              <a:solidFill>
                <a:schemeClr val="accent3">
                  <a:lumMod val="75000"/>
                </a:schemeClr>
              </a:solidFill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TYPHON</a:t>
          </a:r>
          <a:r>
            <a:rPr lang="en-GB" dirty="0"/>
            <a:t>, the most deadly monster of Greek mythology.</a:t>
          </a:r>
          <a:endParaRPr lang="en-US" dirty="0"/>
        </a:p>
      </dgm:t>
    </dgm:pt>
    <dgm:pt modelId="{23D16EC5-2424-4D32-AC7F-63DF14D2B640}" type="parTrans" cxnId="{4CF0D84D-6145-4114-B872-C7D5F95F7094}">
      <dgm:prSet/>
      <dgm:spPr/>
      <dgm:t>
        <a:bodyPr/>
        <a:lstStyle/>
        <a:p>
          <a:endParaRPr lang="en-US"/>
        </a:p>
      </dgm:t>
    </dgm:pt>
    <dgm:pt modelId="{4118B445-7B1D-424B-8395-FD3C9FBDAC9B}" type="sibTrans" cxnId="{4CF0D84D-6145-4114-B872-C7D5F95F7094}">
      <dgm:prSet/>
      <dgm:spPr/>
      <dgm:t>
        <a:bodyPr/>
        <a:lstStyle/>
        <a:p>
          <a:endParaRPr lang="en-US"/>
        </a:p>
      </dgm:t>
    </dgm:pt>
    <dgm:pt modelId="{600E4D87-AA20-4764-8897-75454105D470}">
      <dgm:prSet/>
      <dgm:spPr/>
      <dgm:t>
        <a:bodyPr/>
        <a:lstStyle/>
        <a:p>
          <a:pPr>
            <a:defRPr cap="all"/>
          </a:pPr>
          <a:r>
            <a:rPr lang="en-GB"/>
            <a:t>Typhon was the last son of </a:t>
          </a:r>
          <a:r>
            <a:rPr lang="en-GB">
              <a:hlinkClick xmlns:r="http://schemas.openxmlformats.org/officeDocument/2006/relationships" r:id="rId2"/>
            </a:rPr>
            <a:t>GAIA</a:t>
          </a:r>
          <a:r>
            <a:rPr lang="en-GB"/>
            <a:t>, fathered by Tartarus, he was known as the “Father of All Monsters”. Instead of a human head, a hundred dragon heads erupted from Typhon's neck and shoulders. His wife </a:t>
          </a:r>
          <a:r>
            <a:rPr lang="en-GB">
              <a:hlinkClick xmlns:r="http://schemas.openxmlformats.org/officeDocument/2006/relationships" r:id="rId3"/>
            </a:rPr>
            <a:t>ECHIDNA</a:t>
          </a:r>
          <a:r>
            <a:rPr lang="en-GB"/>
            <a:t>, half woman half snake, was likewise the “Mother of All Monsters.”</a:t>
          </a:r>
          <a:endParaRPr lang="en-US"/>
        </a:p>
      </dgm:t>
    </dgm:pt>
    <dgm:pt modelId="{612325F5-F38F-4771-A871-7987DC9E1D17}" type="parTrans" cxnId="{CDCEA45E-8D5A-4BCD-9B0B-D98EC6486304}">
      <dgm:prSet/>
      <dgm:spPr/>
      <dgm:t>
        <a:bodyPr/>
        <a:lstStyle/>
        <a:p>
          <a:endParaRPr lang="en-US"/>
        </a:p>
      </dgm:t>
    </dgm:pt>
    <dgm:pt modelId="{6088A013-2C80-474A-8FB3-F9DF00D255F3}" type="sibTrans" cxnId="{CDCEA45E-8D5A-4BCD-9B0B-D98EC6486304}">
      <dgm:prSet/>
      <dgm:spPr/>
      <dgm:t>
        <a:bodyPr/>
        <a:lstStyle/>
        <a:p>
          <a:endParaRPr lang="en-US"/>
        </a:p>
      </dgm:t>
    </dgm:pt>
    <dgm:pt modelId="{4E8623C3-FC1F-4C40-8246-2EAC424C28C9}">
      <dgm:prSet/>
      <dgm:spPr/>
      <dgm:t>
        <a:bodyPr/>
        <a:lstStyle/>
        <a:p>
          <a:pPr>
            <a:defRPr cap="all"/>
          </a:pPr>
          <a:r>
            <a:rPr lang="en-GB"/>
            <a:t>Together, Echidna and Typhon raised some of the most well known monsters and creatures in all mythology.</a:t>
          </a:r>
          <a:endParaRPr lang="en-US"/>
        </a:p>
      </dgm:t>
    </dgm:pt>
    <dgm:pt modelId="{797AEC26-085A-4506-97F8-A1958F3CAE81}" type="parTrans" cxnId="{3ACDCEDC-25AD-449E-9F4B-954E68B6BD8F}">
      <dgm:prSet/>
      <dgm:spPr/>
      <dgm:t>
        <a:bodyPr/>
        <a:lstStyle/>
        <a:p>
          <a:endParaRPr lang="en-US"/>
        </a:p>
      </dgm:t>
    </dgm:pt>
    <dgm:pt modelId="{6F9B21D5-F87B-4DCB-9BEA-0C4BB10CB6E0}" type="sibTrans" cxnId="{3ACDCEDC-25AD-449E-9F4B-954E68B6BD8F}">
      <dgm:prSet/>
      <dgm:spPr/>
      <dgm:t>
        <a:bodyPr/>
        <a:lstStyle/>
        <a:p>
          <a:endParaRPr lang="en-US"/>
        </a:p>
      </dgm:t>
    </dgm:pt>
    <dgm:pt modelId="{687A7E1F-7469-4CF4-900B-C9E790977A41}" type="pres">
      <dgm:prSet presAssocID="{1AA93E9B-5522-432E-84AF-F2B76C53D0C0}" presName="outerComposite" presStyleCnt="0">
        <dgm:presLayoutVars>
          <dgm:chMax val="5"/>
          <dgm:dir/>
          <dgm:resizeHandles val="exact"/>
        </dgm:presLayoutVars>
      </dgm:prSet>
      <dgm:spPr/>
    </dgm:pt>
    <dgm:pt modelId="{F21EE01A-0821-43FA-86D7-8E87DC20775A}" type="pres">
      <dgm:prSet presAssocID="{1AA93E9B-5522-432E-84AF-F2B76C53D0C0}" presName="dummyMaxCanvas" presStyleCnt="0">
        <dgm:presLayoutVars/>
      </dgm:prSet>
      <dgm:spPr/>
    </dgm:pt>
    <dgm:pt modelId="{08AE755E-828B-4F94-906C-565F51844B8B}" type="pres">
      <dgm:prSet presAssocID="{1AA93E9B-5522-432E-84AF-F2B76C53D0C0}" presName="ThreeNodes_1" presStyleLbl="node1" presStyleIdx="0" presStyleCnt="3" custLinFactNeighborY="1095">
        <dgm:presLayoutVars>
          <dgm:bulletEnabled val="1"/>
        </dgm:presLayoutVars>
      </dgm:prSet>
      <dgm:spPr/>
    </dgm:pt>
    <dgm:pt modelId="{0BD663CE-84E0-45F6-B23C-33707715B16C}" type="pres">
      <dgm:prSet presAssocID="{1AA93E9B-5522-432E-84AF-F2B76C53D0C0}" presName="ThreeNodes_2" presStyleLbl="node1" presStyleIdx="1" presStyleCnt="3">
        <dgm:presLayoutVars>
          <dgm:bulletEnabled val="1"/>
        </dgm:presLayoutVars>
      </dgm:prSet>
      <dgm:spPr/>
    </dgm:pt>
    <dgm:pt modelId="{48A8AF3F-A6BD-4ED8-9BC0-09D168F822A9}" type="pres">
      <dgm:prSet presAssocID="{1AA93E9B-5522-432E-84AF-F2B76C53D0C0}" presName="ThreeNodes_3" presStyleLbl="node1" presStyleIdx="2" presStyleCnt="3">
        <dgm:presLayoutVars>
          <dgm:bulletEnabled val="1"/>
        </dgm:presLayoutVars>
      </dgm:prSet>
      <dgm:spPr/>
    </dgm:pt>
    <dgm:pt modelId="{EC9F3E6F-1E16-44C9-9E33-FEA0069A77FA}" type="pres">
      <dgm:prSet presAssocID="{1AA93E9B-5522-432E-84AF-F2B76C53D0C0}" presName="ThreeConn_1-2" presStyleLbl="fgAccFollowNode1" presStyleIdx="0" presStyleCnt="2">
        <dgm:presLayoutVars>
          <dgm:bulletEnabled val="1"/>
        </dgm:presLayoutVars>
      </dgm:prSet>
      <dgm:spPr/>
    </dgm:pt>
    <dgm:pt modelId="{CCAA167E-55D4-47E7-BF4A-3F9E7C7CA54F}" type="pres">
      <dgm:prSet presAssocID="{1AA93E9B-5522-432E-84AF-F2B76C53D0C0}" presName="ThreeConn_2-3" presStyleLbl="fgAccFollowNode1" presStyleIdx="1" presStyleCnt="2">
        <dgm:presLayoutVars>
          <dgm:bulletEnabled val="1"/>
        </dgm:presLayoutVars>
      </dgm:prSet>
      <dgm:spPr/>
    </dgm:pt>
    <dgm:pt modelId="{0ECAABB6-6D64-40C9-80F3-F46E19F59B2E}" type="pres">
      <dgm:prSet presAssocID="{1AA93E9B-5522-432E-84AF-F2B76C53D0C0}" presName="ThreeNodes_1_text" presStyleLbl="node1" presStyleIdx="2" presStyleCnt="3">
        <dgm:presLayoutVars>
          <dgm:bulletEnabled val="1"/>
        </dgm:presLayoutVars>
      </dgm:prSet>
      <dgm:spPr/>
    </dgm:pt>
    <dgm:pt modelId="{B737FCA7-CB40-4F95-9E9D-3F227583CC10}" type="pres">
      <dgm:prSet presAssocID="{1AA93E9B-5522-432E-84AF-F2B76C53D0C0}" presName="ThreeNodes_2_text" presStyleLbl="node1" presStyleIdx="2" presStyleCnt="3">
        <dgm:presLayoutVars>
          <dgm:bulletEnabled val="1"/>
        </dgm:presLayoutVars>
      </dgm:prSet>
      <dgm:spPr/>
    </dgm:pt>
    <dgm:pt modelId="{66B658B3-E841-4ADA-9937-4EF829A6B361}" type="pres">
      <dgm:prSet presAssocID="{1AA93E9B-5522-432E-84AF-F2B76C53D0C0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BCC93520-0E8A-411B-9863-BA3246CE994C}" type="presOf" srcId="{4118B445-7B1D-424B-8395-FD3C9FBDAC9B}" destId="{EC9F3E6F-1E16-44C9-9E33-FEA0069A77FA}" srcOrd="0" destOrd="0" presId="urn:microsoft.com/office/officeart/2005/8/layout/vProcess5"/>
    <dgm:cxn modelId="{B159A321-0C40-45FE-A495-1FA62B63E2DF}" type="presOf" srcId="{1AA93E9B-5522-432E-84AF-F2B76C53D0C0}" destId="{687A7E1F-7469-4CF4-900B-C9E790977A41}" srcOrd="0" destOrd="0" presId="urn:microsoft.com/office/officeart/2005/8/layout/vProcess5"/>
    <dgm:cxn modelId="{EDA6692D-6B87-460A-95FC-8E00994AC231}" type="presOf" srcId="{600E4D87-AA20-4764-8897-75454105D470}" destId="{B737FCA7-CB40-4F95-9E9D-3F227583CC10}" srcOrd="1" destOrd="0" presId="urn:microsoft.com/office/officeart/2005/8/layout/vProcess5"/>
    <dgm:cxn modelId="{CDCEA45E-8D5A-4BCD-9B0B-D98EC6486304}" srcId="{1AA93E9B-5522-432E-84AF-F2B76C53D0C0}" destId="{600E4D87-AA20-4764-8897-75454105D470}" srcOrd="1" destOrd="0" parTransId="{612325F5-F38F-4771-A871-7987DC9E1D17}" sibTransId="{6088A013-2C80-474A-8FB3-F9DF00D255F3}"/>
    <dgm:cxn modelId="{4CF0D84D-6145-4114-B872-C7D5F95F7094}" srcId="{1AA93E9B-5522-432E-84AF-F2B76C53D0C0}" destId="{96F46F61-70EB-4043-83FF-E761C83B1A09}" srcOrd="0" destOrd="0" parTransId="{23D16EC5-2424-4D32-AC7F-63DF14D2B640}" sibTransId="{4118B445-7B1D-424B-8395-FD3C9FBDAC9B}"/>
    <dgm:cxn modelId="{CF959558-66EE-41F8-9E84-E8688914B880}" type="presOf" srcId="{96F46F61-70EB-4043-83FF-E761C83B1A09}" destId="{0ECAABB6-6D64-40C9-80F3-F46E19F59B2E}" srcOrd="1" destOrd="0" presId="urn:microsoft.com/office/officeart/2005/8/layout/vProcess5"/>
    <dgm:cxn modelId="{7CAB83AF-BC5C-44EE-952A-875F04C1F479}" type="presOf" srcId="{4E8623C3-FC1F-4C40-8246-2EAC424C28C9}" destId="{48A8AF3F-A6BD-4ED8-9BC0-09D168F822A9}" srcOrd="0" destOrd="0" presId="urn:microsoft.com/office/officeart/2005/8/layout/vProcess5"/>
    <dgm:cxn modelId="{3D1CDDB0-2693-42E1-817B-045C778EE0A4}" type="presOf" srcId="{96F46F61-70EB-4043-83FF-E761C83B1A09}" destId="{08AE755E-828B-4F94-906C-565F51844B8B}" srcOrd="0" destOrd="0" presId="urn:microsoft.com/office/officeart/2005/8/layout/vProcess5"/>
    <dgm:cxn modelId="{F734D1B3-5073-4455-8F88-CA5245B93F40}" type="presOf" srcId="{4E8623C3-FC1F-4C40-8246-2EAC424C28C9}" destId="{66B658B3-E841-4ADA-9937-4EF829A6B361}" srcOrd="1" destOrd="0" presId="urn:microsoft.com/office/officeart/2005/8/layout/vProcess5"/>
    <dgm:cxn modelId="{51BE13D0-D85A-44BE-8857-941580312BFF}" type="presOf" srcId="{6088A013-2C80-474A-8FB3-F9DF00D255F3}" destId="{CCAA167E-55D4-47E7-BF4A-3F9E7C7CA54F}" srcOrd="0" destOrd="0" presId="urn:microsoft.com/office/officeart/2005/8/layout/vProcess5"/>
    <dgm:cxn modelId="{3ACDCEDC-25AD-449E-9F4B-954E68B6BD8F}" srcId="{1AA93E9B-5522-432E-84AF-F2B76C53D0C0}" destId="{4E8623C3-FC1F-4C40-8246-2EAC424C28C9}" srcOrd="2" destOrd="0" parTransId="{797AEC26-085A-4506-97F8-A1958F3CAE81}" sibTransId="{6F9B21D5-F87B-4DCB-9BEA-0C4BB10CB6E0}"/>
    <dgm:cxn modelId="{C68F62FE-219E-4884-B83C-16D47481F788}" type="presOf" srcId="{600E4D87-AA20-4764-8897-75454105D470}" destId="{0BD663CE-84E0-45F6-B23C-33707715B16C}" srcOrd="0" destOrd="0" presId="urn:microsoft.com/office/officeart/2005/8/layout/vProcess5"/>
    <dgm:cxn modelId="{6799D430-67FE-42FA-92A5-2B870B7D486D}" type="presParOf" srcId="{687A7E1F-7469-4CF4-900B-C9E790977A41}" destId="{F21EE01A-0821-43FA-86D7-8E87DC20775A}" srcOrd="0" destOrd="0" presId="urn:microsoft.com/office/officeart/2005/8/layout/vProcess5"/>
    <dgm:cxn modelId="{AF55B596-57FA-4274-8B56-F45F34B7FD07}" type="presParOf" srcId="{687A7E1F-7469-4CF4-900B-C9E790977A41}" destId="{08AE755E-828B-4F94-906C-565F51844B8B}" srcOrd="1" destOrd="0" presId="urn:microsoft.com/office/officeart/2005/8/layout/vProcess5"/>
    <dgm:cxn modelId="{4D683FEE-CA8E-45D7-8023-839F411B31D3}" type="presParOf" srcId="{687A7E1F-7469-4CF4-900B-C9E790977A41}" destId="{0BD663CE-84E0-45F6-B23C-33707715B16C}" srcOrd="2" destOrd="0" presId="urn:microsoft.com/office/officeart/2005/8/layout/vProcess5"/>
    <dgm:cxn modelId="{54D85B7C-C976-4281-A529-AA39CBC5872A}" type="presParOf" srcId="{687A7E1F-7469-4CF4-900B-C9E790977A41}" destId="{48A8AF3F-A6BD-4ED8-9BC0-09D168F822A9}" srcOrd="3" destOrd="0" presId="urn:microsoft.com/office/officeart/2005/8/layout/vProcess5"/>
    <dgm:cxn modelId="{565DCBFB-1F3C-475D-880B-CBC5D731002E}" type="presParOf" srcId="{687A7E1F-7469-4CF4-900B-C9E790977A41}" destId="{EC9F3E6F-1E16-44C9-9E33-FEA0069A77FA}" srcOrd="4" destOrd="0" presId="urn:microsoft.com/office/officeart/2005/8/layout/vProcess5"/>
    <dgm:cxn modelId="{AB52198B-FF1E-4F48-BB94-F6E1DBEB439E}" type="presParOf" srcId="{687A7E1F-7469-4CF4-900B-C9E790977A41}" destId="{CCAA167E-55D4-47E7-BF4A-3F9E7C7CA54F}" srcOrd="5" destOrd="0" presId="urn:microsoft.com/office/officeart/2005/8/layout/vProcess5"/>
    <dgm:cxn modelId="{13531BAF-4A04-40DA-AA9C-7AD6BFF37249}" type="presParOf" srcId="{687A7E1F-7469-4CF4-900B-C9E790977A41}" destId="{0ECAABB6-6D64-40C9-80F3-F46E19F59B2E}" srcOrd="6" destOrd="0" presId="urn:microsoft.com/office/officeart/2005/8/layout/vProcess5"/>
    <dgm:cxn modelId="{5FB9C2F4-64F3-4AA5-BE1B-810A419E4EE8}" type="presParOf" srcId="{687A7E1F-7469-4CF4-900B-C9E790977A41}" destId="{B737FCA7-CB40-4F95-9E9D-3F227583CC10}" srcOrd="7" destOrd="0" presId="urn:microsoft.com/office/officeart/2005/8/layout/vProcess5"/>
    <dgm:cxn modelId="{64AF8BE7-517A-4034-B00D-B749D33AA88F}" type="presParOf" srcId="{687A7E1F-7469-4CF4-900B-C9E790977A41}" destId="{66B658B3-E841-4ADA-9937-4EF829A6B361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7FEDB9-681D-4502-9DE3-FAB337AF1C5B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C76E057C-6645-4243-97B8-D7DBBB58A67E}">
      <dgm:prSet/>
      <dgm:spPr/>
      <dgm:t>
        <a:bodyPr/>
        <a:lstStyle/>
        <a:p>
          <a:r>
            <a:rPr lang="en-GB" b="1" dirty="0" err="1"/>
            <a:t>Orthrus</a:t>
          </a:r>
          <a:r>
            <a:rPr lang="en-GB" dirty="0"/>
            <a:t>. A fearsome two-headed hound that lived with giants</a:t>
          </a:r>
          <a:endParaRPr lang="en-US" dirty="0"/>
        </a:p>
      </dgm:t>
    </dgm:pt>
    <dgm:pt modelId="{98D6A2E2-D268-4752-9CE0-FC81E9588E8F}" type="parTrans" cxnId="{1ECC0CF3-8043-4CD3-80CC-334B282E6C6B}">
      <dgm:prSet/>
      <dgm:spPr/>
      <dgm:t>
        <a:bodyPr/>
        <a:lstStyle/>
        <a:p>
          <a:endParaRPr lang="en-US"/>
        </a:p>
      </dgm:t>
    </dgm:pt>
    <dgm:pt modelId="{A8123AB5-1C05-4F31-A096-57D02F480449}" type="sibTrans" cxnId="{1ECC0CF3-8043-4CD3-80CC-334B282E6C6B}">
      <dgm:prSet/>
      <dgm:spPr/>
      <dgm:t>
        <a:bodyPr/>
        <a:lstStyle/>
        <a:p>
          <a:endParaRPr lang="en-US"/>
        </a:p>
      </dgm:t>
    </dgm:pt>
    <dgm:pt modelId="{97425392-818F-4FB2-AABC-F905B0FB21FF}">
      <dgm:prSet/>
      <dgm:spPr/>
      <dgm:t>
        <a:bodyPr/>
        <a:lstStyle/>
        <a:p>
          <a:r>
            <a:rPr lang="en-GB" b="1"/>
            <a:t>Sphinx</a:t>
          </a:r>
          <a:r>
            <a:rPr lang="en-GB"/>
            <a:t>. A half human, half lion who would slay anybody who did not answer her riddles. When Oedipus was able to answer a riddle correctly, she jumped into the ocean in a fit of rage and drowned.</a:t>
          </a:r>
          <a:endParaRPr lang="en-US"/>
        </a:p>
      </dgm:t>
    </dgm:pt>
    <dgm:pt modelId="{713CFCAD-AEEA-4308-A6BA-8EB8C4B41640}" type="parTrans" cxnId="{A5B1F969-2A5F-44CB-877D-220C4A18586D}">
      <dgm:prSet/>
      <dgm:spPr/>
      <dgm:t>
        <a:bodyPr/>
        <a:lstStyle/>
        <a:p>
          <a:endParaRPr lang="en-US"/>
        </a:p>
      </dgm:t>
    </dgm:pt>
    <dgm:pt modelId="{3AB73BD1-1FCA-4019-9808-DEB3047E2107}" type="sibTrans" cxnId="{A5B1F969-2A5F-44CB-877D-220C4A18586D}">
      <dgm:prSet/>
      <dgm:spPr/>
      <dgm:t>
        <a:bodyPr/>
        <a:lstStyle/>
        <a:p>
          <a:endParaRPr lang="en-US"/>
        </a:p>
      </dgm:t>
    </dgm:pt>
    <dgm:pt modelId="{8779D24D-43C4-4C8E-AFC0-D970E7193F58}">
      <dgm:prSet/>
      <dgm:spPr/>
      <dgm:t>
        <a:bodyPr/>
        <a:lstStyle/>
        <a:p>
          <a:r>
            <a:rPr lang="en-GB" b="1"/>
            <a:t>Nemean Lion</a:t>
          </a:r>
          <a:r>
            <a:rPr lang="en-GB"/>
            <a:t>.  A gigantic lion with impenetrable skin that eventually became the star constellation Leo.</a:t>
          </a:r>
          <a:endParaRPr lang="en-US"/>
        </a:p>
      </dgm:t>
    </dgm:pt>
    <dgm:pt modelId="{0630EE51-4B87-4807-917D-C076DF6623DF}" type="parTrans" cxnId="{8A644ED0-B07B-4D4E-925A-B2FFB546BB79}">
      <dgm:prSet/>
      <dgm:spPr/>
      <dgm:t>
        <a:bodyPr/>
        <a:lstStyle/>
        <a:p>
          <a:endParaRPr lang="en-US"/>
        </a:p>
      </dgm:t>
    </dgm:pt>
    <dgm:pt modelId="{BA6BB8D5-61D2-4B17-91A3-4144442D6D4F}" type="sibTrans" cxnId="{8A644ED0-B07B-4D4E-925A-B2FFB546BB79}">
      <dgm:prSet/>
      <dgm:spPr/>
      <dgm:t>
        <a:bodyPr/>
        <a:lstStyle/>
        <a:p>
          <a:endParaRPr lang="en-US"/>
        </a:p>
      </dgm:t>
    </dgm:pt>
    <dgm:pt modelId="{0B11D75F-6E1C-4173-B953-567F36C4EC6D}">
      <dgm:prSet/>
      <dgm:spPr/>
      <dgm:t>
        <a:bodyPr/>
        <a:lstStyle/>
        <a:p>
          <a:r>
            <a:rPr lang="en-GB" b="1"/>
            <a:t>Cerberus</a:t>
          </a:r>
          <a:r>
            <a:rPr lang="en-GB"/>
            <a:t>. This well-known monster was a three-headed dog that guarded the entrance to Hades.</a:t>
          </a:r>
          <a:endParaRPr lang="en-US"/>
        </a:p>
      </dgm:t>
    </dgm:pt>
    <dgm:pt modelId="{DA212861-3AEC-4EC2-B777-7F234B5ADAC5}" type="parTrans" cxnId="{04672CE7-AC23-4296-94EF-8D3C41794A0D}">
      <dgm:prSet/>
      <dgm:spPr/>
      <dgm:t>
        <a:bodyPr/>
        <a:lstStyle/>
        <a:p>
          <a:endParaRPr lang="en-US"/>
        </a:p>
      </dgm:t>
    </dgm:pt>
    <dgm:pt modelId="{4FAC8128-9678-4E0D-8A62-4F73682A9622}" type="sibTrans" cxnId="{04672CE7-AC23-4296-94EF-8D3C41794A0D}">
      <dgm:prSet/>
      <dgm:spPr/>
      <dgm:t>
        <a:bodyPr/>
        <a:lstStyle/>
        <a:p>
          <a:endParaRPr lang="en-US"/>
        </a:p>
      </dgm:t>
    </dgm:pt>
    <dgm:pt modelId="{DA75A8A3-4005-44F7-8C13-BE2EE61169E0}">
      <dgm:prSet/>
      <dgm:spPr/>
      <dgm:t>
        <a:bodyPr/>
        <a:lstStyle/>
        <a:p>
          <a:r>
            <a:rPr lang="en-GB" b="1"/>
            <a:t>Ladon</a:t>
          </a:r>
          <a:r>
            <a:rPr lang="en-GB"/>
            <a:t>. A serpentine dragon (drakon) that guarded the golden apples in the Garden of the Hesperides.</a:t>
          </a:r>
          <a:endParaRPr lang="en-US"/>
        </a:p>
      </dgm:t>
    </dgm:pt>
    <dgm:pt modelId="{DCF59144-3B86-4080-AD41-0E4C8192A639}" type="parTrans" cxnId="{575B34DB-918C-436E-9981-38102D26329E}">
      <dgm:prSet/>
      <dgm:spPr/>
      <dgm:t>
        <a:bodyPr/>
        <a:lstStyle/>
        <a:p>
          <a:endParaRPr lang="en-US"/>
        </a:p>
      </dgm:t>
    </dgm:pt>
    <dgm:pt modelId="{DDE49C31-E09A-418B-9AD6-FCAE6DA20542}" type="sibTrans" cxnId="{575B34DB-918C-436E-9981-38102D26329E}">
      <dgm:prSet/>
      <dgm:spPr/>
      <dgm:t>
        <a:bodyPr/>
        <a:lstStyle/>
        <a:p>
          <a:endParaRPr lang="en-US"/>
        </a:p>
      </dgm:t>
    </dgm:pt>
    <dgm:pt modelId="{5FDE7B54-8267-4A9C-9A82-8ADCCFFAB682}">
      <dgm:prSet/>
      <dgm:spPr/>
      <dgm:t>
        <a:bodyPr/>
        <a:lstStyle/>
        <a:p>
          <a:r>
            <a:rPr lang="en-GB" b="1"/>
            <a:t>Lernaean Hydra</a:t>
          </a:r>
          <a:r>
            <a:rPr lang="en-GB"/>
            <a:t>. An ancient serpent-like water monster with reptilian traits and many heads that multiplied if they were cut off.</a:t>
          </a:r>
          <a:endParaRPr lang="en-US"/>
        </a:p>
      </dgm:t>
    </dgm:pt>
    <dgm:pt modelId="{F1BA1580-4C16-4FE7-8EF0-A8A95BDA5DA3}" type="parTrans" cxnId="{95F7EBD4-C0DD-4058-9258-8C9F272162C8}">
      <dgm:prSet/>
      <dgm:spPr/>
      <dgm:t>
        <a:bodyPr/>
        <a:lstStyle/>
        <a:p>
          <a:endParaRPr lang="en-US"/>
        </a:p>
      </dgm:t>
    </dgm:pt>
    <dgm:pt modelId="{AE1469B1-C54B-484B-B41B-7C51AC7F2DBF}" type="sibTrans" cxnId="{95F7EBD4-C0DD-4058-9258-8C9F272162C8}">
      <dgm:prSet/>
      <dgm:spPr/>
      <dgm:t>
        <a:bodyPr/>
        <a:lstStyle/>
        <a:p>
          <a:endParaRPr lang="en-US"/>
        </a:p>
      </dgm:t>
    </dgm:pt>
    <dgm:pt modelId="{C7FC285E-78FD-4741-AF5C-598CE7CBD3A1}">
      <dgm:prSet/>
      <dgm:spPr/>
      <dgm:t>
        <a:bodyPr/>
        <a:lstStyle/>
        <a:p>
          <a:r>
            <a:rPr lang="en-GB" b="1"/>
            <a:t>Caucasian Eagle</a:t>
          </a:r>
          <a:r>
            <a:rPr lang="en-GB"/>
            <a:t>. An eagle that every day ate the liver of Prometheus.</a:t>
          </a:r>
          <a:endParaRPr lang="en-US"/>
        </a:p>
      </dgm:t>
    </dgm:pt>
    <dgm:pt modelId="{C9892C2C-D762-409D-9D91-1E6B15C9A03B}" type="parTrans" cxnId="{22698F81-D4CB-4A4E-9F6B-CD5259E01426}">
      <dgm:prSet/>
      <dgm:spPr/>
      <dgm:t>
        <a:bodyPr/>
        <a:lstStyle/>
        <a:p>
          <a:endParaRPr lang="en-US"/>
        </a:p>
      </dgm:t>
    </dgm:pt>
    <dgm:pt modelId="{D47A78F7-2109-4145-9968-D885F50716A4}" type="sibTrans" cxnId="{22698F81-D4CB-4A4E-9F6B-CD5259E01426}">
      <dgm:prSet/>
      <dgm:spPr/>
      <dgm:t>
        <a:bodyPr/>
        <a:lstStyle/>
        <a:p>
          <a:endParaRPr lang="en-US"/>
        </a:p>
      </dgm:t>
    </dgm:pt>
    <dgm:pt modelId="{BE85BBBB-6FC9-4AC9-9661-3843B2079C02}">
      <dgm:prSet/>
      <dgm:spPr/>
      <dgm:t>
        <a:bodyPr/>
        <a:lstStyle/>
        <a:p>
          <a:r>
            <a:rPr lang="en-GB" b="1"/>
            <a:t>Chimera</a:t>
          </a:r>
          <a:r>
            <a:rPr lang="en-GB"/>
            <a:t>. A monstrous fire-breathing hybrid creature with the body of a lion, the head of a goat, and a tail with a snake’s head.</a:t>
          </a:r>
          <a:endParaRPr lang="en-US"/>
        </a:p>
      </dgm:t>
    </dgm:pt>
    <dgm:pt modelId="{EE1F8038-5E22-405B-82B0-CDEBA7A5807C}" type="parTrans" cxnId="{4C87B5D3-F331-43B4-84BF-B7D63372BCFB}">
      <dgm:prSet/>
      <dgm:spPr/>
      <dgm:t>
        <a:bodyPr/>
        <a:lstStyle/>
        <a:p>
          <a:endParaRPr lang="en-US"/>
        </a:p>
      </dgm:t>
    </dgm:pt>
    <dgm:pt modelId="{641C0DD8-F313-42FF-A4E3-2E6DCD770D7F}" type="sibTrans" cxnId="{4C87B5D3-F331-43B4-84BF-B7D63372BCFB}">
      <dgm:prSet/>
      <dgm:spPr/>
      <dgm:t>
        <a:bodyPr/>
        <a:lstStyle/>
        <a:p>
          <a:endParaRPr lang="en-US"/>
        </a:p>
      </dgm:t>
    </dgm:pt>
    <dgm:pt modelId="{EE60F10E-8226-4A10-B3A1-29D5A514D2B8}" type="pres">
      <dgm:prSet presAssocID="{857FEDB9-681D-4502-9DE3-FAB337AF1C5B}" presName="root" presStyleCnt="0">
        <dgm:presLayoutVars>
          <dgm:dir/>
          <dgm:resizeHandles val="exact"/>
        </dgm:presLayoutVars>
      </dgm:prSet>
      <dgm:spPr/>
    </dgm:pt>
    <dgm:pt modelId="{05B43534-305F-4C0F-91D9-423DAE7CD37E}" type="pres">
      <dgm:prSet presAssocID="{C76E057C-6645-4243-97B8-D7DBBB58A67E}" presName="compNode" presStyleCnt="0"/>
      <dgm:spPr/>
    </dgm:pt>
    <dgm:pt modelId="{B1C599E1-530E-4990-B51D-182C77163B9B}" type="pres">
      <dgm:prSet presAssocID="{C76E057C-6645-4243-97B8-D7DBBB58A67E}" presName="bgRect" presStyleLbl="bgShp" presStyleIdx="0" presStyleCnt="8"/>
      <dgm:spPr/>
    </dgm:pt>
    <dgm:pt modelId="{2FE16FF6-8E43-4C6A-91E5-0C66454C2D30}" type="pres">
      <dgm:prSet presAssocID="{C76E057C-6645-4243-97B8-D7DBBB58A67E}" presName="iconRect" presStyleLbl="node1" presStyleIdx="0" presStyleCnt="8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terodactyl"/>
        </a:ext>
      </dgm:extLst>
    </dgm:pt>
    <dgm:pt modelId="{46A74D03-71E2-4A3B-A32B-A6C022EA0715}" type="pres">
      <dgm:prSet presAssocID="{C76E057C-6645-4243-97B8-D7DBBB58A67E}" presName="spaceRect" presStyleCnt="0"/>
      <dgm:spPr/>
    </dgm:pt>
    <dgm:pt modelId="{025935A0-4238-4CED-8A9E-766CAA3E3B63}" type="pres">
      <dgm:prSet presAssocID="{C76E057C-6645-4243-97B8-D7DBBB58A67E}" presName="parTx" presStyleLbl="revTx" presStyleIdx="0" presStyleCnt="8">
        <dgm:presLayoutVars>
          <dgm:chMax val="0"/>
          <dgm:chPref val="0"/>
        </dgm:presLayoutVars>
      </dgm:prSet>
      <dgm:spPr/>
    </dgm:pt>
    <dgm:pt modelId="{FEA2DD77-ECA0-48FE-94C9-0E14C9C9B8FF}" type="pres">
      <dgm:prSet presAssocID="{A8123AB5-1C05-4F31-A096-57D02F480449}" presName="sibTrans" presStyleCnt="0"/>
      <dgm:spPr/>
    </dgm:pt>
    <dgm:pt modelId="{9E771A2C-2904-48F4-A218-77E5B3A18651}" type="pres">
      <dgm:prSet presAssocID="{97425392-818F-4FB2-AABC-F905B0FB21FF}" presName="compNode" presStyleCnt="0"/>
      <dgm:spPr/>
    </dgm:pt>
    <dgm:pt modelId="{27D76E2D-36C3-4C1F-AC6A-E793161434C7}" type="pres">
      <dgm:prSet presAssocID="{97425392-818F-4FB2-AABC-F905B0FB21FF}" presName="bgRect" presStyleLbl="bgShp" presStyleIdx="1" presStyleCnt="8"/>
      <dgm:spPr/>
    </dgm:pt>
    <dgm:pt modelId="{F9FA533A-2C3B-4F87-AE38-A80D07FFBACF}" type="pres">
      <dgm:prSet presAssocID="{97425392-818F-4FB2-AABC-F905B0FB21FF}" presName="iconRect" presStyleLbl="node1" presStyleIdx="1" presStyleCnt="8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iraffe"/>
        </a:ext>
      </dgm:extLst>
    </dgm:pt>
    <dgm:pt modelId="{7B97450B-0C78-4D8D-9D89-FF60D699793E}" type="pres">
      <dgm:prSet presAssocID="{97425392-818F-4FB2-AABC-F905B0FB21FF}" presName="spaceRect" presStyleCnt="0"/>
      <dgm:spPr/>
    </dgm:pt>
    <dgm:pt modelId="{691F299E-EFA2-4280-AC8F-C271559D05CB}" type="pres">
      <dgm:prSet presAssocID="{97425392-818F-4FB2-AABC-F905B0FB21FF}" presName="parTx" presStyleLbl="revTx" presStyleIdx="1" presStyleCnt="8">
        <dgm:presLayoutVars>
          <dgm:chMax val="0"/>
          <dgm:chPref val="0"/>
        </dgm:presLayoutVars>
      </dgm:prSet>
      <dgm:spPr/>
    </dgm:pt>
    <dgm:pt modelId="{13A1295A-78C2-48A5-B0A0-D699747E54E0}" type="pres">
      <dgm:prSet presAssocID="{3AB73BD1-1FCA-4019-9808-DEB3047E2107}" presName="sibTrans" presStyleCnt="0"/>
      <dgm:spPr/>
    </dgm:pt>
    <dgm:pt modelId="{4B15F42E-9B56-4AFE-AE90-3F9CC85FECDC}" type="pres">
      <dgm:prSet presAssocID="{8779D24D-43C4-4C8E-AFC0-D970E7193F58}" presName="compNode" presStyleCnt="0"/>
      <dgm:spPr/>
    </dgm:pt>
    <dgm:pt modelId="{009CFB58-AF1F-42A6-8786-6D257E57F3CA}" type="pres">
      <dgm:prSet presAssocID="{8779D24D-43C4-4C8E-AFC0-D970E7193F58}" presName="bgRect" presStyleLbl="bgShp" presStyleIdx="2" presStyleCnt="8"/>
      <dgm:spPr/>
    </dgm:pt>
    <dgm:pt modelId="{AEE8A17C-528A-4998-A257-A68D010A3C0D}" type="pres">
      <dgm:prSet presAssocID="{8779D24D-43C4-4C8E-AFC0-D970E7193F58}" presName="iconRect" presStyleLbl="node1" presStyleIdx="2" presStyleCnt="8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iger"/>
        </a:ext>
      </dgm:extLst>
    </dgm:pt>
    <dgm:pt modelId="{3FF1D298-3593-45F4-A4C6-520F10FF2EE0}" type="pres">
      <dgm:prSet presAssocID="{8779D24D-43C4-4C8E-AFC0-D970E7193F58}" presName="spaceRect" presStyleCnt="0"/>
      <dgm:spPr/>
    </dgm:pt>
    <dgm:pt modelId="{91AE73C8-F432-4388-A86A-3FA231CA8AE5}" type="pres">
      <dgm:prSet presAssocID="{8779D24D-43C4-4C8E-AFC0-D970E7193F58}" presName="parTx" presStyleLbl="revTx" presStyleIdx="2" presStyleCnt="8">
        <dgm:presLayoutVars>
          <dgm:chMax val="0"/>
          <dgm:chPref val="0"/>
        </dgm:presLayoutVars>
      </dgm:prSet>
      <dgm:spPr/>
    </dgm:pt>
    <dgm:pt modelId="{E815C7DD-0AF4-4639-B996-01F2294CB62F}" type="pres">
      <dgm:prSet presAssocID="{BA6BB8D5-61D2-4B17-91A3-4144442D6D4F}" presName="sibTrans" presStyleCnt="0"/>
      <dgm:spPr/>
    </dgm:pt>
    <dgm:pt modelId="{9ED6BCC9-C171-4701-8708-73F5612849CF}" type="pres">
      <dgm:prSet presAssocID="{0B11D75F-6E1C-4173-B953-567F36C4EC6D}" presName="compNode" presStyleCnt="0"/>
      <dgm:spPr/>
    </dgm:pt>
    <dgm:pt modelId="{71FA5EA0-1D2C-47A4-90BA-195D88DE939B}" type="pres">
      <dgm:prSet presAssocID="{0B11D75F-6E1C-4173-B953-567F36C4EC6D}" presName="bgRect" presStyleLbl="bgShp" presStyleIdx="3" presStyleCnt="8"/>
      <dgm:spPr/>
    </dgm:pt>
    <dgm:pt modelId="{574D5EC1-88F1-4D72-9867-E72B89A6BD1E}" type="pres">
      <dgm:prSet presAssocID="{0B11D75F-6E1C-4173-B953-567F36C4EC6D}" presName="iconRect" presStyleLbl="node1" presStyleIdx="3" presStyleCnt="8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keleton"/>
        </a:ext>
      </dgm:extLst>
    </dgm:pt>
    <dgm:pt modelId="{277E74D8-1E45-41B1-A008-883135F1F009}" type="pres">
      <dgm:prSet presAssocID="{0B11D75F-6E1C-4173-B953-567F36C4EC6D}" presName="spaceRect" presStyleCnt="0"/>
      <dgm:spPr/>
    </dgm:pt>
    <dgm:pt modelId="{6A46C102-2E93-4DDF-8AA7-012E27FC22D2}" type="pres">
      <dgm:prSet presAssocID="{0B11D75F-6E1C-4173-B953-567F36C4EC6D}" presName="parTx" presStyleLbl="revTx" presStyleIdx="3" presStyleCnt="8">
        <dgm:presLayoutVars>
          <dgm:chMax val="0"/>
          <dgm:chPref val="0"/>
        </dgm:presLayoutVars>
      </dgm:prSet>
      <dgm:spPr/>
    </dgm:pt>
    <dgm:pt modelId="{A49727C5-569A-4055-9FDB-5042E44F7811}" type="pres">
      <dgm:prSet presAssocID="{4FAC8128-9678-4E0D-8A62-4F73682A9622}" presName="sibTrans" presStyleCnt="0"/>
      <dgm:spPr/>
    </dgm:pt>
    <dgm:pt modelId="{5A0180C3-0BDF-4B9B-94BD-E2332183238B}" type="pres">
      <dgm:prSet presAssocID="{DA75A8A3-4005-44F7-8C13-BE2EE61169E0}" presName="compNode" presStyleCnt="0"/>
      <dgm:spPr/>
    </dgm:pt>
    <dgm:pt modelId="{289DF1F8-6C3E-4570-8D02-70BEFB12A6A3}" type="pres">
      <dgm:prSet presAssocID="{DA75A8A3-4005-44F7-8C13-BE2EE61169E0}" presName="bgRect" presStyleLbl="bgShp" presStyleIdx="4" presStyleCnt="8"/>
      <dgm:spPr/>
    </dgm:pt>
    <dgm:pt modelId="{E2AA58F5-495D-4FB3-86ED-F1CBA53C1494}" type="pres">
      <dgm:prSet presAssocID="{DA75A8A3-4005-44F7-8C13-BE2EE61169E0}" presName="iconRect" presStyleLbl="node1" presStyleIdx="4" presStyleCnt="8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apes"/>
        </a:ext>
      </dgm:extLst>
    </dgm:pt>
    <dgm:pt modelId="{BD04263B-BDEF-44F7-9534-018EFA599671}" type="pres">
      <dgm:prSet presAssocID="{DA75A8A3-4005-44F7-8C13-BE2EE61169E0}" presName="spaceRect" presStyleCnt="0"/>
      <dgm:spPr/>
    </dgm:pt>
    <dgm:pt modelId="{EB2BC196-2A6A-4C10-82E7-BC8A7FB73876}" type="pres">
      <dgm:prSet presAssocID="{DA75A8A3-4005-44F7-8C13-BE2EE61169E0}" presName="parTx" presStyleLbl="revTx" presStyleIdx="4" presStyleCnt="8">
        <dgm:presLayoutVars>
          <dgm:chMax val="0"/>
          <dgm:chPref val="0"/>
        </dgm:presLayoutVars>
      </dgm:prSet>
      <dgm:spPr/>
    </dgm:pt>
    <dgm:pt modelId="{A4194EE1-894A-4974-9668-7F5F9DAF0B96}" type="pres">
      <dgm:prSet presAssocID="{DDE49C31-E09A-418B-9AD6-FCAE6DA20542}" presName="sibTrans" presStyleCnt="0"/>
      <dgm:spPr/>
    </dgm:pt>
    <dgm:pt modelId="{DEED2156-ED83-4E81-A480-934C34D2C70D}" type="pres">
      <dgm:prSet presAssocID="{5FDE7B54-8267-4A9C-9A82-8ADCCFFAB682}" presName="compNode" presStyleCnt="0"/>
      <dgm:spPr/>
    </dgm:pt>
    <dgm:pt modelId="{E2E1BB08-8A08-4610-9FEA-95E6E33580B9}" type="pres">
      <dgm:prSet presAssocID="{5FDE7B54-8267-4A9C-9A82-8ADCCFFAB682}" presName="bgRect" presStyleLbl="bgShp" presStyleIdx="5" presStyleCnt="8"/>
      <dgm:spPr/>
    </dgm:pt>
    <dgm:pt modelId="{5F09F311-C784-4BED-9768-8FD5DB3D3B41}" type="pres">
      <dgm:prSet presAssocID="{5FDE7B54-8267-4A9C-9A82-8ADCCFFAB682}" presName="iconRect" presStyleLbl="node1" presStyleIdx="5" presStyleCnt="8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ontosaurus"/>
        </a:ext>
      </dgm:extLst>
    </dgm:pt>
    <dgm:pt modelId="{8D2C7058-76F1-451F-8D6B-E8C63227357B}" type="pres">
      <dgm:prSet presAssocID="{5FDE7B54-8267-4A9C-9A82-8ADCCFFAB682}" presName="spaceRect" presStyleCnt="0"/>
      <dgm:spPr/>
    </dgm:pt>
    <dgm:pt modelId="{B18EE7F4-BCB3-449D-A85A-FE4582A53B45}" type="pres">
      <dgm:prSet presAssocID="{5FDE7B54-8267-4A9C-9A82-8ADCCFFAB682}" presName="parTx" presStyleLbl="revTx" presStyleIdx="5" presStyleCnt="8">
        <dgm:presLayoutVars>
          <dgm:chMax val="0"/>
          <dgm:chPref val="0"/>
        </dgm:presLayoutVars>
      </dgm:prSet>
      <dgm:spPr/>
    </dgm:pt>
    <dgm:pt modelId="{FFAD4262-48D9-4C8A-9825-20EF3918DBF0}" type="pres">
      <dgm:prSet presAssocID="{AE1469B1-C54B-484B-B41B-7C51AC7F2DBF}" presName="sibTrans" presStyleCnt="0"/>
      <dgm:spPr/>
    </dgm:pt>
    <dgm:pt modelId="{5FA46B94-0C7A-4257-B795-0134B4CBF1E6}" type="pres">
      <dgm:prSet presAssocID="{C7FC285E-78FD-4741-AF5C-598CE7CBD3A1}" presName="compNode" presStyleCnt="0"/>
      <dgm:spPr/>
    </dgm:pt>
    <dgm:pt modelId="{3E7323FD-EB15-46E7-B177-9A67BAEB7A50}" type="pres">
      <dgm:prSet presAssocID="{C7FC285E-78FD-4741-AF5C-598CE7CBD3A1}" presName="bgRect" presStyleLbl="bgShp" presStyleIdx="6" presStyleCnt="8"/>
      <dgm:spPr/>
    </dgm:pt>
    <dgm:pt modelId="{07BCC099-D9A6-4EF0-B215-2F53DC279DAE}" type="pres">
      <dgm:prSet presAssocID="{C7FC285E-78FD-4741-AF5C-598CE7CBD3A1}" presName="iconRect" presStyleLbl="node1" presStyleIdx="6" presStyleCnt="8"/>
      <dgm:spPr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hamrock"/>
        </a:ext>
      </dgm:extLst>
    </dgm:pt>
    <dgm:pt modelId="{13339913-2C67-44AC-91B3-64385953F244}" type="pres">
      <dgm:prSet presAssocID="{C7FC285E-78FD-4741-AF5C-598CE7CBD3A1}" presName="spaceRect" presStyleCnt="0"/>
      <dgm:spPr/>
    </dgm:pt>
    <dgm:pt modelId="{A6C6D73C-211F-42E2-9BAB-86604F177BF8}" type="pres">
      <dgm:prSet presAssocID="{C7FC285E-78FD-4741-AF5C-598CE7CBD3A1}" presName="parTx" presStyleLbl="revTx" presStyleIdx="6" presStyleCnt="8">
        <dgm:presLayoutVars>
          <dgm:chMax val="0"/>
          <dgm:chPref val="0"/>
        </dgm:presLayoutVars>
      </dgm:prSet>
      <dgm:spPr/>
    </dgm:pt>
    <dgm:pt modelId="{8CFB9F52-F6ED-4054-A9F8-29F69F27FA84}" type="pres">
      <dgm:prSet presAssocID="{D47A78F7-2109-4145-9968-D885F50716A4}" presName="sibTrans" presStyleCnt="0"/>
      <dgm:spPr/>
    </dgm:pt>
    <dgm:pt modelId="{FD6DB429-C782-4AC2-9C99-FA1BC7F5CEB3}" type="pres">
      <dgm:prSet presAssocID="{BE85BBBB-6FC9-4AC9-9661-3843B2079C02}" presName="compNode" presStyleCnt="0"/>
      <dgm:spPr/>
    </dgm:pt>
    <dgm:pt modelId="{899614C1-5680-4720-842A-1375EA14B95B}" type="pres">
      <dgm:prSet presAssocID="{BE85BBBB-6FC9-4AC9-9661-3843B2079C02}" presName="bgRect" presStyleLbl="bgShp" presStyleIdx="7" presStyleCnt="8"/>
      <dgm:spPr/>
    </dgm:pt>
    <dgm:pt modelId="{B195ACCC-7EAA-456E-9F9F-929CAB8C631F}" type="pres">
      <dgm:prSet presAssocID="{BE85BBBB-6FC9-4AC9-9661-3843B2079C02}" presName="iconRect" presStyleLbl="node1" presStyleIdx="7" presStyleCnt="8"/>
      <dgm:spPr>
        <a:blipFill>
          <a:blip xmlns:r="http://schemas.openxmlformats.org/officeDocument/2006/relationships"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terpillar"/>
        </a:ext>
      </dgm:extLst>
    </dgm:pt>
    <dgm:pt modelId="{3F5443E9-7F59-4EBE-9A69-177763C40059}" type="pres">
      <dgm:prSet presAssocID="{BE85BBBB-6FC9-4AC9-9661-3843B2079C02}" presName="spaceRect" presStyleCnt="0"/>
      <dgm:spPr/>
    </dgm:pt>
    <dgm:pt modelId="{8F96424B-A950-4CA4-8717-B7862BD9D9EB}" type="pres">
      <dgm:prSet presAssocID="{BE85BBBB-6FC9-4AC9-9661-3843B2079C02}" presName="parTx" presStyleLbl="revTx" presStyleIdx="7" presStyleCnt="8">
        <dgm:presLayoutVars>
          <dgm:chMax val="0"/>
          <dgm:chPref val="0"/>
        </dgm:presLayoutVars>
      </dgm:prSet>
      <dgm:spPr/>
    </dgm:pt>
  </dgm:ptLst>
  <dgm:cxnLst>
    <dgm:cxn modelId="{1BA40F0D-9D2C-477D-A7BF-60686CF118CB}" type="presOf" srcId="{BE85BBBB-6FC9-4AC9-9661-3843B2079C02}" destId="{8F96424B-A950-4CA4-8717-B7862BD9D9EB}" srcOrd="0" destOrd="0" presId="urn:microsoft.com/office/officeart/2018/2/layout/IconVerticalSolidList"/>
    <dgm:cxn modelId="{2D3C5337-C391-44C1-B06B-52A631B05591}" type="presOf" srcId="{DA75A8A3-4005-44F7-8C13-BE2EE61169E0}" destId="{EB2BC196-2A6A-4C10-82E7-BC8A7FB73876}" srcOrd="0" destOrd="0" presId="urn:microsoft.com/office/officeart/2018/2/layout/IconVerticalSolidList"/>
    <dgm:cxn modelId="{C903F25D-84C9-4155-8439-75CB20139ABD}" type="presOf" srcId="{5FDE7B54-8267-4A9C-9A82-8ADCCFFAB682}" destId="{B18EE7F4-BCB3-449D-A85A-FE4582A53B45}" srcOrd="0" destOrd="0" presId="urn:microsoft.com/office/officeart/2018/2/layout/IconVerticalSolidList"/>
    <dgm:cxn modelId="{1963B065-5F9A-4C64-AEAF-927C108BDDFD}" type="presOf" srcId="{8779D24D-43C4-4C8E-AFC0-D970E7193F58}" destId="{91AE73C8-F432-4388-A86A-3FA231CA8AE5}" srcOrd="0" destOrd="0" presId="urn:microsoft.com/office/officeart/2018/2/layout/IconVerticalSolidList"/>
    <dgm:cxn modelId="{ABFFE865-06F7-447A-B64C-8C214F82AC1B}" type="presOf" srcId="{C76E057C-6645-4243-97B8-D7DBBB58A67E}" destId="{025935A0-4238-4CED-8A9E-766CAA3E3B63}" srcOrd="0" destOrd="0" presId="urn:microsoft.com/office/officeart/2018/2/layout/IconVerticalSolidList"/>
    <dgm:cxn modelId="{65B86C46-B9A7-4DB4-9474-82142BF5295B}" type="presOf" srcId="{857FEDB9-681D-4502-9DE3-FAB337AF1C5B}" destId="{EE60F10E-8226-4A10-B3A1-29D5A514D2B8}" srcOrd="0" destOrd="0" presId="urn:microsoft.com/office/officeart/2018/2/layout/IconVerticalSolidList"/>
    <dgm:cxn modelId="{A5B1F969-2A5F-44CB-877D-220C4A18586D}" srcId="{857FEDB9-681D-4502-9DE3-FAB337AF1C5B}" destId="{97425392-818F-4FB2-AABC-F905B0FB21FF}" srcOrd="1" destOrd="0" parTransId="{713CFCAD-AEEA-4308-A6BA-8EB8C4B41640}" sibTransId="{3AB73BD1-1FCA-4019-9808-DEB3047E2107}"/>
    <dgm:cxn modelId="{22698F81-D4CB-4A4E-9F6B-CD5259E01426}" srcId="{857FEDB9-681D-4502-9DE3-FAB337AF1C5B}" destId="{C7FC285E-78FD-4741-AF5C-598CE7CBD3A1}" srcOrd="6" destOrd="0" parTransId="{C9892C2C-D762-409D-9D91-1E6B15C9A03B}" sibTransId="{D47A78F7-2109-4145-9968-D885F50716A4}"/>
    <dgm:cxn modelId="{AD33B68D-2E2A-42D1-8035-D3B0D05A3270}" type="presOf" srcId="{C7FC285E-78FD-4741-AF5C-598CE7CBD3A1}" destId="{A6C6D73C-211F-42E2-9BAB-86604F177BF8}" srcOrd="0" destOrd="0" presId="urn:microsoft.com/office/officeart/2018/2/layout/IconVerticalSolidList"/>
    <dgm:cxn modelId="{82530F98-740C-4926-A9E4-A37D289C1F5F}" type="presOf" srcId="{0B11D75F-6E1C-4173-B953-567F36C4EC6D}" destId="{6A46C102-2E93-4DDF-8AA7-012E27FC22D2}" srcOrd="0" destOrd="0" presId="urn:microsoft.com/office/officeart/2018/2/layout/IconVerticalSolidList"/>
    <dgm:cxn modelId="{8A644ED0-B07B-4D4E-925A-B2FFB546BB79}" srcId="{857FEDB9-681D-4502-9DE3-FAB337AF1C5B}" destId="{8779D24D-43C4-4C8E-AFC0-D970E7193F58}" srcOrd="2" destOrd="0" parTransId="{0630EE51-4B87-4807-917D-C076DF6623DF}" sibTransId="{BA6BB8D5-61D2-4B17-91A3-4144442D6D4F}"/>
    <dgm:cxn modelId="{4C87B5D3-F331-43B4-84BF-B7D63372BCFB}" srcId="{857FEDB9-681D-4502-9DE3-FAB337AF1C5B}" destId="{BE85BBBB-6FC9-4AC9-9661-3843B2079C02}" srcOrd="7" destOrd="0" parTransId="{EE1F8038-5E22-405B-82B0-CDEBA7A5807C}" sibTransId="{641C0DD8-F313-42FF-A4E3-2E6DCD770D7F}"/>
    <dgm:cxn modelId="{95F7EBD4-C0DD-4058-9258-8C9F272162C8}" srcId="{857FEDB9-681D-4502-9DE3-FAB337AF1C5B}" destId="{5FDE7B54-8267-4A9C-9A82-8ADCCFFAB682}" srcOrd="5" destOrd="0" parTransId="{F1BA1580-4C16-4FE7-8EF0-A8A95BDA5DA3}" sibTransId="{AE1469B1-C54B-484B-B41B-7C51AC7F2DBF}"/>
    <dgm:cxn modelId="{575B34DB-918C-436E-9981-38102D26329E}" srcId="{857FEDB9-681D-4502-9DE3-FAB337AF1C5B}" destId="{DA75A8A3-4005-44F7-8C13-BE2EE61169E0}" srcOrd="4" destOrd="0" parTransId="{DCF59144-3B86-4080-AD41-0E4C8192A639}" sibTransId="{DDE49C31-E09A-418B-9AD6-FCAE6DA20542}"/>
    <dgm:cxn modelId="{04672CE7-AC23-4296-94EF-8D3C41794A0D}" srcId="{857FEDB9-681D-4502-9DE3-FAB337AF1C5B}" destId="{0B11D75F-6E1C-4173-B953-567F36C4EC6D}" srcOrd="3" destOrd="0" parTransId="{DA212861-3AEC-4EC2-B777-7F234B5ADAC5}" sibTransId="{4FAC8128-9678-4E0D-8A62-4F73682A9622}"/>
    <dgm:cxn modelId="{1ECC0CF3-8043-4CD3-80CC-334B282E6C6B}" srcId="{857FEDB9-681D-4502-9DE3-FAB337AF1C5B}" destId="{C76E057C-6645-4243-97B8-D7DBBB58A67E}" srcOrd="0" destOrd="0" parTransId="{98D6A2E2-D268-4752-9CE0-FC81E9588E8F}" sibTransId="{A8123AB5-1C05-4F31-A096-57D02F480449}"/>
    <dgm:cxn modelId="{023593FC-003D-4C31-B455-1CF3078FD5BB}" type="presOf" srcId="{97425392-818F-4FB2-AABC-F905B0FB21FF}" destId="{691F299E-EFA2-4280-AC8F-C271559D05CB}" srcOrd="0" destOrd="0" presId="urn:microsoft.com/office/officeart/2018/2/layout/IconVerticalSolidList"/>
    <dgm:cxn modelId="{DBF6DCA9-40BE-476C-95CA-FD1A62A0F13E}" type="presParOf" srcId="{EE60F10E-8226-4A10-B3A1-29D5A514D2B8}" destId="{05B43534-305F-4C0F-91D9-423DAE7CD37E}" srcOrd="0" destOrd="0" presId="urn:microsoft.com/office/officeart/2018/2/layout/IconVerticalSolidList"/>
    <dgm:cxn modelId="{D2B5D6F4-D462-4D70-B400-1F899CF5FEFB}" type="presParOf" srcId="{05B43534-305F-4C0F-91D9-423DAE7CD37E}" destId="{B1C599E1-530E-4990-B51D-182C77163B9B}" srcOrd="0" destOrd="0" presId="urn:microsoft.com/office/officeart/2018/2/layout/IconVerticalSolidList"/>
    <dgm:cxn modelId="{A0784888-A2D5-43F9-9D83-A00F4143BEC0}" type="presParOf" srcId="{05B43534-305F-4C0F-91D9-423DAE7CD37E}" destId="{2FE16FF6-8E43-4C6A-91E5-0C66454C2D30}" srcOrd="1" destOrd="0" presId="urn:microsoft.com/office/officeart/2018/2/layout/IconVerticalSolidList"/>
    <dgm:cxn modelId="{157E0018-D218-446D-8F90-9BB8563E6074}" type="presParOf" srcId="{05B43534-305F-4C0F-91D9-423DAE7CD37E}" destId="{46A74D03-71E2-4A3B-A32B-A6C022EA0715}" srcOrd="2" destOrd="0" presId="urn:microsoft.com/office/officeart/2018/2/layout/IconVerticalSolidList"/>
    <dgm:cxn modelId="{6CB3E0E6-3EC9-4566-9B78-DB50960DC4AE}" type="presParOf" srcId="{05B43534-305F-4C0F-91D9-423DAE7CD37E}" destId="{025935A0-4238-4CED-8A9E-766CAA3E3B63}" srcOrd="3" destOrd="0" presId="urn:microsoft.com/office/officeart/2018/2/layout/IconVerticalSolidList"/>
    <dgm:cxn modelId="{A946A158-2CDD-40DD-85FF-EC31576929D1}" type="presParOf" srcId="{EE60F10E-8226-4A10-B3A1-29D5A514D2B8}" destId="{FEA2DD77-ECA0-48FE-94C9-0E14C9C9B8FF}" srcOrd="1" destOrd="0" presId="urn:microsoft.com/office/officeart/2018/2/layout/IconVerticalSolidList"/>
    <dgm:cxn modelId="{E1BAD160-A08B-4A8A-979D-08DC5CF1BB44}" type="presParOf" srcId="{EE60F10E-8226-4A10-B3A1-29D5A514D2B8}" destId="{9E771A2C-2904-48F4-A218-77E5B3A18651}" srcOrd="2" destOrd="0" presId="urn:microsoft.com/office/officeart/2018/2/layout/IconVerticalSolidList"/>
    <dgm:cxn modelId="{CFA12D67-4E60-43E7-B160-BEF2C9759FC7}" type="presParOf" srcId="{9E771A2C-2904-48F4-A218-77E5B3A18651}" destId="{27D76E2D-36C3-4C1F-AC6A-E793161434C7}" srcOrd="0" destOrd="0" presId="urn:microsoft.com/office/officeart/2018/2/layout/IconVerticalSolidList"/>
    <dgm:cxn modelId="{C7C9DAE8-3E79-462F-B2C4-4490C21A0576}" type="presParOf" srcId="{9E771A2C-2904-48F4-A218-77E5B3A18651}" destId="{F9FA533A-2C3B-4F87-AE38-A80D07FFBACF}" srcOrd="1" destOrd="0" presId="urn:microsoft.com/office/officeart/2018/2/layout/IconVerticalSolidList"/>
    <dgm:cxn modelId="{A9BAA5DF-7AA5-4D08-AEE3-7CB2D91DCA99}" type="presParOf" srcId="{9E771A2C-2904-48F4-A218-77E5B3A18651}" destId="{7B97450B-0C78-4D8D-9D89-FF60D699793E}" srcOrd="2" destOrd="0" presId="urn:microsoft.com/office/officeart/2018/2/layout/IconVerticalSolidList"/>
    <dgm:cxn modelId="{D60DA5D7-1470-4FDB-9B20-F7FAD428E914}" type="presParOf" srcId="{9E771A2C-2904-48F4-A218-77E5B3A18651}" destId="{691F299E-EFA2-4280-AC8F-C271559D05CB}" srcOrd="3" destOrd="0" presId="urn:microsoft.com/office/officeart/2018/2/layout/IconVerticalSolidList"/>
    <dgm:cxn modelId="{57609B41-E3B9-439E-B3F6-1DEEB93DEDFF}" type="presParOf" srcId="{EE60F10E-8226-4A10-B3A1-29D5A514D2B8}" destId="{13A1295A-78C2-48A5-B0A0-D699747E54E0}" srcOrd="3" destOrd="0" presId="urn:microsoft.com/office/officeart/2018/2/layout/IconVerticalSolidList"/>
    <dgm:cxn modelId="{169B3241-34B1-4EF1-9B28-E97F5F1581DF}" type="presParOf" srcId="{EE60F10E-8226-4A10-B3A1-29D5A514D2B8}" destId="{4B15F42E-9B56-4AFE-AE90-3F9CC85FECDC}" srcOrd="4" destOrd="0" presId="urn:microsoft.com/office/officeart/2018/2/layout/IconVerticalSolidList"/>
    <dgm:cxn modelId="{32F55D5E-CCC2-4F0E-8F2F-C90F761D6E05}" type="presParOf" srcId="{4B15F42E-9B56-4AFE-AE90-3F9CC85FECDC}" destId="{009CFB58-AF1F-42A6-8786-6D257E57F3CA}" srcOrd="0" destOrd="0" presId="urn:microsoft.com/office/officeart/2018/2/layout/IconVerticalSolidList"/>
    <dgm:cxn modelId="{4B07B8A3-6890-49A7-8669-313CEAC137E3}" type="presParOf" srcId="{4B15F42E-9B56-4AFE-AE90-3F9CC85FECDC}" destId="{AEE8A17C-528A-4998-A257-A68D010A3C0D}" srcOrd="1" destOrd="0" presId="urn:microsoft.com/office/officeart/2018/2/layout/IconVerticalSolidList"/>
    <dgm:cxn modelId="{BB0DF4E6-253A-4E7C-9277-871D779FBB3E}" type="presParOf" srcId="{4B15F42E-9B56-4AFE-AE90-3F9CC85FECDC}" destId="{3FF1D298-3593-45F4-A4C6-520F10FF2EE0}" srcOrd="2" destOrd="0" presId="urn:microsoft.com/office/officeart/2018/2/layout/IconVerticalSolidList"/>
    <dgm:cxn modelId="{CBA8CE9F-1C7D-4BE0-9357-FB2E21766843}" type="presParOf" srcId="{4B15F42E-9B56-4AFE-AE90-3F9CC85FECDC}" destId="{91AE73C8-F432-4388-A86A-3FA231CA8AE5}" srcOrd="3" destOrd="0" presId="urn:microsoft.com/office/officeart/2018/2/layout/IconVerticalSolidList"/>
    <dgm:cxn modelId="{9647AB21-BC8A-42C8-A8BF-4D53B1544A89}" type="presParOf" srcId="{EE60F10E-8226-4A10-B3A1-29D5A514D2B8}" destId="{E815C7DD-0AF4-4639-B996-01F2294CB62F}" srcOrd="5" destOrd="0" presId="urn:microsoft.com/office/officeart/2018/2/layout/IconVerticalSolidList"/>
    <dgm:cxn modelId="{95DFDAC7-7625-4E0B-97C6-F409CEF7EE00}" type="presParOf" srcId="{EE60F10E-8226-4A10-B3A1-29D5A514D2B8}" destId="{9ED6BCC9-C171-4701-8708-73F5612849CF}" srcOrd="6" destOrd="0" presId="urn:microsoft.com/office/officeart/2018/2/layout/IconVerticalSolidList"/>
    <dgm:cxn modelId="{6DE5B162-A6F6-4144-827E-203C21DB9B3D}" type="presParOf" srcId="{9ED6BCC9-C171-4701-8708-73F5612849CF}" destId="{71FA5EA0-1D2C-47A4-90BA-195D88DE939B}" srcOrd="0" destOrd="0" presId="urn:microsoft.com/office/officeart/2018/2/layout/IconVerticalSolidList"/>
    <dgm:cxn modelId="{58411C3B-F363-4A12-8848-AE0FC1DB293E}" type="presParOf" srcId="{9ED6BCC9-C171-4701-8708-73F5612849CF}" destId="{574D5EC1-88F1-4D72-9867-E72B89A6BD1E}" srcOrd="1" destOrd="0" presId="urn:microsoft.com/office/officeart/2018/2/layout/IconVerticalSolidList"/>
    <dgm:cxn modelId="{28AE4B25-2245-4465-AE87-8A3A7E51A2B5}" type="presParOf" srcId="{9ED6BCC9-C171-4701-8708-73F5612849CF}" destId="{277E74D8-1E45-41B1-A008-883135F1F009}" srcOrd="2" destOrd="0" presId="urn:microsoft.com/office/officeart/2018/2/layout/IconVerticalSolidList"/>
    <dgm:cxn modelId="{12867BFB-3800-4964-BF27-D9B3B9233B27}" type="presParOf" srcId="{9ED6BCC9-C171-4701-8708-73F5612849CF}" destId="{6A46C102-2E93-4DDF-8AA7-012E27FC22D2}" srcOrd="3" destOrd="0" presId="urn:microsoft.com/office/officeart/2018/2/layout/IconVerticalSolidList"/>
    <dgm:cxn modelId="{93CA5A28-D2DB-4A31-BC4A-EB5F471B5B23}" type="presParOf" srcId="{EE60F10E-8226-4A10-B3A1-29D5A514D2B8}" destId="{A49727C5-569A-4055-9FDB-5042E44F7811}" srcOrd="7" destOrd="0" presId="urn:microsoft.com/office/officeart/2018/2/layout/IconVerticalSolidList"/>
    <dgm:cxn modelId="{F3BC2D04-6190-4005-800F-5E7EF3EF8A8B}" type="presParOf" srcId="{EE60F10E-8226-4A10-B3A1-29D5A514D2B8}" destId="{5A0180C3-0BDF-4B9B-94BD-E2332183238B}" srcOrd="8" destOrd="0" presId="urn:microsoft.com/office/officeart/2018/2/layout/IconVerticalSolidList"/>
    <dgm:cxn modelId="{8BB60A9F-8887-47AF-9F7A-3426C4406208}" type="presParOf" srcId="{5A0180C3-0BDF-4B9B-94BD-E2332183238B}" destId="{289DF1F8-6C3E-4570-8D02-70BEFB12A6A3}" srcOrd="0" destOrd="0" presId="urn:microsoft.com/office/officeart/2018/2/layout/IconVerticalSolidList"/>
    <dgm:cxn modelId="{46C41BF5-F4AB-413A-BCA5-9BCBE78E17DB}" type="presParOf" srcId="{5A0180C3-0BDF-4B9B-94BD-E2332183238B}" destId="{E2AA58F5-495D-4FB3-86ED-F1CBA53C1494}" srcOrd="1" destOrd="0" presId="urn:microsoft.com/office/officeart/2018/2/layout/IconVerticalSolidList"/>
    <dgm:cxn modelId="{B59CB393-708D-46C5-A1E3-40646ECC4D36}" type="presParOf" srcId="{5A0180C3-0BDF-4B9B-94BD-E2332183238B}" destId="{BD04263B-BDEF-44F7-9534-018EFA599671}" srcOrd="2" destOrd="0" presId="urn:microsoft.com/office/officeart/2018/2/layout/IconVerticalSolidList"/>
    <dgm:cxn modelId="{E8C331CD-7F21-448D-8624-AA5784E8D5FF}" type="presParOf" srcId="{5A0180C3-0BDF-4B9B-94BD-E2332183238B}" destId="{EB2BC196-2A6A-4C10-82E7-BC8A7FB73876}" srcOrd="3" destOrd="0" presId="urn:microsoft.com/office/officeart/2018/2/layout/IconVerticalSolidList"/>
    <dgm:cxn modelId="{217A977F-D0E4-4321-9EF5-3735392036A3}" type="presParOf" srcId="{EE60F10E-8226-4A10-B3A1-29D5A514D2B8}" destId="{A4194EE1-894A-4974-9668-7F5F9DAF0B96}" srcOrd="9" destOrd="0" presId="urn:microsoft.com/office/officeart/2018/2/layout/IconVerticalSolidList"/>
    <dgm:cxn modelId="{18CC7819-3F7C-46F4-9215-62DB7B0F45AF}" type="presParOf" srcId="{EE60F10E-8226-4A10-B3A1-29D5A514D2B8}" destId="{DEED2156-ED83-4E81-A480-934C34D2C70D}" srcOrd="10" destOrd="0" presId="urn:microsoft.com/office/officeart/2018/2/layout/IconVerticalSolidList"/>
    <dgm:cxn modelId="{168327AB-CCBF-4279-AE86-C08FA779C7AC}" type="presParOf" srcId="{DEED2156-ED83-4E81-A480-934C34D2C70D}" destId="{E2E1BB08-8A08-4610-9FEA-95E6E33580B9}" srcOrd="0" destOrd="0" presId="urn:microsoft.com/office/officeart/2018/2/layout/IconVerticalSolidList"/>
    <dgm:cxn modelId="{DDF52758-5B6B-41E1-903A-97E2BC292B0C}" type="presParOf" srcId="{DEED2156-ED83-4E81-A480-934C34D2C70D}" destId="{5F09F311-C784-4BED-9768-8FD5DB3D3B41}" srcOrd="1" destOrd="0" presId="urn:microsoft.com/office/officeart/2018/2/layout/IconVerticalSolidList"/>
    <dgm:cxn modelId="{4D33DFC2-D30A-41EA-A044-289B1D3C53E8}" type="presParOf" srcId="{DEED2156-ED83-4E81-A480-934C34D2C70D}" destId="{8D2C7058-76F1-451F-8D6B-E8C63227357B}" srcOrd="2" destOrd="0" presId="urn:microsoft.com/office/officeart/2018/2/layout/IconVerticalSolidList"/>
    <dgm:cxn modelId="{89505D8D-AD5D-46F4-A79B-AD65ED1E5E0B}" type="presParOf" srcId="{DEED2156-ED83-4E81-A480-934C34D2C70D}" destId="{B18EE7F4-BCB3-449D-A85A-FE4582A53B45}" srcOrd="3" destOrd="0" presId="urn:microsoft.com/office/officeart/2018/2/layout/IconVerticalSolidList"/>
    <dgm:cxn modelId="{09E043C3-6653-4BBD-82A5-59628E91F41F}" type="presParOf" srcId="{EE60F10E-8226-4A10-B3A1-29D5A514D2B8}" destId="{FFAD4262-48D9-4C8A-9825-20EF3918DBF0}" srcOrd="11" destOrd="0" presId="urn:microsoft.com/office/officeart/2018/2/layout/IconVerticalSolidList"/>
    <dgm:cxn modelId="{363863E5-F784-40D9-AEDF-B549B5B2C886}" type="presParOf" srcId="{EE60F10E-8226-4A10-B3A1-29D5A514D2B8}" destId="{5FA46B94-0C7A-4257-B795-0134B4CBF1E6}" srcOrd="12" destOrd="0" presId="urn:microsoft.com/office/officeart/2018/2/layout/IconVerticalSolidList"/>
    <dgm:cxn modelId="{C6E6C27B-3536-4B0E-A0A7-BD6693A039BD}" type="presParOf" srcId="{5FA46B94-0C7A-4257-B795-0134B4CBF1E6}" destId="{3E7323FD-EB15-46E7-B177-9A67BAEB7A50}" srcOrd="0" destOrd="0" presId="urn:microsoft.com/office/officeart/2018/2/layout/IconVerticalSolidList"/>
    <dgm:cxn modelId="{DA375929-86DB-4781-A94B-DB922CC4CCF5}" type="presParOf" srcId="{5FA46B94-0C7A-4257-B795-0134B4CBF1E6}" destId="{07BCC099-D9A6-4EF0-B215-2F53DC279DAE}" srcOrd="1" destOrd="0" presId="urn:microsoft.com/office/officeart/2018/2/layout/IconVerticalSolidList"/>
    <dgm:cxn modelId="{2286A2C7-8225-42CA-9D1F-A317157D04C9}" type="presParOf" srcId="{5FA46B94-0C7A-4257-B795-0134B4CBF1E6}" destId="{13339913-2C67-44AC-91B3-64385953F244}" srcOrd="2" destOrd="0" presId="urn:microsoft.com/office/officeart/2018/2/layout/IconVerticalSolidList"/>
    <dgm:cxn modelId="{72660BDB-219B-4997-88B4-ED659483A26C}" type="presParOf" srcId="{5FA46B94-0C7A-4257-B795-0134B4CBF1E6}" destId="{A6C6D73C-211F-42E2-9BAB-86604F177BF8}" srcOrd="3" destOrd="0" presId="urn:microsoft.com/office/officeart/2018/2/layout/IconVerticalSolidList"/>
    <dgm:cxn modelId="{27E2B05D-4B7F-4C7A-AE82-F29E0ECAFEF0}" type="presParOf" srcId="{EE60F10E-8226-4A10-B3A1-29D5A514D2B8}" destId="{8CFB9F52-F6ED-4054-A9F8-29F69F27FA84}" srcOrd="13" destOrd="0" presId="urn:microsoft.com/office/officeart/2018/2/layout/IconVerticalSolidList"/>
    <dgm:cxn modelId="{282E69F7-5EEA-4A65-92A0-3A6C362D3B47}" type="presParOf" srcId="{EE60F10E-8226-4A10-B3A1-29D5A514D2B8}" destId="{FD6DB429-C782-4AC2-9C99-FA1BC7F5CEB3}" srcOrd="14" destOrd="0" presId="urn:microsoft.com/office/officeart/2018/2/layout/IconVerticalSolidList"/>
    <dgm:cxn modelId="{9CDC0CF4-6BD6-4A54-8B02-D54B83F40EA7}" type="presParOf" srcId="{FD6DB429-C782-4AC2-9C99-FA1BC7F5CEB3}" destId="{899614C1-5680-4720-842A-1375EA14B95B}" srcOrd="0" destOrd="0" presId="urn:microsoft.com/office/officeart/2018/2/layout/IconVerticalSolidList"/>
    <dgm:cxn modelId="{55E7F6D0-CF64-48CB-B185-39C82F616EE3}" type="presParOf" srcId="{FD6DB429-C782-4AC2-9C99-FA1BC7F5CEB3}" destId="{B195ACCC-7EAA-456E-9F9F-929CAB8C631F}" srcOrd="1" destOrd="0" presId="urn:microsoft.com/office/officeart/2018/2/layout/IconVerticalSolidList"/>
    <dgm:cxn modelId="{56F53FC3-4734-4B62-8B64-79A2798628CA}" type="presParOf" srcId="{FD6DB429-C782-4AC2-9C99-FA1BC7F5CEB3}" destId="{3F5443E9-7F59-4EBE-9A69-177763C40059}" srcOrd="2" destOrd="0" presId="urn:microsoft.com/office/officeart/2018/2/layout/IconVerticalSolidList"/>
    <dgm:cxn modelId="{71B5B06B-1036-47EA-9EDB-49A06C6C043C}" type="presParOf" srcId="{FD6DB429-C782-4AC2-9C99-FA1BC7F5CEB3}" destId="{8F96424B-A950-4CA4-8717-B7862BD9D9E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AE755E-828B-4F94-906C-565F51844B8B}">
      <dsp:nvSpPr>
        <dsp:cNvPr id="0" name=""/>
        <dsp:cNvSpPr/>
      </dsp:nvSpPr>
      <dsp:spPr>
        <a:xfrm>
          <a:off x="0" y="14294"/>
          <a:ext cx="8938260" cy="130540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500" kern="1200" dirty="0"/>
            <a:t>Many of the great Greek monsters were descendants of </a:t>
          </a:r>
          <a:r>
            <a:rPr lang="en-GB" sz="1500" kern="1200" dirty="0">
              <a:solidFill>
                <a:schemeClr val="accent3">
                  <a:lumMod val="75000"/>
                </a:schemeClr>
              </a:solidFill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TYPHON</a:t>
          </a:r>
          <a:r>
            <a:rPr lang="en-GB" sz="1500" kern="1200" dirty="0"/>
            <a:t>, the most deadly monster of Greek mythology.</a:t>
          </a:r>
          <a:endParaRPr lang="en-US" sz="1500" kern="1200" dirty="0"/>
        </a:p>
      </dsp:txBody>
      <dsp:txXfrm>
        <a:off x="38234" y="52528"/>
        <a:ext cx="7529629" cy="1228933"/>
      </dsp:txXfrm>
    </dsp:sp>
    <dsp:sp modelId="{0BD663CE-84E0-45F6-B23C-33707715B16C}">
      <dsp:nvSpPr>
        <dsp:cNvPr id="0" name=""/>
        <dsp:cNvSpPr/>
      </dsp:nvSpPr>
      <dsp:spPr>
        <a:xfrm>
          <a:off x="788669" y="1522968"/>
          <a:ext cx="8938260" cy="1305401"/>
        </a:xfrm>
        <a:prstGeom prst="roundRect">
          <a:avLst>
            <a:gd name="adj" fmla="val 10000"/>
          </a:avLst>
        </a:prstGeom>
        <a:solidFill>
          <a:schemeClr val="accent2">
            <a:hueOff val="3081649"/>
            <a:satOff val="0"/>
            <a:lumOff val="9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500" kern="1200"/>
            <a:t>Typhon was the last son of </a:t>
          </a:r>
          <a:r>
            <a:rPr lang="en-GB" sz="1500" kern="1200">
              <a:hlinkClick xmlns:r="http://schemas.openxmlformats.org/officeDocument/2006/relationships" r:id="rId2"/>
            </a:rPr>
            <a:t>GAIA</a:t>
          </a:r>
          <a:r>
            <a:rPr lang="en-GB" sz="1500" kern="1200"/>
            <a:t>, fathered by Tartarus, he was known as the “Father of All Monsters”. Instead of a human head, a hundred dragon heads erupted from Typhon's neck and shoulders. His wife </a:t>
          </a:r>
          <a:r>
            <a:rPr lang="en-GB" sz="1500" kern="1200">
              <a:hlinkClick xmlns:r="http://schemas.openxmlformats.org/officeDocument/2006/relationships" r:id="rId3"/>
            </a:rPr>
            <a:t>ECHIDNA</a:t>
          </a:r>
          <a:r>
            <a:rPr lang="en-GB" sz="1500" kern="1200"/>
            <a:t>, half woman half snake, was likewise the “Mother of All Monsters.”</a:t>
          </a:r>
          <a:endParaRPr lang="en-US" sz="1500" kern="1200"/>
        </a:p>
      </dsp:txBody>
      <dsp:txXfrm>
        <a:off x="826903" y="1561202"/>
        <a:ext cx="7224611" cy="1228933"/>
      </dsp:txXfrm>
    </dsp:sp>
    <dsp:sp modelId="{48A8AF3F-A6BD-4ED8-9BC0-09D168F822A9}">
      <dsp:nvSpPr>
        <dsp:cNvPr id="0" name=""/>
        <dsp:cNvSpPr/>
      </dsp:nvSpPr>
      <dsp:spPr>
        <a:xfrm>
          <a:off x="1577339" y="3045936"/>
          <a:ext cx="8938260" cy="1305401"/>
        </a:xfrm>
        <a:prstGeom prst="roundRect">
          <a:avLst>
            <a:gd name="adj" fmla="val 10000"/>
          </a:avLst>
        </a:prstGeom>
        <a:solidFill>
          <a:schemeClr val="accent2">
            <a:hueOff val="6163298"/>
            <a:satOff val="0"/>
            <a:lumOff val="1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500" kern="1200"/>
            <a:t>Together, Echidna and Typhon raised some of the most well known monsters and creatures in all mythology.</a:t>
          </a:r>
          <a:endParaRPr lang="en-US" sz="1500" kern="1200"/>
        </a:p>
      </dsp:txBody>
      <dsp:txXfrm>
        <a:off x="1615573" y="3084170"/>
        <a:ext cx="7224611" cy="1228933"/>
      </dsp:txXfrm>
    </dsp:sp>
    <dsp:sp modelId="{EC9F3E6F-1E16-44C9-9E33-FEA0069A77FA}">
      <dsp:nvSpPr>
        <dsp:cNvPr id="0" name=""/>
        <dsp:cNvSpPr/>
      </dsp:nvSpPr>
      <dsp:spPr>
        <a:xfrm>
          <a:off x="8089749" y="989929"/>
          <a:ext cx="848510" cy="84851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8280664" y="989929"/>
        <a:ext cx="466680" cy="638504"/>
      </dsp:txXfrm>
    </dsp:sp>
    <dsp:sp modelId="{CCAA167E-55D4-47E7-BF4A-3F9E7C7CA54F}">
      <dsp:nvSpPr>
        <dsp:cNvPr id="0" name=""/>
        <dsp:cNvSpPr/>
      </dsp:nvSpPr>
      <dsp:spPr>
        <a:xfrm>
          <a:off x="8878419" y="2504195"/>
          <a:ext cx="848510" cy="84851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6128719"/>
            <a:satOff val="0"/>
            <a:lumOff val="237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6128719"/>
              <a:satOff val="0"/>
              <a:lumOff val="237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9069334" y="2504195"/>
        <a:ext cx="466680" cy="63850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C599E1-530E-4990-B51D-182C77163B9B}">
      <dsp:nvSpPr>
        <dsp:cNvPr id="0" name=""/>
        <dsp:cNvSpPr/>
      </dsp:nvSpPr>
      <dsp:spPr>
        <a:xfrm>
          <a:off x="0" y="2655"/>
          <a:ext cx="10515600" cy="38551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E16FF6-8E43-4C6A-91E5-0C66454C2D30}">
      <dsp:nvSpPr>
        <dsp:cNvPr id="0" name=""/>
        <dsp:cNvSpPr/>
      </dsp:nvSpPr>
      <dsp:spPr>
        <a:xfrm>
          <a:off x="116616" y="89395"/>
          <a:ext cx="212237" cy="21203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5935A0-4238-4CED-8A9E-766CAA3E3B63}">
      <dsp:nvSpPr>
        <dsp:cNvPr id="0" name=""/>
        <dsp:cNvSpPr/>
      </dsp:nvSpPr>
      <dsp:spPr>
        <a:xfrm>
          <a:off x="445471" y="2655"/>
          <a:ext cx="10036738" cy="4457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175" tIns="47175" rIns="47175" bIns="47175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 err="1"/>
            <a:t>Orthrus</a:t>
          </a:r>
          <a:r>
            <a:rPr lang="en-GB" sz="1400" kern="1200" dirty="0"/>
            <a:t>. A fearsome two-headed hound that lived with giants</a:t>
          </a:r>
          <a:endParaRPr lang="en-US" sz="1400" kern="1200" dirty="0"/>
        </a:p>
      </dsp:txBody>
      <dsp:txXfrm>
        <a:off x="445471" y="2655"/>
        <a:ext cx="10036738" cy="445746"/>
      </dsp:txXfrm>
    </dsp:sp>
    <dsp:sp modelId="{27D76E2D-36C3-4C1F-AC6A-E793161434C7}">
      <dsp:nvSpPr>
        <dsp:cNvPr id="0" name=""/>
        <dsp:cNvSpPr/>
      </dsp:nvSpPr>
      <dsp:spPr>
        <a:xfrm>
          <a:off x="0" y="559838"/>
          <a:ext cx="10515600" cy="38551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FA533A-2C3B-4F87-AE38-A80D07FFBACF}">
      <dsp:nvSpPr>
        <dsp:cNvPr id="0" name=""/>
        <dsp:cNvSpPr/>
      </dsp:nvSpPr>
      <dsp:spPr>
        <a:xfrm>
          <a:off x="116616" y="646578"/>
          <a:ext cx="212237" cy="21203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1F299E-EFA2-4280-AC8F-C271559D05CB}">
      <dsp:nvSpPr>
        <dsp:cNvPr id="0" name=""/>
        <dsp:cNvSpPr/>
      </dsp:nvSpPr>
      <dsp:spPr>
        <a:xfrm>
          <a:off x="445471" y="559838"/>
          <a:ext cx="10036738" cy="4457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175" tIns="47175" rIns="47175" bIns="47175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/>
            <a:t>Sphinx</a:t>
          </a:r>
          <a:r>
            <a:rPr lang="en-GB" sz="1400" kern="1200"/>
            <a:t>. A half human, half lion who would slay anybody who did not answer her riddles. When Oedipus was able to answer a riddle correctly, she jumped into the ocean in a fit of rage and drowned.</a:t>
          </a:r>
          <a:endParaRPr lang="en-US" sz="1400" kern="1200"/>
        </a:p>
      </dsp:txBody>
      <dsp:txXfrm>
        <a:off x="445471" y="559838"/>
        <a:ext cx="10036738" cy="445746"/>
      </dsp:txXfrm>
    </dsp:sp>
    <dsp:sp modelId="{009CFB58-AF1F-42A6-8786-6D257E57F3CA}">
      <dsp:nvSpPr>
        <dsp:cNvPr id="0" name=""/>
        <dsp:cNvSpPr/>
      </dsp:nvSpPr>
      <dsp:spPr>
        <a:xfrm>
          <a:off x="0" y="1117021"/>
          <a:ext cx="10515600" cy="38551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E8A17C-528A-4998-A257-A68D010A3C0D}">
      <dsp:nvSpPr>
        <dsp:cNvPr id="0" name=""/>
        <dsp:cNvSpPr/>
      </dsp:nvSpPr>
      <dsp:spPr>
        <a:xfrm>
          <a:off x="116616" y="1203761"/>
          <a:ext cx="212237" cy="21203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AE73C8-F432-4388-A86A-3FA231CA8AE5}">
      <dsp:nvSpPr>
        <dsp:cNvPr id="0" name=""/>
        <dsp:cNvSpPr/>
      </dsp:nvSpPr>
      <dsp:spPr>
        <a:xfrm>
          <a:off x="445471" y="1117021"/>
          <a:ext cx="10036738" cy="4457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175" tIns="47175" rIns="47175" bIns="47175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/>
            <a:t>Nemean Lion</a:t>
          </a:r>
          <a:r>
            <a:rPr lang="en-GB" sz="1400" kern="1200"/>
            <a:t>.  A gigantic lion with impenetrable skin that eventually became the star constellation Leo.</a:t>
          </a:r>
          <a:endParaRPr lang="en-US" sz="1400" kern="1200"/>
        </a:p>
      </dsp:txBody>
      <dsp:txXfrm>
        <a:off x="445471" y="1117021"/>
        <a:ext cx="10036738" cy="445746"/>
      </dsp:txXfrm>
    </dsp:sp>
    <dsp:sp modelId="{71FA5EA0-1D2C-47A4-90BA-195D88DE939B}">
      <dsp:nvSpPr>
        <dsp:cNvPr id="0" name=""/>
        <dsp:cNvSpPr/>
      </dsp:nvSpPr>
      <dsp:spPr>
        <a:xfrm>
          <a:off x="0" y="1674204"/>
          <a:ext cx="10515600" cy="38551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4D5EC1-88F1-4D72-9867-E72B89A6BD1E}">
      <dsp:nvSpPr>
        <dsp:cNvPr id="0" name=""/>
        <dsp:cNvSpPr/>
      </dsp:nvSpPr>
      <dsp:spPr>
        <a:xfrm>
          <a:off x="116616" y="1760944"/>
          <a:ext cx="212237" cy="21203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46C102-2E93-4DDF-8AA7-012E27FC22D2}">
      <dsp:nvSpPr>
        <dsp:cNvPr id="0" name=""/>
        <dsp:cNvSpPr/>
      </dsp:nvSpPr>
      <dsp:spPr>
        <a:xfrm>
          <a:off x="445471" y="1674204"/>
          <a:ext cx="10036738" cy="4457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175" tIns="47175" rIns="47175" bIns="47175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/>
            <a:t>Cerberus</a:t>
          </a:r>
          <a:r>
            <a:rPr lang="en-GB" sz="1400" kern="1200"/>
            <a:t>. This well-known monster was a three-headed dog that guarded the entrance to Hades.</a:t>
          </a:r>
          <a:endParaRPr lang="en-US" sz="1400" kern="1200"/>
        </a:p>
      </dsp:txBody>
      <dsp:txXfrm>
        <a:off x="445471" y="1674204"/>
        <a:ext cx="10036738" cy="445746"/>
      </dsp:txXfrm>
    </dsp:sp>
    <dsp:sp modelId="{289DF1F8-6C3E-4570-8D02-70BEFB12A6A3}">
      <dsp:nvSpPr>
        <dsp:cNvPr id="0" name=""/>
        <dsp:cNvSpPr/>
      </dsp:nvSpPr>
      <dsp:spPr>
        <a:xfrm>
          <a:off x="0" y="2231387"/>
          <a:ext cx="10515600" cy="38551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AA58F5-495D-4FB3-86ED-F1CBA53C1494}">
      <dsp:nvSpPr>
        <dsp:cNvPr id="0" name=""/>
        <dsp:cNvSpPr/>
      </dsp:nvSpPr>
      <dsp:spPr>
        <a:xfrm>
          <a:off x="116616" y="2318127"/>
          <a:ext cx="212237" cy="21203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2BC196-2A6A-4C10-82E7-BC8A7FB73876}">
      <dsp:nvSpPr>
        <dsp:cNvPr id="0" name=""/>
        <dsp:cNvSpPr/>
      </dsp:nvSpPr>
      <dsp:spPr>
        <a:xfrm>
          <a:off x="445471" y="2231387"/>
          <a:ext cx="10036738" cy="4457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175" tIns="47175" rIns="47175" bIns="47175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/>
            <a:t>Ladon</a:t>
          </a:r>
          <a:r>
            <a:rPr lang="en-GB" sz="1400" kern="1200"/>
            <a:t>. A serpentine dragon (drakon) that guarded the golden apples in the Garden of the Hesperides.</a:t>
          </a:r>
          <a:endParaRPr lang="en-US" sz="1400" kern="1200"/>
        </a:p>
      </dsp:txBody>
      <dsp:txXfrm>
        <a:off x="445471" y="2231387"/>
        <a:ext cx="10036738" cy="445746"/>
      </dsp:txXfrm>
    </dsp:sp>
    <dsp:sp modelId="{E2E1BB08-8A08-4610-9FEA-95E6E33580B9}">
      <dsp:nvSpPr>
        <dsp:cNvPr id="0" name=""/>
        <dsp:cNvSpPr/>
      </dsp:nvSpPr>
      <dsp:spPr>
        <a:xfrm>
          <a:off x="0" y="2788570"/>
          <a:ext cx="10515600" cy="38551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09F311-C784-4BED-9768-8FD5DB3D3B41}">
      <dsp:nvSpPr>
        <dsp:cNvPr id="0" name=""/>
        <dsp:cNvSpPr/>
      </dsp:nvSpPr>
      <dsp:spPr>
        <a:xfrm>
          <a:off x="116616" y="2875310"/>
          <a:ext cx="212237" cy="212030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8EE7F4-BCB3-449D-A85A-FE4582A53B45}">
      <dsp:nvSpPr>
        <dsp:cNvPr id="0" name=""/>
        <dsp:cNvSpPr/>
      </dsp:nvSpPr>
      <dsp:spPr>
        <a:xfrm>
          <a:off x="445471" y="2788570"/>
          <a:ext cx="10036738" cy="4457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175" tIns="47175" rIns="47175" bIns="47175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/>
            <a:t>Lernaean Hydra</a:t>
          </a:r>
          <a:r>
            <a:rPr lang="en-GB" sz="1400" kern="1200"/>
            <a:t>. An ancient serpent-like water monster with reptilian traits and many heads that multiplied if they were cut off.</a:t>
          </a:r>
          <a:endParaRPr lang="en-US" sz="1400" kern="1200"/>
        </a:p>
      </dsp:txBody>
      <dsp:txXfrm>
        <a:off x="445471" y="2788570"/>
        <a:ext cx="10036738" cy="445746"/>
      </dsp:txXfrm>
    </dsp:sp>
    <dsp:sp modelId="{3E7323FD-EB15-46E7-B177-9A67BAEB7A50}">
      <dsp:nvSpPr>
        <dsp:cNvPr id="0" name=""/>
        <dsp:cNvSpPr/>
      </dsp:nvSpPr>
      <dsp:spPr>
        <a:xfrm>
          <a:off x="0" y="3345753"/>
          <a:ext cx="10515600" cy="38551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BCC099-D9A6-4EF0-B215-2F53DC279DAE}">
      <dsp:nvSpPr>
        <dsp:cNvPr id="0" name=""/>
        <dsp:cNvSpPr/>
      </dsp:nvSpPr>
      <dsp:spPr>
        <a:xfrm>
          <a:off x="116616" y="3432493"/>
          <a:ext cx="212237" cy="212030"/>
        </a:xfrm>
        <a:prstGeom prst="rect">
          <a:avLst/>
        </a:prstGeom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C6D73C-211F-42E2-9BAB-86604F177BF8}">
      <dsp:nvSpPr>
        <dsp:cNvPr id="0" name=""/>
        <dsp:cNvSpPr/>
      </dsp:nvSpPr>
      <dsp:spPr>
        <a:xfrm>
          <a:off x="445471" y="3345753"/>
          <a:ext cx="10036738" cy="4457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175" tIns="47175" rIns="47175" bIns="47175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/>
            <a:t>Caucasian Eagle</a:t>
          </a:r>
          <a:r>
            <a:rPr lang="en-GB" sz="1400" kern="1200"/>
            <a:t>. An eagle that every day ate the liver of Prometheus.</a:t>
          </a:r>
          <a:endParaRPr lang="en-US" sz="1400" kern="1200"/>
        </a:p>
      </dsp:txBody>
      <dsp:txXfrm>
        <a:off x="445471" y="3345753"/>
        <a:ext cx="10036738" cy="445746"/>
      </dsp:txXfrm>
    </dsp:sp>
    <dsp:sp modelId="{899614C1-5680-4720-842A-1375EA14B95B}">
      <dsp:nvSpPr>
        <dsp:cNvPr id="0" name=""/>
        <dsp:cNvSpPr/>
      </dsp:nvSpPr>
      <dsp:spPr>
        <a:xfrm>
          <a:off x="0" y="3902936"/>
          <a:ext cx="10515600" cy="38551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95ACCC-7EAA-456E-9F9F-929CAB8C631F}">
      <dsp:nvSpPr>
        <dsp:cNvPr id="0" name=""/>
        <dsp:cNvSpPr/>
      </dsp:nvSpPr>
      <dsp:spPr>
        <a:xfrm>
          <a:off x="116616" y="3989676"/>
          <a:ext cx="212237" cy="212030"/>
        </a:xfrm>
        <a:prstGeom prst="rect">
          <a:avLst/>
        </a:prstGeom>
        <a:blipFill>
          <a:blip xmlns:r="http://schemas.openxmlformats.org/officeDocument/2006/relationships"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96424B-A950-4CA4-8717-B7862BD9D9EB}">
      <dsp:nvSpPr>
        <dsp:cNvPr id="0" name=""/>
        <dsp:cNvSpPr/>
      </dsp:nvSpPr>
      <dsp:spPr>
        <a:xfrm>
          <a:off x="445471" y="3902936"/>
          <a:ext cx="10036738" cy="4457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175" tIns="47175" rIns="47175" bIns="47175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/>
            <a:t>Chimera</a:t>
          </a:r>
          <a:r>
            <a:rPr lang="en-GB" sz="1400" kern="1200"/>
            <a:t>. A monstrous fire-breathing hybrid creature with the body of a lion, the head of a goat, and a tail with a snake’s head.</a:t>
          </a:r>
          <a:endParaRPr lang="en-US" sz="1400" kern="1200"/>
        </a:p>
      </dsp:txBody>
      <dsp:txXfrm>
        <a:off x="445471" y="3902936"/>
        <a:ext cx="10036738" cy="4457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l">
              <a:defRPr sz="6000" b="1" i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0FBD9-0977-4B2B-9318-30774BB094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E66DA5-7751-4D3D-B753-58DF3B418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C2A2A-62DB-40C0-8AE7-CB9B98649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1EAA4-F44C-4C1F-B8E3-1A300530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1B787A8-0D67-4B7E-9B48-86BD906AB6B5}"/>
              </a:ext>
            </a:extLst>
          </p:cNvPr>
          <p:cNvCxnSpPr>
            <a:cxnSpLocks/>
          </p:cNvCxnSpPr>
          <p:nvPr/>
        </p:nvCxnSpPr>
        <p:spPr>
          <a:xfrm>
            <a:off x="715890" y="1114050"/>
            <a:ext cx="0" cy="5735637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1876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AD429-654B-4F0E-94E9-6FEF8EC67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8D60B2-06F5-4567-BE1F-BBA5270537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16F6F2-8269-4B80-8EE3-81FEE0F9D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BC86E4-3EDE-4EB4-B1A3-A1198AADD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1752B0-ACEC-49EF-8131-FCF35BC5C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A0462E3-375D-4E76-8886-69E06985D069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9067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23B094-F480-477B-901C-7181F88C07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052089-A920-4E52-98DC-8A5DC7B0AC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A074FE-F1B4-421F-A66E-FA351C8F9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D764BA-3AB2-45FD-ABCB-975B3FDDF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B3FEF-8252-49FD-82F2-3E5FABC65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AEB5C65-83BB-4EBD-AD22-EDA8489D0F5D}"/>
              </a:ext>
            </a:extLst>
          </p:cNvPr>
          <p:cNvCxnSpPr>
            <a:cxnSpLocks/>
          </p:cNvCxnSpPr>
          <p:nvPr/>
        </p:nvCxnSpPr>
        <p:spPr>
          <a:xfrm flipV="1">
            <a:off x="8313" y="261865"/>
            <a:ext cx="11353802" cy="1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6764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6CF8C-1EA0-4E47-AC60-CAC3B80A3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CABF8-19D8-4F3C-994F-4D35EC7A2C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7BB2D-4E2C-4490-A2A3-4B68BCC5D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0F15D-DD72-46D5-BF0F-F50647107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6FD4D-815A-431C-ADEF-DE6F236F6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C05CAAB-DBA2-4548-AD5F-01BB97FBB207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9541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FC2D1-D3FE-4B37-8740-57444421F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1" i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5AF550-086C-426E-A374-85DB395701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A58988-AD39-4AE9-8E6A-0907F0BE2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66319-82EE-408E-819F-8F8E6DBA7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21C8A6-777F-496D-8620-AE52BFC33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031F83B-57A8-4533-981C-D1FFAD2B6B6F}"/>
              </a:ext>
            </a:extLst>
          </p:cNvPr>
          <p:cNvCxnSpPr>
            <a:cxnSpLocks/>
          </p:cNvCxnSpPr>
          <p:nvPr/>
        </p:nvCxnSpPr>
        <p:spPr>
          <a:xfrm>
            <a:off x="715890" y="1701425"/>
            <a:ext cx="0" cy="5148262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908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57166-6921-4546-BA2C-99E464681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B9122-6371-4049-B57A-33DED7DA2F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14555D-0753-4312-A26B-2338813F9B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D8FDCB-69DA-4A8F-8B91-5CFF77897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AC8C07-E0D3-4464-AE3C-25730D75C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2596A6-734E-4AE0-BFB8-3089137BF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FB7E8F4-3FB3-45AB-A381-9093CA95AAE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3789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057AE-3B3B-4261-B912-BF9EB9A58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A2D237-A706-4712-90CA-B04517CBBE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E39CA1-2B6D-427E-9688-9093D5865C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D53357-616B-47F4-944B-F979FE9663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7EA593-3036-4FB5-94B4-D9431DF048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6B3EF2-2C04-480F-A570-14E520DD0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F5783E-3073-4F4D-8B9C-C5B18DDA5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A75FE3-6719-4790-AA00-251BC2A6E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60F34ED-DA60-4CC2-B735-B0EC5D9FEA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5269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F1DFFF-E5C5-43DF-B71C-7270DB973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BC03C0-6EB7-4633-967C-12C35768B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FF4306-91CD-4B7B-8A53-34BE8F997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7596AF9-469C-436D-B7D2-77952EF1825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7888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FF36D6-399B-43E3-84DD-9FC5119EC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234AB7-3B85-4028-A500-5A1BDBF45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1F40F0-9909-442F-BBA4-409D061ED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53C1207-D1C8-49E3-8837-E2B89D366FA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8566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0F214-646F-4D81-AD12-65628EC98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71768-C3FA-49EF-99EF-06E6C3B28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DA6F24-ED6C-4D12-A9D6-EE37FBD686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E6AACE-FAFB-4934-8E3C-AB5B21635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533EA-D0F8-4C79-8721-F190DE2D2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59BAC9-F101-4394-BBA4-3D21A3497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F3A79C9-7EDC-44F6-AC48-5DD98A7695AD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91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CB71F-B6C2-4866-BC97-304F78816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5ED73B-8413-478D-80D7-B78B69763B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BDF226-1B94-4D2D-98B3-7B932FB17D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0C4E9A-CA29-4CCD-ACFA-B29F80FBA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A5B7BE-3F1B-4FF3-B1D7-6E39B99D0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2F18F1-E27E-470E-AE13-4755DEE63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0F08750-B7F2-4119-B151-68DE774813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4654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DA4224-F4E4-47A4-ACF7-231749390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79907-DC49-4B86-A34C-C97DBC26A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DBC8A0-34FC-4B6E-B42B-A721267D89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4/30/2020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9AC0B6-4CC4-4E41-8A4D-F62E17F285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C0E9BD-90BD-46AE-8A0D-06796ADB76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171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about:blank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jpe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CE3C5560-7A9C-489F-9148-18C5E1D0F0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BE2069-8D7F-4A76-BEE9-75810173FF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6558"/>
            <a:ext cx="5309140" cy="1822590"/>
          </a:xfrm>
        </p:spPr>
        <p:txBody>
          <a:bodyPr>
            <a:normAutofit/>
          </a:bodyPr>
          <a:lstStyle/>
          <a:p>
            <a:r>
              <a:rPr lang="en-GB" sz="5400" dirty="0">
                <a:latin typeface="Elephant" panose="02020904090505020303" pitchFamily="18" charset="0"/>
              </a:rPr>
              <a:t>GREEK MONSTERS</a:t>
            </a:r>
          </a:p>
        </p:txBody>
      </p:sp>
      <p:sp>
        <p:nvSpPr>
          <p:cNvPr id="26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236" y="1606411"/>
            <a:ext cx="139038" cy="139038"/>
          </a:xfrm>
          <a:custGeom>
            <a:avLst/>
            <a:gdLst>
              <a:gd name="connsiteX0" fmla="*/ 129601 w 139038"/>
              <a:gd name="connsiteY0" fmla="*/ 60082 h 139038"/>
              <a:gd name="connsiteX1" fmla="*/ 78956 w 139038"/>
              <a:gd name="connsiteY1" fmla="*/ 60082 h 139038"/>
              <a:gd name="connsiteX2" fmla="*/ 78956 w 139038"/>
              <a:gd name="connsiteY2" fmla="*/ 9437 h 139038"/>
              <a:gd name="connsiteX3" fmla="*/ 69519 w 139038"/>
              <a:gd name="connsiteY3" fmla="*/ 0 h 139038"/>
              <a:gd name="connsiteX4" fmla="*/ 60082 w 139038"/>
              <a:gd name="connsiteY4" fmla="*/ 9437 h 139038"/>
              <a:gd name="connsiteX5" fmla="*/ 60082 w 139038"/>
              <a:gd name="connsiteY5" fmla="*/ 60082 h 139038"/>
              <a:gd name="connsiteX6" fmla="*/ 9437 w 139038"/>
              <a:gd name="connsiteY6" fmla="*/ 60082 h 139038"/>
              <a:gd name="connsiteX7" fmla="*/ 0 w 139038"/>
              <a:gd name="connsiteY7" fmla="*/ 69519 h 139038"/>
              <a:gd name="connsiteX8" fmla="*/ 9437 w 139038"/>
              <a:gd name="connsiteY8" fmla="*/ 78956 h 139038"/>
              <a:gd name="connsiteX9" fmla="*/ 60082 w 139038"/>
              <a:gd name="connsiteY9" fmla="*/ 78956 h 139038"/>
              <a:gd name="connsiteX10" fmla="*/ 60082 w 139038"/>
              <a:gd name="connsiteY10" fmla="*/ 129601 h 139038"/>
              <a:gd name="connsiteX11" fmla="*/ 69519 w 139038"/>
              <a:gd name="connsiteY11" fmla="*/ 139038 h 139038"/>
              <a:gd name="connsiteX12" fmla="*/ 78956 w 139038"/>
              <a:gd name="connsiteY12" fmla="*/ 129601 h 139038"/>
              <a:gd name="connsiteX13" fmla="*/ 78956 w 139038"/>
              <a:gd name="connsiteY13" fmla="*/ 78956 h 139038"/>
              <a:gd name="connsiteX14" fmla="*/ 129601 w 139038"/>
              <a:gd name="connsiteY14" fmla="*/ 78956 h 139038"/>
              <a:gd name="connsiteX15" fmla="*/ 139038 w 139038"/>
              <a:gd name="connsiteY15" fmla="*/ 69519 h 139038"/>
              <a:gd name="connsiteX16" fmla="*/ 129601 w 139038"/>
              <a:gd name="connsiteY16" fmla="*/ 60082 h 139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8" h="139038">
                <a:moveTo>
                  <a:pt x="129601" y="60082"/>
                </a:moveTo>
                <a:lnTo>
                  <a:pt x="78956" y="60082"/>
                </a:lnTo>
                <a:lnTo>
                  <a:pt x="78956" y="9437"/>
                </a:lnTo>
                <a:cubicBezTo>
                  <a:pt x="78956" y="4225"/>
                  <a:pt x="74731" y="0"/>
                  <a:pt x="69519" y="0"/>
                </a:cubicBezTo>
                <a:cubicBezTo>
                  <a:pt x="64307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7"/>
                  <a:pt x="0" y="69519"/>
                </a:cubicBezTo>
                <a:cubicBezTo>
                  <a:pt x="0" y="74731"/>
                  <a:pt x="4225" y="78956"/>
                  <a:pt x="9437" y="78956"/>
                </a:cubicBezTo>
                <a:lnTo>
                  <a:pt x="60082" y="78956"/>
                </a:lnTo>
                <a:lnTo>
                  <a:pt x="60082" y="129601"/>
                </a:lnTo>
                <a:cubicBezTo>
                  <a:pt x="60082" y="134813"/>
                  <a:pt x="64307" y="139038"/>
                  <a:pt x="69519" y="139038"/>
                </a:cubicBezTo>
                <a:cubicBezTo>
                  <a:pt x="74731" y="139038"/>
                  <a:pt x="78956" y="134813"/>
                  <a:pt x="78956" y="129601"/>
                </a:cubicBezTo>
                <a:lnTo>
                  <a:pt x="78956" y="78956"/>
                </a:lnTo>
                <a:lnTo>
                  <a:pt x="129601" y="78956"/>
                </a:lnTo>
                <a:cubicBezTo>
                  <a:pt x="134813" y="78956"/>
                  <a:pt x="139038" y="74731"/>
                  <a:pt x="139038" y="69519"/>
                </a:cubicBezTo>
                <a:cubicBezTo>
                  <a:pt x="139038" y="64307"/>
                  <a:pt x="134813" y="60082"/>
                  <a:pt x="129601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8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8014" y="1835705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0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3696" y="2060130"/>
            <a:ext cx="127713" cy="127713"/>
          </a:xfrm>
          <a:custGeom>
            <a:avLst/>
            <a:gdLst>
              <a:gd name="connsiteX0" fmla="*/ 63857 w 127713"/>
              <a:gd name="connsiteY0" fmla="*/ 18874 h 127713"/>
              <a:gd name="connsiteX1" fmla="*/ 108839 w 127713"/>
              <a:gd name="connsiteY1" fmla="*/ 63857 h 127713"/>
              <a:gd name="connsiteX2" fmla="*/ 63857 w 127713"/>
              <a:gd name="connsiteY2" fmla="*/ 108839 h 127713"/>
              <a:gd name="connsiteX3" fmla="*/ 18874 w 127713"/>
              <a:gd name="connsiteY3" fmla="*/ 63857 h 127713"/>
              <a:gd name="connsiteX4" fmla="*/ 63857 w 127713"/>
              <a:gd name="connsiteY4" fmla="*/ 18874 h 127713"/>
              <a:gd name="connsiteX5" fmla="*/ 63857 w 127713"/>
              <a:gd name="connsiteY5" fmla="*/ 0 h 127713"/>
              <a:gd name="connsiteX6" fmla="*/ 0 w 127713"/>
              <a:gd name="connsiteY6" fmla="*/ 63857 h 127713"/>
              <a:gd name="connsiteX7" fmla="*/ 63857 w 127713"/>
              <a:gd name="connsiteY7" fmla="*/ 127713 h 127713"/>
              <a:gd name="connsiteX8" fmla="*/ 127713 w 127713"/>
              <a:gd name="connsiteY8" fmla="*/ 63857 h 127713"/>
              <a:gd name="connsiteX9" fmla="*/ 63857 w 127713"/>
              <a:gd name="connsiteY9" fmla="*/ 0 h 127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3" h="127713">
                <a:moveTo>
                  <a:pt x="63857" y="18874"/>
                </a:moveTo>
                <a:cubicBezTo>
                  <a:pt x="88700" y="18874"/>
                  <a:pt x="108839" y="39013"/>
                  <a:pt x="108839" y="63857"/>
                </a:cubicBezTo>
                <a:cubicBezTo>
                  <a:pt x="108839" y="88700"/>
                  <a:pt x="88700" y="108839"/>
                  <a:pt x="63857" y="108839"/>
                </a:cubicBezTo>
                <a:cubicBezTo>
                  <a:pt x="39013" y="108839"/>
                  <a:pt x="18874" y="88700"/>
                  <a:pt x="18874" y="63857"/>
                </a:cubicBezTo>
                <a:cubicBezTo>
                  <a:pt x="18898" y="39023"/>
                  <a:pt x="39023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3"/>
                  <a:pt x="63857" y="127713"/>
                </a:cubicBezTo>
                <a:cubicBezTo>
                  <a:pt x="99124" y="127713"/>
                  <a:pt x="127713" y="99124"/>
                  <a:pt x="127713" y="63857"/>
                </a:cubicBezTo>
                <a:cubicBezTo>
                  <a:pt x="127713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301262" y="3505200"/>
            <a:ext cx="0" cy="335280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" name="Graphic 33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H="1">
            <a:off x="10836425" y="5436655"/>
            <a:ext cx="151536" cy="151536"/>
          </a:xfrm>
          <a:prstGeom prst="rect">
            <a:avLst/>
          </a:prstGeom>
        </p:spPr>
      </p:pic>
      <p:pic>
        <p:nvPicPr>
          <p:cNvPr id="36" name="Graphic 35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11245175" y="5896734"/>
            <a:ext cx="108625" cy="108625"/>
          </a:xfrm>
          <a:prstGeom prst="rect">
            <a:avLst/>
          </a:prstGeom>
        </p:spPr>
      </p:pic>
      <p:pic>
        <p:nvPicPr>
          <p:cNvPr id="38" name="Graphic 37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10554288" y="6038004"/>
            <a:ext cx="95759" cy="95759"/>
          </a:xfrm>
          <a:prstGeom prst="rect">
            <a:avLst/>
          </a:prstGeom>
        </p:spPr>
      </p:pic>
      <p:pic>
        <p:nvPicPr>
          <p:cNvPr id="17" name="Picture 3" descr="A picture containing outdoor, water, kite, flying&#10;&#10;Description automatically generated">
            <a:extLst>
              <a:ext uri="{FF2B5EF4-FFF2-40B4-BE49-F238E27FC236}">
                <a16:creationId xmlns:a16="http://schemas.microsoft.com/office/drawing/2014/main" id="{A7A09660-8D6E-46F0-A9D4-D311F90103DC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r="26555" b="1"/>
          <a:stretch/>
        </p:blipFill>
        <p:spPr>
          <a:xfrm>
            <a:off x="6740358" y="1606411"/>
            <a:ext cx="5451642" cy="5251590"/>
          </a:xfrm>
          <a:custGeom>
            <a:avLst/>
            <a:gdLst/>
            <a:ahLst/>
            <a:cxnLst/>
            <a:rect l="l" t="t" r="r" b="b"/>
            <a:pathLst>
              <a:path w="5923214" h="5705857">
                <a:moveTo>
                  <a:pt x="3612238" y="0"/>
                </a:moveTo>
                <a:cubicBezTo>
                  <a:pt x="4485043" y="0"/>
                  <a:pt x="5285549" y="309553"/>
                  <a:pt x="5909957" y="824860"/>
                </a:cubicBezTo>
                <a:lnTo>
                  <a:pt x="5923214" y="836909"/>
                </a:lnTo>
                <a:lnTo>
                  <a:pt x="5923214" y="5705857"/>
                </a:lnTo>
                <a:lnTo>
                  <a:pt x="672237" y="5705857"/>
                </a:lnTo>
                <a:lnTo>
                  <a:pt x="616914" y="5631875"/>
                </a:lnTo>
                <a:cubicBezTo>
                  <a:pt x="227427" y="5055358"/>
                  <a:pt x="0" y="4360357"/>
                  <a:pt x="0" y="3612238"/>
                </a:cubicBezTo>
                <a:cubicBezTo>
                  <a:pt x="0" y="1617255"/>
                  <a:pt x="1617255" y="0"/>
                  <a:pt x="3612238" y="0"/>
                </a:cubicBezTo>
                <a:close/>
              </a:path>
            </a:pathLst>
          </a:cu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8A6294C8-8840-45B9-8FBF-C9587119A3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97143" y="3989691"/>
            <a:ext cx="4517954" cy="1198120"/>
          </a:xfrm>
        </p:spPr>
        <p:txBody>
          <a:bodyPr>
            <a:normAutofit/>
          </a:bodyPr>
          <a:lstStyle/>
          <a:p>
            <a:r>
              <a:rPr lang="en-GB" sz="2000" dirty="0">
                <a:latin typeface="Elephant" panose="02020904090505020303" pitchFamily="18" charset="0"/>
              </a:rPr>
              <a:t>BY EMMA WALMSLEY</a:t>
            </a:r>
          </a:p>
        </p:txBody>
      </p:sp>
      <p:pic>
        <p:nvPicPr>
          <p:cNvPr id="1026" name="Picture 2" descr="Illustrations by Nisreen Khuzaima at Coroflot.com | Mythical ...">
            <a:extLst>
              <a:ext uri="{FF2B5EF4-FFF2-40B4-BE49-F238E27FC236}">
                <a16:creationId xmlns:a16="http://schemas.microsoft.com/office/drawing/2014/main" id="{2F98352B-8D2C-455B-9B4D-298633CB00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409" y="2639719"/>
            <a:ext cx="4683441" cy="3898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80663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569EA6-8EF0-4381-874E-0A7AF3D1F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89766"/>
            <a:ext cx="5941717" cy="3900395"/>
          </a:xfrm>
        </p:spPr>
        <p:txBody>
          <a:bodyPr anchor="ctr">
            <a:normAutofit/>
          </a:bodyPr>
          <a:lstStyle/>
          <a:p>
            <a:pPr algn="ctr"/>
            <a:r>
              <a:rPr lang="en-GB" sz="6500" dirty="0">
                <a:solidFill>
                  <a:schemeClr val="bg1"/>
                </a:solidFill>
                <a:latin typeface="Elephant" panose="02020904090505020303" pitchFamily="18" charset="0"/>
              </a:rPr>
              <a:t>GREEK MONSTERS</a:t>
            </a:r>
          </a:p>
        </p:txBody>
      </p:sp>
      <p:sp>
        <p:nvSpPr>
          <p:cNvPr id="12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F09BD2-38CA-48E2-9321-D6875A0519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0981" y="0"/>
            <a:ext cx="4685916" cy="6858000"/>
          </a:xfrm>
        </p:spPr>
        <p:txBody>
          <a:bodyPr anchor="ctr">
            <a:normAutofit fontScale="62500" lnSpcReduction="20000"/>
          </a:bodyPr>
          <a:lstStyle/>
          <a:p>
            <a:r>
              <a:rPr lang="en-GB" sz="3200" dirty="0">
                <a:solidFill>
                  <a:schemeClr val="accent3">
                    <a:lumMod val="75000"/>
                  </a:schemeClr>
                </a:solidFill>
                <a:latin typeface="Elephant" panose="02020904090505020303" pitchFamily="18" charset="0"/>
              </a:rPr>
              <a:t>The </a:t>
            </a:r>
            <a:r>
              <a:rPr lang="en-GB" sz="3200" cap="all" dirty="0">
                <a:solidFill>
                  <a:schemeClr val="accent3">
                    <a:lumMod val="75000"/>
                  </a:schemeClr>
                </a:solidFill>
                <a:latin typeface="Elephant" panose="02020904090505020303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HEROES</a:t>
            </a:r>
            <a:r>
              <a:rPr lang="en-GB" sz="3200" dirty="0">
                <a:solidFill>
                  <a:schemeClr val="accent3">
                    <a:lumMod val="75000"/>
                  </a:schemeClr>
                </a:solidFill>
                <a:latin typeface="Elephant" panose="02020904090505020303" pitchFamily="18" charset="0"/>
              </a:rPr>
              <a:t> are probably the best-known part of </a:t>
            </a:r>
            <a:r>
              <a:rPr lang="en-GB" sz="3200" cap="all" dirty="0">
                <a:solidFill>
                  <a:schemeClr val="accent3">
                    <a:lumMod val="75000"/>
                  </a:schemeClr>
                </a:solidFill>
                <a:latin typeface="Elephant" panose="02020904090505020303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GREEK MYTHOLOGY</a:t>
            </a:r>
            <a:r>
              <a:rPr lang="en-GB" sz="3200" dirty="0">
                <a:solidFill>
                  <a:schemeClr val="accent3">
                    <a:lumMod val="75000"/>
                  </a:schemeClr>
                </a:solidFill>
                <a:latin typeface="Elephant" panose="02020904090505020303" pitchFamily="18" charset="0"/>
              </a:rPr>
              <a:t>, but what makes a hero?</a:t>
            </a:r>
          </a:p>
          <a:p>
            <a:r>
              <a:rPr lang="en-GB" sz="3200" dirty="0">
                <a:solidFill>
                  <a:schemeClr val="accent3">
                    <a:lumMod val="75000"/>
                  </a:schemeClr>
                </a:solidFill>
                <a:latin typeface="Elephant" panose="02020904090505020303" pitchFamily="18" charset="0"/>
              </a:rPr>
              <a:t>Having monsters to fight, that's what. Luckily for the heroes, the Ancient Greeks had the strangest, coolest, most terrifying creatures &amp; monsters mythology had to offer ranging from Dragons, Giants, Demons and Ghosts, to multi-formed creatures such as the Sphinx, </a:t>
            </a:r>
            <a:r>
              <a:rPr lang="en-GB" sz="3200" cap="all" dirty="0">
                <a:solidFill>
                  <a:schemeClr val="accent3">
                    <a:lumMod val="75000"/>
                  </a:schemeClr>
                </a:solidFill>
                <a:latin typeface="Elephant" panose="02020904090505020303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MINOTAUR</a:t>
            </a:r>
            <a:r>
              <a:rPr lang="en-GB" sz="3200" dirty="0">
                <a:solidFill>
                  <a:schemeClr val="accent3">
                    <a:lumMod val="75000"/>
                  </a:schemeClr>
                </a:solidFill>
                <a:latin typeface="Elephant" panose="02020904090505020303" pitchFamily="18" charset="0"/>
              </a:rPr>
              <a:t>, </a:t>
            </a:r>
            <a:r>
              <a:rPr lang="en-GB" sz="3200" cap="all" dirty="0">
                <a:solidFill>
                  <a:schemeClr val="accent3">
                    <a:lumMod val="75000"/>
                  </a:schemeClr>
                </a:solidFill>
                <a:latin typeface="Elephant" panose="02020904090505020303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CENTAURS</a:t>
            </a:r>
            <a:r>
              <a:rPr lang="en-GB" sz="3200" dirty="0">
                <a:solidFill>
                  <a:schemeClr val="accent3">
                    <a:lumMod val="75000"/>
                  </a:schemeClr>
                </a:solidFill>
                <a:latin typeface="Elephant" panose="02020904090505020303" pitchFamily="18" charset="0"/>
              </a:rPr>
              <a:t>, Manticores &amp; </a:t>
            </a:r>
            <a:r>
              <a:rPr lang="en-GB" sz="3200" cap="all" dirty="0">
                <a:solidFill>
                  <a:schemeClr val="accent3">
                    <a:lumMod val="75000"/>
                  </a:schemeClr>
                </a:solidFill>
                <a:latin typeface="Elephant" panose="02020904090505020303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CHIMAERA</a:t>
            </a:r>
            <a:r>
              <a:rPr lang="en-GB" sz="3200" dirty="0">
                <a:solidFill>
                  <a:schemeClr val="accent3">
                    <a:lumMod val="75000"/>
                  </a:schemeClr>
                </a:solidFill>
                <a:latin typeface="Elephant" panose="02020904090505020303" pitchFamily="18" charset="0"/>
              </a:rPr>
              <a:t>.</a:t>
            </a:r>
          </a:p>
          <a:p>
            <a:r>
              <a:rPr lang="en-GB" sz="3200" dirty="0">
                <a:solidFill>
                  <a:schemeClr val="accent3">
                    <a:lumMod val="75000"/>
                  </a:schemeClr>
                </a:solidFill>
                <a:latin typeface="Elephant" panose="02020904090505020303" pitchFamily="18" charset="0"/>
              </a:rPr>
              <a:t>There were also many fabulous animals such as the Nemean Lion, golden-fleeced Ram and the winged horse </a:t>
            </a:r>
            <a:r>
              <a:rPr lang="en-GB" sz="3200" cap="all" dirty="0">
                <a:solidFill>
                  <a:schemeClr val="accent3">
                    <a:lumMod val="75000"/>
                  </a:schemeClr>
                </a:solidFill>
                <a:latin typeface="Elephant" panose="02020904090505020303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PEGASUS</a:t>
            </a:r>
            <a:r>
              <a:rPr lang="en-GB" sz="3200" dirty="0">
                <a:solidFill>
                  <a:schemeClr val="accent3">
                    <a:lumMod val="75000"/>
                  </a:schemeClr>
                </a:solidFill>
                <a:latin typeface="Elephant" panose="02020904090505020303" pitchFamily="18" charset="0"/>
              </a:rPr>
              <a:t>, not to mention the creatures of legend such as the Phoenix, the Griffin and Unicorns.</a:t>
            </a:r>
          </a:p>
          <a:p>
            <a:r>
              <a:rPr lang="en-GB" sz="3200" dirty="0">
                <a:solidFill>
                  <a:schemeClr val="accent3">
                    <a:lumMod val="75000"/>
                  </a:schemeClr>
                </a:solidFill>
                <a:latin typeface="Elephant" panose="02020904090505020303" pitchFamily="18" charset="0"/>
              </a:rPr>
              <a:t>In this section, you'll learn interesting facts and information about the many creatures and monsters of ancient Greek mythology</a:t>
            </a:r>
          </a:p>
          <a:p>
            <a:endParaRPr lang="en-GB" sz="1800" dirty="0"/>
          </a:p>
        </p:txBody>
      </p:sp>
      <p:sp>
        <p:nvSpPr>
          <p:cNvPr id="16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54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4748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0" name="Rectangle 37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9252A120-9A7A-4202-86E0-9C8929DDD0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842237" cy="1325563"/>
          </a:xfrm>
        </p:spPr>
        <p:txBody>
          <a:bodyPr>
            <a:normAutofit/>
          </a:bodyPr>
          <a:lstStyle/>
          <a:p>
            <a:r>
              <a:rPr lang="en-GB" dirty="0">
                <a:latin typeface="Elephant" panose="02020904090505020303" pitchFamily="18" charset="0"/>
              </a:rPr>
              <a:t>  Typhon</a:t>
            </a:r>
            <a:br>
              <a:rPr lang="en-GB" dirty="0"/>
            </a:br>
            <a:endParaRPr lang="en-GB" dirty="0"/>
          </a:p>
        </p:txBody>
      </p:sp>
      <p:cxnSp>
        <p:nvCxnSpPr>
          <p:cNvPr id="61" name="Straight Connector 39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Graphic 12">
            <a:extLst>
              <a:ext uri="{FF2B5EF4-FFF2-40B4-BE49-F238E27FC236}">
                <a16:creationId xmlns:a16="http://schemas.microsoft.com/office/drawing/2014/main" id="{58BDB0EE-D238-415B-9ED8-62AA6AB2AA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03882" y="591829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4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3" name="Graphic 11">
            <a:extLst>
              <a:ext uri="{FF2B5EF4-FFF2-40B4-BE49-F238E27FC236}">
                <a16:creationId xmlns:a16="http://schemas.microsoft.com/office/drawing/2014/main" id="{C5B55FC3-961D-4325-82F1-DE92B0D04E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62662" y="821124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4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4" name="Graphic 13">
            <a:extLst>
              <a:ext uri="{FF2B5EF4-FFF2-40B4-BE49-F238E27FC236}">
                <a16:creationId xmlns:a16="http://schemas.microsoft.com/office/drawing/2014/main" id="{4C8AB332-D09E-4F28-943C-DABDD4716A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88342" y="1336268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accent4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20" name="Content Placeholder 2">
            <a:extLst>
              <a:ext uri="{FF2B5EF4-FFF2-40B4-BE49-F238E27FC236}">
                <a16:creationId xmlns:a16="http://schemas.microsoft.com/office/drawing/2014/main" id="{DFBFA0AC-F2F6-4920-8D9F-74DBA9B1C1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501346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11753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Graphic spid="20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 24">
            <a:extLst>
              <a:ext uri="{FF2B5EF4-FFF2-40B4-BE49-F238E27FC236}">
                <a16:creationId xmlns:a16="http://schemas.microsoft.com/office/drawing/2014/main" id="{16AC3602-3348-4F31-9E43-076B03514E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7FD515-D99E-4CBA-A7B5-B983C9D7A1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804918" cy="1325563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bg1"/>
                </a:solidFill>
                <a:latin typeface="Elephant" panose="02020904090505020303" pitchFamily="18" charset="0"/>
              </a:rPr>
              <a:t>CHILDREN OF TYPHON</a:t>
            </a:r>
            <a:br>
              <a:rPr lang="en-GB" dirty="0">
                <a:solidFill>
                  <a:schemeClr val="bg1"/>
                </a:solidFill>
              </a:rPr>
            </a:br>
            <a:endParaRPr lang="en-GB" dirty="0">
              <a:solidFill>
                <a:schemeClr val="bg1"/>
              </a:solidFill>
            </a:endParaRPr>
          </a:p>
        </p:txBody>
      </p:sp>
      <p:cxnSp>
        <p:nvCxnSpPr>
          <p:cNvPr id="65" name="Straight Connector 26">
            <a:extLst>
              <a:ext uri="{FF2B5EF4-FFF2-40B4-BE49-F238E27FC236}">
                <a16:creationId xmlns:a16="http://schemas.microsoft.com/office/drawing/2014/main" id="{94169334-264D-4176-8BDE-037249A61B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Graphic 11">
            <a:extLst>
              <a:ext uri="{FF2B5EF4-FFF2-40B4-BE49-F238E27FC236}">
                <a16:creationId xmlns:a16="http://schemas.microsoft.com/office/drawing/2014/main" id="{394094B0-A6C9-44BE-9042-66EF0612F6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03882" y="591829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7" name="Graphic 10">
            <a:extLst>
              <a:ext uri="{FF2B5EF4-FFF2-40B4-BE49-F238E27FC236}">
                <a16:creationId xmlns:a16="http://schemas.microsoft.com/office/drawing/2014/main" id="{64C2CA96-0B16-4AA7-B340-33044D2385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62662" y="821124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8" name="Graphic 12">
            <a:extLst>
              <a:ext uri="{FF2B5EF4-FFF2-40B4-BE49-F238E27FC236}">
                <a16:creationId xmlns:a16="http://schemas.microsoft.com/office/drawing/2014/main" id="{1D50D7A8-F1D5-4306-8A9B-DD7A73EB8B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88342" y="1336268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69" name="Content Placeholder 2">
            <a:extLst>
              <a:ext uri="{FF2B5EF4-FFF2-40B4-BE49-F238E27FC236}">
                <a16:creationId xmlns:a16="http://schemas.microsoft.com/office/drawing/2014/main" id="{AC1C78E6-9143-45BC-8915-211E9431694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644423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32987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69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D1B787A8-0D67-4B7E-9B48-86BD906AB6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5890" y="1114050"/>
            <a:ext cx="0" cy="5735637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ctangle 72">
            <a:extLst>
              <a:ext uri="{FF2B5EF4-FFF2-40B4-BE49-F238E27FC236}">
                <a16:creationId xmlns:a16="http://schemas.microsoft.com/office/drawing/2014/main" id="{CE3C5560-7A9C-489F-9148-18C5E1D0F0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8C2506-63DB-4BFD-AA11-E7C6017ED1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8043" y="590062"/>
            <a:ext cx="5309140" cy="283893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b="1" i="0" kern="1200" cap="all" baseline="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Sphera </a:t>
            </a:r>
          </a:p>
        </p:txBody>
      </p:sp>
      <p:sp>
        <p:nvSpPr>
          <p:cNvPr id="75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236" y="1606411"/>
            <a:ext cx="139038" cy="139038"/>
          </a:xfrm>
          <a:custGeom>
            <a:avLst/>
            <a:gdLst>
              <a:gd name="connsiteX0" fmla="*/ 129601 w 139038"/>
              <a:gd name="connsiteY0" fmla="*/ 60082 h 139038"/>
              <a:gd name="connsiteX1" fmla="*/ 78956 w 139038"/>
              <a:gd name="connsiteY1" fmla="*/ 60082 h 139038"/>
              <a:gd name="connsiteX2" fmla="*/ 78956 w 139038"/>
              <a:gd name="connsiteY2" fmla="*/ 9437 h 139038"/>
              <a:gd name="connsiteX3" fmla="*/ 69519 w 139038"/>
              <a:gd name="connsiteY3" fmla="*/ 0 h 139038"/>
              <a:gd name="connsiteX4" fmla="*/ 60082 w 139038"/>
              <a:gd name="connsiteY4" fmla="*/ 9437 h 139038"/>
              <a:gd name="connsiteX5" fmla="*/ 60082 w 139038"/>
              <a:gd name="connsiteY5" fmla="*/ 60082 h 139038"/>
              <a:gd name="connsiteX6" fmla="*/ 9437 w 139038"/>
              <a:gd name="connsiteY6" fmla="*/ 60082 h 139038"/>
              <a:gd name="connsiteX7" fmla="*/ 0 w 139038"/>
              <a:gd name="connsiteY7" fmla="*/ 69519 h 139038"/>
              <a:gd name="connsiteX8" fmla="*/ 9437 w 139038"/>
              <a:gd name="connsiteY8" fmla="*/ 78956 h 139038"/>
              <a:gd name="connsiteX9" fmla="*/ 60082 w 139038"/>
              <a:gd name="connsiteY9" fmla="*/ 78956 h 139038"/>
              <a:gd name="connsiteX10" fmla="*/ 60082 w 139038"/>
              <a:gd name="connsiteY10" fmla="*/ 129601 h 139038"/>
              <a:gd name="connsiteX11" fmla="*/ 69519 w 139038"/>
              <a:gd name="connsiteY11" fmla="*/ 139038 h 139038"/>
              <a:gd name="connsiteX12" fmla="*/ 78956 w 139038"/>
              <a:gd name="connsiteY12" fmla="*/ 129601 h 139038"/>
              <a:gd name="connsiteX13" fmla="*/ 78956 w 139038"/>
              <a:gd name="connsiteY13" fmla="*/ 78956 h 139038"/>
              <a:gd name="connsiteX14" fmla="*/ 129601 w 139038"/>
              <a:gd name="connsiteY14" fmla="*/ 78956 h 139038"/>
              <a:gd name="connsiteX15" fmla="*/ 139038 w 139038"/>
              <a:gd name="connsiteY15" fmla="*/ 69519 h 139038"/>
              <a:gd name="connsiteX16" fmla="*/ 129601 w 139038"/>
              <a:gd name="connsiteY16" fmla="*/ 60082 h 139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8" h="139038">
                <a:moveTo>
                  <a:pt x="129601" y="60082"/>
                </a:moveTo>
                <a:lnTo>
                  <a:pt x="78956" y="60082"/>
                </a:lnTo>
                <a:lnTo>
                  <a:pt x="78956" y="9437"/>
                </a:lnTo>
                <a:cubicBezTo>
                  <a:pt x="78956" y="4225"/>
                  <a:pt x="74731" y="0"/>
                  <a:pt x="69519" y="0"/>
                </a:cubicBezTo>
                <a:cubicBezTo>
                  <a:pt x="64307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7"/>
                  <a:pt x="0" y="69519"/>
                </a:cubicBezTo>
                <a:cubicBezTo>
                  <a:pt x="0" y="74731"/>
                  <a:pt x="4225" y="78956"/>
                  <a:pt x="9437" y="78956"/>
                </a:cubicBezTo>
                <a:lnTo>
                  <a:pt x="60082" y="78956"/>
                </a:lnTo>
                <a:lnTo>
                  <a:pt x="60082" y="129601"/>
                </a:lnTo>
                <a:cubicBezTo>
                  <a:pt x="60082" y="134813"/>
                  <a:pt x="64307" y="139038"/>
                  <a:pt x="69519" y="139038"/>
                </a:cubicBezTo>
                <a:cubicBezTo>
                  <a:pt x="74731" y="139038"/>
                  <a:pt x="78956" y="134813"/>
                  <a:pt x="78956" y="129601"/>
                </a:cubicBezTo>
                <a:lnTo>
                  <a:pt x="78956" y="78956"/>
                </a:lnTo>
                <a:lnTo>
                  <a:pt x="129601" y="78956"/>
                </a:lnTo>
                <a:cubicBezTo>
                  <a:pt x="134813" y="78956"/>
                  <a:pt x="139038" y="74731"/>
                  <a:pt x="139038" y="69519"/>
                </a:cubicBezTo>
                <a:cubicBezTo>
                  <a:pt x="139038" y="64307"/>
                  <a:pt x="134813" y="60082"/>
                  <a:pt x="129601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7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8014" y="1835705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9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3696" y="2060130"/>
            <a:ext cx="127713" cy="127713"/>
          </a:xfrm>
          <a:custGeom>
            <a:avLst/>
            <a:gdLst>
              <a:gd name="connsiteX0" fmla="*/ 63857 w 127713"/>
              <a:gd name="connsiteY0" fmla="*/ 18874 h 127713"/>
              <a:gd name="connsiteX1" fmla="*/ 108839 w 127713"/>
              <a:gd name="connsiteY1" fmla="*/ 63857 h 127713"/>
              <a:gd name="connsiteX2" fmla="*/ 63857 w 127713"/>
              <a:gd name="connsiteY2" fmla="*/ 108839 h 127713"/>
              <a:gd name="connsiteX3" fmla="*/ 18874 w 127713"/>
              <a:gd name="connsiteY3" fmla="*/ 63857 h 127713"/>
              <a:gd name="connsiteX4" fmla="*/ 63857 w 127713"/>
              <a:gd name="connsiteY4" fmla="*/ 18874 h 127713"/>
              <a:gd name="connsiteX5" fmla="*/ 63857 w 127713"/>
              <a:gd name="connsiteY5" fmla="*/ 0 h 127713"/>
              <a:gd name="connsiteX6" fmla="*/ 0 w 127713"/>
              <a:gd name="connsiteY6" fmla="*/ 63857 h 127713"/>
              <a:gd name="connsiteX7" fmla="*/ 63857 w 127713"/>
              <a:gd name="connsiteY7" fmla="*/ 127713 h 127713"/>
              <a:gd name="connsiteX8" fmla="*/ 127713 w 127713"/>
              <a:gd name="connsiteY8" fmla="*/ 63857 h 127713"/>
              <a:gd name="connsiteX9" fmla="*/ 63857 w 127713"/>
              <a:gd name="connsiteY9" fmla="*/ 0 h 127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3" h="127713">
                <a:moveTo>
                  <a:pt x="63857" y="18874"/>
                </a:moveTo>
                <a:cubicBezTo>
                  <a:pt x="88700" y="18874"/>
                  <a:pt x="108839" y="39013"/>
                  <a:pt x="108839" y="63857"/>
                </a:cubicBezTo>
                <a:cubicBezTo>
                  <a:pt x="108839" y="88700"/>
                  <a:pt x="88700" y="108839"/>
                  <a:pt x="63857" y="108839"/>
                </a:cubicBezTo>
                <a:cubicBezTo>
                  <a:pt x="39013" y="108839"/>
                  <a:pt x="18874" y="88700"/>
                  <a:pt x="18874" y="63857"/>
                </a:cubicBezTo>
                <a:cubicBezTo>
                  <a:pt x="18898" y="39023"/>
                  <a:pt x="39023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3"/>
                  <a:pt x="63857" y="127713"/>
                </a:cubicBezTo>
                <a:cubicBezTo>
                  <a:pt x="99124" y="127713"/>
                  <a:pt x="127713" y="99124"/>
                  <a:pt x="127713" y="63857"/>
                </a:cubicBezTo>
                <a:cubicBezTo>
                  <a:pt x="127713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301262" y="3505200"/>
            <a:ext cx="0" cy="335280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3" name="Graphic 8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H="1">
            <a:off x="10836425" y="5436655"/>
            <a:ext cx="151536" cy="151536"/>
          </a:xfrm>
          <a:prstGeom prst="rect">
            <a:avLst/>
          </a:prstGeom>
        </p:spPr>
      </p:pic>
      <p:pic>
        <p:nvPicPr>
          <p:cNvPr id="85" name="Graphic 84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11245175" y="5896734"/>
            <a:ext cx="108625" cy="108625"/>
          </a:xfrm>
          <a:prstGeom prst="rect">
            <a:avLst/>
          </a:prstGeom>
        </p:spPr>
      </p:pic>
      <p:pic>
        <p:nvPicPr>
          <p:cNvPr id="87" name="Graphic 86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10554288" y="6038004"/>
            <a:ext cx="95759" cy="95759"/>
          </a:xfrm>
          <a:prstGeom prst="rect">
            <a:avLst/>
          </a:prstGeom>
        </p:spPr>
      </p:pic>
      <p:pic>
        <p:nvPicPr>
          <p:cNvPr id="2050" name="Picture 2" descr="159 Best Chimera and Sphinx images | Chimera, Mythical creatures ...">
            <a:extLst>
              <a:ext uri="{FF2B5EF4-FFF2-40B4-BE49-F238E27FC236}">
                <a16:creationId xmlns:a16="http://schemas.microsoft.com/office/drawing/2014/main" id="{3E0E191E-E629-4CBB-947C-634B0100D42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70" r="-1" b="-1"/>
          <a:stretch/>
        </p:blipFill>
        <p:spPr bwMode="auto">
          <a:xfrm>
            <a:off x="6740358" y="1606411"/>
            <a:ext cx="5451642" cy="5251590"/>
          </a:xfrm>
          <a:custGeom>
            <a:avLst/>
            <a:gdLst/>
            <a:ahLst/>
            <a:cxnLst/>
            <a:rect l="l" t="t" r="r" b="b"/>
            <a:pathLst>
              <a:path w="5923214" h="5705857">
                <a:moveTo>
                  <a:pt x="3612238" y="0"/>
                </a:moveTo>
                <a:cubicBezTo>
                  <a:pt x="4485043" y="0"/>
                  <a:pt x="5285549" y="309553"/>
                  <a:pt x="5909957" y="824860"/>
                </a:cubicBezTo>
                <a:lnTo>
                  <a:pt x="5923214" y="836909"/>
                </a:lnTo>
                <a:lnTo>
                  <a:pt x="5923214" y="5705857"/>
                </a:lnTo>
                <a:lnTo>
                  <a:pt x="672237" y="5705857"/>
                </a:lnTo>
                <a:lnTo>
                  <a:pt x="616914" y="5631875"/>
                </a:lnTo>
                <a:cubicBezTo>
                  <a:pt x="227427" y="5055358"/>
                  <a:pt x="0" y="4360357"/>
                  <a:pt x="0" y="3612238"/>
                </a:cubicBezTo>
                <a:cubicBezTo>
                  <a:pt x="0" y="1617255"/>
                  <a:pt x="1617255" y="0"/>
                  <a:pt x="3612238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2BAB048-9574-456F-B214-F9830944EB59}"/>
              </a:ext>
            </a:extLst>
          </p:cNvPr>
          <p:cNvSpPr txBox="1"/>
          <p:nvPr/>
        </p:nvSpPr>
        <p:spPr>
          <a:xfrm>
            <a:off x="1981304" y="4445349"/>
            <a:ext cx="421946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The Sphera is a mix of the Sphinx and chimera put together.</a:t>
            </a:r>
          </a:p>
        </p:txBody>
      </p:sp>
    </p:spTree>
    <p:extLst>
      <p:ext uri="{BB962C8B-B14F-4D97-AF65-F5344CB8AC3E}">
        <p14:creationId xmlns:p14="http://schemas.microsoft.com/office/powerpoint/2010/main" val="4535890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1B787A8-0D67-4B7E-9B48-86BD906AB6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5890" y="1114050"/>
            <a:ext cx="0" cy="5735637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8F9CBE3F-79A8-4F8F-88D9-DAD03D0D28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5939EAA-5D81-4B9F-B807-A896B066B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2030" y="1209220"/>
            <a:ext cx="9147940" cy="2337238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ctr"/>
            <a:r>
              <a:rPr lang="en-US" sz="11100" b="1" i="0" kern="1200" cap="all" baseline="0" dirty="0">
                <a:solidFill>
                  <a:schemeClr val="bg1"/>
                </a:solidFill>
                <a:latin typeface="Elephant" panose="02020904090505020303" pitchFamily="18" charset="0"/>
              </a:rPr>
              <a:t>THE END</a:t>
            </a:r>
          </a:p>
        </p:txBody>
      </p:sp>
      <p:sp>
        <p:nvSpPr>
          <p:cNvPr id="11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61869" y="2383077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chemeClr val="bg1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724364" y="2265467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24834" y="2537201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7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4053" y="2832967"/>
            <a:ext cx="9575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chemeClr val="bg1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9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772266" y="2803988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1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13405" y="3242499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chemeClr val="bg1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5831729"/>
            <a:ext cx="12188952" cy="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7685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GradientVTI">
  <a:themeElements>
    <a:clrScheme name="Gradient">
      <a:dk1>
        <a:sysClr val="windowText" lastClr="000000"/>
      </a:dk1>
      <a:lt1>
        <a:sysClr val="window" lastClr="FFFFFF"/>
      </a:lt1>
      <a:dk2>
        <a:srgbClr val="10013F"/>
      </a:dk2>
      <a:lt2>
        <a:srgbClr val="F2F0FF"/>
      </a:lt2>
      <a:accent1>
        <a:srgbClr val="814DFF"/>
      </a:accent1>
      <a:accent2>
        <a:srgbClr val="243FFF"/>
      </a:accent2>
      <a:accent3>
        <a:srgbClr val="FF83B6"/>
      </a:accent3>
      <a:accent4>
        <a:srgbClr val="FF9022"/>
      </a:accent4>
      <a:accent5>
        <a:srgbClr val="FF1F85"/>
      </a:accent5>
      <a:accent6>
        <a:srgbClr val="1A98FF"/>
      </a:accent6>
      <a:hlink>
        <a:srgbClr val="0563C1"/>
      </a:hlink>
      <a:folHlink>
        <a:srgbClr val="954F72"/>
      </a:folHlink>
    </a:clrScheme>
    <a:fontScheme name="Univers">
      <a:majorFont>
        <a:latin typeface="Univers"/>
        <a:ea typeface=""/>
        <a:cs typeface=""/>
      </a:majorFont>
      <a:minorFont>
        <a:latin typeface="Univer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VTI" id="{605F9078-86F9-4258-A3E1-F8EFF02AE8CC}" vid="{4848699B-BB01-41E3-9EC4-3D97DFE5292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CE0265564FE3243931770D4F4BBD4B9" ma:contentTypeVersion="7" ma:contentTypeDescription="Create a new document." ma:contentTypeScope="" ma:versionID="3cbbee52eaf270f2b834aa87dbdeaf73">
  <xsd:schema xmlns:xsd="http://www.w3.org/2001/XMLSchema" xmlns:xs="http://www.w3.org/2001/XMLSchema" xmlns:p="http://schemas.microsoft.com/office/2006/metadata/properties" xmlns:ns3="69d2e93d-4344-433c-a562-b8a69ce70abd" targetNamespace="http://schemas.microsoft.com/office/2006/metadata/properties" ma:root="true" ma:fieldsID="eb08dfa1ab1dcea41012d05002b6f35e" ns3:_="">
    <xsd:import namespace="69d2e93d-4344-433c-a562-b8a69ce70ab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d2e93d-4344-433c-a562-b8a69ce70ab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B0B8D8F-87E6-4E2B-BFB4-68777A47C9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9d2e93d-4344-433c-a562-b8a69ce70ab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5258346-5B01-468D-A307-90979C9439C8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69d2e93d-4344-433c-a562-b8a69ce70abd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AC03E49-33D6-4E15-B7A0-F529FF5D061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426</Words>
  <Application>Microsoft Office PowerPoint</Application>
  <PresentationFormat>Widescreen</PresentationFormat>
  <Paragraphs>23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Elephant</vt:lpstr>
      <vt:lpstr>Univers</vt:lpstr>
      <vt:lpstr>GradientVTI</vt:lpstr>
      <vt:lpstr>GREEK MONSTERS</vt:lpstr>
      <vt:lpstr>GREEK MONSTERS</vt:lpstr>
      <vt:lpstr>  Typhon </vt:lpstr>
      <vt:lpstr>CHILDREN OF TYPHON </vt:lpstr>
      <vt:lpstr>Sphera </vt:lpstr>
      <vt:lpstr>THE END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GREEK MONSTERS</dc:title>
  <dc:creator>Paul Walmsley</dc:creator>
  <cp:lastModifiedBy>Simon Merrick</cp:lastModifiedBy>
  <cp:revision>2</cp:revision>
  <dcterms:created xsi:type="dcterms:W3CDTF">2020-04-30T10:58:00Z</dcterms:created>
  <dcterms:modified xsi:type="dcterms:W3CDTF">2020-04-30T12:08:22Z</dcterms:modified>
</cp:coreProperties>
</file>