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4"/>
  </p:sldMasterIdLst>
  <p:sldIdLst>
    <p:sldId id="256" r:id="rId5"/>
    <p:sldId id="257" r:id="rId6"/>
    <p:sldId id="258"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CB0639-3362-4F17-A43C-0A8272096ABD}" v="16" dt="2020-04-28T12:51:16.7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37636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291B17-9318-49DB-B28B-6E5994AE9581}"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382762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291B17-9318-49DB-B28B-6E5994AE9581}"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5463453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291B17-9318-49DB-B28B-6E5994AE9581}"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1137899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291B17-9318-49DB-B28B-6E5994AE9581}"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483383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291B17-9318-49DB-B28B-6E5994AE9581}"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0626676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083279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291B17-9318-49DB-B28B-6E5994AE9581}"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28478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DD82B9-B8EE-4375-B6FF-88FA6ABB15D9}"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67442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497495-0637-405E-AE64-5CC7506D51F5}" type="datetime1">
              <a:rPr lang="en-US" smtClean="0"/>
              <a:t>4/30/2020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7954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4/30/2020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74797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4/30/2020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15926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4/30/2020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14646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4/30/2020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7429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82884F1-FFEA-405F-9602-3DCA865EDA4E}" type="datetime1">
              <a:rPr lang="en-US" smtClean="0"/>
              <a:t>4/30/2020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3270321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4/30/2020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47530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D291B17-9318-49DB-B28B-6E5994AE9581}" type="datetime1">
              <a:rPr lang="en-US" smtClean="0"/>
              <a:t>4/30/2020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40823249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Lst>
  <p:hf sldNum="0" hdr="0" ftr="0" dt="0"/>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44007-5ED8-4DAE-A6E7-DF536E0064E3}"/>
              </a:ext>
            </a:extLst>
          </p:cNvPr>
          <p:cNvSpPr>
            <a:spLocks noGrp="1"/>
          </p:cNvSpPr>
          <p:nvPr>
            <p:ph type="ctrTitle"/>
          </p:nvPr>
        </p:nvSpPr>
        <p:spPr>
          <a:xfrm>
            <a:off x="7148186" y="2122477"/>
            <a:ext cx="2938789" cy="2328409"/>
          </a:xfrm>
        </p:spPr>
        <p:txBody>
          <a:bodyPr>
            <a:normAutofit/>
          </a:bodyPr>
          <a:lstStyle/>
          <a:p>
            <a:r>
              <a:rPr lang="en-GB" b="1" dirty="0"/>
              <a:t>Ancient Greek</a:t>
            </a:r>
          </a:p>
        </p:txBody>
      </p:sp>
      <p:sp>
        <p:nvSpPr>
          <p:cNvPr id="3" name="Subtitle 2">
            <a:extLst>
              <a:ext uri="{FF2B5EF4-FFF2-40B4-BE49-F238E27FC236}">
                <a16:creationId xmlns:a16="http://schemas.microsoft.com/office/drawing/2014/main" id="{F2C487D7-A1C9-42F0-BDF8-E03B4FB1EC89}"/>
              </a:ext>
            </a:extLst>
          </p:cNvPr>
          <p:cNvSpPr>
            <a:spLocks noGrp="1"/>
          </p:cNvSpPr>
          <p:nvPr>
            <p:ph type="subTitle" idx="1"/>
          </p:nvPr>
        </p:nvSpPr>
        <p:spPr>
          <a:xfrm>
            <a:off x="7758113" y="4450885"/>
            <a:ext cx="2185986" cy="964077"/>
          </a:xfrm>
        </p:spPr>
        <p:txBody>
          <a:bodyPr>
            <a:normAutofit/>
          </a:bodyPr>
          <a:lstStyle/>
          <a:p>
            <a:r>
              <a:rPr lang="en-GB" dirty="0"/>
              <a:t>By Emma Walmsley </a:t>
            </a:r>
          </a:p>
        </p:txBody>
      </p:sp>
      <p:pic>
        <p:nvPicPr>
          <p:cNvPr id="4" name="Picture 3">
            <a:extLst>
              <a:ext uri="{FF2B5EF4-FFF2-40B4-BE49-F238E27FC236}">
                <a16:creationId xmlns:a16="http://schemas.microsoft.com/office/drawing/2014/main" id="{33871AEB-E601-4679-8BB9-0FF1C933183D}"/>
              </a:ext>
            </a:extLst>
          </p:cNvPr>
          <p:cNvPicPr>
            <a:picLocks noChangeAspect="1"/>
          </p:cNvPicPr>
          <p:nvPr/>
        </p:nvPicPr>
        <p:blipFill rotWithShape="1">
          <a:blip r:embed="rId2"/>
          <a:srcRect l="59653" t="25058" r="6445" b="40380"/>
          <a:stretch/>
        </p:blipFill>
        <p:spPr>
          <a:xfrm>
            <a:off x="831454" y="438191"/>
            <a:ext cx="6691228" cy="3758674"/>
          </a:xfrm>
          <a:prstGeom prst="rect">
            <a:avLst/>
          </a:prstGeom>
        </p:spPr>
      </p:pic>
      <p:pic>
        <p:nvPicPr>
          <p:cNvPr id="14" name="Picture 3">
            <a:extLst>
              <a:ext uri="{FF2B5EF4-FFF2-40B4-BE49-F238E27FC236}">
                <a16:creationId xmlns:a16="http://schemas.microsoft.com/office/drawing/2014/main" id="{90A62F66-F781-497D-9884-533EAB667FE3}"/>
              </a:ext>
            </a:extLst>
          </p:cNvPr>
          <p:cNvPicPr>
            <a:picLocks noChangeAspect="1"/>
          </p:cNvPicPr>
          <p:nvPr/>
        </p:nvPicPr>
        <p:blipFill rotWithShape="1">
          <a:blip r:embed="rId3"/>
          <a:srcRect l="9091" t="16672" b="6719"/>
          <a:stretch/>
        </p:blipFill>
        <p:spPr>
          <a:xfrm>
            <a:off x="831454" y="4301600"/>
            <a:ext cx="3765692" cy="2118209"/>
          </a:xfrm>
          <a:prstGeom prst="rect">
            <a:avLst/>
          </a:prstGeom>
        </p:spPr>
      </p:pic>
    </p:spTree>
    <p:extLst>
      <p:ext uri="{BB962C8B-B14F-4D97-AF65-F5344CB8AC3E}">
        <p14:creationId xmlns:p14="http://schemas.microsoft.com/office/powerpoint/2010/main" val="3325787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37727-3330-4B14-B8C3-425D4A0D21F2}"/>
              </a:ext>
            </a:extLst>
          </p:cNvPr>
          <p:cNvSpPr>
            <a:spLocks noGrp="1"/>
          </p:cNvSpPr>
          <p:nvPr>
            <p:ph type="title"/>
          </p:nvPr>
        </p:nvSpPr>
        <p:spPr/>
        <p:txBody>
          <a:bodyPr/>
          <a:lstStyle/>
          <a:p>
            <a:pPr algn="ctr"/>
            <a:r>
              <a:rPr lang="en-GB" dirty="0"/>
              <a:t>Zeus</a:t>
            </a:r>
          </a:p>
        </p:txBody>
      </p:sp>
      <p:sp>
        <p:nvSpPr>
          <p:cNvPr id="3" name="Content Placeholder 2">
            <a:extLst>
              <a:ext uri="{FF2B5EF4-FFF2-40B4-BE49-F238E27FC236}">
                <a16:creationId xmlns:a16="http://schemas.microsoft.com/office/drawing/2014/main" id="{3BFFD49C-309F-48D5-9EFF-F45DAB9A59F7}"/>
              </a:ext>
            </a:extLst>
          </p:cNvPr>
          <p:cNvSpPr>
            <a:spLocks noGrp="1"/>
          </p:cNvSpPr>
          <p:nvPr>
            <p:ph idx="1"/>
          </p:nvPr>
        </p:nvSpPr>
        <p:spPr/>
        <p:txBody>
          <a:bodyPr/>
          <a:lstStyle/>
          <a:p>
            <a:r>
              <a:rPr lang="en-GB" dirty="0">
                <a:solidFill>
                  <a:schemeClr val="tx1"/>
                </a:solidFill>
              </a:rPr>
              <a:t> Is my favourite god because, Zeus was the king of the gods, and the most powerful. He was the god of the sky and thunder, and controlled the weather. He had different powers, his most famous being the ability to hurl lightning bolts at those who displeased him! He hated dishonesty, and would punish those who lied or broke promises. Zeus was also a fearless leader, and would try a protect everyone. </a:t>
            </a:r>
          </a:p>
          <a:p>
            <a:r>
              <a:rPr lang="en-GB" dirty="0">
                <a:solidFill>
                  <a:schemeClr val="tx1"/>
                </a:solidFill>
              </a:rPr>
              <a:t>In </a:t>
            </a:r>
            <a:r>
              <a:rPr lang="en-GB" dirty="0">
                <a:solidFill>
                  <a:schemeClr val="tx1"/>
                </a:solidFill>
                <a:hlinkClick r:id="rId2" tooltip="Greek mythology">
                  <a:extLst>
                    <a:ext uri="{A12FA001-AC4F-418D-AE19-62706E023703}">
                      <ahyp:hlinkClr xmlns:ahyp="http://schemas.microsoft.com/office/drawing/2018/hyperlinkcolor" val="tx"/>
                    </a:ext>
                  </a:extLst>
                </a:hlinkClick>
              </a:rPr>
              <a:t>Greek mythology</a:t>
            </a:r>
            <a:r>
              <a:rPr lang="en-GB" dirty="0">
                <a:solidFill>
                  <a:schemeClr val="tx1"/>
                </a:solidFill>
              </a:rPr>
              <a:t> Sisyphus was the king of </a:t>
            </a:r>
            <a:r>
              <a:rPr lang="en-GB" dirty="0">
                <a:solidFill>
                  <a:schemeClr val="tx1"/>
                </a:solidFill>
                <a:hlinkClick r:id="rId2" tooltip="Cichyrus">
                  <a:extLst>
                    <a:ext uri="{A12FA001-AC4F-418D-AE19-62706E023703}">
                      <ahyp:hlinkClr xmlns:ahyp="http://schemas.microsoft.com/office/drawing/2018/hyperlinkcolor" val="tx"/>
                    </a:ext>
                  </a:extLst>
                </a:hlinkClick>
              </a:rPr>
              <a:t>Ephyra</a:t>
            </a:r>
            <a:r>
              <a:rPr lang="en-GB" dirty="0">
                <a:solidFill>
                  <a:schemeClr val="tx1"/>
                </a:solidFill>
              </a:rPr>
              <a:t> (now known as </a:t>
            </a:r>
            <a:r>
              <a:rPr lang="en-GB" dirty="0">
                <a:solidFill>
                  <a:schemeClr val="tx1"/>
                </a:solidFill>
                <a:hlinkClick r:id="rId2" tooltip="Corinth">
                  <a:extLst>
                    <a:ext uri="{A12FA001-AC4F-418D-AE19-62706E023703}">
                      <ahyp:hlinkClr xmlns:ahyp="http://schemas.microsoft.com/office/drawing/2018/hyperlinkcolor" val="tx"/>
                    </a:ext>
                  </a:extLst>
                </a:hlinkClick>
              </a:rPr>
              <a:t>Corinth</a:t>
            </a:r>
            <a:r>
              <a:rPr lang="en-GB" dirty="0">
                <a:solidFill>
                  <a:schemeClr val="tx1"/>
                </a:solidFill>
              </a:rPr>
              <a:t>). He was punished for his self-aggrandizing craftiness and deceitfulness by being forced to roll an immense boulder up a hill only for it to roll down every time it neared the top, repeating this action for eternity. Through the </a:t>
            </a:r>
            <a:r>
              <a:rPr lang="en-GB" dirty="0">
                <a:solidFill>
                  <a:schemeClr val="tx1"/>
                </a:solidFill>
                <a:hlinkClick r:id="rId2" tooltip="Classicism">
                  <a:extLst>
                    <a:ext uri="{A12FA001-AC4F-418D-AE19-62706E023703}">
                      <ahyp:hlinkClr xmlns:ahyp="http://schemas.microsoft.com/office/drawing/2018/hyperlinkcolor" val="tx"/>
                    </a:ext>
                  </a:extLst>
                </a:hlinkClick>
              </a:rPr>
              <a:t>classical influence</a:t>
            </a:r>
            <a:r>
              <a:rPr lang="en-GB" dirty="0">
                <a:solidFill>
                  <a:schemeClr val="tx1"/>
                </a:solidFill>
              </a:rPr>
              <a:t> on modern culture, tasks that are both </a:t>
            </a:r>
            <a:r>
              <a:rPr lang="en-GB" dirty="0">
                <a:solidFill>
                  <a:schemeClr val="tx1"/>
                </a:solidFill>
                <a:hlinkClick r:id="rId2" tooltip="wikt:laborious">
                  <a:extLst>
                    <a:ext uri="{A12FA001-AC4F-418D-AE19-62706E023703}">
                      <ahyp:hlinkClr xmlns:ahyp="http://schemas.microsoft.com/office/drawing/2018/hyperlinkcolor" val="tx"/>
                    </a:ext>
                  </a:extLst>
                </a:hlinkClick>
              </a:rPr>
              <a:t>laborious</a:t>
            </a:r>
            <a:r>
              <a:rPr lang="en-GB" dirty="0">
                <a:solidFill>
                  <a:schemeClr val="tx1"/>
                </a:solidFill>
              </a:rPr>
              <a:t> and </a:t>
            </a:r>
            <a:r>
              <a:rPr lang="en-GB" dirty="0">
                <a:solidFill>
                  <a:schemeClr val="tx1"/>
                </a:solidFill>
                <a:hlinkClick r:id="rId2" tooltip="wikt:futile">
                  <a:extLst>
                    <a:ext uri="{A12FA001-AC4F-418D-AE19-62706E023703}">
                      <ahyp:hlinkClr xmlns:ahyp="http://schemas.microsoft.com/office/drawing/2018/hyperlinkcolor" val="tx"/>
                    </a:ext>
                  </a:extLst>
                </a:hlinkClick>
              </a:rPr>
              <a:t>futile</a:t>
            </a:r>
            <a:r>
              <a:rPr lang="en-GB" dirty="0">
                <a:solidFill>
                  <a:schemeClr val="tx1"/>
                </a:solidFill>
              </a:rPr>
              <a:t> are therefore described as Sisyphean</a:t>
            </a:r>
          </a:p>
          <a:p>
            <a:endParaRPr lang="en-GB" dirty="0"/>
          </a:p>
        </p:txBody>
      </p:sp>
    </p:spTree>
    <p:extLst>
      <p:ext uri="{BB962C8B-B14F-4D97-AF65-F5344CB8AC3E}">
        <p14:creationId xmlns:p14="http://schemas.microsoft.com/office/powerpoint/2010/main" val="3957338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 name="Group 70">
            <a:extLst>
              <a:ext uri="{FF2B5EF4-FFF2-40B4-BE49-F238E27FC236}">
                <a16:creationId xmlns:a16="http://schemas.microsoft.com/office/drawing/2014/main" id="{6223A2CF-282D-4D97-960D-435F2BA6821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72" name="Straight Connector 71">
              <a:extLst>
                <a:ext uri="{FF2B5EF4-FFF2-40B4-BE49-F238E27FC236}">
                  <a16:creationId xmlns:a16="http://schemas.microsoft.com/office/drawing/2014/main" id="{FE704595-09C7-4F19-9C35-A1585DE5ECC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7F5D3415-BEB8-49B5-A258-65A6DB069A1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74" name="Rectangle 23">
              <a:extLst>
                <a:ext uri="{FF2B5EF4-FFF2-40B4-BE49-F238E27FC236}">
                  <a16:creationId xmlns:a16="http://schemas.microsoft.com/office/drawing/2014/main" id="{4572FE66-7C7C-4ED1-BB96-D4E741F7E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75" name="Rectangle 25">
              <a:extLst>
                <a:ext uri="{FF2B5EF4-FFF2-40B4-BE49-F238E27FC236}">
                  <a16:creationId xmlns:a16="http://schemas.microsoft.com/office/drawing/2014/main" id="{27DAB653-28E4-473D-BFF3-5B5530900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Isosceles Triangle 75">
              <a:extLst>
                <a:ext uri="{FF2B5EF4-FFF2-40B4-BE49-F238E27FC236}">
                  <a16:creationId xmlns:a16="http://schemas.microsoft.com/office/drawing/2014/main" id="{D42B9441-BD12-4ADD-98F9-146048C029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27">
              <a:extLst>
                <a:ext uri="{FF2B5EF4-FFF2-40B4-BE49-F238E27FC236}">
                  <a16:creationId xmlns:a16="http://schemas.microsoft.com/office/drawing/2014/main" id="{6849A7E1-FFE1-40FC-987C-B58FD25478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28">
              <a:extLst>
                <a:ext uri="{FF2B5EF4-FFF2-40B4-BE49-F238E27FC236}">
                  <a16:creationId xmlns:a16="http://schemas.microsoft.com/office/drawing/2014/main" id="{13A76386-AD1C-4954-82C0-0AA48165EB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29">
              <a:extLst>
                <a:ext uri="{FF2B5EF4-FFF2-40B4-BE49-F238E27FC236}">
                  <a16:creationId xmlns:a16="http://schemas.microsoft.com/office/drawing/2014/main" id="{3276B172-4E18-465E-9AA3-FB122B17D8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Isosceles Triangle 79">
              <a:extLst>
                <a:ext uri="{FF2B5EF4-FFF2-40B4-BE49-F238E27FC236}">
                  <a16:creationId xmlns:a16="http://schemas.microsoft.com/office/drawing/2014/main" id="{E4D72FB7-F5AA-4F4D-8EFD-1958081CB7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Isosceles Triangle 80">
              <a:extLst>
                <a:ext uri="{FF2B5EF4-FFF2-40B4-BE49-F238E27FC236}">
                  <a16:creationId xmlns:a16="http://schemas.microsoft.com/office/drawing/2014/main" id="{811DE47E-CE10-46D2-9FA8-B489906954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6DA8940C-3A50-4B72-8B36-F5503280A6E5}"/>
              </a:ext>
            </a:extLst>
          </p:cNvPr>
          <p:cNvSpPr>
            <a:spLocks noGrp="1"/>
          </p:cNvSpPr>
          <p:nvPr>
            <p:ph type="title"/>
          </p:nvPr>
        </p:nvSpPr>
        <p:spPr>
          <a:xfrm>
            <a:off x="5536734" y="609600"/>
            <a:ext cx="3737268" cy="1320800"/>
          </a:xfrm>
        </p:spPr>
        <p:txBody>
          <a:bodyPr vert="horz" lIns="91440" tIns="45720" rIns="91440" bIns="45720" rtlCol="0" anchor="t">
            <a:normAutofit/>
          </a:bodyPr>
          <a:lstStyle/>
          <a:p>
            <a:r>
              <a:rPr lang="en-US" sz="3600"/>
              <a:t>Zeus</a:t>
            </a:r>
          </a:p>
        </p:txBody>
      </p:sp>
      <p:sp>
        <p:nvSpPr>
          <p:cNvPr id="4" name="Text Placeholder 3">
            <a:extLst>
              <a:ext uri="{FF2B5EF4-FFF2-40B4-BE49-F238E27FC236}">
                <a16:creationId xmlns:a16="http://schemas.microsoft.com/office/drawing/2014/main" id="{46121418-73B0-4B27-BC09-34B5AD315885}"/>
              </a:ext>
            </a:extLst>
          </p:cNvPr>
          <p:cNvSpPr>
            <a:spLocks noGrp="1"/>
          </p:cNvSpPr>
          <p:nvPr>
            <p:ph type="body" sz="half" idx="2"/>
          </p:nvPr>
        </p:nvSpPr>
        <p:spPr>
          <a:xfrm>
            <a:off x="5209563" y="1357313"/>
            <a:ext cx="4064439" cy="5314950"/>
          </a:xfrm>
        </p:spPr>
        <p:txBody>
          <a:bodyPr vert="horz" lIns="91440" tIns="45720" rIns="91440" bIns="45720" rtlCol="0">
            <a:normAutofit/>
          </a:bodyPr>
          <a:lstStyle/>
          <a:p>
            <a:pPr>
              <a:buFont typeface="Wingdings 3" charset="2"/>
              <a:buChar char=""/>
            </a:pPr>
            <a:r>
              <a:rPr lang="en-GB" dirty="0"/>
              <a:t>Zeus wasn’t always king of the gods. When he was still young, he had to take power from his father, Cronus. Since then, he reigns all-powerful over the skies and Olympus, and he arbitrates any disputes that may arise between the gods. As god of nature, he has power over the human world, and sees that promises are  and kept laws adhered to. He is, according to the author Homer, the ‘father of gods and men’, with men frequently invoking his protection. Once their father, Cronus, had been defeated, the Cyclopes gave each god a gift representing their divine futures. They gave Hades a helmet of invisibility, joining him forever to the kingdom of the dead. They gave Zeus thunder and lightning. To get what he wants, this womaniser is capable of many tricks. He charmed Europa by turning himself into a white bull, into a swan to entice Leda and into a shower of gold to conquer Danae. But his wife, Hera, is sometimes suspicious and comes down to earth. Occasionally, Zeus needs to change his lovers’ forms – he changed Io into a heifer!</a:t>
            </a:r>
          </a:p>
          <a:p>
            <a:pPr>
              <a:buFont typeface="Wingdings 3" charset="2"/>
              <a:buChar char=""/>
            </a:pPr>
            <a:endParaRPr lang="en-US" dirty="0"/>
          </a:p>
        </p:txBody>
      </p:sp>
      <p:pic>
        <p:nvPicPr>
          <p:cNvPr id="1026" name="Picture 2" descr="Zeus or Consequences | VoVatia">
            <a:extLst>
              <a:ext uri="{FF2B5EF4-FFF2-40B4-BE49-F238E27FC236}">
                <a16:creationId xmlns:a16="http://schemas.microsoft.com/office/drawing/2014/main" id="{CDF6CBE4-3428-417D-9AA0-3E98CE6ECD03}"/>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4065"/>
          <a:stretch/>
        </p:blipFill>
        <p:spPr bwMode="auto">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a:noFill/>
          <a:extLst>
            <a:ext uri="{909E8E84-426E-40DD-AFC4-6F175D3DCCD1}">
              <a14:hiddenFill xmlns:a14="http://schemas.microsoft.com/office/drawing/2010/main">
                <a:solidFill>
                  <a:srgbClr val="FFFFFF"/>
                </a:solidFill>
              </a14:hiddenFill>
            </a:ext>
          </a:extLst>
        </p:spPr>
      </p:pic>
      <p:sp>
        <p:nvSpPr>
          <p:cNvPr id="83" name="Isosceles Triangle 82">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43031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CE0265564FE3243931770D4F4BBD4B9" ma:contentTypeVersion="7" ma:contentTypeDescription="Create a new document." ma:contentTypeScope="" ma:versionID="3cbbee52eaf270f2b834aa87dbdeaf73">
  <xsd:schema xmlns:xsd="http://www.w3.org/2001/XMLSchema" xmlns:xs="http://www.w3.org/2001/XMLSchema" xmlns:p="http://schemas.microsoft.com/office/2006/metadata/properties" xmlns:ns3="69d2e93d-4344-433c-a562-b8a69ce70abd" targetNamespace="http://schemas.microsoft.com/office/2006/metadata/properties" ma:root="true" ma:fieldsID="eb08dfa1ab1dcea41012d05002b6f35e" ns3:_="">
    <xsd:import namespace="69d2e93d-4344-433c-a562-b8a69ce70ab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d2e93d-4344-433c-a562-b8a69ce70a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D56337F-EB84-49DC-B5B6-1BD9E49E119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C488945-C653-4720-9BC8-5C1C336CAA38}">
  <ds:schemaRefs>
    <ds:schemaRef ds:uri="http://schemas.microsoft.com/sharepoint/v3/contenttype/forms"/>
  </ds:schemaRefs>
</ds:datastoreItem>
</file>

<file path=customXml/itemProps3.xml><?xml version="1.0" encoding="utf-8"?>
<ds:datastoreItem xmlns:ds="http://schemas.openxmlformats.org/officeDocument/2006/customXml" ds:itemID="{8E6E1454-E1BB-408D-AD00-18B49BBC9B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d2e93d-4344-433c-a562-b8a69ce70a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TotalTime>
  <Words>383</Words>
  <Application>Microsoft Office PowerPoint</Application>
  <PresentationFormat>Widescreen</PresentationFormat>
  <Paragraphs>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Trebuchet MS</vt:lpstr>
      <vt:lpstr>Wingdings 3</vt:lpstr>
      <vt:lpstr>Facet</vt:lpstr>
      <vt:lpstr>Ancient Greek</vt:lpstr>
      <vt:lpstr>Zeus</vt:lpstr>
      <vt:lpstr>Zeus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Ancient Greek</dc:title>
  <dc:creator>Paul Walmsley</dc:creator>
  <cp:lastModifiedBy>Simon Merrick</cp:lastModifiedBy>
  <cp:revision>2</cp:revision>
  <dcterms:created xsi:type="dcterms:W3CDTF">2020-04-28T12:53:23Z</dcterms:created>
  <dcterms:modified xsi:type="dcterms:W3CDTF">2020-04-30T12:05:34Z</dcterms:modified>
</cp:coreProperties>
</file>