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81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B571-D805-C44C-B7D7-B980445F2456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DF75-0210-1149-98A5-78AFFCFD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2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7639-43B5-5940-8481-F10A8A0CE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072" y="2742465"/>
            <a:ext cx="8144134" cy="1373070"/>
          </a:xfrm>
        </p:spPr>
        <p:txBody>
          <a:bodyPr/>
          <a:lstStyle/>
          <a:p>
            <a:r>
              <a:rPr lang="en-US" dirty="0"/>
              <a:t>Year 2 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E7F1-D3B7-FC46-B2E6-93EF6D742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Africa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4DA4C-DD12-9D44-BAC7-CA542364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3" y="1716282"/>
            <a:ext cx="3762339" cy="42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B65D-D655-2A47-AB1B-E32AC2B6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A439-CD1A-8749-9139-45199923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 an African country </a:t>
            </a:r>
          </a:p>
          <a:p>
            <a:r>
              <a:rPr lang="en-US" dirty="0"/>
              <a:t>Research different topics of information about your country, such as location, any geographical features (mountains/rivers) the flag, languages spoken, food, animals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Present your information – this could be a </a:t>
            </a:r>
            <a:r>
              <a:rPr lang="en-US" dirty="0" err="1"/>
              <a:t>powerpoint</a:t>
            </a:r>
            <a:r>
              <a:rPr lang="en-US" dirty="0"/>
              <a:t>, a leaflet, a poster, a holiday brochure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Don’t forget to let us know how you get on on Twitter</a:t>
            </a:r>
          </a:p>
          <a:p>
            <a:r>
              <a:rPr lang="en-US" dirty="0"/>
              <a:t>@2lwwoodlands</a:t>
            </a:r>
          </a:p>
          <a:p>
            <a:r>
              <a:rPr lang="en-US" dirty="0"/>
              <a:t>@2svwoodlands</a:t>
            </a:r>
          </a:p>
        </p:txBody>
      </p:sp>
    </p:spTree>
    <p:extLst>
      <p:ext uri="{BB962C8B-B14F-4D97-AF65-F5344CB8AC3E}">
        <p14:creationId xmlns:p14="http://schemas.microsoft.com/office/powerpoint/2010/main" val="781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8FA8-4A40-B042-9A6F-7934E0D5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– animals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8EF0-10A8-8C40-B0EF-D6B9D0A1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763640"/>
          </a:xfrm>
        </p:spPr>
        <p:txBody>
          <a:bodyPr/>
          <a:lstStyle/>
          <a:p>
            <a:r>
              <a:rPr lang="en-US" dirty="0"/>
              <a:t>What family is this animal from?</a:t>
            </a:r>
          </a:p>
          <a:p>
            <a:r>
              <a:rPr lang="en-US" dirty="0"/>
              <a:t>Can you create a fact file for this animal?</a:t>
            </a:r>
          </a:p>
          <a:p>
            <a:r>
              <a:rPr lang="en-US" dirty="0"/>
              <a:t>Are there any interesting facts about this animal?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4342D-D2A5-3C4A-AF80-CA43C8E4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12" y="3818772"/>
            <a:ext cx="3390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6E9B-ACAD-2744-B1EF-7C621C40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-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BBE4-997C-0D43-A435-6011276CD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draw the flag?</a:t>
            </a:r>
          </a:p>
          <a:p>
            <a:r>
              <a:rPr lang="en-US" dirty="0"/>
              <a:t>What do the </a:t>
            </a:r>
            <a:r>
              <a:rPr lang="en-US" dirty="0" err="1"/>
              <a:t>colours</a:t>
            </a:r>
            <a:r>
              <a:rPr lang="en-US" dirty="0"/>
              <a:t> on the flag represent?</a:t>
            </a:r>
          </a:p>
          <a:p>
            <a:r>
              <a:rPr lang="en-US" dirty="0"/>
              <a:t>Are there any special symbols/pictures on the flag?</a:t>
            </a:r>
          </a:p>
        </p:txBody>
      </p:sp>
    </p:spTree>
    <p:extLst>
      <p:ext uri="{BB962C8B-B14F-4D97-AF65-F5344CB8AC3E}">
        <p14:creationId xmlns:p14="http://schemas.microsoft.com/office/powerpoint/2010/main" val="319640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C45D-E69D-1D4E-89B3-D9D80026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-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CD4C-A128-3544-A340-10D3F972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food is eaten in your chosen country?</a:t>
            </a:r>
          </a:p>
          <a:p>
            <a:r>
              <a:rPr lang="en-US" dirty="0"/>
              <a:t>Is it locally grown?</a:t>
            </a:r>
          </a:p>
          <a:p>
            <a:r>
              <a:rPr lang="en-US" dirty="0"/>
              <a:t>How is it prepared?</a:t>
            </a:r>
          </a:p>
          <a:p>
            <a:r>
              <a:rPr lang="en-US" dirty="0"/>
              <a:t>What type of food is eaten at celebrations?</a:t>
            </a:r>
          </a:p>
        </p:txBody>
      </p:sp>
    </p:spTree>
    <p:extLst>
      <p:ext uri="{BB962C8B-B14F-4D97-AF65-F5344CB8AC3E}">
        <p14:creationId xmlns:p14="http://schemas.microsoft.com/office/powerpoint/2010/main" val="35946897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{5BAB55E7-F890-4B47-B4F2-FFA98C6BC97D}tf10001057</Template>
  <TotalTime>1267</TotalTime>
  <Words>171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Year 2 Home Learning</vt:lpstr>
      <vt:lpstr>Your job:</vt:lpstr>
      <vt:lpstr>Ideas – animals </vt:lpstr>
      <vt:lpstr>Ideas - Flag</vt:lpstr>
      <vt:lpstr>Ideas - 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Home Learning</dc:title>
  <dc:creator>Lucy Hallmark</dc:creator>
  <cp:lastModifiedBy>Lucy Hallmark</cp:lastModifiedBy>
  <cp:revision>6</cp:revision>
  <dcterms:created xsi:type="dcterms:W3CDTF">2020-06-27T10:52:25Z</dcterms:created>
  <dcterms:modified xsi:type="dcterms:W3CDTF">2020-06-28T11:51:47Z</dcterms:modified>
</cp:coreProperties>
</file>