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901336"/>
            <a:ext cx="905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Henri Matisse</a:t>
            </a:r>
          </a:p>
          <a:p>
            <a:r>
              <a:rPr lang="en-GB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Snail art project</a:t>
            </a:r>
            <a:endParaRPr lang="en-GB" sz="4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2347886"/>
            <a:ext cx="4976948" cy="431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47" y="643535"/>
            <a:ext cx="3924300" cy="246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47" y="3366761"/>
            <a:ext cx="39433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3" y="509588"/>
            <a:ext cx="2462672" cy="2651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15" y="509588"/>
            <a:ext cx="3172889" cy="2547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982" y="286341"/>
            <a:ext cx="2838450" cy="3959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" y="3562713"/>
            <a:ext cx="2381250" cy="2472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453" y="4471717"/>
            <a:ext cx="3933825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704" y="3584619"/>
            <a:ext cx="2903900" cy="2659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9395" y="1136470"/>
            <a:ext cx="1911268" cy="21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9" y="927463"/>
            <a:ext cx="8817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Henri Matisse is one of my favourite artists. I also love nature and finding snails. Snails have amazing spiral patterns. One of my favourite works of art from Matisse is ‘The Snail’. 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Art activities: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Find out 5 or more facts about Henri Matisse. Where was he born? Why is he so famous? What is meant by abstract art? What did he like to paint?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facts can you find out about snails?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Using the above snail images have a go at creating your own version of Matisse’s ‘The Snail’. You could use different colours to the ones he used, water colours, sharpies, paint or sketching pencils to recreate your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Draw spiral patterns using black pens and shade using pencils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Use different materials to create your own snail collage</a:t>
            </a:r>
          </a:p>
          <a:p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164" y="4493623"/>
            <a:ext cx="2768790" cy="216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86" y="927463"/>
            <a:ext cx="250806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78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152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Comic Sans MS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Barnes</dc:creator>
  <cp:lastModifiedBy>Melissa Gittins</cp:lastModifiedBy>
  <cp:revision>28</cp:revision>
  <dcterms:created xsi:type="dcterms:W3CDTF">2020-04-15T08:50:09Z</dcterms:created>
  <dcterms:modified xsi:type="dcterms:W3CDTF">2020-06-26T12:53:02Z</dcterms:modified>
</cp:coreProperties>
</file>