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handoutMasterIdLst>
    <p:handoutMasterId r:id="rId18"/>
  </p:handoutMasterIdLst>
  <p:sldIdLst>
    <p:sldId id="275" r:id="rId2"/>
    <p:sldId id="276" r:id="rId3"/>
    <p:sldId id="278" r:id="rId4"/>
    <p:sldId id="279" r:id="rId5"/>
    <p:sldId id="289" r:id="rId6"/>
    <p:sldId id="290" r:id="rId7"/>
    <p:sldId id="282" r:id="rId8"/>
    <p:sldId id="291" r:id="rId9"/>
    <p:sldId id="292" r:id="rId10"/>
    <p:sldId id="284" r:id="rId11"/>
    <p:sldId id="293" r:id="rId12"/>
    <p:sldId id="294" r:id="rId13"/>
    <p:sldId id="288" r:id="rId14"/>
    <p:sldId id="277" r:id="rId15"/>
    <p:sldId id="286"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Twinkl"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jinder Momi" initials="TM" lastIdx="2" clrIdx="0">
    <p:extLst>
      <p:ext uri="{19B8F6BF-5375-455C-9EA6-DF929625EA0E}">
        <p15:presenceInfo xmlns:p15="http://schemas.microsoft.com/office/powerpoint/2012/main" userId="S-1-5-21-1651119330-1013474095-91958013-2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050"/>
    <a:srgbClr val="EA516C"/>
    <a:srgbClr val="009386"/>
    <a:srgbClr val="8BCDC1"/>
    <a:srgbClr val="CFE09B"/>
    <a:srgbClr val="E6007E"/>
    <a:srgbClr val="F9CBCB"/>
    <a:srgbClr val="F08215"/>
    <a:srgbClr val="E8C500"/>
    <a:srgbClr val="786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100" d="100"/>
          <a:sy n="100" d="100"/>
        </p:scale>
        <p:origin x="1812" y="324"/>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twinkl.co.uk/resources/planit-maths-primary-teaching-resources-year-3/planit-maths-primary-teaching-resources-year-3-number---fractions/planit-maths-primary-teaching-resources-year-3-number---fractions-add-and-subtract-fractions-with-the-same-denominator-within-one-whole" TargetMode="Externa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37517DB7-09DA-49F9-9606-652F3FF317F2}"/>
              </a:ext>
            </a:extLst>
          </p:cNvPr>
          <p:cNvSpPr/>
          <p:nvPr/>
        </p:nvSpPr>
        <p:spPr>
          <a:xfrm>
            <a:off x="323850" y="5678487"/>
            <a:ext cx="1181100"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F30F5-F30B-4E4A-B900-A1F1EF42C5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26" b="18955"/>
          <a:stretch/>
        </p:blipFill>
        <p:spPr>
          <a:xfrm>
            <a:off x="539750" y="1967345"/>
            <a:ext cx="8064498" cy="4306455"/>
          </a:xfrm>
          <a:prstGeom prst="rect">
            <a:avLst/>
          </a:prstGeom>
        </p:spPr>
      </p:pic>
      <p:sp>
        <p:nvSpPr>
          <p:cNvPr id="15" name="Rectangle 14">
            <a:extLst>
              <a:ext uri="{FF2B5EF4-FFF2-40B4-BE49-F238E27FC236}">
                <a16:creationId xmlns:a16="http://schemas.microsoft.com/office/drawing/2014/main" id="{9277990B-C4AC-4144-A9F5-2592BFCFF33A}"/>
              </a:ext>
            </a:extLst>
          </p:cNvPr>
          <p:cNvSpPr/>
          <p:nvPr/>
        </p:nvSpPr>
        <p:spPr>
          <a:xfrm>
            <a:off x="539750" y="1337094"/>
            <a:ext cx="8064500" cy="493670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91389E3D-979C-4223-A54A-17B064B5E2C4}"/>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75" name="Rectangle 74"/>
          <p:cNvSpPr/>
          <p:nvPr/>
        </p:nvSpPr>
        <p:spPr>
          <a:xfrm>
            <a:off x="253616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54D711-AC8E-4F4D-9ABF-A356EC339AB7}"/>
              </a:ext>
            </a:extLst>
          </p:cNvPr>
          <p:cNvSpPr txBox="1"/>
          <p:nvPr/>
        </p:nvSpPr>
        <p:spPr>
          <a:xfrm>
            <a:off x="539750" y="1337094"/>
            <a:ext cx="8064498" cy="630251"/>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noAutofit/>
          </a:bodyPr>
          <a:lstStyle/>
          <a:p>
            <a:pPr algn="ctr"/>
            <a:r>
              <a:rPr lang="en-GB" b="1" dirty="0"/>
              <a:t>Work out what the missing numerators could be.</a:t>
            </a:r>
          </a:p>
        </p:txBody>
      </p:sp>
      <p:pic>
        <p:nvPicPr>
          <p:cNvPr id="5" name="Picture 4">
            <a:extLst>
              <a:ext uri="{FF2B5EF4-FFF2-40B4-BE49-F238E27FC236}">
                <a16:creationId xmlns:a16="http://schemas.microsoft.com/office/drawing/2014/main" id="{239E24F8-A82E-496E-BBE0-A54CF1DBC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27" b="30762"/>
          <a:stretch/>
        </p:blipFill>
        <p:spPr>
          <a:xfrm>
            <a:off x="1030125" y="1770264"/>
            <a:ext cx="7083750" cy="4503536"/>
          </a:xfrm>
          <a:prstGeom prst="rect">
            <a:avLst/>
          </a:prstGeom>
        </p:spPr>
      </p:pic>
      <p:sp>
        <p:nvSpPr>
          <p:cNvPr id="35" name="TextBox 34">
            <a:extLst>
              <a:ext uri="{FF2B5EF4-FFF2-40B4-BE49-F238E27FC236}">
                <a16:creationId xmlns:a16="http://schemas.microsoft.com/office/drawing/2014/main" id="{5A00BFD0-E566-4104-B283-75ED22C0A25A}"/>
              </a:ext>
            </a:extLst>
          </p:cNvPr>
          <p:cNvSpPr txBox="1"/>
          <p:nvPr/>
        </p:nvSpPr>
        <p:spPr>
          <a:xfrm>
            <a:off x="5323483" y="3440392"/>
            <a:ext cx="365806" cy="461665"/>
          </a:xfrm>
          <a:prstGeom prst="rect">
            <a:avLst/>
          </a:prstGeom>
          <a:noFill/>
        </p:spPr>
        <p:txBody>
          <a:bodyPr wrap="none" rtlCol="0">
            <a:spAutoFit/>
          </a:bodyPr>
          <a:lstStyle/>
          <a:p>
            <a:pPr algn="ctr"/>
            <a:r>
              <a:rPr lang="en-GB" sz="2400" dirty="0"/>
              <a:t>−</a:t>
            </a:r>
          </a:p>
        </p:txBody>
      </p:sp>
      <p:sp>
        <p:nvSpPr>
          <p:cNvPr id="36" name="TextBox 35">
            <a:extLst>
              <a:ext uri="{FF2B5EF4-FFF2-40B4-BE49-F238E27FC236}">
                <a16:creationId xmlns:a16="http://schemas.microsoft.com/office/drawing/2014/main" id="{E71F2214-4C86-49C1-A022-922128595FD8}"/>
              </a:ext>
            </a:extLst>
          </p:cNvPr>
          <p:cNvSpPr txBox="1"/>
          <p:nvPr/>
        </p:nvSpPr>
        <p:spPr>
          <a:xfrm>
            <a:off x="6116293" y="3440392"/>
            <a:ext cx="365806" cy="461665"/>
          </a:xfrm>
          <a:prstGeom prst="rect">
            <a:avLst/>
          </a:prstGeom>
          <a:noFill/>
        </p:spPr>
        <p:txBody>
          <a:bodyPr wrap="none" rtlCol="0">
            <a:spAutoFit/>
          </a:bodyPr>
          <a:lstStyle/>
          <a:p>
            <a:pPr algn="ctr"/>
            <a:r>
              <a:rPr lang="en-GB" sz="2400" dirty="0"/>
              <a:t>=</a:t>
            </a:r>
          </a:p>
        </p:txBody>
      </p:sp>
      <p:sp>
        <p:nvSpPr>
          <p:cNvPr id="39" name="TextBox 38">
            <a:extLst>
              <a:ext uri="{FF2B5EF4-FFF2-40B4-BE49-F238E27FC236}">
                <a16:creationId xmlns:a16="http://schemas.microsoft.com/office/drawing/2014/main" id="{8E77E7FF-CF44-4B97-B8BE-833F366D190B}"/>
              </a:ext>
            </a:extLst>
          </p:cNvPr>
          <p:cNvSpPr txBox="1"/>
          <p:nvPr/>
        </p:nvSpPr>
        <p:spPr>
          <a:xfrm>
            <a:off x="6973946" y="3440392"/>
            <a:ext cx="365806" cy="461665"/>
          </a:xfrm>
          <a:prstGeom prst="rect">
            <a:avLst/>
          </a:prstGeom>
          <a:noFill/>
        </p:spPr>
        <p:txBody>
          <a:bodyPr wrap="none" rtlCol="0">
            <a:spAutoFit/>
          </a:bodyPr>
          <a:lstStyle/>
          <a:p>
            <a:pPr algn="ctr"/>
            <a:r>
              <a:rPr lang="en-GB" sz="2400" dirty="0"/>
              <a:t>+</a:t>
            </a:r>
          </a:p>
        </p:txBody>
      </p:sp>
      <p:sp>
        <p:nvSpPr>
          <p:cNvPr id="30" name="Rectangle 29">
            <a:extLst>
              <a:ext uri="{FF2B5EF4-FFF2-40B4-BE49-F238E27FC236}">
                <a16:creationId xmlns:a16="http://schemas.microsoft.com/office/drawing/2014/main" id="{63E23991-387B-4644-84BE-CC00957DA965}"/>
              </a:ext>
            </a:extLst>
          </p:cNvPr>
          <p:cNvSpPr/>
          <p:nvPr/>
        </p:nvSpPr>
        <p:spPr>
          <a:xfrm>
            <a:off x="6522936"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5AFBDFAC-9170-443D-ADB9-45B1808C7AE6}"/>
              </a:ext>
            </a:extLst>
          </p:cNvPr>
          <p:cNvSpPr/>
          <p:nvPr/>
        </p:nvSpPr>
        <p:spPr>
          <a:xfrm>
            <a:off x="6522936"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extBox 37">
            <a:extLst>
              <a:ext uri="{FF2B5EF4-FFF2-40B4-BE49-F238E27FC236}">
                <a16:creationId xmlns:a16="http://schemas.microsoft.com/office/drawing/2014/main" id="{953F1B0F-6E80-436C-A8B6-A57F46669373}"/>
              </a:ext>
            </a:extLst>
          </p:cNvPr>
          <p:cNvSpPr txBox="1"/>
          <p:nvPr/>
        </p:nvSpPr>
        <p:spPr>
          <a:xfrm>
            <a:off x="6494884" y="3039925"/>
            <a:ext cx="471604" cy="1138773"/>
          </a:xfrm>
          <a:prstGeom prst="rect">
            <a:avLst/>
          </a:prstGeom>
          <a:noFill/>
        </p:spPr>
        <p:txBody>
          <a:bodyPr wrap="none" rtlCol="0">
            <a:spAutoFit/>
          </a:bodyPr>
          <a:lstStyle/>
          <a:p>
            <a:pPr algn="ctr">
              <a:lnSpc>
                <a:spcPct val="150000"/>
              </a:lnSpc>
            </a:pPr>
            <a:r>
              <a:rPr lang="en-GB" sz="2400" b="1" dirty="0"/>
              <a:t>2</a:t>
            </a:r>
            <a:br>
              <a:rPr lang="en-GB" sz="2400" b="1" dirty="0"/>
            </a:br>
            <a:r>
              <a:rPr lang="en-GB" sz="2400" b="1" dirty="0"/>
              <a:t>13</a:t>
            </a:r>
          </a:p>
        </p:txBody>
      </p:sp>
      <p:cxnSp>
        <p:nvCxnSpPr>
          <p:cNvPr id="41" name="Straight Connector 40">
            <a:extLst>
              <a:ext uri="{FF2B5EF4-FFF2-40B4-BE49-F238E27FC236}">
                <a16:creationId xmlns:a16="http://schemas.microsoft.com/office/drawing/2014/main" id="{638D45E7-2D36-4336-9BDC-473DE811194B}"/>
              </a:ext>
            </a:extLst>
          </p:cNvPr>
          <p:cNvCxnSpPr>
            <a:cxnSpLocks/>
          </p:cNvCxnSpPr>
          <p:nvPr/>
        </p:nvCxnSpPr>
        <p:spPr>
          <a:xfrm>
            <a:off x="6513500"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43" name="Rectangle 42">
            <a:extLst>
              <a:ext uri="{FF2B5EF4-FFF2-40B4-BE49-F238E27FC236}">
                <a16:creationId xmlns:a16="http://schemas.microsoft.com/office/drawing/2014/main" id="{303FEE93-EC62-4C4F-83F3-15392E19B02C}"/>
              </a:ext>
            </a:extLst>
          </p:cNvPr>
          <p:cNvSpPr/>
          <p:nvPr/>
        </p:nvSpPr>
        <p:spPr>
          <a:xfrm>
            <a:off x="4907984"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43">
            <a:extLst>
              <a:ext uri="{FF2B5EF4-FFF2-40B4-BE49-F238E27FC236}">
                <a16:creationId xmlns:a16="http://schemas.microsoft.com/office/drawing/2014/main" id="{C82D8E64-8CBF-4E33-A394-7BA9E6EC19E6}"/>
              </a:ext>
            </a:extLst>
          </p:cNvPr>
          <p:cNvSpPr/>
          <p:nvPr/>
        </p:nvSpPr>
        <p:spPr>
          <a:xfrm>
            <a:off x="4907984"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BF368DCB-3B94-4979-BAA8-5D1ABB527702}"/>
              </a:ext>
            </a:extLst>
          </p:cNvPr>
          <p:cNvSpPr txBox="1"/>
          <p:nvPr/>
        </p:nvSpPr>
        <p:spPr>
          <a:xfrm>
            <a:off x="4879932" y="3039925"/>
            <a:ext cx="471604" cy="1138773"/>
          </a:xfrm>
          <a:prstGeom prst="rect">
            <a:avLst/>
          </a:prstGeom>
          <a:noFill/>
        </p:spPr>
        <p:txBody>
          <a:bodyPr wrap="none" rtlCol="0">
            <a:spAutoFit/>
          </a:bodyPr>
          <a:lstStyle/>
          <a:p>
            <a:pPr algn="ctr">
              <a:lnSpc>
                <a:spcPct val="150000"/>
              </a:lnSpc>
            </a:pPr>
            <a:r>
              <a:rPr lang="en-GB" sz="2400" b="1" dirty="0"/>
              <a:t>9</a:t>
            </a:r>
            <a:br>
              <a:rPr lang="en-GB" sz="2400" b="1" dirty="0"/>
            </a:br>
            <a:r>
              <a:rPr lang="en-GB" sz="2400" b="1" dirty="0"/>
              <a:t>13</a:t>
            </a:r>
          </a:p>
        </p:txBody>
      </p:sp>
      <p:cxnSp>
        <p:nvCxnSpPr>
          <p:cNvPr id="46" name="Straight Connector 45">
            <a:extLst>
              <a:ext uri="{FF2B5EF4-FFF2-40B4-BE49-F238E27FC236}">
                <a16:creationId xmlns:a16="http://schemas.microsoft.com/office/drawing/2014/main" id="{37BF7344-22E5-4DF0-928E-DE894F4B0037}"/>
              </a:ext>
            </a:extLst>
          </p:cNvPr>
          <p:cNvCxnSpPr>
            <a:cxnSpLocks/>
          </p:cNvCxnSpPr>
          <p:nvPr/>
        </p:nvCxnSpPr>
        <p:spPr>
          <a:xfrm>
            <a:off x="4898548"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47" name="Rectangle 46">
            <a:extLst>
              <a:ext uri="{FF2B5EF4-FFF2-40B4-BE49-F238E27FC236}">
                <a16:creationId xmlns:a16="http://schemas.microsoft.com/office/drawing/2014/main" id="{622FD57D-673F-4763-AA17-2621AB40D1BB}"/>
              </a:ext>
            </a:extLst>
          </p:cNvPr>
          <p:cNvSpPr/>
          <p:nvPr/>
        </p:nvSpPr>
        <p:spPr>
          <a:xfrm>
            <a:off x="5695709"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a:extLst>
              <a:ext uri="{FF2B5EF4-FFF2-40B4-BE49-F238E27FC236}">
                <a16:creationId xmlns:a16="http://schemas.microsoft.com/office/drawing/2014/main" id="{C874EE8F-EF36-4365-81C4-BCFE0ABA4BE8}"/>
              </a:ext>
            </a:extLst>
          </p:cNvPr>
          <p:cNvSpPr/>
          <p:nvPr/>
        </p:nvSpPr>
        <p:spPr>
          <a:xfrm>
            <a:off x="5695709"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TextBox 48">
            <a:extLst>
              <a:ext uri="{FF2B5EF4-FFF2-40B4-BE49-F238E27FC236}">
                <a16:creationId xmlns:a16="http://schemas.microsoft.com/office/drawing/2014/main" id="{6851D980-7FD6-4B3C-A49A-DF55396A8C85}"/>
              </a:ext>
            </a:extLst>
          </p:cNvPr>
          <p:cNvSpPr txBox="1"/>
          <p:nvPr/>
        </p:nvSpPr>
        <p:spPr>
          <a:xfrm>
            <a:off x="5667657" y="3039925"/>
            <a:ext cx="471604" cy="1138773"/>
          </a:xfrm>
          <a:prstGeom prst="rect">
            <a:avLst/>
          </a:prstGeom>
          <a:noFill/>
        </p:spPr>
        <p:txBody>
          <a:bodyPr wrap="none" rtlCol="0">
            <a:spAutoFit/>
          </a:bodyPr>
          <a:lstStyle/>
          <a:p>
            <a:pPr algn="ctr">
              <a:lnSpc>
                <a:spcPct val="150000"/>
              </a:lnSpc>
            </a:pPr>
            <a:br>
              <a:rPr lang="en-GB" sz="2400" b="1" dirty="0"/>
            </a:br>
            <a:r>
              <a:rPr lang="en-GB" sz="2400" b="1" dirty="0"/>
              <a:t>13</a:t>
            </a:r>
          </a:p>
        </p:txBody>
      </p:sp>
      <p:cxnSp>
        <p:nvCxnSpPr>
          <p:cNvPr id="50" name="Straight Connector 49">
            <a:extLst>
              <a:ext uri="{FF2B5EF4-FFF2-40B4-BE49-F238E27FC236}">
                <a16:creationId xmlns:a16="http://schemas.microsoft.com/office/drawing/2014/main" id="{892D5071-3E64-40CD-ABBC-F94C0BA349D4}"/>
              </a:ext>
            </a:extLst>
          </p:cNvPr>
          <p:cNvCxnSpPr>
            <a:cxnSpLocks/>
          </p:cNvCxnSpPr>
          <p:nvPr/>
        </p:nvCxnSpPr>
        <p:spPr>
          <a:xfrm>
            <a:off x="5686273"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51" name="Rectangle 50">
            <a:extLst>
              <a:ext uri="{FF2B5EF4-FFF2-40B4-BE49-F238E27FC236}">
                <a16:creationId xmlns:a16="http://schemas.microsoft.com/office/drawing/2014/main" id="{1ED6ED65-3887-4F7C-A6E0-826AF350E583}"/>
              </a:ext>
            </a:extLst>
          </p:cNvPr>
          <p:cNvSpPr/>
          <p:nvPr/>
        </p:nvSpPr>
        <p:spPr>
          <a:xfrm>
            <a:off x="7367806"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88E28DCE-B661-4AEA-BB26-6B1E9430137C}"/>
              </a:ext>
            </a:extLst>
          </p:cNvPr>
          <p:cNvSpPr/>
          <p:nvPr/>
        </p:nvSpPr>
        <p:spPr>
          <a:xfrm>
            <a:off x="7367806"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TextBox 52">
            <a:extLst>
              <a:ext uri="{FF2B5EF4-FFF2-40B4-BE49-F238E27FC236}">
                <a16:creationId xmlns:a16="http://schemas.microsoft.com/office/drawing/2014/main" id="{27BC8FBA-71EB-4C40-A9ED-C14AF7EA5884}"/>
              </a:ext>
            </a:extLst>
          </p:cNvPr>
          <p:cNvSpPr txBox="1"/>
          <p:nvPr/>
        </p:nvSpPr>
        <p:spPr>
          <a:xfrm>
            <a:off x="7339754" y="3039925"/>
            <a:ext cx="471604" cy="1138773"/>
          </a:xfrm>
          <a:prstGeom prst="rect">
            <a:avLst/>
          </a:prstGeom>
          <a:noFill/>
        </p:spPr>
        <p:txBody>
          <a:bodyPr wrap="none" rtlCol="0">
            <a:spAutoFit/>
          </a:bodyPr>
          <a:lstStyle/>
          <a:p>
            <a:pPr algn="ctr">
              <a:lnSpc>
                <a:spcPct val="150000"/>
              </a:lnSpc>
            </a:pPr>
            <a:br>
              <a:rPr lang="en-GB" sz="2400" b="1" dirty="0"/>
            </a:br>
            <a:r>
              <a:rPr lang="en-GB" sz="2400" b="1" dirty="0"/>
              <a:t>13</a:t>
            </a:r>
          </a:p>
        </p:txBody>
      </p:sp>
      <p:cxnSp>
        <p:nvCxnSpPr>
          <p:cNvPr id="55" name="Straight Connector 54">
            <a:extLst>
              <a:ext uri="{FF2B5EF4-FFF2-40B4-BE49-F238E27FC236}">
                <a16:creationId xmlns:a16="http://schemas.microsoft.com/office/drawing/2014/main" id="{E3373D8D-694D-40FC-B40D-0DB6BAE19304}"/>
              </a:ext>
            </a:extLst>
          </p:cNvPr>
          <p:cNvCxnSpPr>
            <a:cxnSpLocks/>
          </p:cNvCxnSpPr>
          <p:nvPr/>
        </p:nvCxnSpPr>
        <p:spPr>
          <a:xfrm>
            <a:off x="7358370"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58" name="TextBox 57">
            <a:extLst>
              <a:ext uri="{FF2B5EF4-FFF2-40B4-BE49-F238E27FC236}">
                <a16:creationId xmlns:a16="http://schemas.microsoft.com/office/drawing/2014/main" id="{E5F6B395-4AFF-4837-BC0B-EF1A5FF90D1C}"/>
              </a:ext>
            </a:extLst>
          </p:cNvPr>
          <p:cNvSpPr txBox="1"/>
          <p:nvPr/>
        </p:nvSpPr>
        <p:spPr>
          <a:xfrm>
            <a:off x="1801566" y="3440392"/>
            <a:ext cx="365806" cy="461665"/>
          </a:xfrm>
          <a:prstGeom prst="rect">
            <a:avLst/>
          </a:prstGeom>
          <a:noFill/>
        </p:spPr>
        <p:txBody>
          <a:bodyPr wrap="none" rtlCol="0">
            <a:spAutoFit/>
          </a:bodyPr>
          <a:lstStyle/>
          <a:p>
            <a:pPr algn="ctr"/>
            <a:r>
              <a:rPr lang="en-GB" sz="2400" dirty="0"/>
              <a:t>−</a:t>
            </a:r>
          </a:p>
        </p:txBody>
      </p:sp>
      <p:sp>
        <p:nvSpPr>
          <p:cNvPr id="59" name="TextBox 58">
            <a:extLst>
              <a:ext uri="{FF2B5EF4-FFF2-40B4-BE49-F238E27FC236}">
                <a16:creationId xmlns:a16="http://schemas.microsoft.com/office/drawing/2014/main" id="{73AF2B08-B13A-4D28-A718-FE697DCC4ED5}"/>
              </a:ext>
            </a:extLst>
          </p:cNvPr>
          <p:cNvSpPr txBox="1"/>
          <p:nvPr/>
        </p:nvSpPr>
        <p:spPr>
          <a:xfrm>
            <a:off x="2594376" y="3440392"/>
            <a:ext cx="365806" cy="461665"/>
          </a:xfrm>
          <a:prstGeom prst="rect">
            <a:avLst/>
          </a:prstGeom>
          <a:noFill/>
        </p:spPr>
        <p:txBody>
          <a:bodyPr wrap="none" rtlCol="0">
            <a:spAutoFit/>
          </a:bodyPr>
          <a:lstStyle/>
          <a:p>
            <a:pPr algn="ctr"/>
            <a:r>
              <a:rPr lang="en-GB" sz="2400" dirty="0"/>
              <a:t>=</a:t>
            </a:r>
          </a:p>
        </p:txBody>
      </p:sp>
      <p:sp>
        <p:nvSpPr>
          <p:cNvPr id="60" name="TextBox 59">
            <a:extLst>
              <a:ext uri="{FF2B5EF4-FFF2-40B4-BE49-F238E27FC236}">
                <a16:creationId xmlns:a16="http://schemas.microsoft.com/office/drawing/2014/main" id="{1BDC78CD-3A3F-404F-8D44-614E3C44ADC8}"/>
              </a:ext>
            </a:extLst>
          </p:cNvPr>
          <p:cNvSpPr txBox="1"/>
          <p:nvPr/>
        </p:nvSpPr>
        <p:spPr>
          <a:xfrm>
            <a:off x="3452029" y="3440392"/>
            <a:ext cx="365806" cy="461665"/>
          </a:xfrm>
          <a:prstGeom prst="rect">
            <a:avLst/>
          </a:prstGeom>
          <a:noFill/>
        </p:spPr>
        <p:txBody>
          <a:bodyPr wrap="none" rtlCol="0">
            <a:spAutoFit/>
          </a:bodyPr>
          <a:lstStyle/>
          <a:p>
            <a:pPr algn="ctr"/>
            <a:r>
              <a:rPr lang="en-GB" sz="2400" dirty="0"/>
              <a:t>+</a:t>
            </a:r>
          </a:p>
        </p:txBody>
      </p:sp>
      <p:sp>
        <p:nvSpPr>
          <p:cNvPr id="61" name="Rectangle 60">
            <a:extLst>
              <a:ext uri="{FF2B5EF4-FFF2-40B4-BE49-F238E27FC236}">
                <a16:creationId xmlns:a16="http://schemas.microsoft.com/office/drawing/2014/main" id="{E68B05DA-1A4B-4F1C-BC7C-E982879AD773}"/>
              </a:ext>
            </a:extLst>
          </p:cNvPr>
          <p:cNvSpPr/>
          <p:nvPr/>
        </p:nvSpPr>
        <p:spPr>
          <a:xfrm>
            <a:off x="3001019"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Rectangle 61">
            <a:extLst>
              <a:ext uri="{FF2B5EF4-FFF2-40B4-BE49-F238E27FC236}">
                <a16:creationId xmlns:a16="http://schemas.microsoft.com/office/drawing/2014/main" id="{C2E23278-027E-47F5-95A6-97C7FED3DC24}"/>
              </a:ext>
            </a:extLst>
          </p:cNvPr>
          <p:cNvSpPr/>
          <p:nvPr/>
        </p:nvSpPr>
        <p:spPr>
          <a:xfrm>
            <a:off x="3001019"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TextBox 62">
            <a:extLst>
              <a:ext uri="{FF2B5EF4-FFF2-40B4-BE49-F238E27FC236}">
                <a16:creationId xmlns:a16="http://schemas.microsoft.com/office/drawing/2014/main" id="{52E90E16-FB5D-4CE6-B1E8-C37465831743}"/>
              </a:ext>
            </a:extLst>
          </p:cNvPr>
          <p:cNvSpPr txBox="1"/>
          <p:nvPr/>
        </p:nvSpPr>
        <p:spPr>
          <a:xfrm>
            <a:off x="2955335" y="3039925"/>
            <a:ext cx="506870" cy="1138773"/>
          </a:xfrm>
          <a:prstGeom prst="rect">
            <a:avLst/>
          </a:prstGeom>
          <a:noFill/>
        </p:spPr>
        <p:txBody>
          <a:bodyPr wrap="none" rtlCol="0">
            <a:spAutoFit/>
          </a:bodyPr>
          <a:lstStyle/>
          <a:p>
            <a:pPr algn="ctr">
              <a:lnSpc>
                <a:spcPct val="150000"/>
              </a:lnSpc>
            </a:pPr>
            <a:br>
              <a:rPr lang="en-GB" sz="2400" b="1" dirty="0"/>
            </a:br>
            <a:r>
              <a:rPr lang="en-GB" sz="2400" b="1" dirty="0"/>
              <a:t>10</a:t>
            </a:r>
          </a:p>
        </p:txBody>
      </p:sp>
      <p:cxnSp>
        <p:nvCxnSpPr>
          <p:cNvPr id="64" name="Straight Connector 63">
            <a:extLst>
              <a:ext uri="{FF2B5EF4-FFF2-40B4-BE49-F238E27FC236}">
                <a16:creationId xmlns:a16="http://schemas.microsoft.com/office/drawing/2014/main" id="{153F54A8-2C5D-4245-BB6A-BBA420470CBE}"/>
              </a:ext>
            </a:extLst>
          </p:cNvPr>
          <p:cNvCxnSpPr>
            <a:cxnSpLocks/>
          </p:cNvCxnSpPr>
          <p:nvPr/>
        </p:nvCxnSpPr>
        <p:spPr>
          <a:xfrm>
            <a:off x="2991583"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65" name="Rectangle 64">
            <a:extLst>
              <a:ext uri="{FF2B5EF4-FFF2-40B4-BE49-F238E27FC236}">
                <a16:creationId xmlns:a16="http://schemas.microsoft.com/office/drawing/2014/main" id="{0410D089-A067-4590-AE83-818AB246CD3B}"/>
              </a:ext>
            </a:extLst>
          </p:cNvPr>
          <p:cNvSpPr/>
          <p:nvPr/>
        </p:nvSpPr>
        <p:spPr>
          <a:xfrm>
            <a:off x="1386067"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Rectangle 65">
            <a:extLst>
              <a:ext uri="{FF2B5EF4-FFF2-40B4-BE49-F238E27FC236}">
                <a16:creationId xmlns:a16="http://schemas.microsoft.com/office/drawing/2014/main" id="{4C6B8A29-D943-4EC8-A387-3C86C008F722}"/>
              </a:ext>
            </a:extLst>
          </p:cNvPr>
          <p:cNvSpPr/>
          <p:nvPr/>
        </p:nvSpPr>
        <p:spPr>
          <a:xfrm>
            <a:off x="1386067"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TextBox 66">
            <a:extLst>
              <a:ext uri="{FF2B5EF4-FFF2-40B4-BE49-F238E27FC236}">
                <a16:creationId xmlns:a16="http://schemas.microsoft.com/office/drawing/2014/main" id="{BCD54C54-9EB4-43DE-B8C7-90206102A81D}"/>
              </a:ext>
            </a:extLst>
          </p:cNvPr>
          <p:cNvSpPr txBox="1"/>
          <p:nvPr/>
        </p:nvSpPr>
        <p:spPr>
          <a:xfrm>
            <a:off x="1340382" y="3039925"/>
            <a:ext cx="506870" cy="1138773"/>
          </a:xfrm>
          <a:prstGeom prst="rect">
            <a:avLst/>
          </a:prstGeom>
          <a:noFill/>
        </p:spPr>
        <p:txBody>
          <a:bodyPr wrap="none" rtlCol="0">
            <a:spAutoFit/>
          </a:bodyPr>
          <a:lstStyle/>
          <a:p>
            <a:pPr algn="ctr">
              <a:lnSpc>
                <a:spcPct val="150000"/>
              </a:lnSpc>
            </a:pPr>
            <a:br>
              <a:rPr lang="en-GB" sz="2400" b="1" dirty="0"/>
            </a:br>
            <a:r>
              <a:rPr lang="en-GB" sz="2400" b="1" dirty="0"/>
              <a:t>10</a:t>
            </a:r>
          </a:p>
        </p:txBody>
      </p:sp>
      <p:cxnSp>
        <p:nvCxnSpPr>
          <p:cNvPr id="68" name="Straight Connector 67">
            <a:extLst>
              <a:ext uri="{FF2B5EF4-FFF2-40B4-BE49-F238E27FC236}">
                <a16:creationId xmlns:a16="http://schemas.microsoft.com/office/drawing/2014/main" id="{85DD46D0-6A57-455D-9AC7-AAA44CF6C464}"/>
              </a:ext>
            </a:extLst>
          </p:cNvPr>
          <p:cNvCxnSpPr>
            <a:cxnSpLocks/>
          </p:cNvCxnSpPr>
          <p:nvPr/>
        </p:nvCxnSpPr>
        <p:spPr>
          <a:xfrm>
            <a:off x="1376631"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69" name="Rectangle 68">
            <a:extLst>
              <a:ext uri="{FF2B5EF4-FFF2-40B4-BE49-F238E27FC236}">
                <a16:creationId xmlns:a16="http://schemas.microsoft.com/office/drawing/2014/main" id="{7E221D9E-6D2F-4BA6-B41C-8A2C31D20C00}"/>
              </a:ext>
            </a:extLst>
          </p:cNvPr>
          <p:cNvSpPr/>
          <p:nvPr/>
        </p:nvSpPr>
        <p:spPr>
          <a:xfrm>
            <a:off x="2173792"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69">
            <a:extLst>
              <a:ext uri="{FF2B5EF4-FFF2-40B4-BE49-F238E27FC236}">
                <a16:creationId xmlns:a16="http://schemas.microsoft.com/office/drawing/2014/main" id="{B4D377B7-14B6-4C48-94F8-87FCCBF0F864}"/>
              </a:ext>
            </a:extLst>
          </p:cNvPr>
          <p:cNvSpPr/>
          <p:nvPr/>
        </p:nvSpPr>
        <p:spPr>
          <a:xfrm>
            <a:off x="2173792"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TextBox 70">
            <a:extLst>
              <a:ext uri="{FF2B5EF4-FFF2-40B4-BE49-F238E27FC236}">
                <a16:creationId xmlns:a16="http://schemas.microsoft.com/office/drawing/2014/main" id="{199701E6-D342-49C2-A393-02BA9259243B}"/>
              </a:ext>
            </a:extLst>
          </p:cNvPr>
          <p:cNvSpPr txBox="1"/>
          <p:nvPr/>
        </p:nvSpPr>
        <p:spPr>
          <a:xfrm>
            <a:off x="2128107" y="3039925"/>
            <a:ext cx="506870" cy="1138773"/>
          </a:xfrm>
          <a:prstGeom prst="rect">
            <a:avLst/>
          </a:prstGeom>
          <a:noFill/>
        </p:spPr>
        <p:txBody>
          <a:bodyPr wrap="none" rtlCol="0">
            <a:spAutoFit/>
          </a:bodyPr>
          <a:lstStyle/>
          <a:p>
            <a:pPr algn="ctr">
              <a:lnSpc>
                <a:spcPct val="150000"/>
              </a:lnSpc>
            </a:pPr>
            <a:r>
              <a:rPr lang="en-GB" sz="2400" b="1" dirty="0"/>
              <a:t>3</a:t>
            </a:r>
            <a:br>
              <a:rPr lang="en-GB" sz="2400" b="1" dirty="0"/>
            </a:br>
            <a:r>
              <a:rPr lang="en-GB" sz="2400" b="1" dirty="0"/>
              <a:t>10</a:t>
            </a:r>
          </a:p>
        </p:txBody>
      </p:sp>
      <p:cxnSp>
        <p:nvCxnSpPr>
          <p:cNvPr id="72" name="Straight Connector 71">
            <a:extLst>
              <a:ext uri="{FF2B5EF4-FFF2-40B4-BE49-F238E27FC236}">
                <a16:creationId xmlns:a16="http://schemas.microsoft.com/office/drawing/2014/main" id="{F111A4C4-A08E-4763-BDAA-4091969B2CC4}"/>
              </a:ext>
            </a:extLst>
          </p:cNvPr>
          <p:cNvCxnSpPr>
            <a:cxnSpLocks/>
          </p:cNvCxnSpPr>
          <p:nvPr/>
        </p:nvCxnSpPr>
        <p:spPr>
          <a:xfrm>
            <a:off x="2164356"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73" name="Rectangle 72">
            <a:extLst>
              <a:ext uri="{FF2B5EF4-FFF2-40B4-BE49-F238E27FC236}">
                <a16:creationId xmlns:a16="http://schemas.microsoft.com/office/drawing/2014/main" id="{8BE40026-D838-4D3D-811B-C560FEC98644}"/>
              </a:ext>
            </a:extLst>
          </p:cNvPr>
          <p:cNvSpPr/>
          <p:nvPr/>
        </p:nvSpPr>
        <p:spPr>
          <a:xfrm>
            <a:off x="3845889" y="318428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Rectangle 75">
            <a:extLst>
              <a:ext uri="{FF2B5EF4-FFF2-40B4-BE49-F238E27FC236}">
                <a16:creationId xmlns:a16="http://schemas.microsoft.com/office/drawing/2014/main" id="{CA42C839-8568-4241-8B9E-448D98E45025}"/>
              </a:ext>
            </a:extLst>
          </p:cNvPr>
          <p:cNvSpPr/>
          <p:nvPr/>
        </p:nvSpPr>
        <p:spPr>
          <a:xfrm>
            <a:off x="3845889" y="3733137"/>
            <a:ext cx="415499" cy="415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 name="TextBox 76">
            <a:extLst>
              <a:ext uri="{FF2B5EF4-FFF2-40B4-BE49-F238E27FC236}">
                <a16:creationId xmlns:a16="http://schemas.microsoft.com/office/drawing/2014/main" id="{F5032635-6D53-4335-A68C-8328857B15C4}"/>
              </a:ext>
            </a:extLst>
          </p:cNvPr>
          <p:cNvSpPr txBox="1"/>
          <p:nvPr/>
        </p:nvSpPr>
        <p:spPr>
          <a:xfrm>
            <a:off x="3800204" y="3039925"/>
            <a:ext cx="506870" cy="1138773"/>
          </a:xfrm>
          <a:prstGeom prst="rect">
            <a:avLst/>
          </a:prstGeom>
          <a:noFill/>
        </p:spPr>
        <p:txBody>
          <a:bodyPr wrap="none" rtlCol="0">
            <a:spAutoFit/>
          </a:bodyPr>
          <a:lstStyle/>
          <a:p>
            <a:pPr algn="ctr">
              <a:lnSpc>
                <a:spcPct val="150000"/>
              </a:lnSpc>
            </a:pPr>
            <a:r>
              <a:rPr lang="en-GB" sz="2400" b="1" dirty="0"/>
              <a:t>2</a:t>
            </a:r>
            <a:br>
              <a:rPr lang="en-GB" sz="2400" b="1" dirty="0"/>
            </a:br>
            <a:r>
              <a:rPr lang="en-GB" sz="2400" b="1" dirty="0"/>
              <a:t>10</a:t>
            </a:r>
          </a:p>
        </p:txBody>
      </p:sp>
      <p:cxnSp>
        <p:nvCxnSpPr>
          <p:cNvPr id="78" name="Straight Connector 77">
            <a:extLst>
              <a:ext uri="{FF2B5EF4-FFF2-40B4-BE49-F238E27FC236}">
                <a16:creationId xmlns:a16="http://schemas.microsoft.com/office/drawing/2014/main" id="{77561EA3-A6C2-4B02-BBAF-120515B8AC74}"/>
              </a:ext>
            </a:extLst>
          </p:cNvPr>
          <p:cNvCxnSpPr>
            <a:cxnSpLocks/>
          </p:cNvCxnSpPr>
          <p:nvPr/>
        </p:nvCxnSpPr>
        <p:spPr>
          <a:xfrm>
            <a:off x="3836453" y="3671225"/>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56" name="Rectangle 55">
            <a:extLst>
              <a:ext uri="{FF2B5EF4-FFF2-40B4-BE49-F238E27FC236}">
                <a16:creationId xmlns:a16="http://schemas.microsoft.com/office/drawing/2014/main" id="{7C8D8007-F7FF-4112-A076-AD5677E074C9}"/>
              </a:ext>
            </a:extLst>
          </p:cNvPr>
          <p:cNvSpPr/>
          <p:nvPr/>
        </p:nvSpPr>
        <p:spPr>
          <a:xfrm>
            <a:off x="1344423" y="3158412"/>
            <a:ext cx="506870" cy="461665"/>
          </a:xfrm>
          <a:prstGeom prst="rect">
            <a:avLst/>
          </a:prstGeom>
        </p:spPr>
        <p:txBody>
          <a:bodyPr wrap="none">
            <a:spAutoFit/>
          </a:bodyPr>
          <a:lstStyle/>
          <a:p>
            <a:r>
              <a:rPr lang="en-GB" sz="2400" b="1" dirty="0">
                <a:solidFill>
                  <a:srgbClr val="689429"/>
                </a:solidFill>
              </a:rPr>
              <a:t>10</a:t>
            </a:r>
            <a:endParaRPr lang="en-GB" sz="2400" dirty="0">
              <a:solidFill>
                <a:srgbClr val="689429"/>
              </a:solidFill>
            </a:endParaRPr>
          </a:p>
        </p:txBody>
      </p:sp>
      <p:sp>
        <p:nvSpPr>
          <p:cNvPr id="79" name="Rectangle 78">
            <a:extLst>
              <a:ext uri="{FF2B5EF4-FFF2-40B4-BE49-F238E27FC236}">
                <a16:creationId xmlns:a16="http://schemas.microsoft.com/office/drawing/2014/main" id="{C52EC847-35B8-49FB-8E2C-5037C85E82B7}"/>
              </a:ext>
            </a:extLst>
          </p:cNvPr>
          <p:cNvSpPr/>
          <p:nvPr/>
        </p:nvSpPr>
        <p:spPr>
          <a:xfrm>
            <a:off x="3028105" y="3158412"/>
            <a:ext cx="349776" cy="461665"/>
          </a:xfrm>
          <a:prstGeom prst="rect">
            <a:avLst/>
          </a:prstGeom>
        </p:spPr>
        <p:txBody>
          <a:bodyPr wrap="none">
            <a:spAutoFit/>
          </a:bodyPr>
          <a:lstStyle/>
          <a:p>
            <a:r>
              <a:rPr lang="en-GB" sz="2400" b="1" dirty="0">
                <a:solidFill>
                  <a:srgbClr val="689429"/>
                </a:solidFill>
              </a:rPr>
              <a:t>5</a:t>
            </a:r>
            <a:endParaRPr lang="en-GB" sz="2400" dirty="0">
              <a:solidFill>
                <a:srgbClr val="689429"/>
              </a:solidFill>
            </a:endParaRPr>
          </a:p>
        </p:txBody>
      </p:sp>
      <p:sp>
        <p:nvSpPr>
          <p:cNvPr id="80" name="Rectangle 79">
            <a:extLst>
              <a:ext uri="{FF2B5EF4-FFF2-40B4-BE49-F238E27FC236}">
                <a16:creationId xmlns:a16="http://schemas.microsoft.com/office/drawing/2014/main" id="{1073A49A-6660-4F32-8BE6-F0BE2B17CE6D}"/>
              </a:ext>
            </a:extLst>
          </p:cNvPr>
          <p:cNvSpPr/>
          <p:nvPr/>
        </p:nvSpPr>
        <p:spPr>
          <a:xfrm>
            <a:off x="5732694" y="3158412"/>
            <a:ext cx="349776" cy="461665"/>
          </a:xfrm>
          <a:prstGeom prst="rect">
            <a:avLst/>
          </a:prstGeom>
        </p:spPr>
        <p:txBody>
          <a:bodyPr wrap="none">
            <a:spAutoFit/>
          </a:bodyPr>
          <a:lstStyle/>
          <a:p>
            <a:r>
              <a:rPr lang="en-GB" sz="2400" b="1" dirty="0">
                <a:solidFill>
                  <a:srgbClr val="689429"/>
                </a:solidFill>
              </a:rPr>
              <a:t>3</a:t>
            </a:r>
            <a:endParaRPr lang="en-GB" sz="2400" dirty="0">
              <a:solidFill>
                <a:srgbClr val="689429"/>
              </a:solidFill>
            </a:endParaRPr>
          </a:p>
        </p:txBody>
      </p:sp>
      <p:sp>
        <p:nvSpPr>
          <p:cNvPr id="81" name="Rectangle 80">
            <a:extLst>
              <a:ext uri="{FF2B5EF4-FFF2-40B4-BE49-F238E27FC236}">
                <a16:creationId xmlns:a16="http://schemas.microsoft.com/office/drawing/2014/main" id="{5F8696A1-BBD3-4519-B417-CD9EFC7CD982}"/>
              </a:ext>
            </a:extLst>
          </p:cNvPr>
          <p:cNvSpPr/>
          <p:nvPr/>
        </p:nvSpPr>
        <p:spPr>
          <a:xfrm>
            <a:off x="7400667" y="3158412"/>
            <a:ext cx="364202" cy="461665"/>
          </a:xfrm>
          <a:prstGeom prst="rect">
            <a:avLst/>
          </a:prstGeom>
        </p:spPr>
        <p:txBody>
          <a:bodyPr wrap="none">
            <a:spAutoFit/>
          </a:bodyPr>
          <a:lstStyle/>
          <a:p>
            <a:r>
              <a:rPr lang="en-GB" sz="2400" b="1" dirty="0">
                <a:solidFill>
                  <a:srgbClr val="689429"/>
                </a:solidFill>
              </a:rPr>
              <a:t>4</a:t>
            </a:r>
            <a:endParaRPr lang="en-GB" sz="2400" dirty="0">
              <a:solidFill>
                <a:srgbClr val="689429"/>
              </a:solidFill>
            </a:endParaRPr>
          </a:p>
        </p:txBody>
      </p:sp>
      <p:pic>
        <p:nvPicPr>
          <p:cNvPr id="82" name="Picture 81">
            <a:extLst>
              <a:ext uri="{FF2B5EF4-FFF2-40B4-BE49-F238E27FC236}">
                <a16:creationId xmlns:a16="http://schemas.microsoft.com/office/drawing/2014/main" id="{EB1B323F-463F-445B-B432-582F84569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880" y="1379209"/>
            <a:ext cx="3276667" cy="1920193"/>
          </a:xfrm>
          <a:prstGeom prst="rect">
            <a:avLst/>
          </a:prstGeom>
        </p:spPr>
      </p:pic>
      <p:pic>
        <p:nvPicPr>
          <p:cNvPr id="83" name="Picture 82">
            <a:extLst>
              <a:ext uri="{FF2B5EF4-FFF2-40B4-BE49-F238E27FC236}">
                <a16:creationId xmlns:a16="http://schemas.microsoft.com/office/drawing/2014/main" id="{91C4FF56-347B-4F74-9852-92DE7CC86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759" y="1379209"/>
            <a:ext cx="3276667" cy="1920193"/>
          </a:xfrm>
          <a:prstGeom prst="rect">
            <a:avLst/>
          </a:prstGeom>
        </p:spPr>
      </p:pic>
      <p:pic>
        <p:nvPicPr>
          <p:cNvPr id="84" name="Picture 83">
            <a:extLst>
              <a:ext uri="{FF2B5EF4-FFF2-40B4-BE49-F238E27FC236}">
                <a16:creationId xmlns:a16="http://schemas.microsoft.com/office/drawing/2014/main" id="{86E90A6D-CB0C-4214-AD3A-F143BBE6B2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2786" y="1379209"/>
            <a:ext cx="3276667" cy="1920193"/>
          </a:xfrm>
          <a:prstGeom prst="rect">
            <a:avLst/>
          </a:prstGeom>
        </p:spPr>
      </p:pic>
      <p:pic>
        <p:nvPicPr>
          <p:cNvPr id="85" name="Picture 84">
            <a:extLst>
              <a:ext uri="{FF2B5EF4-FFF2-40B4-BE49-F238E27FC236}">
                <a16:creationId xmlns:a16="http://schemas.microsoft.com/office/drawing/2014/main" id="{27A541E0-E813-4477-B683-A25D006C9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364" y="1379209"/>
            <a:ext cx="3276667" cy="1920193"/>
          </a:xfrm>
          <a:prstGeom prst="rect">
            <a:avLst/>
          </a:prstGeom>
        </p:spPr>
      </p:pic>
      <p:grpSp>
        <p:nvGrpSpPr>
          <p:cNvPr id="89" name="Group 88">
            <a:extLst>
              <a:ext uri="{FF2B5EF4-FFF2-40B4-BE49-F238E27FC236}">
                <a16:creationId xmlns:a16="http://schemas.microsoft.com/office/drawing/2014/main" id="{44CF9C8E-0471-4F65-A3CD-AA4C4A1FCA80}"/>
              </a:ext>
            </a:extLst>
          </p:cNvPr>
          <p:cNvGrpSpPr/>
          <p:nvPr/>
        </p:nvGrpSpPr>
        <p:grpSpPr>
          <a:xfrm>
            <a:off x="1395130" y="4204573"/>
            <a:ext cx="2282074" cy="2057274"/>
            <a:chOff x="1300109" y="4246245"/>
            <a:chExt cx="2282074" cy="2057274"/>
          </a:xfrm>
        </p:grpSpPr>
        <p:pic>
          <p:nvPicPr>
            <p:cNvPr id="86" name="Picture 85">
              <a:extLst>
                <a:ext uri="{FF2B5EF4-FFF2-40B4-BE49-F238E27FC236}">
                  <a16:creationId xmlns:a16="http://schemas.microsoft.com/office/drawing/2014/main" id="{98815F88-EA16-4646-9AF1-E0B003AC64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38042">
              <a:off x="1300109" y="4246245"/>
              <a:ext cx="2282074" cy="2057274"/>
            </a:xfrm>
            <a:prstGeom prst="rect">
              <a:avLst/>
            </a:prstGeom>
          </p:spPr>
        </p:pic>
        <p:sp>
          <p:nvSpPr>
            <p:cNvPr id="87" name="TextBox 86">
              <a:extLst>
                <a:ext uri="{FF2B5EF4-FFF2-40B4-BE49-F238E27FC236}">
                  <a16:creationId xmlns:a16="http://schemas.microsoft.com/office/drawing/2014/main" id="{15F97BD0-E59C-48AB-BD37-7404DAF8F166}"/>
                </a:ext>
              </a:extLst>
            </p:cNvPr>
            <p:cNvSpPr txBox="1"/>
            <p:nvPr/>
          </p:nvSpPr>
          <p:spPr>
            <a:xfrm rot="21387126">
              <a:off x="1482477" y="4491404"/>
              <a:ext cx="1950172" cy="1015663"/>
            </a:xfrm>
            <a:prstGeom prst="rect">
              <a:avLst/>
            </a:prstGeom>
            <a:noFill/>
          </p:spPr>
          <p:txBody>
            <a:bodyPr wrap="square" rtlCol="0">
              <a:spAutoFit/>
            </a:bodyPr>
            <a:lstStyle/>
            <a:p>
              <a:r>
                <a:rPr lang="en-GB" sz="2000" dirty="0"/>
                <a:t>What else</a:t>
              </a:r>
              <a:br>
                <a:rPr lang="en-GB" sz="2000" dirty="0"/>
              </a:br>
              <a:r>
                <a:rPr lang="en-GB" sz="2000" dirty="0"/>
                <a:t>could the numerators be?</a:t>
              </a:r>
            </a:p>
          </p:txBody>
        </p: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childTnLst>
                          </p:cTn>
                        </p:par>
                        <p:par>
                          <p:cTn id="8" fill="hold">
                            <p:stCondLst>
                              <p:cond delay="250"/>
                            </p:stCondLst>
                            <p:childTnLst>
                              <p:par>
                                <p:cTn id="9" presetID="1" presetClass="path" presetSubtype="0" accel="50000" decel="50000" fill="hold" nodeType="afterEffect">
                                  <p:stCondLst>
                                    <p:cond delay="0"/>
                                  </p:stCondLst>
                                  <p:childTnLst>
                                    <p:animMotion origin="layout" path="M 4.44444E-6 -2.22222E-6 C 0.00746 -2.22222E-6 0.01388 0.00949 0.01388 0.0213 C 0.01388 0.0331 0.00746 0.04283 4.44444E-6 0.04283 C -0.00782 0.04283 -0.01389 0.0331 -0.01389 0.0213 C -0.01389 0.00949 -0.00782 -2.22222E-6 4.44444E-6 -2.22222E-6 Z " pathEditMode="relative" rAng="0" ptsTypes="AAAAA">
                                      <p:cBhvr>
                                        <p:cTn id="10" dur="500" fill="hold"/>
                                        <p:tgtEl>
                                          <p:spTgt spid="82"/>
                                        </p:tgtEl>
                                        <p:attrNameLst>
                                          <p:attrName>ppt_x</p:attrName>
                                          <p:attrName>ppt_y</p:attrName>
                                        </p:attrNameLst>
                                      </p:cBhvr>
                                      <p:rCtr x="0" y="2130"/>
                                    </p:animMotion>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750"/>
                            </p:stCondLst>
                            <p:childTnLst>
                              <p:par>
                                <p:cTn id="15" presetID="10" presetClass="exit" presetSubtype="0" fill="hold" nodeType="afterEffect">
                                  <p:stCondLst>
                                    <p:cond delay="250"/>
                                  </p:stCondLst>
                                  <p:childTnLst>
                                    <p:animEffect transition="out" filter="fade">
                                      <p:cBhvr>
                                        <p:cTn id="16" dur="500"/>
                                        <p:tgtEl>
                                          <p:spTgt spid="82"/>
                                        </p:tgtEl>
                                      </p:cBhvr>
                                    </p:animEffect>
                                    <p:set>
                                      <p:cBhvr>
                                        <p:cTn id="17" dur="1" fill="hold">
                                          <p:stCondLst>
                                            <p:cond delay="499"/>
                                          </p:stCondLst>
                                        </p:cTn>
                                        <p:tgtEl>
                                          <p:spTgt spid="8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250"/>
                                        <p:tgtEl>
                                          <p:spTgt spid="83"/>
                                        </p:tgtEl>
                                      </p:cBhvr>
                                    </p:animEffect>
                                  </p:childTnLst>
                                </p:cTn>
                              </p:par>
                            </p:childTnLst>
                          </p:cTn>
                        </p:par>
                        <p:par>
                          <p:cTn id="23" fill="hold">
                            <p:stCondLst>
                              <p:cond delay="250"/>
                            </p:stCondLst>
                            <p:childTnLst>
                              <p:par>
                                <p:cTn id="24" presetID="1" presetClass="path" presetSubtype="0" accel="50000" decel="50000" fill="hold" nodeType="afterEffect">
                                  <p:stCondLst>
                                    <p:cond delay="0"/>
                                  </p:stCondLst>
                                  <p:childTnLst>
                                    <p:animMotion origin="layout" path="M -1.94444E-6 -2.22222E-6 C 0.00747 -2.22222E-6 0.01389 0.00949 0.01389 0.0213 C 0.01389 0.0331 0.00747 0.04283 -1.94444E-6 0.04283 C -0.00781 0.04283 -0.01389 0.0331 -0.01389 0.0213 C -0.01389 0.00949 -0.00781 -2.22222E-6 -1.94444E-6 -2.22222E-6 Z " pathEditMode="relative" rAng="0" ptsTypes="AAAAA">
                                      <p:cBhvr>
                                        <p:cTn id="25" dur="500" fill="hold"/>
                                        <p:tgtEl>
                                          <p:spTgt spid="83"/>
                                        </p:tgtEl>
                                        <p:attrNameLst>
                                          <p:attrName>ppt_x</p:attrName>
                                          <p:attrName>ppt_y</p:attrName>
                                        </p:attrNameLst>
                                      </p:cBhvr>
                                      <p:rCtr x="0" y="2130"/>
                                    </p:animMotion>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500"/>
                                        <p:tgtEl>
                                          <p:spTgt spid="79"/>
                                        </p:tgtEl>
                                      </p:cBhvr>
                                    </p:animEffect>
                                  </p:childTnLst>
                                </p:cTn>
                              </p:par>
                            </p:childTnLst>
                          </p:cTn>
                        </p:par>
                        <p:par>
                          <p:cTn id="29" fill="hold">
                            <p:stCondLst>
                              <p:cond delay="750"/>
                            </p:stCondLst>
                            <p:childTnLst>
                              <p:par>
                                <p:cTn id="30" presetID="10" presetClass="exit" presetSubtype="0" fill="hold" nodeType="afterEffect">
                                  <p:stCondLst>
                                    <p:cond delay="250"/>
                                  </p:stCondLst>
                                  <p:childTnLst>
                                    <p:animEffect transition="out" filter="fade">
                                      <p:cBhvr>
                                        <p:cTn id="31" dur="500"/>
                                        <p:tgtEl>
                                          <p:spTgt spid="83"/>
                                        </p:tgtEl>
                                      </p:cBhvr>
                                    </p:animEffect>
                                    <p:set>
                                      <p:cBhvr>
                                        <p:cTn id="32" dur="1" fill="hold">
                                          <p:stCondLst>
                                            <p:cond delay="499"/>
                                          </p:stCondLst>
                                        </p:cTn>
                                        <p:tgtEl>
                                          <p:spTgt spid="8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250"/>
                                        <p:tgtEl>
                                          <p:spTgt spid="84"/>
                                        </p:tgtEl>
                                      </p:cBhvr>
                                    </p:animEffect>
                                  </p:childTnLst>
                                </p:cTn>
                              </p:par>
                            </p:childTnLst>
                          </p:cTn>
                        </p:par>
                        <p:par>
                          <p:cTn id="38" fill="hold">
                            <p:stCondLst>
                              <p:cond delay="250"/>
                            </p:stCondLst>
                            <p:childTnLst>
                              <p:par>
                                <p:cTn id="39" presetID="1" presetClass="path" presetSubtype="0" accel="50000" decel="50000" fill="hold" nodeType="afterEffect">
                                  <p:stCondLst>
                                    <p:cond delay="0"/>
                                  </p:stCondLst>
                                  <p:childTnLst>
                                    <p:animMotion origin="layout" path="M -1.11111E-6 -2.22222E-6 C 0.00747 -2.22222E-6 0.01389 0.00949 0.01389 0.0213 C 0.01389 0.0331 0.00747 0.04283 -1.11111E-6 0.04283 C -0.00781 0.04283 -0.01389 0.0331 -0.01389 0.0213 C -0.01389 0.00949 -0.00781 -2.22222E-6 -1.11111E-6 -2.22222E-6 Z " pathEditMode="relative" rAng="0" ptsTypes="AAAAA">
                                      <p:cBhvr>
                                        <p:cTn id="40" dur="500" fill="hold"/>
                                        <p:tgtEl>
                                          <p:spTgt spid="84"/>
                                        </p:tgtEl>
                                        <p:attrNameLst>
                                          <p:attrName>ppt_x</p:attrName>
                                          <p:attrName>ppt_y</p:attrName>
                                        </p:attrNameLst>
                                      </p:cBhvr>
                                      <p:rCtr x="0" y="2130"/>
                                    </p:animMotion>
                                  </p:childTnLst>
                                </p:cTn>
                              </p:par>
                              <p:par>
                                <p:cTn id="41" presetID="10"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par>
                          <p:cTn id="44" fill="hold">
                            <p:stCondLst>
                              <p:cond delay="750"/>
                            </p:stCondLst>
                            <p:childTnLst>
                              <p:par>
                                <p:cTn id="45" presetID="10" presetClass="exit" presetSubtype="0" fill="hold" nodeType="afterEffect">
                                  <p:stCondLst>
                                    <p:cond delay="250"/>
                                  </p:stCondLst>
                                  <p:childTnLst>
                                    <p:animEffect transition="out" filter="fade">
                                      <p:cBhvr>
                                        <p:cTn id="46" dur="500"/>
                                        <p:tgtEl>
                                          <p:spTgt spid="84"/>
                                        </p:tgtEl>
                                      </p:cBhvr>
                                    </p:animEffect>
                                    <p:set>
                                      <p:cBhvr>
                                        <p:cTn id="47" dur="1" fill="hold">
                                          <p:stCondLst>
                                            <p:cond delay="499"/>
                                          </p:stCondLst>
                                        </p:cTn>
                                        <p:tgtEl>
                                          <p:spTgt spid="8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250"/>
                                        <p:tgtEl>
                                          <p:spTgt spid="85"/>
                                        </p:tgtEl>
                                      </p:cBhvr>
                                    </p:animEffect>
                                  </p:childTnLst>
                                </p:cTn>
                              </p:par>
                            </p:childTnLst>
                          </p:cTn>
                        </p:par>
                        <p:par>
                          <p:cTn id="53" fill="hold">
                            <p:stCondLst>
                              <p:cond delay="250"/>
                            </p:stCondLst>
                            <p:childTnLst>
                              <p:par>
                                <p:cTn id="54" presetID="1" presetClass="path" presetSubtype="0" accel="50000" decel="50000" fill="hold" nodeType="afterEffect">
                                  <p:stCondLst>
                                    <p:cond delay="0"/>
                                  </p:stCondLst>
                                  <p:childTnLst>
                                    <p:animMotion origin="layout" path="M -1.94444E-6 -2.22222E-6 C 0.00747 -2.22222E-6 0.01389 0.00949 0.01389 0.0213 C 0.01389 0.0331 0.00747 0.04283 -1.94444E-6 0.04283 C -0.00781 0.04283 -0.01389 0.0331 -0.01389 0.0213 C -0.01389 0.00949 -0.00781 -2.22222E-6 -1.94444E-6 -2.22222E-6 Z " pathEditMode="relative" rAng="0" ptsTypes="AAAAA">
                                      <p:cBhvr>
                                        <p:cTn id="55" dur="500" fill="hold"/>
                                        <p:tgtEl>
                                          <p:spTgt spid="85"/>
                                        </p:tgtEl>
                                        <p:attrNameLst>
                                          <p:attrName>ppt_x</p:attrName>
                                          <p:attrName>ppt_y</p:attrName>
                                        </p:attrNameLst>
                                      </p:cBhvr>
                                      <p:rCtr x="0" y="2130"/>
                                    </p:animMotion>
                                  </p:childTnLst>
                                </p:cTn>
                              </p:par>
                              <p:par>
                                <p:cTn id="56" presetID="10"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par>
                          <p:cTn id="59" fill="hold">
                            <p:stCondLst>
                              <p:cond delay="750"/>
                            </p:stCondLst>
                            <p:childTnLst>
                              <p:par>
                                <p:cTn id="60" presetID="10" presetClass="exit" presetSubtype="0" fill="hold" nodeType="afterEffect">
                                  <p:stCondLst>
                                    <p:cond delay="250"/>
                                  </p:stCondLst>
                                  <p:childTnLst>
                                    <p:animEffect transition="out" filter="fade">
                                      <p:cBhvr>
                                        <p:cTn id="61" dur="500"/>
                                        <p:tgtEl>
                                          <p:spTgt spid="85"/>
                                        </p:tgtEl>
                                      </p:cBhvr>
                                    </p:animEffect>
                                    <p:set>
                                      <p:cBhvr>
                                        <p:cTn id="62" dur="1" fill="hold">
                                          <p:stCondLst>
                                            <p:cond delay="499"/>
                                          </p:stCondLst>
                                        </p:cTn>
                                        <p:tgtEl>
                                          <p:spTgt spid="8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fade">
                                      <p:cBhvr>
                                        <p:cTn id="67" dur="250"/>
                                        <p:tgtEl>
                                          <p:spTgt spid="89"/>
                                        </p:tgtEl>
                                      </p:cBhvr>
                                    </p:animEffect>
                                  </p:childTnLst>
                                </p:cTn>
                              </p:par>
                              <p:par>
                                <p:cTn id="68" presetID="26" presetClass="emph" presetSubtype="0" fill="hold" nodeType="withEffect">
                                  <p:stCondLst>
                                    <p:cond delay="0"/>
                                  </p:stCondLst>
                                  <p:childTnLst>
                                    <p:animEffect transition="out" filter="fade">
                                      <p:cBhvr>
                                        <p:cTn id="69" dur="250" tmFilter="0, 0; .2, .5; .8, .5; 1, 0"/>
                                        <p:tgtEl>
                                          <p:spTgt spid="89"/>
                                        </p:tgtEl>
                                      </p:cBhvr>
                                    </p:animEffect>
                                    <p:animScale>
                                      <p:cBhvr>
                                        <p:cTn id="70" dur="125" autoRev="1" fill="hold"/>
                                        <p:tgtEl>
                                          <p:spTgt spid="8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9"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2" name="Group 391">
            <a:extLst>
              <a:ext uri="{FF2B5EF4-FFF2-40B4-BE49-F238E27FC236}">
                <a16:creationId xmlns:a16="http://schemas.microsoft.com/office/drawing/2014/main" id="{2D3E42B5-430A-4D26-957A-31C7601053B8}"/>
              </a:ext>
            </a:extLst>
          </p:cNvPr>
          <p:cNvGrpSpPr/>
          <p:nvPr/>
        </p:nvGrpSpPr>
        <p:grpSpPr>
          <a:xfrm>
            <a:off x="539750" y="4217533"/>
            <a:ext cx="8064498" cy="2056267"/>
            <a:chOff x="539750" y="4217533"/>
            <a:chExt cx="8064498" cy="2056267"/>
          </a:xfrm>
        </p:grpSpPr>
        <p:pic>
          <p:nvPicPr>
            <p:cNvPr id="393" name="Picture 392">
              <a:extLst>
                <a:ext uri="{FF2B5EF4-FFF2-40B4-BE49-F238E27FC236}">
                  <a16:creationId xmlns:a16="http://schemas.microsoft.com/office/drawing/2014/main" id="{4B6D730B-A4DC-470A-B288-D1DEA149B4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59" b="48682"/>
            <a:stretch/>
          </p:blipFill>
          <p:spPr>
            <a:xfrm>
              <a:off x="539750" y="4217533"/>
              <a:ext cx="8064498" cy="2056267"/>
            </a:xfrm>
            <a:prstGeom prst="rect">
              <a:avLst/>
            </a:prstGeom>
          </p:spPr>
        </p:pic>
        <p:pic>
          <p:nvPicPr>
            <p:cNvPr id="394" name="Picture 393">
              <a:extLst>
                <a:ext uri="{FF2B5EF4-FFF2-40B4-BE49-F238E27FC236}">
                  <a16:creationId xmlns:a16="http://schemas.microsoft.com/office/drawing/2014/main" id="{F591D299-EA7E-4080-B599-2909BFC3D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473"/>
            <a:stretch/>
          </p:blipFill>
          <p:spPr>
            <a:xfrm>
              <a:off x="1866655" y="4304157"/>
              <a:ext cx="3382378" cy="1969643"/>
            </a:xfrm>
            <a:prstGeom prst="rect">
              <a:avLst/>
            </a:prstGeom>
          </p:spPr>
        </p:pic>
        <p:pic>
          <p:nvPicPr>
            <p:cNvPr id="395" name="Picture 394">
              <a:extLst>
                <a:ext uri="{FF2B5EF4-FFF2-40B4-BE49-F238E27FC236}">
                  <a16:creationId xmlns:a16="http://schemas.microsoft.com/office/drawing/2014/main" id="{DF0912A0-BF3D-4E4B-8F08-F3E61EA268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612"/>
            <a:stretch/>
          </p:blipFill>
          <p:spPr>
            <a:xfrm>
              <a:off x="4890839" y="5368835"/>
              <a:ext cx="1452131" cy="904965"/>
            </a:xfrm>
            <a:prstGeom prst="rect">
              <a:avLst/>
            </a:prstGeom>
          </p:spPr>
        </p:pic>
      </p:grpSp>
      <p:sp>
        <p:nvSpPr>
          <p:cNvPr id="186" name="Rectangle 185">
            <a:extLst>
              <a:ext uri="{FF2B5EF4-FFF2-40B4-BE49-F238E27FC236}">
                <a16:creationId xmlns:a16="http://schemas.microsoft.com/office/drawing/2014/main" id="{0CEDBF3D-19BA-4DB9-9449-6A6A44FD305E}"/>
              </a:ext>
            </a:extLst>
          </p:cNvPr>
          <p:cNvSpPr/>
          <p:nvPr/>
        </p:nvSpPr>
        <p:spPr>
          <a:xfrm>
            <a:off x="539749" y="2640467"/>
            <a:ext cx="8064499" cy="1577065"/>
          </a:xfrm>
          <a:prstGeom prst="rect">
            <a:avLst/>
          </a:prstGeom>
          <a:solidFill>
            <a:schemeClr val="bg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ysClr val="windowText" lastClr="000000"/>
              </a:solidFill>
            </a:endParaRPr>
          </a:p>
        </p:txBody>
      </p:sp>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91389E3D-979C-4223-A54A-17B064B5E2C4}"/>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75" name="Rectangle 74"/>
          <p:cNvSpPr/>
          <p:nvPr/>
        </p:nvSpPr>
        <p:spPr>
          <a:xfrm>
            <a:off x="253616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D970865-7728-45D6-AB21-F89627E5D323}"/>
              </a:ext>
            </a:extLst>
          </p:cNvPr>
          <p:cNvSpPr/>
          <p:nvPr/>
        </p:nvSpPr>
        <p:spPr>
          <a:xfrm>
            <a:off x="539749" y="1337095"/>
            <a:ext cx="8064499" cy="830400"/>
          </a:xfrm>
          <a:prstGeom prst="rect">
            <a:avLst/>
          </a:prstGeom>
          <a:solidFill>
            <a:schemeClr val="bg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lang="en-GB" dirty="0">
                <a:solidFill>
                  <a:sysClr val="windowText" lastClr="000000"/>
                </a:solidFill>
              </a:rPr>
              <a:t>There were 9 cubes altogether. 3 children each took an odd number of cubes from the set with none remaining.</a:t>
            </a:r>
          </a:p>
        </p:txBody>
      </p:sp>
      <p:sp>
        <p:nvSpPr>
          <p:cNvPr id="92" name="TextBox 91">
            <a:extLst>
              <a:ext uri="{FF2B5EF4-FFF2-40B4-BE49-F238E27FC236}">
                <a16:creationId xmlns:a16="http://schemas.microsoft.com/office/drawing/2014/main" id="{5F32DD49-B424-4EEE-B213-75C49D36CB8D}"/>
              </a:ext>
            </a:extLst>
          </p:cNvPr>
          <p:cNvSpPr txBox="1"/>
          <p:nvPr/>
        </p:nvSpPr>
        <p:spPr>
          <a:xfrm>
            <a:off x="539750" y="2145360"/>
            <a:ext cx="8064498" cy="495108"/>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spAutoFit/>
          </a:bodyPr>
          <a:lstStyle/>
          <a:p>
            <a:r>
              <a:rPr lang="en-GB" b="1" dirty="0"/>
              <a:t>What fraction of cubes could each child have taken?</a:t>
            </a:r>
          </a:p>
        </p:txBody>
      </p:sp>
      <p:grpSp>
        <p:nvGrpSpPr>
          <p:cNvPr id="16" name="Group 15">
            <a:extLst>
              <a:ext uri="{FF2B5EF4-FFF2-40B4-BE49-F238E27FC236}">
                <a16:creationId xmlns:a16="http://schemas.microsoft.com/office/drawing/2014/main" id="{3F3465DC-D3A7-4195-88BE-B623F084D46B}"/>
              </a:ext>
            </a:extLst>
          </p:cNvPr>
          <p:cNvGrpSpPr/>
          <p:nvPr/>
        </p:nvGrpSpPr>
        <p:grpSpPr>
          <a:xfrm>
            <a:off x="776845" y="2925366"/>
            <a:ext cx="4562638" cy="966682"/>
            <a:chOff x="755650" y="3139851"/>
            <a:chExt cx="5383683" cy="1140635"/>
          </a:xfrm>
        </p:grpSpPr>
        <p:pic>
          <p:nvPicPr>
            <p:cNvPr id="106" name="Picture 105">
              <a:extLst>
                <a:ext uri="{FF2B5EF4-FFF2-40B4-BE49-F238E27FC236}">
                  <a16:creationId xmlns:a16="http://schemas.microsoft.com/office/drawing/2014/main" id="{539F43C1-0293-4263-BC39-15C039A1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650" y="3650046"/>
              <a:ext cx="614381" cy="630440"/>
            </a:xfrm>
            <a:prstGeom prst="rect">
              <a:avLst/>
            </a:prstGeom>
          </p:spPr>
        </p:pic>
        <p:pic>
          <p:nvPicPr>
            <p:cNvPr id="107" name="Picture 106">
              <a:extLst>
                <a:ext uri="{FF2B5EF4-FFF2-40B4-BE49-F238E27FC236}">
                  <a16:creationId xmlns:a16="http://schemas.microsoft.com/office/drawing/2014/main" id="{FB40E9F3-F63C-4F60-A079-69EFDE23E1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976" y="3650046"/>
              <a:ext cx="614381" cy="630440"/>
            </a:xfrm>
            <a:prstGeom prst="rect">
              <a:avLst/>
            </a:prstGeom>
          </p:spPr>
        </p:pic>
        <p:pic>
          <p:nvPicPr>
            <p:cNvPr id="108" name="Picture 107">
              <a:extLst>
                <a:ext uri="{FF2B5EF4-FFF2-40B4-BE49-F238E27FC236}">
                  <a16:creationId xmlns:a16="http://schemas.microsoft.com/office/drawing/2014/main" id="{D4208FA3-6A51-48DB-B366-503E49AC1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0302" y="3650046"/>
              <a:ext cx="614381" cy="630440"/>
            </a:xfrm>
            <a:prstGeom prst="rect">
              <a:avLst/>
            </a:prstGeom>
          </p:spPr>
        </p:pic>
        <p:pic>
          <p:nvPicPr>
            <p:cNvPr id="109" name="Picture 108">
              <a:extLst>
                <a:ext uri="{FF2B5EF4-FFF2-40B4-BE49-F238E27FC236}">
                  <a16:creationId xmlns:a16="http://schemas.microsoft.com/office/drawing/2014/main" id="{64B09561-A726-496C-A857-4DF67B0FF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2628" y="3650046"/>
              <a:ext cx="614381" cy="630440"/>
            </a:xfrm>
            <a:prstGeom prst="rect">
              <a:avLst/>
            </a:prstGeom>
          </p:spPr>
        </p:pic>
        <p:pic>
          <p:nvPicPr>
            <p:cNvPr id="110" name="Picture 109">
              <a:extLst>
                <a:ext uri="{FF2B5EF4-FFF2-40B4-BE49-F238E27FC236}">
                  <a16:creationId xmlns:a16="http://schemas.microsoft.com/office/drawing/2014/main" id="{BFB6E4DA-4728-48E7-8FC9-039CEDB7CF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4952" y="3650046"/>
              <a:ext cx="614381" cy="630440"/>
            </a:xfrm>
            <a:prstGeom prst="rect">
              <a:avLst/>
            </a:prstGeom>
          </p:spPr>
        </p:pic>
        <p:pic>
          <p:nvPicPr>
            <p:cNvPr id="111" name="Picture 110">
              <a:extLst>
                <a:ext uri="{FF2B5EF4-FFF2-40B4-BE49-F238E27FC236}">
                  <a16:creationId xmlns:a16="http://schemas.microsoft.com/office/drawing/2014/main" id="{758EE43A-0033-434E-88AF-7BA8A7C4C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1813" y="3139851"/>
              <a:ext cx="614381" cy="630440"/>
            </a:xfrm>
            <a:prstGeom prst="rect">
              <a:avLst/>
            </a:prstGeom>
          </p:spPr>
        </p:pic>
        <p:pic>
          <p:nvPicPr>
            <p:cNvPr id="112" name="Picture 111">
              <a:extLst>
                <a:ext uri="{FF2B5EF4-FFF2-40B4-BE49-F238E27FC236}">
                  <a16:creationId xmlns:a16="http://schemas.microsoft.com/office/drawing/2014/main" id="{964A879A-98CF-4AA8-B865-8B6B976F9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139" y="3139851"/>
              <a:ext cx="614381" cy="630440"/>
            </a:xfrm>
            <a:prstGeom prst="rect">
              <a:avLst/>
            </a:prstGeom>
          </p:spPr>
        </p:pic>
        <p:pic>
          <p:nvPicPr>
            <p:cNvPr id="113" name="Picture 112">
              <a:extLst>
                <a:ext uri="{FF2B5EF4-FFF2-40B4-BE49-F238E27FC236}">
                  <a16:creationId xmlns:a16="http://schemas.microsoft.com/office/drawing/2014/main" id="{E8108203-7932-4315-9050-A922AD3530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465" y="3139851"/>
              <a:ext cx="614381" cy="630440"/>
            </a:xfrm>
            <a:prstGeom prst="rect">
              <a:avLst/>
            </a:prstGeom>
          </p:spPr>
        </p:pic>
        <p:pic>
          <p:nvPicPr>
            <p:cNvPr id="114" name="Picture 113">
              <a:extLst>
                <a:ext uri="{FF2B5EF4-FFF2-40B4-BE49-F238E27FC236}">
                  <a16:creationId xmlns:a16="http://schemas.microsoft.com/office/drawing/2014/main" id="{686FA6C6-9734-41C1-B077-B7404AE0D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791" y="3139851"/>
              <a:ext cx="614381" cy="630440"/>
            </a:xfrm>
            <a:prstGeom prst="rect">
              <a:avLst/>
            </a:prstGeom>
          </p:spPr>
        </p:pic>
      </p:grpSp>
      <p:grpSp>
        <p:nvGrpSpPr>
          <p:cNvPr id="25" name="Group 24">
            <a:extLst>
              <a:ext uri="{FF2B5EF4-FFF2-40B4-BE49-F238E27FC236}">
                <a16:creationId xmlns:a16="http://schemas.microsoft.com/office/drawing/2014/main" id="{DA62FA3D-4B5D-4820-93A3-80883929298B}"/>
              </a:ext>
            </a:extLst>
          </p:cNvPr>
          <p:cNvGrpSpPr/>
          <p:nvPr/>
        </p:nvGrpSpPr>
        <p:grpSpPr>
          <a:xfrm>
            <a:off x="5614419" y="3145039"/>
            <a:ext cx="2714892" cy="674106"/>
            <a:chOff x="5673458" y="3145039"/>
            <a:chExt cx="2714892" cy="674106"/>
          </a:xfrm>
        </p:grpSpPr>
        <p:sp>
          <p:nvSpPr>
            <p:cNvPr id="115" name="TextBox 114">
              <a:extLst>
                <a:ext uri="{FF2B5EF4-FFF2-40B4-BE49-F238E27FC236}">
                  <a16:creationId xmlns:a16="http://schemas.microsoft.com/office/drawing/2014/main" id="{A7C2B0CB-27E1-450D-8159-27373E1FEA47}"/>
                </a:ext>
              </a:extLst>
            </p:cNvPr>
            <p:cNvSpPr txBox="1"/>
            <p:nvPr/>
          </p:nvSpPr>
          <p:spPr>
            <a:xfrm>
              <a:off x="5943780" y="3251260"/>
              <a:ext cx="365806" cy="461665"/>
            </a:xfrm>
            <a:prstGeom prst="rect">
              <a:avLst/>
            </a:prstGeom>
            <a:noFill/>
          </p:spPr>
          <p:txBody>
            <a:bodyPr wrap="none" rtlCol="0" anchor="ctr">
              <a:spAutoFit/>
            </a:bodyPr>
            <a:lstStyle/>
            <a:p>
              <a:pPr algn="ctr"/>
              <a:r>
                <a:rPr lang="en-GB" sz="2400" dirty="0"/>
                <a:t>−</a:t>
              </a:r>
            </a:p>
          </p:txBody>
        </p:sp>
        <p:sp>
          <p:nvSpPr>
            <p:cNvPr id="116" name="TextBox 115">
              <a:extLst>
                <a:ext uri="{FF2B5EF4-FFF2-40B4-BE49-F238E27FC236}">
                  <a16:creationId xmlns:a16="http://schemas.microsoft.com/office/drawing/2014/main" id="{A183C5E8-0A4D-4702-8A48-54BF0148FAA7}"/>
                </a:ext>
              </a:extLst>
            </p:cNvPr>
            <p:cNvSpPr txBox="1"/>
            <p:nvPr/>
          </p:nvSpPr>
          <p:spPr>
            <a:xfrm>
              <a:off x="6546594" y="3251260"/>
              <a:ext cx="365806" cy="461665"/>
            </a:xfrm>
            <a:prstGeom prst="rect">
              <a:avLst/>
            </a:prstGeom>
            <a:noFill/>
          </p:spPr>
          <p:txBody>
            <a:bodyPr wrap="none" rtlCol="0" anchor="ctr">
              <a:spAutoFit/>
            </a:bodyPr>
            <a:lstStyle/>
            <a:p>
              <a:pPr algn="ctr"/>
              <a:r>
                <a:rPr lang="en-GB" sz="2400" dirty="0"/>
                <a:t>−</a:t>
              </a:r>
            </a:p>
          </p:txBody>
        </p:sp>
        <p:sp>
          <p:nvSpPr>
            <p:cNvPr id="117" name="TextBox 116">
              <a:extLst>
                <a:ext uri="{FF2B5EF4-FFF2-40B4-BE49-F238E27FC236}">
                  <a16:creationId xmlns:a16="http://schemas.microsoft.com/office/drawing/2014/main" id="{85CD0A18-8C8C-42E9-85CD-4D67E9770589}"/>
                </a:ext>
              </a:extLst>
            </p:cNvPr>
            <p:cNvSpPr txBox="1"/>
            <p:nvPr/>
          </p:nvSpPr>
          <p:spPr>
            <a:xfrm>
              <a:off x="7149408" y="3251260"/>
              <a:ext cx="365806" cy="461665"/>
            </a:xfrm>
            <a:prstGeom prst="rect">
              <a:avLst/>
            </a:prstGeom>
            <a:noFill/>
          </p:spPr>
          <p:txBody>
            <a:bodyPr wrap="none" rtlCol="0" anchor="ctr">
              <a:spAutoFit/>
            </a:bodyPr>
            <a:lstStyle/>
            <a:p>
              <a:pPr algn="ctr"/>
              <a:r>
                <a:rPr lang="en-GB" sz="2400" dirty="0"/>
                <a:t>−</a:t>
              </a:r>
            </a:p>
          </p:txBody>
        </p:sp>
        <p:grpSp>
          <p:nvGrpSpPr>
            <p:cNvPr id="22" name="Group 21">
              <a:extLst>
                <a:ext uri="{FF2B5EF4-FFF2-40B4-BE49-F238E27FC236}">
                  <a16:creationId xmlns:a16="http://schemas.microsoft.com/office/drawing/2014/main" id="{74B2B211-923B-4D44-8BAD-62ED090BB784}"/>
                </a:ext>
              </a:extLst>
            </p:cNvPr>
            <p:cNvGrpSpPr/>
            <p:nvPr/>
          </p:nvGrpSpPr>
          <p:grpSpPr>
            <a:xfrm>
              <a:off x="6879086" y="3145039"/>
              <a:ext cx="303636" cy="674106"/>
              <a:chOff x="6883918" y="2980144"/>
              <a:chExt cx="303636" cy="674106"/>
            </a:xfrm>
          </p:grpSpPr>
          <p:sp>
            <p:nvSpPr>
              <p:cNvPr id="118" name="Rectangle 117">
                <a:extLst>
                  <a:ext uri="{FF2B5EF4-FFF2-40B4-BE49-F238E27FC236}">
                    <a16:creationId xmlns:a16="http://schemas.microsoft.com/office/drawing/2014/main" id="{BBA6272F-E5D1-4E67-8C5B-188F0EF28BC7}"/>
                  </a:ext>
                </a:extLst>
              </p:cNvPr>
              <p:cNvSpPr/>
              <p:nvPr/>
            </p:nvSpPr>
            <p:spPr>
              <a:xfrm>
                <a:off x="6890515" y="2980144"/>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9" name="Rectangle 118">
                <a:extLst>
                  <a:ext uri="{FF2B5EF4-FFF2-40B4-BE49-F238E27FC236}">
                    <a16:creationId xmlns:a16="http://schemas.microsoft.com/office/drawing/2014/main" id="{1296C42A-0AF6-428D-814C-119B555DB9F0}"/>
                  </a:ext>
                </a:extLst>
              </p:cNvPr>
              <p:cNvSpPr/>
              <p:nvPr/>
            </p:nvSpPr>
            <p:spPr>
              <a:xfrm>
                <a:off x="6890515" y="3363805"/>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1" name="Straight Connector 120">
                <a:extLst>
                  <a:ext uri="{FF2B5EF4-FFF2-40B4-BE49-F238E27FC236}">
                    <a16:creationId xmlns:a16="http://schemas.microsoft.com/office/drawing/2014/main" id="{55976860-48ED-4BB8-BFA2-72FA538A8BEE}"/>
                  </a:ext>
                </a:extLst>
              </p:cNvPr>
              <p:cNvCxnSpPr>
                <a:cxnSpLocks/>
              </p:cNvCxnSpPr>
              <p:nvPr/>
            </p:nvCxnSpPr>
            <p:spPr>
              <a:xfrm>
                <a:off x="6883918" y="3320527"/>
                <a:ext cx="303636"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id="{AEA86F67-2821-4013-9EF7-F10595BF06FE}"/>
                </a:ext>
              </a:extLst>
            </p:cNvPr>
            <p:cNvGrpSpPr/>
            <p:nvPr/>
          </p:nvGrpSpPr>
          <p:grpSpPr>
            <a:xfrm>
              <a:off x="6276272" y="3145039"/>
              <a:ext cx="303636" cy="674106"/>
              <a:chOff x="6305663" y="2980144"/>
              <a:chExt cx="303636" cy="674106"/>
            </a:xfrm>
          </p:grpSpPr>
          <p:sp>
            <p:nvSpPr>
              <p:cNvPr id="126" name="Rectangle 125">
                <a:extLst>
                  <a:ext uri="{FF2B5EF4-FFF2-40B4-BE49-F238E27FC236}">
                    <a16:creationId xmlns:a16="http://schemas.microsoft.com/office/drawing/2014/main" id="{F6B40123-D5B7-4BA2-9169-7E145EC2D04E}"/>
                  </a:ext>
                </a:extLst>
              </p:cNvPr>
              <p:cNvSpPr/>
              <p:nvPr/>
            </p:nvSpPr>
            <p:spPr>
              <a:xfrm>
                <a:off x="6312260" y="2980144"/>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7" name="Rectangle 126">
                <a:extLst>
                  <a:ext uri="{FF2B5EF4-FFF2-40B4-BE49-F238E27FC236}">
                    <a16:creationId xmlns:a16="http://schemas.microsoft.com/office/drawing/2014/main" id="{F76136B3-530A-4B7D-A258-19EE134096DA}"/>
                  </a:ext>
                </a:extLst>
              </p:cNvPr>
              <p:cNvSpPr/>
              <p:nvPr/>
            </p:nvSpPr>
            <p:spPr>
              <a:xfrm>
                <a:off x="6312260" y="3363805"/>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9" name="Straight Connector 128">
                <a:extLst>
                  <a:ext uri="{FF2B5EF4-FFF2-40B4-BE49-F238E27FC236}">
                    <a16:creationId xmlns:a16="http://schemas.microsoft.com/office/drawing/2014/main" id="{56249448-B992-475A-9425-811B2551E385}"/>
                  </a:ext>
                </a:extLst>
              </p:cNvPr>
              <p:cNvCxnSpPr>
                <a:cxnSpLocks/>
              </p:cNvCxnSpPr>
              <p:nvPr/>
            </p:nvCxnSpPr>
            <p:spPr>
              <a:xfrm>
                <a:off x="6305663" y="3320527"/>
                <a:ext cx="303636"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23" name="Group 22">
              <a:extLst>
                <a:ext uri="{FF2B5EF4-FFF2-40B4-BE49-F238E27FC236}">
                  <a16:creationId xmlns:a16="http://schemas.microsoft.com/office/drawing/2014/main" id="{4FF72874-5575-4D10-BA3C-73CE2DC34993}"/>
                </a:ext>
              </a:extLst>
            </p:cNvPr>
            <p:cNvGrpSpPr/>
            <p:nvPr/>
          </p:nvGrpSpPr>
          <p:grpSpPr>
            <a:xfrm>
              <a:off x="7481900" y="3145039"/>
              <a:ext cx="303636" cy="674106"/>
              <a:chOff x="7474506" y="2980144"/>
              <a:chExt cx="303636" cy="674106"/>
            </a:xfrm>
          </p:grpSpPr>
          <p:sp>
            <p:nvSpPr>
              <p:cNvPr id="130" name="Rectangle 129">
                <a:extLst>
                  <a:ext uri="{FF2B5EF4-FFF2-40B4-BE49-F238E27FC236}">
                    <a16:creationId xmlns:a16="http://schemas.microsoft.com/office/drawing/2014/main" id="{87A73A3B-73E5-41D6-B05F-82FB2DCE4BC0}"/>
                  </a:ext>
                </a:extLst>
              </p:cNvPr>
              <p:cNvSpPr/>
              <p:nvPr/>
            </p:nvSpPr>
            <p:spPr>
              <a:xfrm>
                <a:off x="7481102" y="2980144"/>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1" name="Rectangle 130">
                <a:extLst>
                  <a:ext uri="{FF2B5EF4-FFF2-40B4-BE49-F238E27FC236}">
                    <a16:creationId xmlns:a16="http://schemas.microsoft.com/office/drawing/2014/main" id="{4FD661CF-69FB-4158-ABC4-7F0A058E5C7D}"/>
                  </a:ext>
                </a:extLst>
              </p:cNvPr>
              <p:cNvSpPr/>
              <p:nvPr/>
            </p:nvSpPr>
            <p:spPr>
              <a:xfrm>
                <a:off x="7481102" y="3363805"/>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33" name="Straight Connector 132">
                <a:extLst>
                  <a:ext uri="{FF2B5EF4-FFF2-40B4-BE49-F238E27FC236}">
                    <a16:creationId xmlns:a16="http://schemas.microsoft.com/office/drawing/2014/main" id="{D92A6A24-3A8E-4652-AE1F-AD3060718132}"/>
                  </a:ext>
                </a:extLst>
              </p:cNvPr>
              <p:cNvCxnSpPr>
                <a:cxnSpLocks/>
              </p:cNvCxnSpPr>
              <p:nvPr/>
            </p:nvCxnSpPr>
            <p:spPr>
              <a:xfrm>
                <a:off x="7474506" y="3320527"/>
                <a:ext cx="303636"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20" name="Group 19">
              <a:extLst>
                <a:ext uri="{FF2B5EF4-FFF2-40B4-BE49-F238E27FC236}">
                  <a16:creationId xmlns:a16="http://schemas.microsoft.com/office/drawing/2014/main" id="{558B7409-3839-470E-A80F-F097DD6670AB}"/>
                </a:ext>
              </a:extLst>
            </p:cNvPr>
            <p:cNvGrpSpPr/>
            <p:nvPr/>
          </p:nvGrpSpPr>
          <p:grpSpPr>
            <a:xfrm>
              <a:off x="5673458" y="3145039"/>
              <a:ext cx="303636" cy="674106"/>
              <a:chOff x="5730608" y="2980144"/>
              <a:chExt cx="303636" cy="674106"/>
            </a:xfrm>
          </p:grpSpPr>
          <p:sp>
            <p:nvSpPr>
              <p:cNvPr id="136" name="Rectangle 135">
                <a:extLst>
                  <a:ext uri="{FF2B5EF4-FFF2-40B4-BE49-F238E27FC236}">
                    <a16:creationId xmlns:a16="http://schemas.microsoft.com/office/drawing/2014/main" id="{176D1161-561D-4844-9AFE-AB3B042AC11A}"/>
                  </a:ext>
                </a:extLst>
              </p:cNvPr>
              <p:cNvSpPr/>
              <p:nvPr/>
            </p:nvSpPr>
            <p:spPr>
              <a:xfrm>
                <a:off x="5737203" y="2980144"/>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a:t>
                </a:r>
              </a:p>
            </p:txBody>
          </p:sp>
          <p:sp>
            <p:nvSpPr>
              <p:cNvPr id="137" name="Rectangle 136">
                <a:extLst>
                  <a:ext uri="{FF2B5EF4-FFF2-40B4-BE49-F238E27FC236}">
                    <a16:creationId xmlns:a16="http://schemas.microsoft.com/office/drawing/2014/main" id="{1FF0167D-5C5D-4D31-AB45-062BE17D727F}"/>
                  </a:ext>
                </a:extLst>
              </p:cNvPr>
              <p:cNvSpPr/>
              <p:nvPr/>
            </p:nvSpPr>
            <p:spPr>
              <a:xfrm>
                <a:off x="5737203" y="3363805"/>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a:t>
                </a:r>
              </a:p>
            </p:txBody>
          </p:sp>
          <p:cxnSp>
            <p:nvCxnSpPr>
              <p:cNvPr id="139" name="Straight Connector 138">
                <a:extLst>
                  <a:ext uri="{FF2B5EF4-FFF2-40B4-BE49-F238E27FC236}">
                    <a16:creationId xmlns:a16="http://schemas.microsoft.com/office/drawing/2014/main" id="{AF30C8B1-250A-4F25-91BE-915874E38243}"/>
                  </a:ext>
                </a:extLst>
              </p:cNvPr>
              <p:cNvCxnSpPr>
                <a:cxnSpLocks/>
              </p:cNvCxnSpPr>
              <p:nvPr/>
            </p:nvCxnSpPr>
            <p:spPr>
              <a:xfrm>
                <a:off x="5730608" y="3320527"/>
                <a:ext cx="303636"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sp>
          <p:nvSpPr>
            <p:cNvPr id="140" name="TextBox 139">
              <a:extLst>
                <a:ext uri="{FF2B5EF4-FFF2-40B4-BE49-F238E27FC236}">
                  <a16:creationId xmlns:a16="http://schemas.microsoft.com/office/drawing/2014/main" id="{5952DCD3-6556-4ED0-84E4-68F5ED952429}"/>
                </a:ext>
              </a:extLst>
            </p:cNvPr>
            <p:cNvSpPr txBox="1"/>
            <p:nvPr/>
          </p:nvSpPr>
          <p:spPr>
            <a:xfrm>
              <a:off x="7752222" y="3251260"/>
              <a:ext cx="365806" cy="461665"/>
            </a:xfrm>
            <a:prstGeom prst="rect">
              <a:avLst/>
            </a:prstGeom>
            <a:noFill/>
          </p:spPr>
          <p:txBody>
            <a:bodyPr wrap="none" rtlCol="0" anchor="ctr">
              <a:spAutoFit/>
            </a:bodyPr>
            <a:lstStyle/>
            <a:p>
              <a:pPr algn="ctr"/>
              <a:r>
                <a:rPr lang="en-GB" sz="2400" dirty="0"/>
                <a:t>=</a:t>
              </a:r>
            </a:p>
          </p:txBody>
        </p:sp>
        <p:grpSp>
          <p:nvGrpSpPr>
            <p:cNvPr id="24" name="Group 23">
              <a:extLst>
                <a:ext uri="{FF2B5EF4-FFF2-40B4-BE49-F238E27FC236}">
                  <a16:creationId xmlns:a16="http://schemas.microsoft.com/office/drawing/2014/main" id="{C96C7A4C-77B6-45FC-86BF-F00FE4325949}"/>
                </a:ext>
              </a:extLst>
            </p:cNvPr>
            <p:cNvGrpSpPr/>
            <p:nvPr/>
          </p:nvGrpSpPr>
          <p:grpSpPr>
            <a:xfrm>
              <a:off x="8084714" y="3145039"/>
              <a:ext cx="303636" cy="674106"/>
              <a:chOff x="8084714" y="2980144"/>
              <a:chExt cx="303636" cy="674106"/>
            </a:xfrm>
          </p:grpSpPr>
          <p:sp>
            <p:nvSpPr>
              <p:cNvPr id="141" name="Rectangle 140">
                <a:extLst>
                  <a:ext uri="{FF2B5EF4-FFF2-40B4-BE49-F238E27FC236}">
                    <a16:creationId xmlns:a16="http://schemas.microsoft.com/office/drawing/2014/main" id="{889EBF63-0ED7-4212-B546-D6DDD859557D}"/>
                  </a:ext>
                </a:extLst>
              </p:cNvPr>
              <p:cNvSpPr/>
              <p:nvPr/>
            </p:nvSpPr>
            <p:spPr>
              <a:xfrm>
                <a:off x="8091302" y="2980144"/>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2" name="Rectangle 141">
                <a:extLst>
                  <a:ext uri="{FF2B5EF4-FFF2-40B4-BE49-F238E27FC236}">
                    <a16:creationId xmlns:a16="http://schemas.microsoft.com/office/drawing/2014/main" id="{82C4B2B6-24EE-4C8E-8970-63B96C2E9CB0}"/>
                  </a:ext>
                </a:extLst>
              </p:cNvPr>
              <p:cNvSpPr/>
              <p:nvPr/>
            </p:nvSpPr>
            <p:spPr>
              <a:xfrm>
                <a:off x="8091302" y="3363805"/>
                <a:ext cx="290445" cy="2904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3" name="Straight Connector 142">
                <a:extLst>
                  <a:ext uri="{FF2B5EF4-FFF2-40B4-BE49-F238E27FC236}">
                    <a16:creationId xmlns:a16="http://schemas.microsoft.com/office/drawing/2014/main" id="{705E1149-5687-423C-A43A-23CFDAA3F9F1}"/>
                  </a:ext>
                </a:extLst>
              </p:cNvPr>
              <p:cNvCxnSpPr>
                <a:cxnSpLocks/>
              </p:cNvCxnSpPr>
              <p:nvPr/>
            </p:nvCxnSpPr>
            <p:spPr>
              <a:xfrm>
                <a:off x="8084714" y="3320526"/>
                <a:ext cx="303636"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grpSp>
        <p:nvGrpSpPr>
          <p:cNvPr id="396" name="Group 395">
            <a:extLst>
              <a:ext uri="{FF2B5EF4-FFF2-40B4-BE49-F238E27FC236}">
                <a16:creationId xmlns:a16="http://schemas.microsoft.com/office/drawing/2014/main" id="{A20D5236-A241-4F9A-9649-6A1F19009256}"/>
              </a:ext>
            </a:extLst>
          </p:cNvPr>
          <p:cNvGrpSpPr/>
          <p:nvPr/>
        </p:nvGrpSpPr>
        <p:grpSpPr>
          <a:xfrm>
            <a:off x="539749" y="4470799"/>
            <a:ext cx="8064499" cy="1799314"/>
            <a:chOff x="539749" y="4807569"/>
            <a:chExt cx="8064499" cy="1462543"/>
          </a:xfrm>
        </p:grpSpPr>
        <p:sp>
          <p:nvSpPr>
            <p:cNvPr id="187" name="Rectangle 186">
              <a:extLst>
                <a:ext uri="{FF2B5EF4-FFF2-40B4-BE49-F238E27FC236}">
                  <a16:creationId xmlns:a16="http://schemas.microsoft.com/office/drawing/2014/main" id="{49E05A43-9B31-4AE4-AECC-91BD18AD1E37}"/>
                </a:ext>
              </a:extLst>
            </p:cNvPr>
            <p:cNvSpPr/>
            <p:nvPr/>
          </p:nvSpPr>
          <p:spPr>
            <a:xfrm>
              <a:off x="539749" y="4807569"/>
              <a:ext cx="8064499" cy="1462543"/>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ysClr val="windowText" lastClr="000000"/>
                </a:solidFill>
              </a:endParaRPr>
            </a:p>
          </p:txBody>
        </p:sp>
        <p:sp>
          <p:nvSpPr>
            <p:cNvPr id="14" name="Rectangle 13">
              <a:extLst>
                <a:ext uri="{FF2B5EF4-FFF2-40B4-BE49-F238E27FC236}">
                  <a16:creationId xmlns:a16="http://schemas.microsoft.com/office/drawing/2014/main" id="{875E71B6-6E3C-4E4F-9ECE-31358C15B3E1}"/>
                </a:ext>
              </a:extLst>
            </p:cNvPr>
            <p:cNvSpPr/>
            <p:nvPr/>
          </p:nvSpPr>
          <p:spPr>
            <a:xfrm>
              <a:off x="539750" y="4860224"/>
              <a:ext cx="3685624" cy="369332"/>
            </a:xfrm>
            <a:prstGeom prst="rect">
              <a:avLst/>
            </a:prstGeom>
          </p:spPr>
          <p:txBody>
            <a:bodyPr wrap="none">
              <a:spAutoFit/>
            </a:bodyPr>
            <a:lstStyle/>
            <a:p>
              <a:pPr algn="ctr"/>
              <a:r>
                <a:rPr lang="en-GB" dirty="0"/>
                <a:t>You could have got these answers:</a:t>
              </a:r>
            </a:p>
          </p:txBody>
        </p:sp>
      </p:grpSp>
      <p:grpSp>
        <p:nvGrpSpPr>
          <p:cNvPr id="54" name="Group 53">
            <a:extLst>
              <a:ext uri="{FF2B5EF4-FFF2-40B4-BE49-F238E27FC236}">
                <a16:creationId xmlns:a16="http://schemas.microsoft.com/office/drawing/2014/main" id="{DFFF8BFB-D715-48E7-8649-FAD8787FC03A}"/>
              </a:ext>
            </a:extLst>
          </p:cNvPr>
          <p:cNvGrpSpPr/>
          <p:nvPr/>
        </p:nvGrpSpPr>
        <p:grpSpPr>
          <a:xfrm>
            <a:off x="651659" y="4993039"/>
            <a:ext cx="2438121" cy="830997"/>
            <a:chOff x="570347" y="4926127"/>
            <a:chExt cx="3186153" cy="830997"/>
          </a:xfrm>
        </p:grpSpPr>
        <p:grpSp>
          <p:nvGrpSpPr>
            <p:cNvPr id="33" name="Group 32">
              <a:extLst>
                <a:ext uri="{FF2B5EF4-FFF2-40B4-BE49-F238E27FC236}">
                  <a16:creationId xmlns:a16="http://schemas.microsoft.com/office/drawing/2014/main" id="{9C575F89-5F11-4B44-9543-B551F02AD33F}"/>
                </a:ext>
              </a:extLst>
            </p:cNvPr>
            <p:cNvGrpSpPr/>
            <p:nvPr/>
          </p:nvGrpSpPr>
          <p:grpSpPr>
            <a:xfrm>
              <a:off x="1244887" y="4926127"/>
              <a:ext cx="465469" cy="830997"/>
              <a:chOff x="5408427" y="5199339"/>
              <a:chExt cx="465469" cy="830997"/>
            </a:xfrm>
          </p:grpSpPr>
          <p:sp>
            <p:nvSpPr>
              <p:cNvPr id="291" name="TextBox 290">
                <a:extLst>
                  <a:ext uri="{FF2B5EF4-FFF2-40B4-BE49-F238E27FC236}">
                    <a16:creationId xmlns:a16="http://schemas.microsoft.com/office/drawing/2014/main" id="{8E28504A-D733-4B5B-8880-0E613ED81C3D}"/>
                  </a:ext>
                </a:extLst>
              </p:cNvPr>
              <p:cNvSpPr txBox="1"/>
              <p:nvPr/>
            </p:nvSpPr>
            <p:spPr>
              <a:xfrm>
                <a:off x="5408427" y="5199339"/>
                <a:ext cx="465469" cy="830997"/>
              </a:xfrm>
              <a:prstGeom prst="rect">
                <a:avLst/>
              </a:prstGeom>
              <a:noFill/>
            </p:spPr>
            <p:txBody>
              <a:bodyPr wrap="none" rtlCol="0">
                <a:spAutoFit/>
              </a:bodyPr>
              <a:lstStyle/>
              <a:p>
                <a:pPr algn="ctr"/>
                <a:r>
                  <a:rPr lang="en-GB" sz="2400" b="1" dirty="0"/>
                  <a:t>1</a:t>
                </a:r>
              </a:p>
              <a:p>
                <a:pPr algn="ctr"/>
                <a:r>
                  <a:rPr lang="en-GB" sz="2400" b="1" dirty="0"/>
                  <a:t>9</a:t>
                </a:r>
              </a:p>
            </p:txBody>
          </p:sp>
          <p:cxnSp>
            <p:nvCxnSpPr>
              <p:cNvPr id="292" name="Straight Connector 291">
                <a:extLst>
                  <a:ext uri="{FF2B5EF4-FFF2-40B4-BE49-F238E27FC236}">
                    <a16:creationId xmlns:a16="http://schemas.microsoft.com/office/drawing/2014/main" id="{70DBB437-DCA5-4B6A-97A5-8F949AB4DA69}"/>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294" name="TextBox 293">
              <a:extLst>
                <a:ext uri="{FF2B5EF4-FFF2-40B4-BE49-F238E27FC236}">
                  <a16:creationId xmlns:a16="http://schemas.microsoft.com/office/drawing/2014/main" id="{5925A4AB-1EB5-4027-9EFF-B648B88C152C}"/>
                </a:ext>
              </a:extLst>
            </p:cNvPr>
            <p:cNvSpPr txBox="1"/>
            <p:nvPr/>
          </p:nvSpPr>
          <p:spPr>
            <a:xfrm>
              <a:off x="1631988" y="5110793"/>
              <a:ext cx="365806" cy="461665"/>
            </a:xfrm>
            <a:prstGeom prst="rect">
              <a:avLst/>
            </a:prstGeom>
            <a:noFill/>
          </p:spPr>
          <p:txBody>
            <a:bodyPr wrap="none" rtlCol="0">
              <a:spAutoFit/>
            </a:bodyPr>
            <a:lstStyle/>
            <a:p>
              <a:pPr algn="ctr"/>
              <a:r>
                <a:rPr lang="en-GB" sz="2400" b="1" dirty="0"/>
                <a:t>−</a:t>
              </a:r>
            </a:p>
          </p:txBody>
        </p:sp>
        <p:sp>
          <p:nvSpPr>
            <p:cNvPr id="295" name="TextBox 294">
              <a:extLst>
                <a:ext uri="{FF2B5EF4-FFF2-40B4-BE49-F238E27FC236}">
                  <a16:creationId xmlns:a16="http://schemas.microsoft.com/office/drawing/2014/main" id="{2EBD157A-56EB-4CB5-84FA-4A08B0B92737}"/>
                </a:ext>
              </a:extLst>
            </p:cNvPr>
            <p:cNvSpPr txBox="1"/>
            <p:nvPr/>
          </p:nvSpPr>
          <p:spPr>
            <a:xfrm>
              <a:off x="2290498" y="5110793"/>
              <a:ext cx="365806" cy="461665"/>
            </a:xfrm>
            <a:prstGeom prst="rect">
              <a:avLst/>
            </a:prstGeom>
            <a:noFill/>
          </p:spPr>
          <p:txBody>
            <a:bodyPr wrap="none" rtlCol="0">
              <a:spAutoFit/>
            </a:bodyPr>
            <a:lstStyle/>
            <a:p>
              <a:pPr algn="ctr"/>
              <a:r>
                <a:rPr lang="en-GB" sz="2400" b="1" dirty="0"/>
                <a:t>−</a:t>
              </a:r>
            </a:p>
          </p:txBody>
        </p:sp>
        <p:grpSp>
          <p:nvGrpSpPr>
            <p:cNvPr id="34" name="Group 33">
              <a:extLst>
                <a:ext uri="{FF2B5EF4-FFF2-40B4-BE49-F238E27FC236}">
                  <a16:creationId xmlns:a16="http://schemas.microsoft.com/office/drawing/2014/main" id="{AEDC4DC6-DE51-417C-ABCA-BC9BEB540E46}"/>
                </a:ext>
              </a:extLst>
            </p:cNvPr>
            <p:cNvGrpSpPr/>
            <p:nvPr/>
          </p:nvGrpSpPr>
          <p:grpSpPr>
            <a:xfrm>
              <a:off x="1911412" y="4926127"/>
              <a:ext cx="465469" cy="830997"/>
              <a:chOff x="6061600" y="5199339"/>
              <a:chExt cx="465469" cy="830997"/>
            </a:xfrm>
          </p:grpSpPr>
          <p:sp>
            <p:nvSpPr>
              <p:cNvPr id="293" name="TextBox 292">
                <a:extLst>
                  <a:ext uri="{FF2B5EF4-FFF2-40B4-BE49-F238E27FC236}">
                    <a16:creationId xmlns:a16="http://schemas.microsoft.com/office/drawing/2014/main" id="{DD429E7A-A353-4BB7-8CFF-50AE7429AF6F}"/>
                  </a:ext>
                </a:extLst>
              </p:cNvPr>
              <p:cNvSpPr txBox="1"/>
              <p:nvPr/>
            </p:nvSpPr>
            <p:spPr>
              <a:xfrm>
                <a:off x="6061600" y="5199339"/>
                <a:ext cx="465469" cy="830997"/>
              </a:xfrm>
              <a:prstGeom prst="rect">
                <a:avLst/>
              </a:prstGeom>
              <a:noFill/>
            </p:spPr>
            <p:txBody>
              <a:bodyPr wrap="none" rtlCol="0">
                <a:spAutoFit/>
              </a:bodyPr>
              <a:lstStyle/>
              <a:p>
                <a:pPr algn="ctr"/>
                <a:r>
                  <a:rPr lang="en-GB" sz="2400" b="1" dirty="0"/>
                  <a:t>1</a:t>
                </a:r>
                <a:br>
                  <a:rPr lang="en-GB" sz="2400" b="1" dirty="0"/>
                </a:br>
                <a:r>
                  <a:rPr lang="en-GB" sz="2400" b="1" dirty="0"/>
                  <a:t>9</a:t>
                </a:r>
              </a:p>
            </p:txBody>
          </p:sp>
          <p:cxnSp>
            <p:nvCxnSpPr>
              <p:cNvPr id="296" name="Straight Connector 295">
                <a:extLst>
                  <a:ext uri="{FF2B5EF4-FFF2-40B4-BE49-F238E27FC236}">
                    <a16:creationId xmlns:a16="http://schemas.microsoft.com/office/drawing/2014/main" id="{F4F2CABD-0D35-40AF-96FE-2867F283F52D}"/>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CD63A159-CCF6-4325-B17F-A8D33B83D74E}"/>
                </a:ext>
              </a:extLst>
            </p:cNvPr>
            <p:cNvGrpSpPr/>
            <p:nvPr/>
          </p:nvGrpSpPr>
          <p:grpSpPr>
            <a:xfrm>
              <a:off x="2569922" y="4926127"/>
              <a:ext cx="465469" cy="830997"/>
              <a:chOff x="6704191" y="5199339"/>
              <a:chExt cx="465469" cy="830997"/>
            </a:xfrm>
          </p:grpSpPr>
          <p:sp>
            <p:nvSpPr>
              <p:cNvPr id="297" name="TextBox 296">
                <a:extLst>
                  <a:ext uri="{FF2B5EF4-FFF2-40B4-BE49-F238E27FC236}">
                    <a16:creationId xmlns:a16="http://schemas.microsoft.com/office/drawing/2014/main" id="{3048B259-101F-4574-A0F3-8A2179504254}"/>
                  </a:ext>
                </a:extLst>
              </p:cNvPr>
              <p:cNvSpPr txBox="1"/>
              <p:nvPr/>
            </p:nvSpPr>
            <p:spPr>
              <a:xfrm>
                <a:off x="6704191" y="5199339"/>
                <a:ext cx="465469" cy="830997"/>
              </a:xfrm>
              <a:prstGeom prst="rect">
                <a:avLst/>
              </a:prstGeom>
              <a:noFill/>
            </p:spPr>
            <p:txBody>
              <a:bodyPr wrap="none" rtlCol="0">
                <a:spAutoFit/>
              </a:bodyPr>
              <a:lstStyle/>
              <a:p>
                <a:pPr algn="ctr"/>
                <a:r>
                  <a:rPr lang="en-GB" sz="2400" b="1" dirty="0"/>
                  <a:t>7</a:t>
                </a:r>
                <a:br>
                  <a:rPr lang="en-GB" sz="2400" b="1" dirty="0"/>
                </a:br>
                <a:r>
                  <a:rPr lang="en-GB" sz="2400" b="1" dirty="0"/>
                  <a:t>9</a:t>
                </a:r>
              </a:p>
            </p:txBody>
          </p:sp>
          <p:cxnSp>
            <p:nvCxnSpPr>
              <p:cNvPr id="298" name="Straight Connector 297">
                <a:extLst>
                  <a:ext uri="{FF2B5EF4-FFF2-40B4-BE49-F238E27FC236}">
                    <a16:creationId xmlns:a16="http://schemas.microsoft.com/office/drawing/2014/main" id="{C42EBB63-D1C6-42AD-B518-A8B7F063C594}"/>
                  </a:ext>
                </a:extLst>
              </p:cNvPr>
              <p:cNvCxnSpPr>
                <a:cxnSpLocks/>
              </p:cNvCxnSpPr>
              <p:nvPr/>
            </p:nvCxnSpPr>
            <p:spPr>
              <a:xfrm>
                <a:off x="6861494"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00" name="TextBox 299">
              <a:extLst>
                <a:ext uri="{FF2B5EF4-FFF2-40B4-BE49-F238E27FC236}">
                  <a16:creationId xmlns:a16="http://schemas.microsoft.com/office/drawing/2014/main" id="{2DF0087F-BAF0-497F-B929-4E325D925B19}"/>
                </a:ext>
              </a:extLst>
            </p:cNvPr>
            <p:cNvSpPr txBox="1"/>
            <p:nvPr/>
          </p:nvSpPr>
          <p:spPr>
            <a:xfrm>
              <a:off x="2949008" y="5110793"/>
              <a:ext cx="365806" cy="461665"/>
            </a:xfrm>
            <a:prstGeom prst="rect">
              <a:avLst/>
            </a:prstGeom>
            <a:noFill/>
          </p:spPr>
          <p:txBody>
            <a:bodyPr wrap="none" rtlCol="0">
              <a:spAutoFit/>
            </a:bodyPr>
            <a:lstStyle/>
            <a:p>
              <a:pPr algn="ctr"/>
              <a:r>
                <a:rPr lang="en-GB" sz="2400" b="1" dirty="0"/>
                <a:t>=</a:t>
              </a:r>
            </a:p>
          </p:txBody>
        </p:sp>
        <p:sp>
          <p:nvSpPr>
            <p:cNvPr id="301" name="TextBox 300">
              <a:extLst>
                <a:ext uri="{FF2B5EF4-FFF2-40B4-BE49-F238E27FC236}">
                  <a16:creationId xmlns:a16="http://schemas.microsoft.com/office/drawing/2014/main" id="{B252DEA9-D533-44C7-8E9E-79D955931C78}"/>
                </a:ext>
              </a:extLst>
            </p:cNvPr>
            <p:cNvSpPr txBox="1"/>
            <p:nvPr/>
          </p:nvSpPr>
          <p:spPr>
            <a:xfrm>
              <a:off x="3215619" y="5072692"/>
              <a:ext cx="540881" cy="523220"/>
            </a:xfrm>
            <a:prstGeom prst="rect">
              <a:avLst/>
            </a:prstGeom>
            <a:noFill/>
          </p:spPr>
          <p:txBody>
            <a:bodyPr wrap="none" rtlCol="0">
              <a:spAutoFit/>
            </a:bodyPr>
            <a:lstStyle/>
            <a:p>
              <a:pPr algn="ctr"/>
              <a:r>
                <a:rPr lang="en-GB" sz="2800" b="1" dirty="0"/>
                <a:t>0</a:t>
              </a:r>
            </a:p>
          </p:txBody>
        </p:sp>
        <p:grpSp>
          <p:nvGrpSpPr>
            <p:cNvPr id="32" name="Group 31">
              <a:extLst>
                <a:ext uri="{FF2B5EF4-FFF2-40B4-BE49-F238E27FC236}">
                  <a16:creationId xmlns:a16="http://schemas.microsoft.com/office/drawing/2014/main" id="{6174FF07-BC6F-4AD2-82FA-D65869E45607}"/>
                </a:ext>
              </a:extLst>
            </p:cNvPr>
            <p:cNvGrpSpPr/>
            <p:nvPr/>
          </p:nvGrpSpPr>
          <p:grpSpPr>
            <a:xfrm>
              <a:off x="570347" y="4926127"/>
              <a:ext cx="465468" cy="830997"/>
              <a:chOff x="4713527" y="5199339"/>
              <a:chExt cx="465468" cy="830997"/>
            </a:xfrm>
          </p:grpSpPr>
          <p:sp>
            <p:nvSpPr>
              <p:cNvPr id="303" name="TextBox 302">
                <a:extLst>
                  <a:ext uri="{FF2B5EF4-FFF2-40B4-BE49-F238E27FC236}">
                    <a16:creationId xmlns:a16="http://schemas.microsoft.com/office/drawing/2014/main" id="{60577D16-5B51-48AB-9548-D092EC30AC83}"/>
                  </a:ext>
                </a:extLst>
              </p:cNvPr>
              <p:cNvSpPr txBox="1"/>
              <p:nvPr/>
            </p:nvSpPr>
            <p:spPr>
              <a:xfrm>
                <a:off x="4713527" y="5199339"/>
                <a:ext cx="465468" cy="830997"/>
              </a:xfrm>
              <a:prstGeom prst="rect">
                <a:avLst/>
              </a:prstGeom>
              <a:noFill/>
            </p:spPr>
            <p:txBody>
              <a:bodyPr wrap="none" rtlCol="0">
                <a:spAutoFit/>
              </a:bodyPr>
              <a:lstStyle/>
              <a:p>
                <a:pPr algn="ctr"/>
                <a:r>
                  <a:rPr lang="en-GB" sz="2400" b="1" dirty="0"/>
                  <a:t>9</a:t>
                </a:r>
                <a:br>
                  <a:rPr lang="en-GB" sz="2400" b="1" dirty="0"/>
                </a:br>
                <a:r>
                  <a:rPr lang="en-GB" sz="2400" b="1" dirty="0"/>
                  <a:t>9</a:t>
                </a:r>
              </a:p>
            </p:txBody>
          </p:sp>
          <p:cxnSp>
            <p:nvCxnSpPr>
              <p:cNvPr id="304" name="Straight Connector 303">
                <a:extLst>
                  <a:ext uri="{FF2B5EF4-FFF2-40B4-BE49-F238E27FC236}">
                    <a16:creationId xmlns:a16="http://schemas.microsoft.com/office/drawing/2014/main" id="{08B679E1-6CDE-4EA0-9E72-D713FAC704B9}"/>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05" name="TextBox 304">
              <a:extLst>
                <a:ext uri="{FF2B5EF4-FFF2-40B4-BE49-F238E27FC236}">
                  <a16:creationId xmlns:a16="http://schemas.microsoft.com/office/drawing/2014/main" id="{21DB4D98-82D4-4879-9E8D-B2DF6F6C52EF}"/>
                </a:ext>
              </a:extLst>
            </p:cNvPr>
            <p:cNvSpPr txBox="1"/>
            <p:nvPr/>
          </p:nvSpPr>
          <p:spPr>
            <a:xfrm>
              <a:off x="957448" y="5110793"/>
              <a:ext cx="365806" cy="461665"/>
            </a:xfrm>
            <a:prstGeom prst="rect">
              <a:avLst/>
            </a:prstGeom>
            <a:noFill/>
          </p:spPr>
          <p:txBody>
            <a:bodyPr wrap="none" rtlCol="0">
              <a:spAutoFit/>
            </a:bodyPr>
            <a:lstStyle/>
            <a:p>
              <a:pPr algn="ctr"/>
              <a:r>
                <a:rPr lang="en-GB" sz="2400" b="1" dirty="0"/>
                <a:t>−</a:t>
              </a:r>
            </a:p>
          </p:txBody>
        </p:sp>
      </p:grpSp>
      <p:grpSp>
        <p:nvGrpSpPr>
          <p:cNvPr id="346" name="Group 345">
            <a:extLst>
              <a:ext uri="{FF2B5EF4-FFF2-40B4-BE49-F238E27FC236}">
                <a16:creationId xmlns:a16="http://schemas.microsoft.com/office/drawing/2014/main" id="{C04E78E5-865B-447E-ACF6-40ECE3DB3A84}"/>
              </a:ext>
            </a:extLst>
          </p:cNvPr>
          <p:cNvGrpSpPr/>
          <p:nvPr/>
        </p:nvGrpSpPr>
        <p:grpSpPr>
          <a:xfrm>
            <a:off x="3379956" y="4993039"/>
            <a:ext cx="2419072" cy="830997"/>
            <a:chOff x="570347" y="4926127"/>
            <a:chExt cx="3161260" cy="830997"/>
          </a:xfrm>
        </p:grpSpPr>
        <p:grpSp>
          <p:nvGrpSpPr>
            <p:cNvPr id="347" name="Group 346">
              <a:extLst>
                <a:ext uri="{FF2B5EF4-FFF2-40B4-BE49-F238E27FC236}">
                  <a16:creationId xmlns:a16="http://schemas.microsoft.com/office/drawing/2014/main" id="{5A88D661-DC22-4EDB-8751-CCB86A9A66A8}"/>
                </a:ext>
              </a:extLst>
            </p:cNvPr>
            <p:cNvGrpSpPr/>
            <p:nvPr/>
          </p:nvGrpSpPr>
          <p:grpSpPr>
            <a:xfrm>
              <a:off x="1244887" y="4926127"/>
              <a:ext cx="465468" cy="830997"/>
              <a:chOff x="5408427" y="5199339"/>
              <a:chExt cx="465468" cy="830997"/>
            </a:xfrm>
          </p:grpSpPr>
          <p:sp>
            <p:nvSpPr>
              <p:cNvPr id="364" name="TextBox 363">
                <a:extLst>
                  <a:ext uri="{FF2B5EF4-FFF2-40B4-BE49-F238E27FC236}">
                    <a16:creationId xmlns:a16="http://schemas.microsoft.com/office/drawing/2014/main" id="{00E5523A-DB7B-40A3-B906-4104060508B6}"/>
                  </a:ext>
                </a:extLst>
              </p:cNvPr>
              <p:cNvSpPr txBox="1"/>
              <p:nvPr/>
            </p:nvSpPr>
            <p:spPr>
              <a:xfrm>
                <a:off x="5408427" y="5199339"/>
                <a:ext cx="465468" cy="830997"/>
              </a:xfrm>
              <a:prstGeom prst="rect">
                <a:avLst/>
              </a:prstGeom>
              <a:noFill/>
            </p:spPr>
            <p:txBody>
              <a:bodyPr wrap="none" rtlCol="0">
                <a:spAutoFit/>
              </a:bodyPr>
              <a:lstStyle/>
              <a:p>
                <a:pPr algn="ctr"/>
                <a:r>
                  <a:rPr lang="en-GB" sz="2400" b="1" dirty="0"/>
                  <a:t>3</a:t>
                </a:r>
                <a:br>
                  <a:rPr lang="en-GB" sz="2400" b="1" dirty="0"/>
                </a:br>
                <a:r>
                  <a:rPr lang="en-GB" sz="2400" b="1" dirty="0"/>
                  <a:t>9</a:t>
                </a:r>
              </a:p>
            </p:txBody>
          </p:sp>
          <p:cxnSp>
            <p:nvCxnSpPr>
              <p:cNvPr id="365" name="Straight Connector 364">
                <a:extLst>
                  <a:ext uri="{FF2B5EF4-FFF2-40B4-BE49-F238E27FC236}">
                    <a16:creationId xmlns:a16="http://schemas.microsoft.com/office/drawing/2014/main" id="{81CA637A-4385-488F-A4CF-AA75ADC5B021}"/>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48" name="TextBox 347">
              <a:extLst>
                <a:ext uri="{FF2B5EF4-FFF2-40B4-BE49-F238E27FC236}">
                  <a16:creationId xmlns:a16="http://schemas.microsoft.com/office/drawing/2014/main" id="{5A2069D1-30AF-400D-9F16-CF73E73EA5DE}"/>
                </a:ext>
              </a:extLst>
            </p:cNvPr>
            <p:cNvSpPr txBox="1"/>
            <p:nvPr/>
          </p:nvSpPr>
          <p:spPr>
            <a:xfrm>
              <a:off x="1631988" y="5110793"/>
              <a:ext cx="365806" cy="461665"/>
            </a:xfrm>
            <a:prstGeom prst="rect">
              <a:avLst/>
            </a:prstGeom>
            <a:noFill/>
          </p:spPr>
          <p:txBody>
            <a:bodyPr wrap="none" rtlCol="0">
              <a:spAutoFit/>
            </a:bodyPr>
            <a:lstStyle/>
            <a:p>
              <a:pPr algn="ctr"/>
              <a:r>
                <a:rPr lang="en-GB" sz="2400" b="1" dirty="0"/>
                <a:t>−</a:t>
              </a:r>
            </a:p>
          </p:txBody>
        </p:sp>
        <p:sp>
          <p:nvSpPr>
            <p:cNvPr id="349" name="TextBox 348">
              <a:extLst>
                <a:ext uri="{FF2B5EF4-FFF2-40B4-BE49-F238E27FC236}">
                  <a16:creationId xmlns:a16="http://schemas.microsoft.com/office/drawing/2014/main" id="{617E2563-F49F-4304-9FD3-2620B0F10D95}"/>
                </a:ext>
              </a:extLst>
            </p:cNvPr>
            <p:cNvSpPr txBox="1"/>
            <p:nvPr/>
          </p:nvSpPr>
          <p:spPr>
            <a:xfrm>
              <a:off x="2290498" y="5110793"/>
              <a:ext cx="365806" cy="461665"/>
            </a:xfrm>
            <a:prstGeom prst="rect">
              <a:avLst/>
            </a:prstGeom>
            <a:noFill/>
          </p:spPr>
          <p:txBody>
            <a:bodyPr wrap="none" rtlCol="0">
              <a:spAutoFit/>
            </a:bodyPr>
            <a:lstStyle/>
            <a:p>
              <a:pPr algn="ctr"/>
              <a:r>
                <a:rPr lang="en-GB" sz="2400" b="1" dirty="0"/>
                <a:t>−</a:t>
              </a:r>
            </a:p>
          </p:txBody>
        </p:sp>
        <p:grpSp>
          <p:nvGrpSpPr>
            <p:cNvPr id="350" name="Group 349">
              <a:extLst>
                <a:ext uri="{FF2B5EF4-FFF2-40B4-BE49-F238E27FC236}">
                  <a16:creationId xmlns:a16="http://schemas.microsoft.com/office/drawing/2014/main" id="{7570F641-6936-4273-BA12-C50CC30D0762}"/>
                </a:ext>
              </a:extLst>
            </p:cNvPr>
            <p:cNvGrpSpPr/>
            <p:nvPr/>
          </p:nvGrpSpPr>
          <p:grpSpPr>
            <a:xfrm>
              <a:off x="1911412" y="4926127"/>
              <a:ext cx="465469" cy="830997"/>
              <a:chOff x="6061600" y="5199339"/>
              <a:chExt cx="465469" cy="830997"/>
            </a:xfrm>
          </p:grpSpPr>
          <p:sp>
            <p:nvSpPr>
              <p:cNvPr id="362" name="TextBox 361">
                <a:extLst>
                  <a:ext uri="{FF2B5EF4-FFF2-40B4-BE49-F238E27FC236}">
                    <a16:creationId xmlns:a16="http://schemas.microsoft.com/office/drawing/2014/main" id="{D0373D21-DCBE-4179-878D-941F2C59FF14}"/>
                  </a:ext>
                </a:extLst>
              </p:cNvPr>
              <p:cNvSpPr txBox="1"/>
              <p:nvPr/>
            </p:nvSpPr>
            <p:spPr>
              <a:xfrm>
                <a:off x="6061600" y="5199339"/>
                <a:ext cx="465469" cy="830997"/>
              </a:xfrm>
              <a:prstGeom prst="rect">
                <a:avLst/>
              </a:prstGeom>
              <a:noFill/>
            </p:spPr>
            <p:txBody>
              <a:bodyPr wrap="none" rtlCol="0">
                <a:spAutoFit/>
              </a:bodyPr>
              <a:lstStyle/>
              <a:p>
                <a:pPr algn="ctr"/>
                <a:r>
                  <a:rPr lang="en-GB" sz="2400" b="1" dirty="0"/>
                  <a:t>3</a:t>
                </a:r>
                <a:br>
                  <a:rPr lang="en-GB" sz="2400" b="1" dirty="0"/>
                </a:br>
                <a:r>
                  <a:rPr lang="en-GB" sz="2400" b="1" dirty="0"/>
                  <a:t>9</a:t>
                </a:r>
              </a:p>
            </p:txBody>
          </p:sp>
          <p:cxnSp>
            <p:nvCxnSpPr>
              <p:cNvPr id="363" name="Straight Connector 362">
                <a:extLst>
                  <a:ext uri="{FF2B5EF4-FFF2-40B4-BE49-F238E27FC236}">
                    <a16:creationId xmlns:a16="http://schemas.microsoft.com/office/drawing/2014/main" id="{08717DF2-43C8-4D36-A0D4-F176DFB783CD}"/>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351" name="Group 350">
              <a:extLst>
                <a:ext uri="{FF2B5EF4-FFF2-40B4-BE49-F238E27FC236}">
                  <a16:creationId xmlns:a16="http://schemas.microsoft.com/office/drawing/2014/main" id="{7BC87047-772C-4E7F-A30E-ACAC5D7FCD13}"/>
                </a:ext>
              </a:extLst>
            </p:cNvPr>
            <p:cNvGrpSpPr/>
            <p:nvPr/>
          </p:nvGrpSpPr>
          <p:grpSpPr>
            <a:xfrm>
              <a:off x="2569922" y="4926127"/>
              <a:ext cx="465469" cy="830997"/>
              <a:chOff x="6704191" y="5199339"/>
              <a:chExt cx="465469" cy="830997"/>
            </a:xfrm>
          </p:grpSpPr>
          <p:sp>
            <p:nvSpPr>
              <p:cNvPr id="360" name="TextBox 359">
                <a:extLst>
                  <a:ext uri="{FF2B5EF4-FFF2-40B4-BE49-F238E27FC236}">
                    <a16:creationId xmlns:a16="http://schemas.microsoft.com/office/drawing/2014/main" id="{5FA6956B-3D01-473E-BA6B-9150F355AF4E}"/>
                  </a:ext>
                </a:extLst>
              </p:cNvPr>
              <p:cNvSpPr txBox="1"/>
              <p:nvPr/>
            </p:nvSpPr>
            <p:spPr>
              <a:xfrm>
                <a:off x="6704191" y="5199339"/>
                <a:ext cx="465469" cy="830997"/>
              </a:xfrm>
              <a:prstGeom prst="rect">
                <a:avLst/>
              </a:prstGeom>
              <a:noFill/>
            </p:spPr>
            <p:txBody>
              <a:bodyPr wrap="none" rtlCol="0">
                <a:spAutoFit/>
              </a:bodyPr>
              <a:lstStyle/>
              <a:p>
                <a:pPr algn="ctr"/>
                <a:r>
                  <a:rPr lang="en-GB" sz="2400" b="1" dirty="0"/>
                  <a:t>3</a:t>
                </a:r>
                <a:br>
                  <a:rPr lang="en-GB" sz="2400" b="1" dirty="0"/>
                </a:br>
                <a:r>
                  <a:rPr lang="en-GB" sz="2400" b="1" dirty="0"/>
                  <a:t>9</a:t>
                </a:r>
              </a:p>
            </p:txBody>
          </p:sp>
          <p:cxnSp>
            <p:nvCxnSpPr>
              <p:cNvPr id="361" name="Straight Connector 360">
                <a:extLst>
                  <a:ext uri="{FF2B5EF4-FFF2-40B4-BE49-F238E27FC236}">
                    <a16:creationId xmlns:a16="http://schemas.microsoft.com/office/drawing/2014/main" id="{F7A86616-F055-456F-B3D9-D8EA57F19D83}"/>
                  </a:ext>
                </a:extLst>
              </p:cNvPr>
              <p:cNvCxnSpPr>
                <a:cxnSpLocks/>
              </p:cNvCxnSpPr>
              <p:nvPr/>
            </p:nvCxnSpPr>
            <p:spPr>
              <a:xfrm>
                <a:off x="6861494"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52" name="TextBox 351">
              <a:extLst>
                <a:ext uri="{FF2B5EF4-FFF2-40B4-BE49-F238E27FC236}">
                  <a16:creationId xmlns:a16="http://schemas.microsoft.com/office/drawing/2014/main" id="{B34B8629-BD30-4B6F-A278-9AF13F2F620F}"/>
                </a:ext>
              </a:extLst>
            </p:cNvPr>
            <p:cNvSpPr txBox="1"/>
            <p:nvPr/>
          </p:nvSpPr>
          <p:spPr>
            <a:xfrm>
              <a:off x="2949008" y="5110793"/>
              <a:ext cx="365806" cy="461665"/>
            </a:xfrm>
            <a:prstGeom prst="rect">
              <a:avLst/>
            </a:prstGeom>
            <a:noFill/>
          </p:spPr>
          <p:txBody>
            <a:bodyPr wrap="none" rtlCol="0">
              <a:spAutoFit/>
            </a:bodyPr>
            <a:lstStyle/>
            <a:p>
              <a:pPr algn="ctr"/>
              <a:r>
                <a:rPr lang="en-GB" sz="2400" b="1" dirty="0"/>
                <a:t>=</a:t>
              </a:r>
            </a:p>
          </p:txBody>
        </p:sp>
        <p:sp>
          <p:nvSpPr>
            <p:cNvPr id="358" name="TextBox 357">
              <a:extLst>
                <a:ext uri="{FF2B5EF4-FFF2-40B4-BE49-F238E27FC236}">
                  <a16:creationId xmlns:a16="http://schemas.microsoft.com/office/drawing/2014/main" id="{C3433C4C-97A2-4C6C-8167-D777FC05B2D2}"/>
                </a:ext>
              </a:extLst>
            </p:cNvPr>
            <p:cNvSpPr txBox="1"/>
            <p:nvPr/>
          </p:nvSpPr>
          <p:spPr>
            <a:xfrm>
              <a:off x="3190725" y="5069872"/>
              <a:ext cx="540882" cy="523220"/>
            </a:xfrm>
            <a:prstGeom prst="rect">
              <a:avLst/>
            </a:prstGeom>
            <a:noFill/>
          </p:spPr>
          <p:txBody>
            <a:bodyPr wrap="none" rtlCol="0">
              <a:spAutoFit/>
            </a:bodyPr>
            <a:lstStyle/>
            <a:p>
              <a:pPr algn="ctr"/>
              <a:r>
                <a:rPr lang="en-GB" sz="2800" b="1" dirty="0"/>
                <a:t>0</a:t>
              </a:r>
              <a:endParaRPr lang="en-GB" sz="2400" b="1" dirty="0"/>
            </a:p>
          </p:txBody>
        </p:sp>
        <p:grpSp>
          <p:nvGrpSpPr>
            <p:cNvPr id="354" name="Group 353">
              <a:extLst>
                <a:ext uri="{FF2B5EF4-FFF2-40B4-BE49-F238E27FC236}">
                  <a16:creationId xmlns:a16="http://schemas.microsoft.com/office/drawing/2014/main" id="{C2E95198-B4E4-4B4A-8FF5-FBF0635EC917}"/>
                </a:ext>
              </a:extLst>
            </p:cNvPr>
            <p:cNvGrpSpPr/>
            <p:nvPr/>
          </p:nvGrpSpPr>
          <p:grpSpPr>
            <a:xfrm>
              <a:off x="570347" y="4926127"/>
              <a:ext cx="465468" cy="830997"/>
              <a:chOff x="4713527" y="5199339"/>
              <a:chExt cx="465468" cy="830997"/>
            </a:xfrm>
          </p:grpSpPr>
          <p:sp>
            <p:nvSpPr>
              <p:cNvPr id="356" name="TextBox 355">
                <a:extLst>
                  <a:ext uri="{FF2B5EF4-FFF2-40B4-BE49-F238E27FC236}">
                    <a16:creationId xmlns:a16="http://schemas.microsoft.com/office/drawing/2014/main" id="{BE7B5AC8-182B-4C33-B306-840D6CEA401A}"/>
                  </a:ext>
                </a:extLst>
              </p:cNvPr>
              <p:cNvSpPr txBox="1"/>
              <p:nvPr/>
            </p:nvSpPr>
            <p:spPr>
              <a:xfrm>
                <a:off x="4713527" y="5199339"/>
                <a:ext cx="465468" cy="830997"/>
              </a:xfrm>
              <a:prstGeom prst="rect">
                <a:avLst/>
              </a:prstGeom>
              <a:noFill/>
            </p:spPr>
            <p:txBody>
              <a:bodyPr wrap="none" rtlCol="0">
                <a:spAutoFit/>
              </a:bodyPr>
              <a:lstStyle/>
              <a:p>
                <a:pPr algn="ctr"/>
                <a:r>
                  <a:rPr lang="en-GB" sz="2400" b="1" dirty="0"/>
                  <a:t>9</a:t>
                </a:r>
                <a:br>
                  <a:rPr lang="en-GB" sz="2400" b="1" dirty="0"/>
                </a:br>
                <a:r>
                  <a:rPr lang="en-GB" sz="2400" b="1" dirty="0"/>
                  <a:t>9</a:t>
                </a:r>
              </a:p>
            </p:txBody>
          </p:sp>
          <p:cxnSp>
            <p:nvCxnSpPr>
              <p:cNvPr id="357" name="Straight Connector 356">
                <a:extLst>
                  <a:ext uri="{FF2B5EF4-FFF2-40B4-BE49-F238E27FC236}">
                    <a16:creationId xmlns:a16="http://schemas.microsoft.com/office/drawing/2014/main" id="{C9D92AD1-F8BE-4F3F-BF92-4BB32317EF91}"/>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55" name="TextBox 354">
              <a:extLst>
                <a:ext uri="{FF2B5EF4-FFF2-40B4-BE49-F238E27FC236}">
                  <a16:creationId xmlns:a16="http://schemas.microsoft.com/office/drawing/2014/main" id="{B0DB33B9-1494-4401-B2A0-7C75157D30DF}"/>
                </a:ext>
              </a:extLst>
            </p:cNvPr>
            <p:cNvSpPr txBox="1"/>
            <p:nvPr/>
          </p:nvSpPr>
          <p:spPr>
            <a:xfrm>
              <a:off x="957448" y="5110793"/>
              <a:ext cx="365806" cy="461665"/>
            </a:xfrm>
            <a:prstGeom prst="rect">
              <a:avLst/>
            </a:prstGeom>
            <a:noFill/>
          </p:spPr>
          <p:txBody>
            <a:bodyPr wrap="none" rtlCol="0">
              <a:spAutoFit/>
            </a:bodyPr>
            <a:lstStyle/>
            <a:p>
              <a:pPr algn="ctr"/>
              <a:r>
                <a:rPr lang="en-GB" sz="2400" b="1" dirty="0"/>
                <a:t>−</a:t>
              </a:r>
            </a:p>
          </p:txBody>
        </p:sp>
      </p:grpSp>
      <p:grpSp>
        <p:nvGrpSpPr>
          <p:cNvPr id="366" name="Group 365">
            <a:extLst>
              <a:ext uri="{FF2B5EF4-FFF2-40B4-BE49-F238E27FC236}">
                <a16:creationId xmlns:a16="http://schemas.microsoft.com/office/drawing/2014/main" id="{1A06EDFC-5BB2-40B6-930F-83D70D70A846}"/>
              </a:ext>
            </a:extLst>
          </p:cNvPr>
          <p:cNvGrpSpPr/>
          <p:nvPr/>
        </p:nvGrpSpPr>
        <p:grpSpPr>
          <a:xfrm>
            <a:off x="6108253" y="4993039"/>
            <a:ext cx="2419072" cy="830997"/>
            <a:chOff x="570347" y="4926127"/>
            <a:chExt cx="3161260" cy="830997"/>
          </a:xfrm>
        </p:grpSpPr>
        <p:grpSp>
          <p:nvGrpSpPr>
            <p:cNvPr id="367" name="Group 366">
              <a:extLst>
                <a:ext uri="{FF2B5EF4-FFF2-40B4-BE49-F238E27FC236}">
                  <a16:creationId xmlns:a16="http://schemas.microsoft.com/office/drawing/2014/main" id="{8C45FACA-1A4E-49F3-8C56-3B77E169D78E}"/>
                </a:ext>
              </a:extLst>
            </p:cNvPr>
            <p:cNvGrpSpPr/>
            <p:nvPr/>
          </p:nvGrpSpPr>
          <p:grpSpPr>
            <a:xfrm>
              <a:off x="1244887" y="4926127"/>
              <a:ext cx="465468" cy="830997"/>
              <a:chOff x="5408427" y="5199339"/>
              <a:chExt cx="465468" cy="830997"/>
            </a:xfrm>
          </p:grpSpPr>
          <p:sp>
            <p:nvSpPr>
              <p:cNvPr id="384" name="TextBox 383">
                <a:extLst>
                  <a:ext uri="{FF2B5EF4-FFF2-40B4-BE49-F238E27FC236}">
                    <a16:creationId xmlns:a16="http://schemas.microsoft.com/office/drawing/2014/main" id="{FB9ED673-0C2A-43A8-8F48-7057FE615ED6}"/>
                  </a:ext>
                </a:extLst>
              </p:cNvPr>
              <p:cNvSpPr txBox="1"/>
              <p:nvPr/>
            </p:nvSpPr>
            <p:spPr>
              <a:xfrm>
                <a:off x="5408427" y="5199339"/>
                <a:ext cx="465468" cy="830997"/>
              </a:xfrm>
              <a:prstGeom prst="rect">
                <a:avLst/>
              </a:prstGeom>
              <a:noFill/>
            </p:spPr>
            <p:txBody>
              <a:bodyPr wrap="none" rtlCol="0">
                <a:spAutoFit/>
              </a:bodyPr>
              <a:lstStyle/>
              <a:p>
                <a:pPr algn="ctr"/>
                <a:r>
                  <a:rPr lang="en-GB" sz="2400" b="1" dirty="0"/>
                  <a:t>5</a:t>
                </a:r>
                <a:br>
                  <a:rPr lang="en-GB" sz="2400" b="1" dirty="0"/>
                </a:br>
                <a:r>
                  <a:rPr lang="en-GB" sz="2400" b="1" dirty="0"/>
                  <a:t>9</a:t>
                </a:r>
              </a:p>
            </p:txBody>
          </p:sp>
          <p:cxnSp>
            <p:nvCxnSpPr>
              <p:cNvPr id="385" name="Straight Connector 384">
                <a:extLst>
                  <a:ext uri="{FF2B5EF4-FFF2-40B4-BE49-F238E27FC236}">
                    <a16:creationId xmlns:a16="http://schemas.microsoft.com/office/drawing/2014/main" id="{9C927D6B-757F-4002-8F16-2D657E8C9478}"/>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68" name="TextBox 367">
              <a:extLst>
                <a:ext uri="{FF2B5EF4-FFF2-40B4-BE49-F238E27FC236}">
                  <a16:creationId xmlns:a16="http://schemas.microsoft.com/office/drawing/2014/main" id="{48B8F0E0-0DE6-4E7E-BF01-1F995BC8AC10}"/>
                </a:ext>
              </a:extLst>
            </p:cNvPr>
            <p:cNvSpPr txBox="1"/>
            <p:nvPr/>
          </p:nvSpPr>
          <p:spPr>
            <a:xfrm>
              <a:off x="1631988" y="5110793"/>
              <a:ext cx="365806" cy="461665"/>
            </a:xfrm>
            <a:prstGeom prst="rect">
              <a:avLst/>
            </a:prstGeom>
            <a:noFill/>
          </p:spPr>
          <p:txBody>
            <a:bodyPr wrap="none" rtlCol="0">
              <a:spAutoFit/>
            </a:bodyPr>
            <a:lstStyle/>
            <a:p>
              <a:pPr algn="ctr"/>
              <a:r>
                <a:rPr lang="en-GB" sz="2400" b="1" dirty="0"/>
                <a:t>−</a:t>
              </a:r>
            </a:p>
          </p:txBody>
        </p:sp>
        <p:sp>
          <p:nvSpPr>
            <p:cNvPr id="369" name="TextBox 368">
              <a:extLst>
                <a:ext uri="{FF2B5EF4-FFF2-40B4-BE49-F238E27FC236}">
                  <a16:creationId xmlns:a16="http://schemas.microsoft.com/office/drawing/2014/main" id="{68E5CA99-C532-4809-BBDF-FE72DB2FDB62}"/>
                </a:ext>
              </a:extLst>
            </p:cNvPr>
            <p:cNvSpPr txBox="1"/>
            <p:nvPr/>
          </p:nvSpPr>
          <p:spPr>
            <a:xfrm>
              <a:off x="2290498" y="5110793"/>
              <a:ext cx="365806" cy="461665"/>
            </a:xfrm>
            <a:prstGeom prst="rect">
              <a:avLst/>
            </a:prstGeom>
            <a:noFill/>
          </p:spPr>
          <p:txBody>
            <a:bodyPr wrap="none" rtlCol="0">
              <a:spAutoFit/>
            </a:bodyPr>
            <a:lstStyle/>
            <a:p>
              <a:pPr algn="ctr"/>
              <a:r>
                <a:rPr lang="en-GB" sz="2400" b="1" dirty="0"/>
                <a:t>−</a:t>
              </a:r>
            </a:p>
          </p:txBody>
        </p:sp>
        <p:grpSp>
          <p:nvGrpSpPr>
            <p:cNvPr id="370" name="Group 369">
              <a:extLst>
                <a:ext uri="{FF2B5EF4-FFF2-40B4-BE49-F238E27FC236}">
                  <a16:creationId xmlns:a16="http://schemas.microsoft.com/office/drawing/2014/main" id="{0657E8D1-663B-4D53-BD97-C4B3D7EC588B}"/>
                </a:ext>
              </a:extLst>
            </p:cNvPr>
            <p:cNvGrpSpPr/>
            <p:nvPr/>
          </p:nvGrpSpPr>
          <p:grpSpPr>
            <a:xfrm>
              <a:off x="1911412" y="4926127"/>
              <a:ext cx="465469" cy="830997"/>
              <a:chOff x="6061600" y="5199339"/>
              <a:chExt cx="465469" cy="830997"/>
            </a:xfrm>
          </p:grpSpPr>
          <p:sp>
            <p:nvSpPr>
              <p:cNvPr id="382" name="TextBox 381">
                <a:extLst>
                  <a:ext uri="{FF2B5EF4-FFF2-40B4-BE49-F238E27FC236}">
                    <a16:creationId xmlns:a16="http://schemas.microsoft.com/office/drawing/2014/main" id="{4B3DB1B9-F2A3-4B29-AE1A-D958C5AED417}"/>
                  </a:ext>
                </a:extLst>
              </p:cNvPr>
              <p:cNvSpPr txBox="1"/>
              <p:nvPr/>
            </p:nvSpPr>
            <p:spPr>
              <a:xfrm>
                <a:off x="6061600" y="5199339"/>
                <a:ext cx="465469" cy="830997"/>
              </a:xfrm>
              <a:prstGeom prst="rect">
                <a:avLst/>
              </a:prstGeom>
              <a:noFill/>
            </p:spPr>
            <p:txBody>
              <a:bodyPr wrap="none" rtlCol="0">
                <a:spAutoFit/>
              </a:bodyPr>
              <a:lstStyle/>
              <a:p>
                <a:pPr algn="ctr"/>
                <a:r>
                  <a:rPr lang="en-GB" sz="2400" b="1" dirty="0"/>
                  <a:t>3</a:t>
                </a:r>
                <a:br>
                  <a:rPr lang="en-GB" sz="2400" b="1" dirty="0"/>
                </a:br>
                <a:r>
                  <a:rPr lang="en-GB" sz="2400" b="1" dirty="0"/>
                  <a:t>9</a:t>
                </a:r>
              </a:p>
            </p:txBody>
          </p:sp>
          <p:cxnSp>
            <p:nvCxnSpPr>
              <p:cNvPr id="383" name="Straight Connector 382">
                <a:extLst>
                  <a:ext uri="{FF2B5EF4-FFF2-40B4-BE49-F238E27FC236}">
                    <a16:creationId xmlns:a16="http://schemas.microsoft.com/office/drawing/2014/main" id="{D0B3D6FB-A74F-420F-9819-776959F0B55E}"/>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371" name="Group 370">
              <a:extLst>
                <a:ext uri="{FF2B5EF4-FFF2-40B4-BE49-F238E27FC236}">
                  <a16:creationId xmlns:a16="http://schemas.microsoft.com/office/drawing/2014/main" id="{E6A63B1F-C12E-4430-BC1F-A7E2E9FF1986}"/>
                </a:ext>
              </a:extLst>
            </p:cNvPr>
            <p:cNvGrpSpPr/>
            <p:nvPr/>
          </p:nvGrpSpPr>
          <p:grpSpPr>
            <a:xfrm>
              <a:off x="2569922" y="4926127"/>
              <a:ext cx="465469" cy="830997"/>
              <a:chOff x="6704191" y="5199339"/>
              <a:chExt cx="465469" cy="830997"/>
            </a:xfrm>
          </p:grpSpPr>
          <p:sp>
            <p:nvSpPr>
              <p:cNvPr id="380" name="TextBox 379">
                <a:extLst>
                  <a:ext uri="{FF2B5EF4-FFF2-40B4-BE49-F238E27FC236}">
                    <a16:creationId xmlns:a16="http://schemas.microsoft.com/office/drawing/2014/main" id="{24F87CAC-201F-41B4-B469-AE399C11145B}"/>
                  </a:ext>
                </a:extLst>
              </p:cNvPr>
              <p:cNvSpPr txBox="1"/>
              <p:nvPr/>
            </p:nvSpPr>
            <p:spPr>
              <a:xfrm>
                <a:off x="6704191" y="5199339"/>
                <a:ext cx="465469" cy="830997"/>
              </a:xfrm>
              <a:prstGeom prst="rect">
                <a:avLst/>
              </a:prstGeom>
              <a:noFill/>
            </p:spPr>
            <p:txBody>
              <a:bodyPr wrap="none" rtlCol="0">
                <a:spAutoFit/>
              </a:bodyPr>
              <a:lstStyle/>
              <a:p>
                <a:pPr algn="ctr"/>
                <a:r>
                  <a:rPr lang="en-GB" sz="2400" b="1" dirty="0"/>
                  <a:t>1</a:t>
                </a:r>
                <a:br>
                  <a:rPr lang="en-GB" sz="2400" b="1" dirty="0"/>
                </a:br>
                <a:r>
                  <a:rPr lang="en-GB" sz="2400" b="1" dirty="0"/>
                  <a:t>9</a:t>
                </a:r>
              </a:p>
            </p:txBody>
          </p:sp>
          <p:cxnSp>
            <p:nvCxnSpPr>
              <p:cNvPr id="381" name="Straight Connector 380">
                <a:extLst>
                  <a:ext uri="{FF2B5EF4-FFF2-40B4-BE49-F238E27FC236}">
                    <a16:creationId xmlns:a16="http://schemas.microsoft.com/office/drawing/2014/main" id="{110B0BD3-E0BA-49C6-97C0-F37DD058AAFF}"/>
                  </a:ext>
                </a:extLst>
              </p:cNvPr>
              <p:cNvCxnSpPr>
                <a:cxnSpLocks/>
              </p:cNvCxnSpPr>
              <p:nvPr/>
            </p:nvCxnSpPr>
            <p:spPr>
              <a:xfrm>
                <a:off x="6861494"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72" name="TextBox 371">
              <a:extLst>
                <a:ext uri="{FF2B5EF4-FFF2-40B4-BE49-F238E27FC236}">
                  <a16:creationId xmlns:a16="http://schemas.microsoft.com/office/drawing/2014/main" id="{0F047DA7-1D5E-4823-95E6-4C93B1B0DFE8}"/>
                </a:ext>
              </a:extLst>
            </p:cNvPr>
            <p:cNvSpPr txBox="1"/>
            <p:nvPr/>
          </p:nvSpPr>
          <p:spPr>
            <a:xfrm>
              <a:off x="2949008" y="5110793"/>
              <a:ext cx="365806" cy="461665"/>
            </a:xfrm>
            <a:prstGeom prst="rect">
              <a:avLst/>
            </a:prstGeom>
            <a:noFill/>
          </p:spPr>
          <p:txBody>
            <a:bodyPr wrap="none" rtlCol="0">
              <a:spAutoFit/>
            </a:bodyPr>
            <a:lstStyle/>
            <a:p>
              <a:pPr algn="ctr"/>
              <a:r>
                <a:rPr lang="en-GB" sz="2400" b="1" dirty="0"/>
                <a:t>=</a:t>
              </a:r>
            </a:p>
          </p:txBody>
        </p:sp>
        <p:sp>
          <p:nvSpPr>
            <p:cNvPr id="378" name="TextBox 377">
              <a:extLst>
                <a:ext uri="{FF2B5EF4-FFF2-40B4-BE49-F238E27FC236}">
                  <a16:creationId xmlns:a16="http://schemas.microsoft.com/office/drawing/2014/main" id="{7EE6C523-48D1-4D0F-A89C-69CE60EAE6D1}"/>
                </a:ext>
              </a:extLst>
            </p:cNvPr>
            <p:cNvSpPr txBox="1"/>
            <p:nvPr/>
          </p:nvSpPr>
          <p:spPr>
            <a:xfrm>
              <a:off x="3190725" y="5088056"/>
              <a:ext cx="540882" cy="523220"/>
            </a:xfrm>
            <a:prstGeom prst="rect">
              <a:avLst/>
            </a:prstGeom>
            <a:noFill/>
          </p:spPr>
          <p:txBody>
            <a:bodyPr wrap="none" rtlCol="0">
              <a:spAutoFit/>
            </a:bodyPr>
            <a:lstStyle/>
            <a:p>
              <a:pPr algn="ctr"/>
              <a:r>
                <a:rPr lang="en-GB" sz="2800" b="1" dirty="0"/>
                <a:t>0</a:t>
              </a:r>
            </a:p>
          </p:txBody>
        </p:sp>
        <p:grpSp>
          <p:nvGrpSpPr>
            <p:cNvPr id="374" name="Group 373">
              <a:extLst>
                <a:ext uri="{FF2B5EF4-FFF2-40B4-BE49-F238E27FC236}">
                  <a16:creationId xmlns:a16="http://schemas.microsoft.com/office/drawing/2014/main" id="{F72B9A5A-9AC6-402E-897A-29CF989AEECE}"/>
                </a:ext>
              </a:extLst>
            </p:cNvPr>
            <p:cNvGrpSpPr/>
            <p:nvPr/>
          </p:nvGrpSpPr>
          <p:grpSpPr>
            <a:xfrm>
              <a:off x="570347" y="4926127"/>
              <a:ext cx="465468" cy="830997"/>
              <a:chOff x="4713527" y="5199339"/>
              <a:chExt cx="465468" cy="830997"/>
            </a:xfrm>
          </p:grpSpPr>
          <p:sp>
            <p:nvSpPr>
              <p:cNvPr id="376" name="TextBox 375">
                <a:extLst>
                  <a:ext uri="{FF2B5EF4-FFF2-40B4-BE49-F238E27FC236}">
                    <a16:creationId xmlns:a16="http://schemas.microsoft.com/office/drawing/2014/main" id="{D4173A72-6D05-4249-947A-79B1008537D7}"/>
                  </a:ext>
                </a:extLst>
              </p:cNvPr>
              <p:cNvSpPr txBox="1"/>
              <p:nvPr/>
            </p:nvSpPr>
            <p:spPr>
              <a:xfrm>
                <a:off x="4713527" y="5199339"/>
                <a:ext cx="465468" cy="830997"/>
              </a:xfrm>
              <a:prstGeom prst="rect">
                <a:avLst/>
              </a:prstGeom>
              <a:noFill/>
            </p:spPr>
            <p:txBody>
              <a:bodyPr wrap="none" rtlCol="0">
                <a:spAutoFit/>
              </a:bodyPr>
              <a:lstStyle/>
              <a:p>
                <a:pPr algn="ctr"/>
                <a:r>
                  <a:rPr lang="en-GB" sz="2400" b="1" dirty="0"/>
                  <a:t>9</a:t>
                </a:r>
                <a:br>
                  <a:rPr lang="en-GB" sz="2400" b="1" dirty="0"/>
                </a:br>
                <a:r>
                  <a:rPr lang="en-GB" sz="2400" b="1" dirty="0"/>
                  <a:t>9</a:t>
                </a:r>
              </a:p>
            </p:txBody>
          </p:sp>
          <p:cxnSp>
            <p:nvCxnSpPr>
              <p:cNvPr id="377" name="Straight Connector 376">
                <a:extLst>
                  <a:ext uri="{FF2B5EF4-FFF2-40B4-BE49-F238E27FC236}">
                    <a16:creationId xmlns:a16="http://schemas.microsoft.com/office/drawing/2014/main" id="{4C423232-4421-4E54-AADA-C1E402DE6B5E}"/>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75" name="TextBox 374">
              <a:extLst>
                <a:ext uri="{FF2B5EF4-FFF2-40B4-BE49-F238E27FC236}">
                  <a16:creationId xmlns:a16="http://schemas.microsoft.com/office/drawing/2014/main" id="{BB593992-FD84-415C-BE46-97E75E466F9A}"/>
                </a:ext>
              </a:extLst>
            </p:cNvPr>
            <p:cNvSpPr txBox="1"/>
            <p:nvPr/>
          </p:nvSpPr>
          <p:spPr>
            <a:xfrm>
              <a:off x="957448" y="5110793"/>
              <a:ext cx="365806" cy="461665"/>
            </a:xfrm>
            <a:prstGeom prst="rect">
              <a:avLst/>
            </a:prstGeom>
            <a:noFill/>
          </p:spPr>
          <p:txBody>
            <a:bodyPr wrap="none" rtlCol="0">
              <a:spAutoFit/>
            </a:bodyPr>
            <a:lstStyle/>
            <a:p>
              <a:pPr algn="ctr"/>
              <a:r>
                <a:rPr lang="en-GB" sz="2400" b="1" dirty="0"/>
                <a:t>−</a:t>
              </a:r>
            </a:p>
          </p:txBody>
        </p:sp>
      </p:grpSp>
      <p:sp>
        <p:nvSpPr>
          <p:cNvPr id="397" name="Rectangle 396">
            <a:extLst>
              <a:ext uri="{FF2B5EF4-FFF2-40B4-BE49-F238E27FC236}">
                <a16:creationId xmlns:a16="http://schemas.microsoft.com/office/drawing/2014/main" id="{07B93C22-857E-4CAE-9AB1-A2FC2865F8D4}"/>
              </a:ext>
            </a:extLst>
          </p:cNvPr>
          <p:cNvSpPr/>
          <p:nvPr/>
        </p:nvSpPr>
        <p:spPr>
          <a:xfrm>
            <a:off x="4976181" y="5788438"/>
            <a:ext cx="3538148" cy="369332"/>
          </a:xfrm>
          <a:prstGeom prst="rect">
            <a:avLst/>
          </a:prstGeom>
        </p:spPr>
        <p:txBody>
          <a:bodyPr wrap="none">
            <a:spAutoFit/>
          </a:bodyPr>
          <a:lstStyle/>
          <a:p>
            <a:pPr algn="ctr"/>
            <a:r>
              <a:rPr lang="en-GB" dirty="0"/>
              <a:t>Did you find any other answers?</a:t>
            </a:r>
          </a:p>
        </p:txBody>
      </p:sp>
    </p:spTree>
    <p:extLst>
      <p:ext uri="{BB962C8B-B14F-4D97-AF65-F5344CB8AC3E}">
        <p14:creationId xmlns:p14="http://schemas.microsoft.com/office/powerpoint/2010/main" val="7480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
                                        </p:tgtEl>
                                        <p:attrNameLst>
                                          <p:attrName>style.visibility</p:attrName>
                                        </p:attrNameLst>
                                      </p:cBhvr>
                                      <p:to>
                                        <p:strVal val="visible"/>
                                      </p:to>
                                    </p:set>
                                    <p:animEffect transition="in" filter="fade">
                                      <p:cBhvr>
                                        <p:cTn id="17" dur="500"/>
                                        <p:tgtEl>
                                          <p:spTgt spid="3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gtEl>
                                        <p:attrNameLst>
                                          <p:attrName>style.visibility</p:attrName>
                                        </p:attrNameLst>
                                      </p:cBhvr>
                                      <p:to>
                                        <p:strVal val="visible"/>
                                      </p:to>
                                    </p:set>
                                    <p:animEffect transition="in" filter="fade">
                                      <p:cBhvr>
                                        <p:cTn id="22" dur="500"/>
                                        <p:tgtEl>
                                          <p:spTgt spid="3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7">
                                            <p:txEl>
                                              <p:pRg st="0" end="0"/>
                                            </p:txEl>
                                          </p:spTgt>
                                        </p:tgtEl>
                                        <p:attrNameLst>
                                          <p:attrName>style.visibility</p:attrName>
                                        </p:attrNameLst>
                                      </p:cBhvr>
                                      <p:to>
                                        <p:strVal val="visible"/>
                                      </p:to>
                                    </p:set>
                                    <p:animEffect transition="in" filter="fade">
                                      <p:cBhvr>
                                        <p:cTn id="27" dur="500"/>
                                        <p:tgtEl>
                                          <p:spTgt spid="3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176">
            <a:extLst>
              <a:ext uri="{FF2B5EF4-FFF2-40B4-BE49-F238E27FC236}">
                <a16:creationId xmlns:a16="http://schemas.microsoft.com/office/drawing/2014/main" id="{5B1F25EA-DCC9-4245-B25E-66A40A29C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26" y="2914650"/>
            <a:ext cx="2769682" cy="3505200"/>
          </a:xfrm>
          <a:prstGeom prst="rect">
            <a:avLst/>
          </a:prstGeom>
        </p:spPr>
      </p:pic>
      <p:pic>
        <p:nvPicPr>
          <p:cNvPr id="178" name="Picture 177">
            <a:extLst>
              <a:ext uri="{FF2B5EF4-FFF2-40B4-BE49-F238E27FC236}">
                <a16:creationId xmlns:a16="http://schemas.microsoft.com/office/drawing/2014/main" id="{D0FF0155-A413-4CEE-BB68-EF5F6B7F7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149" y="2755388"/>
            <a:ext cx="2869744" cy="3667540"/>
          </a:xfrm>
          <a:prstGeom prst="rect">
            <a:avLst/>
          </a:prstGeom>
        </p:spPr>
      </p:pic>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91389E3D-979C-4223-A54A-17B064B5E2C4}"/>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75" name="Rectangle 74"/>
          <p:cNvSpPr/>
          <p:nvPr/>
        </p:nvSpPr>
        <p:spPr>
          <a:xfrm>
            <a:off x="253616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F32DD49-B424-4EEE-B213-75C49D36CB8D}"/>
              </a:ext>
            </a:extLst>
          </p:cNvPr>
          <p:cNvSpPr txBox="1"/>
          <p:nvPr/>
        </p:nvSpPr>
        <p:spPr>
          <a:xfrm>
            <a:off x="539750" y="1337094"/>
            <a:ext cx="8064498" cy="772107"/>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spAutoFit/>
          </a:bodyPr>
          <a:lstStyle/>
          <a:p>
            <a:r>
              <a:rPr lang="en-GB" b="1" dirty="0"/>
              <a:t>Using fractions, how many addition and subtraction calculations can you make from the image? </a:t>
            </a:r>
          </a:p>
        </p:txBody>
      </p:sp>
      <p:graphicFrame>
        <p:nvGraphicFramePr>
          <p:cNvPr id="120" name="Table 4">
            <a:extLst>
              <a:ext uri="{FF2B5EF4-FFF2-40B4-BE49-F238E27FC236}">
                <a16:creationId xmlns:a16="http://schemas.microsoft.com/office/drawing/2014/main" id="{352E4510-A3AD-4FD4-9EEC-F7649ECF8588}"/>
              </a:ext>
            </a:extLst>
          </p:cNvPr>
          <p:cNvGraphicFramePr>
            <a:graphicFrameLocks noGrp="1"/>
          </p:cNvGraphicFramePr>
          <p:nvPr>
            <p:extLst>
              <p:ext uri="{D42A27DB-BD31-4B8C-83A1-F6EECF244321}">
                <p14:modId xmlns:p14="http://schemas.microsoft.com/office/powerpoint/2010/main" val="648452655"/>
              </p:ext>
            </p:extLst>
          </p:nvPr>
        </p:nvGraphicFramePr>
        <p:xfrm>
          <a:off x="3126681" y="2388156"/>
          <a:ext cx="2890434" cy="1816704"/>
        </p:xfrm>
        <a:graphic>
          <a:graphicData uri="http://schemas.openxmlformats.org/drawingml/2006/table">
            <a:tbl>
              <a:tblPr firstRow="1" bandRow="1">
                <a:tableStyleId>{5C22544A-7EE6-4342-B048-85BDC9FD1C3A}</a:tableStyleId>
              </a:tblPr>
              <a:tblGrid>
                <a:gridCol w="963478">
                  <a:extLst>
                    <a:ext uri="{9D8B030D-6E8A-4147-A177-3AD203B41FA5}">
                      <a16:colId xmlns:a16="http://schemas.microsoft.com/office/drawing/2014/main" val="2656439714"/>
                    </a:ext>
                  </a:extLst>
                </a:gridCol>
                <a:gridCol w="963478">
                  <a:extLst>
                    <a:ext uri="{9D8B030D-6E8A-4147-A177-3AD203B41FA5}">
                      <a16:colId xmlns:a16="http://schemas.microsoft.com/office/drawing/2014/main" val="2898715689"/>
                    </a:ext>
                  </a:extLst>
                </a:gridCol>
                <a:gridCol w="963478">
                  <a:extLst>
                    <a:ext uri="{9D8B030D-6E8A-4147-A177-3AD203B41FA5}">
                      <a16:colId xmlns:a16="http://schemas.microsoft.com/office/drawing/2014/main" val="1264121902"/>
                    </a:ext>
                  </a:extLst>
                </a:gridCol>
              </a:tblGrid>
              <a:tr h="454176">
                <a:tc>
                  <a:txBody>
                    <a:bodyPr/>
                    <a:lstStyle/>
                    <a:p>
                      <a:endParaRPr lang="en-GB" sz="1600" dirty="0"/>
                    </a:p>
                  </a:txBody>
                  <a:tcPr marL="80072" marR="80072" marT="40036" marB="40036">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8215"/>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8215"/>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8215"/>
                    </a:solidFill>
                  </a:tcPr>
                </a:tc>
                <a:extLst>
                  <a:ext uri="{0D108BD9-81ED-4DB2-BD59-A6C34878D82A}">
                    <a16:rowId xmlns:a16="http://schemas.microsoft.com/office/drawing/2014/main" val="2987929859"/>
                  </a:ext>
                </a:extLst>
              </a:tr>
              <a:tr h="454176">
                <a:tc>
                  <a:txBody>
                    <a:bodyPr/>
                    <a:lstStyle/>
                    <a:p>
                      <a:endParaRPr lang="en-GB" sz="1600" dirty="0"/>
                    </a:p>
                  </a:txBody>
                  <a:tcPr marL="80072" marR="80072" marT="40036" marB="40036">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8215"/>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749324"/>
                  </a:ext>
                </a:extLst>
              </a:tr>
              <a:tr h="454176">
                <a:tc>
                  <a:txBody>
                    <a:bodyPr/>
                    <a:lstStyle/>
                    <a:p>
                      <a:endParaRPr lang="en-GB" sz="1600" dirty="0"/>
                    </a:p>
                  </a:txBody>
                  <a:tcPr marL="80072" marR="80072" marT="40036" marB="40036">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8215"/>
                    </a:solidFill>
                  </a:tcPr>
                </a:tc>
                <a:tc>
                  <a:txBody>
                    <a:bodyPr/>
                    <a:lstStyle/>
                    <a:p>
                      <a:endParaRPr lang="en-GB" sz="1600"/>
                    </a:p>
                  </a:txBody>
                  <a:tcPr marL="80072" marR="80072" marT="40036" marB="400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188630"/>
                  </a:ext>
                </a:extLst>
              </a:tr>
              <a:tr h="454176">
                <a:tc>
                  <a:txBody>
                    <a:bodyPr/>
                    <a:lstStyle/>
                    <a:p>
                      <a:endParaRPr lang="en-GB" sz="1600" dirty="0"/>
                    </a:p>
                  </a:txBody>
                  <a:tcPr marL="80072" marR="80072" marT="40036" marB="40036">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08215"/>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marL="80072" marR="80072" marT="40036" marB="40036">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4386964"/>
                  </a:ext>
                </a:extLst>
              </a:tr>
            </a:tbl>
          </a:graphicData>
        </a:graphic>
      </p:graphicFrame>
      <p:grpSp>
        <p:nvGrpSpPr>
          <p:cNvPr id="173" name="Group 172">
            <a:extLst>
              <a:ext uri="{FF2B5EF4-FFF2-40B4-BE49-F238E27FC236}">
                <a16:creationId xmlns:a16="http://schemas.microsoft.com/office/drawing/2014/main" id="{D43385B0-067A-44ED-948C-3B0D0B1C2593}"/>
              </a:ext>
            </a:extLst>
          </p:cNvPr>
          <p:cNvGrpSpPr/>
          <p:nvPr/>
        </p:nvGrpSpPr>
        <p:grpSpPr>
          <a:xfrm>
            <a:off x="539749" y="4470799"/>
            <a:ext cx="8064499" cy="1799314"/>
            <a:chOff x="539749" y="4807569"/>
            <a:chExt cx="8064499" cy="1462543"/>
          </a:xfrm>
        </p:grpSpPr>
        <p:sp>
          <p:nvSpPr>
            <p:cNvPr id="174" name="Rectangle 173">
              <a:extLst>
                <a:ext uri="{FF2B5EF4-FFF2-40B4-BE49-F238E27FC236}">
                  <a16:creationId xmlns:a16="http://schemas.microsoft.com/office/drawing/2014/main" id="{0535E1F6-0C69-45D2-8FE3-D6472CBCD048}"/>
                </a:ext>
              </a:extLst>
            </p:cNvPr>
            <p:cNvSpPr/>
            <p:nvPr/>
          </p:nvSpPr>
          <p:spPr>
            <a:xfrm>
              <a:off x="539749" y="4807569"/>
              <a:ext cx="8064499" cy="1462543"/>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ysClr val="windowText" lastClr="000000"/>
                </a:solidFill>
              </a:endParaRPr>
            </a:p>
          </p:txBody>
        </p:sp>
        <p:sp>
          <p:nvSpPr>
            <p:cNvPr id="175" name="Rectangle 174">
              <a:extLst>
                <a:ext uri="{FF2B5EF4-FFF2-40B4-BE49-F238E27FC236}">
                  <a16:creationId xmlns:a16="http://schemas.microsoft.com/office/drawing/2014/main" id="{35BCFAB0-C3EC-41E5-9CCA-53075410D986}"/>
                </a:ext>
              </a:extLst>
            </p:cNvPr>
            <p:cNvSpPr/>
            <p:nvPr/>
          </p:nvSpPr>
          <p:spPr>
            <a:xfrm>
              <a:off x="539750" y="4860224"/>
              <a:ext cx="3685624" cy="369332"/>
            </a:xfrm>
            <a:prstGeom prst="rect">
              <a:avLst/>
            </a:prstGeom>
          </p:spPr>
          <p:txBody>
            <a:bodyPr wrap="none">
              <a:spAutoFit/>
            </a:bodyPr>
            <a:lstStyle/>
            <a:p>
              <a:pPr algn="ctr"/>
              <a:r>
                <a:rPr lang="en-GB" dirty="0"/>
                <a:t>You could have got these answers:</a:t>
              </a:r>
            </a:p>
          </p:txBody>
        </p:sp>
      </p:grpSp>
      <p:grpSp>
        <p:nvGrpSpPr>
          <p:cNvPr id="6" name="Group 5">
            <a:extLst>
              <a:ext uri="{FF2B5EF4-FFF2-40B4-BE49-F238E27FC236}">
                <a16:creationId xmlns:a16="http://schemas.microsoft.com/office/drawing/2014/main" id="{D4C38F33-5FCE-4D90-9E83-1132797C1D84}"/>
              </a:ext>
            </a:extLst>
          </p:cNvPr>
          <p:cNvGrpSpPr/>
          <p:nvPr/>
        </p:nvGrpSpPr>
        <p:grpSpPr>
          <a:xfrm>
            <a:off x="980277" y="4959685"/>
            <a:ext cx="1501023" cy="830997"/>
            <a:chOff x="592351" y="5282211"/>
            <a:chExt cx="1501023" cy="830997"/>
          </a:xfrm>
        </p:grpSpPr>
        <p:grpSp>
          <p:nvGrpSpPr>
            <p:cNvPr id="33" name="Group 32">
              <a:extLst>
                <a:ext uri="{FF2B5EF4-FFF2-40B4-BE49-F238E27FC236}">
                  <a16:creationId xmlns:a16="http://schemas.microsoft.com/office/drawing/2014/main" id="{9C575F89-5F11-4B44-9543-B551F02AD33F}"/>
                </a:ext>
              </a:extLst>
            </p:cNvPr>
            <p:cNvGrpSpPr/>
            <p:nvPr/>
          </p:nvGrpSpPr>
          <p:grpSpPr>
            <a:xfrm>
              <a:off x="1108522" y="5282211"/>
              <a:ext cx="474810" cy="830997"/>
              <a:chOff x="5330919" y="5199339"/>
              <a:chExt cx="620485" cy="830997"/>
            </a:xfrm>
          </p:grpSpPr>
          <p:sp>
            <p:nvSpPr>
              <p:cNvPr id="291" name="TextBox 290">
                <a:extLst>
                  <a:ext uri="{FF2B5EF4-FFF2-40B4-BE49-F238E27FC236}">
                    <a16:creationId xmlns:a16="http://schemas.microsoft.com/office/drawing/2014/main" id="{8E28504A-D733-4B5B-8880-0E613ED81C3D}"/>
                  </a:ext>
                </a:extLst>
              </p:cNvPr>
              <p:cNvSpPr txBox="1"/>
              <p:nvPr/>
            </p:nvSpPr>
            <p:spPr>
              <a:xfrm>
                <a:off x="5330919" y="5199339"/>
                <a:ext cx="620485" cy="830997"/>
              </a:xfrm>
              <a:prstGeom prst="rect">
                <a:avLst/>
              </a:prstGeom>
              <a:noFill/>
            </p:spPr>
            <p:txBody>
              <a:bodyPr wrap="none" rtlCol="0">
                <a:spAutoFit/>
              </a:bodyPr>
              <a:lstStyle/>
              <a:p>
                <a:pPr algn="ctr"/>
                <a:r>
                  <a:rPr lang="en-GB" sz="2400" b="1" dirty="0"/>
                  <a:t>6</a:t>
                </a:r>
              </a:p>
              <a:p>
                <a:pPr algn="ctr"/>
                <a:r>
                  <a:rPr lang="en-GB" sz="2400" b="1" dirty="0"/>
                  <a:t>12</a:t>
                </a:r>
              </a:p>
            </p:txBody>
          </p:sp>
          <p:cxnSp>
            <p:nvCxnSpPr>
              <p:cNvPr id="292" name="Straight Connector 291">
                <a:extLst>
                  <a:ext uri="{FF2B5EF4-FFF2-40B4-BE49-F238E27FC236}">
                    <a16:creationId xmlns:a16="http://schemas.microsoft.com/office/drawing/2014/main" id="{70DBB437-DCA5-4B6A-97A5-8F949AB4DA69}"/>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294" name="TextBox 293">
              <a:extLst>
                <a:ext uri="{FF2B5EF4-FFF2-40B4-BE49-F238E27FC236}">
                  <a16:creationId xmlns:a16="http://schemas.microsoft.com/office/drawing/2014/main" id="{5925A4AB-1EB5-4027-9EFF-B648B88C152C}"/>
                </a:ext>
              </a:extLst>
            </p:cNvPr>
            <p:cNvSpPr txBox="1"/>
            <p:nvPr/>
          </p:nvSpPr>
          <p:spPr>
            <a:xfrm>
              <a:off x="1421111" y="5466877"/>
              <a:ext cx="365806" cy="461665"/>
            </a:xfrm>
            <a:prstGeom prst="rect">
              <a:avLst/>
            </a:prstGeom>
            <a:noFill/>
          </p:spPr>
          <p:txBody>
            <a:bodyPr wrap="none" rtlCol="0">
              <a:spAutoFit/>
            </a:bodyPr>
            <a:lstStyle/>
            <a:p>
              <a:pPr algn="ctr"/>
              <a:r>
                <a:rPr lang="en-GB" sz="2400" b="1" dirty="0"/>
                <a:t>=</a:t>
              </a:r>
            </a:p>
          </p:txBody>
        </p:sp>
        <p:grpSp>
          <p:nvGrpSpPr>
            <p:cNvPr id="34" name="Group 33">
              <a:extLst>
                <a:ext uri="{FF2B5EF4-FFF2-40B4-BE49-F238E27FC236}">
                  <a16:creationId xmlns:a16="http://schemas.microsoft.com/office/drawing/2014/main" id="{AEDC4DC6-DE51-417C-ABCA-BC9BEB540E46}"/>
                </a:ext>
              </a:extLst>
            </p:cNvPr>
            <p:cNvGrpSpPr/>
            <p:nvPr/>
          </p:nvGrpSpPr>
          <p:grpSpPr>
            <a:xfrm>
              <a:off x="1618564" y="5282211"/>
              <a:ext cx="474810" cy="830997"/>
              <a:chOff x="5984092" y="5199339"/>
              <a:chExt cx="620485" cy="830997"/>
            </a:xfrm>
          </p:grpSpPr>
          <p:sp>
            <p:nvSpPr>
              <p:cNvPr id="293" name="TextBox 292">
                <a:extLst>
                  <a:ext uri="{FF2B5EF4-FFF2-40B4-BE49-F238E27FC236}">
                    <a16:creationId xmlns:a16="http://schemas.microsoft.com/office/drawing/2014/main" id="{DD429E7A-A353-4BB7-8CFF-50AE7429AF6F}"/>
                  </a:ext>
                </a:extLst>
              </p:cNvPr>
              <p:cNvSpPr txBox="1"/>
              <p:nvPr/>
            </p:nvSpPr>
            <p:spPr>
              <a:xfrm>
                <a:off x="5984092" y="5199339"/>
                <a:ext cx="620485" cy="830997"/>
              </a:xfrm>
              <a:prstGeom prst="rect">
                <a:avLst/>
              </a:prstGeom>
              <a:noFill/>
            </p:spPr>
            <p:txBody>
              <a:bodyPr wrap="none" rtlCol="0">
                <a:spAutoFit/>
              </a:bodyPr>
              <a:lstStyle/>
              <a:p>
                <a:pPr algn="ctr"/>
                <a:r>
                  <a:rPr lang="en-GB" sz="2400" b="1" dirty="0"/>
                  <a:t>6</a:t>
                </a:r>
                <a:br>
                  <a:rPr lang="en-GB" sz="2400" b="1" dirty="0"/>
                </a:br>
                <a:r>
                  <a:rPr lang="en-GB" sz="2400" b="1" dirty="0"/>
                  <a:t>12</a:t>
                </a:r>
              </a:p>
            </p:txBody>
          </p:sp>
          <p:cxnSp>
            <p:nvCxnSpPr>
              <p:cNvPr id="296" name="Straight Connector 295">
                <a:extLst>
                  <a:ext uri="{FF2B5EF4-FFF2-40B4-BE49-F238E27FC236}">
                    <a16:creationId xmlns:a16="http://schemas.microsoft.com/office/drawing/2014/main" id="{F4F2CABD-0D35-40AF-96FE-2867F283F52D}"/>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32" name="Group 31">
              <a:extLst>
                <a:ext uri="{FF2B5EF4-FFF2-40B4-BE49-F238E27FC236}">
                  <a16:creationId xmlns:a16="http://schemas.microsoft.com/office/drawing/2014/main" id="{6174FF07-BC6F-4AD2-82FA-D65869E45607}"/>
                </a:ext>
              </a:extLst>
            </p:cNvPr>
            <p:cNvGrpSpPr/>
            <p:nvPr/>
          </p:nvGrpSpPr>
          <p:grpSpPr>
            <a:xfrm>
              <a:off x="592351" y="5282211"/>
              <a:ext cx="474809" cy="830997"/>
              <a:chOff x="4636021" y="5199339"/>
              <a:chExt cx="620484" cy="830997"/>
            </a:xfrm>
          </p:grpSpPr>
          <p:sp>
            <p:nvSpPr>
              <p:cNvPr id="303" name="TextBox 302">
                <a:extLst>
                  <a:ext uri="{FF2B5EF4-FFF2-40B4-BE49-F238E27FC236}">
                    <a16:creationId xmlns:a16="http://schemas.microsoft.com/office/drawing/2014/main" id="{60577D16-5B51-48AB-9548-D092EC30AC83}"/>
                  </a:ext>
                </a:extLst>
              </p:cNvPr>
              <p:cNvSpPr txBox="1"/>
              <p:nvPr/>
            </p:nvSpPr>
            <p:spPr>
              <a:xfrm>
                <a:off x="4636021" y="5199339"/>
                <a:ext cx="620484" cy="830997"/>
              </a:xfrm>
              <a:prstGeom prst="rect">
                <a:avLst/>
              </a:prstGeom>
              <a:noFill/>
            </p:spPr>
            <p:txBody>
              <a:bodyPr wrap="none" rtlCol="0">
                <a:spAutoFit/>
              </a:bodyPr>
              <a:lstStyle/>
              <a:p>
                <a:pPr algn="ctr"/>
                <a:r>
                  <a:rPr lang="en-GB" sz="2400" b="1" dirty="0"/>
                  <a:t>12</a:t>
                </a:r>
              </a:p>
              <a:p>
                <a:pPr algn="ctr"/>
                <a:r>
                  <a:rPr lang="en-GB" sz="2400" b="1" dirty="0"/>
                  <a:t>12</a:t>
                </a:r>
              </a:p>
            </p:txBody>
          </p:sp>
          <p:cxnSp>
            <p:nvCxnSpPr>
              <p:cNvPr id="304" name="Straight Connector 303">
                <a:extLst>
                  <a:ext uri="{FF2B5EF4-FFF2-40B4-BE49-F238E27FC236}">
                    <a16:creationId xmlns:a16="http://schemas.microsoft.com/office/drawing/2014/main" id="{08B679E1-6CDE-4EA0-9E72-D713FAC704B9}"/>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305" name="TextBox 304">
              <a:extLst>
                <a:ext uri="{FF2B5EF4-FFF2-40B4-BE49-F238E27FC236}">
                  <a16:creationId xmlns:a16="http://schemas.microsoft.com/office/drawing/2014/main" id="{21DB4D98-82D4-4879-9E8D-B2DF6F6C52EF}"/>
                </a:ext>
              </a:extLst>
            </p:cNvPr>
            <p:cNvSpPr txBox="1"/>
            <p:nvPr/>
          </p:nvSpPr>
          <p:spPr>
            <a:xfrm>
              <a:off x="947878" y="5466877"/>
              <a:ext cx="279924" cy="461665"/>
            </a:xfrm>
            <a:prstGeom prst="rect">
              <a:avLst/>
            </a:prstGeom>
            <a:noFill/>
          </p:spPr>
          <p:txBody>
            <a:bodyPr wrap="none" rtlCol="0">
              <a:spAutoFit/>
            </a:bodyPr>
            <a:lstStyle/>
            <a:p>
              <a:pPr algn="ctr"/>
              <a:r>
                <a:rPr lang="en-GB" sz="2400" b="1" dirty="0"/>
                <a:t>−</a:t>
              </a:r>
            </a:p>
          </p:txBody>
        </p:sp>
      </p:grpSp>
      <p:grpSp>
        <p:nvGrpSpPr>
          <p:cNvPr id="5" name="Group 4">
            <a:extLst>
              <a:ext uri="{FF2B5EF4-FFF2-40B4-BE49-F238E27FC236}">
                <a16:creationId xmlns:a16="http://schemas.microsoft.com/office/drawing/2014/main" id="{AC3234D4-355B-4235-942A-60068BADDA77}"/>
              </a:ext>
            </a:extLst>
          </p:cNvPr>
          <p:cNvGrpSpPr/>
          <p:nvPr/>
        </p:nvGrpSpPr>
        <p:grpSpPr>
          <a:xfrm>
            <a:off x="2878281" y="4959685"/>
            <a:ext cx="1501023" cy="830997"/>
            <a:chOff x="2476608" y="5282211"/>
            <a:chExt cx="1501023" cy="830997"/>
          </a:xfrm>
        </p:grpSpPr>
        <p:grpSp>
          <p:nvGrpSpPr>
            <p:cNvPr id="132" name="Group 131">
              <a:extLst>
                <a:ext uri="{FF2B5EF4-FFF2-40B4-BE49-F238E27FC236}">
                  <a16:creationId xmlns:a16="http://schemas.microsoft.com/office/drawing/2014/main" id="{277F3EA7-9B18-42BD-BBCE-5E8AB3615B43}"/>
                </a:ext>
              </a:extLst>
            </p:cNvPr>
            <p:cNvGrpSpPr/>
            <p:nvPr/>
          </p:nvGrpSpPr>
          <p:grpSpPr>
            <a:xfrm>
              <a:off x="2992779" y="5282211"/>
              <a:ext cx="474810" cy="830997"/>
              <a:chOff x="5330919" y="5199339"/>
              <a:chExt cx="620485" cy="830997"/>
            </a:xfrm>
          </p:grpSpPr>
          <p:sp>
            <p:nvSpPr>
              <p:cNvPr id="134" name="TextBox 133">
                <a:extLst>
                  <a:ext uri="{FF2B5EF4-FFF2-40B4-BE49-F238E27FC236}">
                    <a16:creationId xmlns:a16="http://schemas.microsoft.com/office/drawing/2014/main" id="{7B6DDA7A-793D-4FB4-B50B-C9759FC441F3}"/>
                  </a:ext>
                </a:extLst>
              </p:cNvPr>
              <p:cNvSpPr txBox="1"/>
              <p:nvPr/>
            </p:nvSpPr>
            <p:spPr>
              <a:xfrm>
                <a:off x="5330919" y="5199339"/>
                <a:ext cx="620485" cy="830997"/>
              </a:xfrm>
              <a:prstGeom prst="rect">
                <a:avLst/>
              </a:prstGeom>
              <a:noFill/>
            </p:spPr>
            <p:txBody>
              <a:bodyPr wrap="none" rtlCol="0">
                <a:spAutoFit/>
              </a:bodyPr>
              <a:lstStyle/>
              <a:p>
                <a:pPr algn="ctr"/>
                <a:r>
                  <a:rPr lang="en-GB" sz="2400" b="1" dirty="0"/>
                  <a:t>5</a:t>
                </a:r>
              </a:p>
              <a:p>
                <a:pPr algn="ctr"/>
                <a:r>
                  <a:rPr lang="en-GB" sz="2400" b="1" dirty="0"/>
                  <a:t>12</a:t>
                </a:r>
              </a:p>
            </p:txBody>
          </p:sp>
          <p:cxnSp>
            <p:nvCxnSpPr>
              <p:cNvPr id="135" name="Straight Connector 134">
                <a:extLst>
                  <a:ext uri="{FF2B5EF4-FFF2-40B4-BE49-F238E27FC236}">
                    <a16:creationId xmlns:a16="http://schemas.microsoft.com/office/drawing/2014/main" id="{85EB94EE-8AA9-45C1-BAE9-AF8D3025256A}"/>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38" name="TextBox 137">
              <a:extLst>
                <a:ext uri="{FF2B5EF4-FFF2-40B4-BE49-F238E27FC236}">
                  <a16:creationId xmlns:a16="http://schemas.microsoft.com/office/drawing/2014/main" id="{6461865D-FBE9-4CA6-BC76-5371D0615240}"/>
                </a:ext>
              </a:extLst>
            </p:cNvPr>
            <p:cNvSpPr txBox="1"/>
            <p:nvPr/>
          </p:nvSpPr>
          <p:spPr>
            <a:xfrm>
              <a:off x="3305368" y="5466877"/>
              <a:ext cx="365806" cy="461665"/>
            </a:xfrm>
            <a:prstGeom prst="rect">
              <a:avLst/>
            </a:prstGeom>
            <a:noFill/>
          </p:spPr>
          <p:txBody>
            <a:bodyPr wrap="none" rtlCol="0">
              <a:spAutoFit/>
            </a:bodyPr>
            <a:lstStyle/>
            <a:p>
              <a:pPr algn="ctr"/>
              <a:r>
                <a:rPr lang="en-GB" sz="2400" b="1" dirty="0"/>
                <a:t>=</a:t>
              </a:r>
            </a:p>
          </p:txBody>
        </p:sp>
        <p:grpSp>
          <p:nvGrpSpPr>
            <p:cNvPr id="144" name="Group 143">
              <a:extLst>
                <a:ext uri="{FF2B5EF4-FFF2-40B4-BE49-F238E27FC236}">
                  <a16:creationId xmlns:a16="http://schemas.microsoft.com/office/drawing/2014/main" id="{3BA1F0EC-1124-478C-8069-D0C72F82C517}"/>
                </a:ext>
              </a:extLst>
            </p:cNvPr>
            <p:cNvGrpSpPr/>
            <p:nvPr/>
          </p:nvGrpSpPr>
          <p:grpSpPr>
            <a:xfrm>
              <a:off x="3502821" y="5282211"/>
              <a:ext cx="474810" cy="830997"/>
              <a:chOff x="5984092" y="5199339"/>
              <a:chExt cx="620485" cy="830997"/>
            </a:xfrm>
          </p:grpSpPr>
          <p:sp>
            <p:nvSpPr>
              <p:cNvPr id="145" name="TextBox 144">
                <a:extLst>
                  <a:ext uri="{FF2B5EF4-FFF2-40B4-BE49-F238E27FC236}">
                    <a16:creationId xmlns:a16="http://schemas.microsoft.com/office/drawing/2014/main" id="{25818C21-8BA4-4CD5-8020-841C7EAAE9AD}"/>
                  </a:ext>
                </a:extLst>
              </p:cNvPr>
              <p:cNvSpPr txBox="1"/>
              <p:nvPr/>
            </p:nvSpPr>
            <p:spPr>
              <a:xfrm>
                <a:off x="5984092" y="5199339"/>
                <a:ext cx="620485" cy="830997"/>
              </a:xfrm>
              <a:prstGeom prst="rect">
                <a:avLst/>
              </a:prstGeom>
              <a:noFill/>
            </p:spPr>
            <p:txBody>
              <a:bodyPr wrap="none" rtlCol="0">
                <a:spAutoFit/>
              </a:bodyPr>
              <a:lstStyle/>
              <a:p>
                <a:pPr algn="ctr"/>
                <a:r>
                  <a:rPr lang="en-GB" sz="2400" b="1" dirty="0"/>
                  <a:t>6</a:t>
                </a:r>
                <a:br>
                  <a:rPr lang="en-GB" sz="2400" b="1" dirty="0"/>
                </a:br>
                <a:r>
                  <a:rPr lang="en-GB" sz="2400" b="1" dirty="0"/>
                  <a:t>12</a:t>
                </a:r>
              </a:p>
            </p:txBody>
          </p:sp>
          <p:cxnSp>
            <p:nvCxnSpPr>
              <p:cNvPr id="146" name="Straight Connector 145">
                <a:extLst>
                  <a:ext uri="{FF2B5EF4-FFF2-40B4-BE49-F238E27FC236}">
                    <a16:creationId xmlns:a16="http://schemas.microsoft.com/office/drawing/2014/main" id="{D30FDFA5-2DF3-4728-A10C-94A05B68B627}"/>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147" name="Group 146">
              <a:extLst>
                <a:ext uri="{FF2B5EF4-FFF2-40B4-BE49-F238E27FC236}">
                  <a16:creationId xmlns:a16="http://schemas.microsoft.com/office/drawing/2014/main" id="{1D58B6F5-8747-4426-9E03-D4E549B0DB62}"/>
                </a:ext>
              </a:extLst>
            </p:cNvPr>
            <p:cNvGrpSpPr/>
            <p:nvPr/>
          </p:nvGrpSpPr>
          <p:grpSpPr>
            <a:xfrm>
              <a:off x="2476608" y="5282211"/>
              <a:ext cx="474809" cy="830997"/>
              <a:chOff x="4636021" y="5199339"/>
              <a:chExt cx="620484" cy="830997"/>
            </a:xfrm>
          </p:grpSpPr>
          <p:sp>
            <p:nvSpPr>
              <p:cNvPr id="148" name="TextBox 147">
                <a:extLst>
                  <a:ext uri="{FF2B5EF4-FFF2-40B4-BE49-F238E27FC236}">
                    <a16:creationId xmlns:a16="http://schemas.microsoft.com/office/drawing/2014/main" id="{86D1028D-E09D-4F97-B25E-EFE8D06CFDF2}"/>
                  </a:ext>
                </a:extLst>
              </p:cNvPr>
              <p:cNvSpPr txBox="1"/>
              <p:nvPr/>
            </p:nvSpPr>
            <p:spPr>
              <a:xfrm>
                <a:off x="4636021" y="5199339"/>
                <a:ext cx="620484" cy="830997"/>
              </a:xfrm>
              <a:prstGeom prst="rect">
                <a:avLst/>
              </a:prstGeom>
              <a:noFill/>
            </p:spPr>
            <p:txBody>
              <a:bodyPr wrap="none" rtlCol="0">
                <a:spAutoFit/>
              </a:bodyPr>
              <a:lstStyle/>
              <a:p>
                <a:pPr algn="ctr"/>
                <a:r>
                  <a:rPr lang="en-GB" sz="2400" b="1" dirty="0"/>
                  <a:t>1</a:t>
                </a:r>
              </a:p>
              <a:p>
                <a:pPr algn="ctr"/>
                <a:r>
                  <a:rPr lang="en-GB" sz="2400" b="1" dirty="0"/>
                  <a:t>12</a:t>
                </a:r>
              </a:p>
            </p:txBody>
          </p:sp>
          <p:cxnSp>
            <p:nvCxnSpPr>
              <p:cNvPr id="149" name="Straight Connector 148">
                <a:extLst>
                  <a:ext uri="{FF2B5EF4-FFF2-40B4-BE49-F238E27FC236}">
                    <a16:creationId xmlns:a16="http://schemas.microsoft.com/office/drawing/2014/main" id="{47D32734-A78D-4F45-B186-6C53A9E8D8D3}"/>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50" name="TextBox 149">
              <a:extLst>
                <a:ext uri="{FF2B5EF4-FFF2-40B4-BE49-F238E27FC236}">
                  <a16:creationId xmlns:a16="http://schemas.microsoft.com/office/drawing/2014/main" id="{6BED1E88-303E-4540-8E52-CF75B8C64076}"/>
                </a:ext>
              </a:extLst>
            </p:cNvPr>
            <p:cNvSpPr txBox="1"/>
            <p:nvPr/>
          </p:nvSpPr>
          <p:spPr>
            <a:xfrm>
              <a:off x="2789194" y="5466877"/>
              <a:ext cx="365806" cy="461665"/>
            </a:xfrm>
            <a:prstGeom prst="rect">
              <a:avLst/>
            </a:prstGeom>
            <a:noFill/>
          </p:spPr>
          <p:txBody>
            <a:bodyPr wrap="none" rtlCol="0">
              <a:spAutoFit/>
            </a:bodyPr>
            <a:lstStyle/>
            <a:p>
              <a:pPr algn="ctr"/>
              <a:r>
                <a:rPr lang="en-GB" sz="2400" b="1" dirty="0"/>
                <a:t>+</a:t>
              </a:r>
            </a:p>
          </p:txBody>
        </p:sp>
      </p:grpSp>
      <p:grpSp>
        <p:nvGrpSpPr>
          <p:cNvPr id="4" name="Group 3">
            <a:extLst>
              <a:ext uri="{FF2B5EF4-FFF2-40B4-BE49-F238E27FC236}">
                <a16:creationId xmlns:a16="http://schemas.microsoft.com/office/drawing/2014/main" id="{E2A3DD79-70AE-440A-905A-E0FD70A6D90E}"/>
              </a:ext>
            </a:extLst>
          </p:cNvPr>
          <p:cNvGrpSpPr/>
          <p:nvPr/>
        </p:nvGrpSpPr>
        <p:grpSpPr>
          <a:xfrm>
            <a:off x="4776285" y="4959685"/>
            <a:ext cx="1501023" cy="830997"/>
            <a:chOff x="4258052" y="5282211"/>
            <a:chExt cx="1501023" cy="830997"/>
          </a:xfrm>
        </p:grpSpPr>
        <p:grpSp>
          <p:nvGrpSpPr>
            <p:cNvPr id="151" name="Group 150">
              <a:extLst>
                <a:ext uri="{FF2B5EF4-FFF2-40B4-BE49-F238E27FC236}">
                  <a16:creationId xmlns:a16="http://schemas.microsoft.com/office/drawing/2014/main" id="{C85FBEB3-2929-4334-A403-5506E5234595}"/>
                </a:ext>
              </a:extLst>
            </p:cNvPr>
            <p:cNvGrpSpPr/>
            <p:nvPr/>
          </p:nvGrpSpPr>
          <p:grpSpPr>
            <a:xfrm>
              <a:off x="4774223" y="5282211"/>
              <a:ext cx="474810" cy="830997"/>
              <a:chOff x="5330919" y="5199339"/>
              <a:chExt cx="620485" cy="830997"/>
            </a:xfrm>
          </p:grpSpPr>
          <p:sp>
            <p:nvSpPr>
              <p:cNvPr id="152" name="TextBox 151">
                <a:extLst>
                  <a:ext uri="{FF2B5EF4-FFF2-40B4-BE49-F238E27FC236}">
                    <a16:creationId xmlns:a16="http://schemas.microsoft.com/office/drawing/2014/main" id="{D4B94EF8-B2C7-4144-BC9A-DCA0C8F9FC8A}"/>
                  </a:ext>
                </a:extLst>
              </p:cNvPr>
              <p:cNvSpPr txBox="1"/>
              <p:nvPr/>
            </p:nvSpPr>
            <p:spPr>
              <a:xfrm>
                <a:off x="5330919" y="5199339"/>
                <a:ext cx="620485" cy="830997"/>
              </a:xfrm>
              <a:prstGeom prst="rect">
                <a:avLst/>
              </a:prstGeom>
              <a:noFill/>
            </p:spPr>
            <p:txBody>
              <a:bodyPr wrap="none" rtlCol="0">
                <a:spAutoFit/>
              </a:bodyPr>
              <a:lstStyle/>
              <a:p>
                <a:pPr algn="ctr"/>
                <a:r>
                  <a:rPr lang="en-GB" sz="2400" b="1" dirty="0"/>
                  <a:t>2</a:t>
                </a:r>
              </a:p>
              <a:p>
                <a:pPr algn="ctr"/>
                <a:r>
                  <a:rPr lang="en-GB" sz="2400" b="1" dirty="0"/>
                  <a:t>12</a:t>
                </a:r>
              </a:p>
            </p:txBody>
          </p:sp>
          <p:cxnSp>
            <p:nvCxnSpPr>
              <p:cNvPr id="153" name="Straight Connector 152">
                <a:extLst>
                  <a:ext uri="{FF2B5EF4-FFF2-40B4-BE49-F238E27FC236}">
                    <a16:creationId xmlns:a16="http://schemas.microsoft.com/office/drawing/2014/main" id="{A3EEBFC4-8148-4508-AF0D-17191E765B78}"/>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54" name="TextBox 153">
              <a:extLst>
                <a:ext uri="{FF2B5EF4-FFF2-40B4-BE49-F238E27FC236}">
                  <a16:creationId xmlns:a16="http://schemas.microsoft.com/office/drawing/2014/main" id="{EA74CAAD-BD8D-45BD-8452-132BCA7E3A66}"/>
                </a:ext>
              </a:extLst>
            </p:cNvPr>
            <p:cNvSpPr txBox="1"/>
            <p:nvPr/>
          </p:nvSpPr>
          <p:spPr>
            <a:xfrm>
              <a:off x="5086812" y="5466877"/>
              <a:ext cx="365806" cy="461665"/>
            </a:xfrm>
            <a:prstGeom prst="rect">
              <a:avLst/>
            </a:prstGeom>
            <a:noFill/>
          </p:spPr>
          <p:txBody>
            <a:bodyPr wrap="none" rtlCol="0">
              <a:spAutoFit/>
            </a:bodyPr>
            <a:lstStyle/>
            <a:p>
              <a:pPr algn="ctr"/>
              <a:r>
                <a:rPr lang="en-GB" sz="2400" b="1" dirty="0"/>
                <a:t>=</a:t>
              </a:r>
            </a:p>
          </p:txBody>
        </p:sp>
        <p:grpSp>
          <p:nvGrpSpPr>
            <p:cNvPr id="155" name="Group 154">
              <a:extLst>
                <a:ext uri="{FF2B5EF4-FFF2-40B4-BE49-F238E27FC236}">
                  <a16:creationId xmlns:a16="http://schemas.microsoft.com/office/drawing/2014/main" id="{FAD67A0D-87A8-4563-9D03-2386EC4BE266}"/>
                </a:ext>
              </a:extLst>
            </p:cNvPr>
            <p:cNvGrpSpPr/>
            <p:nvPr/>
          </p:nvGrpSpPr>
          <p:grpSpPr>
            <a:xfrm>
              <a:off x="5284265" y="5282211"/>
              <a:ext cx="474810" cy="830997"/>
              <a:chOff x="5984092" y="5199339"/>
              <a:chExt cx="620485" cy="830997"/>
            </a:xfrm>
          </p:grpSpPr>
          <p:sp>
            <p:nvSpPr>
              <p:cNvPr id="156" name="TextBox 155">
                <a:extLst>
                  <a:ext uri="{FF2B5EF4-FFF2-40B4-BE49-F238E27FC236}">
                    <a16:creationId xmlns:a16="http://schemas.microsoft.com/office/drawing/2014/main" id="{063D91FD-6B3A-4CDA-9DAC-4FA70E860CCD}"/>
                  </a:ext>
                </a:extLst>
              </p:cNvPr>
              <p:cNvSpPr txBox="1"/>
              <p:nvPr/>
            </p:nvSpPr>
            <p:spPr>
              <a:xfrm>
                <a:off x="5984092" y="5199339"/>
                <a:ext cx="620485" cy="830997"/>
              </a:xfrm>
              <a:prstGeom prst="rect">
                <a:avLst/>
              </a:prstGeom>
              <a:noFill/>
            </p:spPr>
            <p:txBody>
              <a:bodyPr wrap="none" rtlCol="0">
                <a:spAutoFit/>
              </a:bodyPr>
              <a:lstStyle/>
              <a:p>
                <a:pPr algn="ctr"/>
                <a:r>
                  <a:rPr lang="en-GB" sz="2400" b="1" dirty="0"/>
                  <a:t>6</a:t>
                </a:r>
                <a:br>
                  <a:rPr lang="en-GB" sz="2400" b="1" dirty="0"/>
                </a:br>
                <a:r>
                  <a:rPr lang="en-GB" sz="2400" b="1" dirty="0"/>
                  <a:t>12</a:t>
                </a:r>
              </a:p>
            </p:txBody>
          </p:sp>
          <p:cxnSp>
            <p:nvCxnSpPr>
              <p:cNvPr id="157" name="Straight Connector 156">
                <a:extLst>
                  <a:ext uri="{FF2B5EF4-FFF2-40B4-BE49-F238E27FC236}">
                    <a16:creationId xmlns:a16="http://schemas.microsoft.com/office/drawing/2014/main" id="{56B21342-2CE0-4ED9-89AB-ED1CD10040C6}"/>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158" name="Group 157">
              <a:extLst>
                <a:ext uri="{FF2B5EF4-FFF2-40B4-BE49-F238E27FC236}">
                  <a16:creationId xmlns:a16="http://schemas.microsoft.com/office/drawing/2014/main" id="{2792DD9A-63F2-49EF-B6CA-7CC05872DCF3}"/>
                </a:ext>
              </a:extLst>
            </p:cNvPr>
            <p:cNvGrpSpPr/>
            <p:nvPr/>
          </p:nvGrpSpPr>
          <p:grpSpPr>
            <a:xfrm>
              <a:off x="4258052" y="5282211"/>
              <a:ext cx="474809" cy="830997"/>
              <a:chOff x="4636021" y="5199339"/>
              <a:chExt cx="620484" cy="830997"/>
            </a:xfrm>
          </p:grpSpPr>
          <p:sp>
            <p:nvSpPr>
              <p:cNvPr id="159" name="TextBox 158">
                <a:extLst>
                  <a:ext uri="{FF2B5EF4-FFF2-40B4-BE49-F238E27FC236}">
                    <a16:creationId xmlns:a16="http://schemas.microsoft.com/office/drawing/2014/main" id="{ED03F576-E9AF-49E3-8370-6C82F0DA04EE}"/>
                  </a:ext>
                </a:extLst>
              </p:cNvPr>
              <p:cNvSpPr txBox="1"/>
              <p:nvPr/>
            </p:nvSpPr>
            <p:spPr>
              <a:xfrm>
                <a:off x="4636021" y="5199339"/>
                <a:ext cx="620484" cy="830997"/>
              </a:xfrm>
              <a:prstGeom prst="rect">
                <a:avLst/>
              </a:prstGeom>
              <a:noFill/>
            </p:spPr>
            <p:txBody>
              <a:bodyPr wrap="none" rtlCol="0">
                <a:spAutoFit/>
              </a:bodyPr>
              <a:lstStyle/>
              <a:p>
                <a:pPr algn="ctr"/>
                <a:r>
                  <a:rPr lang="en-GB" sz="2400" b="1" dirty="0"/>
                  <a:t>8</a:t>
                </a:r>
              </a:p>
              <a:p>
                <a:pPr algn="ctr"/>
                <a:r>
                  <a:rPr lang="en-GB" sz="2400" b="1" dirty="0"/>
                  <a:t>12</a:t>
                </a:r>
              </a:p>
            </p:txBody>
          </p:sp>
          <p:cxnSp>
            <p:nvCxnSpPr>
              <p:cNvPr id="160" name="Straight Connector 159">
                <a:extLst>
                  <a:ext uri="{FF2B5EF4-FFF2-40B4-BE49-F238E27FC236}">
                    <a16:creationId xmlns:a16="http://schemas.microsoft.com/office/drawing/2014/main" id="{3608A860-4C65-4679-98A8-C1ABB0EE55E9}"/>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61" name="TextBox 160">
              <a:extLst>
                <a:ext uri="{FF2B5EF4-FFF2-40B4-BE49-F238E27FC236}">
                  <a16:creationId xmlns:a16="http://schemas.microsoft.com/office/drawing/2014/main" id="{60963840-FDCA-4CEB-B1AD-C156C88016E1}"/>
                </a:ext>
              </a:extLst>
            </p:cNvPr>
            <p:cNvSpPr txBox="1"/>
            <p:nvPr/>
          </p:nvSpPr>
          <p:spPr>
            <a:xfrm>
              <a:off x="4570638" y="5466877"/>
              <a:ext cx="365806" cy="461665"/>
            </a:xfrm>
            <a:prstGeom prst="rect">
              <a:avLst/>
            </a:prstGeom>
            <a:noFill/>
          </p:spPr>
          <p:txBody>
            <a:bodyPr wrap="none" rtlCol="0">
              <a:spAutoFit/>
            </a:bodyPr>
            <a:lstStyle/>
            <a:p>
              <a:pPr algn="ctr"/>
              <a:r>
                <a:rPr lang="en-GB" sz="2400" b="1" dirty="0"/>
                <a:t>−</a:t>
              </a:r>
            </a:p>
          </p:txBody>
        </p:sp>
      </p:grpSp>
      <p:grpSp>
        <p:nvGrpSpPr>
          <p:cNvPr id="2" name="Group 1">
            <a:extLst>
              <a:ext uri="{FF2B5EF4-FFF2-40B4-BE49-F238E27FC236}">
                <a16:creationId xmlns:a16="http://schemas.microsoft.com/office/drawing/2014/main" id="{63B790C9-135A-4D55-B534-A7B17CB9EC03}"/>
              </a:ext>
            </a:extLst>
          </p:cNvPr>
          <p:cNvGrpSpPr/>
          <p:nvPr/>
        </p:nvGrpSpPr>
        <p:grpSpPr>
          <a:xfrm>
            <a:off x="6674290" y="4959685"/>
            <a:ext cx="1501023" cy="830997"/>
            <a:chOff x="6286364" y="5282211"/>
            <a:chExt cx="1501023" cy="830997"/>
          </a:xfrm>
        </p:grpSpPr>
        <p:grpSp>
          <p:nvGrpSpPr>
            <p:cNvPr id="162" name="Group 161">
              <a:extLst>
                <a:ext uri="{FF2B5EF4-FFF2-40B4-BE49-F238E27FC236}">
                  <a16:creationId xmlns:a16="http://schemas.microsoft.com/office/drawing/2014/main" id="{0BFBBB41-4D0F-4112-84C1-886057512F2A}"/>
                </a:ext>
              </a:extLst>
            </p:cNvPr>
            <p:cNvGrpSpPr/>
            <p:nvPr/>
          </p:nvGrpSpPr>
          <p:grpSpPr>
            <a:xfrm>
              <a:off x="6802535" y="5282211"/>
              <a:ext cx="474810" cy="830997"/>
              <a:chOff x="5330919" y="5199339"/>
              <a:chExt cx="620485" cy="830997"/>
            </a:xfrm>
          </p:grpSpPr>
          <p:sp>
            <p:nvSpPr>
              <p:cNvPr id="163" name="TextBox 162">
                <a:extLst>
                  <a:ext uri="{FF2B5EF4-FFF2-40B4-BE49-F238E27FC236}">
                    <a16:creationId xmlns:a16="http://schemas.microsoft.com/office/drawing/2014/main" id="{9E86736D-8CEA-49F9-804C-5A2DFEDA22C4}"/>
                  </a:ext>
                </a:extLst>
              </p:cNvPr>
              <p:cNvSpPr txBox="1"/>
              <p:nvPr/>
            </p:nvSpPr>
            <p:spPr>
              <a:xfrm>
                <a:off x="5330919" y="5199339"/>
                <a:ext cx="620485" cy="830997"/>
              </a:xfrm>
              <a:prstGeom prst="rect">
                <a:avLst/>
              </a:prstGeom>
              <a:noFill/>
            </p:spPr>
            <p:txBody>
              <a:bodyPr wrap="none" rtlCol="0">
                <a:spAutoFit/>
              </a:bodyPr>
              <a:lstStyle/>
              <a:p>
                <a:pPr algn="ctr"/>
                <a:r>
                  <a:rPr lang="en-GB" sz="2400" b="1" dirty="0"/>
                  <a:t>3</a:t>
                </a:r>
              </a:p>
              <a:p>
                <a:pPr algn="ctr"/>
                <a:r>
                  <a:rPr lang="en-GB" sz="2400" b="1" dirty="0"/>
                  <a:t>12</a:t>
                </a:r>
              </a:p>
            </p:txBody>
          </p:sp>
          <p:cxnSp>
            <p:nvCxnSpPr>
              <p:cNvPr id="164" name="Straight Connector 163">
                <a:extLst>
                  <a:ext uri="{FF2B5EF4-FFF2-40B4-BE49-F238E27FC236}">
                    <a16:creationId xmlns:a16="http://schemas.microsoft.com/office/drawing/2014/main" id="{35ECFF80-1A15-408E-9951-BD6B8BEEA6AD}"/>
                  </a:ext>
                </a:extLst>
              </p:cNvPr>
              <p:cNvCxnSpPr>
                <a:cxnSpLocks/>
              </p:cNvCxnSpPr>
              <p:nvPr/>
            </p:nvCxnSpPr>
            <p:spPr>
              <a:xfrm>
                <a:off x="55657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65" name="TextBox 164">
              <a:extLst>
                <a:ext uri="{FF2B5EF4-FFF2-40B4-BE49-F238E27FC236}">
                  <a16:creationId xmlns:a16="http://schemas.microsoft.com/office/drawing/2014/main" id="{CBBDC048-A4DA-4F50-8810-2BCE53070193}"/>
                </a:ext>
              </a:extLst>
            </p:cNvPr>
            <p:cNvSpPr txBox="1"/>
            <p:nvPr/>
          </p:nvSpPr>
          <p:spPr>
            <a:xfrm>
              <a:off x="7115124" y="5466877"/>
              <a:ext cx="365806" cy="461665"/>
            </a:xfrm>
            <a:prstGeom prst="rect">
              <a:avLst/>
            </a:prstGeom>
            <a:noFill/>
          </p:spPr>
          <p:txBody>
            <a:bodyPr wrap="none" rtlCol="0">
              <a:spAutoFit/>
            </a:bodyPr>
            <a:lstStyle/>
            <a:p>
              <a:pPr algn="ctr"/>
              <a:r>
                <a:rPr lang="en-GB" sz="2400" b="1" dirty="0"/>
                <a:t>=</a:t>
              </a:r>
            </a:p>
          </p:txBody>
        </p:sp>
        <p:grpSp>
          <p:nvGrpSpPr>
            <p:cNvPr id="166" name="Group 165">
              <a:extLst>
                <a:ext uri="{FF2B5EF4-FFF2-40B4-BE49-F238E27FC236}">
                  <a16:creationId xmlns:a16="http://schemas.microsoft.com/office/drawing/2014/main" id="{CC7BDCDE-A9D6-49F0-B59C-1F95276F9FA7}"/>
                </a:ext>
              </a:extLst>
            </p:cNvPr>
            <p:cNvGrpSpPr/>
            <p:nvPr/>
          </p:nvGrpSpPr>
          <p:grpSpPr>
            <a:xfrm>
              <a:off x="7312577" y="5282211"/>
              <a:ext cx="474810" cy="830997"/>
              <a:chOff x="5984092" y="5199339"/>
              <a:chExt cx="620485" cy="830997"/>
            </a:xfrm>
          </p:grpSpPr>
          <p:sp>
            <p:nvSpPr>
              <p:cNvPr id="167" name="TextBox 166">
                <a:extLst>
                  <a:ext uri="{FF2B5EF4-FFF2-40B4-BE49-F238E27FC236}">
                    <a16:creationId xmlns:a16="http://schemas.microsoft.com/office/drawing/2014/main" id="{69B293F1-8240-497E-8022-5EB0B5278002}"/>
                  </a:ext>
                </a:extLst>
              </p:cNvPr>
              <p:cNvSpPr txBox="1"/>
              <p:nvPr/>
            </p:nvSpPr>
            <p:spPr>
              <a:xfrm>
                <a:off x="5984092" y="5199339"/>
                <a:ext cx="620485" cy="830997"/>
              </a:xfrm>
              <a:prstGeom prst="rect">
                <a:avLst/>
              </a:prstGeom>
              <a:noFill/>
            </p:spPr>
            <p:txBody>
              <a:bodyPr wrap="none" rtlCol="0">
                <a:spAutoFit/>
              </a:bodyPr>
              <a:lstStyle/>
              <a:p>
                <a:pPr algn="ctr"/>
                <a:r>
                  <a:rPr lang="en-GB" sz="2400" b="1" dirty="0"/>
                  <a:t>6</a:t>
                </a:r>
                <a:br>
                  <a:rPr lang="en-GB" sz="2400" b="1" dirty="0"/>
                </a:br>
                <a:r>
                  <a:rPr lang="en-GB" sz="2400" b="1" dirty="0"/>
                  <a:t>12</a:t>
                </a:r>
              </a:p>
            </p:txBody>
          </p:sp>
          <p:cxnSp>
            <p:nvCxnSpPr>
              <p:cNvPr id="168" name="Straight Connector 167">
                <a:extLst>
                  <a:ext uri="{FF2B5EF4-FFF2-40B4-BE49-F238E27FC236}">
                    <a16:creationId xmlns:a16="http://schemas.microsoft.com/office/drawing/2014/main" id="{63584452-4158-4CB5-87D9-7453C32BC585}"/>
                  </a:ext>
                </a:extLst>
              </p:cNvPr>
              <p:cNvCxnSpPr>
                <a:cxnSpLocks/>
              </p:cNvCxnSpPr>
              <p:nvPr/>
            </p:nvCxnSpPr>
            <p:spPr>
              <a:xfrm>
                <a:off x="6218903"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grpSp>
          <p:nvGrpSpPr>
            <p:cNvPr id="169" name="Group 168">
              <a:extLst>
                <a:ext uri="{FF2B5EF4-FFF2-40B4-BE49-F238E27FC236}">
                  <a16:creationId xmlns:a16="http://schemas.microsoft.com/office/drawing/2014/main" id="{3CED6746-F264-489A-9761-943BDA534B1E}"/>
                </a:ext>
              </a:extLst>
            </p:cNvPr>
            <p:cNvGrpSpPr/>
            <p:nvPr/>
          </p:nvGrpSpPr>
          <p:grpSpPr>
            <a:xfrm>
              <a:off x="6286364" y="5282211"/>
              <a:ext cx="474809" cy="830997"/>
              <a:chOff x="4636021" y="5199339"/>
              <a:chExt cx="620484" cy="830997"/>
            </a:xfrm>
          </p:grpSpPr>
          <p:sp>
            <p:nvSpPr>
              <p:cNvPr id="170" name="TextBox 169">
                <a:extLst>
                  <a:ext uri="{FF2B5EF4-FFF2-40B4-BE49-F238E27FC236}">
                    <a16:creationId xmlns:a16="http://schemas.microsoft.com/office/drawing/2014/main" id="{C789327F-9C46-44B4-B57B-AA1B9AA066E0}"/>
                  </a:ext>
                </a:extLst>
              </p:cNvPr>
              <p:cNvSpPr txBox="1"/>
              <p:nvPr/>
            </p:nvSpPr>
            <p:spPr>
              <a:xfrm>
                <a:off x="4636021" y="5199339"/>
                <a:ext cx="620484" cy="830997"/>
              </a:xfrm>
              <a:prstGeom prst="rect">
                <a:avLst/>
              </a:prstGeom>
              <a:noFill/>
            </p:spPr>
            <p:txBody>
              <a:bodyPr wrap="none" rtlCol="0">
                <a:spAutoFit/>
              </a:bodyPr>
              <a:lstStyle/>
              <a:p>
                <a:pPr algn="ctr"/>
                <a:r>
                  <a:rPr lang="en-GB" sz="2400" b="1" dirty="0"/>
                  <a:t>3</a:t>
                </a:r>
              </a:p>
              <a:p>
                <a:pPr algn="ctr"/>
                <a:r>
                  <a:rPr lang="en-GB" sz="2400" b="1" dirty="0"/>
                  <a:t>12</a:t>
                </a:r>
              </a:p>
            </p:txBody>
          </p:sp>
          <p:cxnSp>
            <p:nvCxnSpPr>
              <p:cNvPr id="171" name="Straight Connector 170">
                <a:extLst>
                  <a:ext uri="{FF2B5EF4-FFF2-40B4-BE49-F238E27FC236}">
                    <a16:creationId xmlns:a16="http://schemas.microsoft.com/office/drawing/2014/main" id="{DEC0F25D-9D57-4F8E-93C5-B320A1A1400E}"/>
                  </a:ext>
                </a:extLst>
              </p:cNvPr>
              <p:cNvCxnSpPr>
                <a:cxnSpLocks/>
              </p:cNvCxnSpPr>
              <p:nvPr/>
            </p:nvCxnSpPr>
            <p:spPr>
              <a:xfrm>
                <a:off x="4870830" y="5614837"/>
                <a:ext cx="150863"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sp>
          <p:nvSpPr>
            <p:cNvPr id="172" name="TextBox 171">
              <a:extLst>
                <a:ext uri="{FF2B5EF4-FFF2-40B4-BE49-F238E27FC236}">
                  <a16:creationId xmlns:a16="http://schemas.microsoft.com/office/drawing/2014/main" id="{CC4E6A51-755F-46BB-92DF-690AFEBFFBDA}"/>
                </a:ext>
              </a:extLst>
            </p:cNvPr>
            <p:cNvSpPr txBox="1"/>
            <p:nvPr/>
          </p:nvSpPr>
          <p:spPr>
            <a:xfrm>
              <a:off x="6598950" y="5466877"/>
              <a:ext cx="365806" cy="461665"/>
            </a:xfrm>
            <a:prstGeom prst="rect">
              <a:avLst/>
            </a:prstGeom>
            <a:noFill/>
          </p:spPr>
          <p:txBody>
            <a:bodyPr wrap="none" rtlCol="0">
              <a:spAutoFit/>
            </a:bodyPr>
            <a:lstStyle/>
            <a:p>
              <a:pPr algn="ctr"/>
              <a:r>
                <a:rPr lang="en-GB" sz="2400" b="1" dirty="0"/>
                <a:t>+</a:t>
              </a:r>
            </a:p>
          </p:txBody>
        </p:sp>
      </p:grpSp>
      <p:sp>
        <p:nvSpPr>
          <p:cNvPr id="176" name="Rectangle 175">
            <a:extLst>
              <a:ext uri="{FF2B5EF4-FFF2-40B4-BE49-F238E27FC236}">
                <a16:creationId xmlns:a16="http://schemas.microsoft.com/office/drawing/2014/main" id="{27D505DD-B887-4238-91A7-C2A2F25E2634}"/>
              </a:ext>
            </a:extLst>
          </p:cNvPr>
          <p:cNvSpPr/>
          <p:nvPr/>
        </p:nvSpPr>
        <p:spPr>
          <a:xfrm>
            <a:off x="4976181" y="5788438"/>
            <a:ext cx="3538148" cy="369332"/>
          </a:xfrm>
          <a:prstGeom prst="rect">
            <a:avLst/>
          </a:prstGeom>
        </p:spPr>
        <p:txBody>
          <a:bodyPr wrap="none">
            <a:spAutoFit/>
          </a:bodyPr>
          <a:lstStyle/>
          <a:p>
            <a:pPr algn="ctr"/>
            <a:r>
              <a:rPr lang="en-GB" dirty="0"/>
              <a:t>Did you find any other answers?</a:t>
            </a:r>
          </a:p>
        </p:txBody>
      </p:sp>
    </p:spTree>
    <p:extLst>
      <p:ext uri="{BB962C8B-B14F-4D97-AF65-F5344CB8AC3E}">
        <p14:creationId xmlns:p14="http://schemas.microsoft.com/office/powerpoint/2010/main" val="18424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6">
                                            <p:txEl>
                                              <p:pRg st="0" end="0"/>
                                            </p:txEl>
                                          </p:spTgt>
                                        </p:tgtEl>
                                        <p:attrNameLst>
                                          <p:attrName>style.visibility</p:attrName>
                                        </p:attrNameLst>
                                      </p:cBhvr>
                                      <p:to>
                                        <p:strVal val="visible"/>
                                      </p:to>
                                    </p:set>
                                    <p:animEffect transition="in" filter="fade">
                                      <p:cBhvr>
                                        <p:cTn id="32" dur="5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2123" y="2030899"/>
            <a:ext cx="2722089" cy="385043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248"/>
          <a:stretch/>
        </p:blipFill>
        <p:spPr>
          <a:xfrm rot="1560000">
            <a:off x="2499162" y="2798926"/>
            <a:ext cx="828409" cy="2308894"/>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45295"/>
          <a:stretch/>
        </p:blipFill>
        <p:spPr>
          <a:xfrm rot="1596247">
            <a:off x="1029602" y="2276308"/>
            <a:ext cx="1732082" cy="1340301"/>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50" y="1928694"/>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18275" y="2030899"/>
            <a:ext cx="2722089" cy="385043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54426" y="2030899"/>
            <a:ext cx="2722089" cy="3850438"/>
          </a:xfrm>
          <a:prstGeom prst="rect">
            <a:avLst/>
          </a:prstGeom>
          <a:effectLst>
            <a:outerShdw blurRad="63500" sx="102000" sy="102000" algn="ctr" rotWithShape="0">
              <a:prstClr val="black">
                <a:alpha val="20000"/>
              </a:prstClr>
            </a:outerShdw>
          </a:effectLst>
        </p:spPr>
      </p:pic>
      <p:sp>
        <p:nvSpPr>
          <p:cNvPr id="17" name="Rectangle 16">
            <a:extLst>
              <a:ext uri="{FF2B5EF4-FFF2-40B4-BE49-F238E27FC236}">
                <a16:creationId xmlns:a16="http://schemas.microsoft.com/office/drawing/2014/main" id="{246AEDBA-D22E-48B4-B535-C97EEEB32552}"/>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Tree>
    <p:extLst>
      <p:ext uri="{BB962C8B-B14F-4D97-AF65-F5344CB8AC3E}">
        <p14:creationId xmlns:p14="http://schemas.microsoft.com/office/powerpoint/2010/main" val="17712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48923"/>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Roboto" panose="02000000000000000000" pitchFamily="2" charset="0"/>
                <a:ea typeface="Roboto" panose="02000000000000000000" pitchFamily="2" charset="0"/>
              </a:rPr>
              <a:t>Add and subtract fractions with the same denominator</a:t>
            </a:r>
            <a:br>
              <a:rPr lang="en-GB" sz="2000" b="1" dirty="0">
                <a:solidFill>
                  <a:srgbClr val="014482"/>
                </a:solidFill>
                <a:latin typeface="Roboto" panose="02000000000000000000" pitchFamily="2" charset="0"/>
                <a:ea typeface="Roboto" panose="02000000000000000000" pitchFamily="2" charset="0"/>
              </a:rPr>
            </a:br>
            <a:r>
              <a:rPr lang="en-GB" sz="2000" b="1" dirty="0">
                <a:solidFill>
                  <a:srgbClr val="014482"/>
                </a:solidFill>
                <a:latin typeface="Roboto" panose="02000000000000000000" pitchFamily="2" charset="0"/>
                <a:ea typeface="Roboto" panose="02000000000000000000" pitchFamily="2" charset="0"/>
              </a:rPr>
              <a:t>within one whole.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F517A18-9473-4D2B-A61E-EE98C50838E1}"/>
              </a:ext>
            </a:extLst>
          </p:cNvPr>
          <p:cNvSpPr/>
          <p:nvPr/>
        </p:nvSpPr>
        <p:spPr>
          <a:xfrm>
            <a:off x="3981450" y="3014662"/>
            <a:ext cx="1181100"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Add and subtract fractions with the same denominator within</a:t>
            </a:r>
            <a:br>
              <a:rPr lang="en-GB" dirty="0">
                <a:solidFill>
                  <a:srgbClr val="000000"/>
                </a:solidFill>
              </a:rPr>
            </a:br>
            <a:r>
              <a:rPr lang="en-GB" dirty="0">
                <a:solidFill>
                  <a:srgbClr val="000000"/>
                </a:solidFill>
              </a:rPr>
              <a:t>one whole.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A89F8AF-9683-438A-8052-F5C41646AF9D}"/>
              </a:ext>
            </a:extLst>
          </p:cNvPr>
          <p:cNvSpPr/>
          <p:nvPr/>
        </p:nvSpPr>
        <p:spPr>
          <a:xfrm>
            <a:off x="539750" y="1337094"/>
            <a:ext cx="8064498" cy="4936706"/>
          </a:xfrm>
          <a:prstGeom prst="rect">
            <a:avLst/>
          </a:prstGeom>
          <a:solidFill>
            <a:srgbClr val="6E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2" name="Picture 131">
            <a:extLst>
              <a:ext uri="{FF2B5EF4-FFF2-40B4-BE49-F238E27FC236}">
                <a16:creationId xmlns:a16="http://schemas.microsoft.com/office/drawing/2014/main" id="{83B2E1DD-1BF6-4E89-92B3-29666AB25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95" t="2024" r="1588" b="2024"/>
          <a:stretch/>
        </p:blipFill>
        <p:spPr>
          <a:xfrm>
            <a:off x="539751" y="1337094"/>
            <a:ext cx="8064500" cy="4936706"/>
          </a:xfrm>
          <a:prstGeom prst="rect">
            <a:avLst/>
          </a:prstGeom>
        </p:spPr>
      </p:pic>
      <p:pic>
        <p:nvPicPr>
          <p:cNvPr id="98" name="Picture 97">
            <a:extLst>
              <a:ext uri="{FF2B5EF4-FFF2-40B4-BE49-F238E27FC236}">
                <a16:creationId xmlns:a16="http://schemas.microsoft.com/office/drawing/2014/main" id="{6078A644-0840-4131-AA2B-29CA3E1F1B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95004" y="2377570"/>
            <a:ext cx="6153990" cy="3896230"/>
          </a:xfrm>
          <a:prstGeom prst="rect">
            <a:avLst/>
          </a:prstGeom>
          <a:effectLst>
            <a:outerShdw blurRad="50800" dist="38100" dir="18900000" algn="bl" rotWithShape="0">
              <a:prstClr val="black">
                <a:alpha val="40000"/>
              </a:prstClr>
            </a:outerShdw>
          </a:effectLst>
        </p:spPr>
      </p:pic>
      <p:sp>
        <p:nvSpPr>
          <p:cNvPr id="97" name="Rectangle 96"/>
          <p:cNvSpPr/>
          <p:nvPr/>
        </p:nvSpPr>
        <p:spPr>
          <a:xfrm>
            <a:off x="2536167"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cxnSp>
        <p:nvCxnSpPr>
          <p:cNvPr id="103" name="Straight Connector 102"/>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4">
            <a:extLst>
              <a:ext uri="{FF2B5EF4-FFF2-40B4-BE49-F238E27FC236}">
                <a16:creationId xmlns:a16="http://schemas.microsoft.com/office/drawing/2014/main" id="{E7CC3089-B524-4CAF-A9B4-CEC861D0587F}"/>
              </a:ext>
            </a:extLst>
          </p:cNvPr>
          <p:cNvGraphicFramePr>
            <a:graphicFrameLocks noGrp="1"/>
          </p:cNvGraphicFramePr>
          <p:nvPr>
            <p:extLst>
              <p:ext uri="{D42A27DB-BD31-4B8C-83A1-F6EECF244321}">
                <p14:modId xmlns:p14="http://schemas.microsoft.com/office/powerpoint/2010/main" val="3465585219"/>
              </p:ext>
            </p:extLst>
          </p:nvPr>
        </p:nvGraphicFramePr>
        <p:xfrm>
          <a:off x="2206563" y="3091080"/>
          <a:ext cx="4730873" cy="675839"/>
        </p:xfrm>
        <a:graphic>
          <a:graphicData uri="http://schemas.openxmlformats.org/drawingml/2006/table">
            <a:tbl>
              <a:tblPr firstRow="1" bandRow="1">
                <a:tableStyleId>{5C22544A-7EE6-4342-B048-85BDC9FD1C3A}</a:tableStyleId>
              </a:tblPr>
              <a:tblGrid>
                <a:gridCol w="675839">
                  <a:extLst>
                    <a:ext uri="{9D8B030D-6E8A-4147-A177-3AD203B41FA5}">
                      <a16:colId xmlns:a16="http://schemas.microsoft.com/office/drawing/2014/main" val="3430685048"/>
                    </a:ext>
                  </a:extLst>
                </a:gridCol>
                <a:gridCol w="675839">
                  <a:extLst>
                    <a:ext uri="{9D8B030D-6E8A-4147-A177-3AD203B41FA5}">
                      <a16:colId xmlns:a16="http://schemas.microsoft.com/office/drawing/2014/main" val="549137017"/>
                    </a:ext>
                  </a:extLst>
                </a:gridCol>
                <a:gridCol w="675839">
                  <a:extLst>
                    <a:ext uri="{9D8B030D-6E8A-4147-A177-3AD203B41FA5}">
                      <a16:colId xmlns:a16="http://schemas.microsoft.com/office/drawing/2014/main" val="1402496217"/>
                    </a:ext>
                  </a:extLst>
                </a:gridCol>
                <a:gridCol w="675839">
                  <a:extLst>
                    <a:ext uri="{9D8B030D-6E8A-4147-A177-3AD203B41FA5}">
                      <a16:colId xmlns:a16="http://schemas.microsoft.com/office/drawing/2014/main" val="733093064"/>
                    </a:ext>
                  </a:extLst>
                </a:gridCol>
                <a:gridCol w="675839">
                  <a:extLst>
                    <a:ext uri="{9D8B030D-6E8A-4147-A177-3AD203B41FA5}">
                      <a16:colId xmlns:a16="http://schemas.microsoft.com/office/drawing/2014/main" val="878759260"/>
                    </a:ext>
                  </a:extLst>
                </a:gridCol>
                <a:gridCol w="675839">
                  <a:extLst>
                    <a:ext uri="{9D8B030D-6E8A-4147-A177-3AD203B41FA5}">
                      <a16:colId xmlns:a16="http://schemas.microsoft.com/office/drawing/2014/main" val="2165266124"/>
                    </a:ext>
                  </a:extLst>
                </a:gridCol>
                <a:gridCol w="675839">
                  <a:extLst>
                    <a:ext uri="{9D8B030D-6E8A-4147-A177-3AD203B41FA5}">
                      <a16:colId xmlns:a16="http://schemas.microsoft.com/office/drawing/2014/main" val="662437509"/>
                    </a:ext>
                  </a:extLst>
                </a:gridCol>
              </a:tblGrid>
              <a:tr h="675839">
                <a:tc>
                  <a:txBody>
                    <a:bodyPr/>
                    <a:lstStyle/>
                    <a:p>
                      <a:endParaRPr lang="en-GB" sz="1400" dirty="0"/>
                    </a:p>
                  </a:txBody>
                  <a:tcPr marL="71526" marR="71526" marT="35763" marB="35763">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C2"/>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148217"/>
                  </a:ext>
                </a:extLst>
              </a:tr>
            </a:tbl>
          </a:graphicData>
        </a:graphic>
      </p:graphicFrame>
      <p:grpSp>
        <p:nvGrpSpPr>
          <p:cNvPr id="75" name="Group 74">
            <a:extLst>
              <a:ext uri="{FF2B5EF4-FFF2-40B4-BE49-F238E27FC236}">
                <a16:creationId xmlns:a16="http://schemas.microsoft.com/office/drawing/2014/main" id="{C6598FF8-2BE2-4B3D-A39F-EC46A0C3664D}"/>
              </a:ext>
            </a:extLst>
          </p:cNvPr>
          <p:cNvGrpSpPr/>
          <p:nvPr/>
        </p:nvGrpSpPr>
        <p:grpSpPr>
          <a:xfrm>
            <a:off x="4904304" y="3091079"/>
            <a:ext cx="1353852" cy="675840"/>
            <a:chOff x="4855686" y="2728075"/>
            <a:chExt cx="1730775" cy="864000"/>
          </a:xfrm>
        </p:grpSpPr>
        <p:grpSp>
          <p:nvGrpSpPr>
            <p:cNvPr id="16" name="Group 15">
              <a:extLst>
                <a:ext uri="{FF2B5EF4-FFF2-40B4-BE49-F238E27FC236}">
                  <a16:creationId xmlns:a16="http://schemas.microsoft.com/office/drawing/2014/main" id="{16F19E74-2687-4E5E-8187-997DC0F0B76B}"/>
                </a:ext>
              </a:extLst>
            </p:cNvPr>
            <p:cNvGrpSpPr/>
            <p:nvPr/>
          </p:nvGrpSpPr>
          <p:grpSpPr>
            <a:xfrm>
              <a:off x="5722461" y="2728075"/>
              <a:ext cx="864000" cy="864000"/>
              <a:chOff x="2803585" y="4226943"/>
              <a:chExt cx="845389" cy="845389"/>
            </a:xfrm>
          </p:grpSpPr>
          <p:cxnSp>
            <p:nvCxnSpPr>
              <p:cNvPr id="6" name="Straight Connector 5">
                <a:extLst>
                  <a:ext uri="{FF2B5EF4-FFF2-40B4-BE49-F238E27FC236}">
                    <a16:creationId xmlns:a16="http://schemas.microsoft.com/office/drawing/2014/main" id="{308B5DA4-FEC6-4348-BE75-191E3CFAFBC5}"/>
                  </a:ext>
                </a:extLst>
              </p:cNvPr>
              <p:cNvCxnSpPr/>
              <p:nvPr/>
            </p:nvCxnSpPr>
            <p:spPr>
              <a:xfrm>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B0A6DCB-50BC-4453-A37A-F019F506817A}"/>
                  </a:ext>
                </a:extLst>
              </p:cNvPr>
              <p:cNvCxnSpPr/>
              <p:nvPr/>
            </p:nvCxnSpPr>
            <p:spPr>
              <a:xfrm flipH="1">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6634D6F6-0E3C-4FD6-8F60-F2FF4F2CE167}"/>
                </a:ext>
              </a:extLst>
            </p:cNvPr>
            <p:cNvGrpSpPr/>
            <p:nvPr/>
          </p:nvGrpSpPr>
          <p:grpSpPr>
            <a:xfrm>
              <a:off x="4855686" y="2728075"/>
              <a:ext cx="864000" cy="864000"/>
              <a:chOff x="2803585" y="4226943"/>
              <a:chExt cx="845389" cy="845389"/>
            </a:xfrm>
          </p:grpSpPr>
          <p:cxnSp>
            <p:nvCxnSpPr>
              <p:cNvPr id="21" name="Straight Connector 20">
                <a:extLst>
                  <a:ext uri="{FF2B5EF4-FFF2-40B4-BE49-F238E27FC236}">
                    <a16:creationId xmlns:a16="http://schemas.microsoft.com/office/drawing/2014/main" id="{3A368782-4032-48A9-A644-6A1B7B58B635}"/>
                  </a:ext>
                </a:extLst>
              </p:cNvPr>
              <p:cNvCxnSpPr/>
              <p:nvPr/>
            </p:nvCxnSpPr>
            <p:spPr>
              <a:xfrm>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4C2D191-2766-4945-A477-59705C7B0278}"/>
                  </a:ext>
                </a:extLst>
              </p:cNvPr>
              <p:cNvCxnSpPr/>
              <p:nvPr/>
            </p:nvCxnSpPr>
            <p:spPr>
              <a:xfrm flipH="1">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30" name="Group 129">
            <a:extLst>
              <a:ext uri="{FF2B5EF4-FFF2-40B4-BE49-F238E27FC236}">
                <a16:creationId xmlns:a16="http://schemas.microsoft.com/office/drawing/2014/main" id="{B0BDECF4-3A3F-4C21-89BC-E2874758F72B}"/>
              </a:ext>
            </a:extLst>
          </p:cNvPr>
          <p:cNvGrpSpPr/>
          <p:nvPr/>
        </p:nvGrpSpPr>
        <p:grpSpPr>
          <a:xfrm>
            <a:off x="1697959" y="4923579"/>
            <a:ext cx="1562102" cy="885696"/>
            <a:chOff x="1697959" y="4923579"/>
            <a:chExt cx="1562102" cy="885696"/>
          </a:xfrm>
        </p:grpSpPr>
        <p:sp>
          <p:nvSpPr>
            <p:cNvPr id="24" name="Rectangle: Rounded Corners 23">
              <a:extLst>
                <a:ext uri="{FF2B5EF4-FFF2-40B4-BE49-F238E27FC236}">
                  <a16:creationId xmlns:a16="http://schemas.microsoft.com/office/drawing/2014/main" id="{97E1CA4C-475A-42B4-8105-AE973DB8148F}"/>
                </a:ext>
              </a:extLst>
            </p:cNvPr>
            <p:cNvSpPr/>
            <p:nvPr/>
          </p:nvSpPr>
          <p:spPr>
            <a:xfrm>
              <a:off x="1697959" y="4923579"/>
              <a:ext cx="1562102" cy="885696"/>
            </a:xfrm>
            <a:prstGeom prst="roundRect">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dirty="0"/>
            </a:p>
          </p:txBody>
        </p:sp>
        <p:grpSp>
          <p:nvGrpSpPr>
            <p:cNvPr id="33" name="Group 32">
              <a:extLst>
                <a:ext uri="{FF2B5EF4-FFF2-40B4-BE49-F238E27FC236}">
                  <a16:creationId xmlns:a16="http://schemas.microsoft.com/office/drawing/2014/main" id="{9932E660-53AE-4568-AD8A-C47E4E04E862}"/>
                </a:ext>
              </a:extLst>
            </p:cNvPr>
            <p:cNvGrpSpPr/>
            <p:nvPr/>
          </p:nvGrpSpPr>
          <p:grpSpPr>
            <a:xfrm>
              <a:off x="1825478" y="5043262"/>
              <a:ext cx="1307066" cy="646331"/>
              <a:chOff x="1190952" y="5043262"/>
              <a:chExt cx="1307066" cy="646331"/>
            </a:xfrm>
          </p:grpSpPr>
          <p:grpSp>
            <p:nvGrpSpPr>
              <p:cNvPr id="31" name="Group 30">
                <a:extLst>
                  <a:ext uri="{FF2B5EF4-FFF2-40B4-BE49-F238E27FC236}">
                    <a16:creationId xmlns:a16="http://schemas.microsoft.com/office/drawing/2014/main" id="{E3814866-513A-41EC-9966-34D37D4B1032}"/>
                  </a:ext>
                </a:extLst>
              </p:cNvPr>
              <p:cNvGrpSpPr/>
              <p:nvPr/>
            </p:nvGrpSpPr>
            <p:grpSpPr>
              <a:xfrm>
                <a:off x="1190952" y="5043262"/>
                <a:ext cx="309700" cy="646331"/>
                <a:chOff x="930582" y="5043261"/>
                <a:chExt cx="309700" cy="646331"/>
              </a:xfrm>
            </p:grpSpPr>
            <p:sp>
              <p:nvSpPr>
                <p:cNvPr id="19" name="TextBox 18">
                  <a:extLst>
                    <a:ext uri="{FF2B5EF4-FFF2-40B4-BE49-F238E27FC236}">
                      <a16:creationId xmlns:a16="http://schemas.microsoft.com/office/drawing/2014/main" id="{EDFCE003-A6D5-4DF2-BD9E-89181A35AD6F}"/>
                    </a:ext>
                  </a:extLst>
                </p:cNvPr>
                <p:cNvSpPr txBox="1"/>
                <p:nvPr/>
              </p:nvSpPr>
              <p:spPr>
                <a:xfrm>
                  <a:off x="930582" y="5043261"/>
                  <a:ext cx="309700" cy="646331"/>
                </a:xfrm>
                <a:prstGeom prst="rect">
                  <a:avLst/>
                </a:prstGeom>
                <a:noFill/>
              </p:spPr>
              <p:txBody>
                <a:bodyPr wrap="none" rtlCol="0">
                  <a:spAutoFit/>
                </a:bodyPr>
                <a:lstStyle/>
                <a:p>
                  <a:pPr algn="ctr"/>
                  <a:r>
                    <a:rPr lang="en-GB" dirty="0"/>
                    <a:t>6</a:t>
                  </a:r>
                  <a:br>
                    <a:rPr lang="en-GB" dirty="0"/>
                  </a:br>
                  <a:r>
                    <a:rPr lang="en-GB" dirty="0"/>
                    <a:t>7</a:t>
                  </a:r>
                </a:p>
              </p:txBody>
            </p:sp>
            <p:cxnSp>
              <p:nvCxnSpPr>
                <p:cNvPr id="27" name="Straight Connector 26">
                  <a:extLst>
                    <a:ext uri="{FF2B5EF4-FFF2-40B4-BE49-F238E27FC236}">
                      <a16:creationId xmlns:a16="http://schemas.microsoft.com/office/drawing/2014/main" id="{8906AB9E-9E9B-42DF-8325-C25AEC9523F5}"/>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35" name="Group 34">
                <a:extLst>
                  <a:ext uri="{FF2B5EF4-FFF2-40B4-BE49-F238E27FC236}">
                    <a16:creationId xmlns:a16="http://schemas.microsoft.com/office/drawing/2014/main" id="{A4726A88-06D6-4DE4-9367-EF620F3C0655}"/>
                  </a:ext>
                </a:extLst>
              </p:cNvPr>
              <p:cNvGrpSpPr/>
              <p:nvPr/>
            </p:nvGrpSpPr>
            <p:grpSpPr>
              <a:xfrm>
                <a:off x="1693642" y="5043262"/>
                <a:ext cx="301686" cy="646331"/>
                <a:chOff x="934589" y="5043261"/>
                <a:chExt cx="301686" cy="646331"/>
              </a:xfrm>
            </p:grpSpPr>
            <p:sp>
              <p:nvSpPr>
                <p:cNvPr id="36" name="TextBox 35">
                  <a:extLst>
                    <a:ext uri="{FF2B5EF4-FFF2-40B4-BE49-F238E27FC236}">
                      <a16:creationId xmlns:a16="http://schemas.microsoft.com/office/drawing/2014/main" id="{5CF3AD7E-E421-4891-B0DB-758F02BDDAD5}"/>
                    </a:ext>
                  </a:extLst>
                </p:cNvPr>
                <p:cNvSpPr txBox="1"/>
                <p:nvPr/>
              </p:nvSpPr>
              <p:spPr>
                <a:xfrm>
                  <a:off x="934589" y="5043261"/>
                  <a:ext cx="301686" cy="646331"/>
                </a:xfrm>
                <a:prstGeom prst="rect">
                  <a:avLst/>
                </a:prstGeom>
                <a:noFill/>
              </p:spPr>
              <p:txBody>
                <a:bodyPr wrap="none" rtlCol="0">
                  <a:spAutoFit/>
                </a:bodyPr>
                <a:lstStyle/>
                <a:p>
                  <a:pPr algn="ctr"/>
                  <a:r>
                    <a:rPr lang="en-GB" dirty="0"/>
                    <a:t>3</a:t>
                  </a:r>
                  <a:br>
                    <a:rPr lang="en-GB" dirty="0"/>
                  </a:br>
                  <a:r>
                    <a:rPr lang="en-GB" dirty="0"/>
                    <a:t>7</a:t>
                  </a:r>
                </a:p>
              </p:txBody>
            </p:sp>
            <p:cxnSp>
              <p:nvCxnSpPr>
                <p:cNvPr id="37" name="Straight Connector 36">
                  <a:extLst>
                    <a:ext uri="{FF2B5EF4-FFF2-40B4-BE49-F238E27FC236}">
                      <a16:creationId xmlns:a16="http://schemas.microsoft.com/office/drawing/2014/main" id="{F0F4E8A7-8615-419E-8A94-21D2668865AB}"/>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38" name="Group 37">
                <a:extLst>
                  <a:ext uri="{FF2B5EF4-FFF2-40B4-BE49-F238E27FC236}">
                    <a16:creationId xmlns:a16="http://schemas.microsoft.com/office/drawing/2014/main" id="{95B78258-5C7B-4CBE-91D5-FC12CFE2B14C}"/>
                  </a:ext>
                </a:extLst>
              </p:cNvPr>
              <p:cNvGrpSpPr/>
              <p:nvPr/>
            </p:nvGrpSpPr>
            <p:grpSpPr>
              <a:xfrm>
                <a:off x="2188318" y="5043262"/>
                <a:ext cx="309700" cy="646331"/>
                <a:chOff x="930582" y="5043261"/>
                <a:chExt cx="309700" cy="646331"/>
              </a:xfrm>
            </p:grpSpPr>
            <p:sp>
              <p:nvSpPr>
                <p:cNvPr id="39" name="TextBox 38">
                  <a:extLst>
                    <a:ext uri="{FF2B5EF4-FFF2-40B4-BE49-F238E27FC236}">
                      <a16:creationId xmlns:a16="http://schemas.microsoft.com/office/drawing/2014/main" id="{49534E9C-FBA3-480A-9747-DA43D5FE9109}"/>
                    </a:ext>
                  </a:extLst>
                </p:cNvPr>
                <p:cNvSpPr txBox="1"/>
                <p:nvPr/>
              </p:nvSpPr>
              <p:spPr>
                <a:xfrm>
                  <a:off x="930582" y="5043261"/>
                  <a:ext cx="309700" cy="646331"/>
                </a:xfrm>
                <a:prstGeom prst="rect">
                  <a:avLst/>
                </a:prstGeom>
                <a:noFill/>
              </p:spPr>
              <p:txBody>
                <a:bodyPr wrap="none" rtlCol="0">
                  <a:spAutoFit/>
                </a:bodyPr>
                <a:lstStyle/>
                <a:p>
                  <a:pPr algn="ctr"/>
                  <a:r>
                    <a:rPr lang="en-GB" dirty="0"/>
                    <a:t>3</a:t>
                  </a:r>
                  <a:br>
                    <a:rPr lang="en-GB" dirty="0"/>
                  </a:br>
                  <a:r>
                    <a:rPr lang="en-GB" dirty="0"/>
                    <a:t>7</a:t>
                  </a:r>
                </a:p>
              </p:txBody>
            </p:sp>
            <p:cxnSp>
              <p:nvCxnSpPr>
                <p:cNvPr id="40" name="Straight Connector 39">
                  <a:extLst>
                    <a:ext uri="{FF2B5EF4-FFF2-40B4-BE49-F238E27FC236}">
                      <a16:creationId xmlns:a16="http://schemas.microsoft.com/office/drawing/2014/main" id="{B083F699-3228-4B7F-B3C2-6C7B3F7F9972}"/>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sp>
            <p:nvSpPr>
              <p:cNvPr id="43" name="TextBox 42">
                <a:extLst>
                  <a:ext uri="{FF2B5EF4-FFF2-40B4-BE49-F238E27FC236}">
                    <a16:creationId xmlns:a16="http://schemas.microsoft.com/office/drawing/2014/main" id="{781B9E5D-3F1D-46FC-BDD2-62C49BC25AB2}"/>
                  </a:ext>
                </a:extLst>
              </p:cNvPr>
              <p:cNvSpPr txBox="1"/>
              <p:nvPr/>
            </p:nvSpPr>
            <p:spPr>
              <a:xfrm>
                <a:off x="1435059" y="5181761"/>
                <a:ext cx="320922" cy="369332"/>
              </a:xfrm>
              <a:prstGeom prst="rect">
                <a:avLst/>
              </a:prstGeom>
              <a:noFill/>
            </p:spPr>
            <p:txBody>
              <a:bodyPr wrap="none" rtlCol="0">
                <a:spAutoFit/>
              </a:bodyPr>
              <a:lstStyle/>
              <a:p>
                <a:pPr algn="ctr"/>
                <a:r>
                  <a:rPr lang="en-GB" dirty="0"/>
                  <a:t>−</a:t>
                </a:r>
              </a:p>
            </p:txBody>
          </p:sp>
          <p:sp>
            <p:nvSpPr>
              <p:cNvPr id="46" name="TextBox 45">
                <a:extLst>
                  <a:ext uri="{FF2B5EF4-FFF2-40B4-BE49-F238E27FC236}">
                    <a16:creationId xmlns:a16="http://schemas.microsoft.com/office/drawing/2014/main" id="{C510B6FA-EBD2-4D2A-9681-B82B02F7D3D7}"/>
                  </a:ext>
                </a:extLst>
              </p:cNvPr>
              <p:cNvSpPr txBox="1"/>
              <p:nvPr/>
            </p:nvSpPr>
            <p:spPr>
              <a:xfrm>
                <a:off x="1933366" y="5181761"/>
                <a:ext cx="320922" cy="369332"/>
              </a:xfrm>
              <a:prstGeom prst="rect">
                <a:avLst/>
              </a:prstGeom>
              <a:noFill/>
            </p:spPr>
            <p:txBody>
              <a:bodyPr wrap="none" rtlCol="0">
                <a:spAutoFit/>
              </a:bodyPr>
              <a:lstStyle/>
              <a:p>
                <a:pPr algn="ctr"/>
                <a:r>
                  <a:rPr lang="en-GB" dirty="0"/>
                  <a:t>=</a:t>
                </a:r>
              </a:p>
            </p:txBody>
          </p:sp>
        </p:grpSp>
      </p:grpSp>
      <p:sp>
        <p:nvSpPr>
          <p:cNvPr id="25" name="Rectangle: Rounded Corners 24">
            <a:extLst>
              <a:ext uri="{FF2B5EF4-FFF2-40B4-BE49-F238E27FC236}">
                <a16:creationId xmlns:a16="http://schemas.microsoft.com/office/drawing/2014/main" id="{EFE13AC7-2CC7-47ED-8B09-CDF56CE1F92B}"/>
              </a:ext>
            </a:extLst>
          </p:cNvPr>
          <p:cNvSpPr/>
          <p:nvPr/>
        </p:nvSpPr>
        <p:spPr>
          <a:xfrm>
            <a:off x="3781825" y="4902089"/>
            <a:ext cx="1562102" cy="885696"/>
          </a:xfrm>
          <a:prstGeom prst="roundRect">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dirty="0"/>
          </a:p>
        </p:txBody>
      </p:sp>
      <p:grpSp>
        <p:nvGrpSpPr>
          <p:cNvPr id="49" name="Group 48">
            <a:extLst>
              <a:ext uri="{FF2B5EF4-FFF2-40B4-BE49-F238E27FC236}">
                <a16:creationId xmlns:a16="http://schemas.microsoft.com/office/drawing/2014/main" id="{1836E70B-ECC1-4D36-AF09-607D5AB695C2}"/>
              </a:ext>
            </a:extLst>
          </p:cNvPr>
          <p:cNvGrpSpPr/>
          <p:nvPr/>
        </p:nvGrpSpPr>
        <p:grpSpPr>
          <a:xfrm>
            <a:off x="3909343" y="5043262"/>
            <a:ext cx="1309471" cy="646331"/>
            <a:chOff x="1190952" y="5043262"/>
            <a:chExt cx="1309471" cy="646331"/>
          </a:xfrm>
        </p:grpSpPr>
        <p:grpSp>
          <p:nvGrpSpPr>
            <p:cNvPr id="50" name="Group 49">
              <a:extLst>
                <a:ext uri="{FF2B5EF4-FFF2-40B4-BE49-F238E27FC236}">
                  <a16:creationId xmlns:a16="http://schemas.microsoft.com/office/drawing/2014/main" id="{26CF201D-4A87-487F-97A0-D1C2D89A6DDA}"/>
                </a:ext>
              </a:extLst>
            </p:cNvPr>
            <p:cNvGrpSpPr/>
            <p:nvPr/>
          </p:nvGrpSpPr>
          <p:grpSpPr>
            <a:xfrm>
              <a:off x="1190952" y="5043262"/>
              <a:ext cx="309700" cy="646331"/>
              <a:chOff x="930582" y="5043261"/>
              <a:chExt cx="309700" cy="646331"/>
            </a:xfrm>
          </p:grpSpPr>
          <p:sp>
            <p:nvSpPr>
              <p:cNvPr id="59" name="TextBox 58">
                <a:extLst>
                  <a:ext uri="{FF2B5EF4-FFF2-40B4-BE49-F238E27FC236}">
                    <a16:creationId xmlns:a16="http://schemas.microsoft.com/office/drawing/2014/main" id="{C059447D-1B00-4DDA-B7AD-3C78543BCB81}"/>
                  </a:ext>
                </a:extLst>
              </p:cNvPr>
              <p:cNvSpPr txBox="1"/>
              <p:nvPr/>
            </p:nvSpPr>
            <p:spPr>
              <a:xfrm>
                <a:off x="930582" y="5043261"/>
                <a:ext cx="309700" cy="646331"/>
              </a:xfrm>
              <a:prstGeom prst="rect">
                <a:avLst/>
              </a:prstGeom>
              <a:noFill/>
            </p:spPr>
            <p:txBody>
              <a:bodyPr wrap="none" rtlCol="0">
                <a:spAutoFit/>
              </a:bodyPr>
              <a:lstStyle/>
              <a:p>
                <a:pPr algn="ctr"/>
                <a:r>
                  <a:rPr lang="en-GB" dirty="0"/>
                  <a:t>6</a:t>
                </a:r>
                <a:br>
                  <a:rPr lang="en-GB" dirty="0"/>
                </a:br>
                <a:r>
                  <a:rPr lang="en-GB" dirty="0"/>
                  <a:t>7</a:t>
                </a:r>
              </a:p>
            </p:txBody>
          </p:sp>
          <p:cxnSp>
            <p:nvCxnSpPr>
              <p:cNvPr id="60" name="Straight Connector 59">
                <a:extLst>
                  <a:ext uri="{FF2B5EF4-FFF2-40B4-BE49-F238E27FC236}">
                    <a16:creationId xmlns:a16="http://schemas.microsoft.com/office/drawing/2014/main" id="{0DB6D251-E4AB-4B2C-ABB2-298A1B8D3A19}"/>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51" name="Group 50">
              <a:extLst>
                <a:ext uri="{FF2B5EF4-FFF2-40B4-BE49-F238E27FC236}">
                  <a16:creationId xmlns:a16="http://schemas.microsoft.com/office/drawing/2014/main" id="{36B44FF8-8A34-4BD6-9826-20376E9939B1}"/>
                </a:ext>
              </a:extLst>
            </p:cNvPr>
            <p:cNvGrpSpPr/>
            <p:nvPr/>
          </p:nvGrpSpPr>
          <p:grpSpPr>
            <a:xfrm>
              <a:off x="1687230" y="5043262"/>
              <a:ext cx="314510" cy="646331"/>
              <a:chOff x="928177" y="5043261"/>
              <a:chExt cx="314510" cy="646331"/>
            </a:xfrm>
          </p:grpSpPr>
          <p:sp>
            <p:nvSpPr>
              <p:cNvPr id="57" name="TextBox 56">
                <a:extLst>
                  <a:ext uri="{FF2B5EF4-FFF2-40B4-BE49-F238E27FC236}">
                    <a16:creationId xmlns:a16="http://schemas.microsoft.com/office/drawing/2014/main" id="{EBB88154-3A11-4F29-BA3C-4CD0A81BF8DF}"/>
                  </a:ext>
                </a:extLst>
              </p:cNvPr>
              <p:cNvSpPr txBox="1"/>
              <p:nvPr/>
            </p:nvSpPr>
            <p:spPr>
              <a:xfrm>
                <a:off x="928177" y="5043261"/>
                <a:ext cx="314510" cy="646331"/>
              </a:xfrm>
              <a:prstGeom prst="rect">
                <a:avLst/>
              </a:prstGeom>
              <a:noFill/>
            </p:spPr>
            <p:txBody>
              <a:bodyPr wrap="none" rtlCol="0">
                <a:spAutoFit/>
              </a:bodyPr>
              <a:lstStyle/>
              <a:p>
                <a:pPr algn="ctr"/>
                <a:r>
                  <a:rPr lang="en-GB" dirty="0"/>
                  <a:t>2</a:t>
                </a:r>
                <a:br>
                  <a:rPr lang="en-GB" dirty="0"/>
                </a:br>
                <a:r>
                  <a:rPr lang="en-GB" dirty="0"/>
                  <a:t>7</a:t>
                </a:r>
              </a:p>
            </p:txBody>
          </p:sp>
          <p:cxnSp>
            <p:nvCxnSpPr>
              <p:cNvPr id="58" name="Straight Connector 57">
                <a:extLst>
                  <a:ext uri="{FF2B5EF4-FFF2-40B4-BE49-F238E27FC236}">
                    <a16:creationId xmlns:a16="http://schemas.microsoft.com/office/drawing/2014/main" id="{052B74B8-2C16-4DA1-8F06-43C1EC068A6F}"/>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52" name="Group 51">
              <a:extLst>
                <a:ext uri="{FF2B5EF4-FFF2-40B4-BE49-F238E27FC236}">
                  <a16:creationId xmlns:a16="http://schemas.microsoft.com/office/drawing/2014/main" id="{D5317963-A788-471A-8116-0FFA8182AE9F}"/>
                </a:ext>
              </a:extLst>
            </p:cNvPr>
            <p:cNvGrpSpPr/>
            <p:nvPr/>
          </p:nvGrpSpPr>
          <p:grpSpPr>
            <a:xfrm>
              <a:off x="2185913" y="5043262"/>
              <a:ext cx="314510" cy="646331"/>
              <a:chOff x="928177" y="5043261"/>
              <a:chExt cx="314510" cy="646331"/>
            </a:xfrm>
          </p:grpSpPr>
          <p:sp>
            <p:nvSpPr>
              <p:cNvPr id="55" name="TextBox 54">
                <a:extLst>
                  <a:ext uri="{FF2B5EF4-FFF2-40B4-BE49-F238E27FC236}">
                    <a16:creationId xmlns:a16="http://schemas.microsoft.com/office/drawing/2014/main" id="{B1EFBECD-B243-4249-A08E-3352849E210E}"/>
                  </a:ext>
                </a:extLst>
              </p:cNvPr>
              <p:cNvSpPr txBox="1"/>
              <p:nvPr/>
            </p:nvSpPr>
            <p:spPr>
              <a:xfrm>
                <a:off x="928177" y="5043261"/>
                <a:ext cx="314510" cy="646331"/>
              </a:xfrm>
              <a:prstGeom prst="rect">
                <a:avLst/>
              </a:prstGeom>
              <a:noFill/>
            </p:spPr>
            <p:txBody>
              <a:bodyPr wrap="none" rtlCol="0">
                <a:spAutoFit/>
              </a:bodyPr>
              <a:lstStyle/>
              <a:p>
                <a:pPr algn="ctr"/>
                <a:r>
                  <a:rPr lang="en-GB" dirty="0"/>
                  <a:t>4</a:t>
                </a:r>
                <a:br>
                  <a:rPr lang="en-GB" dirty="0"/>
                </a:br>
                <a:r>
                  <a:rPr lang="en-GB" dirty="0"/>
                  <a:t>7</a:t>
                </a:r>
              </a:p>
            </p:txBody>
          </p:sp>
          <p:cxnSp>
            <p:nvCxnSpPr>
              <p:cNvPr id="56" name="Straight Connector 55">
                <a:extLst>
                  <a:ext uri="{FF2B5EF4-FFF2-40B4-BE49-F238E27FC236}">
                    <a16:creationId xmlns:a16="http://schemas.microsoft.com/office/drawing/2014/main" id="{CBBABB19-3534-4FCD-BF08-4C5E38A3C3D2}"/>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sp>
          <p:nvSpPr>
            <p:cNvPr id="53" name="TextBox 52">
              <a:extLst>
                <a:ext uri="{FF2B5EF4-FFF2-40B4-BE49-F238E27FC236}">
                  <a16:creationId xmlns:a16="http://schemas.microsoft.com/office/drawing/2014/main" id="{A7207577-B53E-4C8F-8C69-BAD40D7E1A5F}"/>
                </a:ext>
              </a:extLst>
            </p:cNvPr>
            <p:cNvSpPr txBox="1"/>
            <p:nvPr/>
          </p:nvSpPr>
          <p:spPr>
            <a:xfrm>
              <a:off x="1435059" y="5181761"/>
              <a:ext cx="320922" cy="369332"/>
            </a:xfrm>
            <a:prstGeom prst="rect">
              <a:avLst/>
            </a:prstGeom>
            <a:noFill/>
          </p:spPr>
          <p:txBody>
            <a:bodyPr wrap="none" rtlCol="0">
              <a:spAutoFit/>
            </a:bodyPr>
            <a:lstStyle/>
            <a:p>
              <a:pPr algn="ctr"/>
              <a:r>
                <a:rPr lang="en-GB" dirty="0"/>
                <a:t>−</a:t>
              </a:r>
            </a:p>
          </p:txBody>
        </p:sp>
        <p:sp>
          <p:nvSpPr>
            <p:cNvPr id="54" name="TextBox 53">
              <a:extLst>
                <a:ext uri="{FF2B5EF4-FFF2-40B4-BE49-F238E27FC236}">
                  <a16:creationId xmlns:a16="http://schemas.microsoft.com/office/drawing/2014/main" id="{4845CA1A-5898-4ECF-BF0F-E1C2D5DAB6AC}"/>
                </a:ext>
              </a:extLst>
            </p:cNvPr>
            <p:cNvSpPr txBox="1"/>
            <p:nvPr/>
          </p:nvSpPr>
          <p:spPr>
            <a:xfrm>
              <a:off x="1933366" y="5181761"/>
              <a:ext cx="320922" cy="369332"/>
            </a:xfrm>
            <a:prstGeom prst="rect">
              <a:avLst/>
            </a:prstGeom>
            <a:noFill/>
          </p:spPr>
          <p:txBody>
            <a:bodyPr wrap="none" rtlCol="0">
              <a:spAutoFit/>
            </a:bodyPr>
            <a:lstStyle/>
            <a:p>
              <a:pPr algn="ctr"/>
              <a:r>
                <a:rPr lang="en-GB" dirty="0"/>
                <a:t>=</a:t>
              </a:r>
            </a:p>
          </p:txBody>
        </p:sp>
      </p:grpSp>
      <p:grpSp>
        <p:nvGrpSpPr>
          <p:cNvPr id="129" name="Group 128">
            <a:extLst>
              <a:ext uri="{FF2B5EF4-FFF2-40B4-BE49-F238E27FC236}">
                <a16:creationId xmlns:a16="http://schemas.microsoft.com/office/drawing/2014/main" id="{DD8F2E64-18A4-4DFA-BF1C-6407D8ADE742}"/>
              </a:ext>
            </a:extLst>
          </p:cNvPr>
          <p:cNvGrpSpPr/>
          <p:nvPr/>
        </p:nvGrpSpPr>
        <p:grpSpPr>
          <a:xfrm>
            <a:off x="5862030" y="4902088"/>
            <a:ext cx="1562102" cy="885696"/>
            <a:chOff x="5862030" y="4902088"/>
            <a:chExt cx="1562102" cy="885696"/>
          </a:xfrm>
        </p:grpSpPr>
        <p:sp>
          <p:nvSpPr>
            <p:cNvPr id="26" name="Rectangle: Rounded Corners 25">
              <a:extLst>
                <a:ext uri="{FF2B5EF4-FFF2-40B4-BE49-F238E27FC236}">
                  <a16:creationId xmlns:a16="http://schemas.microsoft.com/office/drawing/2014/main" id="{56792D8E-F30F-44A8-98BD-78819E68A492}"/>
                </a:ext>
              </a:extLst>
            </p:cNvPr>
            <p:cNvSpPr/>
            <p:nvPr/>
          </p:nvSpPr>
          <p:spPr>
            <a:xfrm>
              <a:off x="5862030" y="4902088"/>
              <a:ext cx="1562102" cy="885696"/>
            </a:xfrm>
            <a:prstGeom prst="roundRect">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dirty="0"/>
            </a:p>
          </p:txBody>
        </p:sp>
        <p:grpSp>
          <p:nvGrpSpPr>
            <p:cNvPr id="61" name="Group 60">
              <a:extLst>
                <a:ext uri="{FF2B5EF4-FFF2-40B4-BE49-F238E27FC236}">
                  <a16:creationId xmlns:a16="http://schemas.microsoft.com/office/drawing/2014/main" id="{B0B0AAC0-5606-46ED-91D1-FC597905D978}"/>
                </a:ext>
              </a:extLst>
            </p:cNvPr>
            <p:cNvGrpSpPr/>
            <p:nvPr/>
          </p:nvGrpSpPr>
          <p:grpSpPr>
            <a:xfrm>
              <a:off x="5989548" y="5043262"/>
              <a:ext cx="1307066" cy="646331"/>
              <a:chOff x="1190952" y="5043262"/>
              <a:chExt cx="1307066" cy="646331"/>
            </a:xfrm>
          </p:grpSpPr>
          <p:grpSp>
            <p:nvGrpSpPr>
              <p:cNvPr id="62" name="Group 61">
                <a:extLst>
                  <a:ext uri="{FF2B5EF4-FFF2-40B4-BE49-F238E27FC236}">
                    <a16:creationId xmlns:a16="http://schemas.microsoft.com/office/drawing/2014/main" id="{CAC2A7BA-DDC1-4B31-BD24-BD34B39E759F}"/>
                  </a:ext>
                </a:extLst>
              </p:cNvPr>
              <p:cNvGrpSpPr/>
              <p:nvPr/>
            </p:nvGrpSpPr>
            <p:grpSpPr>
              <a:xfrm>
                <a:off x="1190952" y="5043262"/>
                <a:ext cx="309700" cy="646331"/>
                <a:chOff x="930582" y="5043261"/>
                <a:chExt cx="309700" cy="646331"/>
              </a:xfrm>
            </p:grpSpPr>
            <p:sp>
              <p:nvSpPr>
                <p:cNvPr id="71" name="TextBox 70">
                  <a:extLst>
                    <a:ext uri="{FF2B5EF4-FFF2-40B4-BE49-F238E27FC236}">
                      <a16:creationId xmlns:a16="http://schemas.microsoft.com/office/drawing/2014/main" id="{51ECD4D3-2C12-45B4-8AD5-4D5602706FA8}"/>
                    </a:ext>
                  </a:extLst>
                </p:cNvPr>
                <p:cNvSpPr txBox="1"/>
                <p:nvPr/>
              </p:nvSpPr>
              <p:spPr>
                <a:xfrm>
                  <a:off x="930582" y="5043261"/>
                  <a:ext cx="309700" cy="646331"/>
                </a:xfrm>
                <a:prstGeom prst="rect">
                  <a:avLst/>
                </a:prstGeom>
                <a:noFill/>
              </p:spPr>
              <p:txBody>
                <a:bodyPr wrap="none" rtlCol="0">
                  <a:spAutoFit/>
                </a:bodyPr>
                <a:lstStyle/>
                <a:p>
                  <a:pPr algn="ctr"/>
                  <a:r>
                    <a:rPr lang="en-GB" dirty="0"/>
                    <a:t>6</a:t>
                  </a:r>
                  <a:br>
                    <a:rPr lang="en-GB" dirty="0"/>
                  </a:br>
                  <a:r>
                    <a:rPr lang="en-GB" dirty="0"/>
                    <a:t>7</a:t>
                  </a:r>
                </a:p>
              </p:txBody>
            </p:sp>
            <p:cxnSp>
              <p:nvCxnSpPr>
                <p:cNvPr id="72" name="Straight Connector 71">
                  <a:extLst>
                    <a:ext uri="{FF2B5EF4-FFF2-40B4-BE49-F238E27FC236}">
                      <a16:creationId xmlns:a16="http://schemas.microsoft.com/office/drawing/2014/main" id="{B2EAFCC6-F85B-4670-B81D-E5748E47AF69}"/>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63" name="Group 62">
                <a:extLst>
                  <a:ext uri="{FF2B5EF4-FFF2-40B4-BE49-F238E27FC236}">
                    <a16:creationId xmlns:a16="http://schemas.microsoft.com/office/drawing/2014/main" id="{9B90F96F-9737-4FE5-B6ED-6C0C68422DD0}"/>
                  </a:ext>
                </a:extLst>
              </p:cNvPr>
              <p:cNvGrpSpPr/>
              <p:nvPr/>
            </p:nvGrpSpPr>
            <p:grpSpPr>
              <a:xfrm>
                <a:off x="1687230" y="5043262"/>
                <a:ext cx="314510" cy="646331"/>
                <a:chOff x="928177" y="5043261"/>
                <a:chExt cx="314510" cy="646331"/>
              </a:xfrm>
            </p:grpSpPr>
            <p:sp>
              <p:nvSpPr>
                <p:cNvPr id="69" name="TextBox 68">
                  <a:extLst>
                    <a:ext uri="{FF2B5EF4-FFF2-40B4-BE49-F238E27FC236}">
                      <a16:creationId xmlns:a16="http://schemas.microsoft.com/office/drawing/2014/main" id="{919E2ADF-4742-4277-9FF5-F275DCEAA16D}"/>
                    </a:ext>
                  </a:extLst>
                </p:cNvPr>
                <p:cNvSpPr txBox="1"/>
                <p:nvPr/>
              </p:nvSpPr>
              <p:spPr>
                <a:xfrm>
                  <a:off x="928177" y="5043261"/>
                  <a:ext cx="314510" cy="646331"/>
                </a:xfrm>
                <a:prstGeom prst="rect">
                  <a:avLst/>
                </a:prstGeom>
                <a:noFill/>
              </p:spPr>
              <p:txBody>
                <a:bodyPr wrap="none" rtlCol="0">
                  <a:spAutoFit/>
                </a:bodyPr>
                <a:lstStyle/>
                <a:p>
                  <a:pPr algn="ctr"/>
                  <a:r>
                    <a:rPr lang="en-GB" dirty="0"/>
                    <a:t>4</a:t>
                  </a:r>
                  <a:br>
                    <a:rPr lang="en-GB" dirty="0"/>
                  </a:br>
                  <a:r>
                    <a:rPr lang="en-GB" dirty="0"/>
                    <a:t>7</a:t>
                  </a:r>
                </a:p>
              </p:txBody>
            </p:sp>
            <p:cxnSp>
              <p:nvCxnSpPr>
                <p:cNvPr id="70" name="Straight Connector 69">
                  <a:extLst>
                    <a:ext uri="{FF2B5EF4-FFF2-40B4-BE49-F238E27FC236}">
                      <a16:creationId xmlns:a16="http://schemas.microsoft.com/office/drawing/2014/main" id="{CD2ED134-5567-42FC-95AF-FE2AC26A0BC6}"/>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64" name="Group 63">
                <a:extLst>
                  <a:ext uri="{FF2B5EF4-FFF2-40B4-BE49-F238E27FC236}">
                    <a16:creationId xmlns:a16="http://schemas.microsoft.com/office/drawing/2014/main" id="{C3241C88-8FA7-497A-9E36-C9B965D66035}"/>
                  </a:ext>
                </a:extLst>
              </p:cNvPr>
              <p:cNvGrpSpPr/>
              <p:nvPr/>
            </p:nvGrpSpPr>
            <p:grpSpPr>
              <a:xfrm>
                <a:off x="2188318" y="5043262"/>
                <a:ext cx="309700" cy="646331"/>
                <a:chOff x="930582" y="5043261"/>
                <a:chExt cx="309700" cy="646331"/>
              </a:xfrm>
            </p:grpSpPr>
            <p:sp>
              <p:nvSpPr>
                <p:cNvPr id="67" name="TextBox 66">
                  <a:extLst>
                    <a:ext uri="{FF2B5EF4-FFF2-40B4-BE49-F238E27FC236}">
                      <a16:creationId xmlns:a16="http://schemas.microsoft.com/office/drawing/2014/main" id="{6F4FE1F4-2BF8-4400-B175-DD9BA62A5036}"/>
                    </a:ext>
                  </a:extLst>
                </p:cNvPr>
                <p:cNvSpPr txBox="1"/>
                <p:nvPr/>
              </p:nvSpPr>
              <p:spPr>
                <a:xfrm>
                  <a:off x="930582" y="5043261"/>
                  <a:ext cx="309700" cy="646331"/>
                </a:xfrm>
                <a:prstGeom prst="rect">
                  <a:avLst/>
                </a:prstGeom>
                <a:noFill/>
              </p:spPr>
              <p:txBody>
                <a:bodyPr wrap="none" rtlCol="0">
                  <a:spAutoFit/>
                </a:bodyPr>
                <a:lstStyle/>
                <a:p>
                  <a:pPr algn="ctr"/>
                  <a:r>
                    <a:rPr lang="en-GB" dirty="0"/>
                    <a:t>2</a:t>
                  </a:r>
                  <a:br>
                    <a:rPr lang="en-GB" dirty="0"/>
                  </a:br>
                  <a:r>
                    <a:rPr lang="en-GB" dirty="0"/>
                    <a:t>7</a:t>
                  </a:r>
                </a:p>
              </p:txBody>
            </p:sp>
            <p:cxnSp>
              <p:nvCxnSpPr>
                <p:cNvPr id="68" name="Straight Connector 67">
                  <a:extLst>
                    <a:ext uri="{FF2B5EF4-FFF2-40B4-BE49-F238E27FC236}">
                      <a16:creationId xmlns:a16="http://schemas.microsoft.com/office/drawing/2014/main" id="{83AB308D-307E-4A18-A4E7-1E5197006956}"/>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sp>
            <p:nvSpPr>
              <p:cNvPr id="65" name="TextBox 64">
                <a:extLst>
                  <a:ext uri="{FF2B5EF4-FFF2-40B4-BE49-F238E27FC236}">
                    <a16:creationId xmlns:a16="http://schemas.microsoft.com/office/drawing/2014/main" id="{BADE202F-A921-42D9-ACBC-422B45832774}"/>
                  </a:ext>
                </a:extLst>
              </p:cNvPr>
              <p:cNvSpPr txBox="1"/>
              <p:nvPr/>
            </p:nvSpPr>
            <p:spPr>
              <a:xfrm>
                <a:off x="1435059" y="5181761"/>
                <a:ext cx="320922" cy="369332"/>
              </a:xfrm>
              <a:prstGeom prst="rect">
                <a:avLst/>
              </a:prstGeom>
              <a:noFill/>
            </p:spPr>
            <p:txBody>
              <a:bodyPr wrap="none" rtlCol="0">
                <a:spAutoFit/>
              </a:bodyPr>
              <a:lstStyle/>
              <a:p>
                <a:pPr algn="ctr"/>
                <a:r>
                  <a:rPr lang="en-GB" dirty="0"/>
                  <a:t>−</a:t>
                </a:r>
              </a:p>
            </p:txBody>
          </p:sp>
          <p:sp>
            <p:nvSpPr>
              <p:cNvPr id="66" name="TextBox 65">
                <a:extLst>
                  <a:ext uri="{FF2B5EF4-FFF2-40B4-BE49-F238E27FC236}">
                    <a16:creationId xmlns:a16="http://schemas.microsoft.com/office/drawing/2014/main" id="{D4648062-00BF-42A6-A66C-3FAC19E5CBFE}"/>
                  </a:ext>
                </a:extLst>
              </p:cNvPr>
              <p:cNvSpPr txBox="1"/>
              <p:nvPr/>
            </p:nvSpPr>
            <p:spPr>
              <a:xfrm>
                <a:off x="1933366" y="5181761"/>
                <a:ext cx="320922" cy="369332"/>
              </a:xfrm>
              <a:prstGeom prst="rect">
                <a:avLst/>
              </a:prstGeom>
              <a:noFill/>
            </p:spPr>
            <p:txBody>
              <a:bodyPr wrap="none" rtlCol="0">
                <a:spAutoFit/>
              </a:bodyPr>
              <a:lstStyle/>
              <a:p>
                <a:pPr algn="ctr"/>
                <a:r>
                  <a:rPr lang="en-GB" dirty="0"/>
                  <a:t>=</a:t>
                </a:r>
              </a:p>
            </p:txBody>
          </p:sp>
        </p:grpSp>
      </p:grpSp>
      <p:sp>
        <p:nvSpPr>
          <p:cNvPr id="91" name="TextBox 90">
            <a:extLst>
              <a:ext uri="{FF2B5EF4-FFF2-40B4-BE49-F238E27FC236}">
                <a16:creationId xmlns:a16="http://schemas.microsoft.com/office/drawing/2014/main" id="{64F2C1FE-2A0C-4C40-941A-5F46145A93A0}"/>
              </a:ext>
            </a:extLst>
          </p:cNvPr>
          <p:cNvSpPr txBox="1"/>
          <p:nvPr/>
        </p:nvSpPr>
        <p:spPr>
          <a:xfrm>
            <a:off x="-448574" y="1565534"/>
            <a:ext cx="6934400" cy="631477"/>
          </a:xfrm>
          <a:prstGeom prst="rect">
            <a:avLst/>
          </a:prstGeom>
          <a:solidFill>
            <a:srgbClr val="F9CBCB"/>
          </a:solidFill>
          <a:ln w="28575">
            <a:solidFill>
              <a:srgbClr val="E50050"/>
            </a:solidFill>
          </a:ln>
          <a:effectLst>
            <a:outerShdw blurRad="50800" dist="38100" dir="8100000" algn="tr" rotWithShape="0">
              <a:prstClr val="black">
                <a:alpha val="40000"/>
              </a:prstClr>
            </a:outerShdw>
          </a:effectLst>
        </p:spPr>
        <p:txBody>
          <a:bodyPr wrap="square" lIns="108000" tIns="108000" rIns="108000" bIns="108000" rtlCol="0" anchor="ctr">
            <a:noAutofit/>
          </a:bodyPr>
          <a:lstStyle/>
          <a:p>
            <a:pPr algn="r"/>
            <a:r>
              <a:rPr lang="en-GB" b="1" dirty="0"/>
              <a:t>Which number sentence does the bar model represent?</a:t>
            </a:r>
          </a:p>
        </p:txBody>
      </p:sp>
      <p:sp>
        <p:nvSpPr>
          <p:cNvPr id="115" name="Rectangle: Rounded Corners 114">
            <a:extLst>
              <a:ext uri="{FF2B5EF4-FFF2-40B4-BE49-F238E27FC236}">
                <a16:creationId xmlns:a16="http://schemas.microsoft.com/office/drawing/2014/main" id="{2D0E8A9A-37D6-4843-AB28-85064D254372}"/>
              </a:ext>
            </a:extLst>
          </p:cNvPr>
          <p:cNvSpPr/>
          <p:nvPr/>
        </p:nvSpPr>
        <p:spPr>
          <a:xfrm>
            <a:off x="3781825" y="4902089"/>
            <a:ext cx="1562102" cy="885696"/>
          </a:xfrm>
          <a:prstGeom prst="roundRect">
            <a:avLst/>
          </a:prstGeom>
          <a:solidFill>
            <a:schemeClr val="bg1"/>
          </a:solidFill>
          <a:ln w="38100">
            <a:solidFill>
              <a:srgbClr val="68942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dirty="0"/>
          </a:p>
        </p:txBody>
      </p:sp>
      <p:grpSp>
        <p:nvGrpSpPr>
          <p:cNvPr id="116" name="Group 115">
            <a:extLst>
              <a:ext uri="{FF2B5EF4-FFF2-40B4-BE49-F238E27FC236}">
                <a16:creationId xmlns:a16="http://schemas.microsoft.com/office/drawing/2014/main" id="{6986A765-3E29-457A-89D1-81A962BF6D9F}"/>
              </a:ext>
            </a:extLst>
          </p:cNvPr>
          <p:cNvGrpSpPr/>
          <p:nvPr/>
        </p:nvGrpSpPr>
        <p:grpSpPr>
          <a:xfrm>
            <a:off x="3907740" y="5043262"/>
            <a:ext cx="1313479" cy="646331"/>
            <a:chOff x="1189349" y="5043262"/>
            <a:chExt cx="1313479" cy="646331"/>
          </a:xfrm>
        </p:grpSpPr>
        <p:grpSp>
          <p:nvGrpSpPr>
            <p:cNvPr id="117" name="Group 116">
              <a:extLst>
                <a:ext uri="{FF2B5EF4-FFF2-40B4-BE49-F238E27FC236}">
                  <a16:creationId xmlns:a16="http://schemas.microsoft.com/office/drawing/2014/main" id="{FE2052AA-32B6-4ABF-8022-CBC6BFB3B6E8}"/>
                </a:ext>
              </a:extLst>
            </p:cNvPr>
            <p:cNvGrpSpPr/>
            <p:nvPr/>
          </p:nvGrpSpPr>
          <p:grpSpPr>
            <a:xfrm>
              <a:off x="1189349" y="5043262"/>
              <a:ext cx="312906" cy="646331"/>
              <a:chOff x="928979" y="5043261"/>
              <a:chExt cx="312906" cy="646331"/>
            </a:xfrm>
          </p:grpSpPr>
          <p:sp>
            <p:nvSpPr>
              <p:cNvPr id="126" name="TextBox 125">
                <a:extLst>
                  <a:ext uri="{FF2B5EF4-FFF2-40B4-BE49-F238E27FC236}">
                    <a16:creationId xmlns:a16="http://schemas.microsoft.com/office/drawing/2014/main" id="{8A734AB7-3A7F-446E-8E02-67B5ECCC8C13}"/>
                  </a:ext>
                </a:extLst>
              </p:cNvPr>
              <p:cNvSpPr txBox="1"/>
              <p:nvPr/>
            </p:nvSpPr>
            <p:spPr>
              <a:xfrm>
                <a:off x="928979" y="5043261"/>
                <a:ext cx="312906" cy="646331"/>
              </a:xfrm>
              <a:prstGeom prst="rect">
                <a:avLst/>
              </a:prstGeom>
              <a:noFill/>
            </p:spPr>
            <p:txBody>
              <a:bodyPr wrap="none" rtlCol="0">
                <a:spAutoFit/>
              </a:bodyPr>
              <a:lstStyle/>
              <a:p>
                <a:pPr algn="ctr"/>
                <a:r>
                  <a:rPr lang="en-GB" b="1" dirty="0"/>
                  <a:t>6</a:t>
                </a:r>
                <a:br>
                  <a:rPr lang="en-GB" b="1" dirty="0"/>
                </a:br>
                <a:r>
                  <a:rPr lang="en-GB" b="1" dirty="0"/>
                  <a:t>7</a:t>
                </a:r>
              </a:p>
            </p:txBody>
          </p:sp>
          <p:cxnSp>
            <p:nvCxnSpPr>
              <p:cNvPr id="127" name="Straight Connector 126">
                <a:extLst>
                  <a:ext uri="{FF2B5EF4-FFF2-40B4-BE49-F238E27FC236}">
                    <a16:creationId xmlns:a16="http://schemas.microsoft.com/office/drawing/2014/main" id="{9F2C2ABD-03B3-4975-B60F-03E6A449A4F9}"/>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118" name="Group 117">
              <a:extLst>
                <a:ext uri="{FF2B5EF4-FFF2-40B4-BE49-F238E27FC236}">
                  <a16:creationId xmlns:a16="http://schemas.microsoft.com/office/drawing/2014/main" id="{7FBDD306-3ED1-4BEE-8CB1-F918F3ABA2F0}"/>
                </a:ext>
              </a:extLst>
            </p:cNvPr>
            <p:cNvGrpSpPr/>
            <p:nvPr/>
          </p:nvGrpSpPr>
          <p:grpSpPr>
            <a:xfrm>
              <a:off x="1687230" y="5043262"/>
              <a:ext cx="314510" cy="646331"/>
              <a:chOff x="928177" y="5043261"/>
              <a:chExt cx="314510" cy="646331"/>
            </a:xfrm>
          </p:grpSpPr>
          <p:sp>
            <p:nvSpPr>
              <p:cNvPr id="124" name="TextBox 123">
                <a:extLst>
                  <a:ext uri="{FF2B5EF4-FFF2-40B4-BE49-F238E27FC236}">
                    <a16:creationId xmlns:a16="http://schemas.microsoft.com/office/drawing/2014/main" id="{05840AC0-C11F-4B61-8D30-0C4DDC9834EE}"/>
                  </a:ext>
                </a:extLst>
              </p:cNvPr>
              <p:cNvSpPr txBox="1"/>
              <p:nvPr/>
            </p:nvSpPr>
            <p:spPr>
              <a:xfrm>
                <a:off x="928177" y="5043261"/>
                <a:ext cx="314510" cy="646331"/>
              </a:xfrm>
              <a:prstGeom prst="rect">
                <a:avLst/>
              </a:prstGeom>
              <a:noFill/>
            </p:spPr>
            <p:txBody>
              <a:bodyPr wrap="none" rtlCol="0">
                <a:spAutoFit/>
              </a:bodyPr>
              <a:lstStyle/>
              <a:p>
                <a:pPr algn="ctr"/>
                <a:r>
                  <a:rPr lang="en-GB" b="1" dirty="0"/>
                  <a:t>2</a:t>
                </a:r>
                <a:br>
                  <a:rPr lang="en-GB" b="1" dirty="0"/>
                </a:br>
                <a:r>
                  <a:rPr lang="en-GB" b="1" dirty="0"/>
                  <a:t>7</a:t>
                </a:r>
              </a:p>
            </p:txBody>
          </p:sp>
          <p:cxnSp>
            <p:nvCxnSpPr>
              <p:cNvPr id="125" name="Straight Connector 124">
                <a:extLst>
                  <a:ext uri="{FF2B5EF4-FFF2-40B4-BE49-F238E27FC236}">
                    <a16:creationId xmlns:a16="http://schemas.microsoft.com/office/drawing/2014/main" id="{13EE223A-099D-4455-B5D1-62D920004660}"/>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grpSp>
          <p:nvGrpSpPr>
            <p:cNvPr id="119" name="Group 118">
              <a:extLst>
                <a:ext uri="{FF2B5EF4-FFF2-40B4-BE49-F238E27FC236}">
                  <a16:creationId xmlns:a16="http://schemas.microsoft.com/office/drawing/2014/main" id="{8D2B27B9-15F1-438F-9AA6-0F7559A3C79D}"/>
                </a:ext>
              </a:extLst>
            </p:cNvPr>
            <p:cNvGrpSpPr/>
            <p:nvPr/>
          </p:nvGrpSpPr>
          <p:grpSpPr>
            <a:xfrm>
              <a:off x="2183509" y="5043262"/>
              <a:ext cx="319319" cy="646331"/>
              <a:chOff x="925773" y="5043261"/>
              <a:chExt cx="319319" cy="646331"/>
            </a:xfrm>
          </p:grpSpPr>
          <p:sp>
            <p:nvSpPr>
              <p:cNvPr id="122" name="TextBox 121">
                <a:extLst>
                  <a:ext uri="{FF2B5EF4-FFF2-40B4-BE49-F238E27FC236}">
                    <a16:creationId xmlns:a16="http://schemas.microsoft.com/office/drawing/2014/main" id="{E3FBB814-3B51-4F62-B793-B98B5D3ABD28}"/>
                  </a:ext>
                </a:extLst>
              </p:cNvPr>
              <p:cNvSpPr txBox="1"/>
              <p:nvPr/>
            </p:nvSpPr>
            <p:spPr>
              <a:xfrm>
                <a:off x="925773" y="5043261"/>
                <a:ext cx="319319" cy="646331"/>
              </a:xfrm>
              <a:prstGeom prst="rect">
                <a:avLst/>
              </a:prstGeom>
              <a:noFill/>
            </p:spPr>
            <p:txBody>
              <a:bodyPr wrap="none" rtlCol="0">
                <a:spAutoFit/>
              </a:bodyPr>
              <a:lstStyle/>
              <a:p>
                <a:pPr algn="ctr"/>
                <a:r>
                  <a:rPr lang="en-GB" b="1" dirty="0"/>
                  <a:t>4</a:t>
                </a:r>
                <a:br>
                  <a:rPr lang="en-GB" b="1" dirty="0"/>
                </a:br>
                <a:r>
                  <a:rPr lang="en-GB" b="1" dirty="0"/>
                  <a:t>7</a:t>
                </a:r>
              </a:p>
            </p:txBody>
          </p:sp>
          <p:cxnSp>
            <p:nvCxnSpPr>
              <p:cNvPr id="123" name="Straight Connector 122">
                <a:extLst>
                  <a:ext uri="{FF2B5EF4-FFF2-40B4-BE49-F238E27FC236}">
                    <a16:creationId xmlns:a16="http://schemas.microsoft.com/office/drawing/2014/main" id="{E5440775-3DF8-4D55-9348-DAD289528F79}"/>
                  </a:ext>
                </a:extLst>
              </p:cNvPr>
              <p:cNvCxnSpPr>
                <a:cxnSpLocks/>
              </p:cNvCxnSpPr>
              <p:nvPr/>
            </p:nvCxnSpPr>
            <p:spPr>
              <a:xfrm>
                <a:off x="1023276" y="5366427"/>
                <a:ext cx="124312" cy="0"/>
              </a:xfrm>
              <a:prstGeom prst="line">
                <a:avLst/>
              </a:prstGeom>
            </p:spPr>
            <p:style>
              <a:lnRef idx="3">
                <a:schemeClr val="dk1"/>
              </a:lnRef>
              <a:fillRef idx="0">
                <a:schemeClr val="dk1"/>
              </a:fillRef>
              <a:effectRef idx="2">
                <a:schemeClr val="dk1"/>
              </a:effectRef>
              <a:fontRef idx="minor">
                <a:schemeClr val="tx1"/>
              </a:fontRef>
            </p:style>
          </p:cxnSp>
        </p:grpSp>
        <p:sp>
          <p:nvSpPr>
            <p:cNvPr id="120" name="TextBox 119">
              <a:extLst>
                <a:ext uri="{FF2B5EF4-FFF2-40B4-BE49-F238E27FC236}">
                  <a16:creationId xmlns:a16="http://schemas.microsoft.com/office/drawing/2014/main" id="{2B8B1500-B809-44E7-A300-4D390404DEB3}"/>
                </a:ext>
              </a:extLst>
            </p:cNvPr>
            <p:cNvSpPr txBox="1"/>
            <p:nvPr/>
          </p:nvSpPr>
          <p:spPr>
            <a:xfrm>
              <a:off x="1435059" y="5181761"/>
              <a:ext cx="320922" cy="369332"/>
            </a:xfrm>
            <a:prstGeom prst="rect">
              <a:avLst/>
            </a:prstGeom>
            <a:noFill/>
          </p:spPr>
          <p:txBody>
            <a:bodyPr wrap="none" rtlCol="0">
              <a:spAutoFit/>
            </a:bodyPr>
            <a:lstStyle/>
            <a:p>
              <a:pPr algn="ctr"/>
              <a:r>
                <a:rPr lang="en-GB" b="1" dirty="0"/>
                <a:t>−</a:t>
              </a:r>
            </a:p>
          </p:txBody>
        </p:sp>
        <p:sp>
          <p:nvSpPr>
            <p:cNvPr id="121" name="TextBox 120">
              <a:extLst>
                <a:ext uri="{FF2B5EF4-FFF2-40B4-BE49-F238E27FC236}">
                  <a16:creationId xmlns:a16="http://schemas.microsoft.com/office/drawing/2014/main" id="{54004C3F-2E65-44E0-8F8B-D0FA3F8B5FB9}"/>
                </a:ext>
              </a:extLst>
            </p:cNvPr>
            <p:cNvSpPr txBox="1"/>
            <p:nvPr/>
          </p:nvSpPr>
          <p:spPr>
            <a:xfrm>
              <a:off x="1933366" y="5181761"/>
              <a:ext cx="320922" cy="369332"/>
            </a:xfrm>
            <a:prstGeom prst="rect">
              <a:avLst/>
            </a:prstGeom>
            <a:noFill/>
          </p:spPr>
          <p:txBody>
            <a:bodyPr wrap="none" rtlCol="0">
              <a:spAutoFit/>
            </a:bodyPr>
            <a:lstStyle/>
            <a:p>
              <a:pPr algn="ctr"/>
              <a:r>
                <a:rPr lang="en-GB" b="1" dirty="0"/>
                <a:t>=</a:t>
              </a:r>
            </a:p>
          </p:txBody>
        </p:sp>
      </p:grpSp>
      <p:grpSp>
        <p:nvGrpSpPr>
          <p:cNvPr id="73" name="Group 72">
            <a:extLst>
              <a:ext uri="{FF2B5EF4-FFF2-40B4-BE49-F238E27FC236}">
                <a16:creationId xmlns:a16="http://schemas.microsoft.com/office/drawing/2014/main" id="{B572D429-D494-4200-95C2-839865EA285E}"/>
              </a:ext>
            </a:extLst>
          </p:cNvPr>
          <p:cNvGrpSpPr/>
          <p:nvPr/>
        </p:nvGrpSpPr>
        <p:grpSpPr>
          <a:xfrm>
            <a:off x="1498326" y="2377570"/>
            <a:ext cx="6153990" cy="3896230"/>
            <a:chOff x="-1837021" y="2196595"/>
            <a:chExt cx="6153990" cy="3896230"/>
          </a:xfrm>
        </p:grpSpPr>
        <p:pic>
          <p:nvPicPr>
            <p:cNvPr id="74" name="Picture 73">
              <a:extLst>
                <a:ext uri="{FF2B5EF4-FFF2-40B4-BE49-F238E27FC236}">
                  <a16:creationId xmlns:a16="http://schemas.microsoft.com/office/drawing/2014/main" id="{FD1CB28E-DF10-4F0F-ACF9-0A012F2737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37021" y="2196595"/>
              <a:ext cx="6153990" cy="3896230"/>
            </a:xfrm>
            <a:prstGeom prst="rect">
              <a:avLst/>
            </a:prstGeom>
            <a:effectLst>
              <a:outerShdw blurRad="50800" dist="38100" dir="18900000" algn="bl" rotWithShape="0">
                <a:prstClr val="black">
                  <a:alpha val="40000"/>
                </a:prstClr>
              </a:outerShdw>
            </a:effectLst>
          </p:spPr>
        </p:pic>
        <p:sp>
          <p:nvSpPr>
            <p:cNvPr id="76" name="TextBox 75">
              <a:extLst>
                <a:ext uri="{FF2B5EF4-FFF2-40B4-BE49-F238E27FC236}">
                  <a16:creationId xmlns:a16="http://schemas.microsoft.com/office/drawing/2014/main" id="{78D93657-0163-4907-81F2-B3CB978A611A}"/>
                </a:ext>
              </a:extLst>
            </p:cNvPr>
            <p:cNvSpPr txBox="1"/>
            <p:nvPr/>
          </p:nvSpPr>
          <p:spPr>
            <a:xfrm>
              <a:off x="313896" y="2707681"/>
              <a:ext cx="360996" cy="830997"/>
            </a:xfrm>
            <a:prstGeom prst="rect">
              <a:avLst/>
            </a:prstGeom>
            <a:noFill/>
          </p:spPr>
          <p:txBody>
            <a:bodyPr wrap="none" rtlCol="0">
              <a:spAutoFit/>
            </a:bodyPr>
            <a:lstStyle/>
            <a:p>
              <a:pPr algn="ctr"/>
              <a:r>
                <a:rPr lang="en-GB" sz="2400" dirty="0"/>
                <a:t>6</a:t>
              </a:r>
              <a:br>
                <a:rPr lang="en-GB" sz="2400" dirty="0"/>
              </a:br>
              <a:r>
                <a:rPr lang="en-GB" sz="2400" dirty="0"/>
                <a:t>8</a:t>
              </a:r>
            </a:p>
          </p:txBody>
        </p:sp>
        <p:cxnSp>
          <p:nvCxnSpPr>
            <p:cNvPr id="77" name="Straight Connector 76">
              <a:extLst>
                <a:ext uri="{FF2B5EF4-FFF2-40B4-BE49-F238E27FC236}">
                  <a16:creationId xmlns:a16="http://schemas.microsoft.com/office/drawing/2014/main" id="{DF10055B-041E-4FC1-8E47-D26A5ACF8746}"/>
                </a:ext>
              </a:extLst>
            </p:cNvPr>
            <p:cNvCxnSpPr>
              <a:cxnSpLocks/>
            </p:cNvCxnSpPr>
            <p:nvPr/>
          </p:nvCxnSpPr>
          <p:spPr>
            <a:xfrm>
              <a:off x="418963" y="3123179"/>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78" name="TextBox 77">
              <a:extLst>
                <a:ext uri="{FF2B5EF4-FFF2-40B4-BE49-F238E27FC236}">
                  <a16:creationId xmlns:a16="http://schemas.microsoft.com/office/drawing/2014/main" id="{B09CDF5B-5CC1-420C-B722-FE80EA0969DC}"/>
                </a:ext>
              </a:extLst>
            </p:cNvPr>
            <p:cNvSpPr txBox="1"/>
            <p:nvPr/>
          </p:nvSpPr>
          <p:spPr>
            <a:xfrm>
              <a:off x="967068" y="2707681"/>
              <a:ext cx="360997" cy="830997"/>
            </a:xfrm>
            <a:prstGeom prst="rect">
              <a:avLst/>
            </a:prstGeom>
            <a:noFill/>
          </p:spPr>
          <p:txBody>
            <a:bodyPr wrap="none" rtlCol="0">
              <a:spAutoFit/>
            </a:bodyPr>
            <a:lstStyle/>
            <a:p>
              <a:pPr algn="ctr"/>
              <a:r>
                <a:rPr lang="en-GB" sz="2400" dirty="0"/>
                <a:t>4</a:t>
              </a:r>
              <a:br>
                <a:rPr lang="en-GB" sz="2400" dirty="0"/>
              </a:br>
              <a:r>
                <a:rPr lang="en-GB" sz="2400" dirty="0"/>
                <a:t>8</a:t>
              </a:r>
            </a:p>
          </p:txBody>
        </p:sp>
        <p:sp>
          <p:nvSpPr>
            <p:cNvPr id="79" name="TextBox 78">
              <a:extLst>
                <a:ext uri="{FF2B5EF4-FFF2-40B4-BE49-F238E27FC236}">
                  <a16:creationId xmlns:a16="http://schemas.microsoft.com/office/drawing/2014/main" id="{6918A08D-C7F5-4C1D-A7A9-2C58E64CD3CF}"/>
                </a:ext>
              </a:extLst>
            </p:cNvPr>
            <p:cNvSpPr txBox="1"/>
            <p:nvPr/>
          </p:nvSpPr>
          <p:spPr>
            <a:xfrm>
              <a:off x="648601" y="2892347"/>
              <a:ext cx="365806" cy="461665"/>
            </a:xfrm>
            <a:prstGeom prst="rect">
              <a:avLst/>
            </a:prstGeom>
            <a:noFill/>
          </p:spPr>
          <p:txBody>
            <a:bodyPr wrap="none" rtlCol="0">
              <a:spAutoFit/>
            </a:bodyPr>
            <a:lstStyle/>
            <a:p>
              <a:pPr algn="ctr"/>
              <a:r>
                <a:rPr lang="en-GB" sz="2400" dirty="0"/>
                <a:t>−</a:t>
              </a:r>
            </a:p>
          </p:txBody>
        </p:sp>
        <p:sp>
          <p:nvSpPr>
            <p:cNvPr id="80" name="TextBox 79">
              <a:extLst>
                <a:ext uri="{FF2B5EF4-FFF2-40B4-BE49-F238E27FC236}">
                  <a16:creationId xmlns:a16="http://schemas.microsoft.com/office/drawing/2014/main" id="{8F27F042-0B74-4A8B-A6BB-307C49CAC186}"/>
                </a:ext>
              </a:extLst>
            </p:cNvPr>
            <p:cNvSpPr txBox="1"/>
            <p:nvPr/>
          </p:nvSpPr>
          <p:spPr>
            <a:xfrm>
              <a:off x="1297872" y="2892347"/>
              <a:ext cx="365806" cy="461665"/>
            </a:xfrm>
            <a:prstGeom prst="rect">
              <a:avLst/>
            </a:prstGeom>
            <a:noFill/>
          </p:spPr>
          <p:txBody>
            <a:bodyPr wrap="none" rtlCol="0">
              <a:spAutoFit/>
            </a:bodyPr>
            <a:lstStyle/>
            <a:p>
              <a:pPr algn="ctr"/>
              <a:r>
                <a:rPr lang="en-GB" sz="2400" dirty="0"/>
                <a:t>=</a:t>
              </a:r>
            </a:p>
          </p:txBody>
        </p:sp>
        <p:cxnSp>
          <p:nvCxnSpPr>
            <p:cNvPr id="81" name="Straight Connector 80">
              <a:extLst>
                <a:ext uri="{FF2B5EF4-FFF2-40B4-BE49-F238E27FC236}">
                  <a16:creationId xmlns:a16="http://schemas.microsoft.com/office/drawing/2014/main" id="{65DF77E7-F83B-401D-A543-07F450ED8677}"/>
                </a:ext>
              </a:extLst>
            </p:cNvPr>
            <p:cNvCxnSpPr>
              <a:cxnSpLocks/>
            </p:cNvCxnSpPr>
            <p:nvPr/>
          </p:nvCxnSpPr>
          <p:spPr>
            <a:xfrm>
              <a:off x="1081503" y="3123179"/>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82" name="Rectangle 81">
              <a:extLst>
                <a:ext uri="{FF2B5EF4-FFF2-40B4-BE49-F238E27FC236}">
                  <a16:creationId xmlns:a16="http://schemas.microsoft.com/office/drawing/2014/main" id="{E1EB14AE-2FDF-4D6B-B29B-30476A3E711F}"/>
                </a:ext>
              </a:extLst>
            </p:cNvPr>
            <p:cNvSpPr/>
            <p:nvPr/>
          </p:nvSpPr>
          <p:spPr>
            <a:xfrm>
              <a:off x="1645570" y="2707681"/>
              <a:ext cx="830998" cy="8309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CADE0F11-D0F6-40C0-A48F-1B99BC768953}"/>
              </a:ext>
            </a:extLst>
          </p:cNvPr>
          <p:cNvPicPr>
            <a:picLocks noChangeAspect="1"/>
          </p:cNvPicPr>
          <p:nvPr/>
        </p:nvPicPr>
        <p:blipFill>
          <a:blip r:embed="rId5"/>
          <a:stretch>
            <a:fillRect/>
          </a:stretch>
        </p:blipFill>
        <p:spPr>
          <a:xfrm>
            <a:off x="-38100" y="6267451"/>
            <a:ext cx="9220200" cy="590549"/>
          </a:xfrm>
          <a:prstGeom prst="rect">
            <a:avLst/>
          </a:prstGeom>
        </p:spPr>
      </p:pic>
      <p:pic>
        <p:nvPicPr>
          <p:cNvPr id="128" name="Picture 127">
            <a:extLst>
              <a:ext uri="{FF2B5EF4-FFF2-40B4-BE49-F238E27FC236}">
                <a16:creationId xmlns:a16="http://schemas.microsoft.com/office/drawing/2014/main" id="{33C91E66-9B43-4A5C-9385-408E323F7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151" y="3669764"/>
            <a:ext cx="4514208" cy="3762657"/>
          </a:xfrm>
          <a:prstGeom prst="rect">
            <a:avLst/>
          </a:prstGeom>
        </p:spPr>
      </p:pic>
      <p:sp>
        <p:nvSpPr>
          <p:cNvPr id="83" name="TextBox 82">
            <a:extLst>
              <a:ext uri="{FF2B5EF4-FFF2-40B4-BE49-F238E27FC236}">
                <a16:creationId xmlns:a16="http://schemas.microsoft.com/office/drawing/2014/main" id="{4DCA227C-0CE5-423D-A51E-3DA7BCFDCECD}"/>
              </a:ext>
            </a:extLst>
          </p:cNvPr>
          <p:cNvSpPr txBox="1"/>
          <p:nvPr/>
        </p:nvSpPr>
        <p:spPr>
          <a:xfrm>
            <a:off x="3907740" y="1491571"/>
            <a:ext cx="5312460" cy="772107"/>
          </a:xfrm>
          <a:prstGeom prst="rect">
            <a:avLst/>
          </a:prstGeom>
          <a:solidFill>
            <a:srgbClr val="F9CBCB"/>
          </a:solidFill>
          <a:ln w="28575">
            <a:solidFill>
              <a:srgbClr val="E50050"/>
            </a:solidFill>
          </a:ln>
          <a:effectLst>
            <a:outerShdw blurRad="50800" dist="38100" dir="8100000" algn="tr" rotWithShape="0">
              <a:prstClr val="black">
                <a:alpha val="40000"/>
              </a:prstClr>
            </a:outerShdw>
          </a:effectLst>
        </p:spPr>
        <p:txBody>
          <a:bodyPr wrap="square" lIns="108000" tIns="108000" rIns="108000" bIns="108000" rtlCol="0">
            <a:spAutoFit/>
          </a:bodyPr>
          <a:lstStyle/>
          <a:p>
            <a:r>
              <a:rPr lang="en-GB" b="1" dirty="0"/>
              <a:t>Represent the number sentence as</a:t>
            </a:r>
            <a:br>
              <a:rPr lang="en-GB" b="1" dirty="0"/>
            </a:br>
            <a:r>
              <a:rPr lang="en-GB" b="1" dirty="0"/>
              <a:t>a bar model to help you find the answer.</a:t>
            </a:r>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heel(1)">
                                      <p:cBhvr>
                                        <p:cTn id="11" dur="1000"/>
                                        <p:tgtEl>
                                          <p:spTgt spid="115"/>
                                        </p:tgtEl>
                                      </p:cBhvr>
                                    </p:animEffect>
                                  </p:childTnLst>
                                </p:cTn>
                              </p:par>
                              <p:par>
                                <p:cTn id="12" presetID="10" presetClass="entr" presetSubtype="0" fill="hold" nodeType="with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fade">
                                      <p:cBhvr>
                                        <p:cTn id="14" dur="500"/>
                                        <p:tgtEl>
                                          <p:spTgt spid="116"/>
                                        </p:tgtEl>
                                      </p:cBhvr>
                                    </p:animEffect>
                                  </p:childTnLst>
                                </p:cTn>
                              </p:par>
                              <p:par>
                                <p:cTn id="15" presetID="1" presetClass="path" presetSubtype="0" accel="50000" decel="50000" fill="hold" nodeType="withEffect">
                                  <p:stCondLst>
                                    <p:cond delay="0"/>
                                  </p:stCondLst>
                                  <p:childTnLst>
                                    <p:animMotion origin="layout" path="M -5.55556E-7 -7.40741E-7 C 0.06406 -7.40741E-7 0.11667 0.03195 0.11667 0.0713 C 0.11667 0.11065 0.06406 0.14306 -5.55556E-7 0.14306 C -0.06441 0.14306 -0.11667 0.11065 -0.11667 0.0713 C -0.11667 0.03195 -0.06441 -7.40741E-7 -5.55556E-7 -7.40741E-7 Z " pathEditMode="relative" rAng="0" ptsTypes="AAAAA">
                                      <p:cBhvr>
                                        <p:cTn id="16" dur="1000" fill="hold"/>
                                        <p:tgtEl>
                                          <p:spTgt spid="128"/>
                                        </p:tgtEl>
                                        <p:attrNameLst>
                                          <p:attrName>ppt_x</p:attrName>
                                          <p:attrName>ppt_y</p:attrName>
                                        </p:attrNameLst>
                                      </p:cBhvr>
                                      <p:rCtr x="0" y="7153"/>
                                    </p:animMotion>
                                  </p:childTnLst>
                                </p:cTn>
                              </p:par>
                              <p:par>
                                <p:cTn id="17" presetID="9" presetClass="emph" presetSubtype="0" nodeType="withEffect">
                                  <p:stCondLst>
                                    <p:cond delay="500"/>
                                  </p:stCondLst>
                                  <p:childTnLst>
                                    <p:set>
                                      <p:cBhvr>
                                        <p:cTn id="18" dur="indefinite"/>
                                        <p:tgtEl>
                                          <p:spTgt spid="130"/>
                                        </p:tgtEl>
                                        <p:attrNameLst>
                                          <p:attrName>style.opacity</p:attrName>
                                        </p:attrNameLst>
                                      </p:cBhvr>
                                      <p:to>
                                        <p:strVal val="0.5"/>
                                      </p:to>
                                    </p:set>
                                    <p:animEffect filter="image" prLst="opacity: 0.5">
                                      <p:cBhvr rctx="IE">
                                        <p:cTn id="19" dur="indefinite"/>
                                        <p:tgtEl>
                                          <p:spTgt spid="130"/>
                                        </p:tgtEl>
                                      </p:cBhvr>
                                    </p:animEffect>
                                  </p:childTnLst>
                                </p:cTn>
                              </p:par>
                              <p:par>
                                <p:cTn id="20" presetID="9" presetClass="emph" presetSubtype="0" nodeType="withEffect">
                                  <p:stCondLst>
                                    <p:cond delay="500"/>
                                  </p:stCondLst>
                                  <p:childTnLst>
                                    <p:set>
                                      <p:cBhvr>
                                        <p:cTn id="21" dur="indefinite"/>
                                        <p:tgtEl>
                                          <p:spTgt spid="129"/>
                                        </p:tgtEl>
                                        <p:attrNameLst>
                                          <p:attrName>style.opacity</p:attrName>
                                        </p:attrNameLst>
                                      </p:cBhvr>
                                      <p:to>
                                        <p:strVal val="0.5"/>
                                      </p:to>
                                    </p:set>
                                    <p:animEffect filter="image" prLst="opacity: 0.5">
                                      <p:cBhvr rctx="IE">
                                        <p:cTn id="22" dur="indefinite"/>
                                        <p:tgtEl>
                                          <p:spTgt spid="129"/>
                                        </p:tgtEl>
                                      </p:cBhvr>
                                    </p:animEffect>
                                  </p:childTnLst>
                                </p:cTn>
                              </p:par>
                            </p:childTnLst>
                          </p:cTn>
                        </p:par>
                        <p:par>
                          <p:cTn id="23" fill="hold">
                            <p:stCondLst>
                              <p:cond delay="1500"/>
                            </p:stCondLst>
                            <p:childTnLst>
                              <p:par>
                                <p:cTn id="24" presetID="10" presetClass="exit" presetSubtype="0" fill="hold" nodeType="afterEffect">
                                  <p:stCondLst>
                                    <p:cond delay="0"/>
                                  </p:stCondLst>
                                  <p:childTnLst>
                                    <p:animEffect transition="out" filter="fade">
                                      <p:cBhvr>
                                        <p:cTn id="25" dur="500"/>
                                        <p:tgtEl>
                                          <p:spTgt spid="128"/>
                                        </p:tgtEl>
                                      </p:cBhvr>
                                    </p:animEffect>
                                    <p:set>
                                      <p:cBhvr>
                                        <p:cTn id="26" dur="1" fill="hold">
                                          <p:stCondLst>
                                            <p:cond delay="499"/>
                                          </p:stCondLst>
                                        </p:cTn>
                                        <p:tgtEl>
                                          <p:spTgt spid="1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42" presetClass="path" presetSubtype="0" accel="50000" decel="50000" fill="hold" nodeType="withEffect">
                                  <p:stCondLst>
                                    <p:cond delay="0"/>
                                  </p:stCondLst>
                                  <p:childTnLst>
                                    <p:animMotion origin="layout" path="M 2.77778E-6 2.96296E-6 L 0.02916 0.24838 " pathEditMode="relative" rAng="0" ptsTypes="AA">
                                      <p:cBhvr>
                                        <p:cTn id="33" dur="1000" spd="-100000" fill="hold"/>
                                        <p:tgtEl>
                                          <p:spTgt spid="73"/>
                                        </p:tgtEl>
                                        <p:attrNameLst>
                                          <p:attrName>ppt_x</p:attrName>
                                          <p:attrName>ppt_y</p:attrName>
                                        </p:attrNameLst>
                                      </p:cBhvr>
                                      <p:rCtr x="1458" y="12407"/>
                                    </p:animMotion>
                                  </p:childTnLst>
                                </p:cTn>
                              </p:par>
                              <p:par>
                                <p:cTn id="34" presetID="10" presetClass="exit" presetSubtype="0" fill="hold" grpId="0" nodeType="withEffect">
                                  <p:stCondLst>
                                    <p:cond delay="0"/>
                                  </p:stCondLst>
                                  <p:childTnLst>
                                    <p:animEffect transition="out" filter="fade">
                                      <p:cBhvr>
                                        <p:cTn id="35" dur="500"/>
                                        <p:tgtEl>
                                          <p:spTgt spid="91"/>
                                        </p:tgtEl>
                                      </p:cBhvr>
                                    </p:animEffect>
                                    <p:set>
                                      <p:cBhvr>
                                        <p:cTn id="36" dur="1" fill="hold">
                                          <p:stCondLst>
                                            <p:cond delay="499"/>
                                          </p:stCondLst>
                                        </p:cTn>
                                        <p:tgtEl>
                                          <p:spTgt spid="91"/>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15" grpId="0" animBg="1"/>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A89F8AF-9683-438A-8052-F5C41646AF9D}"/>
              </a:ext>
            </a:extLst>
          </p:cNvPr>
          <p:cNvSpPr/>
          <p:nvPr/>
        </p:nvSpPr>
        <p:spPr>
          <a:xfrm>
            <a:off x="539750" y="1337094"/>
            <a:ext cx="8064498" cy="4936706"/>
          </a:xfrm>
          <a:prstGeom prst="rect">
            <a:avLst/>
          </a:prstGeom>
          <a:solidFill>
            <a:srgbClr val="6E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2" name="Picture 131">
            <a:extLst>
              <a:ext uri="{FF2B5EF4-FFF2-40B4-BE49-F238E27FC236}">
                <a16:creationId xmlns:a16="http://schemas.microsoft.com/office/drawing/2014/main" id="{83B2E1DD-1BF6-4E89-92B3-29666AB25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95" t="2024" r="1588" b="2024"/>
          <a:stretch/>
        </p:blipFill>
        <p:spPr>
          <a:xfrm>
            <a:off x="539751" y="1337094"/>
            <a:ext cx="8064500" cy="4936706"/>
          </a:xfrm>
          <a:prstGeom prst="rect">
            <a:avLst/>
          </a:prstGeom>
        </p:spPr>
      </p:pic>
      <p:pic>
        <p:nvPicPr>
          <p:cNvPr id="98" name="Picture 97">
            <a:extLst>
              <a:ext uri="{FF2B5EF4-FFF2-40B4-BE49-F238E27FC236}">
                <a16:creationId xmlns:a16="http://schemas.microsoft.com/office/drawing/2014/main" id="{6078A644-0840-4131-AA2B-29CA3E1F1B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95004" y="2377570"/>
            <a:ext cx="6153990" cy="3896230"/>
          </a:xfrm>
          <a:prstGeom prst="rect">
            <a:avLst/>
          </a:prstGeom>
          <a:effectLst>
            <a:outerShdw blurRad="50800" dist="38100" dir="18900000" algn="bl" rotWithShape="0">
              <a:prstClr val="black">
                <a:alpha val="40000"/>
              </a:prstClr>
            </a:outerShdw>
          </a:effectLst>
        </p:spPr>
      </p:pic>
      <p:sp>
        <p:nvSpPr>
          <p:cNvPr id="97" name="Rectangle 96"/>
          <p:cNvSpPr/>
          <p:nvPr/>
        </p:nvSpPr>
        <p:spPr>
          <a:xfrm>
            <a:off x="2536167"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cxnSp>
        <p:nvCxnSpPr>
          <p:cNvPr id="103" name="Straight Connector 102"/>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059447D-1B00-4DDA-B7AD-3C78543BCB81}"/>
              </a:ext>
            </a:extLst>
          </p:cNvPr>
          <p:cNvSpPr txBox="1"/>
          <p:nvPr/>
        </p:nvSpPr>
        <p:spPr>
          <a:xfrm>
            <a:off x="3645921" y="2888656"/>
            <a:ext cx="360996" cy="830997"/>
          </a:xfrm>
          <a:prstGeom prst="rect">
            <a:avLst/>
          </a:prstGeom>
          <a:noFill/>
        </p:spPr>
        <p:txBody>
          <a:bodyPr wrap="none" rtlCol="0">
            <a:spAutoFit/>
          </a:bodyPr>
          <a:lstStyle/>
          <a:p>
            <a:pPr algn="ctr"/>
            <a:r>
              <a:rPr lang="en-GB" sz="2400" dirty="0"/>
              <a:t>6</a:t>
            </a:r>
            <a:br>
              <a:rPr lang="en-GB" sz="2400" dirty="0"/>
            </a:br>
            <a:r>
              <a:rPr lang="en-GB" sz="2400" dirty="0"/>
              <a:t>8</a:t>
            </a:r>
          </a:p>
        </p:txBody>
      </p:sp>
      <p:cxnSp>
        <p:nvCxnSpPr>
          <p:cNvPr id="60" name="Straight Connector 59">
            <a:extLst>
              <a:ext uri="{FF2B5EF4-FFF2-40B4-BE49-F238E27FC236}">
                <a16:creationId xmlns:a16="http://schemas.microsoft.com/office/drawing/2014/main" id="{0DB6D251-E4AB-4B2C-ABB2-298A1B8D3A19}"/>
              </a:ext>
            </a:extLst>
          </p:cNvPr>
          <p:cNvCxnSpPr>
            <a:cxnSpLocks/>
          </p:cNvCxnSpPr>
          <p:nvPr/>
        </p:nvCxnSpPr>
        <p:spPr>
          <a:xfrm>
            <a:off x="3750988" y="3304154"/>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57" name="TextBox 56">
            <a:extLst>
              <a:ext uri="{FF2B5EF4-FFF2-40B4-BE49-F238E27FC236}">
                <a16:creationId xmlns:a16="http://schemas.microsoft.com/office/drawing/2014/main" id="{EBB88154-3A11-4F29-BA3C-4CD0A81BF8DF}"/>
              </a:ext>
            </a:extLst>
          </p:cNvPr>
          <p:cNvSpPr txBox="1"/>
          <p:nvPr/>
        </p:nvSpPr>
        <p:spPr>
          <a:xfrm>
            <a:off x="4299093" y="2888656"/>
            <a:ext cx="360997" cy="830997"/>
          </a:xfrm>
          <a:prstGeom prst="rect">
            <a:avLst/>
          </a:prstGeom>
          <a:noFill/>
        </p:spPr>
        <p:txBody>
          <a:bodyPr wrap="none" rtlCol="0">
            <a:spAutoFit/>
          </a:bodyPr>
          <a:lstStyle/>
          <a:p>
            <a:pPr algn="ctr"/>
            <a:r>
              <a:rPr lang="en-GB" sz="2400" dirty="0"/>
              <a:t>4</a:t>
            </a:r>
            <a:br>
              <a:rPr lang="en-GB" sz="2400" dirty="0"/>
            </a:br>
            <a:r>
              <a:rPr lang="en-GB" sz="2400" dirty="0"/>
              <a:t>8</a:t>
            </a:r>
          </a:p>
        </p:txBody>
      </p:sp>
      <p:sp>
        <p:nvSpPr>
          <p:cNvPr id="53" name="TextBox 52">
            <a:extLst>
              <a:ext uri="{FF2B5EF4-FFF2-40B4-BE49-F238E27FC236}">
                <a16:creationId xmlns:a16="http://schemas.microsoft.com/office/drawing/2014/main" id="{A7207577-B53E-4C8F-8C69-BAD40D7E1A5F}"/>
              </a:ext>
            </a:extLst>
          </p:cNvPr>
          <p:cNvSpPr txBox="1"/>
          <p:nvPr/>
        </p:nvSpPr>
        <p:spPr>
          <a:xfrm>
            <a:off x="3980626" y="3073322"/>
            <a:ext cx="365806" cy="461665"/>
          </a:xfrm>
          <a:prstGeom prst="rect">
            <a:avLst/>
          </a:prstGeom>
          <a:noFill/>
        </p:spPr>
        <p:txBody>
          <a:bodyPr wrap="none" rtlCol="0">
            <a:spAutoFit/>
          </a:bodyPr>
          <a:lstStyle/>
          <a:p>
            <a:pPr algn="ctr"/>
            <a:r>
              <a:rPr lang="en-GB" sz="2400" dirty="0"/>
              <a:t>−</a:t>
            </a:r>
          </a:p>
        </p:txBody>
      </p:sp>
      <p:sp>
        <p:nvSpPr>
          <p:cNvPr id="54" name="TextBox 53">
            <a:extLst>
              <a:ext uri="{FF2B5EF4-FFF2-40B4-BE49-F238E27FC236}">
                <a16:creationId xmlns:a16="http://schemas.microsoft.com/office/drawing/2014/main" id="{4845CA1A-5898-4ECF-BF0F-E1C2D5DAB6AC}"/>
              </a:ext>
            </a:extLst>
          </p:cNvPr>
          <p:cNvSpPr txBox="1"/>
          <p:nvPr/>
        </p:nvSpPr>
        <p:spPr>
          <a:xfrm>
            <a:off x="4629897" y="3073322"/>
            <a:ext cx="365806" cy="461665"/>
          </a:xfrm>
          <a:prstGeom prst="rect">
            <a:avLst/>
          </a:prstGeom>
          <a:noFill/>
        </p:spPr>
        <p:txBody>
          <a:bodyPr wrap="none" rtlCol="0">
            <a:spAutoFit/>
          </a:bodyPr>
          <a:lstStyle/>
          <a:p>
            <a:pPr algn="ctr"/>
            <a:r>
              <a:rPr lang="en-GB" sz="2400" dirty="0"/>
              <a:t>=</a:t>
            </a:r>
          </a:p>
        </p:txBody>
      </p:sp>
      <p:sp>
        <p:nvSpPr>
          <p:cNvPr id="91" name="TextBox 90">
            <a:extLst>
              <a:ext uri="{FF2B5EF4-FFF2-40B4-BE49-F238E27FC236}">
                <a16:creationId xmlns:a16="http://schemas.microsoft.com/office/drawing/2014/main" id="{64F2C1FE-2A0C-4C40-941A-5F46145A93A0}"/>
              </a:ext>
            </a:extLst>
          </p:cNvPr>
          <p:cNvSpPr txBox="1"/>
          <p:nvPr/>
        </p:nvSpPr>
        <p:spPr>
          <a:xfrm>
            <a:off x="3907740" y="1491571"/>
            <a:ext cx="5312460" cy="772107"/>
          </a:xfrm>
          <a:prstGeom prst="rect">
            <a:avLst/>
          </a:prstGeom>
          <a:solidFill>
            <a:srgbClr val="F9CBCB"/>
          </a:solidFill>
          <a:ln w="28575">
            <a:solidFill>
              <a:srgbClr val="E50050"/>
            </a:solidFill>
          </a:ln>
          <a:effectLst>
            <a:outerShdw blurRad="50800" dist="38100" dir="8100000" algn="tr" rotWithShape="0">
              <a:prstClr val="black">
                <a:alpha val="40000"/>
              </a:prstClr>
            </a:outerShdw>
          </a:effectLst>
        </p:spPr>
        <p:txBody>
          <a:bodyPr wrap="square" lIns="108000" tIns="108000" rIns="108000" bIns="108000" rtlCol="0">
            <a:spAutoFit/>
          </a:bodyPr>
          <a:lstStyle/>
          <a:p>
            <a:r>
              <a:rPr lang="en-GB" b="1" dirty="0"/>
              <a:t>Represent the number sentence as</a:t>
            </a:r>
            <a:br>
              <a:rPr lang="en-GB" b="1" dirty="0"/>
            </a:br>
            <a:r>
              <a:rPr lang="en-GB" b="1" dirty="0"/>
              <a:t>a bar model to help you find the answer.</a:t>
            </a:r>
          </a:p>
        </p:txBody>
      </p:sp>
      <p:cxnSp>
        <p:nvCxnSpPr>
          <p:cNvPr id="78" name="Straight Connector 77">
            <a:extLst>
              <a:ext uri="{FF2B5EF4-FFF2-40B4-BE49-F238E27FC236}">
                <a16:creationId xmlns:a16="http://schemas.microsoft.com/office/drawing/2014/main" id="{29FAA0CB-DE70-49BE-8C67-FEC36D88DDAE}"/>
              </a:ext>
            </a:extLst>
          </p:cNvPr>
          <p:cNvCxnSpPr>
            <a:cxnSpLocks/>
          </p:cNvCxnSpPr>
          <p:nvPr/>
        </p:nvCxnSpPr>
        <p:spPr>
          <a:xfrm>
            <a:off x="4413528" y="3304154"/>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99C2F00F-4F01-4115-9999-17555D37A652}"/>
              </a:ext>
            </a:extLst>
          </p:cNvPr>
          <p:cNvSpPr/>
          <p:nvPr/>
        </p:nvSpPr>
        <p:spPr>
          <a:xfrm>
            <a:off x="4977595" y="2888656"/>
            <a:ext cx="830998" cy="8309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F9891E5-60A3-4A97-8C97-A4AEDBD8E5D8}"/>
              </a:ext>
            </a:extLst>
          </p:cNvPr>
          <p:cNvSpPr/>
          <p:nvPr/>
        </p:nvSpPr>
        <p:spPr>
          <a:xfrm>
            <a:off x="2206563" y="4488399"/>
            <a:ext cx="4730872" cy="68296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Table 4">
            <a:extLst>
              <a:ext uri="{FF2B5EF4-FFF2-40B4-BE49-F238E27FC236}">
                <a16:creationId xmlns:a16="http://schemas.microsoft.com/office/drawing/2014/main" id="{E7CC3089-B524-4CAF-A9B4-CEC861D0587F}"/>
              </a:ext>
            </a:extLst>
          </p:cNvPr>
          <p:cNvGraphicFramePr>
            <a:graphicFrameLocks noGrp="1"/>
          </p:cNvGraphicFramePr>
          <p:nvPr>
            <p:extLst>
              <p:ext uri="{D42A27DB-BD31-4B8C-83A1-F6EECF244321}">
                <p14:modId xmlns:p14="http://schemas.microsoft.com/office/powerpoint/2010/main" val="3563432456"/>
              </p:ext>
            </p:extLst>
          </p:nvPr>
        </p:nvGraphicFramePr>
        <p:xfrm>
          <a:off x="2206563" y="4488399"/>
          <a:ext cx="4730872" cy="675839"/>
        </p:xfrm>
        <a:graphic>
          <a:graphicData uri="http://schemas.openxmlformats.org/drawingml/2006/table">
            <a:tbl>
              <a:tblPr firstRow="1" bandRow="1">
                <a:tableStyleId>{5C22544A-7EE6-4342-B048-85BDC9FD1C3A}</a:tableStyleId>
              </a:tblPr>
              <a:tblGrid>
                <a:gridCol w="591359">
                  <a:extLst>
                    <a:ext uri="{9D8B030D-6E8A-4147-A177-3AD203B41FA5}">
                      <a16:colId xmlns:a16="http://schemas.microsoft.com/office/drawing/2014/main" val="3430685048"/>
                    </a:ext>
                  </a:extLst>
                </a:gridCol>
                <a:gridCol w="591359">
                  <a:extLst>
                    <a:ext uri="{9D8B030D-6E8A-4147-A177-3AD203B41FA5}">
                      <a16:colId xmlns:a16="http://schemas.microsoft.com/office/drawing/2014/main" val="549137017"/>
                    </a:ext>
                  </a:extLst>
                </a:gridCol>
                <a:gridCol w="591359">
                  <a:extLst>
                    <a:ext uri="{9D8B030D-6E8A-4147-A177-3AD203B41FA5}">
                      <a16:colId xmlns:a16="http://schemas.microsoft.com/office/drawing/2014/main" val="1402496217"/>
                    </a:ext>
                  </a:extLst>
                </a:gridCol>
                <a:gridCol w="591359">
                  <a:extLst>
                    <a:ext uri="{9D8B030D-6E8A-4147-A177-3AD203B41FA5}">
                      <a16:colId xmlns:a16="http://schemas.microsoft.com/office/drawing/2014/main" val="733093064"/>
                    </a:ext>
                  </a:extLst>
                </a:gridCol>
                <a:gridCol w="591359">
                  <a:extLst>
                    <a:ext uri="{9D8B030D-6E8A-4147-A177-3AD203B41FA5}">
                      <a16:colId xmlns:a16="http://schemas.microsoft.com/office/drawing/2014/main" val="3688700833"/>
                    </a:ext>
                  </a:extLst>
                </a:gridCol>
                <a:gridCol w="591359">
                  <a:extLst>
                    <a:ext uri="{9D8B030D-6E8A-4147-A177-3AD203B41FA5}">
                      <a16:colId xmlns:a16="http://schemas.microsoft.com/office/drawing/2014/main" val="878759260"/>
                    </a:ext>
                  </a:extLst>
                </a:gridCol>
                <a:gridCol w="591359">
                  <a:extLst>
                    <a:ext uri="{9D8B030D-6E8A-4147-A177-3AD203B41FA5}">
                      <a16:colId xmlns:a16="http://schemas.microsoft.com/office/drawing/2014/main" val="2165266124"/>
                    </a:ext>
                  </a:extLst>
                </a:gridCol>
                <a:gridCol w="591359">
                  <a:extLst>
                    <a:ext uri="{9D8B030D-6E8A-4147-A177-3AD203B41FA5}">
                      <a16:colId xmlns:a16="http://schemas.microsoft.com/office/drawing/2014/main" val="662437509"/>
                    </a:ext>
                  </a:extLst>
                </a:gridCol>
              </a:tblGrid>
              <a:tr h="675839">
                <a:tc>
                  <a:txBody>
                    <a:bodyPr/>
                    <a:lstStyle/>
                    <a:p>
                      <a:endParaRPr lang="en-GB" sz="1400" dirty="0"/>
                    </a:p>
                  </a:txBody>
                  <a:tcPr marL="71526" marR="71526" marT="35763" marB="35763">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148217"/>
                  </a:ext>
                </a:extLst>
              </a:tr>
            </a:tbl>
          </a:graphicData>
        </a:graphic>
      </p:graphicFrame>
      <p:graphicFrame>
        <p:nvGraphicFramePr>
          <p:cNvPr id="99" name="Table 4">
            <a:extLst>
              <a:ext uri="{FF2B5EF4-FFF2-40B4-BE49-F238E27FC236}">
                <a16:creationId xmlns:a16="http://schemas.microsoft.com/office/drawing/2014/main" id="{5C7DBD96-0FF5-40C8-939D-A20674FFE2E4}"/>
              </a:ext>
            </a:extLst>
          </p:cNvPr>
          <p:cNvGraphicFramePr>
            <a:graphicFrameLocks noGrp="1"/>
          </p:cNvGraphicFramePr>
          <p:nvPr>
            <p:extLst>
              <p:ext uri="{D42A27DB-BD31-4B8C-83A1-F6EECF244321}">
                <p14:modId xmlns:p14="http://schemas.microsoft.com/office/powerpoint/2010/main" val="1005311106"/>
              </p:ext>
            </p:extLst>
          </p:nvPr>
        </p:nvGraphicFramePr>
        <p:xfrm>
          <a:off x="2206563" y="4488399"/>
          <a:ext cx="4730872" cy="675839"/>
        </p:xfrm>
        <a:graphic>
          <a:graphicData uri="http://schemas.openxmlformats.org/drawingml/2006/table">
            <a:tbl>
              <a:tblPr firstRow="1" bandRow="1">
                <a:tableStyleId>{5C22544A-7EE6-4342-B048-85BDC9FD1C3A}</a:tableStyleId>
              </a:tblPr>
              <a:tblGrid>
                <a:gridCol w="591359">
                  <a:extLst>
                    <a:ext uri="{9D8B030D-6E8A-4147-A177-3AD203B41FA5}">
                      <a16:colId xmlns:a16="http://schemas.microsoft.com/office/drawing/2014/main" val="3430685048"/>
                    </a:ext>
                  </a:extLst>
                </a:gridCol>
                <a:gridCol w="591359">
                  <a:extLst>
                    <a:ext uri="{9D8B030D-6E8A-4147-A177-3AD203B41FA5}">
                      <a16:colId xmlns:a16="http://schemas.microsoft.com/office/drawing/2014/main" val="549137017"/>
                    </a:ext>
                  </a:extLst>
                </a:gridCol>
                <a:gridCol w="591359">
                  <a:extLst>
                    <a:ext uri="{9D8B030D-6E8A-4147-A177-3AD203B41FA5}">
                      <a16:colId xmlns:a16="http://schemas.microsoft.com/office/drawing/2014/main" val="1402496217"/>
                    </a:ext>
                  </a:extLst>
                </a:gridCol>
                <a:gridCol w="591359">
                  <a:extLst>
                    <a:ext uri="{9D8B030D-6E8A-4147-A177-3AD203B41FA5}">
                      <a16:colId xmlns:a16="http://schemas.microsoft.com/office/drawing/2014/main" val="733093064"/>
                    </a:ext>
                  </a:extLst>
                </a:gridCol>
                <a:gridCol w="591359">
                  <a:extLst>
                    <a:ext uri="{9D8B030D-6E8A-4147-A177-3AD203B41FA5}">
                      <a16:colId xmlns:a16="http://schemas.microsoft.com/office/drawing/2014/main" val="3688700833"/>
                    </a:ext>
                  </a:extLst>
                </a:gridCol>
                <a:gridCol w="591359">
                  <a:extLst>
                    <a:ext uri="{9D8B030D-6E8A-4147-A177-3AD203B41FA5}">
                      <a16:colId xmlns:a16="http://schemas.microsoft.com/office/drawing/2014/main" val="878759260"/>
                    </a:ext>
                  </a:extLst>
                </a:gridCol>
                <a:gridCol w="591359">
                  <a:extLst>
                    <a:ext uri="{9D8B030D-6E8A-4147-A177-3AD203B41FA5}">
                      <a16:colId xmlns:a16="http://schemas.microsoft.com/office/drawing/2014/main" val="2165266124"/>
                    </a:ext>
                  </a:extLst>
                </a:gridCol>
                <a:gridCol w="591359">
                  <a:extLst>
                    <a:ext uri="{9D8B030D-6E8A-4147-A177-3AD203B41FA5}">
                      <a16:colId xmlns:a16="http://schemas.microsoft.com/office/drawing/2014/main" val="662437509"/>
                    </a:ext>
                  </a:extLst>
                </a:gridCol>
              </a:tblGrid>
              <a:tr h="675839">
                <a:tc>
                  <a:txBody>
                    <a:bodyPr/>
                    <a:lstStyle/>
                    <a:p>
                      <a:endParaRPr lang="en-GB" sz="1400" dirty="0"/>
                    </a:p>
                  </a:txBody>
                  <a:tcPr marL="71526" marR="71526" marT="35763" marB="35763">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9640"/>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marL="71526" marR="71526" marT="35763" marB="35763">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148217"/>
                  </a:ext>
                </a:extLst>
              </a:tr>
            </a:tbl>
          </a:graphicData>
        </a:graphic>
      </p:graphicFrame>
      <p:grpSp>
        <p:nvGrpSpPr>
          <p:cNvPr id="8" name="Group 7">
            <a:extLst>
              <a:ext uri="{FF2B5EF4-FFF2-40B4-BE49-F238E27FC236}">
                <a16:creationId xmlns:a16="http://schemas.microsoft.com/office/drawing/2014/main" id="{5210DE50-5E24-4E8B-A4D1-7BDB63809564}"/>
              </a:ext>
            </a:extLst>
          </p:cNvPr>
          <p:cNvGrpSpPr/>
          <p:nvPr/>
        </p:nvGrpSpPr>
        <p:grpSpPr>
          <a:xfrm>
            <a:off x="5257090" y="4589586"/>
            <a:ext cx="407742" cy="467378"/>
            <a:chOff x="5754046" y="4594117"/>
            <a:chExt cx="589604" cy="675839"/>
          </a:xfrm>
        </p:grpSpPr>
        <p:cxnSp>
          <p:nvCxnSpPr>
            <p:cNvPr id="6" name="Straight Connector 5">
              <a:extLst>
                <a:ext uri="{FF2B5EF4-FFF2-40B4-BE49-F238E27FC236}">
                  <a16:creationId xmlns:a16="http://schemas.microsoft.com/office/drawing/2014/main" id="{308B5DA4-FEC6-4348-BE75-191E3CFAFBC5}"/>
                </a:ext>
              </a:extLst>
            </p:cNvPr>
            <p:cNvCxnSpPr/>
            <p:nvPr/>
          </p:nvCxnSpPr>
          <p:spPr>
            <a:xfrm>
              <a:off x="57540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B0A6DCB-50BC-4453-A37A-F019F506817A}"/>
                </a:ext>
              </a:extLst>
            </p:cNvPr>
            <p:cNvCxnSpPr/>
            <p:nvPr/>
          </p:nvCxnSpPr>
          <p:spPr>
            <a:xfrm flipH="1">
              <a:off x="57540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6634D6F6-0E3C-4FD6-8F60-F2FF4F2CE167}"/>
              </a:ext>
            </a:extLst>
          </p:cNvPr>
          <p:cNvGrpSpPr/>
          <p:nvPr/>
        </p:nvGrpSpPr>
        <p:grpSpPr>
          <a:xfrm>
            <a:off x="4664449" y="4589586"/>
            <a:ext cx="407742" cy="467378"/>
            <a:chOff x="2803585" y="4226943"/>
            <a:chExt cx="845389" cy="845389"/>
          </a:xfrm>
        </p:grpSpPr>
        <p:cxnSp>
          <p:nvCxnSpPr>
            <p:cNvPr id="21" name="Straight Connector 20">
              <a:extLst>
                <a:ext uri="{FF2B5EF4-FFF2-40B4-BE49-F238E27FC236}">
                  <a16:creationId xmlns:a16="http://schemas.microsoft.com/office/drawing/2014/main" id="{3A368782-4032-48A9-A644-6A1B7B58B635}"/>
                </a:ext>
              </a:extLst>
            </p:cNvPr>
            <p:cNvCxnSpPr/>
            <p:nvPr/>
          </p:nvCxnSpPr>
          <p:spPr>
            <a:xfrm>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4C2D191-2766-4945-A477-59705C7B0278}"/>
                </a:ext>
              </a:extLst>
            </p:cNvPr>
            <p:cNvCxnSpPr/>
            <p:nvPr/>
          </p:nvCxnSpPr>
          <p:spPr>
            <a:xfrm flipH="1">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EADA6D31-CE4F-4C85-BB25-6BE8BAADCA24}"/>
              </a:ext>
            </a:extLst>
          </p:cNvPr>
          <p:cNvGrpSpPr/>
          <p:nvPr/>
        </p:nvGrpSpPr>
        <p:grpSpPr>
          <a:xfrm>
            <a:off x="4074846" y="4589586"/>
            <a:ext cx="407742" cy="467378"/>
            <a:chOff x="4572946" y="4594117"/>
            <a:chExt cx="589604" cy="675839"/>
          </a:xfrm>
        </p:grpSpPr>
        <p:cxnSp>
          <p:nvCxnSpPr>
            <p:cNvPr id="87" name="Straight Connector 86">
              <a:extLst>
                <a:ext uri="{FF2B5EF4-FFF2-40B4-BE49-F238E27FC236}">
                  <a16:creationId xmlns:a16="http://schemas.microsoft.com/office/drawing/2014/main" id="{1926A877-D51F-4067-A1F9-20AD95E08417}"/>
                </a:ext>
              </a:extLst>
            </p:cNvPr>
            <p:cNvCxnSpPr/>
            <p:nvPr/>
          </p:nvCxnSpPr>
          <p:spPr>
            <a:xfrm>
              <a:off x="45729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DD62C94-5409-4F92-A5E6-CE31A916215E}"/>
                </a:ext>
              </a:extLst>
            </p:cNvPr>
            <p:cNvCxnSpPr/>
            <p:nvPr/>
          </p:nvCxnSpPr>
          <p:spPr>
            <a:xfrm flipH="1">
              <a:off x="45729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4B8D3BB6-E424-461E-B6F6-1D6C7B07B27B}"/>
              </a:ext>
            </a:extLst>
          </p:cNvPr>
          <p:cNvGrpSpPr/>
          <p:nvPr/>
        </p:nvGrpSpPr>
        <p:grpSpPr>
          <a:xfrm>
            <a:off x="3483349" y="4589586"/>
            <a:ext cx="407742" cy="467378"/>
            <a:chOff x="3981449" y="4594117"/>
            <a:chExt cx="589604" cy="675839"/>
          </a:xfrm>
        </p:grpSpPr>
        <p:cxnSp>
          <p:nvCxnSpPr>
            <p:cNvPr id="85" name="Straight Connector 84">
              <a:extLst>
                <a:ext uri="{FF2B5EF4-FFF2-40B4-BE49-F238E27FC236}">
                  <a16:creationId xmlns:a16="http://schemas.microsoft.com/office/drawing/2014/main" id="{82A94A07-2B28-4D96-A22B-BA813E546303}"/>
                </a:ext>
              </a:extLst>
            </p:cNvPr>
            <p:cNvCxnSpPr/>
            <p:nvPr/>
          </p:nvCxnSpPr>
          <p:spPr>
            <a:xfrm>
              <a:off x="3981449"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CD88F1C6-3C88-41DE-A112-720A70128316}"/>
                </a:ext>
              </a:extLst>
            </p:cNvPr>
            <p:cNvCxnSpPr/>
            <p:nvPr/>
          </p:nvCxnSpPr>
          <p:spPr>
            <a:xfrm flipH="1">
              <a:off x="3981449"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E2E1C0BD-4863-4C7A-927F-C747670C0AFD}"/>
              </a:ext>
            </a:extLst>
          </p:cNvPr>
          <p:cNvGrpSpPr/>
          <p:nvPr/>
        </p:nvGrpSpPr>
        <p:grpSpPr>
          <a:xfrm>
            <a:off x="5213400" y="2888656"/>
            <a:ext cx="365806" cy="830997"/>
            <a:chOff x="5213400" y="2888656"/>
            <a:chExt cx="365806" cy="830997"/>
          </a:xfrm>
        </p:grpSpPr>
        <p:sp>
          <p:nvSpPr>
            <p:cNvPr id="100" name="TextBox 99">
              <a:extLst>
                <a:ext uri="{FF2B5EF4-FFF2-40B4-BE49-F238E27FC236}">
                  <a16:creationId xmlns:a16="http://schemas.microsoft.com/office/drawing/2014/main" id="{78F10700-06DC-4D0F-93C0-278648FF029D}"/>
                </a:ext>
              </a:extLst>
            </p:cNvPr>
            <p:cNvSpPr txBox="1"/>
            <p:nvPr/>
          </p:nvSpPr>
          <p:spPr>
            <a:xfrm>
              <a:off x="5213400" y="2888656"/>
              <a:ext cx="365806" cy="830997"/>
            </a:xfrm>
            <a:prstGeom prst="rect">
              <a:avLst/>
            </a:prstGeom>
            <a:noFill/>
          </p:spPr>
          <p:txBody>
            <a:bodyPr wrap="none" rtlCol="0">
              <a:spAutoFit/>
            </a:bodyPr>
            <a:lstStyle/>
            <a:p>
              <a:pPr algn="ctr"/>
              <a:r>
                <a:rPr lang="en-GB" sz="2400" b="1" dirty="0"/>
                <a:t>2</a:t>
              </a:r>
              <a:br>
                <a:rPr lang="en-GB" sz="2400" b="1" dirty="0"/>
              </a:br>
              <a:r>
                <a:rPr lang="en-GB" sz="2400" b="1" dirty="0"/>
                <a:t>8</a:t>
              </a:r>
            </a:p>
          </p:txBody>
        </p:sp>
        <p:cxnSp>
          <p:nvCxnSpPr>
            <p:cNvPr id="101" name="Straight Connector 100">
              <a:extLst>
                <a:ext uri="{FF2B5EF4-FFF2-40B4-BE49-F238E27FC236}">
                  <a16:creationId xmlns:a16="http://schemas.microsoft.com/office/drawing/2014/main" id="{DC42E6D4-CA52-4C03-A5A4-8E4E7A20E304}"/>
                </a:ext>
              </a:extLst>
            </p:cNvPr>
            <p:cNvCxnSpPr>
              <a:cxnSpLocks/>
            </p:cNvCxnSpPr>
            <p:nvPr/>
          </p:nvCxnSpPr>
          <p:spPr>
            <a:xfrm>
              <a:off x="5320872" y="3304154"/>
              <a:ext cx="150863" cy="0"/>
            </a:xfrm>
            <a:prstGeom prst="line">
              <a:avLst/>
            </a:prstGeom>
            <a:ln w="28575"/>
          </p:spPr>
          <p:style>
            <a:lnRef idx="3">
              <a:schemeClr val="dk1"/>
            </a:lnRef>
            <a:fillRef idx="0">
              <a:schemeClr val="dk1"/>
            </a:fillRef>
            <a:effectRef idx="2">
              <a:schemeClr val="dk1"/>
            </a:effectRef>
            <a:fontRef idx="minor">
              <a:schemeClr val="tx1"/>
            </a:fontRef>
          </p:style>
        </p:cxnSp>
      </p:grpSp>
      <p:pic>
        <p:nvPicPr>
          <p:cNvPr id="23" name="Picture 22">
            <a:extLst>
              <a:ext uri="{FF2B5EF4-FFF2-40B4-BE49-F238E27FC236}">
                <a16:creationId xmlns:a16="http://schemas.microsoft.com/office/drawing/2014/main" id="{2C570DEF-34D7-4063-BEAD-5EF55B4B89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094" y="-171448"/>
            <a:ext cx="5550337" cy="3252609"/>
          </a:xfrm>
          <a:prstGeom prst="rect">
            <a:avLst/>
          </a:prstGeom>
        </p:spPr>
      </p:pic>
      <p:grpSp>
        <p:nvGrpSpPr>
          <p:cNvPr id="46" name="Group 45">
            <a:extLst>
              <a:ext uri="{FF2B5EF4-FFF2-40B4-BE49-F238E27FC236}">
                <a16:creationId xmlns:a16="http://schemas.microsoft.com/office/drawing/2014/main" id="{3EF327C0-48C1-4739-B020-1D981566A6AC}"/>
              </a:ext>
            </a:extLst>
          </p:cNvPr>
          <p:cNvGrpSpPr/>
          <p:nvPr/>
        </p:nvGrpSpPr>
        <p:grpSpPr>
          <a:xfrm>
            <a:off x="1495005" y="2377570"/>
            <a:ext cx="6153990" cy="3896230"/>
            <a:chOff x="1495004" y="2377570"/>
            <a:chExt cx="6153990" cy="3896230"/>
          </a:xfrm>
        </p:grpSpPr>
        <p:pic>
          <p:nvPicPr>
            <p:cNvPr id="47" name="Picture 46">
              <a:extLst>
                <a:ext uri="{FF2B5EF4-FFF2-40B4-BE49-F238E27FC236}">
                  <a16:creationId xmlns:a16="http://schemas.microsoft.com/office/drawing/2014/main" id="{6C9898DA-3AF7-481C-9413-74CCAF039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95004" y="2377570"/>
              <a:ext cx="6153990" cy="3896230"/>
            </a:xfrm>
            <a:prstGeom prst="rect">
              <a:avLst/>
            </a:prstGeom>
            <a:effectLst>
              <a:outerShdw blurRad="50800" dist="38100" dir="18900000" algn="bl" rotWithShape="0">
                <a:prstClr val="black">
                  <a:alpha val="40000"/>
                </a:prstClr>
              </a:outerShdw>
            </a:effectLst>
          </p:spPr>
        </p:pic>
        <p:sp>
          <p:nvSpPr>
            <p:cNvPr id="48" name="TextBox 47">
              <a:extLst>
                <a:ext uri="{FF2B5EF4-FFF2-40B4-BE49-F238E27FC236}">
                  <a16:creationId xmlns:a16="http://schemas.microsoft.com/office/drawing/2014/main" id="{AC454CDD-698E-4551-81FD-E8CAC19D2E9F}"/>
                </a:ext>
              </a:extLst>
            </p:cNvPr>
            <p:cNvSpPr txBox="1"/>
            <p:nvPr/>
          </p:nvSpPr>
          <p:spPr>
            <a:xfrm>
              <a:off x="2087998" y="2724940"/>
              <a:ext cx="4968000" cy="495108"/>
            </a:xfrm>
            <a:prstGeom prst="rect">
              <a:avLst/>
            </a:prstGeom>
            <a:noFill/>
            <a:ln w="12700">
              <a:solidFill>
                <a:schemeClr val="tx1"/>
              </a:solidFill>
            </a:ln>
            <a:effectLst/>
          </p:spPr>
          <p:txBody>
            <a:bodyPr wrap="square" lIns="108000" tIns="108000" rIns="108000" bIns="108000" rtlCol="0">
              <a:spAutoFit/>
            </a:bodyPr>
            <a:lstStyle/>
            <a:p>
              <a:pPr algn="ctr"/>
              <a:r>
                <a:rPr lang="en-GB" dirty="0"/>
                <a:t>four-fifths subtract two-fifths equals one-fifth</a:t>
              </a:r>
            </a:p>
          </p:txBody>
        </p:sp>
      </p:grpSp>
      <p:pic>
        <p:nvPicPr>
          <p:cNvPr id="39" name="Picture 38">
            <a:extLst>
              <a:ext uri="{FF2B5EF4-FFF2-40B4-BE49-F238E27FC236}">
                <a16:creationId xmlns:a16="http://schemas.microsoft.com/office/drawing/2014/main" id="{4C1B9B48-EFF6-4D55-9338-28E8840035C9}"/>
              </a:ext>
            </a:extLst>
          </p:cNvPr>
          <p:cNvPicPr>
            <a:picLocks noChangeAspect="1"/>
          </p:cNvPicPr>
          <p:nvPr/>
        </p:nvPicPr>
        <p:blipFill>
          <a:blip r:embed="rId6"/>
          <a:stretch>
            <a:fillRect/>
          </a:stretch>
        </p:blipFill>
        <p:spPr>
          <a:xfrm>
            <a:off x="-38100" y="6267451"/>
            <a:ext cx="9220200" cy="590549"/>
          </a:xfrm>
          <a:prstGeom prst="rect">
            <a:avLst/>
          </a:prstGeom>
        </p:spPr>
      </p:pic>
      <p:sp>
        <p:nvSpPr>
          <p:cNvPr id="40" name="TextBox 39">
            <a:extLst>
              <a:ext uri="{FF2B5EF4-FFF2-40B4-BE49-F238E27FC236}">
                <a16:creationId xmlns:a16="http://schemas.microsoft.com/office/drawing/2014/main" id="{46893CF2-256D-4F96-A54E-597A6AB65F98}"/>
              </a:ext>
            </a:extLst>
          </p:cNvPr>
          <p:cNvSpPr txBox="1"/>
          <p:nvPr/>
        </p:nvSpPr>
        <p:spPr>
          <a:xfrm>
            <a:off x="0" y="1431955"/>
            <a:ext cx="4572000" cy="866032"/>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828000" tIns="108000" rIns="108000" bIns="108000" rtlCol="0" anchor="ctr">
            <a:noAutofit/>
          </a:bodyPr>
          <a:lstStyle/>
          <a:p>
            <a:r>
              <a:rPr lang="en-GB" b="1" dirty="0"/>
              <a:t>True or false?</a:t>
            </a:r>
          </a:p>
          <a:p>
            <a:r>
              <a:rPr lang="en-GB" b="1" dirty="0"/>
              <a:t>Prove it using a bar model.</a:t>
            </a:r>
          </a:p>
        </p:txBody>
      </p:sp>
    </p:spTree>
    <p:extLst>
      <p:ext uri="{BB962C8B-B14F-4D97-AF65-F5344CB8AC3E}">
        <p14:creationId xmlns:p14="http://schemas.microsoft.com/office/powerpoint/2010/main" val="3640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left)">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500"/>
                            </p:stCondLst>
                            <p:childTnLst>
                              <p:par>
                                <p:cTn id="44" presetID="22" presetClass="path" presetSubtype="0" accel="50000" decel="50000" fill="hold" nodeType="afterEffect">
                                  <p:stCondLst>
                                    <p:cond delay="0"/>
                                  </p:stCondLst>
                                  <p:childTnLst>
                                    <p:animMotion origin="layout" path="M 8.33333E-7 2.96296E-6 C 0.00833 2.96296E-6 0.01545 0.00717 0.01545 0.0162 C 0.01545 0.02685 0.00764 0.03055 0.00295 0.03217 L -0.00313 0.03402 C -0.00781 0.03565 -0.01545 0.03958 -0.01545 0.05162 C -0.01545 0.05926 -0.00851 0.06805 8.33333E-7 0.06805 C 0.00833 0.06805 0.01545 0.05926 0.01545 0.05162 C 0.01545 0.03958 0.00764 0.03565 0.00295 0.03402 L -0.00313 0.03217 C -0.00781 0.03055 -0.01545 0.02685 -0.01545 0.0162 C -0.01545 0.00717 -0.00851 2.96296E-6 8.33333E-7 2.96296E-6 Z " pathEditMode="relative" rAng="0" ptsTypes="AAAAAAAAAAA">
                                      <p:cBhvr>
                                        <p:cTn id="45" dur="1000" fill="hold"/>
                                        <p:tgtEl>
                                          <p:spTgt spid="23"/>
                                        </p:tgtEl>
                                        <p:attrNameLst>
                                          <p:attrName>ppt_x</p:attrName>
                                          <p:attrName>ppt_y</p:attrName>
                                        </p:attrNameLst>
                                      </p:cBhvr>
                                      <p:rCtr x="0" y="3403"/>
                                    </p:animMotion>
                                  </p:childTnLst>
                                </p:cTn>
                              </p:par>
                              <p:par>
                                <p:cTn id="46" presetID="10" presetClass="entr" presetSubtype="0" fill="hold" nodeType="with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1500"/>
                            </p:stCondLst>
                            <p:childTnLst>
                              <p:par>
                                <p:cTn id="50" presetID="10" presetClass="exit" presetSubtype="0" fill="hold" nodeType="afterEffect">
                                  <p:stCondLst>
                                    <p:cond delay="25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xit" presetSubtype="0" fill="hold" grpId="0" nodeType="withEffect">
                                  <p:stCondLst>
                                    <p:cond delay="0"/>
                                  </p:stCondLst>
                                  <p:childTnLst>
                                    <p:animEffect transition="out" filter="fade">
                                      <p:cBhvr>
                                        <p:cTn id="59" dur="500"/>
                                        <p:tgtEl>
                                          <p:spTgt spid="91"/>
                                        </p:tgtEl>
                                      </p:cBhvr>
                                    </p:animEffect>
                                    <p:set>
                                      <p:cBhvr>
                                        <p:cTn id="60" dur="1" fill="hold">
                                          <p:stCondLst>
                                            <p:cond delay="499"/>
                                          </p:stCondLst>
                                        </p:cTn>
                                        <p:tgtEl>
                                          <p:spTgt spid="91"/>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0 2.96296E-6 L 0 0.25 " pathEditMode="relative" rAng="0" ptsTypes="AA">
                                      <p:cBhvr>
                                        <p:cTn id="62" dur="1000" spd="-100000" fill="hold"/>
                                        <p:tgtEl>
                                          <p:spTgt spid="46"/>
                                        </p:tgtEl>
                                        <p:attrNameLst>
                                          <p:attrName>ppt_x</p:attrName>
                                          <p:attrName>ppt_y</p:attrName>
                                        </p:attrNameLst>
                                      </p:cBhvr>
                                      <p:rCtr x="0" y="12500"/>
                                    </p:animMotion>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A89F8AF-9683-438A-8052-F5C41646AF9D}"/>
              </a:ext>
            </a:extLst>
          </p:cNvPr>
          <p:cNvSpPr/>
          <p:nvPr/>
        </p:nvSpPr>
        <p:spPr>
          <a:xfrm>
            <a:off x="539750" y="1337094"/>
            <a:ext cx="8064498" cy="4936706"/>
          </a:xfrm>
          <a:prstGeom prst="rect">
            <a:avLst/>
          </a:prstGeom>
          <a:solidFill>
            <a:srgbClr val="6E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2" name="Picture 131">
            <a:extLst>
              <a:ext uri="{FF2B5EF4-FFF2-40B4-BE49-F238E27FC236}">
                <a16:creationId xmlns:a16="http://schemas.microsoft.com/office/drawing/2014/main" id="{83B2E1DD-1BF6-4E89-92B3-29666AB25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95" t="2024" r="1588" b="2024"/>
          <a:stretch/>
        </p:blipFill>
        <p:spPr>
          <a:xfrm>
            <a:off x="539751" y="1337094"/>
            <a:ext cx="8064500" cy="4936706"/>
          </a:xfrm>
          <a:prstGeom prst="rect">
            <a:avLst/>
          </a:prstGeom>
        </p:spPr>
      </p:pic>
      <p:sp>
        <p:nvSpPr>
          <p:cNvPr id="97" name="Rectangle 96"/>
          <p:cNvSpPr/>
          <p:nvPr/>
        </p:nvSpPr>
        <p:spPr>
          <a:xfrm>
            <a:off x="2536167"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cxnSp>
        <p:nvCxnSpPr>
          <p:cNvPr id="103" name="Straight Connector 102"/>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4F2C1FE-2A0C-4C40-941A-5F46145A93A0}"/>
              </a:ext>
            </a:extLst>
          </p:cNvPr>
          <p:cNvSpPr txBox="1"/>
          <p:nvPr/>
        </p:nvSpPr>
        <p:spPr>
          <a:xfrm>
            <a:off x="0" y="1431955"/>
            <a:ext cx="4572000" cy="866032"/>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828000" tIns="108000" rIns="108000" bIns="108000" rtlCol="0" anchor="ctr">
            <a:noAutofit/>
          </a:bodyPr>
          <a:lstStyle/>
          <a:p>
            <a:r>
              <a:rPr lang="en-GB" b="1" dirty="0"/>
              <a:t>True or false?</a:t>
            </a:r>
          </a:p>
          <a:p>
            <a:r>
              <a:rPr lang="en-GB" b="1" dirty="0"/>
              <a:t>Prove it using a bar model.</a:t>
            </a:r>
          </a:p>
        </p:txBody>
      </p:sp>
      <p:grpSp>
        <p:nvGrpSpPr>
          <p:cNvPr id="19" name="Group 18">
            <a:extLst>
              <a:ext uri="{FF2B5EF4-FFF2-40B4-BE49-F238E27FC236}">
                <a16:creationId xmlns:a16="http://schemas.microsoft.com/office/drawing/2014/main" id="{D7D79F53-03DE-404E-B3FB-755065C9AA1B}"/>
              </a:ext>
            </a:extLst>
          </p:cNvPr>
          <p:cNvGrpSpPr/>
          <p:nvPr/>
        </p:nvGrpSpPr>
        <p:grpSpPr>
          <a:xfrm>
            <a:off x="1495004" y="2377570"/>
            <a:ext cx="6153990" cy="3896230"/>
            <a:chOff x="1495004" y="2377570"/>
            <a:chExt cx="6153990" cy="3896230"/>
          </a:xfrm>
        </p:grpSpPr>
        <p:pic>
          <p:nvPicPr>
            <p:cNvPr id="98" name="Picture 97">
              <a:extLst>
                <a:ext uri="{FF2B5EF4-FFF2-40B4-BE49-F238E27FC236}">
                  <a16:creationId xmlns:a16="http://schemas.microsoft.com/office/drawing/2014/main" id="{6078A644-0840-4131-AA2B-29CA3E1F1B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95004" y="2377570"/>
              <a:ext cx="6153990" cy="3896230"/>
            </a:xfrm>
            <a:prstGeom prst="rect">
              <a:avLst/>
            </a:prstGeom>
            <a:effectLst>
              <a:outerShdw blurRad="50800" dist="38100" dir="18900000" algn="bl" rotWithShape="0">
                <a:prstClr val="black">
                  <a:alpha val="40000"/>
                </a:prstClr>
              </a:outerShdw>
            </a:effectLst>
          </p:spPr>
        </p:pic>
        <p:sp>
          <p:nvSpPr>
            <p:cNvPr id="39" name="TextBox 38">
              <a:extLst>
                <a:ext uri="{FF2B5EF4-FFF2-40B4-BE49-F238E27FC236}">
                  <a16:creationId xmlns:a16="http://schemas.microsoft.com/office/drawing/2014/main" id="{84238B0B-7742-4D8D-822D-829CDA98F787}"/>
                </a:ext>
              </a:extLst>
            </p:cNvPr>
            <p:cNvSpPr txBox="1"/>
            <p:nvPr/>
          </p:nvSpPr>
          <p:spPr>
            <a:xfrm>
              <a:off x="2087582" y="2724940"/>
              <a:ext cx="4968826" cy="495108"/>
            </a:xfrm>
            <a:prstGeom prst="rect">
              <a:avLst/>
            </a:prstGeom>
            <a:noFill/>
            <a:ln w="12700">
              <a:solidFill>
                <a:schemeClr val="tx1"/>
              </a:solidFill>
            </a:ln>
            <a:effectLst/>
          </p:spPr>
          <p:txBody>
            <a:bodyPr wrap="square" lIns="108000" tIns="108000" rIns="108000" bIns="108000" rtlCol="0">
              <a:spAutoFit/>
            </a:bodyPr>
            <a:lstStyle/>
            <a:p>
              <a:pPr algn="ctr"/>
              <a:r>
                <a:rPr lang="en-GB" dirty="0"/>
                <a:t>four-fifths subtract two-fifths equals one-fifth</a:t>
              </a:r>
            </a:p>
          </p:txBody>
        </p:sp>
      </p:grpSp>
      <p:sp>
        <p:nvSpPr>
          <p:cNvPr id="40" name="Rectangle 39">
            <a:extLst>
              <a:ext uri="{FF2B5EF4-FFF2-40B4-BE49-F238E27FC236}">
                <a16:creationId xmlns:a16="http://schemas.microsoft.com/office/drawing/2014/main" id="{41775698-3C48-44F5-A2A2-6F7F5F3B2536}"/>
              </a:ext>
            </a:extLst>
          </p:cNvPr>
          <p:cNvSpPr/>
          <p:nvPr/>
        </p:nvSpPr>
        <p:spPr>
          <a:xfrm>
            <a:off x="2412000" y="4562046"/>
            <a:ext cx="4319999" cy="86399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1" name="Table 4">
            <a:extLst>
              <a:ext uri="{FF2B5EF4-FFF2-40B4-BE49-F238E27FC236}">
                <a16:creationId xmlns:a16="http://schemas.microsoft.com/office/drawing/2014/main" id="{5C838027-5F23-4C39-8DDC-671461979ECC}"/>
              </a:ext>
            </a:extLst>
          </p:cNvPr>
          <p:cNvGraphicFramePr>
            <a:graphicFrameLocks noGrp="1"/>
          </p:cNvGraphicFramePr>
          <p:nvPr>
            <p:extLst>
              <p:ext uri="{D42A27DB-BD31-4B8C-83A1-F6EECF244321}">
                <p14:modId xmlns:p14="http://schemas.microsoft.com/office/powerpoint/2010/main" val="4098210568"/>
              </p:ext>
            </p:extLst>
          </p:nvPr>
        </p:nvGraphicFramePr>
        <p:xfrm>
          <a:off x="2411999" y="4562045"/>
          <a:ext cx="4320000" cy="8640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3688700833"/>
                    </a:ext>
                  </a:extLst>
                </a:gridCol>
                <a:gridCol w="864000">
                  <a:extLst>
                    <a:ext uri="{9D8B030D-6E8A-4147-A177-3AD203B41FA5}">
                      <a16:colId xmlns:a16="http://schemas.microsoft.com/office/drawing/2014/main" val="878759260"/>
                    </a:ext>
                  </a:extLst>
                </a:gridCol>
                <a:gridCol w="864000">
                  <a:extLst>
                    <a:ext uri="{9D8B030D-6E8A-4147-A177-3AD203B41FA5}">
                      <a16:colId xmlns:a16="http://schemas.microsoft.com/office/drawing/2014/main" val="2165266124"/>
                    </a:ext>
                  </a:extLst>
                </a:gridCol>
                <a:gridCol w="864000">
                  <a:extLst>
                    <a:ext uri="{9D8B030D-6E8A-4147-A177-3AD203B41FA5}">
                      <a16:colId xmlns:a16="http://schemas.microsoft.com/office/drawing/2014/main" val="723906548"/>
                    </a:ext>
                  </a:extLst>
                </a:gridCol>
                <a:gridCol w="864000">
                  <a:extLst>
                    <a:ext uri="{9D8B030D-6E8A-4147-A177-3AD203B41FA5}">
                      <a16:colId xmlns:a16="http://schemas.microsoft.com/office/drawing/2014/main" val="662437509"/>
                    </a:ext>
                  </a:extLst>
                </a:gridCol>
              </a:tblGrid>
              <a:tr h="864000">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148217"/>
                  </a:ext>
                </a:extLst>
              </a:tr>
            </a:tbl>
          </a:graphicData>
        </a:graphic>
      </p:graphicFrame>
      <p:graphicFrame>
        <p:nvGraphicFramePr>
          <p:cNvPr id="42" name="Table 4">
            <a:extLst>
              <a:ext uri="{FF2B5EF4-FFF2-40B4-BE49-F238E27FC236}">
                <a16:creationId xmlns:a16="http://schemas.microsoft.com/office/drawing/2014/main" id="{8216717E-5936-4A84-B98D-FBF271512B59}"/>
              </a:ext>
            </a:extLst>
          </p:cNvPr>
          <p:cNvGraphicFramePr>
            <a:graphicFrameLocks noGrp="1"/>
          </p:cNvGraphicFramePr>
          <p:nvPr>
            <p:extLst>
              <p:ext uri="{D42A27DB-BD31-4B8C-83A1-F6EECF244321}">
                <p14:modId xmlns:p14="http://schemas.microsoft.com/office/powerpoint/2010/main" val="4239572248"/>
              </p:ext>
            </p:extLst>
          </p:nvPr>
        </p:nvGraphicFramePr>
        <p:xfrm>
          <a:off x="2411999" y="4562045"/>
          <a:ext cx="4320000" cy="8640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3430685048"/>
                    </a:ext>
                  </a:extLst>
                </a:gridCol>
                <a:gridCol w="864000">
                  <a:extLst>
                    <a:ext uri="{9D8B030D-6E8A-4147-A177-3AD203B41FA5}">
                      <a16:colId xmlns:a16="http://schemas.microsoft.com/office/drawing/2014/main" val="549137017"/>
                    </a:ext>
                  </a:extLst>
                </a:gridCol>
                <a:gridCol w="864000">
                  <a:extLst>
                    <a:ext uri="{9D8B030D-6E8A-4147-A177-3AD203B41FA5}">
                      <a16:colId xmlns:a16="http://schemas.microsoft.com/office/drawing/2014/main" val="1402496217"/>
                    </a:ext>
                  </a:extLst>
                </a:gridCol>
                <a:gridCol w="864000">
                  <a:extLst>
                    <a:ext uri="{9D8B030D-6E8A-4147-A177-3AD203B41FA5}">
                      <a16:colId xmlns:a16="http://schemas.microsoft.com/office/drawing/2014/main" val="2207779137"/>
                    </a:ext>
                  </a:extLst>
                </a:gridCol>
                <a:gridCol w="864000">
                  <a:extLst>
                    <a:ext uri="{9D8B030D-6E8A-4147-A177-3AD203B41FA5}">
                      <a16:colId xmlns:a16="http://schemas.microsoft.com/office/drawing/2014/main" val="662437509"/>
                    </a:ext>
                  </a:extLst>
                </a:gridCol>
              </a:tblGrid>
              <a:tr h="864000">
                <a:tc>
                  <a:txBody>
                    <a:bodyPr/>
                    <a:lstStyle/>
                    <a:p>
                      <a:endParaRPr lang="en-GB" sz="2100" dirty="0"/>
                    </a:p>
                  </a:txBody>
                  <a:tcPr marL="107006" marR="107006" marT="53502" marB="53502">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A8E7"/>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A8E7"/>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A8E7"/>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A8E7"/>
                    </a:solidFill>
                  </a:tcPr>
                </a:tc>
                <a:tc>
                  <a:txBody>
                    <a:bodyPr/>
                    <a:lstStyle/>
                    <a:p>
                      <a:endParaRPr lang="en-GB" sz="2100" dirty="0"/>
                    </a:p>
                  </a:txBody>
                  <a:tcPr marL="107006" marR="107006" marT="53502" marB="53502">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148217"/>
                  </a:ext>
                </a:extLst>
              </a:tr>
            </a:tbl>
          </a:graphicData>
        </a:graphic>
      </p:graphicFrame>
      <p:grpSp>
        <p:nvGrpSpPr>
          <p:cNvPr id="43" name="Group 42">
            <a:extLst>
              <a:ext uri="{FF2B5EF4-FFF2-40B4-BE49-F238E27FC236}">
                <a16:creationId xmlns:a16="http://schemas.microsoft.com/office/drawing/2014/main" id="{5737C5FA-02EF-42CD-A1E8-E50C5DCC30F8}"/>
              </a:ext>
            </a:extLst>
          </p:cNvPr>
          <p:cNvGrpSpPr/>
          <p:nvPr/>
        </p:nvGrpSpPr>
        <p:grpSpPr>
          <a:xfrm>
            <a:off x="5094180" y="4653971"/>
            <a:ext cx="684320" cy="692492"/>
            <a:chOff x="5754046" y="4594117"/>
            <a:chExt cx="589604" cy="675839"/>
          </a:xfrm>
        </p:grpSpPr>
        <p:cxnSp>
          <p:nvCxnSpPr>
            <p:cNvPr id="44" name="Straight Connector 43">
              <a:extLst>
                <a:ext uri="{FF2B5EF4-FFF2-40B4-BE49-F238E27FC236}">
                  <a16:creationId xmlns:a16="http://schemas.microsoft.com/office/drawing/2014/main" id="{12C58F3C-34E2-4807-ADEC-F17B407FB27D}"/>
                </a:ext>
              </a:extLst>
            </p:cNvPr>
            <p:cNvCxnSpPr/>
            <p:nvPr/>
          </p:nvCxnSpPr>
          <p:spPr>
            <a:xfrm>
              <a:off x="57540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3925507-F5EA-4ACA-A22A-63C8A9FC089B}"/>
                </a:ext>
              </a:extLst>
            </p:cNvPr>
            <p:cNvCxnSpPr/>
            <p:nvPr/>
          </p:nvCxnSpPr>
          <p:spPr>
            <a:xfrm flipH="1">
              <a:off x="5754046" y="4594117"/>
              <a:ext cx="589604" cy="6758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9086DEA9-0496-4E8C-9A5E-66B9D5F2FEEB}"/>
              </a:ext>
            </a:extLst>
          </p:cNvPr>
          <p:cNvGrpSpPr/>
          <p:nvPr/>
        </p:nvGrpSpPr>
        <p:grpSpPr>
          <a:xfrm>
            <a:off x="4225421" y="4653971"/>
            <a:ext cx="684320" cy="692492"/>
            <a:chOff x="2803585" y="4226943"/>
            <a:chExt cx="845389" cy="845389"/>
          </a:xfrm>
        </p:grpSpPr>
        <p:cxnSp>
          <p:nvCxnSpPr>
            <p:cNvPr id="47" name="Straight Connector 46">
              <a:extLst>
                <a:ext uri="{FF2B5EF4-FFF2-40B4-BE49-F238E27FC236}">
                  <a16:creationId xmlns:a16="http://schemas.microsoft.com/office/drawing/2014/main" id="{BFBA6239-EB7D-454D-9155-B2B333B5DAFB}"/>
                </a:ext>
              </a:extLst>
            </p:cNvPr>
            <p:cNvCxnSpPr/>
            <p:nvPr/>
          </p:nvCxnSpPr>
          <p:spPr>
            <a:xfrm>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5B081BC-0286-4365-82AA-AD30512E4D04}"/>
                </a:ext>
              </a:extLst>
            </p:cNvPr>
            <p:cNvCxnSpPr/>
            <p:nvPr/>
          </p:nvCxnSpPr>
          <p:spPr>
            <a:xfrm flipH="1">
              <a:off x="2803585" y="4226943"/>
              <a:ext cx="845389" cy="84538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E7E8E93D-F1D2-435D-961C-24831AB7B2C5}"/>
              </a:ext>
            </a:extLst>
          </p:cNvPr>
          <p:cNvGrpSpPr/>
          <p:nvPr/>
        </p:nvGrpSpPr>
        <p:grpSpPr>
          <a:xfrm>
            <a:off x="3302092" y="3453956"/>
            <a:ext cx="2539815" cy="830997"/>
            <a:chOff x="3302092" y="3453956"/>
            <a:chExt cx="2539815" cy="830997"/>
          </a:xfrm>
        </p:grpSpPr>
        <p:sp>
          <p:nvSpPr>
            <p:cNvPr id="77" name="TextBox 76">
              <a:extLst>
                <a:ext uri="{FF2B5EF4-FFF2-40B4-BE49-F238E27FC236}">
                  <a16:creationId xmlns:a16="http://schemas.microsoft.com/office/drawing/2014/main" id="{71DB62F7-664E-4BAD-B7B1-C3440CCB62A4}"/>
                </a:ext>
              </a:extLst>
            </p:cNvPr>
            <p:cNvSpPr txBox="1"/>
            <p:nvPr/>
          </p:nvSpPr>
          <p:spPr>
            <a:xfrm>
              <a:off x="4188352" y="3453956"/>
              <a:ext cx="365806" cy="830997"/>
            </a:xfrm>
            <a:prstGeom prst="rect">
              <a:avLst/>
            </a:prstGeom>
            <a:noFill/>
          </p:spPr>
          <p:txBody>
            <a:bodyPr wrap="none" rtlCol="0">
              <a:spAutoFit/>
            </a:bodyPr>
            <a:lstStyle/>
            <a:p>
              <a:pPr algn="ctr"/>
              <a:r>
                <a:rPr lang="en-GB" sz="2400" b="1" dirty="0">
                  <a:solidFill>
                    <a:srgbClr val="689429"/>
                  </a:solidFill>
                </a:rPr>
                <a:t>4</a:t>
              </a:r>
              <a:br>
                <a:rPr lang="en-GB" sz="2400" b="1" dirty="0">
                  <a:solidFill>
                    <a:srgbClr val="689429"/>
                  </a:solidFill>
                </a:rPr>
              </a:br>
              <a:r>
                <a:rPr lang="en-GB" sz="2400" b="1" dirty="0">
                  <a:solidFill>
                    <a:srgbClr val="689429"/>
                  </a:solidFill>
                </a:rPr>
                <a:t>5</a:t>
              </a:r>
            </a:p>
          </p:txBody>
        </p:sp>
        <p:cxnSp>
          <p:nvCxnSpPr>
            <p:cNvPr id="79" name="Straight Connector 78">
              <a:extLst>
                <a:ext uri="{FF2B5EF4-FFF2-40B4-BE49-F238E27FC236}">
                  <a16:creationId xmlns:a16="http://schemas.microsoft.com/office/drawing/2014/main" id="{3D3B2BB0-AF52-4A90-940B-6035F4480ACD}"/>
                </a:ext>
              </a:extLst>
            </p:cNvPr>
            <p:cNvCxnSpPr>
              <a:cxnSpLocks/>
            </p:cNvCxnSpPr>
            <p:nvPr/>
          </p:nvCxnSpPr>
          <p:spPr>
            <a:xfrm>
              <a:off x="4295824" y="3869454"/>
              <a:ext cx="150863" cy="0"/>
            </a:xfrm>
            <a:prstGeom prst="line">
              <a:avLst/>
            </a:prstGeom>
            <a:ln w="28575">
              <a:solidFill>
                <a:srgbClr val="689429"/>
              </a:solidFill>
            </a:ln>
          </p:spPr>
          <p:style>
            <a:lnRef idx="3">
              <a:schemeClr val="dk1"/>
            </a:lnRef>
            <a:fillRef idx="0">
              <a:schemeClr val="dk1"/>
            </a:fillRef>
            <a:effectRef idx="2">
              <a:schemeClr val="dk1"/>
            </a:effectRef>
            <a:fontRef idx="minor">
              <a:schemeClr val="tx1"/>
            </a:fontRef>
          </p:style>
        </p:cxnSp>
        <p:sp>
          <p:nvSpPr>
            <p:cNvPr id="80" name="TextBox 79">
              <a:extLst>
                <a:ext uri="{FF2B5EF4-FFF2-40B4-BE49-F238E27FC236}">
                  <a16:creationId xmlns:a16="http://schemas.microsoft.com/office/drawing/2014/main" id="{25697584-69EA-4CD6-94E9-035A6192F31D}"/>
                </a:ext>
              </a:extLst>
            </p:cNvPr>
            <p:cNvSpPr txBox="1"/>
            <p:nvPr/>
          </p:nvSpPr>
          <p:spPr>
            <a:xfrm>
              <a:off x="4849540" y="3453956"/>
              <a:ext cx="349776" cy="830997"/>
            </a:xfrm>
            <a:prstGeom prst="rect">
              <a:avLst/>
            </a:prstGeom>
            <a:noFill/>
          </p:spPr>
          <p:txBody>
            <a:bodyPr wrap="none" rtlCol="0">
              <a:spAutoFit/>
            </a:bodyPr>
            <a:lstStyle/>
            <a:p>
              <a:pPr algn="ctr"/>
              <a:r>
                <a:rPr lang="en-GB" sz="2400" b="1" dirty="0">
                  <a:solidFill>
                    <a:srgbClr val="689429"/>
                  </a:solidFill>
                </a:rPr>
                <a:t>2</a:t>
              </a:r>
              <a:br>
                <a:rPr lang="en-GB" sz="2400" b="1" dirty="0">
                  <a:solidFill>
                    <a:srgbClr val="689429"/>
                  </a:solidFill>
                </a:rPr>
              </a:br>
              <a:r>
                <a:rPr lang="en-GB" sz="2400" b="1" dirty="0">
                  <a:solidFill>
                    <a:srgbClr val="689429"/>
                  </a:solidFill>
                </a:rPr>
                <a:t>5</a:t>
              </a:r>
            </a:p>
          </p:txBody>
        </p:sp>
        <p:sp>
          <p:nvSpPr>
            <p:cNvPr id="81" name="TextBox 80">
              <a:extLst>
                <a:ext uri="{FF2B5EF4-FFF2-40B4-BE49-F238E27FC236}">
                  <a16:creationId xmlns:a16="http://schemas.microsoft.com/office/drawing/2014/main" id="{8E88C543-2980-446F-9BAB-C372A9C7E3A3}"/>
                </a:ext>
              </a:extLst>
            </p:cNvPr>
            <p:cNvSpPr txBox="1"/>
            <p:nvPr/>
          </p:nvSpPr>
          <p:spPr>
            <a:xfrm>
              <a:off x="4525462" y="3638622"/>
              <a:ext cx="365806" cy="461665"/>
            </a:xfrm>
            <a:prstGeom prst="rect">
              <a:avLst/>
            </a:prstGeom>
            <a:noFill/>
          </p:spPr>
          <p:txBody>
            <a:bodyPr wrap="none" rtlCol="0">
              <a:spAutoFit/>
            </a:bodyPr>
            <a:lstStyle/>
            <a:p>
              <a:pPr algn="ctr"/>
              <a:r>
                <a:rPr lang="en-GB" sz="2400" b="1" dirty="0">
                  <a:solidFill>
                    <a:srgbClr val="689429"/>
                  </a:solidFill>
                </a:rPr>
                <a:t>−</a:t>
              </a:r>
            </a:p>
          </p:txBody>
        </p:sp>
        <p:sp>
          <p:nvSpPr>
            <p:cNvPr id="82" name="TextBox 81">
              <a:extLst>
                <a:ext uri="{FF2B5EF4-FFF2-40B4-BE49-F238E27FC236}">
                  <a16:creationId xmlns:a16="http://schemas.microsoft.com/office/drawing/2014/main" id="{072DC049-10CA-47B0-BD27-E7A8829B953C}"/>
                </a:ext>
              </a:extLst>
            </p:cNvPr>
            <p:cNvSpPr txBox="1"/>
            <p:nvPr/>
          </p:nvSpPr>
          <p:spPr>
            <a:xfrm>
              <a:off x="5174733" y="3638622"/>
              <a:ext cx="365806" cy="461665"/>
            </a:xfrm>
            <a:prstGeom prst="rect">
              <a:avLst/>
            </a:prstGeom>
            <a:noFill/>
          </p:spPr>
          <p:txBody>
            <a:bodyPr wrap="none" rtlCol="0">
              <a:spAutoFit/>
            </a:bodyPr>
            <a:lstStyle/>
            <a:p>
              <a:pPr algn="ctr"/>
              <a:r>
                <a:rPr lang="en-GB" sz="2400" b="1" dirty="0">
                  <a:solidFill>
                    <a:srgbClr val="689429"/>
                  </a:solidFill>
                </a:rPr>
                <a:t>=</a:t>
              </a:r>
            </a:p>
          </p:txBody>
        </p:sp>
        <p:cxnSp>
          <p:nvCxnSpPr>
            <p:cNvPr id="83" name="Straight Connector 82">
              <a:extLst>
                <a:ext uri="{FF2B5EF4-FFF2-40B4-BE49-F238E27FC236}">
                  <a16:creationId xmlns:a16="http://schemas.microsoft.com/office/drawing/2014/main" id="{0697F80C-833C-4717-9357-9A9254EEC2C4}"/>
                </a:ext>
              </a:extLst>
            </p:cNvPr>
            <p:cNvCxnSpPr>
              <a:cxnSpLocks/>
            </p:cNvCxnSpPr>
            <p:nvPr/>
          </p:nvCxnSpPr>
          <p:spPr>
            <a:xfrm>
              <a:off x="4948997" y="3869454"/>
              <a:ext cx="150863" cy="0"/>
            </a:xfrm>
            <a:prstGeom prst="line">
              <a:avLst/>
            </a:prstGeom>
            <a:ln w="28575">
              <a:solidFill>
                <a:srgbClr val="689429"/>
              </a:solidFill>
            </a:ln>
          </p:spPr>
          <p:style>
            <a:lnRef idx="3">
              <a:schemeClr val="dk1"/>
            </a:lnRef>
            <a:fillRef idx="0">
              <a:schemeClr val="dk1"/>
            </a:fillRef>
            <a:effectRef idx="2">
              <a:schemeClr val="dk1"/>
            </a:effectRef>
            <a:fontRef idx="minor">
              <a:schemeClr val="tx1"/>
            </a:fontRef>
          </p:style>
        </p:cxnSp>
        <p:sp>
          <p:nvSpPr>
            <p:cNvPr id="90" name="TextBox 89">
              <a:extLst>
                <a:ext uri="{FF2B5EF4-FFF2-40B4-BE49-F238E27FC236}">
                  <a16:creationId xmlns:a16="http://schemas.microsoft.com/office/drawing/2014/main" id="{63BB6593-C65E-45FC-8DD8-C03A71A94A57}"/>
                </a:ext>
              </a:extLst>
            </p:cNvPr>
            <p:cNvSpPr txBox="1"/>
            <p:nvPr/>
          </p:nvSpPr>
          <p:spPr>
            <a:xfrm>
              <a:off x="5492131" y="3453956"/>
              <a:ext cx="349776" cy="830997"/>
            </a:xfrm>
            <a:prstGeom prst="rect">
              <a:avLst/>
            </a:prstGeom>
            <a:noFill/>
          </p:spPr>
          <p:txBody>
            <a:bodyPr wrap="none" rtlCol="0">
              <a:spAutoFit/>
            </a:bodyPr>
            <a:lstStyle/>
            <a:p>
              <a:pPr algn="ctr"/>
              <a:r>
                <a:rPr lang="en-GB" sz="2400" b="1" dirty="0">
                  <a:solidFill>
                    <a:srgbClr val="689429"/>
                  </a:solidFill>
                </a:rPr>
                <a:t>2</a:t>
              </a:r>
              <a:br>
                <a:rPr lang="en-GB" sz="2400" b="1" dirty="0">
                  <a:solidFill>
                    <a:srgbClr val="689429"/>
                  </a:solidFill>
                </a:rPr>
              </a:br>
              <a:r>
                <a:rPr lang="en-GB" sz="2400" b="1" dirty="0">
                  <a:solidFill>
                    <a:srgbClr val="689429"/>
                  </a:solidFill>
                </a:rPr>
                <a:t>5</a:t>
              </a:r>
            </a:p>
          </p:txBody>
        </p:sp>
        <p:cxnSp>
          <p:nvCxnSpPr>
            <p:cNvPr id="92" name="Straight Connector 91">
              <a:extLst>
                <a:ext uri="{FF2B5EF4-FFF2-40B4-BE49-F238E27FC236}">
                  <a16:creationId xmlns:a16="http://schemas.microsoft.com/office/drawing/2014/main" id="{A607BDF9-67C1-45FC-B8CF-F9D3464D0AC9}"/>
                </a:ext>
              </a:extLst>
            </p:cNvPr>
            <p:cNvCxnSpPr>
              <a:cxnSpLocks/>
            </p:cNvCxnSpPr>
            <p:nvPr/>
          </p:nvCxnSpPr>
          <p:spPr>
            <a:xfrm>
              <a:off x="5591588" y="3869454"/>
              <a:ext cx="150863" cy="0"/>
            </a:xfrm>
            <a:prstGeom prst="line">
              <a:avLst/>
            </a:prstGeom>
            <a:ln w="28575">
              <a:solidFill>
                <a:srgbClr val="689429"/>
              </a:solidFill>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86D9B3B7-BF70-4BBC-AE7E-5C7AA914FABF}"/>
                </a:ext>
              </a:extLst>
            </p:cNvPr>
            <p:cNvSpPr/>
            <p:nvPr/>
          </p:nvSpPr>
          <p:spPr>
            <a:xfrm>
              <a:off x="3302092" y="3683669"/>
              <a:ext cx="785793" cy="369332"/>
            </a:xfrm>
            <a:prstGeom prst="rect">
              <a:avLst/>
            </a:prstGeom>
          </p:spPr>
          <p:txBody>
            <a:bodyPr wrap="none">
              <a:spAutoFit/>
            </a:bodyPr>
            <a:lstStyle/>
            <a:p>
              <a:r>
                <a:rPr lang="en-GB" b="1" dirty="0">
                  <a:solidFill>
                    <a:srgbClr val="689429"/>
                  </a:solidFill>
                </a:rPr>
                <a:t>False.</a:t>
              </a:r>
            </a:p>
          </p:txBody>
        </p:sp>
      </p:grpSp>
      <p:pic>
        <p:nvPicPr>
          <p:cNvPr id="93" name="Picture 92">
            <a:extLst>
              <a:ext uri="{FF2B5EF4-FFF2-40B4-BE49-F238E27FC236}">
                <a16:creationId xmlns:a16="http://schemas.microsoft.com/office/drawing/2014/main" id="{3D0F84D8-0976-4E13-BDF6-C425286441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352" y="269059"/>
            <a:ext cx="5550337" cy="3252609"/>
          </a:xfrm>
          <a:prstGeom prst="rect">
            <a:avLst/>
          </a:prstGeom>
        </p:spPr>
      </p:pic>
      <p:pic>
        <p:nvPicPr>
          <p:cNvPr id="32" name="Picture 31">
            <a:extLst>
              <a:ext uri="{FF2B5EF4-FFF2-40B4-BE49-F238E27FC236}">
                <a16:creationId xmlns:a16="http://schemas.microsoft.com/office/drawing/2014/main" id="{F9D91B9A-642A-440D-A318-68E8C21E819F}"/>
              </a:ext>
            </a:extLst>
          </p:cNvPr>
          <p:cNvPicPr>
            <a:picLocks noChangeAspect="1"/>
          </p:cNvPicPr>
          <p:nvPr/>
        </p:nvPicPr>
        <p:blipFill>
          <a:blip r:embed="rId6"/>
          <a:stretch>
            <a:fillRect/>
          </a:stretch>
        </p:blipFill>
        <p:spPr>
          <a:xfrm>
            <a:off x="-38100" y="6267451"/>
            <a:ext cx="9220200" cy="590549"/>
          </a:xfrm>
          <a:prstGeom prst="rect">
            <a:avLst/>
          </a:prstGeom>
        </p:spPr>
      </p:pic>
    </p:spTree>
    <p:extLst>
      <p:ext uri="{BB962C8B-B14F-4D97-AF65-F5344CB8AC3E}">
        <p14:creationId xmlns:p14="http://schemas.microsoft.com/office/powerpoint/2010/main" val="34000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par>
                          <p:cTn id="33" fill="hold">
                            <p:stCondLst>
                              <p:cond delay="500"/>
                            </p:stCondLst>
                            <p:childTnLst>
                              <p:par>
                                <p:cTn id="34" presetID="1" presetClass="path" presetSubtype="0" accel="50000" decel="50000" fill="hold" nodeType="afterEffect">
                                  <p:stCondLst>
                                    <p:cond delay="0"/>
                                  </p:stCondLst>
                                  <p:childTnLst>
                                    <p:animMotion origin="layout" path="M 3.33333E-6 1.11111E-6 C 0.06892 1.11111E-6 0.125 0.02592 0.125 0.05787 C 0.125 0.08981 0.06892 0.11597 3.33333E-6 0.11597 C -0.06893 0.11597 -0.125 0.08981 -0.125 0.05787 C -0.125 0.02592 -0.06893 1.11111E-6 3.33333E-6 1.11111E-6 Z " pathEditMode="relative" rAng="0" ptsTypes="AAAAA">
                                      <p:cBhvr>
                                        <p:cTn id="35" dur="1000" fill="hold"/>
                                        <p:tgtEl>
                                          <p:spTgt spid="93"/>
                                        </p:tgtEl>
                                        <p:attrNameLst>
                                          <p:attrName>ppt_x</p:attrName>
                                          <p:attrName>ppt_y</p:attrName>
                                        </p:attrNameLst>
                                      </p:cBhvr>
                                      <p:rCtr x="0" y="5787"/>
                                    </p:animMotion>
                                  </p:childTnLst>
                                </p:cTn>
                              </p:par>
                              <p:par>
                                <p:cTn id="36" presetID="10" presetClass="entr" presetSubtype="0" fill="hold" nodeType="withEffect">
                                  <p:stCondLst>
                                    <p:cond delay="25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750"/>
                                        <p:tgtEl>
                                          <p:spTgt spid="18"/>
                                        </p:tgtEl>
                                      </p:cBhvr>
                                    </p:animEffect>
                                  </p:childTnLst>
                                </p:cTn>
                              </p:par>
                            </p:childTnLst>
                          </p:cTn>
                        </p:par>
                        <p:par>
                          <p:cTn id="39" fill="hold">
                            <p:stCondLst>
                              <p:cond delay="1500"/>
                            </p:stCondLst>
                            <p:childTnLst>
                              <p:par>
                                <p:cTn id="40" presetID="10" presetClass="exit" presetSubtype="0" fill="hold" nodeType="afterEffect">
                                  <p:stCondLst>
                                    <p:cond delay="250"/>
                                  </p:stCondLst>
                                  <p:childTnLst>
                                    <p:animEffect transition="out" filter="fade">
                                      <p:cBhvr>
                                        <p:cTn id="41" dur="500"/>
                                        <p:tgtEl>
                                          <p:spTgt spid="93"/>
                                        </p:tgtEl>
                                      </p:cBhvr>
                                    </p:animEffect>
                                    <p:set>
                                      <p:cBhvr>
                                        <p:cTn id="42"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128EEC7-7BBF-4284-B4B8-1D5446B13A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00" t="-4795" b="10894"/>
          <a:stretch/>
        </p:blipFill>
        <p:spPr>
          <a:xfrm>
            <a:off x="539750" y="1326309"/>
            <a:ext cx="8064500" cy="4955767"/>
          </a:xfrm>
          <a:prstGeom prst="rect">
            <a:avLst/>
          </a:prstGeom>
        </p:spPr>
      </p:pic>
      <p:sp>
        <p:nvSpPr>
          <p:cNvPr id="62" name="Rectangle 61">
            <a:extLst>
              <a:ext uri="{FF2B5EF4-FFF2-40B4-BE49-F238E27FC236}">
                <a16:creationId xmlns:a16="http://schemas.microsoft.com/office/drawing/2014/main" id="{2D6D1D6D-B1DC-4239-A7B4-2B10DCA4504A}"/>
              </a:ext>
            </a:extLst>
          </p:cNvPr>
          <p:cNvSpPr/>
          <p:nvPr/>
        </p:nvSpPr>
        <p:spPr>
          <a:xfrm>
            <a:off x="539750" y="1337094"/>
            <a:ext cx="8064500" cy="4936706"/>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screen shot of a computer&#10;&#10;Description automatically generated">
            <a:extLst>
              <a:ext uri="{FF2B5EF4-FFF2-40B4-BE49-F238E27FC236}">
                <a16:creationId xmlns:a16="http://schemas.microsoft.com/office/drawing/2014/main" id="{05D1BAE4-BA17-4FA1-AE06-FE1ADC7225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 b="26960"/>
          <a:stretch/>
        </p:blipFill>
        <p:spPr>
          <a:xfrm>
            <a:off x="4182268" y="2162547"/>
            <a:ext cx="3813740" cy="4111253"/>
          </a:xfrm>
          <a:prstGeom prst="rect">
            <a:avLst/>
          </a:prstGeom>
          <a:effectLst>
            <a:outerShdw blurRad="25400" dist="38100" dir="19800000" algn="ctr" rotWithShape="0">
              <a:srgbClr val="000000">
                <a:alpha val="17000"/>
              </a:srgbClr>
            </a:outerShdw>
          </a:effectLst>
        </p:spPr>
      </p:pic>
      <p:sp>
        <p:nvSpPr>
          <p:cNvPr id="29" name="Rectangle 28">
            <a:extLst>
              <a:ext uri="{FF2B5EF4-FFF2-40B4-BE49-F238E27FC236}">
                <a16:creationId xmlns:a16="http://schemas.microsoft.com/office/drawing/2014/main" id="{0C1AA9F9-145E-45C2-9606-EC1932C47DE1}"/>
              </a:ext>
            </a:extLst>
          </p:cNvPr>
          <p:cNvSpPr/>
          <p:nvPr/>
        </p:nvSpPr>
        <p:spPr>
          <a:xfrm>
            <a:off x="4410770" y="2752725"/>
            <a:ext cx="3359150" cy="352107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A27252F-9767-47B3-81EF-188E99659F69}"/>
              </a:ext>
            </a:extLst>
          </p:cNvPr>
          <p:cNvSpPr/>
          <p:nvPr/>
        </p:nvSpPr>
        <p:spPr>
          <a:xfrm>
            <a:off x="4557109" y="4551262"/>
            <a:ext cx="3066473" cy="1149618"/>
          </a:xfrm>
          <a:prstGeom prst="roundRect">
            <a:avLst/>
          </a:prstGeom>
          <a:solidFill>
            <a:srgbClr val="F1EFE4"/>
          </a:solidFill>
          <a:ln w="28575">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23797E52-4D65-43B4-945C-FA1BE28257FA}"/>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10" name="Rectangle 9"/>
          <p:cNvSpPr/>
          <p:nvPr/>
        </p:nvSpPr>
        <p:spPr>
          <a:xfrm>
            <a:off x="2536167"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73B25148-0781-41AF-971D-D48FE706113D}"/>
              </a:ext>
            </a:extLst>
          </p:cNvPr>
          <p:cNvSpPr/>
          <p:nvPr/>
        </p:nvSpPr>
        <p:spPr>
          <a:xfrm>
            <a:off x="4557109" y="2999941"/>
            <a:ext cx="3066473" cy="1149618"/>
          </a:xfrm>
          <a:prstGeom prst="roundRect">
            <a:avLst/>
          </a:prstGeom>
          <a:solidFill>
            <a:srgbClr val="F1EFE4"/>
          </a:solidFill>
          <a:ln w="28575">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794CFA9B-9559-4781-B6A8-A4CFAEF1B090}"/>
              </a:ext>
            </a:extLst>
          </p:cNvPr>
          <p:cNvSpPr/>
          <p:nvPr/>
        </p:nvSpPr>
        <p:spPr>
          <a:xfrm>
            <a:off x="6191411" y="3069540"/>
            <a:ext cx="415499" cy="4154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25">
            <a:extLst>
              <a:ext uri="{FF2B5EF4-FFF2-40B4-BE49-F238E27FC236}">
                <a16:creationId xmlns:a16="http://schemas.microsoft.com/office/drawing/2014/main" id="{FC97313C-FA6A-46C6-93EE-E96516C501E3}"/>
              </a:ext>
            </a:extLst>
          </p:cNvPr>
          <p:cNvSpPr/>
          <p:nvPr/>
        </p:nvSpPr>
        <p:spPr>
          <a:xfrm>
            <a:off x="6191411" y="3618390"/>
            <a:ext cx="415499" cy="4154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2FFCFD10-49F5-4442-A249-13187197E2BE}"/>
              </a:ext>
            </a:extLst>
          </p:cNvPr>
          <p:cNvSpPr txBox="1"/>
          <p:nvPr/>
        </p:nvSpPr>
        <p:spPr>
          <a:xfrm>
            <a:off x="4745602" y="3140979"/>
            <a:ext cx="360996" cy="830997"/>
          </a:xfrm>
          <a:prstGeom prst="rect">
            <a:avLst/>
          </a:prstGeom>
          <a:noFill/>
        </p:spPr>
        <p:txBody>
          <a:bodyPr wrap="none" rtlCol="0">
            <a:spAutoFit/>
          </a:bodyPr>
          <a:lstStyle/>
          <a:p>
            <a:pPr algn="ctr"/>
            <a:r>
              <a:rPr lang="en-GB" sz="2400" dirty="0"/>
              <a:t>8</a:t>
            </a:r>
            <a:br>
              <a:rPr lang="en-GB" sz="2400" dirty="0"/>
            </a:br>
            <a:r>
              <a:rPr lang="en-GB" sz="2400" dirty="0"/>
              <a:t>9</a:t>
            </a:r>
          </a:p>
        </p:txBody>
      </p:sp>
      <p:cxnSp>
        <p:nvCxnSpPr>
          <p:cNvPr id="13" name="Straight Connector 12">
            <a:extLst>
              <a:ext uri="{FF2B5EF4-FFF2-40B4-BE49-F238E27FC236}">
                <a16:creationId xmlns:a16="http://schemas.microsoft.com/office/drawing/2014/main" id="{28845334-DA08-43D7-B69E-4DB4099FE792}"/>
              </a:ext>
            </a:extLst>
          </p:cNvPr>
          <p:cNvCxnSpPr>
            <a:cxnSpLocks/>
          </p:cNvCxnSpPr>
          <p:nvPr/>
        </p:nvCxnSpPr>
        <p:spPr>
          <a:xfrm>
            <a:off x="4850669" y="3556477"/>
            <a:ext cx="15086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31A9210-10E6-4F35-BD14-C7DA17958C3E}"/>
              </a:ext>
            </a:extLst>
          </p:cNvPr>
          <p:cNvSpPr txBox="1"/>
          <p:nvPr/>
        </p:nvSpPr>
        <p:spPr>
          <a:xfrm>
            <a:off x="5398774" y="3140979"/>
            <a:ext cx="360997" cy="830997"/>
          </a:xfrm>
          <a:prstGeom prst="rect">
            <a:avLst/>
          </a:prstGeom>
          <a:noFill/>
        </p:spPr>
        <p:txBody>
          <a:bodyPr wrap="none" rtlCol="0">
            <a:spAutoFit/>
          </a:bodyPr>
          <a:lstStyle/>
          <a:p>
            <a:pPr algn="ctr"/>
            <a:r>
              <a:rPr lang="en-GB" sz="2400" dirty="0"/>
              <a:t>3</a:t>
            </a:r>
            <a:br>
              <a:rPr lang="en-GB" sz="2400" dirty="0"/>
            </a:br>
            <a:r>
              <a:rPr lang="en-GB" sz="2400" dirty="0"/>
              <a:t>9</a:t>
            </a:r>
          </a:p>
        </p:txBody>
      </p:sp>
      <p:sp>
        <p:nvSpPr>
          <p:cNvPr id="15" name="TextBox 14">
            <a:extLst>
              <a:ext uri="{FF2B5EF4-FFF2-40B4-BE49-F238E27FC236}">
                <a16:creationId xmlns:a16="http://schemas.microsoft.com/office/drawing/2014/main" id="{7C6E5137-B525-4810-ADF1-D71D447859FC}"/>
              </a:ext>
            </a:extLst>
          </p:cNvPr>
          <p:cNvSpPr txBox="1"/>
          <p:nvPr/>
        </p:nvSpPr>
        <p:spPr>
          <a:xfrm>
            <a:off x="5080307" y="3325645"/>
            <a:ext cx="365806" cy="461665"/>
          </a:xfrm>
          <a:prstGeom prst="rect">
            <a:avLst/>
          </a:prstGeom>
          <a:noFill/>
        </p:spPr>
        <p:txBody>
          <a:bodyPr wrap="none" rtlCol="0">
            <a:spAutoFit/>
          </a:bodyPr>
          <a:lstStyle/>
          <a:p>
            <a:pPr algn="ctr"/>
            <a:r>
              <a:rPr lang="en-GB" sz="2400" dirty="0"/>
              <a:t>−</a:t>
            </a:r>
          </a:p>
        </p:txBody>
      </p:sp>
      <p:sp>
        <p:nvSpPr>
          <p:cNvPr id="16" name="TextBox 15">
            <a:extLst>
              <a:ext uri="{FF2B5EF4-FFF2-40B4-BE49-F238E27FC236}">
                <a16:creationId xmlns:a16="http://schemas.microsoft.com/office/drawing/2014/main" id="{E5A22297-44D6-4F6C-A414-015EEF4651F6}"/>
              </a:ext>
            </a:extLst>
          </p:cNvPr>
          <p:cNvSpPr txBox="1"/>
          <p:nvPr/>
        </p:nvSpPr>
        <p:spPr>
          <a:xfrm>
            <a:off x="5729578" y="3325645"/>
            <a:ext cx="365806" cy="461665"/>
          </a:xfrm>
          <a:prstGeom prst="rect">
            <a:avLst/>
          </a:prstGeom>
          <a:noFill/>
        </p:spPr>
        <p:txBody>
          <a:bodyPr wrap="none" rtlCol="0">
            <a:spAutoFit/>
          </a:bodyPr>
          <a:lstStyle/>
          <a:p>
            <a:pPr algn="ctr"/>
            <a:r>
              <a:rPr lang="en-GB" sz="2400" dirty="0"/>
              <a:t>=</a:t>
            </a:r>
          </a:p>
        </p:txBody>
      </p:sp>
      <p:cxnSp>
        <p:nvCxnSpPr>
          <p:cNvPr id="17" name="Straight Connector 16">
            <a:extLst>
              <a:ext uri="{FF2B5EF4-FFF2-40B4-BE49-F238E27FC236}">
                <a16:creationId xmlns:a16="http://schemas.microsoft.com/office/drawing/2014/main" id="{0E86B1E2-F30D-4955-9A81-56BA09867928}"/>
              </a:ext>
            </a:extLst>
          </p:cNvPr>
          <p:cNvCxnSpPr>
            <a:cxnSpLocks/>
          </p:cNvCxnSpPr>
          <p:nvPr/>
        </p:nvCxnSpPr>
        <p:spPr>
          <a:xfrm>
            <a:off x="5513209" y="3556477"/>
            <a:ext cx="15086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0253FC94-CED0-4403-8D15-25834F7CAA70}"/>
              </a:ext>
            </a:extLst>
          </p:cNvPr>
          <p:cNvSpPr txBox="1"/>
          <p:nvPr/>
        </p:nvSpPr>
        <p:spPr>
          <a:xfrm>
            <a:off x="6221067" y="2925178"/>
            <a:ext cx="356187" cy="1138773"/>
          </a:xfrm>
          <a:prstGeom prst="rect">
            <a:avLst/>
          </a:prstGeom>
          <a:noFill/>
        </p:spPr>
        <p:txBody>
          <a:bodyPr wrap="none" rtlCol="0">
            <a:spAutoFit/>
          </a:bodyPr>
          <a:lstStyle/>
          <a:p>
            <a:pPr algn="ctr">
              <a:lnSpc>
                <a:spcPct val="150000"/>
              </a:lnSpc>
            </a:pPr>
            <a:r>
              <a:rPr lang="en-GB" sz="2400" b="1" dirty="0">
                <a:solidFill>
                  <a:srgbClr val="689429"/>
                </a:solidFill>
              </a:rPr>
              <a:t>3</a:t>
            </a:r>
            <a:br>
              <a:rPr lang="en-GB" sz="2400" b="1" dirty="0">
                <a:solidFill>
                  <a:srgbClr val="689429"/>
                </a:solidFill>
              </a:rPr>
            </a:br>
            <a:r>
              <a:rPr lang="en-GB" sz="2400" b="1" dirty="0">
                <a:solidFill>
                  <a:srgbClr val="689429"/>
                </a:solidFill>
              </a:rPr>
              <a:t>9</a:t>
            </a:r>
          </a:p>
        </p:txBody>
      </p:sp>
      <p:sp>
        <p:nvSpPr>
          <p:cNvPr id="24" name="TextBox 23">
            <a:extLst>
              <a:ext uri="{FF2B5EF4-FFF2-40B4-BE49-F238E27FC236}">
                <a16:creationId xmlns:a16="http://schemas.microsoft.com/office/drawing/2014/main" id="{FBEB8298-DF71-4AC4-B4C9-8C1E62259AA4}"/>
              </a:ext>
            </a:extLst>
          </p:cNvPr>
          <p:cNvSpPr txBox="1"/>
          <p:nvPr/>
        </p:nvSpPr>
        <p:spPr>
          <a:xfrm>
            <a:off x="6650354" y="3325645"/>
            <a:ext cx="365806" cy="461665"/>
          </a:xfrm>
          <a:prstGeom prst="rect">
            <a:avLst/>
          </a:prstGeom>
          <a:noFill/>
        </p:spPr>
        <p:txBody>
          <a:bodyPr wrap="none" rtlCol="0">
            <a:spAutoFit/>
          </a:bodyPr>
          <a:lstStyle/>
          <a:p>
            <a:pPr algn="ctr"/>
            <a:r>
              <a:rPr lang="en-GB" sz="2400" dirty="0"/>
              <a:t>+</a:t>
            </a:r>
          </a:p>
        </p:txBody>
      </p:sp>
      <p:sp>
        <p:nvSpPr>
          <p:cNvPr id="25" name="TextBox 24">
            <a:extLst>
              <a:ext uri="{FF2B5EF4-FFF2-40B4-BE49-F238E27FC236}">
                <a16:creationId xmlns:a16="http://schemas.microsoft.com/office/drawing/2014/main" id="{70C2C9D5-766A-4E25-B58A-6DE573F421AE}"/>
              </a:ext>
            </a:extLst>
          </p:cNvPr>
          <p:cNvSpPr txBox="1"/>
          <p:nvPr/>
        </p:nvSpPr>
        <p:spPr>
          <a:xfrm>
            <a:off x="7016160" y="3140979"/>
            <a:ext cx="360997" cy="830997"/>
          </a:xfrm>
          <a:prstGeom prst="rect">
            <a:avLst/>
          </a:prstGeom>
          <a:noFill/>
        </p:spPr>
        <p:txBody>
          <a:bodyPr wrap="none" rtlCol="0">
            <a:spAutoFit/>
          </a:bodyPr>
          <a:lstStyle/>
          <a:p>
            <a:pPr algn="ctr"/>
            <a:r>
              <a:rPr lang="en-GB" sz="2400" dirty="0"/>
              <a:t>2</a:t>
            </a:r>
            <a:br>
              <a:rPr lang="en-GB" sz="2400" dirty="0"/>
            </a:br>
            <a:r>
              <a:rPr lang="en-GB" sz="2400" dirty="0"/>
              <a:t>9</a:t>
            </a:r>
          </a:p>
        </p:txBody>
      </p:sp>
      <p:cxnSp>
        <p:nvCxnSpPr>
          <p:cNvPr id="27" name="Straight Connector 26">
            <a:extLst>
              <a:ext uri="{FF2B5EF4-FFF2-40B4-BE49-F238E27FC236}">
                <a16:creationId xmlns:a16="http://schemas.microsoft.com/office/drawing/2014/main" id="{B621DB19-1539-4FE1-9CC1-E03A94F196BC}"/>
              </a:ext>
            </a:extLst>
          </p:cNvPr>
          <p:cNvCxnSpPr>
            <a:cxnSpLocks/>
          </p:cNvCxnSpPr>
          <p:nvPr/>
        </p:nvCxnSpPr>
        <p:spPr>
          <a:xfrm>
            <a:off x="6181975" y="3556478"/>
            <a:ext cx="43437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CA019110-2942-45DC-88BC-FCC893F0639A}"/>
              </a:ext>
            </a:extLst>
          </p:cNvPr>
          <p:cNvCxnSpPr>
            <a:cxnSpLocks/>
          </p:cNvCxnSpPr>
          <p:nvPr/>
        </p:nvCxnSpPr>
        <p:spPr>
          <a:xfrm>
            <a:off x="7121226" y="3556477"/>
            <a:ext cx="15086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B7D4C133-6E36-4E57-90E7-6AE2DEE31A44}"/>
              </a:ext>
            </a:extLst>
          </p:cNvPr>
          <p:cNvSpPr/>
          <p:nvPr/>
        </p:nvSpPr>
        <p:spPr>
          <a:xfrm>
            <a:off x="5530105" y="4642210"/>
            <a:ext cx="415499" cy="4154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6C7FD81-AE42-4226-808E-C17DA742730C}"/>
              </a:ext>
            </a:extLst>
          </p:cNvPr>
          <p:cNvSpPr/>
          <p:nvPr/>
        </p:nvSpPr>
        <p:spPr>
          <a:xfrm>
            <a:off x="5530105" y="5191060"/>
            <a:ext cx="415499" cy="4154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C69A63C-11DF-42DB-9ECE-B893C0E47A6D}"/>
              </a:ext>
            </a:extLst>
          </p:cNvPr>
          <p:cNvSpPr txBox="1"/>
          <p:nvPr/>
        </p:nvSpPr>
        <p:spPr>
          <a:xfrm>
            <a:off x="4757255" y="4713649"/>
            <a:ext cx="360996" cy="830997"/>
          </a:xfrm>
          <a:prstGeom prst="rect">
            <a:avLst/>
          </a:prstGeom>
          <a:noFill/>
        </p:spPr>
        <p:txBody>
          <a:bodyPr wrap="none" rtlCol="0">
            <a:spAutoFit/>
          </a:bodyPr>
          <a:lstStyle/>
          <a:p>
            <a:pPr algn="ctr"/>
            <a:r>
              <a:rPr lang="en-GB" sz="2400" dirty="0"/>
              <a:t>5</a:t>
            </a:r>
            <a:br>
              <a:rPr lang="en-GB" sz="2400" dirty="0"/>
            </a:br>
            <a:r>
              <a:rPr lang="en-GB" sz="2400" dirty="0"/>
              <a:t>6</a:t>
            </a:r>
          </a:p>
        </p:txBody>
      </p:sp>
      <p:cxnSp>
        <p:nvCxnSpPr>
          <p:cNvPr id="34" name="Straight Connector 33">
            <a:extLst>
              <a:ext uri="{FF2B5EF4-FFF2-40B4-BE49-F238E27FC236}">
                <a16:creationId xmlns:a16="http://schemas.microsoft.com/office/drawing/2014/main" id="{41F41E0F-7DB1-4CD3-9C79-50E82A90EF82}"/>
              </a:ext>
            </a:extLst>
          </p:cNvPr>
          <p:cNvCxnSpPr>
            <a:cxnSpLocks/>
          </p:cNvCxnSpPr>
          <p:nvPr/>
        </p:nvCxnSpPr>
        <p:spPr>
          <a:xfrm>
            <a:off x="4862322" y="5129147"/>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45046663-12A7-48E6-9E49-38E15E23A3F7}"/>
              </a:ext>
            </a:extLst>
          </p:cNvPr>
          <p:cNvSpPr txBox="1"/>
          <p:nvPr/>
        </p:nvSpPr>
        <p:spPr>
          <a:xfrm>
            <a:off x="6338842" y="4713649"/>
            <a:ext cx="349776" cy="830997"/>
          </a:xfrm>
          <a:prstGeom prst="rect">
            <a:avLst/>
          </a:prstGeom>
          <a:noFill/>
        </p:spPr>
        <p:txBody>
          <a:bodyPr wrap="none" rtlCol="0">
            <a:spAutoFit/>
          </a:bodyPr>
          <a:lstStyle/>
          <a:p>
            <a:pPr algn="ctr"/>
            <a:r>
              <a:rPr lang="en-GB" sz="2400" dirty="0"/>
              <a:t>1</a:t>
            </a:r>
            <a:br>
              <a:rPr lang="en-GB" sz="2400" dirty="0"/>
            </a:br>
            <a:r>
              <a:rPr lang="en-GB" sz="2400" dirty="0"/>
              <a:t>6</a:t>
            </a:r>
          </a:p>
        </p:txBody>
      </p:sp>
      <p:sp>
        <p:nvSpPr>
          <p:cNvPr id="36" name="TextBox 35">
            <a:extLst>
              <a:ext uri="{FF2B5EF4-FFF2-40B4-BE49-F238E27FC236}">
                <a16:creationId xmlns:a16="http://schemas.microsoft.com/office/drawing/2014/main" id="{6309E0CB-3DCB-438B-B441-BF3DEBA3AE3F}"/>
              </a:ext>
            </a:extLst>
          </p:cNvPr>
          <p:cNvSpPr txBox="1"/>
          <p:nvPr/>
        </p:nvSpPr>
        <p:spPr>
          <a:xfrm>
            <a:off x="5091960" y="4898315"/>
            <a:ext cx="365806" cy="461665"/>
          </a:xfrm>
          <a:prstGeom prst="rect">
            <a:avLst/>
          </a:prstGeom>
          <a:noFill/>
        </p:spPr>
        <p:txBody>
          <a:bodyPr wrap="none" rtlCol="0">
            <a:spAutoFit/>
          </a:bodyPr>
          <a:lstStyle/>
          <a:p>
            <a:pPr algn="ctr"/>
            <a:r>
              <a:rPr lang="en-GB" sz="2400" dirty="0"/>
              <a:t>−</a:t>
            </a:r>
          </a:p>
        </p:txBody>
      </p:sp>
      <p:sp>
        <p:nvSpPr>
          <p:cNvPr id="37" name="TextBox 36">
            <a:extLst>
              <a:ext uri="{FF2B5EF4-FFF2-40B4-BE49-F238E27FC236}">
                <a16:creationId xmlns:a16="http://schemas.microsoft.com/office/drawing/2014/main" id="{473BE6F0-005D-4375-A804-385CFA1ED9D1}"/>
              </a:ext>
            </a:extLst>
          </p:cNvPr>
          <p:cNvSpPr txBox="1"/>
          <p:nvPr/>
        </p:nvSpPr>
        <p:spPr>
          <a:xfrm>
            <a:off x="5969829" y="4898315"/>
            <a:ext cx="365806" cy="461665"/>
          </a:xfrm>
          <a:prstGeom prst="rect">
            <a:avLst/>
          </a:prstGeom>
          <a:noFill/>
        </p:spPr>
        <p:txBody>
          <a:bodyPr wrap="none" rtlCol="0">
            <a:spAutoFit/>
          </a:bodyPr>
          <a:lstStyle/>
          <a:p>
            <a:pPr algn="ctr"/>
            <a:r>
              <a:rPr lang="en-GB" sz="2400" dirty="0"/>
              <a:t>=</a:t>
            </a:r>
          </a:p>
        </p:txBody>
      </p:sp>
      <p:cxnSp>
        <p:nvCxnSpPr>
          <p:cNvPr id="38" name="Straight Connector 37">
            <a:extLst>
              <a:ext uri="{FF2B5EF4-FFF2-40B4-BE49-F238E27FC236}">
                <a16:creationId xmlns:a16="http://schemas.microsoft.com/office/drawing/2014/main" id="{5EAEF56C-C48E-4CBD-8D06-DE27C96DBB61}"/>
              </a:ext>
            </a:extLst>
          </p:cNvPr>
          <p:cNvCxnSpPr>
            <a:cxnSpLocks/>
          </p:cNvCxnSpPr>
          <p:nvPr/>
        </p:nvCxnSpPr>
        <p:spPr>
          <a:xfrm>
            <a:off x="6447666" y="5129147"/>
            <a:ext cx="150863" cy="0"/>
          </a:xfrm>
          <a:prstGeom prst="line">
            <a:avLst/>
          </a:prstGeom>
          <a:ln w="19050"/>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306D0E94-E455-4B52-89AF-A9D7A4853649}"/>
              </a:ext>
            </a:extLst>
          </p:cNvPr>
          <p:cNvSpPr txBox="1"/>
          <p:nvPr/>
        </p:nvSpPr>
        <p:spPr>
          <a:xfrm>
            <a:off x="5559761" y="4497848"/>
            <a:ext cx="356187" cy="1138773"/>
          </a:xfrm>
          <a:prstGeom prst="rect">
            <a:avLst/>
          </a:prstGeom>
          <a:noFill/>
        </p:spPr>
        <p:txBody>
          <a:bodyPr wrap="none" rtlCol="0">
            <a:spAutoFit/>
          </a:bodyPr>
          <a:lstStyle/>
          <a:p>
            <a:pPr algn="ctr">
              <a:lnSpc>
                <a:spcPct val="150000"/>
              </a:lnSpc>
            </a:pPr>
            <a:r>
              <a:rPr lang="en-GB" sz="2400" b="1" dirty="0">
                <a:solidFill>
                  <a:srgbClr val="689429"/>
                </a:solidFill>
              </a:rPr>
              <a:t>1</a:t>
            </a:r>
            <a:br>
              <a:rPr lang="en-GB" sz="2400" b="1" dirty="0">
                <a:solidFill>
                  <a:srgbClr val="689429"/>
                </a:solidFill>
              </a:rPr>
            </a:br>
            <a:r>
              <a:rPr lang="en-GB" sz="2400" b="1" dirty="0">
                <a:solidFill>
                  <a:srgbClr val="689429"/>
                </a:solidFill>
              </a:rPr>
              <a:t>6</a:t>
            </a:r>
          </a:p>
        </p:txBody>
      </p:sp>
      <p:sp>
        <p:nvSpPr>
          <p:cNvPr id="40" name="TextBox 39">
            <a:extLst>
              <a:ext uri="{FF2B5EF4-FFF2-40B4-BE49-F238E27FC236}">
                <a16:creationId xmlns:a16="http://schemas.microsoft.com/office/drawing/2014/main" id="{39A1ADE8-86E6-4BCF-928C-C45F69684C5F}"/>
              </a:ext>
            </a:extLst>
          </p:cNvPr>
          <p:cNvSpPr txBox="1"/>
          <p:nvPr/>
        </p:nvSpPr>
        <p:spPr>
          <a:xfrm>
            <a:off x="6696632" y="4898315"/>
            <a:ext cx="365806" cy="461665"/>
          </a:xfrm>
          <a:prstGeom prst="rect">
            <a:avLst/>
          </a:prstGeom>
          <a:noFill/>
        </p:spPr>
        <p:txBody>
          <a:bodyPr wrap="none" rtlCol="0">
            <a:spAutoFit/>
          </a:bodyPr>
          <a:lstStyle/>
          <a:p>
            <a:pPr algn="ctr"/>
            <a:r>
              <a:rPr lang="en-GB" sz="2400" dirty="0"/>
              <a:t>+</a:t>
            </a:r>
          </a:p>
        </p:txBody>
      </p:sp>
      <p:sp>
        <p:nvSpPr>
          <p:cNvPr id="41" name="TextBox 40">
            <a:extLst>
              <a:ext uri="{FF2B5EF4-FFF2-40B4-BE49-F238E27FC236}">
                <a16:creationId xmlns:a16="http://schemas.microsoft.com/office/drawing/2014/main" id="{63EE2914-65E2-4198-AC52-55EFAEDF5E6A}"/>
              </a:ext>
            </a:extLst>
          </p:cNvPr>
          <p:cNvSpPr txBox="1"/>
          <p:nvPr/>
        </p:nvSpPr>
        <p:spPr>
          <a:xfrm>
            <a:off x="7062438" y="4713649"/>
            <a:ext cx="360997" cy="830997"/>
          </a:xfrm>
          <a:prstGeom prst="rect">
            <a:avLst/>
          </a:prstGeom>
          <a:noFill/>
        </p:spPr>
        <p:txBody>
          <a:bodyPr wrap="none" rtlCol="0">
            <a:spAutoFit/>
          </a:bodyPr>
          <a:lstStyle/>
          <a:p>
            <a:pPr algn="ctr"/>
            <a:r>
              <a:rPr lang="en-GB" sz="2400" dirty="0"/>
              <a:t>3</a:t>
            </a:r>
            <a:br>
              <a:rPr lang="en-GB" sz="2400" dirty="0"/>
            </a:br>
            <a:r>
              <a:rPr lang="en-GB" sz="2400" dirty="0"/>
              <a:t>6</a:t>
            </a:r>
          </a:p>
        </p:txBody>
      </p:sp>
      <p:cxnSp>
        <p:nvCxnSpPr>
          <p:cNvPr id="42" name="Straight Connector 41">
            <a:extLst>
              <a:ext uri="{FF2B5EF4-FFF2-40B4-BE49-F238E27FC236}">
                <a16:creationId xmlns:a16="http://schemas.microsoft.com/office/drawing/2014/main" id="{ED43214C-3927-426B-B244-330AED91A2BB}"/>
              </a:ext>
            </a:extLst>
          </p:cNvPr>
          <p:cNvCxnSpPr>
            <a:cxnSpLocks/>
          </p:cNvCxnSpPr>
          <p:nvPr/>
        </p:nvCxnSpPr>
        <p:spPr>
          <a:xfrm>
            <a:off x="5520669" y="5129148"/>
            <a:ext cx="434370" cy="0"/>
          </a:xfrm>
          <a:prstGeom prst="line">
            <a:avLst/>
          </a:prstGeom>
          <a:ln w="19050"/>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C2816D23-88F0-489B-B468-ACB78E9C8712}"/>
              </a:ext>
            </a:extLst>
          </p:cNvPr>
          <p:cNvCxnSpPr>
            <a:cxnSpLocks/>
          </p:cNvCxnSpPr>
          <p:nvPr/>
        </p:nvCxnSpPr>
        <p:spPr>
          <a:xfrm>
            <a:off x="7167504" y="5129147"/>
            <a:ext cx="150863" cy="0"/>
          </a:xfrm>
          <a:prstGeom prst="line">
            <a:avLst/>
          </a:prstGeom>
          <a:ln w="19050"/>
        </p:spPr>
        <p:style>
          <a:lnRef idx="3">
            <a:schemeClr val="dk1"/>
          </a:lnRef>
          <a:fillRef idx="0">
            <a:schemeClr val="dk1"/>
          </a:fillRef>
          <a:effectRef idx="2">
            <a:schemeClr val="dk1"/>
          </a:effectRef>
          <a:fontRef idx="minor">
            <a:schemeClr val="tx1"/>
          </a:fontRef>
        </p:style>
      </p:cxnSp>
      <p:pic>
        <p:nvPicPr>
          <p:cNvPr id="60" name="Picture 59">
            <a:extLst>
              <a:ext uri="{FF2B5EF4-FFF2-40B4-BE49-F238E27FC236}">
                <a16:creationId xmlns:a16="http://schemas.microsoft.com/office/drawing/2014/main" id="{510C8106-6031-48DA-8CB9-27DB988F5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47"/>
          <a:stretch/>
        </p:blipFill>
        <p:spPr>
          <a:xfrm>
            <a:off x="1368551" y="2692783"/>
            <a:ext cx="2372032" cy="3581017"/>
          </a:xfrm>
          <a:prstGeom prst="rect">
            <a:avLst/>
          </a:prstGeom>
        </p:spPr>
      </p:pic>
      <p:sp>
        <p:nvSpPr>
          <p:cNvPr id="6" name="TextBox 5">
            <a:extLst>
              <a:ext uri="{FF2B5EF4-FFF2-40B4-BE49-F238E27FC236}">
                <a16:creationId xmlns:a16="http://schemas.microsoft.com/office/drawing/2014/main" id="{703AEA57-2EBE-4F3D-B667-D16DECE635F6}"/>
              </a:ext>
            </a:extLst>
          </p:cNvPr>
          <p:cNvSpPr txBox="1"/>
          <p:nvPr/>
        </p:nvSpPr>
        <p:spPr>
          <a:xfrm>
            <a:off x="539750" y="1337094"/>
            <a:ext cx="8064500" cy="630251"/>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noAutofit/>
          </a:bodyPr>
          <a:lstStyle/>
          <a:p>
            <a:pPr algn="ctr"/>
            <a:r>
              <a:rPr lang="en-GB" b="1" dirty="0"/>
              <a:t>Work out what the missing fractions are.</a:t>
            </a: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0BC73BBB-ABC9-4D35-90B8-4210F8AC4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0" t="9204" r="1159" b="6188"/>
          <a:stretch/>
        </p:blipFill>
        <p:spPr>
          <a:xfrm>
            <a:off x="539749" y="1337094"/>
            <a:ext cx="8064493" cy="4936706"/>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23797E52-4D65-43B4-945C-FA1BE28257FA}"/>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10" name="Rectangle 9"/>
          <p:cNvSpPr/>
          <p:nvPr/>
        </p:nvSpPr>
        <p:spPr>
          <a:xfrm>
            <a:off x="2536167"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8074A4-C3C9-4CD2-8B7D-5C6C8D38F2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311"/>
          <a:stretch/>
        </p:blipFill>
        <p:spPr>
          <a:xfrm flipH="1">
            <a:off x="671609" y="1881722"/>
            <a:ext cx="2328581" cy="4392078"/>
          </a:xfrm>
          <a:prstGeom prst="rect">
            <a:avLst/>
          </a:prstGeom>
        </p:spPr>
      </p:pic>
      <p:grpSp>
        <p:nvGrpSpPr>
          <p:cNvPr id="23" name="Group 22">
            <a:extLst>
              <a:ext uri="{FF2B5EF4-FFF2-40B4-BE49-F238E27FC236}">
                <a16:creationId xmlns:a16="http://schemas.microsoft.com/office/drawing/2014/main" id="{CF807AAE-BA3C-4884-9CB0-BA8687090789}"/>
              </a:ext>
            </a:extLst>
          </p:cNvPr>
          <p:cNvGrpSpPr/>
          <p:nvPr/>
        </p:nvGrpSpPr>
        <p:grpSpPr>
          <a:xfrm>
            <a:off x="2536167" y="1913519"/>
            <a:ext cx="2350025" cy="1355745"/>
            <a:chOff x="2286000" y="4011740"/>
            <a:chExt cx="2350025" cy="1355745"/>
          </a:xfrm>
        </p:grpSpPr>
        <p:sp>
          <p:nvSpPr>
            <p:cNvPr id="18" name="Speech Bubble: Rectangle 17">
              <a:extLst>
                <a:ext uri="{FF2B5EF4-FFF2-40B4-BE49-F238E27FC236}">
                  <a16:creationId xmlns:a16="http://schemas.microsoft.com/office/drawing/2014/main" id="{B8AC4A40-971D-41E9-80B9-B7305F2EE3AD}"/>
                </a:ext>
              </a:extLst>
            </p:cNvPr>
            <p:cNvSpPr/>
            <p:nvPr/>
          </p:nvSpPr>
          <p:spPr>
            <a:xfrm>
              <a:off x="2286000" y="4011740"/>
              <a:ext cx="2350025" cy="1355745"/>
            </a:xfrm>
            <a:prstGeom prst="wedgeRectCallout">
              <a:avLst>
                <a:gd name="adj1" fmla="val -60067"/>
                <a:gd name="adj2" fmla="val 34934"/>
              </a:avLst>
            </a:prstGeom>
            <a:solidFill>
              <a:schemeClr val="bg1"/>
            </a:solidFill>
            <a:ln w="12700">
              <a:solidFill>
                <a:schemeClr val="tx1"/>
              </a:solidFill>
            </a:ln>
          </p:spPr>
          <p:txBody>
            <a:bodyPr lIns="108000" tIns="108000" rIns="108000" bIns="108000">
              <a:noAutofit/>
            </a:bodyPr>
            <a:lstStyle/>
            <a:p>
              <a:pPr>
                <a:lnSpc>
                  <a:spcPts val="2800"/>
                </a:lnSpc>
              </a:pPr>
              <a:r>
                <a:rPr lang="en-GB" dirty="0"/>
                <a:t>If I share 2 pieces</a:t>
              </a:r>
              <a:br>
                <a:rPr lang="en-GB" dirty="0"/>
              </a:br>
              <a:r>
                <a:rPr lang="en-GB" dirty="0"/>
                <a:t>of chocolate, I will</a:t>
              </a:r>
              <a:br>
                <a:rPr lang="en-GB" dirty="0"/>
              </a:br>
              <a:r>
                <a:rPr lang="en-GB" dirty="0"/>
                <a:t>still have    left over. </a:t>
              </a:r>
            </a:p>
          </p:txBody>
        </p:sp>
        <p:grpSp>
          <p:nvGrpSpPr>
            <p:cNvPr id="21" name="Group 20">
              <a:extLst>
                <a:ext uri="{FF2B5EF4-FFF2-40B4-BE49-F238E27FC236}">
                  <a16:creationId xmlns:a16="http://schemas.microsoft.com/office/drawing/2014/main" id="{39F8EC8B-CB26-4358-BD20-4FA9DD72D4DA}"/>
                </a:ext>
              </a:extLst>
            </p:cNvPr>
            <p:cNvGrpSpPr/>
            <p:nvPr/>
          </p:nvGrpSpPr>
          <p:grpSpPr>
            <a:xfrm>
              <a:off x="3296478" y="4721078"/>
              <a:ext cx="301685" cy="584775"/>
              <a:chOff x="3427599" y="4754415"/>
              <a:chExt cx="301685" cy="584775"/>
            </a:xfrm>
          </p:grpSpPr>
          <p:sp>
            <p:nvSpPr>
              <p:cNvPr id="56" name="TextBox 55">
                <a:extLst>
                  <a:ext uri="{FF2B5EF4-FFF2-40B4-BE49-F238E27FC236}">
                    <a16:creationId xmlns:a16="http://schemas.microsoft.com/office/drawing/2014/main" id="{22128A1D-6CC1-4A00-947D-DF3B7CBC27EA}"/>
                  </a:ext>
                </a:extLst>
              </p:cNvPr>
              <p:cNvSpPr txBox="1"/>
              <p:nvPr/>
            </p:nvSpPr>
            <p:spPr>
              <a:xfrm>
                <a:off x="3427599" y="4754415"/>
                <a:ext cx="301685" cy="584775"/>
              </a:xfrm>
              <a:prstGeom prst="rect">
                <a:avLst/>
              </a:prstGeom>
              <a:noFill/>
            </p:spPr>
            <p:txBody>
              <a:bodyPr wrap="none" rtlCol="0">
                <a:spAutoFit/>
              </a:bodyPr>
              <a:lstStyle/>
              <a:p>
                <a:pPr algn="ctr"/>
                <a:r>
                  <a:rPr lang="en-GB" sz="1600" dirty="0"/>
                  <a:t>6</a:t>
                </a:r>
                <a:br>
                  <a:rPr lang="en-GB" sz="1600" dirty="0"/>
                </a:br>
                <a:r>
                  <a:rPr lang="en-GB" sz="1600" dirty="0"/>
                  <a:t>9</a:t>
                </a:r>
              </a:p>
            </p:txBody>
          </p:sp>
          <p:cxnSp>
            <p:nvCxnSpPr>
              <p:cNvPr id="57" name="Straight Connector 56">
                <a:extLst>
                  <a:ext uri="{FF2B5EF4-FFF2-40B4-BE49-F238E27FC236}">
                    <a16:creationId xmlns:a16="http://schemas.microsoft.com/office/drawing/2014/main" id="{010B514C-4698-41E5-AA0A-5BB2547D3280}"/>
                  </a:ext>
                </a:extLst>
              </p:cNvPr>
              <p:cNvCxnSpPr>
                <a:cxnSpLocks/>
              </p:cNvCxnSpPr>
              <p:nvPr/>
            </p:nvCxnSpPr>
            <p:spPr>
              <a:xfrm>
                <a:off x="3524215" y="5046803"/>
                <a:ext cx="10845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grpSp>
        <p:nvGrpSpPr>
          <p:cNvPr id="79" name="Group 78">
            <a:extLst>
              <a:ext uri="{FF2B5EF4-FFF2-40B4-BE49-F238E27FC236}">
                <a16:creationId xmlns:a16="http://schemas.microsoft.com/office/drawing/2014/main" id="{BF20F1F4-D7A4-4F3C-81F6-642770432702}"/>
              </a:ext>
            </a:extLst>
          </p:cNvPr>
          <p:cNvGrpSpPr/>
          <p:nvPr/>
        </p:nvGrpSpPr>
        <p:grpSpPr>
          <a:xfrm>
            <a:off x="5026066" y="3272024"/>
            <a:ext cx="3227184" cy="1409700"/>
            <a:chOff x="5161166" y="4683125"/>
            <a:chExt cx="3227184" cy="1409700"/>
          </a:xfrm>
        </p:grpSpPr>
        <p:sp>
          <p:nvSpPr>
            <p:cNvPr id="28" name="Rectangle 27">
              <a:extLst>
                <a:ext uri="{FF2B5EF4-FFF2-40B4-BE49-F238E27FC236}">
                  <a16:creationId xmlns:a16="http://schemas.microsoft.com/office/drawing/2014/main" id="{64CC4BF9-D71D-4E97-ACE6-632656C50661}"/>
                </a:ext>
              </a:extLst>
            </p:cNvPr>
            <p:cNvSpPr/>
            <p:nvPr/>
          </p:nvSpPr>
          <p:spPr>
            <a:xfrm>
              <a:off x="5161166" y="4683125"/>
              <a:ext cx="3227184" cy="1409700"/>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600"/>
                </a:lnSpc>
              </a:pPr>
              <a:r>
                <a:rPr lang="en-GB" b="1" dirty="0">
                  <a:solidFill>
                    <a:schemeClr val="tx1"/>
                  </a:solidFill>
                </a:rPr>
                <a:t>Annan is incorrect. 2 pieces</a:t>
              </a:r>
              <a:br>
                <a:rPr lang="en-GB" b="1" dirty="0">
                  <a:solidFill>
                    <a:schemeClr val="tx1"/>
                  </a:solidFill>
                </a:rPr>
              </a:br>
              <a:r>
                <a:rPr lang="en-GB" b="1" dirty="0">
                  <a:solidFill>
                    <a:schemeClr val="tx1"/>
                  </a:solidFill>
                </a:rPr>
                <a:t>of chocolate is    .</a:t>
              </a:r>
            </a:p>
            <a:p>
              <a:pPr>
                <a:lnSpc>
                  <a:spcPts val="2600"/>
                </a:lnSpc>
              </a:pPr>
              <a:endParaRPr lang="en-GB" b="1" dirty="0">
                <a:solidFill>
                  <a:schemeClr val="tx1"/>
                </a:solidFill>
              </a:endParaRPr>
            </a:p>
          </p:txBody>
        </p:sp>
        <p:grpSp>
          <p:nvGrpSpPr>
            <p:cNvPr id="58" name="Group 57">
              <a:extLst>
                <a:ext uri="{FF2B5EF4-FFF2-40B4-BE49-F238E27FC236}">
                  <a16:creationId xmlns:a16="http://schemas.microsoft.com/office/drawing/2014/main" id="{F42D1686-F241-4CED-8B5F-C435E35F4A18}"/>
                </a:ext>
              </a:extLst>
            </p:cNvPr>
            <p:cNvGrpSpPr/>
            <p:nvPr/>
          </p:nvGrpSpPr>
          <p:grpSpPr>
            <a:xfrm>
              <a:off x="6737647" y="4961979"/>
              <a:ext cx="310027" cy="584775"/>
              <a:chOff x="5778778" y="5660450"/>
              <a:chExt cx="304892" cy="584775"/>
            </a:xfrm>
          </p:grpSpPr>
          <p:sp>
            <p:nvSpPr>
              <p:cNvPr id="65" name="TextBox 64">
                <a:extLst>
                  <a:ext uri="{FF2B5EF4-FFF2-40B4-BE49-F238E27FC236}">
                    <a16:creationId xmlns:a16="http://schemas.microsoft.com/office/drawing/2014/main" id="{ECEEC6B4-C174-4A1B-8938-11477C1EC711}"/>
                  </a:ext>
                </a:extLst>
              </p:cNvPr>
              <p:cNvSpPr txBox="1"/>
              <p:nvPr/>
            </p:nvSpPr>
            <p:spPr>
              <a:xfrm>
                <a:off x="5778778" y="5660450"/>
                <a:ext cx="304892" cy="584775"/>
              </a:xfrm>
              <a:prstGeom prst="rect">
                <a:avLst/>
              </a:prstGeom>
              <a:noFill/>
            </p:spPr>
            <p:txBody>
              <a:bodyPr wrap="none" rtlCol="0">
                <a:spAutoFit/>
              </a:bodyPr>
              <a:lstStyle/>
              <a:p>
                <a:pPr algn="ctr"/>
                <a:r>
                  <a:rPr lang="en-GB" sz="1600" b="1" dirty="0"/>
                  <a:t>2</a:t>
                </a:r>
                <a:br>
                  <a:rPr lang="en-GB" sz="1600" b="1" dirty="0"/>
                </a:br>
                <a:r>
                  <a:rPr lang="en-GB" sz="1600" b="1" dirty="0"/>
                  <a:t>9</a:t>
                </a:r>
              </a:p>
            </p:txBody>
          </p:sp>
          <p:cxnSp>
            <p:nvCxnSpPr>
              <p:cNvPr id="67" name="Straight Connector 66">
                <a:extLst>
                  <a:ext uri="{FF2B5EF4-FFF2-40B4-BE49-F238E27FC236}">
                    <a16:creationId xmlns:a16="http://schemas.microsoft.com/office/drawing/2014/main" id="{CBBB37CB-6B2D-4E65-9BF5-F034F5BB5417}"/>
                  </a:ext>
                </a:extLst>
              </p:cNvPr>
              <p:cNvCxnSpPr>
                <a:cxnSpLocks/>
              </p:cNvCxnSpPr>
              <p:nvPr/>
            </p:nvCxnSpPr>
            <p:spPr>
              <a:xfrm>
                <a:off x="5876997" y="5952838"/>
                <a:ext cx="10845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59" name="Group 58">
              <a:extLst>
                <a:ext uri="{FF2B5EF4-FFF2-40B4-BE49-F238E27FC236}">
                  <a16:creationId xmlns:a16="http://schemas.microsoft.com/office/drawing/2014/main" id="{78D4EBE7-4331-4CE5-A142-86F8729B58BD}"/>
                </a:ext>
              </a:extLst>
            </p:cNvPr>
            <p:cNvGrpSpPr/>
            <p:nvPr/>
          </p:nvGrpSpPr>
          <p:grpSpPr>
            <a:xfrm>
              <a:off x="5201222" y="5454361"/>
              <a:ext cx="1252179" cy="584775"/>
              <a:chOff x="4575340" y="6108700"/>
              <a:chExt cx="1231438" cy="584775"/>
            </a:xfrm>
          </p:grpSpPr>
          <p:sp>
            <p:nvSpPr>
              <p:cNvPr id="69" name="TextBox 68">
                <a:extLst>
                  <a:ext uri="{FF2B5EF4-FFF2-40B4-BE49-F238E27FC236}">
                    <a16:creationId xmlns:a16="http://schemas.microsoft.com/office/drawing/2014/main" id="{47D4DEEE-ED21-4017-AF72-6296E7A371EE}"/>
                  </a:ext>
                </a:extLst>
              </p:cNvPr>
              <p:cNvSpPr txBox="1"/>
              <p:nvPr/>
            </p:nvSpPr>
            <p:spPr>
              <a:xfrm>
                <a:off x="4575340" y="6108700"/>
                <a:ext cx="304892" cy="584775"/>
              </a:xfrm>
              <a:prstGeom prst="rect">
                <a:avLst/>
              </a:prstGeom>
              <a:noFill/>
            </p:spPr>
            <p:txBody>
              <a:bodyPr wrap="none" rtlCol="0">
                <a:spAutoFit/>
              </a:bodyPr>
              <a:lstStyle/>
              <a:p>
                <a:pPr algn="ctr"/>
                <a:r>
                  <a:rPr lang="en-GB" sz="1600" b="1" dirty="0"/>
                  <a:t>9</a:t>
                </a:r>
                <a:br>
                  <a:rPr lang="en-GB" sz="1600" b="1" dirty="0"/>
                </a:br>
                <a:r>
                  <a:rPr lang="en-GB" sz="1600" b="1" dirty="0"/>
                  <a:t>9</a:t>
                </a:r>
              </a:p>
            </p:txBody>
          </p:sp>
          <p:cxnSp>
            <p:nvCxnSpPr>
              <p:cNvPr id="70" name="Straight Connector 69">
                <a:extLst>
                  <a:ext uri="{FF2B5EF4-FFF2-40B4-BE49-F238E27FC236}">
                    <a16:creationId xmlns:a16="http://schemas.microsoft.com/office/drawing/2014/main" id="{0FE27573-4889-4A22-BFB7-A6528D7E542E}"/>
                  </a:ext>
                </a:extLst>
              </p:cNvPr>
              <p:cNvCxnSpPr>
                <a:cxnSpLocks/>
              </p:cNvCxnSpPr>
              <p:nvPr/>
            </p:nvCxnSpPr>
            <p:spPr>
              <a:xfrm>
                <a:off x="4673559" y="6401088"/>
                <a:ext cx="10845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77" name="TextBox 76">
                <a:extLst>
                  <a:ext uri="{FF2B5EF4-FFF2-40B4-BE49-F238E27FC236}">
                    <a16:creationId xmlns:a16="http://schemas.microsoft.com/office/drawing/2014/main" id="{C9D95181-CE1A-48EE-9B4B-1EFBDCF1F9AF}"/>
                  </a:ext>
                </a:extLst>
              </p:cNvPr>
              <p:cNvSpPr txBox="1"/>
              <p:nvPr/>
            </p:nvSpPr>
            <p:spPr>
              <a:xfrm>
                <a:off x="4785281" y="6235700"/>
                <a:ext cx="306494" cy="338554"/>
              </a:xfrm>
              <a:prstGeom prst="rect">
                <a:avLst/>
              </a:prstGeom>
              <a:noFill/>
            </p:spPr>
            <p:txBody>
              <a:bodyPr wrap="none" rtlCol="0">
                <a:spAutoFit/>
              </a:bodyPr>
              <a:lstStyle/>
              <a:p>
                <a:pPr algn="ctr"/>
                <a:r>
                  <a:rPr lang="en-GB" sz="1600" b="1" dirty="0"/>
                  <a:t>−</a:t>
                </a:r>
              </a:p>
            </p:txBody>
          </p:sp>
          <p:sp>
            <p:nvSpPr>
              <p:cNvPr id="78" name="TextBox 77">
                <a:extLst>
                  <a:ext uri="{FF2B5EF4-FFF2-40B4-BE49-F238E27FC236}">
                    <a16:creationId xmlns:a16="http://schemas.microsoft.com/office/drawing/2014/main" id="{075DE2C0-7E01-4E08-8A7A-313CB9EC61DC}"/>
                  </a:ext>
                </a:extLst>
              </p:cNvPr>
              <p:cNvSpPr txBox="1"/>
              <p:nvPr/>
            </p:nvSpPr>
            <p:spPr>
              <a:xfrm>
                <a:off x="5273472" y="6235700"/>
                <a:ext cx="306494" cy="338554"/>
              </a:xfrm>
              <a:prstGeom prst="rect">
                <a:avLst/>
              </a:prstGeom>
              <a:noFill/>
            </p:spPr>
            <p:txBody>
              <a:bodyPr wrap="none" rtlCol="0">
                <a:spAutoFit/>
              </a:bodyPr>
              <a:lstStyle/>
              <a:p>
                <a:pPr algn="ctr"/>
                <a:r>
                  <a:rPr lang="en-GB" sz="1600" b="1" dirty="0"/>
                  <a:t>=</a:t>
                </a:r>
              </a:p>
            </p:txBody>
          </p:sp>
          <p:grpSp>
            <p:nvGrpSpPr>
              <p:cNvPr id="71" name="Group 70">
                <a:extLst>
                  <a:ext uri="{FF2B5EF4-FFF2-40B4-BE49-F238E27FC236}">
                    <a16:creationId xmlns:a16="http://schemas.microsoft.com/office/drawing/2014/main" id="{E6F48BED-DFFB-4930-8219-AD2241AE666B}"/>
                  </a:ext>
                </a:extLst>
              </p:cNvPr>
              <p:cNvGrpSpPr/>
              <p:nvPr/>
            </p:nvGrpSpPr>
            <p:grpSpPr>
              <a:xfrm>
                <a:off x="5025154" y="6108700"/>
                <a:ext cx="304892" cy="584775"/>
                <a:chOff x="5693879" y="5660450"/>
                <a:chExt cx="304892" cy="584775"/>
              </a:xfrm>
            </p:grpSpPr>
            <p:sp>
              <p:nvSpPr>
                <p:cNvPr id="72" name="TextBox 71">
                  <a:extLst>
                    <a:ext uri="{FF2B5EF4-FFF2-40B4-BE49-F238E27FC236}">
                      <a16:creationId xmlns:a16="http://schemas.microsoft.com/office/drawing/2014/main" id="{5E340DBD-7687-4D3B-8377-EF546DF15C8E}"/>
                    </a:ext>
                  </a:extLst>
                </p:cNvPr>
                <p:cNvSpPr txBox="1"/>
                <p:nvPr/>
              </p:nvSpPr>
              <p:spPr>
                <a:xfrm>
                  <a:off x="5693879" y="5660450"/>
                  <a:ext cx="304892" cy="584775"/>
                </a:xfrm>
                <a:prstGeom prst="rect">
                  <a:avLst/>
                </a:prstGeom>
                <a:noFill/>
              </p:spPr>
              <p:txBody>
                <a:bodyPr wrap="none" rtlCol="0">
                  <a:spAutoFit/>
                </a:bodyPr>
                <a:lstStyle/>
                <a:p>
                  <a:pPr algn="ctr"/>
                  <a:r>
                    <a:rPr lang="en-GB" sz="1600" b="1" dirty="0"/>
                    <a:t>2</a:t>
                  </a:r>
                  <a:br>
                    <a:rPr lang="en-GB" sz="1600" b="1" dirty="0"/>
                  </a:br>
                  <a:r>
                    <a:rPr lang="en-GB" sz="1600" b="1" dirty="0"/>
                    <a:t>9</a:t>
                  </a:r>
                </a:p>
              </p:txBody>
            </p:sp>
            <p:cxnSp>
              <p:nvCxnSpPr>
                <p:cNvPr id="73" name="Straight Connector 72">
                  <a:extLst>
                    <a:ext uri="{FF2B5EF4-FFF2-40B4-BE49-F238E27FC236}">
                      <a16:creationId xmlns:a16="http://schemas.microsoft.com/office/drawing/2014/main" id="{832BF0DD-218C-4D96-88AF-E318091A453B}"/>
                    </a:ext>
                  </a:extLst>
                </p:cNvPr>
                <p:cNvCxnSpPr>
                  <a:cxnSpLocks/>
                </p:cNvCxnSpPr>
                <p:nvPr/>
              </p:nvCxnSpPr>
              <p:spPr>
                <a:xfrm>
                  <a:off x="5792098" y="5952838"/>
                  <a:ext cx="10845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74" name="Group 73">
                <a:extLst>
                  <a:ext uri="{FF2B5EF4-FFF2-40B4-BE49-F238E27FC236}">
                    <a16:creationId xmlns:a16="http://schemas.microsoft.com/office/drawing/2014/main" id="{C1C366E5-93D0-4E4B-9442-133540E50CFD}"/>
                  </a:ext>
                </a:extLst>
              </p:cNvPr>
              <p:cNvGrpSpPr/>
              <p:nvPr/>
            </p:nvGrpSpPr>
            <p:grpSpPr>
              <a:xfrm>
                <a:off x="5501886" y="6108700"/>
                <a:ext cx="304892" cy="584775"/>
                <a:chOff x="5778778" y="5660450"/>
                <a:chExt cx="304892" cy="584775"/>
              </a:xfrm>
            </p:grpSpPr>
            <p:sp>
              <p:nvSpPr>
                <p:cNvPr id="75" name="TextBox 74">
                  <a:extLst>
                    <a:ext uri="{FF2B5EF4-FFF2-40B4-BE49-F238E27FC236}">
                      <a16:creationId xmlns:a16="http://schemas.microsoft.com/office/drawing/2014/main" id="{72819C0C-AFA0-4483-9A60-E56235AEBB41}"/>
                    </a:ext>
                  </a:extLst>
                </p:cNvPr>
                <p:cNvSpPr txBox="1"/>
                <p:nvPr/>
              </p:nvSpPr>
              <p:spPr>
                <a:xfrm>
                  <a:off x="5778778" y="5660450"/>
                  <a:ext cx="304892" cy="584775"/>
                </a:xfrm>
                <a:prstGeom prst="rect">
                  <a:avLst/>
                </a:prstGeom>
                <a:noFill/>
              </p:spPr>
              <p:txBody>
                <a:bodyPr wrap="none" rtlCol="0">
                  <a:spAutoFit/>
                </a:bodyPr>
                <a:lstStyle/>
                <a:p>
                  <a:pPr algn="ctr"/>
                  <a:r>
                    <a:rPr lang="en-GB" sz="1600" b="1" dirty="0"/>
                    <a:t>7</a:t>
                  </a:r>
                  <a:br>
                    <a:rPr lang="en-GB" sz="1600" b="1" dirty="0"/>
                  </a:br>
                  <a:r>
                    <a:rPr lang="en-GB" sz="1600" b="1" dirty="0"/>
                    <a:t>9</a:t>
                  </a:r>
                </a:p>
              </p:txBody>
            </p:sp>
            <p:cxnSp>
              <p:nvCxnSpPr>
                <p:cNvPr id="76" name="Straight Connector 75">
                  <a:extLst>
                    <a:ext uri="{FF2B5EF4-FFF2-40B4-BE49-F238E27FC236}">
                      <a16:creationId xmlns:a16="http://schemas.microsoft.com/office/drawing/2014/main" id="{D9566FC6-8D26-436D-80F4-DC0125221B2A}"/>
                    </a:ext>
                  </a:extLst>
                </p:cNvPr>
                <p:cNvCxnSpPr>
                  <a:cxnSpLocks/>
                </p:cNvCxnSpPr>
                <p:nvPr/>
              </p:nvCxnSpPr>
              <p:spPr>
                <a:xfrm>
                  <a:off x="5876997" y="5952838"/>
                  <a:ext cx="108453"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grpSp>
      <p:sp>
        <p:nvSpPr>
          <p:cNvPr id="6" name="TextBox 5">
            <a:extLst>
              <a:ext uri="{FF2B5EF4-FFF2-40B4-BE49-F238E27FC236}">
                <a16:creationId xmlns:a16="http://schemas.microsoft.com/office/drawing/2014/main" id="{703AEA57-2EBE-4F3D-B667-D16DECE635F6}"/>
              </a:ext>
            </a:extLst>
          </p:cNvPr>
          <p:cNvSpPr txBox="1"/>
          <p:nvPr/>
        </p:nvSpPr>
        <p:spPr>
          <a:xfrm>
            <a:off x="5029200" y="1881722"/>
            <a:ext cx="4229099" cy="1169504"/>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noAutofit/>
          </a:bodyPr>
          <a:lstStyle/>
          <a:p>
            <a:r>
              <a:rPr lang="en-GB" b="1" dirty="0"/>
              <a:t>Do you agree with Annan?</a:t>
            </a:r>
            <a:br>
              <a:rPr lang="en-GB" b="1" dirty="0"/>
            </a:br>
            <a:r>
              <a:rPr lang="en-GB" b="1" dirty="0"/>
              <a:t>Explain your reasoning.</a:t>
            </a:r>
          </a:p>
        </p:txBody>
      </p:sp>
      <p:sp>
        <p:nvSpPr>
          <p:cNvPr id="95" name="Rectangle 94">
            <a:extLst>
              <a:ext uri="{FF2B5EF4-FFF2-40B4-BE49-F238E27FC236}">
                <a16:creationId xmlns:a16="http://schemas.microsoft.com/office/drawing/2014/main" id="{A1F0A47F-FD8B-46F1-AEA5-BB8003C94570}"/>
              </a:ext>
            </a:extLst>
          </p:cNvPr>
          <p:cNvSpPr/>
          <p:nvPr/>
        </p:nvSpPr>
        <p:spPr>
          <a:xfrm>
            <a:off x="962029" y="4843046"/>
            <a:ext cx="7219942" cy="1270465"/>
          </a:xfrm>
          <a:prstGeom prst="rect">
            <a:avLst/>
          </a:prstGeom>
          <a:solidFill>
            <a:srgbClr val="F9CBCB"/>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5" name="Group 4">
            <a:extLst>
              <a:ext uri="{FF2B5EF4-FFF2-40B4-BE49-F238E27FC236}">
                <a16:creationId xmlns:a16="http://schemas.microsoft.com/office/drawing/2014/main" id="{3EE5C398-676C-4744-9A4C-121F29A84138}"/>
              </a:ext>
            </a:extLst>
          </p:cNvPr>
          <p:cNvGrpSpPr/>
          <p:nvPr/>
        </p:nvGrpSpPr>
        <p:grpSpPr>
          <a:xfrm>
            <a:off x="1359320" y="5121759"/>
            <a:ext cx="6425360" cy="713038"/>
            <a:chOff x="539750" y="2610623"/>
            <a:chExt cx="7374595" cy="818377"/>
          </a:xfrm>
        </p:grpSpPr>
        <p:pic>
          <p:nvPicPr>
            <p:cNvPr id="4" name="Picture 3">
              <a:extLst>
                <a:ext uri="{FF2B5EF4-FFF2-40B4-BE49-F238E27FC236}">
                  <a16:creationId xmlns:a16="http://schemas.microsoft.com/office/drawing/2014/main" id="{30F7D68E-1588-4D34-ACE1-69922009D7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539750" y="2610623"/>
              <a:ext cx="835819" cy="818377"/>
            </a:xfrm>
            <a:prstGeom prst="rect">
              <a:avLst/>
            </a:prstGeom>
          </p:spPr>
        </p:pic>
        <p:pic>
          <p:nvPicPr>
            <p:cNvPr id="46" name="Picture 45">
              <a:extLst>
                <a:ext uri="{FF2B5EF4-FFF2-40B4-BE49-F238E27FC236}">
                  <a16:creationId xmlns:a16="http://schemas.microsoft.com/office/drawing/2014/main" id="{7CE80082-5EE0-4EAB-B5AE-72336E1E06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1357097" y="2610623"/>
              <a:ext cx="835819" cy="818377"/>
            </a:xfrm>
            <a:prstGeom prst="rect">
              <a:avLst/>
            </a:prstGeom>
          </p:spPr>
        </p:pic>
        <p:pic>
          <p:nvPicPr>
            <p:cNvPr id="47" name="Picture 46">
              <a:extLst>
                <a:ext uri="{FF2B5EF4-FFF2-40B4-BE49-F238E27FC236}">
                  <a16:creationId xmlns:a16="http://schemas.microsoft.com/office/drawing/2014/main" id="{6C77666A-3CC4-47B1-B9A9-141F151C90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2174444" y="2610623"/>
              <a:ext cx="835819" cy="818377"/>
            </a:xfrm>
            <a:prstGeom prst="rect">
              <a:avLst/>
            </a:prstGeom>
          </p:spPr>
        </p:pic>
        <p:pic>
          <p:nvPicPr>
            <p:cNvPr id="48" name="Picture 47">
              <a:extLst>
                <a:ext uri="{FF2B5EF4-FFF2-40B4-BE49-F238E27FC236}">
                  <a16:creationId xmlns:a16="http://schemas.microsoft.com/office/drawing/2014/main" id="{C35D4E48-F4BB-4C15-AFBC-515703E584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2991791" y="2610623"/>
              <a:ext cx="835819" cy="818377"/>
            </a:xfrm>
            <a:prstGeom prst="rect">
              <a:avLst/>
            </a:prstGeom>
          </p:spPr>
        </p:pic>
        <p:pic>
          <p:nvPicPr>
            <p:cNvPr id="49" name="Picture 48">
              <a:extLst>
                <a:ext uri="{FF2B5EF4-FFF2-40B4-BE49-F238E27FC236}">
                  <a16:creationId xmlns:a16="http://schemas.microsoft.com/office/drawing/2014/main" id="{35A737C3-C57E-4826-B9A1-3FD21A150A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3809138" y="2610623"/>
              <a:ext cx="835819" cy="818377"/>
            </a:xfrm>
            <a:prstGeom prst="rect">
              <a:avLst/>
            </a:prstGeom>
          </p:spPr>
        </p:pic>
        <p:pic>
          <p:nvPicPr>
            <p:cNvPr id="50" name="Picture 49">
              <a:extLst>
                <a:ext uri="{FF2B5EF4-FFF2-40B4-BE49-F238E27FC236}">
                  <a16:creationId xmlns:a16="http://schemas.microsoft.com/office/drawing/2014/main" id="{43834B37-AD08-44FF-8FFA-90603F812C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4626485" y="2610623"/>
              <a:ext cx="835819" cy="818377"/>
            </a:xfrm>
            <a:prstGeom prst="rect">
              <a:avLst/>
            </a:prstGeom>
          </p:spPr>
        </p:pic>
        <p:pic>
          <p:nvPicPr>
            <p:cNvPr id="52" name="Picture 51">
              <a:extLst>
                <a:ext uri="{FF2B5EF4-FFF2-40B4-BE49-F238E27FC236}">
                  <a16:creationId xmlns:a16="http://schemas.microsoft.com/office/drawing/2014/main" id="{B2E92229-D3A0-4431-A563-92AD468AA3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5443832" y="2610623"/>
              <a:ext cx="835819" cy="818377"/>
            </a:xfrm>
            <a:prstGeom prst="rect">
              <a:avLst/>
            </a:prstGeom>
          </p:spPr>
        </p:pic>
        <p:pic>
          <p:nvPicPr>
            <p:cNvPr id="53" name="Picture 52">
              <a:extLst>
                <a:ext uri="{FF2B5EF4-FFF2-40B4-BE49-F238E27FC236}">
                  <a16:creationId xmlns:a16="http://schemas.microsoft.com/office/drawing/2014/main" id="{FC150BE4-7278-45CA-8751-2EBA679BCA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6261179" y="2610623"/>
              <a:ext cx="835819" cy="818377"/>
            </a:xfrm>
            <a:prstGeom prst="rect">
              <a:avLst/>
            </a:prstGeom>
          </p:spPr>
        </p:pic>
        <p:pic>
          <p:nvPicPr>
            <p:cNvPr id="54" name="Picture 53">
              <a:extLst>
                <a:ext uri="{FF2B5EF4-FFF2-40B4-BE49-F238E27FC236}">
                  <a16:creationId xmlns:a16="http://schemas.microsoft.com/office/drawing/2014/main" id="{78B52E21-BC26-400D-A58D-123433B6EA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859" b="77410"/>
            <a:stretch/>
          </p:blipFill>
          <p:spPr>
            <a:xfrm>
              <a:off x="7078526" y="2610623"/>
              <a:ext cx="835819" cy="818377"/>
            </a:xfrm>
            <a:prstGeom prst="rect">
              <a:avLst/>
            </a:prstGeom>
          </p:spPr>
        </p:pic>
      </p:grpSp>
      <p:grpSp>
        <p:nvGrpSpPr>
          <p:cNvPr id="85" name="Group 84">
            <a:extLst>
              <a:ext uri="{FF2B5EF4-FFF2-40B4-BE49-F238E27FC236}">
                <a16:creationId xmlns:a16="http://schemas.microsoft.com/office/drawing/2014/main" id="{26765971-79D9-453A-B1C7-B63911A1A65F}"/>
              </a:ext>
            </a:extLst>
          </p:cNvPr>
          <p:cNvGrpSpPr/>
          <p:nvPr/>
        </p:nvGrpSpPr>
        <p:grpSpPr>
          <a:xfrm>
            <a:off x="7280381" y="5329863"/>
            <a:ext cx="296458" cy="296830"/>
            <a:chOff x="7045850" y="1759857"/>
            <a:chExt cx="712141" cy="713038"/>
          </a:xfrm>
        </p:grpSpPr>
        <p:cxnSp>
          <p:nvCxnSpPr>
            <p:cNvPr id="81" name="Straight Connector 80">
              <a:extLst>
                <a:ext uri="{FF2B5EF4-FFF2-40B4-BE49-F238E27FC236}">
                  <a16:creationId xmlns:a16="http://schemas.microsoft.com/office/drawing/2014/main" id="{BF3AAD3E-5EBF-44DB-947A-33DE0691F110}"/>
                </a:ext>
              </a:extLst>
            </p:cNvPr>
            <p:cNvCxnSpPr/>
            <p:nvPr/>
          </p:nvCxnSpPr>
          <p:spPr>
            <a:xfrm flipH="1">
              <a:off x="7045850" y="1759857"/>
              <a:ext cx="712141" cy="7130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A43674D-53BA-4096-8D06-CA0AADBB79A0}"/>
                </a:ext>
              </a:extLst>
            </p:cNvPr>
            <p:cNvCxnSpPr>
              <a:cxnSpLocks/>
            </p:cNvCxnSpPr>
            <p:nvPr/>
          </p:nvCxnSpPr>
          <p:spPr>
            <a:xfrm flipH="1" flipV="1">
              <a:off x="7045850" y="1759857"/>
              <a:ext cx="712141" cy="7130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23DC7F55-22E0-4C80-AF21-FA0BC6948E23}"/>
              </a:ext>
            </a:extLst>
          </p:cNvPr>
          <p:cNvGrpSpPr/>
          <p:nvPr/>
        </p:nvGrpSpPr>
        <p:grpSpPr>
          <a:xfrm>
            <a:off x="6568240" y="5329863"/>
            <a:ext cx="296458" cy="296830"/>
            <a:chOff x="7045850" y="1759857"/>
            <a:chExt cx="712141" cy="713038"/>
          </a:xfrm>
        </p:grpSpPr>
        <p:cxnSp>
          <p:nvCxnSpPr>
            <p:cNvPr id="87" name="Straight Connector 86">
              <a:extLst>
                <a:ext uri="{FF2B5EF4-FFF2-40B4-BE49-F238E27FC236}">
                  <a16:creationId xmlns:a16="http://schemas.microsoft.com/office/drawing/2014/main" id="{F10C0CA2-DE46-45FA-8490-2CCC5D700FBD}"/>
                </a:ext>
              </a:extLst>
            </p:cNvPr>
            <p:cNvCxnSpPr/>
            <p:nvPr/>
          </p:nvCxnSpPr>
          <p:spPr>
            <a:xfrm flipH="1">
              <a:off x="7045850" y="1759857"/>
              <a:ext cx="712141" cy="7130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B998316-6CC9-49F4-B958-5AFFBFA10C90}"/>
                </a:ext>
              </a:extLst>
            </p:cNvPr>
            <p:cNvCxnSpPr>
              <a:cxnSpLocks/>
            </p:cNvCxnSpPr>
            <p:nvPr/>
          </p:nvCxnSpPr>
          <p:spPr>
            <a:xfrm flipH="1" flipV="1">
              <a:off x="7045850" y="1759857"/>
              <a:ext cx="712141" cy="7130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4392D90B-8A54-4DF7-A6DC-A3D8F6113B98}"/>
              </a:ext>
            </a:extLst>
          </p:cNvPr>
          <p:cNvSpPr/>
          <p:nvPr/>
        </p:nvSpPr>
        <p:spPr>
          <a:xfrm>
            <a:off x="539751" y="1234800"/>
            <a:ext cx="4032250" cy="495108"/>
          </a:xfrm>
          <a:prstGeom prst="rect">
            <a:avLst/>
          </a:prstGeom>
          <a:solidFill>
            <a:schemeClr val="bg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algn="ctr"/>
            <a:r>
              <a:rPr lang="en-GB">
                <a:solidFill>
                  <a:schemeClr val="tx1"/>
                </a:solidFill>
              </a:rPr>
              <a:t>Annan is sharing his chocolate bar.</a:t>
            </a:r>
          </a:p>
        </p:txBody>
      </p:sp>
    </p:spTree>
    <p:extLst>
      <p:ext uri="{BB962C8B-B14F-4D97-AF65-F5344CB8AC3E}">
        <p14:creationId xmlns:p14="http://schemas.microsoft.com/office/powerpoint/2010/main" val="4014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B15DB849-90DD-4F2D-A18D-751BA3311BE1}"/>
              </a:ext>
            </a:extLst>
          </p:cNvPr>
          <p:cNvSpPr/>
          <p:nvPr/>
        </p:nvSpPr>
        <p:spPr>
          <a:xfrm>
            <a:off x="4195072" y="1337094"/>
            <a:ext cx="4409176" cy="4936706"/>
          </a:xfrm>
          <a:prstGeom prst="rect">
            <a:avLst/>
          </a:prstGeom>
          <a:solidFill>
            <a:srgbClr val="CFE09B"/>
          </a:solidFill>
          <a:ln w="28575">
            <a:solidFill>
              <a:srgbClr val="CFE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5E3F25-5590-44C2-A9BD-A6EB1A887FF7}"/>
              </a:ext>
            </a:extLst>
          </p:cNvPr>
          <p:cNvSpPr/>
          <p:nvPr/>
        </p:nvSpPr>
        <p:spPr>
          <a:xfrm>
            <a:off x="539750" y="1337094"/>
            <a:ext cx="3652552" cy="3290901"/>
          </a:xfrm>
          <a:prstGeom prst="rect">
            <a:avLst/>
          </a:prstGeom>
          <a:solidFill>
            <a:schemeClr val="bg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23797E52-4D65-43B4-945C-FA1BE28257FA}"/>
              </a:ext>
            </a:extLst>
          </p:cNvPr>
          <p:cNvSpPr/>
          <p:nvPr/>
        </p:nvSpPr>
        <p:spPr>
          <a:xfrm>
            <a:off x="445575" y="702863"/>
            <a:ext cx="2090592"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Subtract Fractions</a:t>
            </a:r>
          </a:p>
        </p:txBody>
      </p:sp>
      <p:sp>
        <p:nvSpPr>
          <p:cNvPr id="10" name="Rectangle 9"/>
          <p:cNvSpPr/>
          <p:nvPr/>
        </p:nvSpPr>
        <p:spPr>
          <a:xfrm>
            <a:off x="2536167"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53616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E9C953-41D0-4488-B24B-0583F64F1EE2}"/>
              </a:ext>
            </a:extLst>
          </p:cNvPr>
          <p:cNvSpPr/>
          <p:nvPr/>
        </p:nvSpPr>
        <p:spPr>
          <a:xfrm>
            <a:off x="725706" y="1386779"/>
            <a:ext cx="3280641" cy="369332"/>
          </a:xfrm>
          <a:prstGeom prst="rect">
            <a:avLst/>
          </a:prstGeom>
        </p:spPr>
        <p:txBody>
          <a:bodyPr wrap="square">
            <a:spAutoFit/>
          </a:bodyPr>
          <a:lstStyle/>
          <a:p>
            <a:pPr algn="ctr"/>
            <a:r>
              <a:rPr lang="en-GB" dirty="0"/>
              <a:t>A shape has been part shaded. </a:t>
            </a:r>
          </a:p>
        </p:txBody>
      </p:sp>
      <p:grpSp>
        <p:nvGrpSpPr>
          <p:cNvPr id="25" name="Group 24">
            <a:extLst>
              <a:ext uri="{FF2B5EF4-FFF2-40B4-BE49-F238E27FC236}">
                <a16:creationId xmlns:a16="http://schemas.microsoft.com/office/drawing/2014/main" id="{249998FD-0E9B-47A3-9B40-5F1FA704D787}"/>
              </a:ext>
            </a:extLst>
          </p:cNvPr>
          <p:cNvGrpSpPr/>
          <p:nvPr/>
        </p:nvGrpSpPr>
        <p:grpSpPr>
          <a:xfrm>
            <a:off x="1540396" y="1803521"/>
            <a:ext cx="1651260" cy="1915366"/>
            <a:chOff x="1358131" y="3411512"/>
            <a:chExt cx="1794316" cy="2081302"/>
          </a:xfrm>
        </p:grpSpPr>
        <p:sp>
          <p:nvSpPr>
            <p:cNvPr id="3" name="Hexagon 2">
              <a:extLst>
                <a:ext uri="{FF2B5EF4-FFF2-40B4-BE49-F238E27FC236}">
                  <a16:creationId xmlns:a16="http://schemas.microsoft.com/office/drawing/2014/main" id="{128059C8-7E98-4556-BA6F-45F679A70CEC}"/>
                </a:ext>
              </a:extLst>
            </p:cNvPr>
            <p:cNvSpPr/>
            <p:nvPr/>
          </p:nvSpPr>
          <p:spPr>
            <a:xfrm rot="5400000">
              <a:off x="1219200" y="3559567"/>
              <a:ext cx="2076450" cy="1790043"/>
            </a:xfrm>
            <a:prstGeom prst="hexagon">
              <a:avLst>
                <a:gd name="adj" fmla="val 29256"/>
                <a:gd name="vf" fmla="val 11547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0ACE504A-B71E-4164-B6E6-A2EA033B1456}"/>
                </a:ext>
              </a:extLst>
            </p:cNvPr>
            <p:cNvSpPr/>
            <p:nvPr/>
          </p:nvSpPr>
          <p:spPr>
            <a:xfrm rot="1800000">
              <a:off x="1512727" y="4402079"/>
              <a:ext cx="1036959" cy="891194"/>
            </a:xfrm>
            <a:prstGeom prst="triangle">
              <a:avLst>
                <a:gd name="adj" fmla="val 50230"/>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AE6D6002-9BBA-4029-8D85-016AE5D902C0}"/>
                </a:ext>
              </a:extLst>
            </p:cNvPr>
            <p:cNvSpPr/>
            <p:nvPr/>
          </p:nvSpPr>
          <p:spPr>
            <a:xfrm rot="8991503">
              <a:off x="1515116" y="3616331"/>
              <a:ext cx="1036959" cy="891194"/>
            </a:xfrm>
            <a:prstGeom prst="triangle">
              <a:avLst>
                <a:gd name="adj" fmla="val 50230"/>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9DC6FEC4-CF53-48F1-8533-0B166F2BF557}"/>
                </a:ext>
              </a:extLst>
            </p:cNvPr>
            <p:cNvCxnSpPr>
              <a:cxnSpLocks/>
              <a:stCxn id="3" idx="3"/>
              <a:endCxn id="3" idx="0"/>
            </p:cNvCxnSpPr>
            <p:nvPr/>
          </p:nvCxnSpPr>
          <p:spPr>
            <a:xfrm rot="5400000">
              <a:off x="1219200" y="4454589"/>
              <a:ext cx="207645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566ED15-EF4F-43B1-A0BD-B34A85C13665}"/>
                </a:ext>
              </a:extLst>
            </p:cNvPr>
            <p:cNvCxnSpPr>
              <a:cxnSpLocks/>
              <a:endCxn id="3" idx="2"/>
            </p:cNvCxnSpPr>
            <p:nvPr/>
          </p:nvCxnSpPr>
          <p:spPr>
            <a:xfrm rot="5400000" flipH="1">
              <a:off x="1747748" y="3554715"/>
              <a:ext cx="1019355" cy="179004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69FAC31-84A5-4A96-845A-B5F97B96E745}"/>
                </a:ext>
              </a:extLst>
            </p:cNvPr>
            <p:cNvCxnSpPr>
              <a:cxnSpLocks/>
              <a:stCxn id="3" idx="4"/>
              <a:endCxn id="3" idx="1"/>
            </p:cNvCxnSpPr>
            <p:nvPr/>
          </p:nvCxnSpPr>
          <p:spPr>
            <a:xfrm rot="5400000">
              <a:off x="1742895" y="3559567"/>
              <a:ext cx="1029060" cy="179004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8" name="Hexagon 67">
              <a:extLst>
                <a:ext uri="{FF2B5EF4-FFF2-40B4-BE49-F238E27FC236}">
                  <a16:creationId xmlns:a16="http://schemas.microsoft.com/office/drawing/2014/main" id="{4701A03D-CBA5-4CF1-BACE-B7D3836068A5}"/>
                </a:ext>
              </a:extLst>
            </p:cNvPr>
            <p:cNvSpPr/>
            <p:nvPr/>
          </p:nvSpPr>
          <p:spPr>
            <a:xfrm rot="5400000">
              <a:off x="1214928" y="3554715"/>
              <a:ext cx="2076450" cy="1790043"/>
            </a:xfrm>
            <a:prstGeom prst="hexagon">
              <a:avLst>
                <a:gd name="adj" fmla="val 29256"/>
                <a:gd name="vf" fmla="val 11547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Rectangle 79">
            <a:extLst>
              <a:ext uri="{FF2B5EF4-FFF2-40B4-BE49-F238E27FC236}">
                <a16:creationId xmlns:a16="http://schemas.microsoft.com/office/drawing/2014/main" id="{2D04CAAF-65A2-4550-8622-0CB1818C5479}"/>
              </a:ext>
            </a:extLst>
          </p:cNvPr>
          <p:cNvSpPr/>
          <p:nvPr/>
        </p:nvSpPr>
        <p:spPr>
          <a:xfrm>
            <a:off x="4383535" y="1427933"/>
            <a:ext cx="4032250" cy="1371600"/>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r>
              <a:rPr lang="en-GB" b="1" dirty="0">
                <a:solidFill>
                  <a:schemeClr val="tx1"/>
                </a:solidFill>
              </a:rPr>
              <a:t>If you were subtracting</a:t>
            </a:r>
            <a:br>
              <a:rPr lang="en-GB" b="1" dirty="0">
                <a:solidFill>
                  <a:schemeClr val="tx1"/>
                </a:solidFill>
              </a:rPr>
            </a:br>
            <a:r>
              <a:rPr lang="en-GB" b="1" dirty="0">
                <a:solidFill>
                  <a:schemeClr val="tx1"/>
                </a:solidFill>
              </a:rPr>
              <a:t>2 fractions, you might have got:</a:t>
            </a:r>
          </a:p>
        </p:txBody>
      </p:sp>
      <p:grpSp>
        <p:nvGrpSpPr>
          <p:cNvPr id="27" name="Group 26">
            <a:extLst>
              <a:ext uri="{FF2B5EF4-FFF2-40B4-BE49-F238E27FC236}">
                <a16:creationId xmlns:a16="http://schemas.microsoft.com/office/drawing/2014/main" id="{18073DE5-68AE-4EFA-84D2-94F7356B2CA8}"/>
              </a:ext>
            </a:extLst>
          </p:cNvPr>
          <p:cNvGrpSpPr/>
          <p:nvPr/>
        </p:nvGrpSpPr>
        <p:grpSpPr>
          <a:xfrm>
            <a:off x="4447023" y="2127235"/>
            <a:ext cx="1252179" cy="584775"/>
            <a:chOff x="4644877" y="2036396"/>
            <a:chExt cx="1252179" cy="584775"/>
          </a:xfrm>
        </p:grpSpPr>
        <p:sp>
          <p:nvSpPr>
            <p:cNvPr id="91" name="TextBox 90">
              <a:extLst>
                <a:ext uri="{FF2B5EF4-FFF2-40B4-BE49-F238E27FC236}">
                  <a16:creationId xmlns:a16="http://schemas.microsoft.com/office/drawing/2014/main" id="{20D91320-4E28-4F13-B7DB-0BA2AA8B6F46}"/>
                </a:ext>
              </a:extLst>
            </p:cNvPr>
            <p:cNvSpPr txBox="1"/>
            <p:nvPr/>
          </p:nvSpPr>
          <p:spPr>
            <a:xfrm>
              <a:off x="4644877" y="2036396"/>
              <a:ext cx="310027" cy="584775"/>
            </a:xfrm>
            <a:prstGeom prst="rect">
              <a:avLst/>
            </a:prstGeom>
            <a:noFill/>
          </p:spPr>
          <p:txBody>
            <a:bodyPr wrap="none" rtlCol="0">
              <a:spAutoFit/>
            </a:bodyPr>
            <a:lstStyle/>
            <a:p>
              <a:pPr algn="ctr"/>
              <a:r>
                <a:rPr lang="en-GB" sz="1600" b="1" dirty="0"/>
                <a:t>6</a:t>
              </a:r>
              <a:br>
                <a:rPr lang="en-GB" sz="1600" b="1" dirty="0"/>
              </a:br>
              <a:r>
                <a:rPr lang="en-GB" sz="1600" b="1" dirty="0"/>
                <a:t>6</a:t>
              </a:r>
            </a:p>
          </p:txBody>
        </p:sp>
        <p:cxnSp>
          <p:nvCxnSpPr>
            <p:cNvPr id="92" name="Straight Connector 91">
              <a:extLst>
                <a:ext uri="{FF2B5EF4-FFF2-40B4-BE49-F238E27FC236}">
                  <a16:creationId xmlns:a16="http://schemas.microsoft.com/office/drawing/2014/main" id="{2FF79AC6-D9DE-438F-A436-37833A313322}"/>
                </a:ext>
              </a:extLst>
            </p:cNvPr>
            <p:cNvCxnSpPr>
              <a:cxnSpLocks/>
            </p:cNvCxnSpPr>
            <p:nvPr/>
          </p:nvCxnSpPr>
          <p:spPr>
            <a:xfrm>
              <a:off x="4744750"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96" name="TextBox 95">
              <a:extLst>
                <a:ext uri="{FF2B5EF4-FFF2-40B4-BE49-F238E27FC236}">
                  <a16:creationId xmlns:a16="http://schemas.microsoft.com/office/drawing/2014/main" id="{64C8596C-223C-4F02-B59A-FC3B344AAB1B}"/>
                </a:ext>
              </a:extLst>
            </p:cNvPr>
            <p:cNvSpPr txBox="1"/>
            <p:nvPr/>
          </p:nvSpPr>
          <p:spPr>
            <a:xfrm>
              <a:off x="4866980" y="2163396"/>
              <a:ext cx="311656" cy="338554"/>
            </a:xfrm>
            <a:prstGeom prst="rect">
              <a:avLst/>
            </a:prstGeom>
            <a:noFill/>
          </p:spPr>
          <p:txBody>
            <a:bodyPr wrap="none" rtlCol="0">
              <a:spAutoFit/>
            </a:bodyPr>
            <a:lstStyle/>
            <a:p>
              <a:pPr algn="ctr"/>
              <a:r>
                <a:rPr lang="en-GB" sz="1600" b="1" dirty="0"/>
                <a:t>−</a:t>
              </a:r>
            </a:p>
          </p:txBody>
        </p:sp>
        <p:sp>
          <p:nvSpPr>
            <p:cNvPr id="97" name="TextBox 96">
              <a:extLst>
                <a:ext uri="{FF2B5EF4-FFF2-40B4-BE49-F238E27FC236}">
                  <a16:creationId xmlns:a16="http://schemas.microsoft.com/office/drawing/2014/main" id="{3D1F8B84-9C4E-4D7E-81F6-218BDA422CB6}"/>
                </a:ext>
              </a:extLst>
            </p:cNvPr>
            <p:cNvSpPr txBox="1"/>
            <p:nvPr/>
          </p:nvSpPr>
          <p:spPr>
            <a:xfrm>
              <a:off x="5354768" y="2163396"/>
              <a:ext cx="311656" cy="338554"/>
            </a:xfrm>
            <a:prstGeom prst="rect">
              <a:avLst/>
            </a:prstGeom>
            <a:noFill/>
          </p:spPr>
          <p:txBody>
            <a:bodyPr wrap="none" rtlCol="0">
              <a:spAutoFit/>
            </a:bodyPr>
            <a:lstStyle/>
            <a:p>
              <a:pPr algn="ctr"/>
              <a:r>
                <a:rPr lang="en-GB" sz="1600" b="1" dirty="0"/>
                <a:t>=</a:t>
              </a:r>
            </a:p>
          </p:txBody>
        </p:sp>
        <p:sp>
          <p:nvSpPr>
            <p:cNvPr id="102" name="TextBox 101">
              <a:extLst>
                <a:ext uri="{FF2B5EF4-FFF2-40B4-BE49-F238E27FC236}">
                  <a16:creationId xmlns:a16="http://schemas.microsoft.com/office/drawing/2014/main" id="{1EF8AFFD-F3A5-4C04-B881-8DAD321E566D}"/>
                </a:ext>
              </a:extLst>
            </p:cNvPr>
            <p:cNvSpPr txBox="1"/>
            <p:nvPr/>
          </p:nvSpPr>
          <p:spPr>
            <a:xfrm>
              <a:off x="5102267" y="2036396"/>
              <a:ext cx="310027" cy="584775"/>
            </a:xfrm>
            <a:prstGeom prst="rect">
              <a:avLst/>
            </a:prstGeom>
            <a:noFill/>
          </p:spPr>
          <p:txBody>
            <a:bodyPr wrap="none" rtlCol="0">
              <a:spAutoFit/>
            </a:bodyPr>
            <a:lstStyle/>
            <a:p>
              <a:pPr algn="ctr"/>
              <a:r>
                <a:rPr lang="en-GB" sz="1600" b="1" dirty="0"/>
                <a:t>4</a:t>
              </a:r>
              <a:br>
                <a:rPr lang="en-GB" sz="1600" b="1" dirty="0"/>
              </a:br>
              <a:r>
                <a:rPr lang="en-GB" sz="1600" b="1" dirty="0"/>
                <a:t>6</a:t>
              </a:r>
            </a:p>
          </p:txBody>
        </p:sp>
        <p:cxnSp>
          <p:nvCxnSpPr>
            <p:cNvPr id="103" name="Straight Connector 102">
              <a:extLst>
                <a:ext uri="{FF2B5EF4-FFF2-40B4-BE49-F238E27FC236}">
                  <a16:creationId xmlns:a16="http://schemas.microsoft.com/office/drawing/2014/main" id="{A7C9058C-0CB6-4260-9B73-1A1A2E94497B}"/>
                </a:ext>
              </a:extLst>
            </p:cNvPr>
            <p:cNvCxnSpPr>
              <a:cxnSpLocks/>
            </p:cNvCxnSpPr>
            <p:nvPr/>
          </p:nvCxnSpPr>
          <p:spPr>
            <a:xfrm>
              <a:off x="5202140"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00" name="TextBox 99">
              <a:extLst>
                <a:ext uri="{FF2B5EF4-FFF2-40B4-BE49-F238E27FC236}">
                  <a16:creationId xmlns:a16="http://schemas.microsoft.com/office/drawing/2014/main" id="{1C924B6D-F559-4292-AE34-36EC0CF1E659}"/>
                </a:ext>
              </a:extLst>
            </p:cNvPr>
            <p:cNvSpPr txBox="1"/>
            <p:nvPr/>
          </p:nvSpPr>
          <p:spPr>
            <a:xfrm>
              <a:off x="5587029" y="2036396"/>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01" name="Straight Connector 100">
              <a:extLst>
                <a:ext uri="{FF2B5EF4-FFF2-40B4-BE49-F238E27FC236}">
                  <a16:creationId xmlns:a16="http://schemas.microsoft.com/office/drawing/2014/main" id="{B761E9D6-60C3-419F-B876-816AF3DF66F5}"/>
                </a:ext>
              </a:extLst>
            </p:cNvPr>
            <p:cNvCxnSpPr>
              <a:cxnSpLocks/>
            </p:cNvCxnSpPr>
            <p:nvPr/>
          </p:nvCxnSpPr>
          <p:spPr>
            <a:xfrm>
              <a:off x="5686902"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29" name="Group 28">
            <a:extLst>
              <a:ext uri="{FF2B5EF4-FFF2-40B4-BE49-F238E27FC236}">
                <a16:creationId xmlns:a16="http://schemas.microsoft.com/office/drawing/2014/main" id="{0A8FA385-6C49-4479-8C61-7452FE9A825C}"/>
              </a:ext>
            </a:extLst>
          </p:cNvPr>
          <p:cNvGrpSpPr/>
          <p:nvPr/>
        </p:nvGrpSpPr>
        <p:grpSpPr>
          <a:xfrm>
            <a:off x="6062038" y="2127235"/>
            <a:ext cx="1252179" cy="584775"/>
            <a:chOff x="6259892" y="2036396"/>
            <a:chExt cx="1252179" cy="584775"/>
          </a:xfrm>
        </p:grpSpPr>
        <p:sp>
          <p:nvSpPr>
            <p:cNvPr id="122" name="TextBox 121">
              <a:extLst>
                <a:ext uri="{FF2B5EF4-FFF2-40B4-BE49-F238E27FC236}">
                  <a16:creationId xmlns:a16="http://schemas.microsoft.com/office/drawing/2014/main" id="{BFD910FF-3C1D-48F1-8FA5-EFB59B741E38}"/>
                </a:ext>
              </a:extLst>
            </p:cNvPr>
            <p:cNvSpPr txBox="1"/>
            <p:nvPr/>
          </p:nvSpPr>
          <p:spPr>
            <a:xfrm>
              <a:off x="6259892" y="2036396"/>
              <a:ext cx="310027" cy="584775"/>
            </a:xfrm>
            <a:prstGeom prst="rect">
              <a:avLst/>
            </a:prstGeom>
            <a:noFill/>
          </p:spPr>
          <p:txBody>
            <a:bodyPr wrap="none" rtlCol="0">
              <a:spAutoFit/>
            </a:bodyPr>
            <a:lstStyle/>
            <a:p>
              <a:pPr algn="ctr"/>
              <a:r>
                <a:rPr lang="en-GB" sz="1600" b="1" dirty="0"/>
                <a:t>4</a:t>
              </a:r>
              <a:br>
                <a:rPr lang="en-GB" sz="1600" b="1" dirty="0"/>
              </a:br>
              <a:r>
                <a:rPr lang="en-GB" sz="1600" b="1" dirty="0"/>
                <a:t>6</a:t>
              </a:r>
            </a:p>
          </p:txBody>
        </p:sp>
        <p:cxnSp>
          <p:nvCxnSpPr>
            <p:cNvPr id="123" name="Straight Connector 122">
              <a:extLst>
                <a:ext uri="{FF2B5EF4-FFF2-40B4-BE49-F238E27FC236}">
                  <a16:creationId xmlns:a16="http://schemas.microsoft.com/office/drawing/2014/main" id="{952587B1-C088-4CB0-93D8-B3017EC2ABA9}"/>
                </a:ext>
              </a:extLst>
            </p:cNvPr>
            <p:cNvCxnSpPr>
              <a:cxnSpLocks/>
            </p:cNvCxnSpPr>
            <p:nvPr/>
          </p:nvCxnSpPr>
          <p:spPr>
            <a:xfrm>
              <a:off x="6359765"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24" name="TextBox 123">
              <a:extLst>
                <a:ext uri="{FF2B5EF4-FFF2-40B4-BE49-F238E27FC236}">
                  <a16:creationId xmlns:a16="http://schemas.microsoft.com/office/drawing/2014/main" id="{626483EE-6A14-431C-A7A6-50DC942C5C54}"/>
                </a:ext>
              </a:extLst>
            </p:cNvPr>
            <p:cNvSpPr txBox="1"/>
            <p:nvPr/>
          </p:nvSpPr>
          <p:spPr>
            <a:xfrm>
              <a:off x="6481995" y="2163396"/>
              <a:ext cx="311656" cy="338554"/>
            </a:xfrm>
            <a:prstGeom prst="rect">
              <a:avLst/>
            </a:prstGeom>
            <a:noFill/>
          </p:spPr>
          <p:txBody>
            <a:bodyPr wrap="none" rtlCol="0">
              <a:spAutoFit/>
            </a:bodyPr>
            <a:lstStyle/>
            <a:p>
              <a:pPr algn="ctr"/>
              <a:r>
                <a:rPr lang="en-GB" sz="1600" b="1" dirty="0"/>
                <a:t>−</a:t>
              </a:r>
            </a:p>
          </p:txBody>
        </p:sp>
        <p:sp>
          <p:nvSpPr>
            <p:cNvPr id="125" name="TextBox 124">
              <a:extLst>
                <a:ext uri="{FF2B5EF4-FFF2-40B4-BE49-F238E27FC236}">
                  <a16:creationId xmlns:a16="http://schemas.microsoft.com/office/drawing/2014/main" id="{2E898A0E-1110-4710-AE3D-377F173616FA}"/>
                </a:ext>
              </a:extLst>
            </p:cNvPr>
            <p:cNvSpPr txBox="1"/>
            <p:nvPr/>
          </p:nvSpPr>
          <p:spPr>
            <a:xfrm>
              <a:off x="6969783" y="2163396"/>
              <a:ext cx="311656" cy="338554"/>
            </a:xfrm>
            <a:prstGeom prst="rect">
              <a:avLst/>
            </a:prstGeom>
            <a:noFill/>
          </p:spPr>
          <p:txBody>
            <a:bodyPr wrap="none" rtlCol="0">
              <a:spAutoFit/>
            </a:bodyPr>
            <a:lstStyle/>
            <a:p>
              <a:pPr algn="ctr"/>
              <a:r>
                <a:rPr lang="en-GB" sz="1600" b="1" dirty="0"/>
                <a:t>=</a:t>
              </a:r>
            </a:p>
          </p:txBody>
        </p:sp>
        <p:sp>
          <p:nvSpPr>
            <p:cNvPr id="126" name="TextBox 125">
              <a:extLst>
                <a:ext uri="{FF2B5EF4-FFF2-40B4-BE49-F238E27FC236}">
                  <a16:creationId xmlns:a16="http://schemas.microsoft.com/office/drawing/2014/main" id="{F0AB8B29-9257-4932-98F8-D86B87C9688A}"/>
                </a:ext>
              </a:extLst>
            </p:cNvPr>
            <p:cNvSpPr txBox="1"/>
            <p:nvPr/>
          </p:nvSpPr>
          <p:spPr>
            <a:xfrm>
              <a:off x="6717282" y="2036396"/>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27" name="Straight Connector 126">
              <a:extLst>
                <a:ext uri="{FF2B5EF4-FFF2-40B4-BE49-F238E27FC236}">
                  <a16:creationId xmlns:a16="http://schemas.microsoft.com/office/drawing/2014/main" id="{A45F97B7-94A8-4B2D-9629-118E09D8FA22}"/>
                </a:ext>
              </a:extLst>
            </p:cNvPr>
            <p:cNvCxnSpPr>
              <a:cxnSpLocks/>
            </p:cNvCxnSpPr>
            <p:nvPr/>
          </p:nvCxnSpPr>
          <p:spPr>
            <a:xfrm>
              <a:off x="6817155"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28" name="TextBox 127">
              <a:extLst>
                <a:ext uri="{FF2B5EF4-FFF2-40B4-BE49-F238E27FC236}">
                  <a16:creationId xmlns:a16="http://schemas.microsoft.com/office/drawing/2014/main" id="{7F70BEE5-01B7-4F6F-887C-B3897FC5C87D}"/>
                </a:ext>
              </a:extLst>
            </p:cNvPr>
            <p:cNvSpPr txBox="1"/>
            <p:nvPr/>
          </p:nvSpPr>
          <p:spPr>
            <a:xfrm>
              <a:off x="7202044" y="2036396"/>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29" name="Straight Connector 128">
              <a:extLst>
                <a:ext uri="{FF2B5EF4-FFF2-40B4-BE49-F238E27FC236}">
                  <a16:creationId xmlns:a16="http://schemas.microsoft.com/office/drawing/2014/main" id="{BFE51086-716C-4A49-AB77-CEE1F3EF5F75}"/>
                </a:ext>
              </a:extLst>
            </p:cNvPr>
            <p:cNvCxnSpPr>
              <a:cxnSpLocks/>
            </p:cNvCxnSpPr>
            <p:nvPr/>
          </p:nvCxnSpPr>
          <p:spPr>
            <a:xfrm>
              <a:off x="7301917" y="2328784"/>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sp>
        <p:nvSpPr>
          <p:cNvPr id="130" name="Rectangle 129">
            <a:extLst>
              <a:ext uri="{FF2B5EF4-FFF2-40B4-BE49-F238E27FC236}">
                <a16:creationId xmlns:a16="http://schemas.microsoft.com/office/drawing/2014/main" id="{E665FF87-1A4D-48CB-BCC3-F552FBFBBCCC}"/>
              </a:ext>
            </a:extLst>
          </p:cNvPr>
          <p:cNvSpPr/>
          <p:nvPr/>
        </p:nvSpPr>
        <p:spPr>
          <a:xfrm>
            <a:off x="4383535" y="2973713"/>
            <a:ext cx="4032250" cy="1371600"/>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r>
              <a:rPr lang="en-GB" b="1" dirty="0">
                <a:solidFill>
                  <a:schemeClr val="tx1"/>
                </a:solidFill>
              </a:rPr>
              <a:t>If you were subtracting</a:t>
            </a:r>
            <a:br>
              <a:rPr lang="en-GB" b="1" dirty="0">
                <a:solidFill>
                  <a:schemeClr val="tx1"/>
                </a:solidFill>
              </a:rPr>
            </a:br>
            <a:r>
              <a:rPr lang="en-GB" b="1" dirty="0">
                <a:solidFill>
                  <a:schemeClr val="tx1"/>
                </a:solidFill>
              </a:rPr>
              <a:t>3 fractions, you might have got:</a:t>
            </a:r>
          </a:p>
        </p:txBody>
      </p:sp>
      <p:grpSp>
        <p:nvGrpSpPr>
          <p:cNvPr id="30" name="Group 29">
            <a:extLst>
              <a:ext uri="{FF2B5EF4-FFF2-40B4-BE49-F238E27FC236}">
                <a16:creationId xmlns:a16="http://schemas.microsoft.com/office/drawing/2014/main" id="{C1211EB6-D5AC-4A98-9A9E-CBF607AE51D4}"/>
              </a:ext>
            </a:extLst>
          </p:cNvPr>
          <p:cNvGrpSpPr/>
          <p:nvPr/>
        </p:nvGrpSpPr>
        <p:grpSpPr>
          <a:xfrm>
            <a:off x="4493977" y="3673015"/>
            <a:ext cx="1720183" cy="584775"/>
            <a:chOff x="4644877" y="3599428"/>
            <a:chExt cx="1720183" cy="584775"/>
          </a:xfrm>
        </p:grpSpPr>
        <p:sp>
          <p:nvSpPr>
            <p:cNvPr id="131" name="TextBox 130">
              <a:extLst>
                <a:ext uri="{FF2B5EF4-FFF2-40B4-BE49-F238E27FC236}">
                  <a16:creationId xmlns:a16="http://schemas.microsoft.com/office/drawing/2014/main" id="{AB5C69C0-FDD9-43D3-A252-550C1DC36535}"/>
                </a:ext>
              </a:extLst>
            </p:cNvPr>
            <p:cNvSpPr txBox="1"/>
            <p:nvPr/>
          </p:nvSpPr>
          <p:spPr>
            <a:xfrm>
              <a:off x="4644877" y="3599428"/>
              <a:ext cx="310027" cy="584775"/>
            </a:xfrm>
            <a:prstGeom prst="rect">
              <a:avLst/>
            </a:prstGeom>
            <a:noFill/>
          </p:spPr>
          <p:txBody>
            <a:bodyPr wrap="none" rtlCol="0">
              <a:spAutoFit/>
            </a:bodyPr>
            <a:lstStyle/>
            <a:p>
              <a:pPr algn="ctr"/>
              <a:r>
                <a:rPr lang="en-GB" sz="1600" b="1" dirty="0"/>
                <a:t>6</a:t>
              </a:r>
              <a:br>
                <a:rPr lang="en-GB" sz="1600" b="1" dirty="0"/>
              </a:br>
              <a:r>
                <a:rPr lang="en-GB" sz="1600" b="1" dirty="0"/>
                <a:t>6</a:t>
              </a:r>
            </a:p>
          </p:txBody>
        </p:sp>
        <p:cxnSp>
          <p:nvCxnSpPr>
            <p:cNvPr id="132" name="Straight Connector 131">
              <a:extLst>
                <a:ext uri="{FF2B5EF4-FFF2-40B4-BE49-F238E27FC236}">
                  <a16:creationId xmlns:a16="http://schemas.microsoft.com/office/drawing/2014/main" id="{E8945981-DDFF-4F19-9595-039373DC37A5}"/>
                </a:ext>
              </a:extLst>
            </p:cNvPr>
            <p:cNvCxnSpPr>
              <a:cxnSpLocks/>
            </p:cNvCxnSpPr>
            <p:nvPr/>
          </p:nvCxnSpPr>
          <p:spPr>
            <a:xfrm>
              <a:off x="4744750"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33" name="TextBox 132">
              <a:extLst>
                <a:ext uri="{FF2B5EF4-FFF2-40B4-BE49-F238E27FC236}">
                  <a16:creationId xmlns:a16="http://schemas.microsoft.com/office/drawing/2014/main" id="{8B81B68F-F93D-4E7F-BAAE-9DA203A4CE76}"/>
                </a:ext>
              </a:extLst>
            </p:cNvPr>
            <p:cNvSpPr txBox="1"/>
            <p:nvPr/>
          </p:nvSpPr>
          <p:spPr>
            <a:xfrm>
              <a:off x="4866980" y="3726428"/>
              <a:ext cx="311656" cy="338554"/>
            </a:xfrm>
            <a:prstGeom prst="rect">
              <a:avLst/>
            </a:prstGeom>
            <a:noFill/>
          </p:spPr>
          <p:txBody>
            <a:bodyPr wrap="none" rtlCol="0">
              <a:spAutoFit/>
            </a:bodyPr>
            <a:lstStyle/>
            <a:p>
              <a:pPr algn="ctr"/>
              <a:r>
                <a:rPr lang="en-GB" sz="1600" b="1" dirty="0"/>
                <a:t>−</a:t>
              </a:r>
            </a:p>
          </p:txBody>
        </p:sp>
        <p:sp>
          <p:nvSpPr>
            <p:cNvPr id="134" name="TextBox 133">
              <a:extLst>
                <a:ext uri="{FF2B5EF4-FFF2-40B4-BE49-F238E27FC236}">
                  <a16:creationId xmlns:a16="http://schemas.microsoft.com/office/drawing/2014/main" id="{C407008D-C3B8-4B09-BAF6-6FA12CD34B17}"/>
                </a:ext>
              </a:extLst>
            </p:cNvPr>
            <p:cNvSpPr txBox="1"/>
            <p:nvPr/>
          </p:nvSpPr>
          <p:spPr>
            <a:xfrm>
              <a:off x="5354768" y="3726428"/>
              <a:ext cx="311656" cy="338554"/>
            </a:xfrm>
            <a:prstGeom prst="rect">
              <a:avLst/>
            </a:prstGeom>
            <a:noFill/>
          </p:spPr>
          <p:txBody>
            <a:bodyPr wrap="none" rtlCol="0">
              <a:spAutoFit/>
            </a:bodyPr>
            <a:lstStyle/>
            <a:p>
              <a:pPr algn="ctr"/>
              <a:r>
                <a:rPr lang="en-GB" sz="1600" b="1" dirty="0"/>
                <a:t>−</a:t>
              </a:r>
            </a:p>
          </p:txBody>
        </p:sp>
        <p:sp>
          <p:nvSpPr>
            <p:cNvPr id="135" name="TextBox 134">
              <a:extLst>
                <a:ext uri="{FF2B5EF4-FFF2-40B4-BE49-F238E27FC236}">
                  <a16:creationId xmlns:a16="http://schemas.microsoft.com/office/drawing/2014/main" id="{86BFEA20-04A9-4089-B2B0-3E2B3CE3DC85}"/>
                </a:ext>
              </a:extLst>
            </p:cNvPr>
            <p:cNvSpPr txBox="1"/>
            <p:nvPr/>
          </p:nvSpPr>
          <p:spPr>
            <a:xfrm>
              <a:off x="5102267" y="3599428"/>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36" name="Straight Connector 135">
              <a:extLst>
                <a:ext uri="{FF2B5EF4-FFF2-40B4-BE49-F238E27FC236}">
                  <a16:creationId xmlns:a16="http://schemas.microsoft.com/office/drawing/2014/main" id="{07C482A4-57EA-490D-BF4A-425AA2247556}"/>
                </a:ext>
              </a:extLst>
            </p:cNvPr>
            <p:cNvCxnSpPr>
              <a:cxnSpLocks/>
            </p:cNvCxnSpPr>
            <p:nvPr/>
          </p:nvCxnSpPr>
          <p:spPr>
            <a:xfrm>
              <a:off x="5202140"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37" name="TextBox 136">
              <a:extLst>
                <a:ext uri="{FF2B5EF4-FFF2-40B4-BE49-F238E27FC236}">
                  <a16:creationId xmlns:a16="http://schemas.microsoft.com/office/drawing/2014/main" id="{B7008384-06F2-4272-BB11-AC05F695BD29}"/>
                </a:ext>
              </a:extLst>
            </p:cNvPr>
            <p:cNvSpPr txBox="1"/>
            <p:nvPr/>
          </p:nvSpPr>
          <p:spPr>
            <a:xfrm>
              <a:off x="5587029" y="3599428"/>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38" name="Straight Connector 137">
              <a:extLst>
                <a:ext uri="{FF2B5EF4-FFF2-40B4-BE49-F238E27FC236}">
                  <a16:creationId xmlns:a16="http://schemas.microsoft.com/office/drawing/2014/main" id="{CF9B02AC-0664-42AB-9292-CF88BB0C6197}"/>
                </a:ext>
              </a:extLst>
            </p:cNvPr>
            <p:cNvCxnSpPr>
              <a:cxnSpLocks/>
            </p:cNvCxnSpPr>
            <p:nvPr/>
          </p:nvCxnSpPr>
          <p:spPr>
            <a:xfrm>
              <a:off x="5686902"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53" name="TextBox 152">
              <a:extLst>
                <a:ext uri="{FF2B5EF4-FFF2-40B4-BE49-F238E27FC236}">
                  <a16:creationId xmlns:a16="http://schemas.microsoft.com/office/drawing/2014/main" id="{A5FFD103-7A02-4838-8E62-7DFD2B141C06}"/>
                </a:ext>
              </a:extLst>
            </p:cNvPr>
            <p:cNvSpPr txBox="1"/>
            <p:nvPr/>
          </p:nvSpPr>
          <p:spPr>
            <a:xfrm>
              <a:off x="5819746" y="3726428"/>
              <a:ext cx="311656" cy="338554"/>
            </a:xfrm>
            <a:prstGeom prst="rect">
              <a:avLst/>
            </a:prstGeom>
            <a:noFill/>
          </p:spPr>
          <p:txBody>
            <a:bodyPr wrap="none" rtlCol="0">
              <a:spAutoFit/>
            </a:bodyPr>
            <a:lstStyle/>
            <a:p>
              <a:pPr algn="ctr"/>
              <a:r>
                <a:rPr lang="en-GB" sz="1600" b="1" dirty="0"/>
                <a:t>=</a:t>
              </a:r>
            </a:p>
          </p:txBody>
        </p:sp>
        <p:sp>
          <p:nvSpPr>
            <p:cNvPr id="155" name="TextBox 154">
              <a:extLst>
                <a:ext uri="{FF2B5EF4-FFF2-40B4-BE49-F238E27FC236}">
                  <a16:creationId xmlns:a16="http://schemas.microsoft.com/office/drawing/2014/main" id="{165F1C3E-DCAB-4901-B044-10E07B97DE09}"/>
                </a:ext>
              </a:extLst>
            </p:cNvPr>
            <p:cNvSpPr txBox="1"/>
            <p:nvPr/>
          </p:nvSpPr>
          <p:spPr>
            <a:xfrm>
              <a:off x="6055033" y="3599428"/>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56" name="Straight Connector 155">
              <a:extLst>
                <a:ext uri="{FF2B5EF4-FFF2-40B4-BE49-F238E27FC236}">
                  <a16:creationId xmlns:a16="http://schemas.microsoft.com/office/drawing/2014/main" id="{BF29B2E2-0D69-4510-82F8-5B9FF07AA3C4}"/>
                </a:ext>
              </a:extLst>
            </p:cNvPr>
            <p:cNvCxnSpPr>
              <a:cxnSpLocks/>
            </p:cNvCxnSpPr>
            <p:nvPr/>
          </p:nvCxnSpPr>
          <p:spPr>
            <a:xfrm>
              <a:off x="6154906"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159" name="Group 158">
            <a:extLst>
              <a:ext uri="{FF2B5EF4-FFF2-40B4-BE49-F238E27FC236}">
                <a16:creationId xmlns:a16="http://schemas.microsoft.com/office/drawing/2014/main" id="{38D503CC-F700-469C-8839-67EB303BCE97}"/>
              </a:ext>
            </a:extLst>
          </p:cNvPr>
          <p:cNvGrpSpPr/>
          <p:nvPr/>
        </p:nvGrpSpPr>
        <p:grpSpPr>
          <a:xfrm>
            <a:off x="6556857" y="3673015"/>
            <a:ext cx="1720183" cy="584775"/>
            <a:chOff x="4644877" y="3599428"/>
            <a:chExt cx="1720183" cy="584775"/>
          </a:xfrm>
        </p:grpSpPr>
        <p:sp>
          <p:nvSpPr>
            <p:cNvPr id="160" name="TextBox 159">
              <a:extLst>
                <a:ext uri="{FF2B5EF4-FFF2-40B4-BE49-F238E27FC236}">
                  <a16:creationId xmlns:a16="http://schemas.microsoft.com/office/drawing/2014/main" id="{07223460-34C9-44DF-8934-B1BFD7D81521}"/>
                </a:ext>
              </a:extLst>
            </p:cNvPr>
            <p:cNvSpPr txBox="1"/>
            <p:nvPr/>
          </p:nvSpPr>
          <p:spPr>
            <a:xfrm>
              <a:off x="4644877" y="3599428"/>
              <a:ext cx="310027" cy="584775"/>
            </a:xfrm>
            <a:prstGeom prst="rect">
              <a:avLst/>
            </a:prstGeom>
            <a:noFill/>
          </p:spPr>
          <p:txBody>
            <a:bodyPr wrap="none" rtlCol="0">
              <a:spAutoFit/>
            </a:bodyPr>
            <a:lstStyle/>
            <a:p>
              <a:pPr algn="ctr"/>
              <a:r>
                <a:rPr lang="en-GB" sz="1600" b="1" dirty="0"/>
                <a:t>5</a:t>
              </a:r>
              <a:br>
                <a:rPr lang="en-GB" sz="1600" b="1" dirty="0"/>
              </a:br>
              <a:r>
                <a:rPr lang="en-GB" sz="1600" b="1" dirty="0"/>
                <a:t>6</a:t>
              </a:r>
            </a:p>
          </p:txBody>
        </p:sp>
        <p:cxnSp>
          <p:nvCxnSpPr>
            <p:cNvPr id="161" name="Straight Connector 160">
              <a:extLst>
                <a:ext uri="{FF2B5EF4-FFF2-40B4-BE49-F238E27FC236}">
                  <a16:creationId xmlns:a16="http://schemas.microsoft.com/office/drawing/2014/main" id="{83E23362-61BC-448A-BF03-50D5DED28E7A}"/>
                </a:ext>
              </a:extLst>
            </p:cNvPr>
            <p:cNvCxnSpPr>
              <a:cxnSpLocks/>
            </p:cNvCxnSpPr>
            <p:nvPr/>
          </p:nvCxnSpPr>
          <p:spPr>
            <a:xfrm>
              <a:off x="4744750"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62" name="TextBox 161">
              <a:extLst>
                <a:ext uri="{FF2B5EF4-FFF2-40B4-BE49-F238E27FC236}">
                  <a16:creationId xmlns:a16="http://schemas.microsoft.com/office/drawing/2014/main" id="{B0404028-8B98-4184-8B0A-ED4D2A2864E4}"/>
                </a:ext>
              </a:extLst>
            </p:cNvPr>
            <p:cNvSpPr txBox="1"/>
            <p:nvPr/>
          </p:nvSpPr>
          <p:spPr>
            <a:xfrm>
              <a:off x="4866980" y="3726428"/>
              <a:ext cx="311656" cy="338554"/>
            </a:xfrm>
            <a:prstGeom prst="rect">
              <a:avLst/>
            </a:prstGeom>
            <a:noFill/>
          </p:spPr>
          <p:txBody>
            <a:bodyPr wrap="none" rtlCol="0">
              <a:spAutoFit/>
            </a:bodyPr>
            <a:lstStyle/>
            <a:p>
              <a:pPr algn="ctr"/>
              <a:r>
                <a:rPr lang="en-GB" sz="1600" b="1" dirty="0"/>
                <a:t>−</a:t>
              </a:r>
            </a:p>
          </p:txBody>
        </p:sp>
        <p:sp>
          <p:nvSpPr>
            <p:cNvPr id="163" name="TextBox 162">
              <a:extLst>
                <a:ext uri="{FF2B5EF4-FFF2-40B4-BE49-F238E27FC236}">
                  <a16:creationId xmlns:a16="http://schemas.microsoft.com/office/drawing/2014/main" id="{C048F935-C83A-4F3B-9EBF-9438AA6B5232}"/>
                </a:ext>
              </a:extLst>
            </p:cNvPr>
            <p:cNvSpPr txBox="1"/>
            <p:nvPr/>
          </p:nvSpPr>
          <p:spPr>
            <a:xfrm>
              <a:off x="5354768" y="3726428"/>
              <a:ext cx="311656" cy="338554"/>
            </a:xfrm>
            <a:prstGeom prst="rect">
              <a:avLst/>
            </a:prstGeom>
            <a:noFill/>
          </p:spPr>
          <p:txBody>
            <a:bodyPr wrap="none" rtlCol="0">
              <a:spAutoFit/>
            </a:bodyPr>
            <a:lstStyle/>
            <a:p>
              <a:pPr algn="ctr"/>
              <a:r>
                <a:rPr lang="en-GB" sz="1600" b="1" dirty="0"/>
                <a:t>−</a:t>
              </a:r>
            </a:p>
          </p:txBody>
        </p:sp>
        <p:sp>
          <p:nvSpPr>
            <p:cNvPr id="164" name="TextBox 163">
              <a:extLst>
                <a:ext uri="{FF2B5EF4-FFF2-40B4-BE49-F238E27FC236}">
                  <a16:creationId xmlns:a16="http://schemas.microsoft.com/office/drawing/2014/main" id="{D973138D-F697-47B8-9BE6-E9FDDD8CDC22}"/>
                </a:ext>
              </a:extLst>
            </p:cNvPr>
            <p:cNvSpPr txBox="1"/>
            <p:nvPr/>
          </p:nvSpPr>
          <p:spPr>
            <a:xfrm>
              <a:off x="5102267" y="3599428"/>
              <a:ext cx="310027" cy="584775"/>
            </a:xfrm>
            <a:prstGeom prst="rect">
              <a:avLst/>
            </a:prstGeom>
            <a:noFill/>
          </p:spPr>
          <p:txBody>
            <a:bodyPr wrap="none" rtlCol="0">
              <a:spAutoFit/>
            </a:bodyPr>
            <a:lstStyle/>
            <a:p>
              <a:pPr algn="ctr"/>
              <a:r>
                <a:rPr lang="en-GB" sz="1600" b="1" dirty="0"/>
                <a:t>1</a:t>
              </a:r>
              <a:br>
                <a:rPr lang="en-GB" sz="1600" b="1" dirty="0"/>
              </a:br>
              <a:r>
                <a:rPr lang="en-GB" sz="1600" b="1" dirty="0"/>
                <a:t>6</a:t>
              </a:r>
            </a:p>
          </p:txBody>
        </p:sp>
        <p:cxnSp>
          <p:nvCxnSpPr>
            <p:cNvPr id="165" name="Straight Connector 164">
              <a:extLst>
                <a:ext uri="{FF2B5EF4-FFF2-40B4-BE49-F238E27FC236}">
                  <a16:creationId xmlns:a16="http://schemas.microsoft.com/office/drawing/2014/main" id="{E4121C5C-810E-4CA6-B74E-E9751A7CDC04}"/>
                </a:ext>
              </a:extLst>
            </p:cNvPr>
            <p:cNvCxnSpPr>
              <a:cxnSpLocks/>
            </p:cNvCxnSpPr>
            <p:nvPr/>
          </p:nvCxnSpPr>
          <p:spPr>
            <a:xfrm>
              <a:off x="5202140"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66" name="TextBox 165">
              <a:extLst>
                <a:ext uri="{FF2B5EF4-FFF2-40B4-BE49-F238E27FC236}">
                  <a16:creationId xmlns:a16="http://schemas.microsoft.com/office/drawing/2014/main" id="{610E2863-E84D-4BA9-ABD4-6E40A285B8E3}"/>
                </a:ext>
              </a:extLst>
            </p:cNvPr>
            <p:cNvSpPr txBox="1"/>
            <p:nvPr/>
          </p:nvSpPr>
          <p:spPr>
            <a:xfrm>
              <a:off x="5587029" y="3599428"/>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67" name="Straight Connector 166">
              <a:extLst>
                <a:ext uri="{FF2B5EF4-FFF2-40B4-BE49-F238E27FC236}">
                  <a16:creationId xmlns:a16="http://schemas.microsoft.com/office/drawing/2014/main" id="{6B7D6D87-EA90-4078-A7D9-59AF504FA35A}"/>
                </a:ext>
              </a:extLst>
            </p:cNvPr>
            <p:cNvCxnSpPr>
              <a:cxnSpLocks/>
            </p:cNvCxnSpPr>
            <p:nvPr/>
          </p:nvCxnSpPr>
          <p:spPr>
            <a:xfrm>
              <a:off x="5686902"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sp>
          <p:nvSpPr>
            <p:cNvPr id="168" name="TextBox 167">
              <a:extLst>
                <a:ext uri="{FF2B5EF4-FFF2-40B4-BE49-F238E27FC236}">
                  <a16:creationId xmlns:a16="http://schemas.microsoft.com/office/drawing/2014/main" id="{F01B5412-CA36-4250-BA37-508A73BBAF9E}"/>
                </a:ext>
              </a:extLst>
            </p:cNvPr>
            <p:cNvSpPr txBox="1"/>
            <p:nvPr/>
          </p:nvSpPr>
          <p:spPr>
            <a:xfrm>
              <a:off x="5819746" y="3726428"/>
              <a:ext cx="311656" cy="338554"/>
            </a:xfrm>
            <a:prstGeom prst="rect">
              <a:avLst/>
            </a:prstGeom>
            <a:noFill/>
          </p:spPr>
          <p:txBody>
            <a:bodyPr wrap="none" rtlCol="0">
              <a:spAutoFit/>
            </a:bodyPr>
            <a:lstStyle/>
            <a:p>
              <a:pPr algn="ctr"/>
              <a:r>
                <a:rPr lang="en-GB" sz="1600" b="1" dirty="0"/>
                <a:t>=</a:t>
              </a:r>
            </a:p>
          </p:txBody>
        </p:sp>
        <p:sp>
          <p:nvSpPr>
            <p:cNvPr id="169" name="TextBox 168">
              <a:extLst>
                <a:ext uri="{FF2B5EF4-FFF2-40B4-BE49-F238E27FC236}">
                  <a16:creationId xmlns:a16="http://schemas.microsoft.com/office/drawing/2014/main" id="{642C327C-1221-47FF-B87A-8D6274E8AD79}"/>
                </a:ext>
              </a:extLst>
            </p:cNvPr>
            <p:cNvSpPr txBox="1"/>
            <p:nvPr/>
          </p:nvSpPr>
          <p:spPr>
            <a:xfrm>
              <a:off x="6055033" y="3599428"/>
              <a:ext cx="310027" cy="584775"/>
            </a:xfrm>
            <a:prstGeom prst="rect">
              <a:avLst/>
            </a:prstGeom>
            <a:noFill/>
          </p:spPr>
          <p:txBody>
            <a:bodyPr wrap="none" rtlCol="0">
              <a:spAutoFit/>
            </a:bodyPr>
            <a:lstStyle/>
            <a:p>
              <a:pPr algn="ctr"/>
              <a:r>
                <a:rPr lang="en-GB" sz="1600" b="1" dirty="0"/>
                <a:t>2</a:t>
              </a:r>
              <a:br>
                <a:rPr lang="en-GB" sz="1600" b="1" dirty="0"/>
              </a:br>
              <a:r>
                <a:rPr lang="en-GB" sz="1600" b="1" dirty="0"/>
                <a:t>6</a:t>
              </a:r>
            </a:p>
          </p:txBody>
        </p:sp>
        <p:cxnSp>
          <p:nvCxnSpPr>
            <p:cNvPr id="170" name="Straight Connector 169">
              <a:extLst>
                <a:ext uri="{FF2B5EF4-FFF2-40B4-BE49-F238E27FC236}">
                  <a16:creationId xmlns:a16="http://schemas.microsoft.com/office/drawing/2014/main" id="{6403B492-3A7E-4D98-8FA0-4194C5DC1C10}"/>
                </a:ext>
              </a:extLst>
            </p:cNvPr>
            <p:cNvCxnSpPr>
              <a:cxnSpLocks/>
            </p:cNvCxnSpPr>
            <p:nvPr/>
          </p:nvCxnSpPr>
          <p:spPr>
            <a:xfrm>
              <a:off x="6154906" y="3891816"/>
              <a:ext cx="110280" cy="0"/>
            </a:xfrm>
            <a:prstGeom prst="line">
              <a:avLst/>
            </a:prstGeom>
            <a:ln w="19050">
              <a:solidFill>
                <a:schemeClr val="tx1"/>
              </a:solidFill>
            </a:ln>
          </p:spPr>
          <p:style>
            <a:lnRef idx="3">
              <a:schemeClr val="dk1"/>
            </a:lnRef>
            <a:fillRef idx="0">
              <a:schemeClr val="dk1"/>
            </a:fillRef>
            <a:effectRef idx="2">
              <a:schemeClr val="dk1"/>
            </a:effectRef>
            <a:fontRef idx="minor">
              <a:schemeClr val="tx1"/>
            </a:fontRef>
          </p:style>
        </p:cxnSp>
      </p:grpSp>
      <p:grpSp>
        <p:nvGrpSpPr>
          <p:cNvPr id="4" name="Group 3">
            <a:extLst>
              <a:ext uri="{FF2B5EF4-FFF2-40B4-BE49-F238E27FC236}">
                <a16:creationId xmlns:a16="http://schemas.microsoft.com/office/drawing/2014/main" id="{DFC9E1D1-9A21-48FB-A388-9D39F9683DD9}"/>
              </a:ext>
            </a:extLst>
          </p:cNvPr>
          <p:cNvGrpSpPr/>
          <p:nvPr/>
        </p:nvGrpSpPr>
        <p:grpSpPr>
          <a:xfrm>
            <a:off x="4559780" y="4413806"/>
            <a:ext cx="4304180" cy="1875074"/>
            <a:chOff x="4469630" y="4398726"/>
            <a:chExt cx="4304180" cy="1875074"/>
          </a:xfrm>
        </p:grpSpPr>
        <p:pic>
          <p:nvPicPr>
            <p:cNvPr id="33" name="Picture 32">
              <a:extLst>
                <a:ext uri="{FF2B5EF4-FFF2-40B4-BE49-F238E27FC236}">
                  <a16:creationId xmlns:a16="http://schemas.microsoft.com/office/drawing/2014/main" id="{317384AA-C032-4AF1-9623-0B8B8947B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0269"/>
            <a:stretch/>
          </p:blipFill>
          <p:spPr>
            <a:xfrm>
              <a:off x="6536376" y="4398726"/>
              <a:ext cx="2237434" cy="1875074"/>
            </a:xfrm>
            <a:prstGeom prst="rect">
              <a:avLst/>
            </a:prstGeom>
          </p:spPr>
        </p:pic>
        <p:sp>
          <p:nvSpPr>
            <p:cNvPr id="172" name="Speech Bubble: Rectangle 171">
              <a:extLst>
                <a:ext uri="{FF2B5EF4-FFF2-40B4-BE49-F238E27FC236}">
                  <a16:creationId xmlns:a16="http://schemas.microsoft.com/office/drawing/2014/main" id="{481CF4DD-F57A-4921-816E-782057E0B84A}"/>
                </a:ext>
              </a:extLst>
            </p:cNvPr>
            <p:cNvSpPr/>
            <p:nvPr/>
          </p:nvSpPr>
          <p:spPr>
            <a:xfrm>
              <a:off x="4469630" y="4527973"/>
              <a:ext cx="2350025" cy="772107"/>
            </a:xfrm>
            <a:prstGeom prst="wedgeRectCallout">
              <a:avLst>
                <a:gd name="adj1" fmla="val 45651"/>
                <a:gd name="adj2" fmla="val 77115"/>
              </a:avLst>
            </a:prstGeom>
            <a:solidFill>
              <a:schemeClr val="bg1"/>
            </a:solidFill>
            <a:ln w="12700">
              <a:solidFill>
                <a:schemeClr val="tx1"/>
              </a:solidFill>
            </a:ln>
          </p:spPr>
          <p:txBody>
            <a:bodyPr lIns="108000" tIns="108000" rIns="108000" bIns="108000">
              <a:spAutoFit/>
            </a:bodyPr>
            <a:lstStyle/>
            <a:p>
              <a:r>
                <a:rPr lang="en-GB" dirty="0"/>
                <a:t>Did you get anything different?</a:t>
              </a:r>
            </a:p>
          </p:txBody>
        </p:sp>
      </p:grpSp>
      <p:sp>
        <p:nvSpPr>
          <p:cNvPr id="67" name="Rectangle 66">
            <a:extLst>
              <a:ext uri="{FF2B5EF4-FFF2-40B4-BE49-F238E27FC236}">
                <a16:creationId xmlns:a16="http://schemas.microsoft.com/office/drawing/2014/main" id="{87859DE5-B694-4E3F-A7CD-142F9050B561}"/>
              </a:ext>
            </a:extLst>
          </p:cNvPr>
          <p:cNvSpPr/>
          <p:nvPr/>
        </p:nvSpPr>
        <p:spPr>
          <a:xfrm>
            <a:off x="539750" y="4562727"/>
            <a:ext cx="3652552" cy="1711073"/>
          </a:xfrm>
          <a:prstGeom prst="rect">
            <a:avLst/>
          </a:prstGeom>
          <a:solidFill>
            <a:srgbClr val="8BCDC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E43DDE58-67CD-4510-A932-16DE4B0BD9CE}"/>
              </a:ext>
            </a:extLst>
          </p:cNvPr>
          <p:cNvSpPr txBox="1"/>
          <p:nvPr/>
        </p:nvSpPr>
        <p:spPr>
          <a:xfrm>
            <a:off x="539752" y="3830001"/>
            <a:ext cx="3652548" cy="732726"/>
          </a:xfrm>
          <a:prstGeom prst="rect">
            <a:avLst/>
          </a:prstGeom>
          <a:solidFill>
            <a:srgbClr val="F9CBCB"/>
          </a:solidFill>
          <a:ln w="28575">
            <a:solidFill>
              <a:srgbClr val="E50050"/>
            </a:solidFill>
          </a:ln>
          <a:effectLst>
            <a:outerShdw blurRad="50800" dist="38100" dir="5400000" algn="t" rotWithShape="0">
              <a:prstClr val="black">
                <a:alpha val="40000"/>
              </a:prstClr>
            </a:outerShdw>
          </a:effectLst>
        </p:spPr>
        <p:txBody>
          <a:bodyPr wrap="square" lIns="108000" tIns="108000" rIns="108000" bIns="108000" rtlCol="0" anchor="ctr">
            <a:noAutofit/>
          </a:bodyPr>
          <a:lstStyle/>
          <a:p>
            <a:r>
              <a:rPr lang="en-GB" b="1" dirty="0"/>
              <a:t>What fractions could have been subtracted to create this shape? </a:t>
            </a:r>
          </a:p>
        </p:txBody>
      </p:sp>
      <p:pic>
        <p:nvPicPr>
          <p:cNvPr id="15" name="Picture 14">
            <a:extLst>
              <a:ext uri="{FF2B5EF4-FFF2-40B4-BE49-F238E27FC236}">
                <a16:creationId xmlns:a16="http://schemas.microsoft.com/office/drawing/2014/main" id="{361E5390-DAEA-4921-BFFC-A2D0BCDD8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59"/>
          <a:stretch/>
        </p:blipFill>
        <p:spPr>
          <a:xfrm>
            <a:off x="787750" y="4527973"/>
            <a:ext cx="3156553" cy="1738393"/>
          </a:xfrm>
          <a:prstGeom prst="rect">
            <a:avLst/>
          </a:prstGeom>
        </p:spPr>
      </p:pic>
    </p:spTree>
    <p:extLst>
      <p:ext uri="{BB962C8B-B14F-4D97-AF65-F5344CB8AC3E}">
        <p14:creationId xmlns:p14="http://schemas.microsoft.com/office/powerpoint/2010/main" val="17464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500"/>
                                        <p:tgtEl>
                                          <p:spTgt spid="1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30" grpId="0" animBg="1"/>
      <p:bldP spid="7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486</TotalTime>
  <Words>794</Words>
  <Application>Microsoft Office PowerPoint</Application>
  <PresentationFormat>On-screen Show (4:3)</PresentationFormat>
  <Paragraphs>225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Roboto</vt:lpstr>
      <vt:lpstr>Calibri</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Tarjinder Momi</dc:creator>
  <cp:lastModifiedBy>Tarjinder Momi</cp:lastModifiedBy>
  <cp:revision>373</cp:revision>
  <dcterms:created xsi:type="dcterms:W3CDTF">2020-05-12T11:49:05Z</dcterms:created>
  <dcterms:modified xsi:type="dcterms:W3CDTF">2020-05-22T13:52:20Z</dcterms:modified>
</cp:coreProperties>
</file>