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19"/>
  </p:notesMasterIdLst>
  <p:handoutMasterIdLst>
    <p:handoutMasterId r:id="rId20"/>
  </p:handoutMasterIdLst>
  <p:sldIdLst>
    <p:sldId id="275" r:id="rId2"/>
    <p:sldId id="276" r:id="rId3"/>
    <p:sldId id="278" r:id="rId4"/>
    <p:sldId id="279" r:id="rId5"/>
    <p:sldId id="289" r:id="rId6"/>
    <p:sldId id="290" r:id="rId7"/>
    <p:sldId id="291" r:id="rId8"/>
    <p:sldId id="292" r:id="rId9"/>
    <p:sldId id="282" r:id="rId10"/>
    <p:sldId id="293" r:id="rId11"/>
    <p:sldId id="294" r:id="rId12"/>
    <p:sldId id="284" r:id="rId13"/>
    <p:sldId id="295" r:id="rId14"/>
    <p:sldId id="296" r:id="rId15"/>
    <p:sldId id="288" r:id="rId16"/>
    <p:sldId id="277" r:id="rId17"/>
    <p:sldId id="286" r:id="rId18"/>
  </p:sldIdLst>
  <p:sldSz cx="9144000" cy="6858000" type="screen4x3"/>
  <p:notesSz cx="6858000" cy="9144000"/>
  <p:embeddedFontLst>
    <p:embeddedFont>
      <p:font typeface="Calibri" panose="020F0502020204030204" pitchFamily="34" charset="0"/>
      <p:regular r:id="rId21"/>
      <p:bold r:id="rId22"/>
      <p:italic r:id="rId23"/>
      <p:boldItalic r:id="rId24"/>
    </p:embeddedFont>
    <p:embeddedFont>
      <p:font typeface="Roboto" panose="02000000000000000000" pitchFamily="2" charset="0"/>
      <p:regular r:id="rId25"/>
      <p:bold r:id="rId26"/>
      <p:italic r:id="rId27"/>
      <p:boldItalic r:id="rId28"/>
    </p:embeddedFont>
    <p:embeddedFont>
      <p:font typeface="Tuffy" panose="020B0603060100000000" pitchFamily="34" charset="0"/>
      <p:regular r:id="rId29"/>
      <p:bold r:id="rId30"/>
      <p:italic r:id="rId31"/>
      <p:boldItalic r:id="rId32"/>
    </p:embeddedFont>
    <p:embeddedFont>
      <p:font typeface="Twinkl" pitchFamily="2" charset="0"/>
      <p:regular r:id="rId33"/>
      <p:bold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57" userDrawn="1">
          <p15:clr>
            <a:srgbClr val="A4A3A4"/>
          </p15:clr>
        </p15:guide>
        <p15:guide id="4" pos="340" userDrawn="1">
          <p15:clr>
            <a:srgbClr val="A4A3A4"/>
          </p15:clr>
        </p15:guide>
        <p15:guide id="5" orient="horz" pos="3952"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504" userDrawn="1">
          <p15:clr>
            <a:srgbClr val="A4A3A4"/>
          </p15:clr>
        </p15:guide>
        <p15:guide id="10" orient="horz" pos="3861"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7C034"/>
    <a:srgbClr val="B9D36E"/>
    <a:srgbClr val="FDD182"/>
    <a:srgbClr val="DEC3E8"/>
    <a:srgbClr val="A873B0"/>
    <a:srgbClr val="689429"/>
    <a:srgbClr val="FCFCFC"/>
    <a:srgbClr val="F6F9F2"/>
    <a:srgbClr val="F8FBF8"/>
    <a:srgbClr val="F7F9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4" autoAdjust="0"/>
    <p:restoredTop sz="94660"/>
  </p:normalViewPr>
  <p:slideViewPr>
    <p:cSldViewPr snapToGrid="0" showGuides="1">
      <p:cViewPr varScale="1">
        <p:scale>
          <a:sx n="111" d="100"/>
          <a:sy n="111" d="100"/>
        </p:scale>
        <p:origin x="1572" y="102"/>
      </p:cViewPr>
      <p:guideLst>
        <p:guide orient="horz" pos="2160"/>
        <p:guide pos="2857"/>
        <p:guide pos="340"/>
        <p:guide orient="horz" pos="3952"/>
        <p:guide pos="5420"/>
        <p:guide orient="horz" pos="346"/>
        <p:guide pos="476"/>
        <p:guide orient="horz" pos="504"/>
        <p:guide orient="horz" pos="3861"/>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font" Target="fonts/font1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15/05/2020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15/05/2020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70333" y="5834189"/>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https://www.twinkl.co.uk/resources/white-rose-maths-resources/year-3-white-rose-maths-resources-key-stage-1-year-1-year-2/summer-block-1-fractions-year-3-white-rose-maths-hub-supporting-resources-key-stage-1"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twinkl.co.uk/resources/planit-maths-primary-teaching-resources-year-3/planit-maths-primary-teaching-resources-year-3-number---fractions/planit-maths-primary-teaching-resources-year-3-number---fractions-add-and-subtract-fractions-with-the-same-denominator-within-one-whole" TargetMode="External"/><Relationship Id="rId1" Type="http://schemas.openxmlformats.org/officeDocument/2006/relationships/slideLayout" Target="../slideLayouts/slideLayout4.xml"/><Relationship Id="rId5" Type="http://schemas.openxmlformats.org/officeDocument/2006/relationships/image" Target="../media/image26.jpg"/><Relationship Id="rId4" Type="http://schemas.openxmlformats.org/officeDocument/2006/relationships/image" Target="../media/image25.jpg"/></Relationships>
</file>

<file path=ppt/slides/_rels/slide17.xml.rels><?xml version="1.0" encoding="UTF-8" standalone="yes"?>
<Relationships xmlns="http://schemas.openxmlformats.org/package/2006/relationships"><Relationship Id="rId2" Type="http://schemas.openxmlformats.org/officeDocument/2006/relationships/hyperlink" Target="https://www.twinkl.co.uk/resources/white-rose-maths-resources/year-3-white-rose-maths-resources-key-stage-1-year-1-year-2/summer-block-1-fractions-year-3-white-rose-maths-hub-supporting-resources-key-stage-1" TargetMode="Externa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extLst>
              <a:ext uri="{FF2B5EF4-FFF2-40B4-BE49-F238E27FC236}">
                <a16:creationId xmlns:a16="http://schemas.microsoft.com/office/drawing/2014/main" id="{9FB38DF2-CE79-48F6-B566-36D0729DB131}"/>
              </a:ext>
            </a:extLst>
          </p:cNvPr>
          <p:cNvSpPr/>
          <p:nvPr/>
        </p:nvSpPr>
        <p:spPr>
          <a:xfrm>
            <a:off x="422694" y="5693434"/>
            <a:ext cx="957532" cy="7936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96228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extBox 63"/>
          <p:cNvSpPr txBox="1"/>
          <p:nvPr/>
        </p:nvSpPr>
        <p:spPr>
          <a:xfrm>
            <a:off x="755650" y="4721462"/>
            <a:ext cx="7632700" cy="772107"/>
          </a:xfrm>
          <a:prstGeom prst="rect">
            <a:avLst/>
          </a:prstGeom>
          <a:solidFill>
            <a:schemeClr val="bg1"/>
          </a:solidFill>
          <a:ln w="28575">
            <a:solidFill>
              <a:srgbClr val="689429"/>
            </a:solidFill>
          </a:ln>
        </p:spPr>
        <p:txBody>
          <a:bodyPr wrap="square" lIns="108000" tIns="108000" rIns="108000" bIns="108000" rtlCol="0">
            <a:spAutoFit/>
          </a:bodyPr>
          <a:lstStyle/>
          <a:p>
            <a:r>
              <a:rPr lang="en-GB" dirty="0"/>
              <a:t>David has added both the numerators and denominators, rather than just adding the numerators.</a:t>
            </a:r>
          </a:p>
        </p:txBody>
      </p:sp>
      <p:sp>
        <p:nvSpPr>
          <p:cNvPr id="76" name="Rounded Rectangle 75"/>
          <p:cNvSpPr/>
          <p:nvPr/>
        </p:nvSpPr>
        <p:spPr>
          <a:xfrm>
            <a:off x="6214968" y="5221411"/>
            <a:ext cx="2238027" cy="925766"/>
          </a:xfrm>
          <a:prstGeom prst="roundRect">
            <a:avLst/>
          </a:prstGeom>
          <a:solidFill>
            <a:schemeClr val="bg1"/>
          </a:solidFill>
          <a:ln w="28575">
            <a:solidFill>
              <a:srgbClr val="6894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ounded Rectangular Callout 3"/>
          <p:cNvSpPr/>
          <p:nvPr/>
        </p:nvSpPr>
        <p:spPr>
          <a:xfrm>
            <a:off x="4313781" y="2158733"/>
            <a:ext cx="3004457" cy="1451429"/>
          </a:xfrm>
          <a:prstGeom prst="wedgeRoundRectCallout">
            <a:avLst>
              <a:gd name="adj1" fmla="val -60447"/>
              <a:gd name="adj2" fmla="val 33500"/>
              <a:gd name="adj3" fmla="val 16667"/>
            </a:avLst>
          </a:prstGeom>
          <a:solidFill>
            <a:srgbClr val="FDD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6" name="Picture 6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7" name="Rectangle 6"/>
          <p:cNvSpPr/>
          <p:nvPr/>
        </p:nvSpPr>
        <p:spPr>
          <a:xfrm>
            <a:off x="445575" y="702863"/>
            <a:ext cx="1945200" cy="355276"/>
          </a:xfrm>
          <a:prstGeom prst="rect">
            <a:avLst/>
          </a:prstGeom>
          <a:solidFill>
            <a:srgbClr val="072F54"/>
          </a:solidFill>
        </p:spPr>
        <p:txBody>
          <a:bodyPr wrap="square" lIns="180000" tIns="36000" rIns="180000" bIns="72000" anchor="ctr">
            <a:spAutoFit/>
          </a:bodyPr>
          <a:lstStyle/>
          <a:p>
            <a:r>
              <a:rPr lang="en-GB" sz="1600" b="1" dirty="0">
                <a:solidFill>
                  <a:schemeClr val="bg1"/>
                </a:solidFill>
              </a:rPr>
              <a:t>Add Fractions</a:t>
            </a:r>
          </a:p>
        </p:txBody>
      </p:sp>
      <p:sp>
        <p:nvSpPr>
          <p:cNvPr id="10" name="Rectangle 9"/>
          <p:cNvSpPr/>
          <p:nvPr/>
        </p:nvSpPr>
        <p:spPr>
          <a:xfrm>
            <a:off x="2390775" y="702863"/>
            <a:ext cx="1063301" cy="355276"/>
          </a:xfrm>
          <a:prstGeom prst="rect">
            <a:avLst/>
          </a:prstGeom>
          <a:solidFill>
            <a:srgbClr val="007AC3"/>
          </a:solidFill>
        </p:spPr>
        <p:txBody>
          <a:bodyPr wrap="square" lIns="180000" tIns="36000" rIns="180000" bIns="72000" anchor="ctr">
            <a:spAutoFit/>
          </a:bodyPr>
          <a:lstStyle/>
          <a:p>
            <a:pPr algn="ctr"/>
            <a:r>
              <a:rPr lang="en-GB" altLang="en-US" sz="1600" b="1" dirty="0">
                <a:solidFill>
                  <a:schemeClr val="bg1"/>
                </a:solidFill>
              </a:rPr>
              <a:t>Deeper</a:t>
            </a:r>
            <a:endParaRPr lang="en-GB" sz="1600" b="1" dirty="0">
              <a:solidFill>
                <a:schemeClr val="bg1"/>
              </a:solidFill>
            </a:endParaRPr>
          </a:p>
        </p:txBody>
      </p:sp>
      <p:cxnSp>
        <p:nvCxnSpPr>
          <p:cNvPr id="11" name="Straight Connector 10"/>
          <p:cNvCxnSpPr/>
          <p:nvPr/>
        </p:nvCxnSpPr>
        <p:spPr>
          <a:xfrm>
            <a:off x="2390775" y="701739"/>
            <a:ext cx="0" cy="356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755651" y="1232955"/>
            <a:ext cx="4783227" cy="495108"/>
          </a:xfrm>
          <a:prstGeom prst="rect">
            <a:avLst/>
          </a:prstGeom>
          <a:solidFill>
            <a:srgbClr val="DEC3E8"/>
          </a:solidFill>
          <a:ln w="28575">
            <a:solidFill>
              <a:srgbClr val="A873B0"/>
            </a:solidFill>
          </a:ln>
        </p:spPr>
        <p:txBody>
          <a:bodyPr wrap="square" lIns="108000" tIns="108000" rIns="108000" bIns="108000" rtlCol="0">
            <a:spAutoFit/>
          </a:bodyPr>
          <a:lstStyle/>
          <a:p>
            <a:r>
              <a:rPr lang="en-GB" dirty="0"/>
              <a:t>Year 3 are checking their work on fractions. </a:t>
            </a:r>
          </a:p>
        </p:txBody>
      </p:sp>
      <p:sp>
        <p:nvSpPr>
          <p:cNvPr id="55" name="TextBox 54"/>
          <p:cNvSpPr txBox="1"/>
          <p:nvPr/>
        </p:nvSpPr>
        <p:spPr>
          <a:xfrm>
            <a:off x="3853958" y="4062605"/>
            <a:ext cx="4534392" cy="495108"/>
          </a:xfrm>
          <a:prstGeom prst="rect">
            <a:avLst/>
          </a:prstGeom>
          <a:solidFill>
            <a:srgbClr val="DEC3E8"/>
          </a:solidFill>
          <a:ln w="28575">
            <a:solidFill>
              <a:srgbClr val="A873B0"/>
            </a:solidFill>
          </a:ln>
        </p:spPr>
        <p:txBody>
          <a:bodyPr wrap="square" lIns="108000" tIns="108000" rIns="108000" bIns="108000" rtlCol="0">
            <a:spAutoFit/>
          </a:bodyPr>
          <a:lstStyle/>
          <a:p>
            <a:r>
              <a:rPr lang="en-GB" dirty="0"/>
              <a:t>Use reasoning to explain David’s mistake.</a:t>
            </a:r>
          </a:p>
        </p:txBody>
      </p:sp>
      <p:grpSp>
        <p:nvGrpSpPr>
          <p:cNvPr id="3" name="Group 2"/>
          <p:cNvGrpSpPr/>
          <p:nvPr/>
        </p:nvGrpSpPr>
        <p:grpSpPr>
          <a:xfrm>
            <a:off x="5079005" y="2574250"/>
            <a:ext cx="1474008" cy="620394"/>
            <a:chOff x="5749520" y="2447818"/>
            <a:chExt cx="1474008" cy="620394"/>
          </a:xfrm>
        </p:grpSpPr>
        <p:sp>
          <p:nvSpPr>
            <p:cNvPr id="38" name="TextBox 37"/>
            <p:cNvSpPr txBox="1"/>
            <p:nvPr/>
          </p:nvSpPr>
          <p:spPr>
            <a:xfrm>
              <a:off x="5749520" y="2447818"/>
              <a:ext cx="121828" cy="615553"/>
            </a:xfrm>
            <a:prstGeom prst="rect">
              <a:avLst/>
            </a:prstGeom>
            <a:noFill/>
          </p:spPr>
          <p:txBody>
            <a:bodyPr wrap="square" lIns="0" tIns="0" rIns="0" bIns="0" rtlCol="0">
              <a:spAutoFit/>
            </a:bodyPr>
            <a:lstStyle/>
            <a:p>
              <a:pPr algn="ctr"/>
              <a:r>
                <a:rPr lang="en-GB" sz="2000" dirty="0"/>
                <a:t>14</a:t>
              </a:r>
            </a:p>
          </p:txBody>
        </p:sp>
        <p:sp>
          <p:nvSpPr>
            <p:cNvPr id="56" name="TextBox 55"/>
            <p:cNvSpPr txBox="1"/>
            <p:nvPr/>
          </p:nvSpPr>
          <p:spPr>
            <a:xfrm>
              <a:off x="6087565" y="2601705"/>
              <a:ext cx="121828" cy="307777"/>
            </a:xfrm>
            <a:prstGeom prst="rect">
              <a:avLst/>
            </a:prstGeom>
            <a:noFill/>
          </p:spPr>
          <p:txBody>
            <a:bodyPr wrap="square" lIns="0" tIns="0" rIns="0" bIns="0" rtlCol="0">
              <a:spAutoFit/>
            </a:bodyPr>
            <a:lstStyle/>
            <a:p>
              <a:pPr algn="ctr"/>
              <a:r>
                <a:rPr lang="en-GB" sz="2000" dirty="0"/>
                <a:t>+</a:t>
              </a:r>
            </a:p>
          </p:txBody>
        </p:sp>
        <p:sp>
          <p:nvSpPr>
            <p:cNvPr id="57" name="TextBox 56"/>
            <p:cNvSpPr txBox="1"/>
            <p:nvPr/>
          </p:nvSpPr>
          <p:spPr>
            <a:xfrm>
              <a:off x="6425610" y="2452659"/>
              <a:ext cx="121828" cy="615553"/>
            </a:xfrm>
            <a:prstGeom prst="rect">
              <a:avLst/>
            </a:prstGeom>
            <a:noFill/>
          </p:spPr>
          <p:txBody>
            <a:bodyPr wrap="square" lIns="0" tIns="0" rIns="0" bIns="0" rtlCol="0">
              <a:spAutoFit/>
            </a:bodyPr>
            <a:lstStyle/>
            <a:p>
              <a:pPr algn="ctr"/>
              <a:r>
                <a:rPr lang="en-GB" sz="2000" dirty="0"/>
                <a:t>14</a:t>
              </a:r>
            </a:p>
          </p:txBody>
        </p:sp>
        <p:cxnSp>
          <p:nvCxnSpPr>
            <p:cNvPr id="58" name="Straight Connector 57"/>
            <p:cNvCxnSpPr>
              <a:stCxn id="38" idx="1"/>
              <a:endCxn id="38" idx="3"/>
            </p:cNvCxnSpPr>
            <p:nvPr/>
          </p:nvCxnSpPr>
          <p:spPr>
            <a:xfrm>
              <a:off x="5749520" y="2755595"/>
              <a:ext cx="12182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a:stCxn id="57" idx="1"/>
              <a:endCxn id="57" idx="3"/>
            </p:cNvCxnSpPr>
            <p:nvPr/>
          </p:nvCxnSpPr>
          <p:spPr>
            <a:xfrm>
              <a:off x="6425610" y="2760436"/>
              <a:ext cx="121828" cy="0"/>
            </a:xfrm>
            <a:prstGeom prst="line">
              <a:avLst/>
            </a:prstGeom>
            <a:ln w="19050">
              <a:solidFill>
                <a:srgbClr val="1C1C1C"/>
              </a:solidFill>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6763655" y="2601705"/>
              <a:ext cx="121828" cy="307777"/>
            </a:xfrm>
            <a:prstGeom prst="rect">
              <a:avLst/>
            </a:prstGeom>
            <a:noFill/>
          </p:spPr>
          <p:txBody>
            <a:bodyPr wrap="square" lIns="0" tIns="0" rIns="0" bIns="0" rtlCol="0">
              <a:spAutoFit/>
            </a:bodyPr>
            <a:lstStyle/>
            <a:p>
              <a:pPr algn="ctr"/>
              <a:r>
                <a:rPr lang="en-GB" sz="2000" dirty="0"/>
                <a:t>=</a:t>
              </a:r>
            </a:p>
          </p:txBody>
        </p:sp>
        <p:sp>
          <p:nvSpPr>
            <p:cNvPr id="61" name="TextBox 60"/>
            <p:cNvSpPr txBox="1"/>
            <p:nvPr/>
          </p:nvSpPr>
          <p:spPr>
            <a:xfrm>
              <a:off x="7101700" y="2452659"/>
              <a:ext cx="121828" cy="615553"/>
            </a:xfrm>
            <a:prstGeom prst="rect">
              <a:avLst/>
            </a:prstGeom>
            <a:noFill/>
          </p:spPr>
          <p:txBody>
            <a:bodyPr wrap="square" lIns="0" tIns="0" rIns="0" bIns="0" rtlCol="0">
              <a:spAutoFit/>
            </a:bodyPr>
            <a:lstStyle/>
            <a:p>
              <a:pPr algn="ctr"/>
              <a:r>
                <a:rPr lang="en-GB" sz="2000" dirty="0"/>
                <a:t>2</a:t>
              </a:r>
            </a:p>
            <a:p>
              <a:pPr algn="ctr"/>
              <a:r>
                <a:rPr lang="en-GB" sz="2000" dirty="0"/>
                <a:t>8</a:t>
              </a:r>
            </a:p>
          </p:txBody>
        </p:sp>
        <p:cxnSp>
          <p:nvCxnSpPr>
            <p:cNvPr id="62" name="Straight Connector 61"/>
            <p:cNvCxnSpPr>
              <a:stCxn id="61" idx="1"/>
              <a:endCxn id="61" idx="3"/>
            </p:cNvCxnSpPr>
            <p:nvPr/>
          </p:nvCxnSpPr>
          <p:spPr>
            <a:xfrm>
              <a:off x="7101700" y="2760436"/>
              <a:ext cx="121828" cy="0"/>
            </a:xfrm>
            <a:prstGeom prst="line">
              <a:avLst/>
            </a:prstGeom>
            <a:ln w="19050">
              <a:solidFill>
                <a:srgbClr val="1C1C1C"/>
              </a:solidFill>
            </a:ln>
          </p:spPr>
          <p:style>
            <a:lnRef idx="1">
              <a:schemeClr val="accent1"/>
            </a:lnRef>
            <a:fillRef idx="0">
              <a:schemeClr val="accent1"/>
            </a:fillRef>
            <a:effectRef idx="0">
              <a:schemeClr val="accent1"/>
            </a:effectRef>
            <a:fontRef idx="minor">
              <a:schemeClr val="tx1"/>
            </a:fontRef>
          </p:style>
        </p:cxnSp>
      </p:grpSp>
      <p:sp>
        <p:nvSpPr>
          <p:cNvPr id="63" name="Oval 62"/>
          <p:cNvSpPr/>
          <p:nvPr/>
        </p:nvSpPr>
        <p:spPr>
          <a:xfrm>
            <a:off x="1073173" y="2045953"/>
            <a:ext cx="2380903" cy="2380903"/>
          </a:xfrm>
          <a:prstGeom prst="ellipse">
            <a:avLst/>
          </a:prstGeom>
          <a:blipFill>
            <a:blip r:embed="rId3"/>
            <a:srcRect/>
            <a:stretch>
              <a:fillRect l="-6462" t="5566" r="-3868" b="-53770"/>
            </a:stretch>
          </a:blip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TextBox 64"/>
          <p:cNvSpPr txBox="1"/>
          <p:nvPr/>
        </p:nvSpPr>
        <p:spPr>
          <a:xfrm>
            <a:off x="3853958" y="5489949"/>
            <a:ext cx="2466521" cy="495108"/>
          </a:xfrm>
          <a:prstGeom prst="rect">
            <a:avLst/>
          </a:prstGeom>
          <a:noFill/>
          <a:ln w="28575">
            <a:noFill/>
          </a:ln>
        </p:spPr>
        <p:txBody>
          <a:bodyPr wrap="square" lIns="108000" tIns="108000" rIns="108000" bIns="108000" rtlCol="0">
            <a:spAutoFit/>
          </a:bodyPr>
          <a:lstStyle/>
          <a:p>
            <a:r>
              <a:rPr lang="en-GB" dirty="0"/>
              <a:t>It should have been:</a:t>
            </a:r>
          </a:p>
        </p:txBody>
      </p:sp>
      <p:grpSp>
        <p:nvGrpSpPr>
          <p:cNvPr id="67" name="Group 66"/>
          <p:cNvGrpSpPr/>
          <p:nvPr/>
        </p:nvGrpSpPr>
        <p:grpSpPr>
          <a:xfrm>
            <a:off x="6581234" y="5371672"/>
            <a:ext cx="1474008" cy="620394"/>
            <a:chOff x="5749520" y="2447818"/>
            <a:chExt cx="1474008" cy="620394"/>
          </a:xfrm>
        </p:grpSpPr>
        <p:sp>
          <p:nvSpPr>
            <p:cNvPr id="68" name="TextBox 67"/>
            <p:cNvSpPr txBox="1"/>
            <p:nvPr/>
          </p:nvSpPr>
          <p:spPr>
            <a:xfrm>
              <a:off x="5749520" y="2447818"/>
              <a:ext cx="121828" cy="615553"/>
            </a:xfrm>
            <a:prstGeom prst="rect">
              <a:avLst/>
            </a:prstGeom>
            <a:noFill/>
          </p:spPr>
          <p:txBody>
            <a:bodyPr wrap="square" lIns="0" tIns="0" rIns="0" bIns="0" rtlCol="0">
              <a:spAutoFit/>
            </a:bodyPr>
            <a:lstStyle/>
            <a:p>
              <a:pPr algn="ctr"/>
              <a:r>
                <a:rPr lang="en-GB" sz="2000" dirty="0"/>
                <a:t>14</a:t>
              </a:r>
            </a:p>
          </p:txBody>
        </p:sp>
        <p:sp>
          <p:nvSpPr>
            <p:cNvPr id="69" name="TextBox 68"/>
            <p:cNvSpPr txBox="1"/>
            <p:nvPr/>
          </p:nvSpPr>
          <p:spPr>
            <a:xfrm>
              <a:off x="6087565" y="2601705"/>
              <a:ext cx="121828" cy="307777"/>
            </a:xfrm>
            <a:prstGeom prst="rect">
              <a:avLst/>
            </a:prstGeom>
            <a:noFill/>
          </p:spPr>
          <p:txBody>
            <a:bodyPr wrap="square" lIns="0" tIns="0" rIns="0" bIns="0" rtlCol="0">
              <a:spAutoFit/>
            </a:bodyPr>
            <a:lstStyle/>
            <a:p>
              <a:pPr algn="ctr"/>
              <a:r>
                <a:rPr lang="en-GB" sz="2000" dirty="0"/>
                <a:t>+</a:t>
              </a:r>
            </a:p>
          </p:txBody>
        </p:sp>
        <p:sp>
          <p:nvSpPr>
            <p:cNvPr id="70" name="TextBox 69"/>
            <p:cNvSpPr txBox="1"/>
            <p:nvPr/>
          </p:nvSpPr>
          <p:spPr>
            <a:xfrm>
              <a:off x="6425610" y="2452659"/>
              <a:ext cx="121828" cy="615553"/>
            </a:xfrm>
            <a:prstGeom prst="rect">
              <a:avLst/>
            </a:prstGeom>
            <a:noFill/>
          </p:spPr>
          <p:txBody>
            <a:bodyPr wrap="square" lIns="0" tIns="0" rIns="0" bIns="0" rtlCol="0">
              <a:spAutoFit/>
            </a:bodyPr>
            <a:lstStyle/>
            <a:p>
              <a:pPr algn="ctr"/>
              <a:r>
                <a:rPr lang="en-GB" sz="2000" dirty="0"/>
                <a:t>14</a:t>
              </a:r>
            </a:p>
          </p:txBody>
        </p:sp>
        <p:cxnSp>
          <p:nvCxnSpPr>
            <p:cNvPr id="71" name="Straight Connector 70"/>
            <p:cNvCxnSpPr>
              <a:stCxn id="68" idx="1"/>
              <a:endCxn id="68" idx="3"/>
            </p:cNvCxnSpPr>
            <p:nvPr/>
          </p:nvCxnSpPr>
          <p:spPr>
            <a:xfrm>
              <a:off x="5749520" y="2755595"/>
              <a:ext cx="12182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a:stCxn id="70" idx="1"/>
              <a:endCxn id="70" idx="3"/>
            </p:cNvCxnSpPr>
            <p:nvPr/>
          </p:nvCxnSpPr>
          <p:spPr>
            <a:xfrm>
              <a:off x="6425610" y="2760436"/>
              <a:ext cx="121828" cy="0"/>
            </a:xfrm>
            <a:prstGeom prst="line">
              <a:avLst/>
            </a:prstGeom>
            <a:ln w="19050">
              <a:solidFill>
                <a:srgbClr val="1C1C1C"/>
              </a:solidFill>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6763655" y="2601705"/>
              <a:ext cx="121828" cy="307777"/>
            </a:xfrm>
            <a:prstGeom prst="rect">
              <a:avLst/>
            </a:prstGeom>
            <a:noFill/>
          </p:spPr>
          <p:txBody>
            <a:bodyPr wrap="square" lIns="0" tIns="0" rIns="0" bIns="0" rtlCol="0">
              <a:spAutoFit/>
            </a:bodyPr>
            <a:lstStyle/>
            <a:p>
              <a:pPr algn="ctr"/>
              <a:r>
                <a:rPr lang="en-GB" sz="2000" dirty="0"/>
                <a:t>=</a:t>
              </a:r>
            </a:p>
          </p:txBody>
        </p:sp>
        <p:sp>
          <p:nvSpPr>
            <p:cNvPr id="74" name="TextBox 73"/>
            <p:cNvSpPr txBox="1"/>
            <p:nvPr/>
          </p:nvSpPr>
          <p:spPr>
            <a:xfrm>
              <a:off x="7101700" y="2452659"/>
              <a:ext cx="121828" cy="615553"/>
            </a:xfrm>
            <a:prstGeom prst="rect">
              <a:avLst/>
            </a:prstGeom>
            <a:noFill/>
          </p:spPr>
          <p:txBody>
            <a:bodyPr wrap="square" lIns="0" tIns="0" rIns="0" bIns="0" rtlCol="0">
              <a:spAutoFit/>
            </a:bodyPr>
            <a:lstStyle/>
            <a:p>
              <a:pPr algn="ctr"/>
              <a:r>
                <a:rPr lang="en-GB" sz="2000" dirty="0"/>
                <a:t>2</a:t>
              </a:r>
            </a:p>
            <a:p>
              <a:pPr algn="ctr"/>
              <a:r>
                <a:rPr lang="en-GB" sz="2000" dirty="0"/>
                <a:t>4</a:t>
              </a:r>
            </a:p>
          </p:txBody>
        </p:sp>
        <p:cxnSp>
          <p:nvCxnSpPr>
            <p:cNvPr id="75" name="Straight Connector 74"/>
            <p:cNvCxnSpPr>
              <a:stCxn id="74" idx="1"/>
              <a:endCxn id="74" idx="3"/>
            </p:cNvCxnSpPr>
            <p:nvPr/>
          </p:nvCxnSpPr>
          <p:spPr>
            <a:xfrm>
              <a:off x="7101700" y="2760436"/>
              <a:ext cx="121828" cy="0"/>
            </a:xfrm>
            <a:prstGeom prst="line">
              <a:avLst/>
            </a:prstGeom>
            <a:ln w="19050">
              <a:solidFill>
                <a:srgbClr val="1C1C1C"/>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21210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fade">
                                      <p:cBhvr>
                                        <p:cTn id="12" dur="500"/>
                                        <p:tgtEl>
                                          <p:spTgt spid="64"/>
                                        </p:tgtEl>
                                      </p:cBhvr>
                                    </p:animEffect>
                                  </p:childTnLst>
                                </p:cTn>
                              </p:par>
                            </p:childTnLst>
                          </p:cTn>
                        </p:par>
                        <p:par>
                          <p:cTn id="13" fill="hold">
                            <p:stCondLst>
                              <p:cond delay="500"/>
                            </p:stCondLst>
                            <p:childTnLst>
                              <p:par>
                                <p:cTn id="14" presetID="10" presetClass="entr" presetSubtype="0" fill="hold" grpId="0" nodeType="afterEffect">
                                  <p:stCondLst>
                                    <p:cond delay="250"/>
                                  </p:stCondLst>
                                  <p:childTnLst>
                                    <p:set>
                                      <p:cBhvr>
                                        <p:cTn id="15" dur="1" fill="hold">
                                          <p:stCondLst>
                                            <p:cond delay="0"/>
                                          </p:stCondLst>
                                        </p:cTn>
                                        <p:tgtEl>
                                          <p:spTgt spid="65"/>
                                        </p:tgtEl>
                                        <p:attrNameLst>
                                          <p:attrName>style.visibility</p:attrName>
                                        </p:attrNameLst>
                                      </p:cBhvr>
                                      <p:to>
                                        <p:strVal val="visible"/>
                                      </p:to>
                                    </p:set>
                                    <p:animEffect transition="in" filter="fade">
                                      <p:cBhvr>
                                        <p:cTn id="16" dur="500"/>
                                        <p:tgtEl>
                                          <p:spTgt spid="65"/>
                                        </p:tgtEl>
                                      </p:cBhvr>
                                    </p:animEffect>
                                  </p:childTnLst>
                                </p:cTn>
                              </p:par>
                            </p:childTnLst>
                          </p:cTn>
                        </p:par>
                        <p:par>
                          <p:cTn id="17" fill="hold">
                            <p:stCondLst>
                              <p:cond delay="1250"/>
                            </p:stCondLst>
                            <p:childTnLst>
                              <p:par>
                                <p:cTn id="18" presetID="10" presetClass="entr" presetSubtype="0" fill="hold" grpId="0" nodeType="afterEffect">
                                  <p:stCondLst>
                                    <p:cond delay="250"/>
                                  </p:stCondLst>
                                  <p:childTnLst>
                                    <p:set>
                                      <p:cBhvr>
                                        <p:cTn id="19" dur="1" fill="hold">
                                          <p:stCondLst>
                                            <p:cond delay="0"/>
                                          </p:stCondLst>
                                        </p:cTn>
                                        <p:tgtEl>
                                          <p:spTgt spid="76"/>
                                        </p:tgtEl>
                                        <p:attrNameLst>
                                          <p:attrName>style.visibility</p:attrName>
                                        </p:attrNameLst>
                                      </p:cBhvr>
                                      <p:to>
                                        <p:strVal val="visible"/>
                                      </p:to>
                                    </p:set>
                                    <p:animEffect transition="in" filter="fade">
                                      <p:cBhvr>
                                        <p:cTn id="20" dur="500"/>
                                        <p:tgtEl>
                                          <p:spTgt spid="76"/>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67"/>
                                        </p:tgtEl>
                                        <p:attrNameLst>
                                          <p:attrName>style.visibility</p:attrName>
                                        </p:attrNameLst>
                                      </p:cBhvr>
                                      <p:to>
                                        <p:strVal val="visible"/>
                                      </p:to>
                                    </p:set>
                                    <p:animEffect transition="in" filter="fade">
                                      <p:cBhvr>
                                        <p:cTn id="24"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76" grpId="0" animBg="1"/>
      <p:bldP spid="55" grpId="0" animBg="1"/>
      <p:bldP spid="6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ounded Rectangle 75"/>
          <p:cNvSpPr/>
          <p:nvPr/>
        </p:nvSpPr>
        <p:spPr>
          <a:xfrm>
            <a:off x="4314577" y="4217686"/>
            <a:ext cx="2238027" cy="925766"/>
          </a:xfrm>
          <a:prstGeom prst="roundRect">
            <a:avLst/>
          </a:prstGeom>
          <a:solidFill>
            <a:schemeClr val="bg1"/>
          </a:solidFill>
          <a:ln w="28575">
            <a:solidFill>
              <a:srgbClr val="6894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6" name="Picture 6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7" name="Rectangle 6"/>
          <p:cNvSpPr/>
          <p:nvPr/>
        </p:nvSpPr>
        <p:spPr>
          <a:xfrm>
            <a:off x="445575" y="702863"/>
            <a:ext cx="1945200" cy="355276"/>
          </a:xfrm>
          <a:prstGeom prst="rect">
            <a:avLst/>
          </a:prstGeom>
          <a:solidFill>
            <a:srgbClr val="072F54"/>
          </a:solidFill>
        </p:spPr>
        <p:txBody>
          <a:bodyPr wrap="square" lIns="180000" tIns="36000" rIns="180000" bIns="72000" anchor="ctr">
            <a:spAutoFit/>
          </a:bodyPr>
          <a:lstStyle/>
          <a:p>
            <a:r>
              <a:rPr lang="en-GB" sz="1600" b="1" dirty="0">
                <a:solidFill>
                  <a:schemeClr val="bg1"/>
                </a:solidFill>
              </a:rPr>
              <a:t>Add Fractions</a:t>
            </a:r>
          </a:p>
        </p:txBody>
      </p:sp>
      <p:sp>
        <p:nvSpPr>
          <p:cNvPr id="10" name="Rectangle 9"/>
          <p:cNvSpPr/>
          <p:nvPr/>
        </p:nvSpPr>
        <p:spPr>
          <a:xfrm>
            <a:off x="2390775" y="702863"/>
            <a:ext cx="1063301" cy="355276"/>
          </a:xfrm>
          <a:prstGeom prst="rect">
            <a:avLst/>
          </a:prstGeom>
          <a:solidFill>
            <a:srgbClr val="007AC3"/>
          </a:solidFill>
        </p:spPr>
        <p:txBody>
          <a:bodyPr wrap="square" lIns="180000" tIns="36000" rIns="180000" bIns="72000" anchor="ctr">
            <a:spAutoFit/>
          </a:bodyPr>
          <a:lstStyle/>
          <a:p>
            <a:pPr algn="ctr"/>
            <a:r>
              <a:rPr lang="en-GB" altLang="en-US" sz="1600" b="1" dirty="0">
                <a:solidFill>
                  <a:schemeClr val="bg1"/>
                </a:solidFill>
              </a:rPr>
              <a:t>Deeper</a:t>
            </a:r>
            <a:endParaRPr lang="en-GB" sz="1600" b="1" dirty="0">
              <a:solidFill>
                <a:schemeClr val="bg1"/>
              </a:solidFill>
            </a:endParaRPr>
          </a:p>
        </p:txBody>
      </p:sp>
      <p:cxnSp>
        <p:nvCxnSpPr>
          <p:cNvPr id="11" name="Straight Connector 10"/>
          <p:cNvCxnSpPr/>
          <p:nvPr/>
        </p:nvCxnSpPr>
        <p:spPr>
          <a:xfrm>
            <a:off x="2390775" y="701739"/>
            <a:ext cx="0" cy="356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780726" y="1640456"/>
            <a:ext cx="3533851" cy="495108"/>
          </a:xfrm>
          <a:prstGeom prst="rect">
            <a:avLst/>
          </a:prstGeom>
          <a:solidFill>
            <a:srgbClr val="DEC3E8"/>
          </a:solidFill>
          <a:ln w="28575">
            <a:solidFill>
              <a:srgbClr val="A873B0"/>
            </a:solidFill>
          </a:ln>
        </p:spPr>
        <p:txBody>
          <a:bodyPr wrap="square" lIns="108000" tIns="108000" rIns="108000" bIns="108000" rtlCol="0">
            <a:spAutoFit/>
          </a:bodyPr>
          <a:lstStyle/>
          <a:p>
            <a:r>
              <a:rPr lang="en-GB" dirty="0"/>
              <a:t>A shape has been part shaded. </a:t>
            </a:r>
          </a:p>
        </p:txBody>
      </p:sp>
      <p:sp>
        <p:nvSpPr>
          <p:cNvPr id="55" name="TextBox 54"/>
          <p:cNvSpPr txBox="1"/>
          <p:nvPr/>
        </p:nvSpPr>
        <p:spPr>
          <a:xfrm>
            <a:off x="4314577" y="2954802"/>
            <a:ext cx="4098848" cy="772107"/>
          </a:xfrm>
          <a:prstGeom prst="rect">
            <a:avLst/>
          </a:prstGeom>
          <a:solidFill>
            <a:srgbClr val="DEC3E8"/>
          </a:solidFill>
          <a:ln w="28575">
            <a:solidFill>
              <a:srgbClr val="A873B0"/>
            </a:solidFill>
          </a:ln>
        </p:spPr>
        <p:txBody>
          <a:bodyPr wrap="square" lIns="108000" tIns="108000" rIns="108000" bIns="108000" rtlCol="0">
            <a:spAutoFit/>
          </a:bodyPr>
          <a:lstStyle/>
          <a:p>
            <a:r>
              <a:rPr lang="en-GB" dirty="0"/>
              <a:t>What 2 fractions could have been added together to create this shape?</a:t>
            </a:r>
          </a:p>
        </p:txBody>
      </p:sp>
      <p:grpSp>
        <p:nvGrpSpPr>
          <p:cNvPr id="67" name="Group 66"/>
          <p:cNvGrpSpPr/>
          <p:nvPr/>
        </p:nvGrpSpPr>
        <p:grpSpPr>
          <a:xfrm>
            <a:off x="4680843" y="4367947"/>
            <a:ext cx="1474008" cy="620394"/>
            <a:chOff x="5749520" y="2447818"/>
            <a:chExt cx="1474008" cy="620394"/>
          </a:xfrm>
        </p:grpSpPr>
        <p:sp>
          <p:nvSpPr>
            <p:cNvPr id="68" name="TextBox 67"/>
            <p:cNvSpPr txBox="1"/>
            <p:nvPr/>
          </p:nvSpPr>
          <p:spPr>
            <a:xfrm>
              <a:off x="5749520" y="2447818"/>
              <a:ext cx="121828" cy="615553"/>
            </a:xfrm>
            <a:prstGeom prst="rect">
              <a:avLst/>
            </a:prstGeom>
            <a:noFill/>
          </p:spPr>
          <p:txBody>
            <a:bodyPr wrap="square" lIns="0" tIns="0" rIns="0" bIns="0" rtlCol="0">
              <a:spAutoFit/>
            </a:bodyPr>
            <a:lstStyle/>
            <a:p>
              <a:pPr algn="ctr"/>
              <a:r>
                <a:rPr lang="en-GB" sz="2000" dirty="0"/>
                <a:t>17</a:t>
              </a:r>
            </a:p>
          </p:txBody>
        </p:sp>
        <p:sp>
          <p:nvSpPr>
            <p:cNvPr id="69" name="TextBox 68"/>
            <p:cNvSpPr txBox="1"/>
            <p:nvPr/>
          </p:nvSpPr>
          <p:spPr>
            <a:xfrm>
              <a:off x="6087565" y="2601705"/>
              <a:ext cx="121828" cy="307777"/>
            </a:xfrm>
            <a:prstGeom prst="rect">
              <a:avLst/>
            </a:prstGeom>
            <a:noFill/>
          </p:spPr>
          <p:txBody>
            <a:bodyPr wrap="square" lIns="0" tIns="0" rIns="0" bIns="0" rtlCol="0">
              <a:spAutoFit/>
            </a:bodyPr>
            <a:lstStyle/>
            <a:p>
              <a:pPr algn="ctr"/>
              <a:r>
                <a:rPr lang="en-GB" sz="2000" dirty="0"/>
                <a:t>+</a:t>
              </a:r>
            </a:p>
          </p:txBody>
        </p:sp>
        <p:sp>
          <p:nvSpPr>
            <p:cNvPr id="70" name="TextBox 69"/>
            <p:cNvSpPr txBox="1"/>
            <p:nvPr/>
          </p:nvSpPr>
          <p:spPr>
            <a:xfrm>
              <a:off x="6425610" y="2452659"/>
              <a:ext cx="121828" cy="615553"/>
            </a:xfrm>
            <a:prstGeom prst="rect">
              <a:avLst/>
            </a:prstGeom>
            <a:noFill/>
          </p:spPr>
          <p:txBody>
            <a:bodyPr wrap="square" lIns="0" tIns="0" rIns="0" bIns="0" rtlCol="0">
              <a:spAutoFit/>
            </a:bodyPr>
            <a:lstStyle/>
            <a:p>
              <a:pPr algn="ctr"/>
              <a:r>
                <a:rPr lang="en-GB" sz="2000" dirty="0"/>
                <a:t>37</a:t>
              </a:r>
            </a:p>
          </p:txBody>
        </p:sp>
        <p:cxnSp>
          <p:nvCxnSpPr>
            <p:cNvPr id="71" name="Straight Connector 70"/>
            <p:cNvCxnSpPr>
              <a:stCxn id="68" idx="1"/>
              <a:endCxn id="68" idx="3"/>
            </p:cNvCxnSpPr>
            <p:nvPr/>
          </p:nvCxnSpPr>
          <p:spPr>
            <a:xfrm>
              <a:off x="5749520" y="2755595"/>
              <a:ext cx="12182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a:stCxn id="70" idx="1"/>
              <a:endCxn id="70" idx="3"/>
            </p:cNvCxnSpPr>
            <p:nvPr/>
          </p:nvCxnSpPr>
          <p:spPr>
            <a:xfrm>
              <a:off x="6425610" y="2760436"/>
              <a:ext cx="121828" cy="0"/>
            </a:xfrm>
            <a:prstGeom prst="line">
              <a:avLst/>
            </a:prstGeom>
            <a:ln w="19050">
              <a:solidFill>
                <a:srgbClr val="1C1C1C"/>
              </a:solidFill>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6763655" y="2601705"/>
              <a:ext cx="121828" cy="307777"/>
            </a:xfrm>
            <a:prstGeom prst="rect">
              <a:avLst/>
            </a:prstGeom>
            <a:noFill/>
          </p:spPr>
          <p:txBody>
            <a:bodyPr wrap="square" lIns="0" tIns="0" rIns="0" bIns="0" rtlCol="0">
              <a:spAutoFit/>
            </a:bodyPr>
            <a:lstStyle/>
            <a:p>
              <a:pPr algn="ctr"/>
              <a:r>
                <a:rPr lang="en-GB" sz="2000" dirty="0"/>
                <a:t>=</a:t>
              </a:r>
            </a:p>
          </p:txBody>
        </p:sp>
        <p:sp>
          <p:nvSpPr>
            <p:cNvPr id="74" name="TextBox 73"/>
            <p:cNvSpPr txBox="1"/>
            <p:nvPr/>
          </p:nvSpPr>
          <p:spPr>
            <a:xfrm>
              <a:off x="7101700" y="2452659"/>
              <a:ext cx="121828" cy="615553"/>
            </a:xfrm>
            <a:prstGeom prst="rect">
              <a:avLst/>
            </a:prstGeom>
            <a:noFill/>
          </p:spPr>
          <p:txBody>
            <a:bodyPr wrap="square" lIns="0" tIns="0" rIns="0" bIns="0" rtlCol="0">
              <a:spAutoFit/>
            </a:bodyPr>
            <a:lstStyle/>
            <a:p>
              <a:pPr algn="ctr"/>
              <a:r>
                <a:rPr lang="en-GB" sz="2000" dirty="0"/>
                <a:t>4</a:t>
              </a:r>
            </a:p>
            <a:p>
              <a:pPr algn="ctr"/>
              <a:r>
                <a:rPr lang="en-GB" sz="2000" dirty="0"/>
                <a:t>7</a:t>
              </a:r>
            </a:p>
          </p:txBody>
        </p:sp>
        <p:cxnSp>
          <p:nvCxnSpPr>
            <p:cNvPr id="75" name="Straight Connector 74"/>
            <p:cNvCxnSpPr>
              <a:stCxn id="74" idx="1"/>
              <a:endCxn id="74" idx="3"/>
            </p:cNvCxnSpPr>
            <p:nvPr/>
          </p:nvCxnSpPr>
          <p:spPr>
            <a:xfrm>
              <a:off x="7101700" y="2760436"/>
              <a:ext cx="121828" cy="0"/>
            </a:xfrm>
            <a:prstGeom prst="line">
              <a:avLst/>
            </a:prstGeom>
            <a:ln w="19050">
              <a:solidFill>
                <a:srgbClr val="1C1C1C"/>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p:nvSpPr>
        <p:spPr>
          <a:xfrm>
            <a:off x="4289502" y="5634230"/>
            <a:ext cx="4098848" cy="495108"/>
          </a:xfrm>
          <a:prstGeom prst="rect">
            <a:avLst/>
          </a:prstGeom>
          <a:solidFill>
            <a:srgbClr val="DEC3E8"/>
          </a:solidFill>
          <a:ln w="28575">
            <a:solidFill>
              <a:srgbClr val="A873B0"/>
            </a:solidFill>
          </a:ln>
        </p:spPr>
        <p:txBody>
          <a:bodyPr wrap="square" lIns="108000" tIns="108000" rIns="108000" bIns="108000" rtlCol="0">
            <a:spAutoFit/>
          </a:bodyPr>
          <a:lstStyle/>
          <a:p>
            <a:r>
              <a:rPr lang="en-GB" dirty="0"/>
              <a:t>Did you get a different answer?</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990" y="2717881"/>
            <a:ext cx="3939800" cy="3842166"/>
          </a:xfrm>
          <a:prstGeom prst="rect">
            <a:avLst/>
          </a:prstGeom>
        </p:spPr>
      </p:pic>
    </p:spTree>
    <p:extLst>
      <p:ext uri="{BB962C8B-B14F-4D97-AF65-F5344CB8AC3E}">
        <p14:creationId xmlns:p14="http://schemas.microsoft.com/office/powerpoint/2010/main" val="518180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6"/>
                                        </p:tgtEl>
                                        <p:attrNameLst>
                                          <p:attrName>style.visibility</p:attrName>
                                        </p:attrNameLst>
                                      </p:cBhvr>
                                      <p:to>
                                        <p:strVal val="visible"/>
                                      </p:to>
                                    </p:set>
                                    <p:animEffect transition="in" filter="fade">
                                      <p:cBhvr>
                                        <p:cTn id="12" dur="500"/>
                                        <p:tgtEl>
                                          <p:spTgt spid="76"/>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67"/>
                                        </p:tgtEl>
                                        <p:attrNameLst>
                                          <p:attrName>style.visibility</p:attrName>
                                        </p:attrNameLst>
                                      </p:cBhvr>
                                      <p:to>
                                        <p:strVal val="visible"/>
                                      </p:to>
                                    </p:set>
                                    <p:animEffect transition="in" filter="fade">
                                      <p:cBhvr>
                                        <p:cTn id="16" dur="500"/>
                                        <p:tgtEl>
                                          <p:spTgt spid="67"/>
                                        </p:tgtEl>
                                      </p:cBhvr>
                                    </p:animEffect>
                                  </p:childTnLst>
                                </p:cTn>
                              </p:par>
                            </p:childTnLst>
                          </p:cTn>
                        </p:par>
                        <p:par>
                          <p:cTn id="17" fill="hold">
                            <p:stCondLst>
                              <p:cond delay="1000"/>
                            </p:stCondLst>
                            <p:childTnLst>
                              <p:par>
                                <p:cTn id="18" presetID="10" presetClass="entr" presetSubtype="0" fill="hold" grpId="0" nodeType="afterEffect">
                                  <p:stCondLst>
                                    <p:cond delay="25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55" grpId="0" animBg="1"/>
      <p:bldP spid="3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7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7" name="Rectangle 6"/>
          <p:cNvSpPr/>
          <p:nvPr/>
        </p:nvSpPr>
        <p:spPr>
          <a:xfrm>
            <a:off x="445575" y="702863"/>
            <a:ext cx="1945200" cy="355276"/>
          </a:xfrm>
          <a:prstGeom prst="rect">
            <a:avLst/>
          </a:prstGeom>
          <a:solidFill>
            <a:srgbClr val="072F54"/>
          </a:solidFill>
        </p:spPr>
        <p:txBody>
          <a:bodyPr wrap="square" lIns="180000" tIns="36000" rIns="180000" bIns="72000" anchor="ctr">
            <a:spAutoFit/>
          </a:bodyPr>
          <a:lstStyle/>
          <a:p>
            <a:r>
              <a:rPr lang="en-GB" sz="1600" b="1" dirty="0">
                <a:solidFill>
                  <a:schemeClr val="bg1"/>
                </a:solidFill>
              </a:rPr>
              <a:t>Add Fractions</a:t>
            </a:r>
          </a:p>
        </p:txBody>
      </p:sp>
      <p:sp>
        <p:nvSpPr>
          <p:cNvPr id="75" name="Rectangle 74"/>
          <p:cNvSpPr/>
          <p:nvPr/>
        </p:nvSpPr>
        <p:spPr>
          <a:xfrm>
            <a:off x="2390775" y="702863"/>
            <a:ext cx="1141417" cy="355276"/>
          </a:xfrm>
          <a:prstGeom prst="rect">
            <a:avLst/>
          </a:prstGeom>
          <a:solidFill>
            <a:srgbClr val="00529C"/>
          </a:solidFill>
        </p:spPr>
        <p:txBody>
          <a:bodyPr wrap="square" lIns="180000" tIns="36000" rIns="180000" bIns="72000" anchor="ctr">
            <a:spAutoFit/>
          </a:bodyPr>
          <a:lstStyle/>
          <a:p>
            <a:pPr algn="ctr"/>
            <a:r>
              <a:rPr lang="en-GB" altLang="en-US" sz="1600" b="1" dirty="0">
                <a:solidFill>
                  <a:schemeClr val="bg1"/>
                </a:solidFill>
              </a:rPr>
              <a:t>Deepest</a:t>
            </a:r>
            <a:endParaRPr lang="en-GB" sz="1600" b="1" dirty="0">
              <a:solidFill>
                <a:schemeClr val="bg1"/>
              </a:solidFill>
            </a:endParaRPr>
          </a:p>
        </p:txBody>
      </p:sp>
      <p:cxnSp>
        <p:nvCxnSpPr>
          <p:cNvPr id="8" name="Straight Connector 7"/>
          <p:cNvCxnSpPr/>
          <p:nvPr/>
        </p:nvCxnSpPr>
        <p:spPr>
          <a:xfrm>
            <a:off x="2390775" y="701739"/>
            <a:ext cx="0" cy="356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55651" y="1232955"/>
            <a:ext cx="5403039" cy="1049106"/>
          </a:xfrm>
          <a:prstGeom prst="rect">
            <a:avLst/>
          </a:prstGeom>
          <a:solidFill>
            <a:srgbClr val="DEC3E8"/>
          </a:solidFill>
          <a:ln w="28575">
            <a:solidFill>
              <a:srgbClr val="A873B0"/>
            </a:solidFill>
          </a:ln>
        </p:spPr>
        <p:txBody>
          <a:bodyPr wrap="square" lIns="108000" tIns="108000" rIns="108000" bIns="108000" rtlCol="0">
            <a:spAutoFit/>
          </a:bodyPr>
          <a:lstStyle/>
          <a:p>
            <a:r>
              <a:rPr lang="en-GB" dirty="0"/>
              <a:t>2 children are given hoops at lunchtime. </a:t>
            </a:r>
            <a:br>
              <a:rPr lang="en-GB" dirty="0"/>
            </a:br>
            <a:r>
              <a:rPr lang="en-GB" dirty="0"/>
              <a:t>Each child is given an even number of hoops. </a:t>
            </a:r>
            <a:br>
              <a:rPr lang="en-GB" dirty="0"/>
            </a:br>
            <a:r>
              <a:rPr lang="en-GB" dirty="0"/>
              <a:t>There are 10 hoops in total.</a:t>
            </a:r>
          </a:p>
        </p:txBody>
      </p:sp>
      <p:sp>
        <p:nvSpPr>
          <p:cNvPr id="10" name="TextBox 9"/>
          <p:cNvSpPr txBox="1"/>
          <p:nvPr/>
        </p:nvSpPr>
        <p:spPr>
          <a:xfrm>
            <a:off x="767519" y="4455493"/>
            <a:ext cx="7608961" cy="772107"/>
          </a:xfrm>
          <a:prstGeom prst="rect">
            <a:avLst/>
          </a:prstGeom>
          <a:solidFill>
            <a:srgbClr val="DEC3E8"/>
          </a:solidFill>
          <a:ln w="28575">
            <a:solidFill>
              <a:srgbClr val="A873B0"/>
            </a:solidFill>
          </a:ln>
        </p:spPr>
        <p:txBody>
          <a:bodyPr wrap="square" lIns="108000" tIns="108000" rIns="108000" bIns="108000" rtlCol="0">
            <a:spAutoFit/>
          </a:bodyPr>
          <a:lstStyle/>
          <a:p>
            <a:r>
              <a:rPr lang="en-GB" dirty="0"/>
              <a:t>How many number sentences can you think of that show the number of hoops that each child was given?</a:t>
            </a:r>
          </a:p>
        </p:txBody>
      </p:sp>
      <p:sp>
        <p:nvSpPr>
          <p:cNvPr id="2" name="Oval 1"/>
          <p:cNvSpPr/>
          <p:nvPr/>
        </p:nvSpPr>
        <p:spPr>
          <a:xfrm>
            <a:off x="770909" y="2446962"/>
            <a:ext cx="861772" cy="861772"/>
          </a:xfrm>
          <a:prstGeom prst="ellipse">
            <a:avLst/>
          </a:prstGeom>
          <a:noFill/>
          <a:ln w="28575">
            <a:solidFill>
              <a:srgbClr val="6894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1835863" y="2446962"/>
            <a:ext cx="861772" cy="861772"/>
          </a:xfrm>
          <a:prstGeom prst="ellipse">
            <a:avLst/>
          </a:prstGeom>
          <a:noFill/>
          <a:ln w="28575">
            <a:solidFill>
              <a:srgbClr val="6894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2900817" y="2437492"/>
            <a:ext cx="861772" cy="861772"/>
          </a:xfrm>
          <a:prstGeom prst="ellipse">
            <a:avLst/>
          </a:prstGeom>
          <a:noFill/>
          <a:ln w="28575">
            <a:solidFill>
              <a:srgbClr val="6894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3965771" y="2437492"/>
            <a:ext cx="861772" cy="861772"/>
          </a:xfrm>
          <a:prstGeom prst="ellipse">
            <a:avLst/>
          </a:prstGeom>
          <a:noFill/>
          <a:ln w="28575">
            <a:solidFill>
              <a:srgbClr val="6894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5030727" y="2437492"/>
            <a:ext cx="861772" cy="861772"/>
          </a:xfrm>
          <a:prstGeom prst="ellipse">
            <a:avLst/>
          </a:prstGeom>
          <a:noFill/>
          <a:ln w="28575">
            <a:solidFill>
              <a:srgbClr val="6894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770909" y="3427110"/>
            <a:ext cx="861772" cy="861772"/>
          </a:xfrm>
          <a:prstGeom prst="ellipse">
            <a:avLst/>
          </a:prstGeom>
          <a:noFill/>
          <a:ln w="28575">
            <a:solidFill>
              <a:srgbClr val="6894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1835863" y="3427110"/>
            <a:ext cx="861772" cy="861772"/>
          </a:xfrm>
          <a:prstGeom prst="ellipse">
            <a:avLst/>
          </a:prstGeom>
          <a:noFill/>
          <a:ln w="28575">
            <a:solidFill>
              <a:srgbClr val="6894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2900817" y="3417640"/>
            <a:ext cx="861772" cy="861772"/>
          </a:xfrm>
          <a:prstGeom prst="ellipse">
            <a:avLst/>
          </a:prstGeom>
          <a:noFill/>
          <a:ln w="28575">
            <a:solidFill>
              <a:srgbClr val="6894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3965771" y="3417640"/>
            <a:ext cx="861772" cy="861772"/>
          </a:xfrm>
          <a:prstGeom prst="ellipse">
            <a:avLst/>
          </a:prstGeom>
          <a:noFill/>
          <a:ln w="28575">
            <a:solidFill>
              <a:srgbClr val="6894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5030727" y="3417640"/>
            <a:ext cx="861772" cy="861772"/>
          </a:xfrm>
          <a:prstGeom prst="ellipse">
            <a:avLst/>
          </a:prstGeom>
          <a:noFill/>
          <a:ln w="28575">
            <a:solidFill>
              <a:srgbClr val="6894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ed Rectangle 20"/>
          <p:cNvSpPr/>
          <p:nvPr/>
        </p:nvSpPr>
        <p:spPr>
          <a:xfrm>
            <a:off x="6158692" y="3147958"/>
            <a:ext cx="2238027" cy="925766"/>
          </a:xfrm>
          <a:prstGeom prst="roundRect">
            <a:avLst/>
          </a:prstGeom>
          <a:solidFill>
            <a:schemeClr val="bg1"/>
          </a:solidFill>
          <a:ln w="28575">
            <a:solidFill>
              <a:srgbClr val="6894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p:cNvSpPr txBox="1"/>
          <p:nvPr/>
        </p:nvSpPr>
        <p:spPr>
          <a:xfrm>
            <a:off x="6463188" y="3305080"/>
            <a:ext cx="258083" cy="615553"/>
          </a:xfrm>
          <a:prstGeom prst="rect">
            <a:avLst/>
          </a:prstGeom>
          <a:noFill/>
        </p:spPr>
        <p:txBody>
          <a:bodyPr wrap="none" lIns="0" tIns="0" rIns="0" bIns="0" rtlCol="0">
            <a:spAutoFit/>
          </a:bodyPr>
          <a:lstStyle/>
          <a:p>
            <a:pPr algn="ctr"/>
            <a:r>
              <a:rPr lang="en-GB" sz="2000" dirty="0">
                <a:solidFill>
                  <a:schemeClr val="bg1"/>
                </a:solidFill>
              </a:rPr>
              <a:t>1</a:t>
            </a:r>
          </a:p>
          <a:p>
            <a:pPr algn="ctr"/>
            <a:r>
              <a:rPr lang="en-GB" sz="2000" dirty="0">
                <a:solidFill>
                  <a:schemeClr val="bg1"/>
                </a:solidFill>
              </a:rPr>
              <a:t>10</a:t>
            </a:r>
          </a:p>
        </p:txBody>
      </p:sp>
      <p:sp>
        <p:nvSpPr>
          <p:cNvPr id="24" name="TextBox 23"/>
          <p:cNvSpPr txBox="1"/>
          <p:nvPr/>
        </p:nvSpPr>
        <p:spPr>
          <a:xfrm>
            <a:off x="6898446" y="3452106"/>
            <a:ext cx="121828" cy="307777"/>
          </a:xfrm>
          <a:prstGeom prst="rect">
            <a:avLst/>
          </a:prstGeom>
          <a:noFill/>
        </p:spPr>
        <p:txBody>
          <a:bodyPr wrap="square" lIns="0" tIns="0" rIns="0" bIns="0" rtlCol="0">
            <a:spAutoFit/>
          </a:bodyPr>
          <a:lstStyle/>
          <a:p>
            <a:pPr algn="ctr"/>
            <a:r>
              <a:rPr lang="en-GB" sz="2000" dirty="0"/>
              <a:t>+</a:t>
            </a:r>
          </a:p>
        </p:txBody>
      </p:sp>
      <p:sp>
        <p:nvSpPr>
          <p:cNvPr id="25" name="TextBox 24"/>
          <p:cNvSpPr txBox="1"/>
          <p:nvPr/>
        </p:nvSpPr>
        <p:spPr>
          <a:xfrm>
            <a:off x="7200106" y="3309921"/>
            <a:ext cx="258083" cy="615553"/>
          </a:xfrm>
          <a:prstGeom prst="rect">
            <a:avLst/>
          </a:prstGeom>
          <a:noFill/>
        </p:spPr>
        <p:txBody>
          <a:bodyPr wrap="none" lIns="0" tIns="0" rIns="0" bIns="0" rtlCol="0">
            <a:spAutoFit/>
          </a:bodyPr>
          <a:lstStyle/>
          <a:p>
            <a:pPr algn="ctr"/>
            <a:r>
              <a:rPr lang="en-GB" sz="2000" dirty="0">
                <a:solidFill>
                  <a:schemeClr val="bg1"/>
                </a:solidFill>
              </a:rPr>
              <a:t>3</a:t>
            </a:r>
          </a:p>
          <a:p>
            <a:pPr algn="ctr"/>
            <a:r>
              <a:rPr lang="en-GB" sz="2000" dirty="0">
                <a:solidFill>
                  <a:schemeClr val="bg1"/>
                </a:solidFill>
              </a:rPr>
              <a:t>10</a:t>
            </a:r>
          </a:p>
        </p:txBody>
      </p:sp>
      <p:cxnSp>
        <p:nvCxnSpPr>
          <p:cNvPr id="26" name="Straight Connector 25"/>
          <p:cNvCxnSpPr/>
          <p:nvPr/>
        </p:nvCxnSpPr>
        <p:spPr>
          <a:xfrm>
            <a:off x="6463188" y="3612856"/>
            <a:ext cx="25808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200106" y="3617697"/>
            <a:ext cx="258083" cy="0"/>
          </a:xfrm>
          <a:prstGeom prst="line">
            <a:avLst/>
          </a:prstGeom>
          <a:ln w="19050">
            <a:solidFill>
              <a:srgbClr val="1C1C1C"/>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7619991" y="3452106"/>
            <a:ext cx="121828" cy="307777"/>
          </a:xfrm>
          <a:prstGeom prst="rect">
            <a:avLst/>
          </a:prstGeom>
          <a:noFill/>
        </p:spPr>
        <p:txBody>
          <a:bodyPr wrap="square" lIns="0" tIns="0" rIns="0" bIns="0" rtlCol="0">
            <a:spAutoFit/>
          </a:bodyPr>
          <a:lstStyle/>
          <a:p>
            <a:pPr algn="ctr"/>
            <a:r>
              <a:rPr lang="en-GB" sz="2000" dirty="0"/>
              <a:t>=</a:t>
            </a:r>
          </a:p>
        </p:txBody>
      </p:sp>
      <p:sp>
        <p:nvSpPr>
          <p:cNvPr id="29" name="TextBox 28"/>
          <p:cNvSpPr txBox="1"/>
          <p:nvPr/>
        </p:nvSpPr>
        <p:spPr>
          <a:xfrm>
            <a:off x="7912636" y="3303060"/>
            <a:ext cx="258083" cy="615553"/>
          </a:xfrm>
          <a:prstGeom prst="rect">
            <a:avLst/>
          </a:prstGeom>
          <a:noFill/>
        </p:spPr>
        <p:txBody>
          <a:bodyPr wrap="none" lIns="0" tIns="0" rIns="0" bIns="0" rtlCol="0">
            <a:spAutoFit/>
          </a:bodyPr>
          <a:lstStyle/>
          <a:p>
            <a:pPr algn="ctr"/>
            <a:r>
              <a:rPr lang="en-GB" sz="2000" dirty="0"/>
              <a:t>10</a:t>
            </a:r>
          </a:p>
          <a:p>
            <a:pPr algn="ctr"/>
            <a:r>
              <a:rPr lang="en-GB" sz="2000" dirty="0"/>
              <a:t>10</a:t>
            </a:r>
          </a:p>
        </p:txBody>
      </p:sp>
      <p:cxnSp>
        <p:nvCxnSpPr>
          <p:cNvPr id="30" name="Straight Connector 29"/>
          <p:cNvCxnSpPr>
            <a:stCxn id="29" idx="1"/>
            <a:endCxn id="29" idx="3"/>
          </p:cNvCxnSpPr>
          <p:nvPr/>
        </p:nvCxnSpPr>
        <p:spPr>
          <a:xfrm>
            <a:off x="7912636" y="3610837"/>
            <a:ext cx="258083" cy="0"/>
          </a:xfrm>
          <a:prstGeom prst="line">
            <a:avLst/>
          </a:prstGeom>
          <a:ln w="19050">
            <a:solidFill>
              <a:srgbClr val="1C1C1C"/>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6463188" y="3305080"/>
            <a:ext cx="258083" cy="615553"/>
          </a:xfrm>
          <a:prstGeom prst="rect">
            <a:avLst/>
          </a:prstGeom>
          <a:noFill/>
        </p:spPr>
        <p:txBody>
          <a:bodyPr wrap="none" lIns="0" tIns="0" rIns="0" bIns="0" rtlCol="0">
            <a:spAutoFit/>
          </a:bodyPr>
          <a:lstStyle/>
          <a:p>
            <a:pPr algn="ctr"/>
            <a:r>
              <a:rPr lang="en-GB" sz="2000" dirty="0">
                <a:solidFill>
                  <a:srgbClr val="689429"/>
                </a:solidFill>
              </a:rPr>
              <a:t>2</a:t>
            </a:r>
          </a:p>
          <a:p>
            <a:pPr algn="ctr"/>
            <a:r>
              <a:rPr lang="en-GB" sz="2000" dirty="0">
                <a:solidFill>
                  <a:srgbClr val="689429"/>
                </a:solidFill>
              </a:rPr>
              <a:t>10</a:t>
            </a:r>
          </a:p>
        </p:txBody>
      </p:sp>
      <p:sp>
        <p:nvSpPr>
          <p:cNvPr id="34" name="TextBox 33"/>
          <p:cNvSpPr txBox="1"/>
          <p:nvPr/>
        </p:nvSpPr>
        <p:spPr>
          <a:xfrm>
            <a:off x="7200106" y="3309921"/>
            <a:ext cx="258083" cy="615553"/>
          </a:xfrm>
          <a:prstGeom prst="rect">
            <a:avLst/>
          </a:prstGeom>
          <a:noFill/>
        </p:spPr>
        <p:txBody>
          <a:bodyPr wrap="none" lIns="0" tIns="0" rIns="0" bIns="0" rtlCol="0">
            <a:spAutoFit/>
          </a:bodyPr>
          <a:lstStyle/>
          <a:p>
            <a:pPr algn="ctr"/>
            <a:r>
              <a:rPr lang="en-GB" sz="2000" dirty="0">
                <a:solidFill>
                  <a:srgbClr val="689429"/>
                </a:solidFill>
              </a:rPr>
              <a:t>8</a:t>
            </a:r>
          </a:p>
          <a:p>
            <a:pPr algn="ctr"/>
            <a:r>
              <a:rPr lang="en-GB" sz="2000" dirty="0">
                <a:solidFill>
                  <a:srgbClr val="689429"/>
                </a:solidFill>
              </a:rPr>
              <a:t>10</a:t>
            </a:r>
          </a:p>
        </p:txBody>
      </p:sp>
      <p:sp>
        <p:nvSpPr>
          <p:cNvPr id="35" name="TextBox 34"/>
          <p:cNvSpPr txBox="1"/>
          <p:nvPr/>
        </p:nvSpPr>
        <p:spPr>
          <a:xfrm>
            <a:off x="6463188" y="3305080"/>
            <a:ext cx="258083" cy="615553"/>
          </a:xfrm>
          <a:prstGeom prst="rect">
            <a:avLst/>
          </a:prstGeom>
          <a:noFill/>
        </p:spPr>
        <p:txBody>
          <a:bodyPr wrap="none" lIns="0" tIns="0" rIns="0" bIns="0" rtlCol="0">
            <a:spAutoFit/>
          </a:bodyPr>
          <a:lstStyle/>
          <a:p>
            <a:pPr algn="ctr"/>
            <a:r>
              <a:rPr lang="en-GB" sz="2000" dirty="0">
                <a:solidFill>
                  <a:srgbClr val="689429"/>
                </a:solidFill>
              </a:rPr>
              <a:t>4</a:t>
            </a:r>
          </a:p>
          <a:p>
            <a:pPr algn="ctr"/>
            <a:r>
              <a:rPr lang="en-GB" sz="2000" dirty="0">
                <a:solidFill>
                  <a:srgbClr val="689429"/>
                </a:solidFill>
              </a:rPr>
              <a:t>10</a:t>
            </a:r>
          </a:p>
        </p:txBody>
      </p:sp>
      <p:sp>
        <p:nvSpPr>
          <p:cNvPr id="36" name="TextBox 35"/>
          <p:cNvSpPr txBox="1"/>
          <p:nvPr/>
        </p:nvSpPr>
        <p:spPr>
          <a:xfrm>
            <a:off x="7200106" y="3309921"/>
            <a:ext cx="258083" cy="615553"/>
          </a:xfrm>
          <a:prstGeom prst="rect">
            <a:avLst/>
          </a:prstGeom>
          <a:noFill/>
        </p:spPr>
        <p:txBody>
          <a:bodyPr wrap="none" lIns="0" tIns="0" rIns="0" bIns="0" rtlCol="0">
            <a:spAutoFit/>
          </a:bodyPr>
          <a:lstStyle/>
          <a:p>
            <a:pPr algn="ctr"/>
            <a:r>
              <a:rPr lang="en-GB" sz="2000" dirty="0">
                <a:solidFill>
                  <a:srgbClr val="689429"/>
                </a:solidFill>
              </a:rPr>
              <a:t>6</a:t>
            </a:r>
          </a:p>
          <a:p>
            <a:pPr algn="ctr"/>
            <a:r>
              <a:rPr lang="en-GB" sz="2000" dirty="0">
                <a:solidFill>
                  <a:srgbClr val="689429"/>
                </a:solidFill>
              </a:rPr>
              <a:t>10</a:t>
            </a:r>
          </a:p>
        </p:txBody>
      </p:sp>
      <p:sp>
        <p:nvSpPr>
          <p:cNvPr id="37" name="TextBox 36"/>
          <p:cNvSpPr txBox="1"/>
          <p:nvPr/>
        </p:nvSpPr>
        <p:spPr>
          <a:xfrm>
            <a:off x="6463188" y="3305080"/>
            <a:ext cx="258083" cy="615553"/>
          </a:xfrm>
          <a:prstGeom prst="rect">
            <a:avLst/>
          </a:prstGeom>
          <a:noFill/>
        </p:spPr>
        <p:txBody>
          <a:bodyPr wrap="none" lIns="0" tIns="0" rIns="0" bIns="0" rtlCol="0">
            <a:spAutoFit/>
          </a:bodyPr>
          <a:lstStyle/>
          <a:p>
            <a:pPr algn="ctr"/>
            <a:r>
              <a:rPr lang="en-GB" sz="2000" dirty="0">
                <a:solidFill>
                  <a:srgbClr val="689429"/>
                </a:solidFill>
              </a:rPr>
              <a:t>6</a:t>
            </a:r>
          </a:p>
          <a:p>
            <a:pPr algn="ctr"/>
            <a:r>
              <a:rPr lang="en-GB" sz="2000" dirty="0">
                <a:solidFill>
                  <a:srgbClr val="689429"/>
                </a:solidFill>
              </a:rPr>
              <a:t>10</a:t>
            </a:r>
          </a:p>
        </p:txBody>
      </p:sp>
      <p:sp>
        <p:nvSpPr>
          <p:cNvPr id="38" name="TextBox 37"/>
          <p:cNvSpPr txBox="1"/>
          <p:nvPr/>
        </p:nvSpPr>
        <p:spPr>
          <a:xfrm>
            <a:off x="7200106" y="3309921"/>
            <a:ext cx="258083" cy="615553"/>
          </a:xfrm>
          <a:prstGeom prst="rect">
            <a:avLst/>
          </a:prstGeom>
          <a:noFill/>
        </p:spPr>
        <p:txBody>
          <a:bodyPr wrap="none" lIns="0" tIns="0" rIns="0" bIns="0" rtlCol="0">
            <a:spAutoFit/>
          </a:bodyPr>
          <a:lstStyle/>
          <a:p>
            <a:pPr algn="ctr"/>
            <a:r>
              <a:rPr lang="en-GB" sz="2000" dirty="0">
                <a:solidFill>
                  <a:srgbClr val="689429"/>
                </a:solidFill>
              </a:rPr>
              <a:t>4</a:t>
            </a:r>
          </a:p>
          <a:p>
            <a:pPr algn="ctr"/>
            <a:r>
              <a:rPr lang="en-GB" sz="2000" dirty="0">
                <a:solidFill>
                  <a:srgbClr val="689429"/>
                </a:solidFill>
              </a:rPr>
              <a:t>10</a:t>
            </a:r>
          </a:p>
        </p:txBody>
      </p:sp>
      <p:sp>
        <p:nvSpPr>
          <p:cNvPr id="40" name="TextBox 39"/>
          <p:cNvSpPr txBox="1"/>
          <p:nvPr/>
        </p:nvSpPr>
        <p:spPr>
          <a:xfrm>
            <a:off x="6463188" y="3305080"/>
            <a:ext cx="258083" cy="615553"/>
          </a:xfrm>
          <a:prstGeom prst="rect">
            <a:avLst/>
          </a:prstGeom>
          <a:noFill/>
        </p:spPr>
        <p:txBody>
          <a:bodyPr wrap="none" lIns="0" tIns="0" rIns="0" bIns="0" rtlCol="0">
            <a:spAutoFit/>
          </a:bodyPr>
          <a:lstStyle/>
          <a:p>
            <a:pPr algn="ctr"/>
            <a:r>
              <a:rPr lang="en-GB" sz="2000" dirty="0">
                <a:solidFill>
                  <a:srgbClr val="689429"/>
                </a:solidFill>
              </a:rPr>
              <a:t>8</a:t>
            </a:r>
          </a:p>
          <a:p>
            <a:pPr algn="ctr"/>
            <a:r>
              <a:rPr lang="en-GB" sz="2000" dirty="0">
                <a:solidFill>
                  <a:srgbClr val="689429"/>
                </a:solidFill>
              </a:rPr>
              <a:t>10</a:t>
            </a:r>
          </a:p>
        </p:txBody>
      </p:sp>
      <p:sp>
        <p:nvSpPr>
          <p:cNvPr id="41" name="TextBox 40"/>
          <p:cNvSpPr txBox="1"/>
          <p:nvPr/>
        </p:nvSpPr>
        <p:spPr>
          <a:xfrm>
            <a:off x="7200106" y="3309921"/>
            <a:ext cx="258083" cy="615553"/>
          </a:xfrm>
          <a:prstGeom prst="rect">
            <a:avLst/>
          </a:prstGeom>
          <a:noFill/>
        </p:spPr>
        <p:txBody>
          <a:bodyPr wrap="none" lIns="0" tIns="0" rIns="0" bIns="0" rtlCol="0">
            <a:spAutoFit/>
          </a:bodyPr>
          <a:lstStyle/>
          <a:p>
            <a:pPr algn="ctr"/>
            <a:r>
              <a:rPr lang="en-GB" sz="2000" dirty="0">
                <a:solidFill>
                  <a:srgbClr val="689429"/>
                </a:solidFill>
              </a:rPr>
              <a:t>2</a:t>
            </a:r>
          </a:p>
          <a:p>
            <a:pPr algn="ctr"/>
            <a:r>
              <a:rPr lang="en-GB" sz="2000" dirty="0">
                <a:solidFill>
                  <a:srgbClr val="689429"/>
                </a:solidFill>
              </a:rPr>
              <a:t>10</a:t>
            </a:r>
          </a:p>
        </p:txBody>
      </p:sp>
      <p:sp>
        <p:nvSpPr>
          <p:cNvPr id="43" name="Rounded Rectangle 42"/>
          <p:cNvSpPr/>
          <p:nvPr/>
        </p:nvSpPr>
        <p:spPr>
          <a:xfrm>
            <a:off x="755651" y="5320276"/>
            <a:ext cx="7632699" cy="809061"/>
          </a:xfrm>
          <a:prstGeom prst="roundRect">
            <a:avLst/>
          </a:prstGeom>
          <a:solidFill>
            <a:schemeClr val="bg1"/>
          </a:solidFill>
          <a:ln w="28575">
            <a:solidFill>
              <a:srgbClr val="6894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7" name="Group 66"/>
          <p:cNvGrpSpPr/>
          <p:nvPr/>
        </p:nvGrpSpPr>
        <p:grpSpPr>
          <a:xfrm>
            <a:off x="1092489" y="5485403"/>
            <a:ext cx="1293407" cy="501325"/>
            <a:chOff x="1011424" y="5407281"/>
            <a:chExt cx="1293407" cy="501325"/>
          </a:xfrm>
        </p:grpSpPr>
        <p:sp>
          <p:nvSpPr>
            <p:cNvPr id="44" name="TextBox 43"/>
            <p:cNvSpPr txBox="1"/>
            <p:nvPr/>
          </p:nvSpPr>
          <p:spPr>
            <a:xfrm>
              <a:off x="1325559" y="5540329"/>
              <a:ext cx="121828" cy="246221"/>
            </a:xfrm>
            <a:prstGeom prst="rect">
              <a:avLst/>
            </a:prstGeom>
            <a:noFill/>
          </p:spPr>
          <p:txBody>
            <a:bodyPr wrap="square" lIns="0" tIns="0" rIns="0" bIns="0" rtlCol="0">
              <a:spAutoFit/>
            </a:bodyPr>
            <a:lstStyle/>
            <a:p>
              <a:pPr algn="ctr"/>
              <a:r>
                <a:rPr lang="en-GB" sz="1600" dirty="0"/>
                <a:t>+</a:t>
              </a:r>
            </a:p>
          </p:txBody>
        </p:sp>
        <p:sp>
          <p:nvSpPr>
            <p:cNvPr id="45" name="TextBox 44"/>
            <p:cNvSpPr txBox="1"/>
            <p:nvPr/>
          </p:nvSpPr>
          <p:spPr>
            <a:xfrm>
              <a:off x="1868869" y="5530393"/>
              <a:ext cx="121828" cy="246221"/>
            </a:xfrm>
            <a:prstGeom prst="rect">
              <a:avLst/>
            </a:prstGeom>
            <a:noFill/>
          </p:spPr>
          <p:txBody>
            <a:bodyPr wrap="square" lIns="0" tIns="0" rIns="0" bIns="0" rtlCol="0">
              <a:spAutoFit/>
            </a:bodyPr>
            <a:lstStyle/>
            <a:p>
              <a:pPr algn="ctr"/>
              <a:r>
                <a:rPr lang="en-GB" sz="1600" dirty="0"/>
                <a:t>=</a:t>
              </a:r>
            </a:p>
          </p:txBody>
        </p:sp>
        <p:sp>
          <p:nvSpPr>
            <p:cNvPr id="46" name="TextBox 45"/>
            <p:cNvSpPr txBox="1"/>
            <p:nvPr/>
          </p:nvSpPr>
          <p:spPr>
            <a:xfrm>
              <a:off x="2098043" y="5407281"/>
              <a:ext cx="206788" cy="492443"/>
            </a:xfrm>
            <a:prstGeom prst="rect">
              <a:avLst/>
            </a:prstGeom>
            <a:noFill/>
          </p:spPr>
          <p:txBody>
            <a:bodyPr wrap="none" lIns="0" tIns="0" rIns="0" bIns="0" rtlCol="0">
              <a:spAutoFit/>
            </a:bodyPr>
            <a:lstStyle/>
            <a:p>
              <a:pPr algn="ctr"/>
              <a:r>
                <a:rPr lang="en-GB" sz="1600" dirty="0"/>
                <a:t>10</a:t>
              </a:r>
            </a:p>
            <a:p>
              <a:pPr algn="ctr"/>
              <a:r>
                <a:rPr lang="en-GB" sz="1600" dirty="0"/>
                <a:t>10</a:t>
              </a:r>
            </a:p>
          </p:txBody>
        </p:sp>
        <p:cxnSp>
          <p:nvCxnSpPr>
            <p:cNvPr id="47" name="Straight Connector 46"/>
            <p:cNvCxnSpPr>
              <a:stCxn id="46" idx="1"/>
              <a:endCxn id="46" idx="3"/>
            </p:cNvCxnSpPr>
            <p:nvPr/>
          </p:nvCxnSpPr>
          <p:spPr>
            <a:xfrm>
              <a:off x="2098043" y="5653503"/>
              <a:ext cx="206788" cy="0"/>
            </a:xfrm>
            <a:prstGeom prst="line">
              <a:avLst/>
            </a:prstGeom>
            <a:ln w="12700">
              <a:solidFill>
                <a:srgbClr val="1C1C1C"/>
              </a:solidFill>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1011424" y="5416163"/>
              <a:ext cx="206788" cy="492443"/>
            </a:xfrm>
            <a:prstGeom prst="rect">
              <a:avLst/>
            </a:prstGeom>
            <a:noFill/>
          </p:spPr>
          <p:txBody>
            <a:bodyPr wrap="none" lIns="0" tIns="0" rIns="0" bIns="0" rtlCol="0">
              <a:spAutoFit/>
            </a:bodyPr>
            <a:lstStyle/>
            <a:p>
              <a:pPr algn="ctr"/>
              <a:r>
                <a:rPr lang="en-GB" sz="1600" dirty="0">
                  <a:solidFill>
                    <a:srgbClr val="689429"/>
                  </a:solidFill>
                </a:rPr>
                <a:t>2</a:t>
              </a:r>
            </a:p>
            <a:p>
              <a:pPr algn="ctr"/>
              <a:r>
                <a:rPr lang="en-GB" sz="1600" dirty="0">
                  <a:solidFill>
                    <a:srgbClr val="689429"/>
                  </a:solidFill>
                </a:rPr>
                <a:t>10</a:t>
              </a:r>
            </a:p>
          </p:txBody>
        </p:sp>
        <p:sp>
          <p:nvSpPr>
            <p:cNvPr id="49" name="TextBox 48"/>
            <p:cNvSpPr txBox="1"/>
            <p:nvPr/>
          </p:nvSpPr>
          <p:spPr>
            <a:xfrm>
              <a:off x="1554734" y="5414143"/>
              <a:ext cx="206788" cy="492443"/>
            </a:xfrm>
            <a:prstGeom prst="rect">
              <a:avLst/>
            </a:prstGeom>
            <a:noFill/>
          </p:spPr>
          <p:txBody>
            <a:bodyPr wrap="square" lIns="0" tIns="0" rIns="0" bIns="0" rtlCol="0">
              <a:spAutoFit/>
            </a:bodyPr>
            <a:lstStyle/>
            <a:p>
              <a:pPr algn="ctr"/>
              <a:r>
                <a:rPr lang="en-GB" sz="1600" dirty="0">
                  <a:solidFill>
                    <a:srgbClr val="689429"/>
                  </a:solidFill>
                </a:rPr>
                <a:t>8</a:t>
              </a:r>
            </a:p>
            <a:p>
              <a:pPr algn="ctr"/>
              <a:r>
                <a:rPr lang="en-GB" sz="1600" dirty="0">
                  <a:solidFill>
                    <a:srgbClr val="689429"/>
                  </a:solidFill>
                </a:rPr>
                <a:t>10</a:t>
              </a:r>
            </a:p>
          </p:txBody>
        </p:sp>
        <p:cxnSp>
          <p:nvCxnSpPr>
            <p:cNvPr id="50" name="Straight Connector 49"/>
            <p:cNvCxnSpPr>
              <a:stCxn id="49" idx="1"/>
              <a:endCxn id="49" idx="3"/>
            </p:cNvCxnSpPr>
            <p:nvPr/>
          </p:nvCxnSpPr>
          <p:spPr>
            <a:xfrm>
              <a:off x="1554734" y="5660365"/>
              <a:ext cx="206788" cy="0"/>
            </a:xfrm>
            <a:prstGeom prst="line">
              <a:avLst/>
            </a:prstGeom>
            <a:ln w="12700">
              <a:solidFill>
                <a:srgbClr val="1C1C1C"/>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a:stCxn id="48" idx="1"/>
              <a:endCxn id="48" idx="3"/>
            </p:cNvCxnSpPr>
            <p:nvPr/>
          </p:nvCxnSpPr>
          <p:spPr>
            <a:xfrm>
              <a:off x="1011424" y="5662385"/>
              <a:ext cx="206788" cy="0"/>
            </a:xfrm>
            <a:prstGeom prst="line">
              <a:avLst/>
            </a:prstGeom>
            <a:ln w="12700">
              <a:solidFill>
                <a:srgbClr val="1C1C1C"/>
              </a:solidFill>
            </a:ln>
          </p:spPr>
          <p:style>
            <a:lnRef idx="1">
              <a:schemeClr val="accent1"/>
            </a:lnRef>
            <a:fillRef idx="0">
              <a:schemeClr val="accent1"/>
            </a:fillRef>
            <a:effectRef idx="0">
              <a:schemeClr val="accent1"/>
            </a:effectRef>
            <a:fontRef idx="minor">
              <a:schemeClr val="tx1"/>
            </a:fontRef>
          </p:style>
        </p:cxnSp>
      </p:grpSp>
      <p:grpSp>
        <p:nvGrpSpPr>
          <p:cNvPr id="66" name="Group 65"/>
          <p:cNvGrpSpPr/>
          <p:nvPr/>
        </p:nvGrpSpPr>
        <p:grpSpPr>
          <a:xfrm>
            <a:off x="2978887" y="5485403"/>
            <a:ext cx="1293407" cy="501325"/>
            <a:chOff x="2831901" y="5399920"/>
            <a:chExt cx="1293407" cy="501325"/>
          </a:xfrm>
        </p:grpSpPr>
        <p:sp>
          <p:nvSpPr>
            <p:cNvPr id="78" name="TextBox 77"/>
            <p:cNvSpPr txBox="1"/>
            <p:nvPr/>
          </p:nvSpPr>
          <p:spPr>
            <a:xfrm>
              <a:off x="3146036" y="5532968"/>
              <a:ext cx="121828" cy="246221"/>
            </a:xfrm>
            <a:prstGeom prst="rect">
              <a:avLst/>
            </a:prstGeom>
            <a:noFill/>
          </p:spPr>
          <p:txBody>
            <a:bodyPr wrap="square" lIns="0" tIns="0" rIns="0" bIns="0" rtlCol="0">
              <a:spAutoFit/>
            </a:bodyPr>
            <a:lstStyle/>
            <a:p>
              <a:pPr algn="ctr"/>
              <a:r>
                <a:rPr lang="en-GB" sz="1600" dirty="0"/>
                <a:t>+</a:t>
              </a:r>
            </a:p>
          </p:txBody>
        </p:sp>
        <p:sp>
          <p:nvSpPr>
            <p:cNvPr id="79" name="TextBox 78"/>
            <p:cNvSpPr txBox="1"/>
            <p:nvPr/>
          </p:nvSpPr>
          <p:spPr>
            <a:xfrm>
              <a:off x="3689346" y="5523032"/>
              <a:ext cx="121828" cy="246221"/>
            </a:xfrm>
            <a:prstGeom prst="rect">
              <a:avLst/>
            </a:prstGeom>
            <a:noFill/>
          </p:spPr>
          <p:txBody>
            <a:bodyPr wrap="square" lIns="0" tIns="0" rIns="0" bIns="0" rtlCol="0">
              <a:spAutoFit/>
            </a:bodyPr>
            <a:lstStyle/>
            <a:p>
              <a:pPr algn="ctr"/>
              <a:r>
                <a:rPr lang="en-GB" sz="1600" dirty="0"/>
                <a:t>=</a:t>
              </a:r>
            </a:p>
          </p:txBody>
        </p:sp>
        <p:sp>
          <p:nvSpPr>
            <p:cNvPr id="80" name="TextBox 79"/>
            <p:cNvSpPr txBox="1"/>
            <p:nvPr/>
          </p:nvSpPr>
          <p:spPr>
            <a:xfrm>
              <a:off x="3918520" y="5399920"/>
              <a:ext cx="206788" cy="492443"/>
            </a:xfrm>
            <a:prstGeom prst="rect">
              <a:avLst/>
            </a:prstGeom>
            <a:noFill/>
          </p:spPr>
          <p:txBody>
            <a:bodyPr wrap="none" lIns="0" tIns="0" rIns="0" bIns="0" rtlCol="0">
              <a:spAutoFit/>
            </a:bodyPr>
            <a:lstStyle/>
            <a:p>
              <a:pPr algn="ctr"/>
              <a:r>
                <a:rPr lang="en-GB" sz="1600" dirty="0"/>
                <a:t>10</a:t>
              </a:r>
            </a:p>
            <a:p>
              <a:pPr algn="ctr"/>
              <a:r>
                <a:rPr lang="en-GB" sz="1600" dirty="0"/>
                <a:t>10</a:t>
              </a:r>
            </a:p>
          </p:txBody>
        </p:sp>
        <p:cxnSp>
          <p:nvCxnSpPr>
            <p:cNvPr id="81" name="Straight Connector 80"/>
            <p:cNvCxnSpPr>
              <a:stCxn id="80" idx="1"/>
              <a:endCxn id="80" idx="3"/>
            </p:cNvCxnSpPr>
            <p:nvPr/>
          </p:nvCxnSpPr>
          <p:spPr>
            <a:xfrm>
              <a:off x="3918520" y="5646142"/>
              <a:ext cx="206788" cy="0"/>
            </a:xfrm>
            <a:prstGeom prst="line">
              <a:avLst/>
            </a:prstGeom>
            <a:ln w="12700">
              <a:solidFill>
                <a:srgbClr val="1C1C1C"/>
              </a:solidFill>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2831901" y="5408802"/>
              <a:ext cx="206788" cy="492443"/>
            </a:xfrm>
            <a:prstGeom prst="rect">
              <a:avLst/>
            </a:prstGeom>
            <a:noFill/>
          </p:spPr>
          <p:txBody>
            <a:bodyPr wrap="none" lIns="0" tIns="0" rIns="0" bIns="0" rtlCol="0">
              <a:spAutoFit/>
            </a:bodyPr>
            <a:lstStyle/>
            <a:p>
              <a:pPr algn="ctr"/>
              <a:r>
                <a:rPr lang="en-GB" sz="1600" dirty="0">
                  <a:solidFill>
                    <a:srgbClr val="689429"/>
                  </a:solidFill>
                </a:rPr>
                <a:t>4</a:t>
              </a:r>
            </a:p>
            <a:p>
              <a:pPr algn="ctr"/>
              <a:r>
                <a:rPr lang="en-GB" sz="1600" dirty="0">
                  <a:solidFill>
                    <a:srgbClr val="689429"/>
                  </a:solidFill>
                </a:rPr>
                <a:t>10</a:t>
              </a:r>
            </a:p>
          </p:txBody>
        </p:sp>
        <p:sp>
          <p:nvSpPr>
            <p:cNvPr id="83" name="TextBox 82"/>
            <p:cNvSpPr txBox="1"/>
            <p:nvPr/>
          </p:nvSpPr>
          <p:spPr>
            <a:xfrm>
              <a:off x="3375211" y="5406782"/>
              <a:ext cx="206788" cy="492443"/>
            </a:xfrm>
            <a:prstGeom prst="rect">
              <a:avLst/>
            </a:prstGeom>
            <a:noFill/>
          </p:spPr>
          <p:txBody>
            <a:bodyPr wrap="square" lIns="0" tIns="0" rIns="0" bIns="0" rtlCol="0">
              <a:spAutoFit/>
            </a:bodyPr>
            <a:lstStyle/>
            <a:p>
              <a:pPr algn="ctr"/>
              <a:r>
                <a:rPr lang="en-GB" sz="1600" dirty="0">
                  <a:solidFill>
                    <a:srgbClr val="689429"/>
                  </a:solidFill>
                </a:rPr>
                <a:t>6</a:t>
              </a:r>
            </a:p>
            <a:p>
              <a:pPr algn="ctr"/>
              <a:r>
                <a:rPr lang="en-GB" sz="1600" dirty="0">
                  <a:solidFill>
                    <a:srgbClr val="689429"/>
                  </a:solidFill>
                </a:rPr>
                <a:t>10</a:t>
              </a:r>
            </a:p>
          </p:txBody>
        </p:sp>
        <p:cxnSp>
          <p:nvCxnSpPr>
            <p:cNvPr id="84" name="Straight Connector 83"/>
            <p:cNvCxnSpPr>
              <a:stCxn id="83" idx="1"/>
              <a:endCxn id="83" idx="3"/>
            </p:cNvCxnSpPr>
            <p:nvPr/>
          </p:nvCxnSpPr>
          <p:spPr>
            <a:xfrm>
              <a:off x="3375211" y="5653004"/>
              <a:ext cx="206788" cy="0"/>
            </a:xfrm>
            <a:prstGeom prst="line">
              <a:avLst/>
            </a:prstGeom>
            <a:ln w="12700">
              <a:solidFill>
                <a:srgbClr val="1C1C1C"/>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a:stCxn id="82" idx="1"/>
              <a:endCxn id="82" idx="3"/>
            </p:cNvCxnSpPr>
            <p:nvPr/>
          </p:nvCxnSpPr>
          <p:spPr>
            <a:xfrm>
              <a:off x="2831901" y="5655024"/>
              <a:ext cx="206788" cy="0"/>
            </a:xfrm>
            <a:prstGeom prst="line">
              <a:avLst/>
            </a:prstGeom>
            <a:ln w="12700">
              <a:solidFill>
                <a:srgbClr val="1C1C1C"/>
              </a:solidFill>
            </a:ln>
          </p:spPr>
          <p:style>
            <a:lnRef idx="1">
              <a:schemeClr val="accent1"/>
            </a:lnRef>
            <a:fillRef idx="0">
              <a:schemeClr val="accent1"/>
            </a:fillRef>
            <a:effectRef idx="0">
              <a:schemeClr val="accent1"/>
            </a:effectRef>
            <a:fontRef idx="minor">
              <a:schemeClr val="tx1"/>
            </a:fontRef>
          </p:style>
        </p:cxnSp>
      </p:grpSp>
      <p:grpSp>
        <p:nvGrpSpPr>
          <p:cNvPr id="96" name="Group 95"/>
          <p:cNvGrpSpPr/>
          <p:nvPr/>
        </p:nvGrpSpPr>
        <p:grpSpPr>
          <a:xfrm>
            <a:off x="4865285" y="5485403"/>
            <a:ext cx="1293407" cy="501325"/>
            <a:chOff x="2831901" y="5399920"/>
            <a:chExt cx="1293407" cy="501325"/>
          </a:xfrm>
        </p:grpSpPr>
        <p:sp>
          <p:nvSpPr>
            <p:cNvPr id="97" name="TextBox 96"/>
            <p:cNvSpPr txBox="1"/>
            <p:nvPr/>
          </p:nvSpPr>
          <p:spPr>
            <a:xfrm>
              <a:off x="3146036" y="5532968"/>
              <a:ext cx="121828" cy="246221"/>
            </a:xfrm>
            <a:prstGeom prst="rect">
              <a:avLst/>
            </a:prstGeom>
            <a:noFill/>
          </p:spPr>
          <p:txBody>
            <a:bodyPr wrap="square" lIns="0" tIns="0" rIns="0" bIns="0" rtlCol="0">
              <a:spAutoFit/>
            </a:bodyPr>
            <a:lstStyle/>
            <a:p>
              <a:pPr algn="ctr"/>
              <a:r>
                <a:rPr lang="en-GB" sz="1600" dirty="0"/>
                <a:t>+</a:t>
              </a:r>
            </a:p>
          </p:txBody>
        </p:sp>
        <p:sp>
          <p:nvSpPr>
            <p:cNvPr id="98" name="TextBox 97"/>
            <p:cNvSpPr txBox="1"/>
            <p:nvPr/>
          </p:nvSpPr>
          <p:spPr>
            <a:xfrm>
              <a:off x="3689346" y="5523032"/>
              <a:ext cx="121828" cy="246221"/>
            </a:xfrm>
            <a:prstGeom prst="rect">
              <a:avLst/>
            </a:prstGeom>
            <a:noFill/>
          </p:spPr>
          <p:txBody>
            <a:bodyPr wrap="square" lIns="0" tIns="0" rIns="0" bIns="0" rtlCol="0">
              <a:spAutoFit/>
            </a:bodyPr>
            <a:lstStyle/>
            <a:p>
              <a:pPr algn="ctr"/>
              <a:r>
                <a:rPr lang="en-GB" sz="1600" dirty="0"/>
                <a:t>=</a:t>
              </a:r>
            </a:p>
          </p:txBody>
        </p:sp>
        <p:sp>
          <p:nvSpPr>
            <p:cNvPr id="99" name="TextBox 98"/>
            <p:cNvSpPr txBox="1"/>
            <p:nvPr/>
          </p:nvSpPr>
          <p:spPr>
            <a:xfrm>
              <a:off x="3918520" y="5399920"/>
              <a:ext cx="206788" cy="492443"/>
            </a:xfrm>
            <a:prstGeom prst="rect">
              <a:avLst/>
            </a:prstGeom>
            <a:noFill/>
          </p:spPr>
          <p:txBody>
            <a:bodyPr wrap="none" lIns="0" tIns="0" rIns="0" bIns="0" rtlCol="0">
              <a:spAutoFit/>
            </a:bodyPr>
            <a:lstStyle/>
            <a:p>
              <a:pPr algn="ctr"/>
              <a:r>
                <a:rPr lang="en-GB" sz="1600" dirty="0"/>
                <a:t>10</a:t>
              </a:r>
            </a:p>
            <a:p>
              <a:pPr algn="ctr"/>
              <a:r>
                <a:rPr lang="en-GB" sz="1600" dirty="0"/>
                <a:t>10</a:t>
              </a:r>
            </a:p>
          </p:txBody>
        </p:sp>
        <p:cxnSp>
          <p:nvCxnSpPr>
            <p:cNvPr id="100" name="Straight Connector 99"/>
            <p:cNvCxnSpPr>
              <a:stCxn id="99" idx="1"/>
              <a:endCxn id="99" idx="3"/>
            </p:cNvCxnSpPr>
            <p:nvPr/>
          </p:nvCxnSpPr>
          <p:spPr>
            <a:xfrm>
              <a:off x="3918520" y="5646142"/>
              <a:ext cx="206788" cy="0"/>
            </a:xfrm>
            <a:prstGeom prst="line">
              <a:avLst/>
            </a:prstGeom>
            <a:ln w="12700">
              <a:solidFill>
                <a:srgbClr val="1C1C1C"/>
              </a:solidFill>
            </a:ln>
          </p:spPr>
          <p:style>
            <a:lnRef idx="1">
              <a:schemeClr val="accent1"/>
            </a:lnRef>
            <a:fillRef idx="0">
              <a:schemeClr val="accent1"/>
            </a:fillRef>
            <a:effectRef idx="0">
              <a:schemeClr val="accent1"/>
            </a:effectRef>
            <a:fontRef idx="minor">
              <a:schemeClr val="tx1"/>
            </a:fontRef>
          </p:style>
        </p:cxnSp>
        <p:sp>
          <p:nvSpPr>
            <p:cNvPr id="101" name="TextBox 100"/>
            <p:cNvSpPr txBox="1"/>
            <p:nvPr/>
          </p:nvSpPr>
          <p:spPr>
            <a:xfrm>
              <a:off x="2831901" y="5408802"/>
              <a:ext cx="206788" cy="492443"/>
            </a:xfrm>
            <a:prstGeom prst="rect">
              <a:avLst/>
            </a:prstGeom>
            <a:noFill/>
          </p:spPr>
          <p:txBody>
            <a:bodyPr wrap="none" lIns="0" tIns="0" rIns="0" bIns="0" rtlCol="0">
              <a:spAutoFit/>
            </a:bodyPr>
            <a:lstStyle/>
            <a:p>
              <a:pPr algn="ctr"/>
              <a:r>
                <a:rPr lang="en-GB" sz="1600" dirty="0">
                  <a:solidFill>
                    <a:srgbClr val="689429"/>
                  </a:solidFill>
                </a:rPr>
                <a:t>6</a:t>
              </a:r>
            </a:p>
            <a:p>
              <a:pPr algn="ctr"/>
              <a:r>
                <a:rPr lang="en-GB" sz="1600" dirty="0">
                  <a:solidFill>
                    <a:srgbClr val="689429"/>
                  </a:solidFill>
                </a:rPr>
                <a:t>10</a:t>
              </a:r>
            </a:p>
          </p:txBody>
        </p:sp>
        <p:sp>
          <p:nvSpPr>
            <p:cNvPr id="102" name="TextBox 101"/>
            <p:cNvSpPr txBox="1"/>
            <p:nvPr/>
          </p:nvSpPr>
          <p:spPr>
            <a:xfrm>
              <a:off x="3375211" y="5406782"/>
              <a:ext cx="206788" cy="492443"/>
            </a:xfrm>
            <a:prstGeom prst="rect">
              <a:avLst/>
            </a:prstGeom>
            <a:noFill/>
          </p:spPr>
          <p:txBody>
            <a:bodyPr wrap="square" lIns="0" tIns="0" rIns="0" bIns="0" rtlCol="0">
              <a:spAutoFit/>
            </a:bodyPr>
            <a:lstStyle/>
            <a:p>
              <a:pPr algn="ctr"/>
              <a:r>
                <a:rPr lang="en-GB" sz="1600" dirty="0">
                  <a:solidFill>
                    <a:srgbClr val="689429"/>
                  </a:solidFill>
                </a:rPr>
                <a:t>4</a:t>
              </a:r>
            </a:p>
            <a:p>
              <a:pPr algn="ctr"/>
              <a:r>
                <a:rPr lang="en-GB" sz="1600" dirty="0">
                  <a:solidFill>
                    <a:srgbClr val="689429"/>
                  </a:solidFill>
                </a:rPr>
                <a:t>10</a:t>
              </a:r>
            </a:p>
          </p:txBody>
        </p:sp>
        <p:cxnSp>
          <p:nvCxnSpPr>
            <p:cNvPr id="103" name="Straight Connector 102"/>
            <p:cNvCxnSpPr>
              <a:stCxn id="102" idx="1"/>
              <a:endCxn id="102" idx="3"/>
            </p:cNvCxnSpPr>
            <p:nvPr/>
          </p:nvCxnSpPr>
          <p:spPr>
            <a:xfrm>
              <a:off x="3375211" y="5653004"/>
              <a:ext cx="206788" cy="0"/>
            </a:xfrm>
            <a:prstGeom prst="line">
              <a:avLst/>
            </a:prstGeom>
            <a:ln w="12700">
              <a:solidFill>
                <a:srgbClr val="1C1C1C"/>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a:stCxn id="101" idx="1"/>
              <a:endCxn id="101" idx="3"/>
            </p:cNvCxnSpPr>
            <p:nvPr/>
          </p:nvCxnSpPr>
          <p:spPr>
            <a:xfrm>
              <a:off x="2831901" y="5655024"/>
              <a:ext cx="206788" cy="0"/>
            </a:xfrm>
            <a:prstGeom prst="line">
              <a:avLst/>
            </a:prstGeom>
            <a:ln w="12700">
              <a:solidFill>
                <a:srgbClr val="1C1C1C"/>
              </a:solidFill>
            </a:ln>
          </p:spPr>
          <p:style>
            <a:lnRef idx="1">
              <a:schemeClr val="accent1"/>
            </a:lnRef>
            <a:fillRef idx="0">
              <a:schemeClr val="accent1"/>
            </a:fillRef>
            <a:effectRef idx="0">
              <a:schemeClr val="accent1"/>
            </a:effectRef>
            <a:fontRef idx="minor">
              <a:schemeClr val="tx1"/>
            </a:fontRef>
          </p:style>
        </p:cxnSp>
      </p:grpSp>
      <p:grpSp>
        <p:nvGrpSpPr>
          <p:cNvPr id="105" name="Group 104"/>
          <p:cNvGrpSpPr/>
          <p:nvPr/>
        </p:nvGrpSpPr>
        <p:grpSpPr>
          <a:xfrm>
            <a:off x="6751684" y="5485403"/>
            <a:ext cx="1293407" cy="501325"/>
            <a:chOff x="2831901" y="5399920"/>
            <a:chExt cx="1293407" cy="501325"/>
          </a:xfrm>
        </p:grpSpPr>
        <p:sp>
          <p:nvSpPr>
            <p:cNvPr id="106" name="TextBox 105"/>
            <p:cNvSpPr txBox="1"/>
            <p:nvPr/>
          </p:nvSpPr>
          <p:spPr>
            <a:xfrm>
              <a:off x="3146036" y="5532968"/>
              <a:ext cx="121828" cy="246221"/>
            </a:xfrm>
            <a:prstGeom prst="rect">
              <a:avLst/>
            </a:prstGeom>
            <a:noFill/>
          </p:spPr>
          <p:txBody>
            <a:bodyPr wrap="square" lIns="0" tIns="0" rIns="0" bIns="0" rtlCol="0">
              <a:spAutoFit/>
            </a:bodyPr>
            <a:lstStyle/>
            <a:p>
              <a:pPr algn="ctr"/>
              <a:r>
                <a:rPr lang="en-GB" sz="1600" dirty="0"/>
                <a:t>+</a:t>
              </a:r>
            </a:p>
          </p:txBody>
        </p:sp>
        <p:sp>
          <p:nvSpPr>
            <p:cNvPr id="107" name="TextBox 106"/>
            <p:cNvSpPr txBox="1"/>
            <p:nvPr/>
          </p:nvSpPr>
          <p:spPr>
            <a:xfrm>
              <a:off x="3689346" y="5523032"/>
              <a:ext cx="121828" cy="246221"/>
            </a:xfrm>
            <a:prstGeom prst="rect">
              <a:avLst/>
            </a:prstGeom>
            <a:noFill/>
          </p:spPr>
          <p:txBody>
            <a:bodyPr wrap="square" lIns="0" tIns="0" rIns="0" bIns="0" rtlCol="0">
              <a:spAutoFit/>
            </a:bodyPr>
            <a:lstStyle/>
            <a:p>
              <a:pPr algn="ctr"/>
              <a:r>
                <a:rPr lang="en-GB" sz="1600" dirty="0"/>
                <a:t>=</a:t>
              </a:r>
            </a:p>
          </p:txBody>
        </p:sp>
        <p:sp>
          <p:nvSpPr>
            <p:cNvPr id="108" name="TextBox 107"/>
            <p:cNvSpPr txBox="1"/>
            <p:nvPr/>
          </p:nvSpPr>
          <p:spPr>
            <a:xfrm>
              <a:off x="3918520" y="5399920"/>
              <a:ext cx="206788" cy="492443"/>
            </a:xfrm>
            <a:prstGeom prst="rect">
              <a:avLst/>
            </a:prstGeom>
            <a:noFill/>
          </p:spPr>
          <p:txBody>
            <a:bodyPr wrap="none" lIns="0" tIns="0" rIns="0" bIns="0" rtlCol="0">
              <a:spAutoFit/>
            </a:bodyPr>
            <a:lstStyle/>
            <a:p>
              <a:pPr algn="ctr"/>
              <a:r>
                <a:rPr lang="en-GB" sz="1600" dirty="0"/>
                <a:t>10</a:t>
              </a:r>
            </a:p>
            <a:p>
              <a:pPr algn="ctr"/>
              <a:r>
                <a:rPr lang="en-GB" sz="1600" dirty="0"/>
                <a:t>10</a:t>
              </a:r>
            </a:p>
          </p:txBody>
        </p:sp>
        <p:cxnSp>
          <p:nvCxnSpPr>
            <p:cNvPr id="109" name="Straight Connector 108"/>
            <p:cNvCxnSpPr>
              <a:stCxn id="108" idx="1"/>
              <a:endCxn id="108" idx="3"/>
            </p:cNvCxnSpPr>
            <p:nvPr/>
          </p:nvCxnSpPr>
          <p:spPr>
            <a:xfrm>
              <a:off x="3918520" y="5646142"/>
              <a:ext cx="206788" cy="0"/>
            </a:xfrm>
            <a:prstGeom prst="line">
              <a:avLst/>
            </a:prstGeom>
            <a:ln w="12700">
              <a:solidFill>
                <a:srgbClr val="1C1C1C"/>
              </a:solidFill>
            </a:ln>
          </p:spPr>
          <p:style>
            <a:lnRef idx="1">
              <a:schemeClr val="accent1"/>
            </a:lnRef>
            <a:fillRef idx="0">
              <a:schemeClr val="accent1"/>
            </a:fillRef>
            <a:effectRef idx="0">
              <a:schemeClr val="accent1"/>
            </a:effectRef>
            <a:fontRef idx="minor">
              <a:schemeClr val="tx1"/>
            </a:fontRef>
          </p:style>
        </p:cxnSp>
        <p:sp>
          <p:nvSpPr>
            <p:cNvPr id="110" name="TextBox 109"/>
            <p:cNvSpPr txBox="1"/>
            <p:nvPr/>
          </p:nvSpPr>
          <p:spPr>
            <a:xfrm>
              <a:off x="2831901" y="5408802"/>
              <a:ext cx="206788" cy="492443"/>
            </a:xfrm>
            <a:prstGeom prst="rect">
              <a:avLst/>
            </a:prstGeom>
            <a:noFill/>
          </p:spPr>
          <p:txBody>
            <a:bodyPr wrap="none" lIns="0" tIns="0" rIns="0" bIns="0" rtlCol="0">
              <a:spAutoFit/>
            </a:bodyPr>
            <a:lstStyle/>
            <a:p>
              <a:pPr algn="ctr"/>
              <a:r>
                <a:rPr lang="en-GB" sz="1600" dirty="0">
                  <a:solidFill>
                    <a:srgbClr val="689429"/>
                  </a:solidFill>
                </a:rPr>
                <a:t>8</a:t>
              </a:r>
            </a:p>
            <a:p>
              <a:pPr algn="ctr"/>
              <a:r>
                <a:rPr lang="en-GB" sz="1600" dirty="0">
                  <a:solidFill>
                    <a:srgbClr val="689429"/>
                  </a:solidFill>
                </a:rPr>
                <a:t>10</a:t>
              </a:r>
            </a:p>
          </p:txBody>
        </p:sp>
        <p:sp>
          <p:nvSpPr>
            <p:cNvPr id="111" name="TextBox 110"/>
            <p:cNvSpPr txBox="1"/>
            <p:nvPr/>
          </p:nvSpPr>
          <p:spPr>
            <a:xfrm>
              <a:off x="3375211" y="5406782"/>
              <a:ext cx="206788" cy="492443"/>
            </a:xfrm>
            <a:prstGeom prst="rect">
              <a:avLst/>
            </a:prstGeom>
            <a:noFill/>
          </p:spPr>
          <p:txBody>
            <a:bodyPr wrap="square" lIns="0" tIns="0" rIns="0" bIns="0" rtlCol="0">
              <a:spAutoFit/>
            </a:bodyPr>
            <a:lstStyle/>
            <a:p>
              <a:pPr algn="ctr"/>
              <a:r>
                <a:rPr lang="en-GB" sz="1600" dirty="0">
                  <a:solidFill>
                    <a:srgbClr val="689429"/>
                  </a:solidFill>
                </a:rPr>
                <a:t>2</a:t>
              </a:r>
            </a:p>
            <a:p>
              <a:pPr algn="ctr"/>
              <a:r>
                <a:rPr lang="en-GB" sz="1600" dirty="0">
                  <a:solidFill>
                    <a:srgbClr val="689429"/>
                  </a:solidFill>
                </a:rPr>
                <a:t>10</a:t>
              </a:r>
            </a:p>
          </p:txBody>
        </p:sp>
        <p:cxnSp>
          <p:nvCxnSpPr>
            <p:cNvPr id="112" name="Straight Connector 111"/>
            <p:cNvCxnSpPr>
              <a:stCxn id="111" idx="1"/>
              <a:endCxn id="111" idx="3"/>
            </p:cNvCxnSpPr>
            <p:nvPr/>
          </p:nvCxnSpPr>
          <p:spPr>
            <a:xfrm>
              <a:off x="3375211" y="5653004"/>
              <a:ext cx="206788" cy="0"/>
            </a:xfrm>
            <a:prstGeom prst="line">
              <a:avLst/>
            </a:prstGeom>
            <a:ln w="12700">
              <a:solidFill>
                <a:srgbClr val="1C1C1C"/>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a:stCxn id="110" idx="1"/>
              <a:endCxn id="110" idx="3"/>
            </p:cNvCxnSpPr>
            <p:nvPr/>
          </p:nvCxnSpPr>
          <p:spPr>
            <a:xfrm>
              <a:off x="2831901" y="5655024"/>
              <a:ext cx="206788" cy="0"/>
            </a:xfrm>
            <a:prstGeom prst="line">
              <a:avLst/>
            </a:prstGeom>
            <a:ln w="12700">
              <a:solidFill>
                <a:srgbClr val="1C1C1C"/>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95136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500"/>
                                        <p:tgtEl>
                                          <p:spTgt spid="3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4">
                                            <p:txEl>
                                              <p:pRg st="1" end="1"/>
                                            </p:txEl>
                                          </p:spTgt>
                                        </p:tgtEl>
                                        <p:attrNameLst>
                                          <p:attrName>style.visibility</p:attrName>
                                        </p:attrNameLst>
                                      </p:cBhvr>
                                      <p:to>
                                        <p:strVal val="visible"/>
                                      </p:to>
                                    </p:set>
                                    <p:animEffect transition="in" filter="fade">
                                      <p:cBhvr>
                                        <p:cTn id="10" dur="500"/>
                                        <p:tgtEl>
                                          <p:spTgt spid="3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3">
                                            <p:txEl>
                                              <p:pRg st="0" end="0"/>
                                            </p:txEl>
                                          </p:spTgt>
                                        </p:tgtEl>
                                        <p:attrNameLst>
                                          <p:attrName>style.visibility</p:attrName>
                                        </p:attrNameLst>
                                      </p:cBhvr>
                                      <p:to>
                                        <p:strVal val="visible"/>
                                      </p:to>
                                    </p:set>
                                    <p:animEffect transition="in" filter="fade">
                                      <p:cBhvr>
                                        <p:cTn id="13" dur="500"/>
                                        <p:tgtEl>
                                          <p:spTgt spid="33">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3">
                                            <p:txEl>
                                              <p:pRg st="1" end="1"/>
                                            </p:txEl>
                                          </p:spTgt>
                                        </p:tgtEl>
                                        <p:attrNameLst>
                                          <p:attrName>style.visibility</p:attrName>
                                        </p:attrNameLst>
                                      </p:cBhvr>
                                      <p:to>
                                        <p:strVal val="visible"/>
                                      </p:to>
                                    </p:set>
                                    <p:animEffect transition="in" filter="fade">
                                      <p:cBhvr>
                                        <p:cTn id="16" dur="500"/>
                                        <p:tgtEl>
                                          <p:spTgt spid="33">
                                            <p:txEl>
                                              <p:pRg st="1" end="1"/>
                                            </p:txEl>
                                          </p:spTgt>
                                        </p:tgtEl>
                                      </p:cBhvr>
                                    </p:animEffect>
                                  </p:childTnLst>
                                </p:cTn>
                              </p:par>
                              <p:par>
                                <p:cTn id="17" presetID="1" presetClass="emph" presetSubtype="2" fill="hold" nodeType="withEffect">
                                  <p:stCondLst>
                                    <p:cond delay="0"/>
                                  </p:stCondLst>
                                  <p:childTnLst>
                                    <p:animClr clrSpc="rgb" dir="cw">
                                      <p:cBhvr>
                                        <p:cTn id="18" dur="1000" fill="hold"/>
                                        <p:tgtEl>
                                          <p:spTgt spid="2"/>
                                        </p:tgtEl>
                                        <p:attrNameLst>
                                          <p:attrName>fillcolor</p:attrName>
                                        </p:attrNameLst>
                                      </p:cBhvr>
                                      <p:to>
                                        <a:srgbClr val="CFE09B"/>
                                      </p:to>
                                    </p:animClr>
                                    <p:set>
                                      <p:cBhvr>
                                        <p:cTn id="19" dur="1000" fill="hold"/>
                                        <p:tgtEl>
                                          <p:spTgt spid="2"/>
                                        </p:tgtEl>
                                        <p:attrNameLst>
                                          <p:attrName>fill.type</p:attrName>
                                        </p:attrNameLst>
                                      </p:cBhvr>
                                      <p:to>
                                        <p:strVal val="solid"/>
                                      </p:to>
                                    </p:set>
                                    <p:set>
                                      <p:cBhvr>
                                        <p:cTn id="20" dur="1000" fill="hold"/>
                                        <p:tgtEl>
                                          <p:spTgt spid="2"/>
                                        </p:tgtEl>
                                        <p:attrNameLst>
                                          <p:attrName>fill.on</p:attrName>
                                        </p:attrNameLst>
                                      </p:cBhvr>
                                      <p:to>
                                        <p:strVal val="true"/>
                                      </p:to>
                                    </p:set>
                                  </p:childTnLst>
                                </p:cTn>
                              </p:par>
                              <p:par>
                                <p:cTn id="21" presetID="1" presetClass="emph" presetSubtype="2" fill="hold" nodeType="withEffect">
                                  <p:stCondLst>
                                    <p:cond delay="0"/>
                                  </p:stCondLst>
                                  <p:childTnLst>
                                    <p:animClr clrSpc="rgb" dir="cw">
                                      <p:cBhvr>
                                        <p:cTn id="22" dur="1000" fill="hold"/>
                                        <p:tgtEl>
                                          <p:spTgt spid="16"/>
                                        </p:tgtEl>
                                        <p:attrNameLst>
                                          <p:attrName>fillcolor</p:attrName>
                                        </p:attrNameLst>
                                      </p:cBhvr>
                                      <p:to>
                                        <a:srgbClr val="CFE09B"/>
                                      </p:to>
                                    </p:animClr>
                                    <p:set>
                                      <p:cBhvr>
                                        <p:cTn id="23" dur="1000" fill="hold"/>
                                        <p:tgtEl>
                                          <p:spTgt spid="16"/>
                                        </p:tgtEl>
                                        <p:attrNameLst>
                                          <p:attrName>fill.type</p:attrName>
                                        </p:attrNameLst>
                                      </p:cBhvr>
                                      <p:to>
                                        <p:strVal val="solid"/>
                                      </p:to>
                                    </p:set>
                                    <p:set>
                                      <p:cBhvr>
                                        <p:cTn id="24" dur="1000" fill="hold"/>
                                        <p:tgtEl>
                                          <p:spTgt spid="16"/>
                                        </p:tgtEl>
                                        <p:attrNameLst>
                                          <p:attrName>fill.on</p:attrName>
                                        </p:attrNameLst>
                                      </p:cBhvr>
                                      <p:to>
                                        <p:strVal val="true"/>
                                      </p:to>
                                    </p:set>
                                  </p:childTnLst>
                                </p:cTn>
                              </p:par>
                            </p:childTnLst>
                          </p:cTn>
                        </p:par>
                        <p:par>
                          <p:cTn id="25" fill="hold">
                            <p:stCondLst>
                              <p:cond delay="1000"/>
                            </p:stCondLst>
                            <p:childTnLst>
                              <p:par>
                                <p:cTn id="26" presetID="1" presetClass="emph" presetSubtype="2" fill="hold" nodeType="afterEffect">
                                  <p:stCondLst>
                                    <p:cond delay="0"/>
                                  </p:stCondLst>
                                  <p:childTnLst>
                                    <p:animClr clrSpc="rgb" dir="cw">
                                      <p:cBhvr>
                                        <p:cTn id="27" dur="1000" fill="hold"/>
                                        <p:tgtEl>
                                          <p:spTgt spid="11"/>
                                        </p:tgtEl>
                                        <p:attrNameLst>
                                          <p:attrName>fillcolor</p:attrName>
                                        </p:attrNameLst>
                                      </p:cBhvr>
                                      <p:to>
                                        <a:srgbClr val="87BD31"/>
                                      </p:to>
                                    </p:animClr>
                                    <p:set>
                                      <p:cBhvr>
                                        <p:cTn id="28" dur="1000" fill="hold"/>
                                        <p:tgtEl>
                                          <p:spTgt spid="11"/>
                                        </p:tgtEl>
                                        <p:attrNameLst>
                                          <p:attrName>fill.type</p:attrName>
                                        </p:attrNameLst>
                                      </p:cBhvr>
                                      <p:to>
                                        <p:strVal val="solid"/>
                                      </p:to>
                                    </p:set>
                                    <p:set>
                                      <p:cBhvr>
                                        <p:cTn id="29" dur="1000" fill="hold"/>
                                        <p:tgtEl>
                                          <p:spTgt spid="11"/>
                                        </p:tgtEl>
                                        <p:attrNameLst>
                                          <p:attrName>fill.on</p:attrName>
                                        </p:attrNameLst>
                                      </p:cBhvr>
                                      <p:to>
                                        <p:strVal val="true"/>
                                      </p:to>
                                    </p:set>
                                  </p:childTnLst>
                                </p:cTn>
                              </p:par>
                              <p:par>
                                <p:cTn id="30" presetID="1" presetClass="emph" presetSubtype="2" fill="hold" nodeType="withEffect">
                                  <p:stCondLst>
                                    <p:cond delay="0"/>
                                  </p:stCondLst>
                                  <p:childTnLst>
                                    <p:animClr clrSpc="rgb" dir="cw">
                                      <p:cBhvr>
                                        <p:cTn id="31" dur="1000" fill="hold"/>
                                        <p:tgtEl>
                                          <p:spTgt spid="17"/>
                                        </p:tgtEl>
                                        <p:attrNameLst>
                                          <p:attrName>fillcolor</p:attrName>
                                        </p:attrNameLst>
                                      </p:cBhvr>
                                      <p:to>
                                        <a:srgbClr val="87BD31"/>
                                      </p:to>
                                    </p:animClr>
                                    <p:set>
                                      <p:cBhvr>
                                        <p:cTn id="32" dur="1000" fill="hold"/>
                                        <p:tgtEl>
                                          <p:spTgt spid="17"/>
                                        </p:tgtEl>
                                        <p:attrNameLst>
                                          <p:attrName>fill.type</p:attrName>
                                        </p:attrNameLst>
                                      </p:cBhvr>
                                      <p:to>
                                        <p:strVal val="solid"/>
                                      </p:to>
                                    </p:set>
                                    <p:set>
                                      <p:cBhvr>
                                        <p:cTn id="33" dur="1000" fill="hold"/>
                                        <p:tgtEl>
                                          <p:spTgt spid="17"/>
                                        </p:tgtEl>
                                        <p:attrNameLst>
                                          <p:attrName>fill.on</p:attrName>
                                        </p:attrNameLst>
                                      </p:cBhvr>
                                      <p:to>
                                        <p:strVal val="true"/>
                                      </p:to>
                                    </p:set>
                                  </p:childTnLst>
                                </p:cTn>
                              </p:par>
                              <p:par>
                                <p:cTn id="34" presetID="1" presetClass="emph" presetSubtype="2" fill="hold" nodeType="withEffect">
                                  <p:stCondLst>
                                    <p:cond delay="0"/>
                                  </p:stCondLst>
                                  <p:childTnLst>
                                    <p:animClr clrSpc="rgb" dir="cw">
                                      <p:cBhvr>
                                        <p:cTn id="35" dur="1000" fill="hold"/>
                                        <p:tgtEl>
                                          <p:spTgt spid="12"/>
                                        </p:tgtEl>
                                        <p:attrNameLst>
                                          <p:attrName>fillcolor</p:attrName>
                                        </p:attrNameLst>
                                      </p:cBhvr>
                                      <p:to>
                                        <a:srgbClr val="87BD31"/>
                                      </p:to>
                                    </p:animClr>
                                    <p:set>
                                      <p:cBhvr>
                                        <p:cTn id="36" dur="1000" fill="hold"/>
                                        <p:tgtEl>
                                          <p:spTgt spid="12"/>
                                        </p:tgtEl>
                                        <p:attrNameLst>
                                          <p:attrName>fill.type</p:attrName>
                                        </p:attrNameLst>
                                      </p:cBhvr>
                                      <p:to>
                                        <p:strVal val="solid"/>
                                      </p:to>
                                    </p:set>
                                    <p:set>
                                      <p:cBhvr>
                                        <p:cTn id="37" dur="1000" fill="hold"/>
                                        <p:tgtEl>
                                          <p:spTgt spid="12"/>
                                        </p:tgtEl>
                                        <p:attrNameLst>
                                          <p:attrName>fill.on</p:attrName>
                                        </p:attrNameLst>
                                      </p:cBhvr>
                                      <p:to>
                                        <p:strVal val="true"/>
                                      </p:to>
                                    </p:set>
                                  </p:childTnLst>
                                </p:cTn>
                              </p:par>
                              <p:par>
                                <p:cTn id="38" presetID="1" presetClass="emph" presetSubtype="2" fill="hold" nodeType="withEffect">
                                  <p:stCondLst>
                                    <p:cond delay="0"/>
                                  </p:stCondLst>
                                  <p:childTnLst>
                                    <p:animClr clrSpc="rgb" dir="cw">
                                      <p:cBhvr>
                                        <p:cTn id="39" dur="1000" fill="hold"/>
                                        <p:tgtEl>
                                          <p:spTgt spid="18"/>
                                        </p:tgtEl>
                                        <p:attrNameLst>
                                          <p:attrName>fillcolor</p:attrName>
                                        </p:attrNameLst>
                                      </p:cBhvr>
                                      <p:to>
                                        <a:srgbClr val="87BD31"/>
                                      </p:to>
                                    </p:animClr>
                                    <p:set>
                                      <p:cBhvr>
                                        <p:cTn id="40" dur="1000" fill="hold"/>
                                        <p:tgtEl>
                                          <p:spTgt spid="18"/>
                                        </p:tgtEl>
                                        <p:attrNameLst>
                                          <p:attrName>fill.type</p:attrName>
                                        </p:attrNameLst>
                                      </p:cBhvr>
                                      <p:to>
                                        <p:strVal val="solid"/>
                                      </p:to>
                                    </p:set>
                                    <p:set>
                                      <p:cBhvr>
                                        <p:cTn id="41" dur="1000" fill="hold"/>
                                        <p:tgtEl>
                                          <p:spTgt spid="18"/>
                                        </p:tgtEl>
                                        <p:attrNameLst>
                                          <p:attrName>fill.on</p:attrName>
                                        </p:attrNameLst>
                                      </p:cBhvr>
                                      <p:to>
                                        <p:strVal val="true"/>
                                      </p:to>
                                    </p:set>
                                  </p:childTnLst>
                                </p:cTn>
                              </p:par>
                              <p:par>
                                <p:cTn id="42" presetID="1" presetClass="emph" presetSubtype="2" fill="hold" nodeType="withEffect">
                                  <p:stCondLst>
                                    <p:cond delay="0"/>
                                  </p:stCondLst>
                                  <p:childTnLst>
                                    <p:animClr clrSpc="rgb" dir="cw">
                                      <p:cBhvr>
                                        <p:cTn id="43" dur="1000" fill="hold"/>
                                        <p:tgtEl>
                                          <p:spTgt spid="13"/>
                                        </p:tgtEl>
                                        <p:attrNameLst>
                                          <p:attrName>fillcolor</p:attrName>
                                        </p:attrNameLst>
                                      </p:cBhvr>
                                      <p:to>
                                        <a:srgbClr val="87BD31"/>
                                      </p:to>
                                    </p:animClr>
                                    <p:set>
                                      <p:cBhvr>
                                        <p:cTn id="44" dur="1000" fill="hold"/>
                                        <p:tgtEl>
                                          <p:spTgt spid="13"/>
                                        </p:tgtEl>
                                        <p:attrNameLst>
                                          <p:attrName>fill.type</p:attrName>
                                        </p:attrNameLst>
                                      </p:cBhvr>
                                      <p:to>
                                        <p:strVal val="solid"/>
                                      </p:to>
                                    </p:set>
                                    <p:set>
                                      <p:cBhvr>
                                        <p:cTn id="45" dur="1000" fill="hold"/>
                                        <p:tgtEl>
                                          <p:spTgt spid="13"/>
                                        </p:tgtEl>
                                        <p:attrNameLst>
                                          <p:attrName>fill.on</p:attrName>
                                        </p:attrNameLst>
                                      </p:cBhvr>
                                      <p:to>
                                        <p:strVal val="true"/>
                                      </p:to>
                                    </p:set>
                                  </p:childTnLst>
                                </p:cTn>
                              </p:par>
                              <p:par>
                                <p:cTn id="46" presetID="1" presetClass="emph" presetSubtype="2" fill="hold" nodeType="withEffect">
                                  <p:stCondLst>
                                    <p:cond delay="0"/>
                                  </p:stCondLst>
                                  <p:childTnLst>
                                    <p:animClr clrSpc="rgb" dir="cw">
                                      <p:cBhvr>
                                        <p:cTn id="47" dur="1000" fill="hold"/>
                                        <p:tgtEl>
                                          <p:spTgt spid="19"/>
                                        </p:tgtEl>
                                        <p:attrNameLst>
                                          <p:attrName>fillcolor</p:attrName>
                                        </p:attrNameLst>
                                      </p:cBhvr>
                                      <p:to>
                                        <a:srgbClr val="87BD31"/>
                                      </p:to>
                                    </p:animClr>
                                    <p:set>
                                      <p:cBhvr>
                                        <p:cTn id="48" dur="1000" fill="hold"/>
                                        <p:tgtEl>
                                          <p:spTgt spid="19"/>
                                        </p:tgtEl>
                                        <p:attrNameLst>
                                          <p:attrName>fill.type</p:attrName>
                                        </p:attrNameLst>
                                      </p:cBhvr>
                                      <p:to>
                                        <p:strVal val="solid"/>
                                      </p:to>
                                    </p:set>
                                    <p:set>
                                      <p:cBhvr>
                                        <p:cTn id="49" dur="1000" fill="hold"/>
                                        <p:tgtEl>
                                          <p:spTgt spid="19"/>
                                        </p:tgtEl>
                                        <p:attrNameLst>
                                          <p:attrName>fill.on</p:attrName>
                                        </p:attrNameLst>
                                      </p:cBhvr>
                                      <p:to>
                                        <p:strVal val="true"/>
                                      </p:to>
                                    </p:set>
                                  </p:childTnLst>
                                </p:cTn>
                              </p:par>
                              <p:par>
                                <p:cTn id="50" presetID="1" presetClass="emph" presetSubtype="2" fill="hold" nodeType="withEffect">
                                  <p:stCondLst>
                                    <p:cond delay="0"/>
                                  </p:stCondLst>
                                  <p:childTnLst>
                                    <p:animClr clrSpc="rgb" dir="cw">
                                      <p:cBhvr>
                                        <p:cTn id="51" dur="1000" fill="hold"/>
                                        <p:tgtEl>
                                          <p:spTgt spid="14"/>
                                        </p:tgtEl>
                                        <p:attrNameLst>
                                          <p:attrName>fillcolor</p:attrName>
                                        </p:attrNameLst>
                                      </p:cBhvr>
                                      <p:to>
                                        <a:srgbClr val="87BD31"/>
                                      </p:to>
                                    </p:animClr>
                                    <p:set>
                                      <p:cBhvr>
                                        <p:cTn id="52" dur="1000" fill="hold"/>
                                        <p:tgtEl>
                                          <p:spTgt spid="14"/>
                                        </p:tgtEl>
                                        <p:attrNameLst>
                                          <p:attrName>fill.type</p:attrName>
                                        </p:attrNameLst>
                                      </p:cBhvr>
                                      <p:to>
                                        <p:strVal val="solid"/>
                                      </p:to>
                                    </p:set>
                                    <p:set>
                                      <p:cBhvr>
                                        <p:cTn id="53" dur="1000" fill="hold"/>
                                        <p:tgtEl>
                                          <p:spTgt spid="14"/>
                                        </p:tgtEl>
                                        <p:attrNameLst>
                                          <p:attrName>fill.on</p:attrName>
                                        </p:attrNameLst>
                                      </p:cBhvr>
                                      <p:to>
                                        <p:strVal val="true"/>
                                      </p:to>
                                    </p:set>
                                  </p:childTnLst>
                                </p:cTn>
                              </p:par>
                              <p:par>
                                <p:cTn id="54" presetID="1" presetClass="emph" presetSubtype="2" fill="hold" nodeType="withEffect">
                                  <p:stCondLst>
                                    <p:cond delay="0"/>
                                  </p:stCondLst>
                                  <p:childTnLst>
                                    <p:animClr clrSpc="rgb" dir="cw">
                                      <p:cBhvr>
                                        <p:cTn id="55" dur="1000" fill="hold"/>
                                        <p:tgtEl>
                                          <p:spTgt spid="20"/>
                                        </p:tgtEl>
                                        <p:attrNameLst>
                                          <p:attrName>fillcolor</p:attrName>
                                        </p:attrNameLst>
                                      </p:cBhvr>
                                      <p:to>
                                        <a:srgbClr val="87BD31"/>
                                      </p:to>
                                    </p:animClr>
                                    <p:set>
                                      <p:cBhvr>
                                        <p:cTn id="56" dur="1000" fill="hold"/>
                                        <p:tgtEl>
                                          <p:spTgt spid="20"/>
                                        </p:tgtEl>
                                        <p:attrNameLst>
                                          <p:attrName>fill.type</p:attrName>
                                        </p:attrNameLst>
                                      </p:cBhvr>
                                      <p:to>
                                        <p:strVal val="solid"/>
                                      </p:to>
                                    </p:set>
                                    <p:set>
                                      <p:cBhvr>
                                        <p:cTn id="57" dur="1000" fill="hold"/>
                                        <p:tgtEl>
                                          <p:spTgt spid="20"/>
                                        </p:tgtEl>
                                        <p:attrNameLst>
                                          <p:attrName>fill.on</p:attrName>
                                        </p:attrNameLst>
                                      </p:cBhvr>
                                      <p:to>
                                        <p:strVal val="true"/>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6">
                                            <p:txEl>
                                              <p:pRg st="0" end="0"/>
                                            </p:txEl>
                                          </p:spTgt>
                                        </p:tgtEl>
                                        <p:attrNameLst>
                                          <p:attrName>style.visibility</p:attrName>
                                        </p:attrNameLst>
                                      </p:cBhvr>
                                      <p:to>
                                        <p:strVal val="visible"/>
                                      </p:to>
                                    </p:set>
                                    <p:animEffect transition="in" filter="fade">
                                      <p:cBhvr>
                                        <p:cTn id="62" dur="500"/>
                                        <p:tgtEl>
                                          <p:spTgt spid="36">
                                            <p:txEl>
                                              <p:pRg st="0" end="0"/>
                                            </p:txEl>
                                          </p:spTgt>
                                        </p:tgtEl>
                                      </p:cBhvr>
                                    </p:animEffect>
                                  </p:childTnLst>
                                </p:cTn>
                              </p:par>
                              <p:par>
                                <p:cTn id="63" presetID="10" presetClass="entr" presetSubtype="0" fill="hold" nodeType="withEffect">
                                  <p:stCondLst>
                                    <p:cond delay="0"/>
                                  </p:stCondLst>
                                  <p:childTnLst>
                                    <p:set>
                                      <p:cBhvr>
                                        <p:cTn id="64" dur="1" fill="hold">
                                          <p:stCondLst>
                                            <p:cond delay="0"/>
                                          </p:stCondLst>
                                        </p:cTn>
                                        <p:tgtEl>
                                          <p:spTgt spid="36">
                                            <p:txEl>
                                              <p:pRg st="1" end="1"/>
                                            </p:txEl>
                                          </p:spTgt>
                                        </p:tgtEl>
                                        <p:attrNameLst>
                                          <p:attrName>style.visibility</p:attrName>
                                        </p:attrNameLst>
                                      </p:cBhvr>
                                      <p:to>
                                        <p:strVal val="visible"/>
                                      </p:to>
                                    </p:set>
                                    <p:animEffect transition="in" filter="fade">
                                      <p:cBhvr>
                                        <p:cTn id="65" dur="500"/>
                                        <p:tgtEl>
                                          <p:spTgt spid="36">
                                            <p:txEl>
                                              <p:pRg st="1" end="1"/>
                                            </p:txEl>
                                          </p:spTgt>
                                        </p:tgtEl>
                                      </p:cBhvr>
                                    </p:animEffect>
                                  </p:childTnLst>
                                </p:cTn>
                              </p:par>
                              <p:par>
                                <p:cTn id="66" presetID="10" presetClass="entr" presetSubtype="0" fill="hold" nodeType="withEffect">
                                  <p:stCondLst>
                                    <p:cond delay="0"/>
                                  </p:stCondLst>
                                  <p:childTnLst>
                                    <p:set>
                                      <p:cBhvr>
                                        <p:cTn id="67" dur="1" fill="hold">
                                          <p:stCondLst>
                                            <p:cond delay="0"/>
                                          </p:stCondLst>
                                        </p:cTn>
                                        <p:tgtEl>
                                          <p:spTgt spid="35">
                                            <p:txEl>
                                              <p:pRg st="0" end="0"/>
                                            </p:txEl>
                                          </p:spTgt>
                                        </p:tgtEl>
                                        <p:attrNameLst>
                                          <p:attrName>style.visibility</p:attrName>
                                        </p:attrNameLst>
                                      </p:cBhvr>
                                      <p:to>
                                        <p:strVal val="visible"/>
                                      </p:to>
                                    </p:set>
                                    <p:animEffect transition="in" filter="fade">
                                      <p:cBhvr>
                                        <p:cTn id="68" dur="500"/>
                                        <p:tgtEl>
                                          <p:spTgt spid="35">
                                            <p:txEl>
                                              <p:pRg st="0" end="0"/>
                                            </p:txEl>
                                          </p:spTgt>
                                        </p:tgtEl>
                                      </p:cBhvr>
                                    </p:animEffect>
                                  </p:childTnLst>
                                </p:cTn>
                              </p:par>
                              <p:par>
                                <p:cTn id="69" presetID="10" presetClass="entr" presetSubtype="0" fill="hold" nodeType="withEffect">
                                  <p:stCondLst>
                                    <p:cond delay="0"/>
                                  </p:stCondLst>
                                  <p:childTnLst>
                                    <p:set>
                                      <p:cBhvr>
                                        <p:cTn id="70" dur="1" fill="hold">
                                          <p:stCondLst>
                                            <p:cond delay="0"/>
                                          </p:stCondLst>
                                        </p:cTn>
                                        <p:tgtEl>
                                          <p:spTgt spid="35">
                                            <p:txEl>
                                              <p:pRg st="1" end="1"/>
                                            </p:txEl>
                                          </p:spTgt>
                                        </p:tgtEl>
                                        <p:attrNameLst>
                                          <p:attrName>style.visibility</p:attrName>
                                        </p:attrNameLst>
                                      </p:cBhvr>
                                      <p:to>
                                        <p:strVal val="visible"/>
                                      </p:to>
                                    </p:set>
                                    <p:animEffect transition="in" filter="fade">
                                      <p:cBhvr>
                                        <p:cTn id="71" dur="500"/>
                                        <p:tgtEl>
                                          <p:spTgt spid="35">
                                            <p:txEl>
                                              <p:pRg st="1" end="1"/>
                                            </p:txEl>
                                          </p:spTgt>
                                        </p:tgtEl>
                                      </p:cBhvr>
                                    </p:animEffect>
                                  </p:childTnLst>
                                </p:cTn>
                              </p:par>
                              <p:par>
                                <p:cTn id="72" presetID="10" presetClass="exit" presetSubtype="0" fill="hold" grpId="0" nodeType="withEffect">
                                  <p:stCondLst>
                                    <p:cond delay="0"/>
                                  </p:stCondLst>
                                  <p:childTnLst>
                                    <p:animEffect transition="out" filter="fade">
                                      <p:cBhvr>
                                        <p:cTn id="73" dur="500"/>
                                        <p:tgtEl>
                                          <p:spTgt spid="34">
                                            <p:txEl>
                                              <p:pRg st="0" end="0"/>
                                            </p:txEl>
                                          </p:spTgt>
                                        </p:tgtEl>
                                      </p:cBhvr>
                                    </p:animEffect>
                                    <p:set>
                                      <p:cBhvr>
                                        <p:cTn id="74" dur="1" fill="hold">
                                          <p:stCondLst>
                                            <p:cond delay="499"/>
                                          </p:stCondLst>
                                        </p:cTn>
                                        <p:tgtEl>
                                          <p:spTgt spid="34">
                                            <p:txEl>
                                              <p:pRg st="0" end="0"/>
                                            </p:txEl>
                                          </p:spTgt>
                                        </p:tgtEl>
                                        <p:attrNameLst>
                                          <p:attrName>style.visibility</p:attrName>
                                        </p:attrNameLst>
                                      </p:cBhvr>
                                      <p:to>
                                        <p:strVal val="hidden"/>
                                      </p:to>
                                    </p:set>
                                  </p:childTnLst>
                                </p:cTn>
                              </p:par>
                              <p:par>
                                <p:cTn id="75" presetID="10" presetClass="exit" presetSubtype="0" fill="hold" grpId="0" nodeType="withEffect">
                                  <p:stCondLst>
                                    <p:cond delay="0"/>
                                  </p:stCondLst>
                                  <p:childTnLst>
                                    <p:animEffect transition="out" filter="fade">
                                      <p:cBhvr>
                                        <p:cTn id="76" dur="500"/>
                                        <p:tgtEl>
                                          <p:spTgt spid="34">
                                            <p:txEl>
                                              <p:pRg st="1" end="1"/>
                                            </p:txEl>
                                          </p:spTgt>
                                        </p:tgtEl>
                                      </p:cBhvr>
                                    </p:animEffect>
                                    <p:set>
                                      <p:cBhvr>
                                        <p:cTn id="77" dur="1" fill="hold">
                                          <p:stCondLst>
                                            <p:cond delay="499"/>
                                          </p:stCondLst>
                                        </p:cTn>
                                        <p:tgtEl>
                                          <p:spTgt spid="34">
                                            <p:txEl>
                                              <p:pRg st="1" end="1"/>
                                            </p:txEl>
                                          </p:spTgt>
                                        </p:tgtEl>
                                        <p:attrNameLst>
                                          <p:attrName>style.visibility</p:attrName>
                                        </p:attrNameLst>
                                      </p:cBhvr>
                                      <p:to>
                                        <p:strVal val="hidden"/>
                                      </p:to>
                                    </p:set>
                                  </p:childTnLst>
                                </p:cTn>
                              </p:par>
                              <p:par>
                                <p:cTn id="78" presetID="10" presetClass="exit" presetSubtype="0" fill="hold" grpId="0" nodeType="withEffect">
                                  <p:stCondLst>
                                    <p:cond delay="0"/>
                                  </p:stCondLst>
                                  <p:childTnLst>
                                    <p:animEffect transition="out" filter="fade">
                                      <p:cBhvr>
                                        <p:cTn id="79" dur="500"/>
                                        <p:tgtEl>
                                          <p:spTgt spid="33">
                                            <p:txEl>
                                              <p:pRg st="0" end="0"/>
                                            </p:txEl>
                                          </p:spTgt>
                                        </p:tgtEl>
                                      </p:cBhvr>
                                    </p:animEffect>
                                    <p:set>
                                      <p:cBhvr>
                                        <p:cTn id="80" dur="1" fill="hold">
                                          <p:stCondLst>
                                            <p:cond delay="499"/>
                                          </p:stCondLst>
                                        </p:cTn>
                                        <p:tgtEl>
                                          <p:spTgt spid="33">
                                            <p:txEl>
                                              <p:pRg st="0" end="0"/>
                                            </p:txEl>
                                          </p:spTgt>
                                        </p:tgtEl>
                                        <p:attrNameLst>
                                          <p:attrName>style.visibility</p:attrName>
                                        </p:attrNameLst>
                                      </p:cBhvr>
                                      <p:to>
                                        <p:strVal val="hidden"/>
                                      </p:to>
                                    </p:set>
                                  </p:childTnLst>
                                </p:cTn>
                              </p:par>
                              <p:par>
                                <p:cTn id="81" presetID="10" presetClass="exit" presetSubtype="0" fill="hold" grpId="0" nodeType="withEffect">
                                  <p:stCondLst>
                                    <p:cond delay="0"/>
                                  </p:stCondLst>
                                  <p:childTnLst>
                                    <p:animEffect transition="out" filter="fade">
                                      <p:cBhvr>
                                        <p:cTn id="82" dur="500"/>
                                        <p:tgtEl>
                                          <p:spTgt spid="33">
                                            <p:txEl>
                                              <p:pRg st="1" end="1"/>
                                            </p:txEl>
                                          </p:spTgt>
                                        </p:tgtEl>
                                      </p:cBhvr>
                                    </p:animEffect>
                                    <p:set>
                                      <p:cBhvr>
                                        <p:cTn id="83" dur="1" fill="hold">
                                          <p:stCondLst>
                                            <p:cond delay="499"/>
                                          </p:stCondLst>
                                        </p:cTn>
                                        <p:tgtEl>
                                          <p:spTgt spid="33">
                                            <p:txEl>
                                              <p:pRg st="1" end="1"/>
                                            </p:txEl>
                                          </p:spTgt>
                                        </p:tgtEl>
                                        <p:attrNameLst>
                                          <p:attrName>style.visibility</p:attrName>
                                        </p:attrNameLst>
                                      </p:cBhvr>
                                      <p:to>
                                        <p:strVal val="hidden"/>
                                      </p:to>
                                    </p:set>
                                  </p:childTnLst>
                                </p:cTn>
                              </p:par>
                              <p:par>
                                <p:cTn id="84" presetID="1" presetClass="emph" presetSubtype="2" fill="hold" nodeType="withEffect">
                                  <p:stCondLst>
                                    <p:cond delay="0"/>
                                  </p:stCondLst>
                                  <p:childTnLst>
                                    <p:animClr clrSpc="rgb" dir="cw">
                                      <p:cBhvr>
                                        <p:cTn id="85" dur="1000" fill="hold"/>
                                        <p:tgtEl>
                                          <p:spTgt spid="11"/>
                                        </p:tgtEl>
                                        <p:attrNameLst>
                                          <p:attrName>fillcolor</p:attrName>
                                        </p:attrNameLst>
                                      </p:cBhvr>
                                      <p:to>
                                        <a:srgbClr val="CFE09B"/>
                                      </p:to>
                                    </p:animClr>
                                    <p:set>
                                      <p:cBhvr>
                                        <p:cTn id="86" dur="1000" fill="hold"/>
                                        <p:tgtEl>
                                          <p:spTgt spid="11"/>
                                        </p:tgtEl>
                                        <p:attrNameLst>
                                          <p:attrName>fill.type</p:attrName>
                                        </p:attrNameLst>
                                      </p:cBhvr>
                                      <p:to>
                                        <p:strVal val="solid"/>
                                      </p:to>
                                    </p:set>
                                    <p:set>
                                      <p:cBhvr>
                                        <p:cTn id="87" dur="1000" fill="hold"/>
                                        <p:tgtEl>
                                          <p:spTgt spid="11"/>
                                        </p:tgtEl>
                                        <p:attrNameLst>
                                          <p:attrName>fill.on</p:attrName>
                                        </p:attrNameLst>
                                      </p:cBhvr>
                                      <p:to>
                                        <p:strVal val="true"/>
                                      </p:to>
                                    </p:set>
                                  </p:childTnLst>
                                </p:cTn>
                              </p:par>
                              <p:par>
                                <p:cTn id="88" presetID="1" presetClass="emph" presetSubtype="2" fill="hold" nodeType="withEffect">
                                  <p:stCondLst>
                                    <p:cond delay="0"/>
                                  </p:stCondLst>
                                  <p:childTnLst>
                                    <p:animClr clrSpc="rgb" dir="cw">
                                      <p:cBhvr>
                                        <p:cTn id="89" dur="1000" fill="hold"/>
                                        <p:tgtEl>
                                          <p:spTgt spid="17"/>
                                        </p:tgtEl>
                                        <p:attrNameLst>
                                          <p:attrName>fillcolor</p:attrName>
                                        </p:attrNameLst>
                                      </p:cBhvr>
                                      <p:to>
                                        <a:srgbClr val="CFE09B"/>
                                      </p:to>
                                    </p:animClr>
                                    <p:set>
                                      <p:cBhvr>
                                        <p:cTn id="90" dur="1000" fill="hold"/>
                                        <p:tgtEl>
                                          <p:spTgt spid="17"/>
                                        </p:tgtEl>
                                        <p:attrNameLst>
                                          <p:attrName>fill.type</p:attrName>
                                        </p:attrNameLst>
                                      </p:cBhvr>
                                      <p:to>
                                        <p:strVal val="solid"/>
                                      </p:to>
                                    </p:set>
                                    <p:set>
                                      <p:cBhvr>
                                        <p:cTn id="91" dur="1000" fill="hold"/>
                                        <p:tgtEl>
                                          <p:spTgt spid="17"/>
                                        </p:tgtEl>
                                        <p:attrNameLst>
                                          <p:attrName>fill.on</p:attrName>
                                        </p:attrNameLst>
                                      </p:cBhvr>
                                      <p:to>
                                        <p:strVal val="true"/>
                                      </p:to>
                                    </p:set>
                                  </p:childTnLst>
                                </p:cTn>
                              </p:par>
                              <p:par>
                                <p:cTn id="92" presetID="10" presetClass="entr" presetSubtype="0" fill="hold" grpId="0" nodeType="withEffect">
                                  <p:stCondLst>
                                    <p:cond delay="0"/>
                                  </p:stCondLst>
                                  <p:childTnLst>
                                    <p:set>
                                      <p:cBhvr>
                                        <p:cTn id="93" dur="1" fill="hold">
                                          <p:stCondLst>
                                            <p:cond delay="0"/>
                                          </p:stCondLst>
                                        </p:cTn>
                                        <p:tgtEl>
                                          <p:spTgt spid="43"/>
                                        </p:tgtEl>
                                        <p:attrNameLst>
                                          <p:attrName>style.visibility</p:attrName>
                                        </p:attrNameLst>
                                      </p:cBhvr>
                                      <p:to>
                                        <p:strVal val="visible"/>
                                      </p:to>
                                    </p:set>
                                    <p:animEffect transition="in" filter="fade">
                                      <p:cBhvr>
                                        <p:cTn id="94" dur="500"/>
                                        <p:tgtEl>
                                          <p:spTgt spid="43"/>
                                        </p:tgtEl>
                                      </p:cBhvr>
                                    </p:animEffect>
                                  </p:childTnLst>
                                </p:cTn>
                              </p:par>
                              <p:par>
                                <p:cTn id="95" presetID="10" presetClass="entr" presetSubtype="0" fill="hold" nodeType="withEffect">
                                  <p:stCondLst>
                                    <p:cond delay="500"/>
                                  </p:stCondLst>
                                  <p:childTnLst>
                                    <p:set>
                                      <p:cBhvr>
                                        <p:cTn id="96" dur="1" fill="hold">
                                          <p:stCondLst>
                                            <p:cond delay="0"/>
                                          </p:stCondLst>
                                        </p:cTn>
                                        <p:tgtEl>
                                          <p:spTgt spid="67"/>
                                        </p:tgtEl>
                                        <p:attrNameLst>
                                          <p:attrName>style.visibility</p:attrName>
                                        </p:attrNameLst>
                                      </p:cBhvr>
                                      <p:to>
                                        <p:strVal val="visible"/>
                                      </p:to>
                                    </p:set>
                                    <p:animEffect transition="in" filter="fade">
                                      <p:cBhvr>
                                        <p:cTn id="97" dur="500"/>
                                        <p:tgtEl>
                                          <p:spTgt spid="67"/>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38">
                                            <p:txEl>
                                              <p:pRg st="0" end="0"/>
                                            </p:txEl>
                                          </p:spTgt>
                                        </p:tgtEl>
                                        <p:attrNameLst>
                                          <p:attrName>style.visibility</p:attrName>
                                        </p:attrNameLst>
                                      </p:cBhvr>
                                      <p:to>
                                        <p:strVal val="visible"/>
                                      </p:to>
                                    </p:set>
                                    <p:animEffect transition="in" filter="fade">
                                      <p:cBhvr>
                                        <p:cTn id="102" dur="500"/>
                                        <p:tgtEl>
                                          <p:spTgt spid="38">
                                            <p:txEl>
                                              <p:pRg st="0" end="0"/>
                                            </p:txEl>
                                          </p:spTgt>
                                        </p:tgtEl>
                                      </p:cBhvr>
                                    </p:animEffect>
                                  </p:childTnLst>
                                </p:cTn>
                              </p:par>
                              <p:par>
                                <p:cTn id="103" presetID="10" presetClass="entr" presetSubtype="0" fill="hold" nodeType="withEffect">
                                  <p:stCondLst>
                                    <p:cond delay="0"/>
                                  </p:stCondLst>
                                  <p:childTnLst>
                                    <p:set>
                                      <p:cBhvr>
                                        <p:cTn id="104" dur="1" fill="hold">
                                          <p:stCondLst>
                                            <p:cond delay="0"/>
                                          </p:stCondLst>
                                        </p:cTn>
                                        <p:tgtEl>
                                          <p:spTgt spid="38">
                                            <p:txEl>
                                              <p:pRg st="1" end="1"/>
                                            </p:txEl>
                                          </p:spTgt>
                                        </p:tgtEl>
                                        <p:attrNameLst>
                                          <p:attrName>style.visibility</p:attrName>
                                        </p:attrNameLst>
                                      </p:cBhvr>
                                      <p:to>
                                        <p:strVal val="visible"/>
                                      </p:to>
                                    </p:set>
                                    <p:animEffect transition="in" filter="fade">
                                      <p:cBhvr>
                                        <p:cTn id="105" dur="500"/>
                                        <p:tgtEl>
                                          <p:spTgt spid="38">
                                            <p:txEl>
                                              <p:pRg st="1" end="1"/>
                                            </p:txEl>
                                          </p:spTgt>
                                        </p:tgtEl>
                                      </p:cBhvr>
                                    </p:animEffect>
                                  </p:childTnLst>
                                </p:cTn>
                              </p:par>
                              <p:par>
                                <p:cTn id="106" presetID="10" presetClass="entr" presetSubtype="0" fill="hold" nodeType="withEffect">
                                  <p:stCondLst>
                                    <p:cond delay="0"/>
                                  </p:stCondLst>
                                  <p:childTnLst>
                                    <p:set>
                                      <p:cBhvr>
                                        <p:cTn id="107" dur="1" fill="hold">
                                          <p:stCondLst>
                                            <p:cond delay="0"/>
                                          </p:stCondLst>
                                        </p:cTn>
                                        <p:tgtEl>
                                          <p:spTgt spid="37">
                                            <p:txEl>
                                              <p:pRg st="0" end="0"/>
                                            </p:txEl>
                                          </p:spTgt>
                                        </p:tgtEl>
                                        <p:attrNameLst>
                                          <p:attrName>style.visibility</p:attrName>
                                        </p:attrNameLst>
                                      </p:cBhvr>
                                      <p:to>
                                        <p:strVal val="visible"/>
                                      </p:to>
                                    </p:set>
                                    <p:animEffect transition="in" filter="fade">
                                      <p:cBhvr>
                                        <p:cTn id="108" dur="500"/>
                                        <p:tgtEl>
                                          <p:spTgt spid="37">
                                            <p:txEl>
                                              <p:pRg st="0" end="0"/>
                                            </p:txEl>
                                          </p:spTgt>
                                        </p:tgtEl>
                                      </p:cBhvr>
                                    </p:animEffect>
                                  </p:childTnLst>
                                </p:cTn>
                              </p:par>
                              <p:par>
                                <p:cTn id="109" presetID="10" presetClass="entr" presetSubtype="0" fill="hold" nodeType="withEffect">
                                  <p:stCondLst>
                                    <p:cond delay="0"/>
                                  </p:stCondLst>
                                  <p:childTnLst>
                                    <p:set>
                                      <p:cBhvr>
                                        <p:cTn id="110" dur="1" fill="hold">
                                          <p:stCondLst>
                                            <p:cond delay="0"/>
                                          </p:stCondLst>
                                        </p:cTn>
                                        <p:tgtEl>
                                          <p:spTgt spid="37">
                                            <p:txEl>
                                              <p:pRg st="1" end="1"/>
                                            </p:txEl>
                                          </p:spTgt>
                                        </p:tgtEl>
                                        <p:attrNameLst>
                                          <p:attrName>style.visibility</p:attrName>
                                        </p:attrNameLst>
                                      </p:cBhvr>
                                      <p:to>
                                        <p:strVal val="visible"/>
                                      </p:to>
                                    </p:set>
                                    <p:animEffect transition="in" filter="fade">
                                      <p:cBhvr>
                                        <p:cTn id="111" dur="500"/>
                                        <p:tgtEl>
                                          <p:spTgt spid="37">
                                            <p:txEl>
                                              <p:pRg st="1" end="1"/>
                                            </p:txEl>
                                          </p:spTgt>
                                        </p:tgtEl>
                                      </p:cBhvr>
                                    </p:animEffect>
                                  </p:childTnLst>
                                </p:cTn>
                              </p:par>
                              <p:par>
                                <p:cTn id="112" presetID="1" presetClass="emph" presetSubtype="2" fill="hold" nodeType="withEffect">
                                  <p:stCondLst>
                                    <p:cond delay="0"/>
                                  </p:stCondLst>
                                  <p:childTnLst>
                                    <p:animClr clrSpc="rgb" dir="cw">
                                      <p:cBhvr>
                                        <p:cTn id="113" dur="1000" fill="hold"/>
                                        <p:tgtEl>
                                          <p:spTgt spid="12"/>
                                        </p:tgtEl>
                                        <p:attrNameLst>
                                          <p:attrName>fillcolor</p:attrName>
                                        </p:attrNameLst>
                                      </p:cBhvr>
                                      <p:to>
                                        <a:srgbClr val="CFE09B"/>
                                      </p:to>
                                    </p:animClr>
                                    <p:set>
                                      <p:cBhvr>
                                        <p:cTn id="114" dur="1000" fill="hold"/>
                                        <p:tgtEl>
                                          <p:spTgt spid="12"/>
                                        </p:tgtEl>
                                        <p:attrNameLst>
                                          <p:attrName>fill.type</p:attrName>
                                        </p:attrNameLst>
                                      </p:cBhvr>
                                      <p:to>
                                        <p:strVal val="solid"/>
                                      </p:to>
                                    </p:set>
                                    <p:set>
                                      <p:cBhvr>
                                        <p:cTn id="115" dur="1000" fill="hold"/>
                                        <p:tgtEl>
                                          <p:spTgt spid="12"/>
                                        </p:tgtEl>
                                        <p:attrNameLst>
                                          <p:attrName>fill.on</p:attrName>
                                        </p:attrNameLst>
                                      </p:cBhvr>
                                      <p:to>
                                        <p:strVal val="true"/>
                                      </p:to>
                                    </p:set>
                                  </p:childTnLst>
                                </p:cTn>
                              </p:par>
                              <p:par>
                                <p:cTn id="116" presetID="1" presetClass="emph" presetSubtype="2" fill="hold" nodeType="withEffect">
                                  <p:stCondLst>
                                    <p:cond delay="0"/>
                                  </p:stCondLst>
                                  <p:childTnLst>
                                    <p:animClr clrSpc="rgb" dir="cw">
                                      <p:cBhvr>
                                        <p:cTn id="117" dur="1000" fill="hold"/>
                                        <p:tgtEl>
                                          <p:spTgt spid="18"/>
                                        </p:tgtEl>
                                        <p:attrNameLst>
                                          <p:attrName>fillcolor</p:attrName>
                                        </p:attrNameLst>
                                      </p:cBhvr>
                                      <p:to>
                                        <a:srgbClr val="CFE09B"/>
                                      </p:to>
                                    </p:animClr>
                                    <p:set>
                                      <p:cBhvr>
                                        <p:cTn id="118" dur="1000" fill="hold"/>
                                        <p:tgtEl>
                                          <p:spTgt spid="18"/>
                                        </p:tgtEl>
                                        <p:attrNameLst>
                                          <p:attrName>fill.type</p:attrName>
                                        </p:attrNameLst>
                                      </p:cBhvr>
                                      <p:to>
                                        <p:strVal val="solid"/>
                                      </p:to>
                                    </p:set>
                                    <p:set>
                                      <p:cBhvr>
                                        <p:cTn id="119" dur="1000" fill="hold"/>
                                        <p:tgtEl>
                                          <p:spTgt spid="18"/>
                                        </p:tgtEl>
                                        <p:attrNameLst>
                                          <p:attrName>fill.on</p:attrName>
                                        </p:attrNameLst>
                                      </p:cBhvr>
                                      <p:to>
                                        <p:strVal val="true"/>
                                      </p:to>
                                    </p:set>
                                  </p:childTnLst>
                                </p:cTn>
                              </p:par>
                              <p:par>
                                <p:cTn id="120" presetID="10" presetClass="exit" presetSubtype="0" fill="hold" grpId="0" nodeType="withEffect">
                                  <p:stCondLst>
                                    <p:cond delay="0"/>
                                  </p:stCondLst>
                                  <p:childTnLst>
                                    <p:animEffect transition="out" filter="fade">
                                      <p:cBhvr>
                                        <p:cTn id="121" dur="500"/>
                                        <p:tgtEl>
                                          <p:spTgt spid="36">
                                            <p:txEl>
                                              <p:pRg st="0" end="0"/>
                                            </p:txEl>
                                          </p:spTgt>
                                        </p:tgtEl>
                                      </p:cBhvr>
                                    </p:animEffect>
                                    <p:set>
                                      <p:cBhvr>
                                        <p:cTn id="122" dur="1" fill="hold">
                                          <p:stCondLst>
                                            <p:cond delay="499"/>
                                          </p:stCondLst>
                                        </p:cTn>
                                        <p:tgtEl>
                                          <p:spTgt spid="36">
                                            <p:txEl>
                                              <p:pRg st="0" end="0"/>
                                            </p:txEl>
                                          </p:spTgt>
                                        </p:tgtEl>
                                        <p:attrNameLst>
                                          <p:attrName>style.visibility</p:attrName>
                                        </p:attrNameLst>
                                      </p:cBhvr>
                                      <p:to>
                                        <p:strVal val="hidden"/>
                                      </p:to>
                                    </p:set>
                                  </p:childTnLst>
                                </p:cTn>
                              </p:par>
                              <p:par>
                                <p:cTn id="123" presetID="10" presetClass="exit" presetSubtype="0" fill="hold" grpId="0" nodeType="withEffect">
                                  <p:stCondLst>
                                    <p:cond delay="0"/>
                                  </p:stCondLst>
                                  <p:childTnLst>
                                    <p:animEffect transition="out" filter="fade">
                                      <p:cBhvr>
                                        <p:cTn id="124" dur="500"/>
                                        <p:tgtEl>
                                          <p:spTgt spid="36">
                                            <p:txEl>
                                              <p:pRg st="1" end="1"/>
                                            </p:txEl>
                                          </p:spTgt>
                                        </p:tgtEl>
                                      </p:cBhvr>
                                    </p:animEffect>
                                    <p:set>
                                      <p:cBhvr>
                                        <p:cTn id="125" dur="1" fill="hold">
                                          <p:stCondLst>
                                            <p:cond delay="499"/>
                                          </p:stCondLst>
                                        </p:cTn>
                                        <p:tgtEl>
                                          <p:spTgt spid="36">
                                            <p:txEl>
                                              <p:pRg st="1" end="1"/>
                                            </p:txEl>
                                          </p:spTgt>
                                        </p:tgtEl>
                                        <p:attrNameLst>
                                          <p:attrName>style.visibility</p:attrName>
                                        </p:attrNameLst>
                                      </p:cBhvr>
                                      <p:to>
                                        <p:strVal val="hidden"/>
                                      </p:to>
                                    </p:set>
                                  </p:childTnLst>
                                </p:cTn>
                              </p:par>
                              <p:par>
                                <p:cTn id="126" presetID="10" presetClass="exit" presetSubtype="0" fill="hold" grpId="0" nodeType="withEffect">
                                  <p:stCondLst>
                                    <p:cond delay="0"/>
                                  </p:stCondLst>
                                  <p:childTnLst>
                                    <p:animEffect transition="out" filter="fade">
                                      <p:cBhvr>
                                        <p:cTn id="127" dur="500"/>
                                        <p:tgtEl>
                                          <p:spTgt spid="35">
                                            <p:txEl>
                                              <p:pRg st="0" end="0"/>
                                            </p:txEl>
                                          </p:spTgt>
                                        </p:tgtEl>
                                      </p:cBhvr>
                                    </p:animEffect>
                                    <p:set>
                                      <p:cBhvr>
                                        <p:cTn id="128" dur="1" fill="hold">
                                          <p:stCondLst>
                                            <p:cond delay="499"/>
                                          </p:stCondLst>
                                        </p:cTn>
                                        <p:tgtEl>
                                          <p:spTgt spid="35">
                                            <p:txEl>
                                              <p:pRg st="0" end="0"/>
                                            </p:txEl>
                                          </p:spTgt>
                                        </p:tgtEl>
                                        <p:attrNameLst>
                                          <p:attrName>style.visibility</p:attrName>
                                        </p:attrNameLst>
                                      </p:cBhvr>
                                      <p:to>
                                        <p:strVal val="hidden"/>
                                      </p:to>
                                    </p:set>
                                  </p:childTnLst>
                                </p:cTn>
                              </p:par>
                              <p:par>
                                <p:cTn id="129" presetID="10" presetClass="exit" presetSubtype="0" fill="hold" grpId="0" nodeType="withEffect">
                                  <p:stCondLst>
                                    <p:cond delay="0"/>
                                  </p:stCondLst>
                                  <p:childTnLst>
                                    <p:animEffect transition="out" filter="fade">
                                      <p:cBhvr>
                                        <p:cTn id="130" dur="500"/>
                                        <p:tgtEl>
                                          <p:spTgt spid="35">
                                            <p:txEl>
                                              <p:pRg st="1" end="1"/>
                                            </p:txEl>
                                          </p:spTgt>
                                        </p:tgtEl>
                                      </p:cBhvr>
                                    </p:animEffect>
                                    <p:set>
                                      <p:cBhvr>
                                        <p:cTn id="131" dur="1" fill="hold">
                                          <p:stCondLst>
                                            <p:cond delay="499"/>
                                          </p:stCondLst>
                                        </p:cTn>
                                        <p:tgtEl>
                                          <p:spTgt spid="35">
                                            <p:txEl>
                                              <p:pRg st="1" end="1"/>
                                            </p:txEl>
                                          </p:spTgt>
                                        </p:tgtEl>
                                        <p:attrNameLst>
                                          <p:attrName>style.visibility</p:attrName>
                                        </p:attrNameLst>
                                      </p:cBhvr>
                                      <p:to>
                                        <p:strVal val="hidden"/>
                                      </p:to>
                                    </p:set>
                                  </p:childTnLst>
                                </p:cTn>
                              </p:par>
                              <p:par>
                                <p:cTn id="132" presetID="10" presetClass="entr" presetSubtype="0" fill="hold" nodeType="withEffect">
                                  <p:stCondLst>
                                    <p:cond delay="500"/>
                                  </p:stCondLst>
                                  <p:childTnLst>
                                    <p:set>
                                      <p:cBhvr>
                                        <p:cTn id="133" dur="1" fill="hold">
                                          <p:stCondLst>
                                            <p:cond delay="0"/>
                                          </p:stCondLst>
                                        </p:cTn>
                                        <p:tgtEl>
                                          <p:spTgt spid="66"/>
                                        </p:tgtEl>
                                        <p:attrNameLst>
                                          <p:attrName>style.visibility</p:attrName>
                                        </p:attrNameLst>
                                      </p:cBhvr>
                                      <p:to>
                                        <p:strVal val="visible"/>
                                      </p:to>
                                    </p:set>
                                    <p:animEffect transition="in" filter="fade">
                                      <p:cBhvr>
                                        <p:cTn id="134" dur="500"/>
                                        <p:tgtEl>
                                          <p:spTgt spid="66"/>
                                        </p:tgtEl>
                                      </p:cBhvr>
                                    </p:animEffect>
                                  </p:childTnLst>
                                </p:cTn>
                              </p:par>
                            </p:childTnLst>
                          </p:cTn>
                        </p:par>
                      </p:childTnLst>
                    </p:cTn>
                  </p:par>
                  <p:par>
                    <p:cTn id="135" fill="hold">
                      <p:stCondLst>
                        <p:cond delay="indefinite"/>
                      </p:stCondLst>
                      <p:childTnLst>
                        <p:par>
                          <p:cTn id="136" fill="hold">
                            <p:stCondLst>
                              <p:cond delay="0"/>
                            </p:stCondLst>
                            <p:childTnLst>
                              <p:par>
                                <p:cTn id="137" presetID="10" presetClass="entr" presetSubtype="0" fill="hold" nodeType="clickEffect">
                                  <p:stCondLst>
                                    <p:cond delay="0"/>
                                  </p:stCondLst>
                                  <p:childTnLst>
                                    <p:set>
                                      <p:cBhvr>
                                        <p:cTn id="138" dur="1" fill="hold">
                                          <p:stCondLst>
                                            <p:cond delay="0"/>
                                          </p:stCondLst>
                                        </p:cTn>
                                        <p:tgtEl>
                                          <p:spTgt spid="41">
                                            <p:txEl>
                                              <p:pRg st="0" end="0"/>
                                            </p:txEl>
                                          </p:spTgt>
                                        </p:tgtEl>
                                        <p:attrNameLst>
                                          <p:attrName>style.visibility</p:attrName>
                                        </p:attrNameLst>
                                      </p:cBhvr>
                                      <p:to>
                                        <p:strVal val="visible"/>
                                      </p:to>
                                    </p:set>
                                    <p:animEffect transition="in" filter="fade">
                                      <p:cBhvr>
                                        <p:cTn id="139" dur="500"/>
                                        <p:tgtEl>
                                          <p:spTgt spid="41">
                                            <p:txEl>
                                              <p:pRg st="0" end="0"/>
                                            </p:txEl>
                                          </p:spTgt>
                                        </p:tgtEl>
                                      </p:cBhvr>
                                    </p:animEffect>
                                  </p:childTnLst>
                                </p:cTn>
                              </p:par>
                              <p:par>
                                <p:cTn id="140" presetID="10" presetClass="entr" presetSubtype="0" fill="hold" nodeType="withEffect">
                                  <p:stCondLst>
                                    <p:cond delay="0"/>
                                  </p:stCondLst>
                                  <p:childTnLst>
                                    <p:set>
                                      <p:cBhvr>
                                        <p:cTn id="141" dur="1" fill="hold">
                                          <p:stCondLst>
                                            <p:cond delay="0"/>
                                          </p:stCondLst>
                                        </p:cTn>
                                        <p:tgtEl>
                                          <p:spTgt spid="41">
                                            <p:txEl>
                                              <p:pRg st="1" end="1"/>
                                            </p:txEl>
                                          </p:spTgt>
                                        </p:tgtEl>
                                        <p:attrNameLst>
                                          <p:attrName>style.visibility</p:attrName>
                                        </p:attrNameLst>
                                      </p:cBhvr>
                                      <p:to>
                                        <p:strVal val="visible"/>
                                      </p:to>
                                    </p:set>
                                    <p:animEffect transition="in" filter="fade">
                                      <p:cBhvr>
                                        <p:cTn id="142" dur="500"/>
                                        <p:tgtEl>
                                          <p:spTgt spid="41">
                                            <p:txEl>
                                              <p:pRg st="1" end="1"/>
                                            </p:txEl>
                                          </p:spTgt>
                                        </p:tgtEl>
                                      </p:cBhvr>
                                    </p:animEffect>
                                  </p:childTnLst>
                                </p:cTn>
                              </p:par>
                              <p:par>
                                <p:cTn id="143" presetID="10" presetClass="entr" presetSubtype="0" fill="hold" nodeType="withEffect">
                                  <p:stCondLst>
                                    <p:cond delay="0"/>
                                  </p:stCondLst>
                                  <p:childTnLst>
                                    <p:set>
                                      <p:cBhvr>
                                        <p:cTn id="144" dur="1" fill="hold">
                                          <p:stCondLst>
                                            <p:cond delay="0"/>
                                          </p:stCondLst>
                                        </p:cTn>
                                        <p:tgtEl>
                                          <p:spTgt spid="40">
                                            <p:txEl>
                                              <p:pRg st="0" end="0"/>
                                            </p:txEl>
                                          </p:spTgt>
                                        </p:tgtEl>
                                        <p:attrNameLst>
                                          <p:attrName>style.visibility</p:attrName>
                                        </p:attrNameLst>
                                      </p:cBhvr>
                                      <p:to>
                                        <p:strVal val="visible"/>
                                      </p:to>
                                    </p:set>
                                    <p:animEffect transition="in" filter="fade">
                                      <p:cBhvr>
                                        <p:cTn id="145" dur="500"/>
                                        <p:tgtEl>
                                          <p:spTgt spid="40">
                                            <p:txEl>
                                              <p:pRg st="0" end="0"/>
                                            </p:txEl>
                                          </p:spTgt>
                                        </p:tgtEl>
                                      </p:cBhvr>
                                    </p:animEffect>
                                  </p:childTnLst>
                                </p:cTn>
                              </p:par>
                              <p:par>
                                <p:cTn id="146" presetID="10" presetClass="entr" presetSubtype="0" fill="hold" nodeType="withEffect">
                                  <p:stCondLst>
                                    <p:cond delay="0"/>
                                  </p:stCondLst>
                                  <p:childTnLst>
                                    <p:set>
                                      <p:cBhvr>
                                        <p:cTn id="147" dur="1" fill="hold">
                                          <p:stCondLst>
                                            <p:cond delay="0"/>
                                          </p:stCondLst>
                                        </p:cTn>
                                        <p:tgtEl>
                                          <p:spTgt spid="40">
                                            <p:txEl>
                                              <p:pRg st="1" end="1"/>
                                            </p:txEl>
                                          </p:spTgt>
                                        </p:tgtEl>
                                        <p:attrNameLst>
                                          <p:attrName>style.visibility</p:attrName>
                                        </p:attrNameLst>
                                      </p:cBhvr>
                                      <p:to>
                                        <p:strVal val="visible"/>
                                      </p:to>
                                    </p:set>
                                    <p:animEffect transition="in" filter="fade">
                                      <p:cBhvr>
                                        <p:cTn id="148" dur="500"/>
                                        <p:tgtEl>
                                          <p:spTgt spid="40">
                                            <p:txEl>
                                              <p:pRg st="1" end="1"/>
                                            </p:txEl>
                                          </p:spTgt>
                                        </p:tgtEl>
                                      </p:cBhvr>
                                    </p:animEffect>
                                  </p:childTnLst>
                                </p:cTn>
                              </p:par>
                              <p:par>
                                <p:cTn id="149" presetID="1" presetClass="emph" presetSubtype="2" fill="hold" nodeType="withEffect">
                                  <p:stCondLst>
                                    <p:cond delay="0"/>
                                  </p:stCondLst>
                                  <p:childTnLst>
                                    <p:animClr clrSpc="rgb" dir="cw">
                                      <p:cBhvr>
                                        <p:cTn id="150" dur="1000" fill="hold"/>
                                        <p:tgtEl>
                                          <p:spTgt spid="13"/>
                                        </p:tgtEl>
                                        <p:attrNameLst>
                                          <p:attrName>fillcolor</p:attrName>
                                        </p:attrNameLst>
                                      </p:cBhvr>
                                      <p:to>
                                        <a:srgbClr val="CFE09B"/>
                                      </p:to>
                                    </p:animClr>
                                    <p:set>
                                      <p:cBhvr>
                                        <p:cTn id="151" dur="1000" fill="hold"/>
                                        <p:tgtEl>
                                          <p:spTgt spid="13"/>
                                        </p:tgtEl>
                                        <p:attrNameLst>
                                          <p:attrName>fill.type</p:attrName>
                                        </p:attrNameLst>
                                      </p:cBhvr>
                                      <p:to>
                                        <p:strVal val="solid"/>
                                      </p:to>
                                    </p:set>
                                    <p:set>
                                      <p:cBhvr>
                                        <p:cTn id="152" dur="1000" fill="hold"/>
                                        <p:tgtEl>
                                          <p:spTgt spid="13"/>
                                        </p:tgtEl>
                                        <p:attrNameLst>
                                          <p:attrName>fill.on</p:attrName>
                                        </p:attrNameLst>
                                      </p:cBhvr>
                                      <p:to>
                                        <p:strVal val="true"/>
                                      </p:to>
                                    </p:set>
                                  </p:childTnLst>
                                </p:cTn>
                              </p:par>
                              <p:par>
                                <p:cTn id="153" presetID="1" presetClass="emph" presetSubtype="2" fill="hold" nodeType="withEffect">
                                  <p:stCondLst>
                                    <p:cond delay="0"/>
                                  </p:stCondLst>
                                  <p:childTnLst>
                                    <p:animClr clrSpc="rgb" dir="cw">
                                      <p:cBhvr>
                                        <p:cTn id="154" dur="1000" fill="hold"/>
                                        <p:tgtEl>
                                          <p:spTgt spid="19"/>
                                        </p:tgtEl>
                                        <p:attrNameLst>
                                          <p:attrName>fillcolor</p:attrName>
                                        </p:attrNameLst>
                                      </p:cBhvr>
                                      <p:to>
                                        <a:srgbClr val="CFE09B"/>
                                      </p:to>
                                    </p:animClr>
                                    <p:set>
                                      <p:cBhvr>
                                        <p:cTn id="155" dur="1000" fill="hold"/>
                                        <p:tgtEl>
                                          <p:spTgt spid="19"/>
                                        </p:tgtEl>
                                        <p:attrNameLst>
                                          <p:attrName>fill.type</p:attrName>
                                        </p:attrNameLst>
                                      </p:cBhvr>
                                      <p:to>
                                        <p:strVal val="solid"/>
                                      </p:to>
                                    </p:set>
                                    <p:set>
                                      <p:cBhvr>
                                        <p:cTn id="156" dur="1000" fill="hold"/>
                                        <p:tgtEl>
                                          <p:spTgt spid="19"/>
                                        </p:tgtEl>
                                        <p:attrNameLst>
                                          <p:attrName>fill.on</p:attrName>
                                        </p:attrNameLst>
                                      </p:cBhvr>
                                      <p:to>
                                        <p:strVal val="true"/>
                                      </p:to>
                                    </p:set>
                                  </p:childTnLst>
                                </p:cTn>
                              </p:par>
                              <p:par>
                                <p:cTn id="157" presetID="10" presetClass="exit" presetSubtype="0" fill="hold" grpId="0" nodeType="withEffect">
                                  <p:stCondLst>
                                    <p:cond delay="0"/>
                                  </p:stCondLst>
                                  <p:childTnLst>
                                    <p:animEffect transition="out" filter="fade">
                                      <p:cBhvr>
                                        <p:cTn id="158" dur="500"/>
                                        <p:tgtEl>
                                          <p:spTgt spid="38">
                                            <p:txEl>
                                              <p:pRg st="0" end="0"/>
                                            </p:txEl>
                                          </p:spTgt>
                                        </p:tgtEl>
                                      </p:cBhvr>
                                    </p:animEffect>
                                    <p:set>
                                      <p:cBhvr>
                                        <p:cTn id="159" dur="1" fill="hold">
                                          <p:stCondLst>
                                            <p:cond delay="499"/>
                                          </p:stCondLst>
                                        </p:cTn>
                                        <p:tgtEl>
                                          <p:spTgt spid="38">
                                            <p:txEl>
                                              <p:pRg st="0" end="0"/>
                                            </p:txEl>
                                          </p:spTgt>
                                        </p:tgtEl>
                                        <p:attrNameLst>
                                          <p:attrName>style.visibility</p:attrName>
                                        </p:attrNameLst>
                                      </p:cBhvr>
                                      <p:to>
                                        <p:strVal val="hidden"/>
                                      </p:to>
                                    </p:set>
                                  </p:childTnLst>
                                </p:cTn>
                              </p:par>
                              <p:par>
                                <p:cTn id="160" presetID="10" presetClass="exit" presetSubtype="0" fill="hold" grpId="0" nodeType="withEffect">
                                  <p:stCondLst>
                                    <p:cond delay="0"/>
                                  </p:stCondLst>
                                  <p:childTnLst>
                                    <p:animEffect transition="out" filter="fade">
                                      <p:cBhvr>
                                        <p:cTn id="161" dur="500"/>
                                        <p:tgtEl>
                                          <p:spTgt spid="38">
                                            <p:txEl>
                                              <p:pRg st="1" end="1"/>
                                            </p:txEl>
                                          </p:spTgt>
                                        </p:tgtEl>
                                      </p:cBhvr>
                                    </p:animEffect>
                                    <p:set>
                                      <p:cBhvr>
                                        <p:cTn id="162" dur="1" fill="hold">
                                          <p:stCondLst>
                                            <p:cond delay="499"/>
                                          </p:stCondLst>
                                        </p:cTn>
                                        <p:tgtEl>
                                          <p:spTgt spid="38">
                                            <p:txEl>
                                              <p:pRg st="1" end="1"/>
                                            </p:txEl>
                                          </p:spTgt>
                                        </p:tgtEl>
                                        <p:attrNameLst>
                                          <p:attrName>style.visibility</p:attrName>
                                        </p:attrNameLst>
                                      </p:cBhvr>
                                      <p:to>
                                        <p:strVal val="hidden"/>
                                      </p:to>
                                    </p:set>
                                  </p:childTnLst>
                                </p:cTn>
                              </p:par>
                              <p:par>
                                <p:cTn id="163" presetID="10" presetClass="exit" presetSubtype="0" fill="hold" grpId="0" nodeType="withEffect">
                                  <p:stCondLst>
                                    <p:cond delay="0"/>
                                  </p:stCondLst>
                                  <p:childTnLst>
                                    <p:animEffect transition="out" filter="fade">
                                      <p:cBhvr>
                                        <p:cTn id="164" dur="500"/>
                                        <p:tgtEl>
                                          <p:spTgt spid="37">
                                            <p:txEl>
                                              <p:pRg st="0" end="0"/>
                                            </p:txEl>
                                          </p:spTgt>
                                        </p:tgtEl>
                                      </p:cBhvr>
                                    </p:animEffect>
                                    <p:set>
                                      <p:cBhvr>
                                        <p:cTn id="165" dur="1" fill="hold">
                                          <p:stCondLst>
                                            <p:cond delay="499"/>
                                          </p:stCondLst>
                                        </p:cTn>
                                        <p:tgtEl>
                                          <p:spTgt spid="37">
                                            <p:txEl>
                                              <p:pRg st="0" end="0"/>
                                            </p:txEl>
                                          </p:spTgt>
                                        </p:tgtEl>
                                        <p:attrNameLst>
                                          <p:attrName>style.visibility</p:attrName>
                                        </p:attrNameLst>
                                      </p:cBhvr>
                                      <p:to>
                                        <p:strVal val="hidden"/>
                                      </p:to>
                                    </p:set>
                                  </p:childTnLst>
                                </p:cTn>
                              </p:par>
                              <p:par>
                                <p:cTn id="166" presetID="10" presetClass="exit" presetSubtype="0" fill="hold" grpId="0" nodeType="withEffect">
                                  <p:stCondLst>
                                    <p:cond delay="0"/>
                                  </p:stCondLst>
                                  <p:childTnLst>
                                    <p:animEffect transition="out" filter="fade">
                                      <p:cBhvr>
                                        <p:cTn id="167" dur="500"/>
                                        <p:tgtEl>
                                          <p:spTgt spid="37">
                                            <p:txEl>
                                              <p:pRg st="1" end="1"/>
                                            </p:txEl>
                                          </p:spTgt>
                                        </p:tgtEl>
                                      </p:cBhvr>
                                    </p:animEffect>
                                    <p:set>
                                      <p:cBhvr>
                                        <p:cTn id="168" dur="1" fill="hold">
                                          <p:stCondLst>
                                            <p:cond delay="499"/>
                                          </p:stCondLst>
                                        </p:cTn>
                                        <p:tgtEl>
                                          <p:spTgt spid="37">
                                            <p:txEl>
                                              <p:pRg st="1" end="1"/>
                                            </p:txEl>
                                          </p:spTgt>
                                        </p:tgtEl>
                                        <p:attrNameLst>
                                          <p:attrName>style.visibility</p:attrName>
                                        </p:attrNameLst>
                                      </p:cBhvr>
                                      <p:to>
                                        <p:strVal val="hidden"/>
                                      </p:to>
                                    </p:set>
                                  </p:childTnLst>
                                </p:cTn>
                              </p:par>
                              <p:par>
                                <p:cTn id="169" presetID="10" presetClass="entr" presetSubtype="0" fill="hold" nodeType="withEffect">
                                  <p:stCondLst>
                                    <p:cond delay="500"/>
                                  </p:stCondLst>
                                  <p:childTnLst>
                                    <p:set>
                                      <p:cBhvr>
                                        <p:cTn id="170" dur="1" fill="hold">
                                          <p:stCondLst>
                                            <p:cond delay="0"/>
                                          </p:stCondLst>
                                        </p:cTn>
                                        <p:tgtEl>
                                          <p:spTgt spid="96"/>
                                        </p:tgtEl>
                                        <p:attrNameLst>
                                          <p:attrName>style.visibility</p:attrName>
                                        </p:attrNameLst>
                                      </p:cBhvr>
                                      <p:to>
                                        <p:strVal val="visible"/>
                                      </p:to>
                                    </p:set>
                                    <p:animEffect transition="in" filter="fade">
                                      <p:cBhvr>
                                        <p:cTn id="171" dur="500"/>
                                        <p:tgtEl>
                                          <p:spTgt spid="96"/>
                                        </p:tgtEl>
                                      </p:cBhvr>
                                    </p:animEffect>
                                  </p:childTnLst>
                                </p:cTn>
                              </p:par>
                              <p:par>
                                <p:cTn id="172" presetID="10" presetClass="entr" presetSubtype="0" fill="hold" nodeType="withEffect">
                                  <p:stCondLst>
                                    <p:cond delay="1000"/>
                                  </p:stCondLst>
                                  <p:childTnLst>
                                    <p:set>
                                      <p:cBhvr>
                                        <p:cTn id="173" dur="1" fill="hold">
                                          <p:stCondLst>
                                            <p:cond delay="0"/>
                                          </p:stCondLst>
                                        </p:cTn>
                                        <p:tgtEl>
                                          <p:spTgt spid="105"/>
                                        </p:tgtEl>
                                        <p:attrNameLst>
                                          <p:attrName>style.visibility</p:attrName>
                                        </p:attrNameLst>
                                      </p:cBhvr>
                                      <p:to>
                                        <p:strVal val="visible"/>
                                      </p:to>
                                    </p:set>
                                    <p:animEffect transition="in" filter="fade">
                                      <p:cBhvr>
                                        <p:cTn id="174"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uild="allAtOnce"/>
      <p:bldP spid="34" grpId="0" build="allAtOnce"/>
      <p:bldP spid="35" grpId="0" build="allAtOnce"/>
      <p:bldP spid="36" grpId="0" build="allAtOnce"/>
      <p:bldP spid="37" grpId="0" build="allAtOnce"/>
      <p:bldP spid="38" grpId="0" build="allAtOnce"/>
      <p:bldP spid="4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70365" y="926803"/>
            <a:ext cx="2864518" cy="3247592"/>
          </a:xfrm>
          <a:prstGeom prst="rect">
            <a:avLst/>
          </a:prstGeom>
        </p:spPr>
      </p:pic>
      <p:pic>
        <p:nvPicPr>
          <p:cNvPr id="74" name="Picture 7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7" name="Rectangle 6"/>
          <p:cNvSpPr/>
          <p:nvPr/>
        </p:nvSpPr>
        <p:spPr>
          <a:xfrm>
            <a:off x="445575" y="702863"/>
            <a:ext cx="1945200" cy="355276"/>
          </a:xfrm>
          <a:prstGeom prst="rect">
            <a:avLst/>
          </a:prstGeom>
          <a:solidFill>
            <a:srgbClr val="072F54"/>
          </a:solidFill>
        </p:spPr>
        <p:txBody>
          <a:bodyPr wrap="square" lIns="180000" tIns="36000" rIns="180000" bIns="72000" anchor="ctr">
            <a:spAutoFit/>
          </a:bodyPr>
          <a:lstStyle/>
          <a:p>
            <a:r>
              <a:rPr lang="en-GB" sz="1600" b="1" dirty="0">
                <a:solidFill>
                  <a:schemeClr val="bg1"/>
                </a:solidFill>
              </a:rPr>
              <a:t>Add Fractions</a:t>
            </a:r>
          </a:p>
        </p:txBody>
      </p:sp>
      <p:sp>
        <p:nvSpPr>
          <p:cNvPr id="75" name="Rectangle 74"/>
          <p:cNvSpPr/>
          <p:nvPr/>
        </p:nvSpPr>
        <p:spPr>
          <a:xfrm>
            <a:off x="2390775" y="702863"/>
            <a:ext cx="1141417" cy="355276"/>
          </a:xfrm>
          <a:prstGeom prst="rect">
            <a:avLst/>
          </a:prstGeom>
          <a:solidFill>
            <a:srgbClr val="00529C"/>
          </a:solidFill>
        </p:spPr>
        <p:txBody>
          <a:bodyPr wrap="square" lIns="180000" tIns="36000" rIns="180000" bIns="72000" anchor="ctr">
            <a:spAutoFit/>
          </a:bodyPr>
          <a:lstStyle/>
          <a:p>
            <a:pPr algn="ctr"/>
            <a:r>
              <a:rPr lang="en-GB" altLang="en-US" sz="1600" b="1" dirty="0">
                <a:solidFill>
                  <a:schemeClr val="bg1"/>
                </a:solidFill>
              </a:rPr>
              <a:t>Deepest</a:t>
            </a:r>
            <a:endParaRPr lang="en-GB" sz="1600" b="1" dirty="0">
              <a:solidFill>
                <a:schemeClr val="bg1"/>
              </a:solidFill>
            </a:endParaRPr>
          </a:p>
        </p:txBody>
      </p:sp>
      <p:cxnSp>
        <p:nvCxnSpPr>
          <p:cNvPr id="8" name="Straight Connector 7"/>
          <p:cNvCxnSpPr/>
          <p:nvPr/>
        </p:nvCxnSpPr>
        <p:spPr>
          <a:xfrm>
            <a:off x="2390775" y="701739"/>
            <a:ext cx="0" cy="356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55651" y="1232955"/>
            <a:ext cx="5088907" cy="1049106"/>
          </a:xfrm>
          <a:prstGeom prst="rect">
            <a:avLst/>
          </a:prstGeom>
          <a:solidFill>
            <a:srgbClr val="DEC3E8"/>
          </a:solidFill>
          <a:ln w="28575">
            <a:solidFill>
              <a:srgbClr val="A873B0"/>
            </a:solidFill>
          </a:ln>
        </p:spPr>
        <p:txBody>
          <a:bodyPr wrap="square" lIns="108000" tIns="108000" rIns="108000" bIns="108000" rtlCol="0">
            <a:spAutoFit/>
          </a:bodyPr>
          <a:lstStyle/>
          <a:p>
            <a:r>
              <a:rPr lang="en-GB" b="1" dirty="0"/>
              <a:t>Lucille says it is impossible for both missing numerators to be odd numbers.</a:t>
            </a:r>
          </a:p>
          <a:p>
            <a:r>
              <a:rPr lang="en-GB" dirty="0"/>
              <a:t>Is Lucille correct? Explain with reasoning. </a:t>
            </a:r>
          </a:p>
        </p:txBody>
      </p:sp>
      <p:sp>
        <p:nvSpPr>
          <p:cNvPr id="10" name="TextBox 9"/>
          <p:cNvSpPr txBox="1"/>
          <p:nvPr/>
        </p:nvSpPr>
        <p:spPr>
          <a:xfrm>
            <a:off x="755650" y="4167655"/>
            <a:ext cx="7608961" cy="495108"/>
          </a:xfrm>
          <a:prstGeom prst="rect">
            <a:avLst/>
          </a:prstGeom>
          <a:solidFill>
            <a:srgbClr val="DEC3E8"/>
          </a:solidFill>
          <a:ln w="28575">
            <a:solidFill>
              <a:srgbClr val="A873B0"/>
            </a:solidFill>
          </a:ln>
        </p:spPr>
        <p:txBody>
          <a:bodyPr wrap="square" lIns="108000" tIns="108000" rIns="108000" bIns="108000" rtlCol="0">
            <a:spAutoFit/>
          </a:bodyPr>
          <a:lstStyle/>
          <a:p>
            <a:r>
              <a:rPr lang="en-GB" b="1" dirty="0">
                <a:latin typeface="Twinkl" pitchFamily="2" charset="0"/>
              </a:rPr>
              <a:t>Lucille is incorrect. </a:t>
            </a:r>
            <a:r>
              <a:rPr lang="en-GB" dirty="0">
                <a:latin typeface="Twinkl" pitchFamily="2" charset="0"/>
              </a:rPr>
              <a:t>The missing numerators need to equal 6.</a:t>
            </a:r>
          </a:p>
        </p:txBody>
      </p:sp>
      <p:sp>
        <p:nvSpPr>
          <p:cNvPr id="72" name="TextBox 71"/>
          <p:cNvSpPr txBox="1"/>
          <p:nvPr/>
        </p:nvSpPr>
        <p:spPr>
          <a:xfrm>
            <a:off x="4484467" y="5394638"/>
            <a:ext cx="4019550" cy="772107"/>
          </a:xfrm>
          <a:prstGeom prst="rect">
            <a:avLst/>
          </a:prstGeom>
          <a:noFill/>
          <a:ln w="28575">
            <a:noFill/>
          </a:ln>
        </p:spPr>
        <p:txBody>
          <a:bodyPr wrap="square" lIns="108000" tIns="108000" rIns="108000" bIns="108000" rtlCol="0">
            <a:spAutoFit/>
          </a:bodyPr>
          <a:lstStyle/>
          <a:p>
            <a:r>
              <a:rPr lang="en-GB" dirty="0">
                <a:latin typeface="Twinkl" pitchFamily="2" charset="0"/>
              </a:rPr>
              <a:t>Both 1 and 5 are odd.</a:t>
            </a:r>
          </a:p>
          <a:p>
            <a:r>
              <a:rPr lang="en-GB" dirty="0">
                <a:latin typeface="Twinkl" pitchFamily="2" charset="0"/>
              </a:rPr>
              <a:t>Did you get find any other examples?</a:t>
            </a:r>
          </a:p>
        </p:txBody>
      </p:sp>
      <p:grpSp>
        <p:nvGrpSpPr>
          <p:cNvPr id="15" name="Group 14"/>
          <p:cNvGrpSpPr/>
          <p:nvPr/>
        </p:nvGrpSpPr>
        <p:grpSpPr>
          <a:xfrm>
            <a:off x="2603500" y="2789987"/>
            <a:ext cx="3942162" cy="925766"/>
            <a:chOff x="4592238" y="3143111"/>
            <a:chExt cx="3942162" cy="925766"/>
          </a:xfrm>
        </p:grpSpPr>
        <p:sp>
          <p:nvSpPr>
            <p:cNvPr id="21" name="Rounded Rectangle 20"/>
            <p:cNvSpPr/>
            <p:nvPr/>
          </p:nvSpPr>
          <p:spPr>
            <a:xfrm>
              <a:off x="4592238" y="3143111"/>
              <a:ext cx="3942162" cy="925766"/>
            </a:xfrm>
            <a:prstGeom prst="round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TextBox 23"/>
            <p:cNvSpPr txBox="1"/>
            <p:nvPr/>
          </p:nvSpPr>
          <p:spPr>
            <a:xfrm>
              <a:off x="6898446" y="3452106"/>
              <a:ext cx="121828" cy="307777"/>
            </a:xfrm>
            <a:prstGeom prst="rect">
              <a:avLst/>
            </a:prstGeom>
            <a:noFill/>
          </p:spPr>
          <p:txBody>
            <a:bodyPr wrap="square" lIns="0" tIns="0" rIns="0" bIns="0" rtlCol="0">
              <a:spAutoFit/>
            </a:bodyPr>
            <a:lstStyle/>
            <a:p>
              <a:pPr algn="ctr"/>
              <a:r>
                <a:rPr lang="en-GB" sz="2000" dirty="0"/>
                <a:t>+</a:t>
              </a:r>
            </a:p>
          </p:txBody>
        </p:sp>
        <p:sp>
          <p:nvSpPr>
            <p:cNvPr id="28" name="TextBox 27"/>
            <p:cNvSpPr txBox="1"/>
            <p:nvPr/>
          </p:nvSpPr>
          <p:spPr>
            <a:xfrm>
              <a:off x="7619991" y="3452106"/>
              <a:ext cx="121828" cy="307777"/>
            </a:xfrm>
            <a:prstGeom prst="rect">
              <a:avLst/>
            </a:prstGeom>
            <a:noFill/>
          </p:spPr>
          <p:txBody>
            <a:bodyPr wrap="square" lIns="0" tIns="0" rIns="0" bIns="0" rtlCol="0">
              <a:spAutoFit/>
            </a:bodyPr>
            <a:lstStyle/>
            <a:p>
              <a:pPr algn="ctr"/>
              <a:r>
                <a:rPr lang="en-GB" sz="2000" dirty="0"/>
                <a:t>=</a:t>
              </a:r>
            </a:p>
          </p:txBody>
        </p:sp>
        <p:sp>
          <p:nvSpPr>
            <p:cNvPr id="29" name="TextBox 28"/>
            <p:cNvSpPr txBox="1"/>
            <p:nvPr/>
          </p:nvSpPr>
          <p:spPr>
            <a:xfrm>
              <a:off x="7925459" y="3303060"/>
              <a:ext cx="232436" cy="615553"/>
            </a:xfrm>
            <a:prstGeom prst="rect">
              <a:avLst/>
            </a:prstGeom>
            <a:noFill/>
          </p:spPr>
          <p:txBody>
            <a:bodyPr wrap="none" lIns="0" tIns="0" rIns="0" bIns="0" rtlCol="0">
              <a:spAutoFit/>
            </a:bodyPr>
            <a:lstStyle/>
            <a:p>
              <a:pPr algn="ctr"/>
              <a:r>
                <a:rPr lang="en-GB" sz="2000" dirty="0"/>
                <a:t>12</a:t>
              </a:r>
            </a:p>
            <a:p>
              <a:pPr algn="ctr"/>
              <a:r>
                <a:rPr lang="en-GB" sz="2000" dirty="0"/>
                <a:t>13</a:t>
              </a:r>
            </a:p>
          </p:txBody>
        </p:sp>
        <p:cxnSp>
          <p:nvCxnSpPr>
            <p:cNvPr id="30" name="Straight Connector 29"/>
            <p:cNvCxnSpPr>
              <a:stCxn id="29" idx="1"/>
              <a:endCxn id="29" idx="3"/>
            </p:cNvCxnSpPr>
            <p:nvPr/>
          </p:nvCxnSpPr>
          <p:spPr>
            <a:xfrm>
              <a:off x="7925459" y="3610837"/>
              <a:ext cx="232436" cy="0"/>
            </a:xfrm>
            <a:prstGeom prst="line">
              <a:avLst/>
            </a:prstGeom>
            <a:ln w="19050">
              <a:solidFill>
                <a:srgbClr val="1C1C1C"/>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6463188" y="3305080"/>
              <a:ext cx="258083" cy="615553"/>
            </a:xfrm>
            <a:prstGeom prst="rect">
              <a:avLst/>
            </a:prstGeom>
            <a:noFill/>
          </p:spPr>
          <p:txBody>
            <a:bodyPr wrap="none" lIns="0" tIns="0" rIns="0" bIns="0" rtlCol="0">
              <a:spAutoFit/>
            </a:bodyPr>
            <a:lstStyle/>
            <a:p>
              <a:pPr algn="ctr"/>
              <a:r>
                <a:rPr lang="en-GB" sz="2000" dirty="0"/>
                <a:t>1</a:t>
              </a:r>
            </a:p>
            <a:p>
              <a:pPr algn="ctr"/>
              <a:r>
                <a:rPr lang="en-GB" sz="2000" dirty="0">
                  <a:solidFill>
                    <a:schemeClr val="bg1"/>
                  </a:solidFill>
                </a:rPr>
                <a:t>10</a:t>
              </a:r>
            </a:p>
          </p:txBody>
        </p:sp>
        <p:sp>
          <p:nvSpPr>
            <p:cNvPr id="34" name="TextBox 33"/>
            <p:cNvSpPr txBox="1"/>
            <p:nvPr/>
          </p:nvSpPr>
          <p:spPr>
            <a:xfrm>
              <a:off x="7215334" y="3309921"/>
              <a:ext cx="227627" cy="615553"/>
            </a:xfrm>
            <a:prstGeom prst="rect">
              <a:avLst/>
            </a:prstGeom>
            <a:noFill/>
          </p:spPr>
          <p:txBody>
            <a:bodyPr wrap="none" lIns="0" tIns="0" rIns="0" bIns="0" rtlCol="0">
              <a:spAutoFit/>
            </a:bodyPr>
            <a:lstStyle/>
            <a:p>
              <a:pPr algn="ctr"/>
              <a:endParaRPr lang="en-GB" sz="2000" dirty="0"/>
            </a:p>
            <a:p>
              <a:pPr algn="ctr"/>
              <a:r>
                <a:rPr lang="en-GB" sz="2000" dirty="0"/>
                <a:t>13</a:t>
              </a:r>
            </a:p>
          </p:txBody>
        </p:sp>
        <p:sp>
          <p:nvSpPr>
            <p:cNvPr id="73" name="TextBox 72"/>
            <p:cNvSpPr txBox="1"/>
            <p:nvPr/>
          </p:nvSpPr>
          <p:spPr>
            <a:xfrm>
              <a:off x="6135273" y="3452106"/>
              <a:ext cx="121828" cy="307777"/>
            </a:xfrm>
            <a:prstGeom prst="rect">
              <a:avLst/>
            </a:prstGeom>
            <a:noFill/>
          </p:spPr>
          <p:txBody>
            <a:bodyPr wrap="square" lIns="0" tIns="0" rIns="0" bIns="0" rtlCol="0">
              <a:spAutoFit/>
            </a:bodyPr>
            <a:lstStyle/>
            <a:p>
              <a:pPr algn="ctr"/>
              <a:r>
                <a:rPr lang="en-GB" sz="2000" dirty="0"/>
                <a:t>+</a:t>
              </a:r>
            </a:p>
          </p:txBody>
        </p:sp>
        <p:sp>
          <p:nvSpPr>
            <p:cNvPr id="76" name="TextBox 75"/>
            <p:cNvSpPr txBox="1"/>
            <p:nvPr/>
          </p:nvSpPr>
          <p:spPr>
            <a:xfrm>
              <a:off x="5715243" y="3305080"/>
              <a:ext cx="227627" cy="615553"/>
            </a:xfrm>
            <a:prstGeom prst="rect">
              <a:avLst/>
            </a:prstGeom>
            <a:noFill/>
          </p:spPr>
          <p:txBody>
            <a:bodyPr wrap="none" lIns="0" tIns="0" rIns="0" bIns="0" rtlCol="0">
              <a:spAutoFit/>
            </a:bodyPr>
            <a:lstStyle/>
            <a:p>
              <a:pPr algn="ctr"/>
              <a:endParaRPr lang="en-GB" sz="2000" dirty="0"/>
            </a:p>
            <a:p>
              <a:pPr algn="ctr"/>
              <a:r>
                <a:rPr lang="en-GB" sz="2000" dirty="0"/>
                <a:t>13</a:t>
              </a:r>
            </a:p>
          </p:txBody>
        </p:sp>
        <p:sp>
          <p:nvSpPr>
            <p:cNvPr id="77" name="TextBox 76"/>
            <p:cNvSpPr txBox="1"/>
            <p:nvPr/>
          </p:nvSpPr>
          <p:spPr>
            <a:xfrm>
              <a:off x="5372100" y="3463808"/>
              <a:ext cx="121828" cy="307777"/>
            </a:xfrm>
            <a:prstGeom prst="rect">
              <a:avLst/>
            </a:prstGeom>
            <a:noFill/>
          </p:spPr>
          <p:txBody>
            <a:bodyPr wrap="square" lIns="0" tIns="0" rIns="0" bIns="0" rtlCol="0">
              <a:spAutoFit/>
            </a:bodyPr>
            <a:lstStyle/>
            <a:p>
              <a:pPr algn="ctr"/>
              <a:r>
                <a:rPr lang="en-GB" sz="2000" dirty="0"/>
                <a:t>+</a:t>
              </a:r>
            </a:p>
          </p:txBody>
        </p:sp>
        <p:sp>
          <p:nvSpPr>
            <p:cNvPr id="86" name="TextBox 85"/>
            <p:cNvSpPr txBox="1"/>
            <p:nvPr/>
          </p:nvSpPr>
          <p:spPr>
            <a:xfrm>
              <a:off x="4936841" y="3316782"/>
              <a:ext cx="258084" cy="615553"/>
            </a:xfrm>
            <a:prstGeom prst="rect">
              <a:avLst/>
            </a:prstGeom>
            <a:noFill/>
          </p:spPr>
          <p:txBody>
            <a:bodyPr wrap="none" lIns="0" tIns="0" rIns="0" bIns="0" rtlCol="0">
              <a:spAutoFit/>
            </a:bodyPr>
            <a:lstStyle/>
            <a:p>
              <a:pPr algn="ctr"/>
              <a:r>
                <a:rPr lang="en-GB" sz="2000" dirty="0"/>
                <a:t>5</a:t>
              </a:r>
            </a:p>
            <a:p>
              <a:pPr algn="ctr"/>
              <a:r>
                <a:rPr lang="en-GB" sz="2000" dirty="0">
                  <a:solidFill>
                    <a:schemeClr val="bg1"/>
                  </a:solidFill>
                </a:rPr>
                <a:t>10</a:t>
              </a:r>
            </a:p>
          </p:txBody>
        </p:sp>
        <p:cxnSp>
          <p:nvCxnSpPr>
            <p:cNvPr id="4" name="Straight Connector 3"/>
            <p:cNvCxnSpPr>
              <a:stCxn id="86" idx="1"/>
              <a:endCxn id="86" idx="3"/>
            </p:cNvCxnSpPr>
            <p:nvPr/>
          </p:nvCxnSpPr>
          <p:spPr>
            <a:xfrm>
              <a:off x="4936841" y="3624559"/>
              <a:ext cx="2580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a:stCxn id="76" idx="1"/>
              <a:endCxn id="76" idx="3"/>
            </p:cNvCxnSpPr>
            <p:nvPr/>
          </p:nvCxnSpPr>
          <p:spPr>
            <a:xfrm>
              <a:off x="5715243" y="3612857"/>
              <a:ext cx="22762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6" name="Straight Connector 25"/>
          <p:cNvCxnSpPr/>
          <p:nvPr/>
        </p:nvCxnSpPr>
        <p:spPr>
          <a:xfrm>
            <a:off x="4480800" y="3261249"/>
            <a:ext cx="25808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205932" y="3259732"/>
            <a:ext cx="258083" cy="0"/>
          </a:xfrm>
          <a:prstGeom prst="line">
            <a:avLst/>
          </a:prstGeom>
          <a:ln w="19050">
            <a:solidFill>
              <a:srgbClr val="1C1C1C"/>
            </a:solidFill>
          </a:ln>
        </p:spPr>
        <p:style>
          <a:lnRef idx="1">
            <a:schemeClr val="accent1"/>
          </a:lnRef>
          <a:fillRef idx="0">
            <a:schemeClr val="accent1"/>
          </a:fillRef>
          <a:effectRef idx="0">
            <a:schemeClr val="accent1"/>
          </a:effectRef>
          <a:fontRef idx="minor">
            <a:schemeClr val="tx1"/>
          </a:fontRef>
        </p:style>
      </p:cxnSp>
      <p:grpSp>
        <p:nvGrpSpPr>
          <p:cNvPr id="87" name="Group 86"/>
          <p:cNvGrpSpPr/>
          <p:nvPr/>
        </p:nvGrpSpPr>
        <p:grpSpPr>
          <a:xfrm>
            <a:off x="767645" y="5108415"/>
            <a:ext cx="3543299" cy="925766"/>
            <a:chOff x="4778688" y="3143111"/>
            <a:chExt cx="3599238" cy="925766"/>
          </a:xfrm>
        </p:grpSpPr>
        <p:sp>
          <p:nvSpPr>
            <p:cNvPr id="88" name="Rounded Rectangle 87"/>
            <p:cNvSpPr/>
            <p:nvPr/>
          </p:nvSpPr>
          <p:spPr>
            <a:xfrm>
              <a:off x="4778688" y="3143111"/>
              <a:ext cx="3599238" cy="925766"/>
            </a:xfrm>
            <a:prstGeom prst="roundRect">
              <a:avLst/>
            </a:prstGeom>
            <a:solidFill>
              <a:schemeClr val="bg1"/>
            </a:solidFill>
            <a:ln w="28575">
              <a:solidFill>
                <a:srgbClr val="6894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TextBox 88"/>
            <p:cNvSpPr txBox="1"/>
            <p:nvPr/>
          </p:nvSpPr>
          <p:spPr>
            <a:xfrm>
              <a:off x="6898446" y="3452106"/>
              <a:ext cx="121828" cy="307777"/>
            </a:xfrm>
            <a:prstGeom prst="rect">
              <a:avLst/>
            </a:prstGeom>
            <a:noFill/>
          </p:spPr>
          <p:txBody>
            <a:bodyPr wrap="square" lIns="0" tIns="0" rIns="0" bIns="0" rtlCol="0">
              <a:spAutoFit/>
            </a:bodyPr>
            <a:lstStyle/>
            <a:p>
              <a:pPr algn="ctr"/>
              <a:r>
                <a:rPr lang="en-GB" sz="2000" dirty="0"/>
                <a:t>+</a:t>
              </a:r>
            </a:p>
          </p:txBody>
        </p:sp>
        <p:sp>
          <p:nvSpPr>
            <p:cNvPr id="90" name="TextBox 89"/>
            <p:cNvSpPr txBox="1"/>
            <p:nvPr/>
          </p:nvSpPr>
          <p:spPr>
            <a:xfrm>
              <a:off x="7619991" y="3452106"/>
              <a:ext cx="121828" cy="307777"/>
            </a:xfrm>
            <a:prstGeom prst="rect">
              <a:avLst/>
            </a:prstGeom>
            <a:noFill/>
          </p:spPr>
          <p:txBody>
            <a:bodyPr wrap="square" lIns="0" tIns="0" rIns="0" bIns="0" rtlCol="0">
              <a:spAutoFit/>
            </a:bodyPr>
            <a:lstStyle/>
            <a:p>
              <a:pPr algn="ctr"/>
              <a:r>
                <a:rPr lang="en-GB" sz="2000" dirty="0"/>
                <a:t>=</a:t>
              </a:r>
            </a:p>
          </p:txBody>
        </p:sp>
        <p:sp>
          <p:nvSpPr>
            <p:cNvPr id="91" name="TextBox 90"/>
            <p:cNvSpPr txBox="1"/>
            <p:nvPr/>
          </p:nvSpPr>
          <p:spPr>
            <a:xfrm>
              <a:off x="7925459" y="3303060"/>
              <a:ext cx="232436" cy="615553"/>
            </a:xfrm>
            <a:prstGeom prst="rect">
              <a:avLst/>
            </a:prstGeom>
            <a:noFill/>
          </p:spPr>
          <p:txBody>
            <a:bodyPr wrap="none" lIns="0" tIns="0" rIns="0" bIns="0" rtlCol="0">
              <a:spAutoFit/>
            </a:bodyPr>
            <a:lstStyle/>
            <a:p>
              <a:pPr algn="ctr"/>
              <a:r>
                <a:rPr lang="en-GB" sz="2000" dirty="0"/>
                <a:t>12</a:t>
              </a:r>
            </a:p>
            <a:p>
              <a:pPr algn="ctr"/>
              <a:r>
                <a:rPr lang="en-GB" sz="2000" dirty="0"/>
                <a:t>13</a:t>
              </a:r>
            </a:p>
          </p:txBody>
        </p:sp>
        <p:cxnSp>
          <p:nvCxnSpPr>
            <p:cNvPr id="92" name="Straight Connector 91"/>
            <p:cNvCxnSpPr>
              <a:stCxn id="91" idx="1"/>
              <a:endCxn id="91" idx="3"/>
            </p:cNvCxnSpPr>
            <p:nvPr/>
          </p:nvCxnSpPr>
          <p:spPr>
            <a:xfrm>
              <a:off x="7925459" y="3610837"/>
              <a:ext cx="232436" cy="0"/>
            </a:xfrm>
            <a:prstGeom prst="line">
              <a:avLst/>
            </a:prstGeom>
            <a:ln w="19050">
              <a:solidFill>
                <a:srgbClr val="1C1C1C"/>
              </a:solidFill>
            </a:ln>
          </p:spPr>
          <p:style>
            <a:lnRef idx="1">
              <a:schemeClr val="accent1"/>
            </a:lnRef>
            <a:fillRef idx="0">
              <a:schemeClr val="accent1"/>
            </a:fillRef>
            <a:effectRef idx="0">
              <a:schemeClr val="accent1"/>
            </a:effectRef>
            <a:fontRef idx="minor">
              <a:schemeClr val="tx1"/>
            </a:fontRef>
          </p:style>
        </p:cxnSp>
        <p:sp>
          <p:nvSpPr>
            <p:cNvPr id="93" name="TextBox 92"/>
            <p:cNvSpPr txBox="1"/>
            <p:nvPr/>
          </p:nvSpPr>
          <p:spPr>
            <a:xfrm>
              <a:off x="6476620" y="3305080"/>
              <a:ext cx="231220" cy="615553"/>
            </a:xfrm>
            <a:prstGeom prst="rect">
              <a:avLst/>
            </a:prstGeom>
            <a:noFill/>
          </p:spPr>
          <p:txBody>
            <a:bodyPr wrap="none" lIns="0" tIns="0" rIns="0" bIns="0" rtlCol="0">
              <a:spAutoFit/>
            </a:bodyPr>
            <a:lstStyle/>
            <a:p>
              <a:pPr algn="ctr"/>
              <a:r>
                <a:rPr lang="en-GB" sz="2000" dirty="0"/>
                <a:t>1</a:t>
              </a:r>
            </a:p>
            <a:p>
              <a:pPr algn="ctr"/>
              <a:r>
                <a:rPr lang="en-GB" sz="2000" dirty="0">
                  <a:solidFill>
                    <a:srgbClr val="689429"/>
                  </a:solidFill>
                </a:rPr>
                <a:t>13</a:t>
              </a:r>
            </a:p>
          </p:txBody>
        </p:sp>
        <p:sp>
          <p:nvSpPr>
            <p:cNvPr id="94" name="TextBox 93"/>
            <p:cNvSpPr txBox="1"/>
            <p:nvPr/>
          </p:nvSpPr>
          <p:spPr>
            <a:xfrm>
              <a:off x="7213538" y="3309921"/>
              <a:ext cx="231220" cy="615553"/>
            </a:xfrm>
            <a:prstGeom prst="rect">
              <a:avLst/>
            </a:prstGeom>
            <a:noFill/>
          </p:spPr>
          <p:txBody>
            <a:bodyPr wrap="none" lIns="0" tIns="0" rIns="0" bIns="0" rtlCol="0">
              <a:spAutoFit/>
            </a:bodyPr>
            <a:lstStyle/>
            <a:p>
              <a:pPr algn="ctr"/>
              <a:r>
                <a:rPr lang="en-GB" sz="2000" dirty="0">
                  <a:solidFill>
                    <a:srgbClr val="689429"/>
                  </a:solidFill>
                </a:rPr>
                <a:t>5</a:t>
              </a:r>
            </a:p>
            <a:p>
              <a:pPr algn="ctr"/>
              <a:r>
                <a:rPr lang="en-GB" sz="2000" dirty="0"/>
                <a:t>13</a:t>
              </a:r>
            </a:p>
          </p:txBody>
        </p:sp>
        <p:sp>
          <p:nvSpPr>
            <p:cNvPr id="95" name="TextBox 94"/>
            <p:cNvSpPr txBox="1"/>
            <p:nvPr/>
          </p:nvSpPr>
          <p:spPr>
            <a:xfrm>
              <a:off x="6135273" y="3452106"/>
              <a:ext cx="121828" cy="307777"/>
            </a:xfrm>
            <a:prstGeom prst="rect">
              <a:avLst/>
            </a:prstGeom>
            <a:noFill/>
          </p:spPr>
          <p:txBody>
            <a:bodyPr wrap="square" lIns="0" tIns="0" rIns="0" bIns="0" rtlCol="0">
              <a:spAutoFit/>
            </a:bodyPr>
            <a:lstStyle/>
            <a:p>
              <a:pPr algn="ctr"/>
              <a:r>
                <a:rPr lang="en-GB" sz="2000" dirty="0"/>
                <a:t>+</a:t>
              </a:r>
            </a:p>
          </p:txBody>
        </p:sp>
        <p:sp>
          <p:nvSpPr>
            <p:cNvPr id="114" name="TextBox 113"/>
            <p:cNvSpPr txBox="1"/>
            <p:nvPr/>
          </p:nvSpPr>
          <p:spPr>
            <a:xfrm>
              <a:off x="5713447" y="3305080"/>
              <a:ext cx="231220" cy="615553"/>
            </a:xfrm>
            <a:prstGeom prst="rect">
              <a:avLst/>
            </a:prstGeom>
            <a:noFill/>
          </p:spPr>
          <p:txBody>
            <a:bodyPr wrap="none" lIns="0" tIns="0" rIns="0" bIns="0" rtlCol="0">
              <a:spAutoFit/>
            </a:bodyPr>
            <a:lstStyle/>
            <a:p>
              <a:pPr algn="ctr"/>
              <a:r>
                <a:rPr lang="en-GB" sz="2000" dirty="0">
                  <a:solidFill>
                    <a:srgbClr val="689429"/>
                  </a:solidFill>
                </a:rPr>
                <a:t>1</a:t>
              </a:r>
            </a:p>
            <a:p>
              <a:pPr algn="ctr"/>
              <a:r>
                <a:rPr lang="en-GB" sz="2000" dirty="0"/>
                <a:t>13</a:t>
              </a:r>
            </a:p>
          </p:txBody>
        </p:sp>
        <p:sp>
          <p:nvSpPr>
            <p:cNvPr id="115" name="TextBox 114"/>
            <p:cNvSpPr txBox="1"/>
            <p:nvPr/>
          </p:nvSpPr>
          <p:spPr>
            <a:xfrm>
              <a:off x="5372100" y="3463808"/>
              <a:ext cx="121828" cy="307777"/>
            </a:xfrm>
            <a:prstGeom prst="rect">
              <a:avLst/>
            </a:prstGeom>
            <a:noFill/>
          </p:spPr>
          <p:txBody>
            <a:bodyPr wrap="square" lIns="0" tIns="0" rIns="0" bIns="0" rtlCol="0">
              <a:spAutoFit/>
            </a:bodyPr>
            <a:lstStyle/>
            <a:p>
              <a:pPr algn="ctr"/>
              <a:r>
                <a:rPr lang="en-GB" sz="2000" dirty="0"/>
                <a:t>+</a:t>
              </a:r>
            </a:p>
          </p:txBody>
        </p:sp>
        <p:sp>
          <p:nvSpPr>
            <p:cNvPr id="116" name="TextBox 115"/>
            <p:cNvSpPr txBox="1"/>
            <p:nvPr/>
          </p:nvSpPr>
          <p:spPr>
            <a:xfrm>
              <a:off x="4950274" y="3316782"/>
              <a:ext cx="231220" cy="615553"/>
            </a:xfrm>
            <a:prstGeom prst="rect">
              <a:avLst/>
            </a:prstGeom>
            <a:noFill/>
          </p:spPr>
          <p:txBody>
            <a:bodyPr wrap="none" lIns="0" tIns="0" rIns="0" bIns="0" rtlCol="0">
              <a:spAutoFit/>
            </a:bodyPr>
            <a:lstStyle/>
            <a:p>
              <a:pPr algn="ctr"/>
              <a:r>
                <a:rPr lang="en-GB" sz="2000" dirty="0"/>
                <a:t>5</a:t>
              </a:r>
            </a:p>
            <a:p>
              <a:pPr algn="ctr"/>
              <a:r>
                <a:rPr lang="en-GB" sz="2000" dirty="0">
                  <a:solidFill>
                    <a:srgbClr val="689429"/>
                  </a:solidFill>
                </a:rPr>
                <a:t>13</a:t>
              </a:r>
            </a:p>
          </p:txBody>
        </p:sp>
        <p:cxnSp>
          <p:nvCxnSpPr>
            <p:cNvPr id="117" name="Straight Connector 116"/>
            <p:cNvCxnSpPr>
              <a:stCxn id="116" idx="1"/>
              <a:endCxn id="116" idx="3"/>
            </p:cNvCxnSpPr>
            <p:nvPr/>
          </p:nvCxnSpPr>
          <p:spPr>
            <a:xfrm>
              <a:off x="4950274" y="3624559"/>
              <a:ext cx="2312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a:stCxn id="114" idx="1"/>
              <a:endCxn id="114" idx="3"/>
            </p:cNvCxnSpPr>
            <p:nvPr/>
          </p:nvCxnSpPr>
          <p:spPr>
            <a:xfrm>
              <a:off x="5713447" y="3612857"/>
              <a:ext cx="2312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6476620" y="3605994"/>
              <a:ext cx="2312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7213538" y="3605994"/>
              <a:ext cx="2312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27367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500"/>
                                        <p:tgtEl>
                                          <p:spTgt spid="87"/>
                                        </p:tgtEl>
                                      </p:cBhvr>
                                    </p:animEffect>
                                  </p:childTnLst>
                                </p:cTn>
                              </p:par>
                            </p:childTnLst>
                          </p:cTn>
                        </p:par>
                        <p:par>
                          <p:cTn id="8" fill="hold">
                            <p:stCondLst>
                              <p:cond delay="500"/>
                            </p:stCondLst>
                            <p:childTnLst>
                              <p:par>
                                <p:cTn id="9" presetID="10" presetClass="entr" presetSubtype="0" fill="hold" grpId="0" nodeType="afterEffect">
                                  <p:stCondLst>
                                    <p:cond delay="250"/>
                                  </p:stCondLst>
                                  <p:childTnLst>
                                    <p:set>
                                      <p:cBhvr>
                                        <p:cTn id="10" dur="1" fill="hold">
                                          <p:stCondLst>
                                            <p:cond delay="0"/>
                                          </p:stCondLst>
                                        </p:cTn>
                                        <p:tgtEl>
                                          <p:spTgt spid="72"/>
                                        </p:tgtEl>
                                        <p:attrNameLst>
                                          <p:attrName>style.visibility</p:attrName>
                                        </p:attrNameLst>
                                      </p:cBhvr>
                                      <p:to>
                                        <p:strVal val="visible"/>
                                      </p:to>
                                    </p:set>
                                    <p:animEffect transition="in" filter="fade">
                                      <p:cBhvr>
                                        <p:cTn id="11"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55651" y="1232955"/>
            <a:ext cx="5983816" cy="495108"/>
          </a:xfrm>
          <a:prstGeom prst="rect">
            <a:avLst/>
          </a:prstGeom>
          <a:solidFill>
            <a:srgbClr val="DEC3E8"/>
          </a:solidFill>
          <a:ln w="28575">
            <a:solidFill>
              <a:srgbClr val="A873B0"/>
            </a:solidFill>
          </a:ln>
        </p:spPr>
        <p:txBody>
          <a:bodyPr wrap="square" lIns="108000" tIns="108000" rIns="108000" bIns="108000" rtlCol="0">
            <a:spAutoFit/>
          </a:bodyPr>
          <a:lstStyle/>
          <a:p>
            <a:r>
              <a:rPr lang="en-GB" dirty="0"/>
              <a:t>Children have been adding together 3 fractions.</a:t>
            </a:r>
          </a:p>
        </p:txBody>
      </p:sp>
      <p:pic>
        <p:nvPicPr>
          <p:cNvPr id="74" name="Picture 7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7" name="Rectangle 6"/>
          <p:cNvSpPr/>
          <p:nvPr/>
        </p:nvSpPr>
        <p:spPr>
          <a:xfrm>
            <a:off x="445575" y="702863"/>
            <a:ext cx="1945200" cy="355276"/>
          </a:xfrm>
          <a:prstGeom prst="rect">
            <a:avLst/>
          </a:prstGeom>
          <a:solidFill>
            <a:srgbClr val="072F54"/>
          </a:solidFill>
        </p:spPr>
        <p:txBody>
          <a:bodyPr wrap="square" lIns="180000" tIns="36000" rIns="180000" bIns="72000" anchor="ctr">
            <a:spAutoFit/>
          </a:bodyPr>
          <a:lstStyle/>
          <a:p>
            <a:r>
              <a:rPr lang="en-GB" sz="1600" b="1" dirty="0">
                <a:solidFill>
                  <a:schemeClr val="bg1"/>
                </a:solidFill>
              </a:rPr>
              <a:t>Adding Fractions</a:t>
            </a:r>
          </a:p>
        </p:txBody>
      </p:sp>
      <p:sp>
        <p:nvSpPr>
          <p:cNvPr id="75" name="Rectangle 74"/>
          <p:cNvSpPr/>
          <p:nvPr/>
        </p:nvSpPr>
        <p:spPr>
          <a:xfrm>
            <a:off x="2390775" y="702863"/>
            <a:ext cx="1141417" cy="355276"/>
          </a:xfrm>
          <a:prstGeom prst="rect">
            <a:avLst/>
          </a:prstGeom>
          <a:solidFill>
            <a:srgbClr val="00529C"/>
          </a:solidFill>
        </p:spPr>
        <p:txBody>
          <a:bodyPr wrap="square" lIns="180000" tIns="36000" rIns="180000" bIns="72000" anchor="ctr">
            <a:spAutoFit/>
          </a:bodyPr>
          <a:lstStyle/>
          <a:p>
            <a:pPr algn="ctr"/>
            <a:r>
              <a:rPr lang="en-GB" altLang="en-US" sz="1600" b="1" dirty="0">
                <a:solidFill>
                  <a:schemeClr val="bg1"/>
                </a:solidFill>
              </a:rPr>
              <a:t>Deepest</a:t>
            </a:r>
            <a:endParaRPr lang="en-GB" sz="1600" b="1" dirty="0">
              <a:solidFill>
                <a:schemeClr val="bg1"/>
              </a:solidFill>
            </a:endParaRPr>
          </a:p>
        </p:txBody>
      </p:sp>
      <p:cxnSp>
        <p:nvCxnSpPr>
          <p:cNvPr id="8" name="Straight Connector 7"/>
          <p:cNvCxnSpPr/>
          <p:nvPr/>
        </p:nvCxnSpPr>
        <p:spPr>
          <a:xfrm>
            <a:off x="2390775" y="701739"/>
            <a:ext cx="0" cy="356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778448" y="2008146"/>
            <a:ext cx="2499078" cy="925766"/>
            <a:chOff x="2603500" y="2789987"/>
            <a:chExt cx="2499078" cy="925766"/>
          </a:xfrm>
        </p:grpSpPr>
        <p:sp>
          <p:nvSpPr>
            <p:cNvPr id="21" name="Rounded Rectangle 20"/>
            <p:cNvSpPr/>
            <p:nvPr/>
          </p:nvSpPr>
          <p:spPr>
            <a:xfrm>
              <a:off x="2603500" y="2789987"/>
              <a:ext cx="2499078" cy="925766"/>
            </a:xfrm>
            <a:prstGeom prst="round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p:cNvSpPr txBox="1"/>
            <p:nvPr/>
          </p:nvSpPr>
          <p:spPr>
            <a:xfrm>
              <a:off x="4486472" y="2951956"/>
              <a:ext cx="234038" cy="615553"/>
            </a:xfrm>
            <a:prstGeom prst="rect">
              <a:avLst/>
            </a:prstGeom>
            <a:noFill/>
          </p:spPr>
          <p:txBody>
            <a:bodyPr wrap="none" lIns="0" tIns="0" rIns="0" bIns="0" rtlCol="0">
              <a:spAutoFit/>
            </a:bodyPr>
            <a:lstStyle/>
            <a:p>
              <a:pPr algn="ctr"/>
              <a:r>
                <a:rPr lang="en-GB" sz="2000" dirty="0"/>
                <a:t>2</a:t>
              </a:r>
            </a:p>
            <a:p>
              <a:pPr algn="ctr"/>
              <a:r>
                <a:rPr lang="en-GB" sz="2000" dirty="0"/>
                <a:t>15</a:t>
              </a:r>
            </a:p>
          </p:txBody>
        </p:sp>
        <p:sp>
          <p:nvSpPr>
            <p:cNvPr id="73" name="TextBox 72"/>
            <p:cNvSpPr txBox="1"/>
            <p:nvPr/>
          </p:nvSpPr>
          <p:spPr>
            <a:xfrm>
              <a:off x="4146535" y="3098982"/>
              <a:ext cx="121828" cy="307777"/>
            </a:xfrm>
            <a:prstGeom prst="rect">
              <a:avLst/>
            </a:prstGeom>
            <a:noFill/>
          </p:spPr>
          <p:txBody>
            <a:bodyPr wrap="square" lIns="0" tIns="0" rIns="0" bIns="0" rtlCol="0">
              <a:spAutoFit/>
            </a:bodyPr>
            <a:lstStyle/>
            <a:p>
              <a:pPr algn="ctr"/>
              <a:r>
                <a:rPr lang="en-GB" sz="2000" dirty="0"/>
                <a:t>+</a:t>
              </a:r>
            </a:p>
          </p:txBody>
        </p:sp>
        <p:sp>
          <p:nvSpPr>
            <p:cNvPr id="76" name="TextBox 75"/>
            <p:cNvSpPr txBox="1"/>
            <p:nvPr/>
          </p:nvSpPr>
          <p:spPr>
            <a:xfrm>
              <a:off x="3723299" y="2951956"/>
              <a:ext cx="234039" cy="615553"/>
            </a:xfrm>
            <a:prstGeom prst="rect">
              <a:avLst/>
            </a:prstGeom>
            <a:noFill/>
          </p:spPr>
          <p:txBody>
            <a:bodyPr wrap="none" lIns="0" tIns="0" rIns="0" bIns="0" rtlCol="0">
              <a:spAutoFit/>
            </a:bodyPr>
            <a:lstStyle/>
            <a:p>
              <a:pPr algn="ctr"/>
              <a:r>
                <a:rPr lang="en-GB" sz="2000" dirty="0"/>
                <a:t>5</a:t>
              </a:r>
            </a:p>
            <a:p>
              <a:pPr algn="ctr"/>
              <a:r>
                <a:rPr lang="en-GB" sz="2000" dirty="0"/>
                <a:t>15</a:t>
              </a:r>
            </a:p>
          </p:txBody>
        </p:sp>
        <p:sp>
          <p:nvSpPr>
            <p:cNvPr id="77" name="TextBox 76"/>
            <p:cNvSpPr txBox="1"/>
            <p:nvPr/>
          </p:nvSpPr>
          <p:spPr>
            <a:xfrm>
              <a:off x="3383362" y="3110684"/>
              <a:ext cx="121828" cy="307777"/>
            </a:xfrm>
            <a:prstGeom prst="rect">
              <a:avLst/>
            </a:prstGeom>
            <a:noFill/>
          </p:spPr>
          <p:txBody>
            <a:bodyPr wrap="square" lIns="0" tIns="0" rIns="0" bIns="0" rtlCol="0">
              <a:spAutoFit/>
            </a:bodyPr>
            <a:lstStyle/>
            <a:p>
              <a:pPr algn="ctr"/>
              <a:r>
                <a:rPr lang="en-GB" sz="2000" dirty="0"/>
                <a:t>+</a:t>
              </a:r>
            </a:p>
          </p:txBody>
        </p:sp>
        <p:sp>
          <p:nvSpPr>
            <p:cNvPr id="86" name="TextBox 85"/>
            <p:cNvSpPr txBox="1"/>
            <p:nvPr/>
          </p:nvSpPr>
          <p:spPr>
            <a:xfrm>
              <a:off x="2960126" y="2963658"/>
              <a:ext cx="234038" cy="615553"/>
            </a:xfrm>
            <a:prstGeom prst="rect">
              <a:avLst/>
            </a:prstGeom>
            <a:noFill/>
          </p:spPr>
          <p:txBody>
            <a:bodyPr wrap="none" lIns="0" tIns="0" rIns="0" bIns="0" rtlCol="0">
              <a:spAutoFit/>
            </a:bodyPr>
            <a:lstStyle/>
            <a:p>
              <a:pPr algn="ctr"/>
              <a:r>
                <a:rPr lang="en-GB" sz="2000" dirty="0"/>
                <a:t>6</a:t>
              </a:r>
            </a:p>
            <a:p>
              <a:pPr algn="ctr"/>
              <a:r>
                <a:rPr lang="en-GB" sz="2000" dirty="0"/>
                <a:t>15</a:t>
              </a:r>
            </a:p>
          </p:txBody>
        </p:sp>
        <p:cxnSp>
          <p:nvCxnSpPr>
            <p:cNvPr id="4" name="Straight Connector 3"/>
            <p:cNvCxnSpPr>
              <a:stCxn id="86" idx="1"/>
              <a:endCxn id="86" idx="3"/>
            </p:cNvCxnSpPr>
            <p:nvPr/>
          </p:nvCxnSpPr>
          <p:spPr>
            <a:xfrm>
              <a:off x="2960126" y="3271435"/>
              <a:ext cx="23403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a:stCxn id="76" idx="1"/>
              <a:endCxn id="76" idx="3"/>
            </p:cNvCxnSpPr>
            <p:nvPr/>
          </p:nvCxnSpPr>
          <p:spPr>
            <a:xfrm>
              <a:off x="3723299" y="3259733"/>
              <a:ext cx="23403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480800" y="3261249"/>
              <a:ext cx="25808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 name="Rounded Rectangular Callout 2"/>
          <p:cNvSpPr/>
          <p:nvPr/>
        </p:nvSpPr>
        <p:spPr>
          <a:xfrm>
            <a:off x="3444568" y="1879692"/>
            <a:ext cx="2692171" cy="1077664"/>
          </a:xfrm>
          <a:prstGeom prst="wedgeRoundRectCallout">
            <a:avLst>
              <a:gd name="adj1" fmla="val 55799"/>
              <a:gd name="adj2" fmla="val 4231"/>
              <a:gd name="adj3" fmla="val 1666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None of these representations show the correct answer.</a:t>
            </a:r>
          </a:p>
        </p:txBody>
      </p:sp>
      <p:sp>
        <p:nvSpPr>
          <p:cNvPr id="44" name="TextBox 43"/>
          <p:cNvSpPr txBox="1"/>
          <p:nvPr/>
        </p:nvSpPr>
        <p:spPr>
          <a:xfrm>
            <a:off x="5579077" y="4511420"/>
            <a:ext cx="2809273" cy="1628406"/>
          </a:xfrm>
          <a:prstGeom prst="rect">
            <a:avLst/>
          </a:prstGeom>
          <a:solidFill>
            <a:schemeClr val="bg1"/>
          </a:solidFill>
          <a:ln w="28575">
            <a:solidFill>
              <a:srgbClr val="689429"/>
            </a:solidFill>
          </a:ln>
        </p:spPr>
        <p:txBody>
          <a:bodyPr wrap="square" lIns="108000" tIns="108000" rIns="108000" bIns="108000" rtlCol="0">
            <a:noAutofit/>
          </a:bodyPr>
          <a:lstStyle/>
          <a:p>
            <a:r>
              <a:rPr lang="en-GB" b="1" dirty="0"/>
              <a:t>Sarah is incorrect.</a:t>
            </a:r>
          </a:p>
          <a:p>
            <a:endParaRPr lang="en-GB" b="1" dirty="0"/>
          </a:p>
          <a:p>
            <a:r>
              <a:rPr lang="en-GB" b="1" dirty="0"/>
              <a:t>			</a:t>
            </a:r>
            <a:endParaRPr lang="en-GB" dirty="0"/>
          </a:p>
          <a:p>
            <a:r>
              <a:rPr lang="en-GB" b="1" dirty="0"/>
              <a:t>B</a:t>
            </a:r>
            <a:r>
              <a:rPr lang="en-GB" dirty="0"/>
              <a:t> shows this.</a:t>
            </a:r>
          </a:p>
        </p:txBody>
      </p:sp>
      <p:grpSp>
        <p:nvGrpSpPr>
          <p:cNvPr id="87" name="Group 86"/>
          <p:cNvGrpSpPr/>
          <p:nvPr/>
        </p:nvGrpSpPr>
        <p:grpSpPr>
          <a:xfrm>
            <a:off x="5743909" y="4959952"/>
            <a:ext cx="2462128" cy="627255"/>
            <a:chOff x="4947017" y="3305080"/>
            <a:chExt cx="2500999" cy="627255"/>
          </a:xfrm>
        </p:grpSpPr>
        <p:sp>
          <p:nvSpPr>
            <p:cNvPr id="89" name="TextBox 88"/>
            <p:cNvSpPr txBox="1"/>
            <p:nvPr/>
          </p:nvSpPr>
          <p:spPr>
            <a:xfrm>
              <a:off x="6898446" y="3452106"/>
              <a:ext cx="121828" cy="307777"/>
            </a:xfrm>
            <a:prstGeom prst="rect">
              <a:avLst/>
            </a:prstGeom>
            <a:noFill/>
          </p:spPr>
          <p:txBody>
            <a:bodyPr wrap="square" lIns="0" tIns="0" rIns="0" bIns="0" rtlCol="0">
              <a:spAutoFit/>
            </a:bodyPr>
            <a:lstStyle/>
            <a:p>
              <a:pPr algn="ctr"/>
              <a:r>
                <a:rPr lang="en-GB" sz="2000" dirty="0"/>
                <a:t>=</a:t>
              </a:r>
            </a:p>
          </p:txBody>
        </p:sp>
        <p:sp>
          <p:nvSpPr>
            <p:cNvPr id="93" name="TextBox 92"/>
            <p:cNvSpPr txBox="1"/>
            <p:nvPr/>
          </p:nvSpPr>
          <p:spPr>
            <a:xfrm>
              <a:off x="6473363" y="3305080"/>
              <a:ext cx="237734" cy="615553"/>
            </a:xfrm>
            <a:prstGeom prst="rect">
              <a:avLst/>
            </a:prstGeom>
            <a:noFill/>
          </p:spPr>
          <p:txBody>
            <a:bodyPr wrap="none" lIns="0" tIns="0" rIns="0" bIns="0" rtlCol="0">
              <a:spAutoFit/>
            </a:bodyPr>
            <a:lstStyle/>
            <a:p>
              <a:pPr algn="ctr"/>
              <a:r>
                <a:rPr lang="en-GB" sz="2000" dirty="0"/>
                <a:t>2</a:t>
              </a:r>
            </a:p>
            <a:p>
              <a:pPr algn="ctr"/>
              <a:r>
                <a:rPr lang="en-GB" sz="2000" dirty="0"/>
                <a:t>15</a:t>
              </a:r>
            </a:p>
          </p:txBody>
        </p:sp>
        <p:sp>
          <p:nvSpPr>
            <p:cNvPr id="94" name="TextBox 93"/>
            <p:cNvSpPr txBox="1"/>
            <p:nvPr/>
          </p:nvSpPr>
          <p:spPr>
            <a:xfrm>
              <a:off x="7210282" y="3309921"/>
              <a:ext cx="237734" cy="615553"/>
            </a:xfrm>
            <a:prstGeom prst="rect">
              <a:avLst/>
            </a:prstGeom>
            <a:noFill/>
          </p:spPr>
          <p:txBody>
            <a:bodyPr wrap="none" lIns="0" tIns="0" rIns="0" bIns="0" rtlCol="0">
              <a:spAutoFit/>
            </a:bodyPr>
            <a:lstStyle/>
            <a:p>
              <a:pPr algn="ctr"/>
              <a:r>
                <a:rPr lang="en-GB" sz="2000" dirty="0"/>
                <a:t>13</a:t>
              </a:r>
            </a:p>
            <a:p>
              <a:pPr algn="ctr"/>
              <a:r>
                <a:rPr lang="en-GB" sz="2000" dirty="0"/>
                <a:t>15</a:t>
              </a:r>
            </a:p>
          </p:txBody>
        </p:sp>
        <p:sp>
          <p:nvSpPr>
            <p:cNvPr id="95" name="TextBox 94"/>
            <p:cNvSpPr txBox="1"/>
            <p:nvPr/>
          </p:nvSpPr>
          <p:spPr>
            <a:xfrm>
              <a:off x="6135273" y="3452106"/>
              <a:ext cx="121828" cy="307777"/>
            </a:xfrm>
            <a:prstGeom prst="rect">
              <a:avLst/>
            </a:prstGeom>
            <a:noFill/>
          </p:spPr>
          <p:txBody>
            <a:bodyPr wrap="square" lIns="0" tIns="0" rIns="0" bIns="0" rtlCol="0">
              <a:spAutoFit/>
            </a:bodyPr>
            <a:lstStyle/>
            <a:p>
              <a:pPr algn="ctr"/>
              <a:r>
                <a:rPr lang="en-GB" sz="2000" dirty="0"/>
                <a:t>+</a:t>
              </a:r>
            </a:p>
          </p:txBody>
        </p:sp>
        <p:sp>
          <p:nvSpPr>
            <p:cNvPr id="114" name="TextBox 113"/>
            <p:cNvSpPr txBox="1"/>
            <p:nvPr/>
          </p:nvSpPr>
          <p:spPr>
            <a:xfrm>
              <a:off x="5710190" y="3305080"/>
              <a:ext cx="237733" cy="615553"/>
            </a:xfrm>
            <a:prstGeom prst="rect">
              <a:avLst/>
            </a:prstGeom>
            <a:noFill/>
          </p:spPr>
          <p:txBody>
            <a:bodyPr wrap="none" lIns="0" tIns="0" rIns="0" bIns="0" rtlCol="0">
              <a:spAutoFit/>
            </a:bodyPr>
            <a:lstStyle/>
            <a:p>
              <a:pPr algn="ctr"/>
              <a:r>
                <a:rPr lang="en-GB" sz="2000" dirty="0"/>
                <a:t>5</a:t>
              </a:r>
            </a:p>
            <a:p>
              <a:pPr algn="ctr"/>
              <a:r>
                <a:rPr lang="en-GB" sz="2000" dirty="0"/>
                <a:t>15</a:t>
              </a:r>
            </a:p>
          </p:txBody>
        </p:sp>
        <p:sp>
          <p:nvSpPr>
            <p:cNvPr id="115" name="TextBox 114"/>
            <p:cNvSpPr txBox="1"/>
            <p:nvPr/>
          </p:nvSpPr>
          <p:spPr>
            <a:xfrm>
              <a:off x="5372100" y="3463808"/>
              <a:ext cx="121828" cy="307777"/>
            </a:xfrm>
            <a:prstGeom prst="rect">
              <a:avLst/>
            </a:prstGeom>
            <a:noFill/>
          </p:spPr>
          <p:txBody>
            <a:bodyPr wrap="square" lIns="0" tIns="0" rIns="0" bIns="0" rtlCol="0">
              <a:spAutoFit/>
            </a:bodyPr>
            <a:lstStyle/>
            <a:p>
              <a:pPr algn="ctr"/>
              <a:r>
                <a:rPr lang="en-GB" sz="2000" dirty="0"/>
                <a:t>+</a:t>
              </a:r>
            </a:p>
          </p:txBody>
        </p:sp>
        <p:sp>
          <p:nvSpPr>
            <p:cNvPr id="116" name="TextBox 115"/>
            <p:cNvSpPr txBox="1"/>
            <p:nvPr/>
          </p:nvSpPr>
          <p:spPr>
            <a:xfrm>
              <a:off x="4947017" y="3316782"/>
              <a:ext cx="237733" cy="615553"/>
            </a:xfrm>
            <a:prstGeom prst="rect">
              <a:avLst/>
            </a:prstGeom>
            <a:noFill/>
          </p:spPr>
          <p:txBody>
            <a:bodyPr wrap="none" lIns="0" tIns="0" rIns="0" bIns="0" rtlCol="0">
              <a:spAutoFit/>
            </a:bodyPr>
            <a:lstStyle/>
            <a:p>
              <a:pPr algn="ctr"/>
              <a:r>
                <a:rPr lang="en-GB" sz="2000" dirty="0"/>
                <a:t>6</a:t>
              </a:r>
            </a:p>
            <a:p>
              <a:pPr algn="ctr"/>
              <a:r>
                <a:rPr lang="en-GB" sz="2000" dirty="0"/>
                <a:t>15</a:t>
              </a:r>
            </a:p>
          </p:txBody>
        </p:sp>
        <p:cxnSp>
          <p:nvCxnSpPr>
            <p:cNvPr id="117" name="Straight Connector 116"/>
            <p:cNvCxnSpPr>
              <a:stCxn id="116" idx="1"/>
              <a:endCxn id="116" idx="3"/>
            </p:cNvCxnSpPr>
            <p:nvPr/>
          </p:nvCxnSpPr>
          <p:spPr>
            <a:xfrm>
              <a:off x="4947017" y="3624559"/>
              <a:ext cx="23773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a:stCxn id="114" idx="1"/>
              <a:endCxn id="114" idx="3"/>
            </p:cNvCxnSpPr>
            <p:nvPr/>
          </p:nvCxnSpPr>
          <p:spPr>
            <a:xfrm>
              <a:off x="5710190" y="3612857"/>
              <a:ext cx="23773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6476620" y="3605994"/>
              <a:ext cx="2312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7213538" y="3605994"/>
              <a:ext cx="2312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9" name="TextBox 58"/>
          <p:cNvSpPr txBox="1"/>
          <p:nvPr/>
        </p:nvSpPr>
        <p:spPr>
          <a:xfrm>
            <a:off x="2650233" y="5429039"/>
            <a:ext cx="2741442" cy="699404"/>
          </a:xfrm>
          <a:prstGeom prst="rect">
            <a:avLst/>
          </a:prstGeom>
          <a:solidFill>
            <a:srgbClr val="DEC3E8"/>
          </a:solidFill>
          <a:ln w="28575">
            <a:solidFill>
              <a:srgbClr val="A873B0"/>
            </a:solidFill>
          </a:ln>
        </p:spPr>
        <p:txBody>
          <a:bodyPr wrap="square" lIns="72000" tIns="72000" rIns="72000" bIns="72000" rtlCol="0">
            <a:spAutoFit/>
          </a:bodyPr>
          <a:lstStyle/>
          <a:p>
            <a:r>
              <a:rPr lang="en-GB"/>
              <a:t>What mistakes did the other children make?</a:t>
            </a:r>
            <a:endParaRPr lang="en-GB" dirty="0">
              <a:latin typeface="Twinkl" pitchFamily="2"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3143" y="1114274"/>
            <a:ext cx="2120563" cy="2685429"/>
          </a:xfrm>
          <a:prstGeom prst="rect">
            <a:avLst/>
          </a:prstGeom>
        </p:spPr>
      </p:pic>
      <p:sp>
        <p:nvSpPr>
          <p:cNvPr id="10" name="TextBox 9"/>
          <p:cNvSpPr txBox="1"/>
          <p:nvPr/>
        </p:nvSpPr>
        <p:spPr>
          <a:xfrm>
            <a:off x="5579077" y="3569115"/>
            <a:ext cx="2803349" cy="772107"/>
          </a:xfrm>
          <a:prstGeom prst="rect">
            <a:avLst/>
          </a:prstGeom>
          <a:solidFill>
            <a:schemeClr val="bg1"/>
          </a:solidFill>
          <a:ln w="28575">
            <a:solidFill>
              <a:srgbClr val="A873B0"/>
            </a:solidFill>
          </a:ln>
        </p:spPr>
        <p:txBody>
          <a:bodyPr wrap="square" lIns="108000" tIns="108000" rIns="108000" bIns="108000" rtlCol="0">
            <a:spAutoFit/>
          </a:bodyPr>
          <a:lstStyle/>
          <a:p>
            <a:r>
              <a:rPr lang="en-GB" b="1" dirty="0"/>
              <a:t>Is Sarah correct? </a:t>
            </a:r>
            <a:r>
              <a:rPr lang="en-GB" dirty="0"/>
              <a:t>Explain your reasoning.</a:t>
            </a:r>
          </a:p>
        </p:txBody>
      </p:sp>
      <p:graphicFrame>
        <p:nvGraphicFramePr>
          <p:cNvPr id="12" name="Table 11"/>
          <p:cNvGraphicFramePr>
            <a:graphicFrameLocks noGrp="1"/>
          </p:cNvGraphicFramePr>
          <p:nvPr>
            <p:extLst>
              <p:ext uri="{D42A27DB-BD31-4B8C-83A1-F6EECF244321}">
                <p14:modId xmlns:p14="http://schemas.microsoft.com/office/powerpoint/2010/main" val="4182537450"/>
              </p:ext>
            </p:extLst>
          </p:nvPr>
        </p:nvGraphicFramePr>
        <p:xfrm>
          <a:off x="1279309" y="4403670"/>
          <a:ext cx="747594" cy="1597030"/>
        </p:xfrm>
        <a:graphic>
          <a:graphicData uri="http://schemas.openxmlformats.org/drawingml/2006/table">
            <a:tbl>
              <a:tblPr firstRow="1" bandRow="1">
                <a:tableStyleId>{5C22544A-7EE6-4342-B048-85BDC9FD1C3A}</a:tableStyleId>
              </a:tblPr>
              <a:tblGrid>
                <a:gridCol w="249198">
                  <a:extLst>
                    <a:ext uri="{9D8B030D-6E8A-4147-A177-3AD203B41FA5}">
                      <a16:colId xmlns:a16="http://schemas.microsoft.com/office/drawing/2014/main" val="3051984482"/>
                    </a:ext>
                  </a:extLst>
                </a:gridCol>
                <a:gridCol w="249198">
                  <a:extLst>
                    <a:ext uri="{9D8B030D-6E8A-4147-A177-3AD203B41FA5}">
                      <a16:colId xmlns:a16="http://schemas.microsoft.com/office/drawing/2014/main" val="2463341070"/>
                    </a:ext>
                  </a:extLst>
                </a:gridCol>
                <a:gridCol w="249198">
                  <a:extLst>
                    <a:ext uri="{9D8B030D-6E8A-4147-A177-3AD203B41FA5}">
                      <a16:colId xmlns:a16="http://schemas.microsoft.com/office/drawing/2014/main" val="3352219332"/>
                    </a:ext>
                  </a:extLst>
                </a:gridCol>
              </a:tblGrid>
              <a:tr h="319406">
                <a:tc>
                  <a:txBody>
                    <a:bodyPr/>
                    <a:lstStyle/>
                    <a:p>
                      <a:endParaRPr lang="en-GB" dirty="0"/>
                    </a:p>
                  </a:txBody>
                  <a:tcPr marL="0" marR="0" marT="0" marB="0">
                    <a:lnL w="19050" cap="flat" cmpd="sng" algn="ctr">
                      <a:solidFill>
                        <a:srgbClr val="A873B0"/>
                      </a:solidFill>
                      <a:prstDash val="solid"/>
                      <a:round/>
                      <a:headEnd type="none" w="med" len="med"/>
                      <a:tailEnd type="none" w="med" len="med"/>
                    </a:lnL>
                    <a:lnR w="19050" cap="flat" cmpd="sng" algn="ctr">
                      <a:solidFill>
                        <a:srgbClr val="A873B0"/>
                      </a:solidFill>
                      <a:prstDash val="solid"/>
                      <a:round/>
                      <a:headEnd type="none" w="med" len="med"/>
                      <a:tailEnd type="none" w="med" len="med"/>
                    </a:lnR>
                    <a:lnT w="19050" cap="flat" cmpd="sng" algn="ctr">
                      <a:solidFill>
                        <a:srgbClr val="A873B0"/>
                      </a:solidFill>
                      <a:prstDash val="solid"/>
                      <a:round/>
                      <a:headEnd type="none" w="med" len="med"/>
                      <a:tailEnd type="none" w="med" len="med"/>
                    </a:lnT>
                    <a:lnB w="19050" cap="flat" cmpd="sng" algn="ctr">
                      <a:solidFill>
                        <a:srgbClr val="A873B0"/>
                      </a:solidFill>
                      <a:prstDash val="solid"/>
                      <a:round/>
                      <a:headEnd type="none" w="med" len="med"/>
                      <a:tailEnd type="none" w="med" len="med"/>
                    </a:lnB>
                    <a:solidFill>
                      <a:schemeClr val="bg1"/>
                    </a:solidFill>
                  </a:tcPr>
                </a:tc>
                <a:tc>
                  <a:txBody>
                    <a:bodyPr/>
                    <a:lstStyle/>
                    <a:p>
                      <a:endParaRPr lang="en-GB" dirty="0"/>
                    </a:p>
                  </a:txBody>
                  <a:tcPr marL="0" marR="0" marT="0" marB="0">
                    <a:lnL w="19050" cap="flat" cmpd="sng" algn="ctr">
                      <a:solidFill>
                        <a:srgbClr val="A873B0"/>
                      </a:solidFill>
                      <a:prstDash val="solid"/>
                      <a:round/>
                      <a:headEnd type="none" w="med" len="med"/>
                      <a:tailEnd type="none" w="med" len="med"/>
                    </a:lnL>
                    <a:lnR w="19050" cap="flat" cmpd="sng" algn="ctr">
                      <a:solidFill>
                        <a:srgbClr val="A873B0"/>
                      </a:solidFill>
                      <a:prstDash val="solid"/>
                      <a:round/>
                      <a:headEnd type="none" w="med" len="med"/>
                      <a:tailEnd type="none" w="med" len="med"/>
                    </a:lnR>
                    <a:lnT w="19050" cap="flat" cmpd="sng" algn="ctr">
                      <a:solidFill>
                        <a:srgbClr val="A873B0"/>
                      </a:solidFill>
                      <a:prstDash val="solid"/>
                      <a:round/>
                      <a:headEnd type="none" w="med" len="med"/>
                      <a:tailEnd type="none" w="med" len="med"/>
                    </a:lnT>
                    <a:lnB w="19050" cap="flat" cmpd="sng" algn="ctr">
                      <a:solidFill>
                        <a:srgbClr val="A873B0"/>
                      </a:solidFill>
                      <a:prstDash val="solid"/>
                      <a:round/>
                      <a:headEnd type="none" w="med" len="med"/>
                      <a:tailEnd type="none" w="med" len="med"/>
                    </a:lnB>
                    <a:solidFill>
                      <a:srgbClr val="DEC3E8"/>
                    </a:solidFill>
                  </a:tcPr>
                </a:tc>
                <a:tc>
                  <a:txBody>
                    <a:bodyPr/>
                    <a:lstStyle/>
                    <a:p>
                      <a:endParaRPr lang="en-GB"/>
                    </a:p>
                  </a:txBody>
                  <a:tcPr marL="0" marR="0" marT="0" marB="0">
                    <a:lnL w="19050" cap="flat" cmpd="sng" algn="ctr">
                      <a:solidFill>
                        <a:srgbClr val="A873B0"/>
                      </a:solidFill>
                      <a:prstDash val="solid"/>
                      <a:round/>
                      <a:headEnd type="none" w="med" len="med"/>
                      <a:tailEnd type="none" w="med" len="med"/>
                    </a:lnL>
                    <a:lnR w="19050" cap="flat" cmpd="sng" algn="ctr">
                      <a:solidFill>
                        <a:srgbClr val="A873B0"/>
                      </a:solidFill>
                      <a:prstDash val="solid"/>
                      <a:round/>
                      <a:headEnd type="none" w="med" len="med"/>
                      <a:tailEnd type="none" w="med" len="med"/>
                    </a:lnR>
                    <a:lnT w="19050" cap="flat" cmpd="sng" algn="ctr">
                      <a:solidFill>
                        <a:srgbClr val="A873B0"/>
                      </a:solidFill>
                      <a:prstDash val="solid"/>
                      <a:round/>
                      <a:headEnd type="none" w="med" len="med"/>
                      <a:tailEnd type="none" w="med" len="med"/>
                    </a:lnT>
                    <a:lnB w="19050" cap="flat" cmpd="sng" algn="ctr">
                      <a:solidFill>
                        <a:srgbClr val="A873B0"/>
                      </a:solidFill>
                      <a:prstDash val="solid"/>
                      <a:round/>
                      <a:headEnd type="none" w="med" len="med"/>
                      <a:tailEnd type="none" w="med" len="med"/>
                    </a:lnB>
                    <a:solidFill>
                      <a:schemeClr val="bg1"/>
                    </a:solidFill>
                  </a:tcPr>
                </a:tc>
                <a:extLst>
                  <a:ext uri="{0D108BD9-81ED-4DB2-BD59-A6C34878D82A}">
                    <a16:rowId xmlns:a16="http://schemas.microsoft.com/office/drawing/2014/main" val="815800777"/>
                  </a:ext>
                </a:extLst>
              </a:tr>
              <a:tr h="319406">
                <a:tc>
                  <a:txBody>
                    <a:bodyPr/>
                    <a:lstStyle/>
                    <a:p>
                      <a:endParaRPr lang="en-GB"/>
                    </a:p>
                  </a:txBody>
                  <a:tcPr marL="0" marR="0" marT="0" marB="0">
                    <a:lnL w="19050" cap="flat" cmpd="sng" algn="ctr">
                      <a:solidFill>
                        <a:srgbClr val="A873B0"/>
                      </a:solidFill>
                      <a:prstDash val="solid"/>
                      <a:round/>
                      <a:headEnd type="none" w="med" len="med"/>
                      <a:tailEnd type="none" w="med" len="med"/>
                    </a:lnL>
                    <a:lnR w="19050" cap="flat" cmpd="sng" algn="ctr">
                      <a:solidFill>
                        <a:srgbClr val="A873B0"/>
                      </a:solidFill>
                      <a:prstDash val="solid"/>
                      <a:round/>
                      <a:headEnd type="none" w="med" len="med"/>
                      <a:tailEnd type="none" w="med" len="med"/>
                    </a:lnR>
                    <a:lnT w="19050" cap="flat" cmpd="sng" algn="ctr">
                      <a:solidFill>
                        <a:srgbClr val="A873B0"/>
                      </a:solidFill>
                      <a:prstDash val="solid"/>
                      <a:round/>
                      <a:headEnd type="none" w="med" len="med"/>
                      <a:tailEnd type="none" w="med" len="med"/>
                    </a:lnT>
                    <a:lnB w="19050" cap="flat" cmpd="sng" algn="ctr">
                      <a:solidFill>
                        <a:srgbClr val="A873B0"/>
                      </a:solidFill>
                      <a:prstDash val="solid"/>
                      <a:round/>
                      <a:headEnd type="none" w="med" len="med"/>
                      <a:tailEnd type="none" w="med" len="med"/>
                    </a:lnB>
                    <a:solidFill>
                      <a:srgbClr val="DEC3E8"/>
                    </a:solidFill>
                  </a:tcPr>
                </a:tc>
                <a:tc>
                  <a:txBody>
                    <a:bodyPr/>
                    <a:lstStyle/>
                    <a:p>
                      <a:endParaRPr lang="en-GB"/>
                    </a:p>
                  </a:txBody>
                  <a:tcPr marL="0" marR="0" marT="0" marB="0">
                    <a:lnL w="19050" cap="flat" cmpd="sng" algn="ctr">
                      <a:solidFill>
                        <a:srgbClr val="A873B0"/>
                      </a:solidFill>
                      <a:prstDash val="solid"/>
                      <a:round/>
                      <a:headEnd type="none" w="med" len="med"/>
                      <a:tailEnd type="none" w="med" len="med"/>
                    </a:lnL>
                    <a:lnR w="19050" cap="flat" cmpd="sng" algn="ctr">
                      <a:solidFill>
                        <a:srgbClr val="A873B0"/>
                      </a:solidFill>
                      <a:prstDash val="solid"/>
                      <a:round/>
                      <a:headEnd type="none" w="med" len="med"/>
                      <a:tailEnd type="none" w="med" len="med"/>
                    </a:lnR>
                    <a:lnT w="19050" cap="flat" cmpd="sng" algn="ctr">
                      <a:solidFill>
                        <a:srgbClr val="A873B0"/>
                      </a:solidFill>
                      <a:prstDash val="solid"/>
                      <a:round/>
                      <a:headEnd type="none" w="med" len="med"/>
                      <a:tailEnd type="none" w="med" len="med"/>
                    </a:lnT>
                    <a:lnB w="19050" cap="flat" cmpd="sng" algn="ctr">
                      <a:solidFill>
                        <a:srgbClr val="A873B0"/>
                      </a:solidFill>
                      <a:prstDash val="solid"/>
                      <a:round/>
                      <a:headEnd type="none" w="med" len="med"/>
                      <a:tailEnd type="none" w="med" len="med"/>
                    </a:lnB>
                    <a:solidFill>
                      <a:srgbClr val="DEC3E8"/>
                    </a:solidFill>
                  </a:tcPr>
                </a:tc>
                <a:tc>
                  <a:txBody>
                    <a:bodyPr/>
                    <a:lstStyle/>
                    <a:p>
                      <a:endParaRPr lang="en-GB"/>
                    </a:p>
                  </a:txBody>
                  <a:tcPr marL="0" marR="0" marT="0" marB="0">
                    <a:lnL w="19050" cap="flat" cmpd="sng" algn="ctr">
                      <a:solidFill>
                        <a:srgbClr val="A873B0"/>
                      </a:solidFill>
                      <a:prstDash val="solid"/>
                      <a:round/>
                      <a:headEnd type="none" w="med" len="med"/>
                      <a:tailEnd type="none" w="med" len="med"/>
                    </a:lnL>
                    <a:lnR w="19050" cap="flat" cmpd="sng" algn="ctr">
                      <a:solidFill>
                        <a:srgbClr val="A873B0"/>
                      </a:solidFill>
                      <a:prstDash val="solid"/>
                      <a:round/>
                      <a:headEnd type="none" w="med" len="med"/>
                      <a:tailEnd type="none" w="med" len="med"/>
                    </a:lnR>
                    <a:lnT w="19050" cap="flat" cmpd="sng" algn="ctr">
                      <a:solidFill>
                        <a:srgbClr val="A873B0"/>
                      </a:solidFill>
                      <a:prstDash val="solid"/>
                      <a:round/>
                      <a:headEnd type="none" w="med" len="med"/>
                      <a:tailEnd type="none" w="med" len="med"/>
                    </a:lnT>
                    <a:lnB w="19050" cap="flat" cmpd="sng" algn="ctr">
                      <a:solidFill>
                        <a:srgbClr val="A873B0"/>
                      </a:solidFill>
                      <a:prstDash val="solid"/>
                      <a:round/>
                      <a:headEnd type="none" w="med" len="med"/>
                      <a:tailEnd type="none" w="med" len="med"/>
                    </a:lnB>
                    <a:solidFill>
                      <a:srgbClr val="DEC3E8"/>
                    </a:solidFill>
                  </a:tcPr>
                </a:tc>
                <a:extLst>
                  <a:ext uri="{0D108BD9-81ED-4DB2-BD59-A6C34878D82A}">
                    <a16:rowId xmlns:a16="http://schemas.microsoft.com/office/drawing/2014/main" val="1524726783"/>
                  </a:ext>
                </a:extLst>
              </a:tr>
              <a:tr h="319406">
                <a:tc>
                  <a:txBody>
                    <a:bodyPr/>
                    <a:lstStyle/>
                    <a:p>
                      <a:endParaRPr lang="en-GB"/>
                    </a:p>
                  </a:txBody>
                  <a:tcPr marL="0" marR="0" marT="0" marB="0">
                    <a:lnL w="19050" cap="flat" cmpd="sng" algn="ctr">
                      <a:solidFill>
                        <a:srgbClr val="A873B0"/>
                      </a:solidFill>
                      <a:prstDash val="solid"/>
                      <a:round/>
                      <a:headEnd type="none" w="med" len="med"/>
                      <a:tailEnd type="none" w="med" len="med"/>
                    </a:lnL>
                    <a:lnR w="19050" cap="flat" cmpd="sng" algn="ctr">
                      <a:solidFill>
                        <a:srgbClr val="A873B0"/>
                      </a:solidFill>
                      <a:prstDash val="solid"/>
                      <a:round/>
                      <a:headEnd type="none" w="med" len="med"/>
                      <a:tailEnd type="none" w="med" len="med"/>
                    </a:lnR>
                    <a:lnT w="19050" cap="flat" cmpd="sng" algn="ctr">
                      <a:solidFill>
                        <a:srgbClr val="A873B0"/>
                      </a:solidFill>
                      <a:prstDash val="solid"/>
                      <a:round/>
                      <a:headEnd type="none" w="med" len="med"/>
                      <a:tailEnd type="none" w="med" len="med"/>
                    </a:lnT>
                    <a:lnB w="19050" cap="flat" cmpd="sng" algn="ctr">
                      <a:solidFill>
                        <a:srgbClr val="A873B0"/>
                      </a:solidFill>
                      <a:prstDash val="solid"/>
                      <a:round/>
                      <a:headEnd type="none" w="med" len="med"/>
                      <a:tailEnd type="none" w="med" len="med"/>
                    </a:lnB>
                    <a:solidFill>
                      <a:srgbClr val="DEC3E8"/>
                    </a:solidFill>
                  </a:tcPr>
                </a:tc>
                <a:tc>
                  <a:txBody>
                    <a:bodyPr/>
                    <a:lstStyle/>
                    <a:p>
                      <a:endParaRPr lang="en-GB" dirty="0"/>
                    </a:p>
                  </a:txBody>
                  <a:tcPr marL="0" marR="0" marT="0" marB="0">
                    <a:lnL w="19050" cap="flat" cmpd="sng" algn="ctr">
                      <a:solidFill>
                        <a:srgbClr val="A873B0"/>
                      </a:solidFill>
                      <a:prstDash val="solid"/>
                      <a:round/>
                      <a:headEnd type="none" w="med" len="med"/>
                      <a:tailEnd type="none" w="med" len="med"/>
                    </a:lnL>
                    <a:lnR w="19050" cap="flat" cmpd="sng" algn="ctr">
                      <a:solidFill>
                        <a:srgbClr val="A873B0"/>
                      </a:solidFill>
                      <a:prstDash val="solid"/>
                      <a:round/>
                      <a:headEnd type="none" w="med" len="med"/>
                      <a:tailEnd type="none" w="med" len="med"/>
                    </a:lnR>
                    <a:lnT w="19050" cap="flat" cmpd="sng" algn="ctr">
                      <a:solidFill>
                        <a:srgbClr val="A873B0"/>
                      </a:solidFill>
                      <a:prstDash val="solid"/>
                      <a:round/>
                      <a:headEnd type="none" w="med" len="med"/>
                      <a:tailEnd type="none" w="med" len="med"/>
                    </a:lnT>
                    <a:lnB w="19050" cap="flat" cmpd="sng" algn="ctr">
                      <a:solidFill>
                        <a:srgbClr val="A873B0"/>
                      </a:solidFill>
                      <a:prstDash val="solid"/>
                      <a:round/>
                      <a:headEnd type="none" w="med" len="med"/>
                      <a:tailEnd type="none" w="med" len="med"/>
                    </a:lnB>
                    <a:solidFill>
                      <a:srgbClr val="DEC3E8"/>
                    </a:solidFill>
                  </a:tcPr>
                </a:tc>
                <a:tc>
                  <a:txBody>
                    <a:bodyPr/>
                    <a:lstStyle/>
                    <a:p>
                      <a:endParaRPr lang="en-GB"/>
                    </a:p>
                  </a:txBody>
                  <a:tcPr marL="0" marR="0" marT="0" marB="0">
                    <a:lnL w="19050" cap="flat" cmpd="sng" algn="ctr">
                      <a:solidFill>
                        <a:srgbClr val="A873B0"/>
                      </a:solidFill>
                      <a:prstDash val="solid"/>
                      <a:round/>
                      <a:headEnd type="none" w="med" len="med"/>
                      <a:tailEnd type="none" w="med" len="med"/>
                    </a:lnL>
                    <a:lnR w="19050" cap="flat" cmpd="sng" algn="ctr">
                      <a:solidFill>
                        <a:srgbClr val="A873B0"/>
                      </a:solidFill>
                      <a:prstDash val="solid"/>
                      <a:round/>
                      <a:headEnd type="none" w="med" len="med"/>
                      <a:tailEnd type="none" w="med" len="med"/>
                    </a:lnR>
                    <a:lnT w="19050" cap="flat" cmpd="sng" algn="ctr">
                      <a:solidFill>
                        <a:srgbClr val="A873B0"/>
                      </a:solidFill>
                      <a:prstDash val="solid"/>
                      <a:round/>
                      <a:headEnd type="none" w="med" len="med"/>
                      <a:tailEnd type="none" w="med" len="med"/>
                    </a:lnT>
                    <a:lnB w="19050" cap="flat" cmpd="sng" algn="ctr">
                      <a:solidFill>
                        <a:srgbClr val="A873B0"/>
                      </a:solidFill>
                      <a:prstDash val="solid"/>
                      <a:round/>
                      <a:headEnd type="none" w="med" len="med"/>
                      <a:tailEnd type="none" w="med" len="med"/>
                    </a:lnB>
                    <a:solidFill>
                      <a:srgbClr val="DEC3E8"/>
                    </a:solidFill>
                  </a:tcPr>
                </a:tc>
                <a:extLst>
                  <a:ext uri="{0D108BD9-81ED-4DB2-BD59-A6C34878D82A}">
                    <a16:rowId xmlns:a16="http://schemas.microsoft.com/office/drawing/2014/main" val="248239137"/>
                  </a:ext>
                </a:extLst>
              </a:tr>
              <a:tr h="319406">
                <a:tc>
                  <a:txBody>
                    <a:bodyPr/>
                    <a:lstStyle/>
                    <a:p>
                      <a:endParaRPr lang="en-GB"/>
                    </a:p>
                  </a:txBody>
                  <a:tcPr marL="0" marR="0" marT="0" marB="0">
                    <a:lnL w="19050" cap="flat" cmpd="sng" algn="ctr">
                      <a:solidFill>
                        <a:srgbClr val="A873B0"/>
                      </a:solidFill>
                      <a:prstDash val="solid"/>
                      <a:round/>
                      <a:headEnd type="none" w="med" len="med"/>
                      <a:tailEnd type="none" w="med" len="med"/>
                    </a:lnL>
                    <a:lnR w="19050" cap="flat" cmpd="sng" algn="ctr">
                      <a:solidFill>
                        <a:srgbClr val="A873B0"/>
                      </a:solidFill>
                      <a:prstDash val="solid"/>
                      <a:round/>
                      <a:headEnd type="none" w="med" len="med"/>
                      <a:tailEnd type="none" w="med" len="med"/>
                    </a:lnR>
                    <a:lnT w="19050" cap="flat" cmpd="sng" algn="ctr">
                      <a:solidFill>
                        <a:srgbClr val="A873B0"/>
                      </a:solidFill>
                      <a:prstDash val="solid"/>
                      <a:round/>
                      <a:headEnd type="none" w="med" len="med"/>
                      <a:tailEnd type="none" w="med" len="med"/>
                    </a:lnT>
                    <a:lnB w="19050" cap="flat" cmpd="sng" algn="ctr">
                      <a:solidFill>
                        <a:srgbClr val="A873B0"/>
                      </a:solidFill>
                      <a:prstDash val="solid"/>
                      <a:round/>
                      <a:headEnd type="none" w="med" len="med"/>
                      <a:tailEnd type="none" w="med" len="med"/>
                    </a:lnB>
                    <a:solidFill>
                      <a:srgbClr val="DEC3E8"/>
                    </a:solidFill>
                  </a:tcPr>
                </a:tc>
                <a:tc>
                  <a:txBody>
                    <a:bodyPr/>
                    <a:lstStyle/>
                    <a:p>
                      <a:endParaRPr lang="en-GB"/>
                    </a:p>
                  </a:txBody>
                  <a:tcPr marL="0" marR="0" marT="0" marB="0">
                    <a:lnL w="19050" cap="flat" cmpd="sng" algn="ctr">
                      <a:solidFill>
                        <a:srgbClr val="A873B0"/>
                      </a:solidFill>
                      <a:prstDash val="solid"/>
                      <a:round/>
                      <a:headEnd type="none" w="med" len="med"/>
                      <a:tailEnd type="none" w="med" len="med"/>
                    </a:lnL>
                    <a:lnR w="19050" cap="flat" cmpd="sng" algn="ctr">
                      <a:solidFill>
                        <a:srgbClr val="A873B0"/>
                      </a:solidFill>
                      <a:prstDash val="solid"/>
                      <a:round/>
                      <a:headEnd type="none" w="med" len="med"/>
                      <a:tailEnd type="none" w="med" len="med"/>
                    </a:lnR>
                    <a:lnT w="19050" cap="flat" cmpd="sng" algn="ctr">
                      <a:solidFill>
                        <a:srgbClr val="A873B0"/>
                      </a:solidFill>
                      <a:prstDash val="solid"/>
                      <a:round/>
                      <a:headEnd type="none" w="med" len="med"/>
                      <a:tailEnd type="none" w="med" len="med"/>
                    </a:lnT>
                    <a:lnB w="19050" cap="flat" cmpd="sng" algn="ctr">
                      <a:solidFill>
                        <a:srgbClr val="A873B0"/>
                      </a:solidFill>
                      <a:prstDash val="solid"/>
                      <a:round/>
                      <a:headEnd type="none" w="med" len="med"/>
                      <a:tailEnd type="none" w="med" len="med"/>
                    </a:lnB>
                    <a:solidFill>
                      <a:srgbClr val="DEC3E8"/>
                    </a:solidFill>
                  </a:tcPr>
                </a:tc>
                <a:tc>
                  <a:txBody>
                    <a:bodyPr/>
                    <a:lstStyle/>
                    <a:p>
                      <a:endParaRPr lang="en-GB"/>
                    </a:p>
                  </a:txBody>
                  <a:tcPr marL="0" marR="0" marT="0" marB="0">
                    <a:lnL w="19050" cap="flat" cmpd="sng" algn="ctr">
                      <a:solidFill>
                        <a:srgbClr val="A873B0"/>
                      </a:solidFill>
                      <a:prstDash val="solid"/>
                      <a:round/>
                      <a:headEnd type="none" w="med" len="med"/>
                      <a:tailEnd type="none" w="med" len="med"/>
                    </a:lnL>
                    <a:lnR w="19050" cap="flat" cmpd="sng" algn="ctr">
                      <a:solidFill>
                        <a:srgbClr val="A873B0"/>
                      </a:solidFill>
                      <a:prstDash val="solid"/>
                      <a:round/>
                      <a:headEnd type="none" w="med" len="med"/>
                      <a:tailEnd type="none" w="med" len="med"/>
                    </a:lnR>
                    <a:lnT w="19050" cap="flat" cmpd="sng" algn="ctr">
                      <a:solidFill>
                        <a:srgbClr val="A873B0"/>
                      </a:solidFill>
                      <a:prstDash val="solid"/>
                      <a:round/>
                      <a:headEnd type="none" w="med" len="med"/>
                      <a:tailEnd type="none" w="med" len="med"/>
                    </a:lnT>
                    <a:lnB w="19050" cap="flat" cmpd="sng" algn="ctr">
                      <a:solidFill>
                        <a:srgbClr val="A873B0"/>
                      </a:solidFill>
                      <a:prstDash val="solid"/>
                      <a:round/>
                      <a:headEnd type="none" w="med" len="med"/>
                      <a:tailEnd type="none" w="med" len="med"/>
                    </a:lnB>
                    <a:solidFill>
                      <a:srgbClr val="DEC3E8"/>
                    </a:solidFill>
                  </a:tcPr>
                </a:tc>
                <a:extLst>
                  <a:ext uri="{0D108BD9-81ED-4DB2-BD59-A6C34878D82A}">
                    <a16:rowId xmlns:a16="http://schemas.microsoft.com/office/drawing/2014/main" val="2739613365"/>
                  </a:ext>
                </a:extLst>
              </a:tr>
              <a:tr h="319406">
                <a:tc>
                  <a:txBody>
                    <a:bodyPr/>
                    <a:lstStyle/>
                    <a:p>
                      <a:endParaRPr lang="en-GB" dirty="0"/>
                    </a:p>
                  </a:txBody>
                  <a:tcPr marL="0" marR="0" marT="0" marB="0">
                    <a:lnL w="19050" cap="flat" cmpd="sng" algn="ctr">
                      <a:solidFill>
                        <a:srgbClr val="A873B0"/>
                      </a:solidFill>
                      <a:prstDash val="solid"/>
                      <a:round/>
                      <a:headEnd type="none" w="med" len="med"/>
                      <a:tailEnd type="none" w="med" len="med"/>
                    </a:lnL>
                    <a:lnR w="19050" cap="flat" cmpd="sng" algn="ctr">
                      <a:solidFill>
                        <a:srgbClr val="A873B0"/>
                      </a:solidFill>
                      <a:prstDash val="solid"/>
                      <a:round/>
                      <a:headEnd type="none" w="med" len="med"/>
                      <a:tailEnd type="none" w="med" len="med"/>
                    </a:lnR>
                    <a:lnT w="19050" cap="flat" cmpd="sng" algn="ctr">
                      <a:solidFill>
                        <a:srgbClr val="A873B0"/>
                      </a:solidFill>
                      <a:prstDash val="solid"/>
                      <a:round/>
                      <a:headEnd type="none" w="med" len="med"/>
                      <a:tailEnd type="none" w="med" len="med"/>
                    </a:lnT>
                    <a:lnB w="19050" cap="flat" cmpd="sng" algn="ctr">
                      <a:solidFill>
                        <a:srgbClr val="A873B0"/>
                      </a:solidFill>
                      <a:prstDash val="solid"/>
                      <a:round/>
                      <a:headEnd type="none" w="med" len="med"/>
                      <a:tailEnd type="none" w="med" len="med"/>
                    </a:lnB>
                    <a:solidFill>
                      <a:srgbClr val="DEC3E8"/>
                    </a:solidFill>
                  </a:tcPr>
                </a:tc>
                <a:tc>
                  <a:txBody>
                    <a:bodyPr/>
                    <a:lstStyle/>
                    <a:p>
                      <a:endParaRPr lang="en-GB" dirty="0"/>
                    </a:p>
                  </a:txBody>
                  <a:tcPr marL="0" marR="0" marT="0" marB="0">
                    <a:lnL w="19050" cap="flat" cmpd="sng" algn="ctr">
                      <a:solidFill>
                        <a:srgbClr val="A873B0"/>
                      </a:solidFill>
                      <a:prstDash val="solid"/>
                      <a:round/>
                      <a:headEnd type="none" w="med" len="med"/>
                      <a:tailEnd type="none" w="med" len="med"/>
                    </a:lnL>
                    <a:lnR w="19050" cap="flat" cmpd="sng" algn="ctr">
                      <a:solidFill>
                        <a:srgbClr val="A873B0"/>
                      </a:solidFill>
                      <a:prstDash val="solid"/>
                      <a:round/>
                      <a:headEnd type="none" w="med" len="med"/>
                      <a:tailEnd type="none" w="med" len="med"/>
                    </a:lnR>
                    <a:lnT w="19050" cap="flat" cmpd="sng" algn="ctr">
                      <a:solidFill>
                        <a:srgbClr val="A873B0"/>
                      </a:solidFill>
                      <a:prstDash val="solid"/>
                      <a:round/>
                      <a:headEnd type="none" w="med" len="med"/>
                      <a:tailEnd type="none" w="med" len="med"/>
                    </a:lnT>
                    <a:lnB w="19050" cap="flat" cmpd="sng" algn="ctr">
                      <a:solidFill>
                        <a:srgbClr val="A873B0"/>
                      </a:solidFill>
                      <a:prstDash val="solid"/>
                      <a:round/>
                      <a:headEnd type="none" w="med" len="med"/>
                      <a:tailEnd type="none" w="med" len="med"/>
                    </a:lnB>
                    <a:solidFill>
                      <a:srgbClr val="DEC3E8"/>
                    </a:solidFill>
                  </a:tcPr>
                </a:tc>
                <a:tc>
                  <a:txBody>
                    <a:bodyPr/>
                    <a:lstStyle/>
                    <a:p>
                      <a:endParaRPr lang="en-GB" dirty="0"/>
                    </a:p>
                  </a:txBody>
                  <a:tcPr marL="0" marR="0" marT="0" marB="0">
                    <a:lnL w="19050" cap="flat" cmpd="sng" algn="ctr">
                      <a:solidFill>
                        <a:srgbClr val="A873B0"/>
                      </a:solidFill>
                      <a:prstDash val="solid"/>
                      <a:round/>
                      <a:headEnd type="none" w="med" len="med"/>
                      <a:tailEnd type="none" w="med" len="med"/>
                    </a:lnL>
                    <a:lnR w="19050" cap="flat" cmpd="sng" algn="ctr">
                      <a:solidFill>
                        <a:srgbClr val="A873B0"/>
                      </a:solidFill>
                      <a:prstDash val="solid"/>
                      <a:round/>
                      <a:headEnd type="none" w="med" len="med"/>
                      <a:tailEnd type="none" w="med" len="med"/>
                    </a:lnR>
                    <a:lnT w="19050" cap="flat" cmpd="sng" algn="ctr">
                      <a:solidFill>
                        <a:srgbClr val="A873B0"/>
                      </a:solidFill>
                      <a:prstDash val="solid"/>
                      <a:round/>
                      <a:headEnd type="none" w="med" len="med"/>
                      <a:tailEnd type="none" w="med" len="med"/>
                    </a:lnT>
                    <a:lnB w="19050" cap="flat" cmpd="sng" algn="ctr">
                      <a:solidFill>
                        <a:srgbClr val="A873B0"/>
                      </a:solidFill>
                      <a:prstDash val="solid"/>
                      <a:round/>
                      <a:headEnd type="none" w="med" len="med"/>
                      <a:tailEnd type="none" w="med" len="med"/>
                    </a:lnB>
                    <a:solidFill>
                      <a:srgbClr val="DEC3E8"/>
                    </a:solidFill>
                  </a:tcPr>
                </a:tc>
                <a:extLst>
                  <a:ext uri="{0D108BD9-81ED-4DB2-BD59-A6C34878D82A}">
                    <a16:rowId xmlns:a16="http://schemas.microsoft.com/office/drawing/2014/main" val="2739430680"/>
                  </a:ext>
                </a:extLst>
              </a:tr>
            </a:tbl>
          </a:graphicData>
        </a:graphic>
      </p:graphicFrame>
      <p:graphicFrame>
        <p:nvGraphicFramePr>
          <p:cNvPr id="62" name="Table 61"/>
          <p:cNvGraphicFramePr>
            <a:graphicFrameLocks noGrp="1"/>
          </p:cNvGraphicFramePr>
          <p:nvPr>
            <p:extLst>
              <p:ext uri="{D42A27DB-BD31-4B8C-83A1-F6EECF244321}">
                <p14:modId xmlns:p14="http://schemas.microsoft.com/office/powerpoint/2010/main" val="1419800672"/>
              </p:ext>
            </p:extLst>
          </p:nvPr>
        </p:nvGraphicFramePr>
        <p:xfrm>
          <a:off x="2874509" y="3218469"/>
          <a:ext cx="2040970" cy="822960"/>
        </p:xfrm>
        <a:graphic>
          <a:graphicData uri="http://schemas.openxmlformats.org/drawingml/2006/table">
            <a:tbl>
              <a:tblPr firstRow="1" bandRow="1">
                <a:tableStyleId>{5C22544A-7EE6-4342-B048-85BDC9FD1C3A}</a:tableStyleId>
              </a:tblPr>
              <a:tblGrid>
                <a:gridCol w="408194">
                  <a:extLst>
                    <a:ext uri="{9D8B030D-6E8A-4147-A177-3AD203B41FA5}">
                      <a16:colId xmlns:a16="http://schemas.microsoft.com/office/drawing/2014/main" val="3051984482"/>
                    </a:ext>
                  </a:extLst>
                </a:gridCol>
                <a:gridCol w="408194">
                  <a:extLst>
                    <a:ext uri="{9D8B030D-6E8A-4147-A177-3AD203B41FA5}">
                      <a16:colId xmlns:a16="http://schemas.microsoft.com/office/drawing/2014/main" val="2463341070"/>
                    </a:ext>
                  </a:extLst>
                </a:gridCol>
                <a:gridCol w="408194">
                  <a:extLst>
                    <a:ext uri="{9D8B030D-6E8A-4147-A177-3AD203B41FA5}">
                      <a16:colId xmlns:a16="http://schemas.microsoft.com/office/drawing/2014/main" val="3352219332"/>
                    </a:ext>
                  </a:extLst>
                </a:gridCol>
                <a:gridCol w="408194">
                  <a:extLst>
                    <a:ext uri="{9D8B030D-6E8A-4147-A177-3AD203B41FA5}">
                      <a16:colId xmlns:a16="http://schemas.microsoft.com/office/drawing/2014/main" val="3920261518"/>
                    </a:ext>
                  </a:extLst>
                </a:gridCol>
                <a:gridCol w="408194">
                  <a:extLst>
                    <a:ext uri="{9D8B030D-6E8A-4147-A177-3AD203B41FA5}">
                      <a16:colId xmlns:a16="http://schemas.microsoft.com/office/drawing/2014/main" val="1243096297"/>
                    </a:ext>
                  </a:extLst>
                </a:gridCol>
              </a:tblGrid>
              <a:tr h="264000">
                <a:tc>
                  <a:txBody>
                    <a:bodyPr/>
                    <a:lstStyle/>
                    <a:p>
                      <a:endParaRPr lang="en-GB" dirty="0"/>
                    </a:p>
                  </a:txBody>
                  <a:tcPr marL="0" marR="0" marT="0" marB="0">
                    <a:lnL w="19050" cap="flat" cmpd="sng" algn="ctr">
                      <a:solidFill>
                        <a:srgbClr val="A873B0"/>
                      </a:solidFill>
                      <a:prstDash val="solid"/>
                      <a:round/>
                      <a:headEnd type="none" w="med" len="med"/>
                      <a:tailEnd type="none" w="med" len="med"/>
                    </a:lnL>
                    <a:lnR w="19050" cap="flat" cmpd="sng" algn="ctr">
                      <a:solidFill>
                        <a:srgbClr val="A873B0"/>
                      </a:solidFill>
                      <a:prstDash val="solid"/>
                      <a:round/>
                      <a:headEnd type="none" w="med" len="med"/>
                      <a:tailEnd type="none" w="med" len="med"/>
                    </a:lnR>
                    <a:lnT w="19050" cap="flat" cmpd="sng" algn="ctr">
                      <a:solidFill>
                        <a:srgbClr val="A873B0"/>
                      </a:solidFill>
                      <a:prstDash val="solid"/>
                      <a:round/>
                      <a:headEnd type="none" w="med" len="med"/>
                      <a:tailEnd type="none" w="med" len="med"/>
                    </a:lnT>
                    <a:lnB w="19050" cap="flat" cmpd="sng" algn="ctr">
                      <a:solidFill>
                        <a:srgbClr val="A873B0"/>
                      </a:solidFill>
                      <a:prstDash val="solid"/>
                      <a:round/>
                      <a:headEnd type="none" w="med" len="med"/>
                      <a:tailEnd type="none" w="med" len="med"/>
                    </a:lnB>
                    <a:solidFill>
                      <a:srgbClr val="DEC3E8"/>
                    </a:solidFill>
                  </a:tcPr>
                </a:tc>
                <a:tc>
                  <a:txBody>
                    <a:bodyPr/>
                    <a:lstStyle/>
                    <a:p>
                      <a:endParaRPr lang="en-GB"/>
                    </a:p>
                  </a:txBody>
                  <a:tcPr marL="0" marR="0" marT="0" marB="0">
                    <a:lnL w="19050" cap="flat" cmpd="sng" algn="ctr">
                      <a:solidFill>
                        <a:srgbClr val="A873B0"/>
                      </a:solidFill>
                      <a:prstDash val="solid"/>
                      <a:round/>
                      <a:headEnd type="none" w="med" len="med"/>
                      <a:tailEnd type="none" w="med" len="med"/>
                    </a:lnL>
                    <a:lnR w="19050" cap="flat" cmpd="sng" algn="ctr">
                      <a:solidFill>
                        <a:srgbClr val="A873B0"/>
                      </a:solidFill>
                      <a:prstDash val="solid"/>
                      <a:round/>
                      <a:headEnd type="none" w="med" len="med"/>
                      <a:tailEnd type="none" w="med" len="med"/>
                    </a:lnR>
                    <a:lnT w="19050" cap="flat" cmpd="sng" algn="ctr">
                      <a:solidFill>
                        <a:srgbClr val="A873B0"/>
                      </a:solidFill>
                      <a:prstDash val="solid"/>
                      <a:round/>
                      <a:headEnd type="none" w="med" len="med"/>
                      <a:tailEnd type="none" w="med" len="med"/>
                    </a:lnT>
                    <a:lnB w="19050" cap="flat" cmpd="sng" algn="ctr">
                      <a:solidFill>
                        <a:srgbClr val="A873B0"/>
                      </a:solidFill>
                      <a:prstDash val="solid"/>
                      <a:round/>
                      <a:headEnd type="none" w="med" len="med"/>
                      <a:tailEnd type="none" w="med" len="med"/>
                    </a:lnB>
                    <a:solidFill>
                      <a:srgbClr val="DEC3E8"/>
                    </a:solidFill>
                  </a:tcPr>
                </a:tc>
                <a:tc>
                  <a:txBody>
                    <a:bodyPr/>
                    <a:lstStyle/>
                    <a:p>
                      <a:endParaRPr lang="en-GB" dirty="0"/>
                    </a:p>
                  </a:txBody>
                  <a:tcPr marL="0" marR="0" marT="0" marB="0">
                    <a:lnL w="19050" cap="flat" cmpd="sng" algn="ctr">
                      <a:solidFill>
                        <a:srgbClr val="A873B0"/>
                      </a:solidFill>
                      <a:prstDash val="solid"/>
                      <a:round/>
                      <a:headEnd type="none" w="med" len="med"/>
                      <a:tailEnd type="none" w="med" len="med"/>
                    </a:lnL>
                    <a:lnR w="19050" cap="flat" cmpd="sng" algn="ctr">
                      <a:solidFill>
                        <a:srgbClr val="A873B0"/>
                      </a:solidFill>
                      <a:prstDash val="solid"/>
                      <a:round/>
                      <a:headEnd type="none" w="med" len="med"/>
                      <a:tailEnd type="none" w="med" len="med"/>
                    </a:lnR>
                    <a:lnT w="19050" cap="flat" cmpd="sng" algn="ctr">
                      <a:solidFill>
                        <a:srgbClr val="A873B0"/>
                      </a:solidFill>
                      <a:prstDash val="solid"/>
                      <a:round/>
                      <a:headEnd type="none" w="med" len="med"/>
                      <a:tailEnd type="none" w="med" len="med"/>
                    </a:lnT>
                    <a:lnB w="19050" cap="flat" cmpd="sng" algn="ctr">
                      <a:solidFill>
                        <a:srgbClr val="A873B0"/>
                      </a:solidFill>
                      <a:prstDash val="solid"/>
                      <a:round/>
                      <a:headEnd type="none" w="med" len="med"/>
                      <a:tailEnd type="none" w="med" len="med"/>
                    </a:lnB>
                    <a:solidFill>
                      <a:srgbClr val="DEC3E8"/>
                    </a:solidFill>
                  </a:tcPr>
                </a:tc>
                <a:tc>
                  <a:txBody>
                    <a:bodyPr/>
                    <a:lstStyle/>
                    <a:p>
                      <a:endParaRPr lang="en-GB"/>
                    </a:p>
                  </a:txBody>
                  <a:tcPr marL="0" marR="0" marT="0" marB="0">
                    <a:lnL w="19050" cap="flat" cmpd="sng" algn="ctr">
                      <a:solidFill>
                        <a:srgbClr val="A873B0"/>
                      </a:solidFill>
                      <a:prstDash val="solid"/>
                      <a:round/>
                      <a:headEnd type="none" w="med" len="med"/>
                      <a:tailEnd type="none" w="med" len="med"/>
                    </a:lnL>
                    <a:lnR w="19050" cap="flat" cmpd="sng" algn="ctr">
                      <a:solidFill>
                        <a:srgbClr val="A873B0"/>
                      </a:solidFill>
                      <a:prstDash val="solid"/>
                      <a:round/>
                      <a:headEnd type="none" w="med" len="med"/>
                      <a:tailEnd type="none" w="med" len="med"/>
                    </a:lnR>
                    <a:lnT w="19050" cap="flat" cmpd="sng" algn="ctr">
                      <a:solidFill>
                        <a:srgbClr val="A873B0"/>
                      </a:solidFill>
                      <a:prstDash val="solid"/>
                      <a:round/>
                      <a:headEnd type="none" w="med" len="med"/>
                      <a:tailEnd type="none" w="med" len="med"/>
                    </a:lnT>
                    <a:lnB w="19050" cap="flat" cmpd="sng" algn="ctr">
                      <a:solidFill>
                        <a:srgbClr val="A873B0"/>
                      </a:solidFill>
                      <a:prstDash val="solid"/>
                      <a:round/>
                      <a:headEnd type="none" w="med" len="med"/>
                      <a:tailEnd type="none" w="med" len="med"/>
                    </a:lnB>
                    <a:solidFill>
                      <a:schemeClr val="bg1"/>
                    </a:solidFill>
                  </a:tcPr>
                </a:tc>
                <a:tc>
                  <a:txBody>
                    <a:bodyPr/>
                    <a:lstStyle/>
                    <a:p>
                      <a:endParaRPr lang="en-GB"/>
                    </a:p>
                  </a:txBody>
                  <a:tcPr marL="0" marR="0" marT="0" marB="0">
                    <a:lnL w="19050" cap="flat" cmpd="sng" algn="ctr">
                      <a:solidFill>
                        <a:srgbClr val="A873B0"/>
                      </a:solidFill>
                      <a:prstDash val="solid"/>
                      <a:round/>
                      <a:headEnd type="none" w="med" len="med"/>
                      <a:tailEnd type="none" w="med" len="med"/>
                    </a:lnL>
                    <a:lnR w="19050" cap="flat" cmpd="sng" algn="ctr">
                      <a:solidFill>
                        <a:srgbClr val="A873B0"/>
                      </a:solidFill>
                      <a:prstDash val="solid"/>
                      <a:round/>
                      <a:headEnd type="none" w="med" len="med"/>
                      <a:tailEnd type="none" w="med" len="med"/>
                    </a:lnR>
                    <a:lnT w="19050" cap="flat" cmpd="sng" algn="ctr">
                      <a:solidFill>
                        <a:srgbClr val="A873B0"/>
                      </a:solidFill>
                      <a:prstDash val="solid"/>
                      <a:round/>
                      <a:headEnd type="none" w="med" len="med"/>
                      <a:tailEnd type="none" w="med" len="med"/>
                    </a:lnT>
                    <a:lnB w="19050" cap="flat" cmpd="sng" algn="ctr">
                      <a:solidFill>
                        <a:srgbClr val="A873B0"/>
                      </a:solidFill>
                      <a:prstDash val="solid"/>
                      <a:round/>
                      <a:headEnd type="none" w="med" len="med"/>
                      <a:tailEnd type="none" w="med" len="med"/>
                    </a:lnB>
                    <a:solidFill>
                      <a:schemeClr val="bg1"/>
                    </a:solidFill>
                  </a:tcPr>
                </a:tc>
                <a:extLst>
                  <a:ext uri="{0D108BD9-81ED-4DB2-BD59-A6C34878D82A}">
                    <a16:rowId xmlns:a16="http://schemas.microsoft.com/office/drawing/2014/main" val="815800777"/>
                  </a:ext>
                </a:extLst>
              </a:tr>
              <a:tr h="264000">
                <a:tc>
                  <a:txBody>
                    <a:bodyPr/>
                    <a:lstStyle/>
                    <a:p>
                      <a:endParaRPr lang="en-GB"/>
                    </a:p>
                  </a:txBody>
                  <a:tcPr marL="0" marR="0" marT="0" marB="0">
                    <a:lnL w="19050" cap="flat" cmpd="sng" algn="ctr">
                      <a:solidFill>
                        <a:srgbClr val="A873B0"/>
                      </a:solidFill>
                      <a:prstDash val="solid"/>
                      <a:round/>
                      <a:headEnd type="none" w="med" len="med"/>
                      <a:tailEnd type="none" w="med" len="med"/>
                    </a:lnL>
                    <a:lnR w="19050" cap="flat" cmpd="sng" algn="ctr">
                      <a:solidFill>
                        <a:srgbClr val="A873B0"/>
                      </a:solidFill>
                      <a:prstDash val="solid"/>
                      <a:round/>
                      <a:headEnd type="none" w="med" len="med"/>
                      <a:tailEnd type="none" w="med" len="med"/>
                    </a:lnR>
                    <a:lnT w="19050" cap="flat" cmpd="sng" algn="ctr">
                      <a:solidFill>
                        <a:srgbClr val="A873B0"/>
                      </a:solidFill>
                      <a:prstDash val="solid"/>
                      <a:round/>
                      <a:headEnd type="none" w="med" len="med"/>
                      <a:tailEnd type="none" w="med" len="med"/>
                    </a:lnT>
                    <a:lnB w="19050" cap="flat" cmpd="sng" algn="ctr">
                      <a:solidFill>
                        <a:srgbClr val="A873B0"/>
                      </a:solidFill>
                      <a:prstDash val="solid"/>
                      <a:round/>
                      <a:headEnd type="none" w="med" len="med"/>
                      <a:tailEnd type="none" w="med" len="med"/>
                    </a:lnB>
                    <a:solidFill>
                      <a:schemeClr val="bg1"/>
                    </a:solidFill>
                  </a:tcPr>
                </a:tc>
                <a:tc>
                  <a:txBody>
                    <a:bodyPr/>
                    <a:lstStyle/>
                    <a:p>
                      <a:endParaRPr lang="en-GB" dirty="0"/>
                    </a:p>
                  </a:txBody>
                  <a:tcPr marL="0" marR="0" marT="0" marB="0">
                    <a:lnL w="19050" cap="flat" cmpd="sng" algn="ctr">
                      <a:solidFill>
                        <a:srgbClr val="A873B0"/>
                      </a:solidFill>
                      <a:prstDash val="solid"/>
                      <a:round/>
                      <a:headEnd type="none" w="med" len="med"/>
                      <a:tailEnd type="none" w="med" len="med"/>
                    </a:lnL>
                    <a:lnR w="19050" cap="flat" cmpd="sng" algn="ctr">
                      <a:solidFill>
                        <a:srgbClr val="A873B0"/>
                      </a:solidFill>
                      <a:prstDash val="solid"/>
                      <a:round/>
                      <a:headEnd type="none" w="med" len="med"/>
                      <a:tailEnd type="none" w="med" len="med"/>
                    </a:lnR>
                    <a:lnT w="19050" cap="flat" cmpd="sng" algn="ctr">
                      <a:solidFill>
                        <a:srgbClr val="A873B0"/>
                      </a:solidFill>
                      <a:prstDash val="solid"/>
                      <a:round/>
                      <a:headEnd type="none" w="med" len="med"/>
                      <a:tailEnd type="none" w="med" len="med"/>
                    </a:lnT>
                    <a:lnB w="19050" cap="flat" cmpd="sng" algn="ctr">
                      <a:solidFill>
                        <a:srgbClr val="A873B0"/>
                      </a:solidFill>
                      <a:prstDash val="solid"/>
                      <a:round/>
                      <a:headEnd type="none" w="med" len="med"/>
                      <a:tailEnd type="none" w="med" len="med"/>
                    </a:lnB>
                    <a:solidFill>
                      <a:srgbClr val="DEC3E8"/>
                    </a:solidFill>
                  </a:tcPr>
                </a:tc>
                <a:tc>
                  <a:txBody>
                    <a:bodyPr/>
                    <a:lstStyle/>
                    <a:p>
                      <a:endParaRPr lang="en-GB" dirty="0"/>
                    </a:p>
                  </a:txBody>
                  <a:tcPr marL="0" marR="0" marT="0" marB="0">
                    <a:lnL w="19050" cap="flat" cmpd="sng" algn="ctr">
                      <a:solidFill>
                        <a:srgbClr val="A873B0"/>
                      </a:solidFill>
                      <a:prstDash val="solid"/>
                      <a:round/>
                      <a:headEnd type="none" w="med" len="med"/>
                      <a:tailEnd type="none" w="med" len="med"/>
                    </a:lnL>
                    <a:lnR w="19050" cap="flat" cmpd="sng" algn="ctr">
                      <a:solidFill>
                        <a:srgbClr val="A873B0"/>
                      </a:solidFill>
                      <a:prstDash val="solid"/>
                      <a:round/>
                      <a:headEnd type="none" w="med" len="med"/>
                      <a:tailEnd type="none" w="med" len="med"/>
                    </a:lnR>
                    <a:lnT w="19050" cap="flat" cmpd="sng" algn="ctr">
                      <a:solidFill>
                        <a:srgbClr val="A873B0"/>
                      </a:solidFill>
                      <a:prstDash val="solid"/>
                      <a:round/>
                      <a:headEnd type="none" w="med" len="med"/>
                      <a:tailEnd type="none" w="med" len="med"/>
                    </a:lnT>
                    <a:lnB w="19050" cap="flat" cmpd="sng" algn="ctr">
                      <a:solidFill>
                        <a:srgbClr val="A873B0"/>
                      </a:solidFill>
                      <a:prstDash val="solid"/>
                      <a:round/>
                      <a:headEnd type="none" w="med" len="med"/>
                      <a:tailEnd type="none" w="med" len="med"/>
                    </a:lnB>
                    <a:solidFill>
                      <a:srgbClr val="DEC3E8"/>
                    </a:solidFill>
                  </a:tcPr>
                </a:tc>
                <a:tc>
                  <a:txBody>
                    <a:bodyPr/>
                    <a:lstStyle/>
                    <a:p>
                      <a:endParaRPr lang="en-GB" dirty="0"/>
                    </a:p>
                  </a:txBody>
                  <a:tcPr marL="0" marR="0" marT="0" marB="0">
                    <a:lnL w="19050" cap="flat" cmpd="sng" algn="ctr">
                      <a:solidFill>
                        <a:srgbClr val="A873B0"/>
                      </a:solidFill>
                      <a:prstDash val="solid"/>
                      <a:round/>
                      <a:headEnd type="none" w="med" len="med"/>
                      <a:tailEnd type="none" w="med" len="med"/>
                    </a:lnL>
                    <a:lnR w="19050" cap="flat" cmpd="sng" algn="ctr">
                      <a:solidFill>
                        <a:srgbClr val="A873B0"/>
                      </a:solidFill>
                      <a:prstDash val="solid"/>
                      <a:round/>
                      <a:headEnd type="none" w="med" len="med"/>
                      <a:tailEnd type="none" w="med" len="med"/>
                    </a:lnR>
                    <a:lnT w="19050" cap="flat" cmpd="sng" algn="ctr">
                      <a:solidFill>
                        <a:srgbClr val="A873B0"/>
                      </a:solidFill>
                      <a:prstDash val="solid"/>
                      <a:round/>
                      <a:headEnd type="none" w="med" len="med"/>
                      <a:tailEnd type="none" w="med" len="med"/>
                    </a:lnT>
                    <a:lnB w="19050" cap="flat" cmpd="sng" algn="ctr">
                      <a:solidFill>
                        <a:srgbClr val="A873B0"/>
                      </a:solidFill>
                      <a:prstDash val="solid"/>
                      <a:round/>
                      <a:headEnd type="none" w="med" len="med"/>
                      <a:tailEnd type="none" w="med" len="med"/>
                    </a:lnB>
                    <a:solidFill>
                      <a:srgbClr val="DEC3E8"/>
                    </a:solidFill>
                  </a:tcPr>
                </a:tc>
                <a:tc>
                  <a:txBody>
                    <a:bodyPr/>
                    <a:lstStyle/>
                    <a:p>
                      <a:endParaRPr lang="en-GB" dirty="0"/>
                    </a:p>
                  </a:txBody>
                  <a:tcPr marL="0" marR="0" marT="0" marB="0">
                    <a:lnL w="19050" cap="flat" cmpd="sng" algn="ctr">
                      <a:solidFill>
                        <a:srgbClr val="A873B0"/>
                      </a:solidFill>
                      <a:prstDash val="solid"/>
                      <a:round/>
                      <a:headEnd type="none" w="med" len="med"/>
                      <a:tailEnd type="none" w="med" len="med"/>
                    </a:lnL>
                    <a:lnR w="19050" cap="flat" cmpd="sng" algn="ctr">
                      <a:solidFill>
                        <a:srgbClr val="A873B0"/>
                      </a:solidFill>
                      <a:prstDash val="solid"/>
                      <a:round/>
                      <a:headEnd type="none" w="med" len="med"/>
                      <a:tailEnd type="none" w="med" len="med"/>
                    </a:lnR>
                    <a:lnT w="19050" cap="flat" cmpd="sng" algn="ctr">
                      <a:solidFill>
                        <a:srgbClr val="A873B0"/>
                      </a:solidFill>
                      <a:prstDash val="solid"/>
                      <a:round/>
                      <a:headEnd type="none" w="med" len="med"/>
                      <a:tailEnd type="none" w="med" len="med"/>
                    </a:lnT>
                    <a:lnB w="19050" cap="flat" cmpd="sng" algn="ctr">
                      <a:solidFill>
                        <a:srgbClr val="A873B0"/>
                      </a:solidFill>
                      <a:prstDash val="solid"/>
                      <a:round/>
                      <a:headEnd type="none" w="med" len="med"/>
                      <a:tailEnd type="none" w="med" len="med"/>
                    </a:lnB>
                    <a:solidFill>
                      <a:srgbClr val="DEC3E8"/>
                    </a:solidFill>
                  </a:tcPr>
                </a:tc>
                <a:extLst>
                  <a:ext uri="{0D108BD9-81ED-4DB2-BD59-A6C34878D82A}">
                    <a16:rowId xmlns:a16="http://schemas.microsoft.com/office/drawing/2014/main" val="1524726783"/>
                  </a:ext>
                </a:extLst>
              </a:tr>
              <a:tr h="264000">
                <a:tc>
                  <a:txBody>
                    <a:bodyPr/>
                    <a:lstStyle/>
                    <a:p>
                      <a:endParaRPr lang="en-GB" dirty="0"/>
                    </a:p>
                  </a:txBody>
                  <a:tcPr marL="0" marR="0" marT="0" marB="0">
                    <a:lnL w="19050" cap="flat" cmpd="sng" algn="ctr">
                      <a:solidFill>
                        <a:srgbClr val="A873B0"/>
                      </a:solidFill>
                      <a:prstDash val="solid"/>
                      <a:round/>
                      <a:headEnd type="none" w="med" len="med"/>
                      <a:tailEnd type="none" w="med" len="med"/>
                    </a:lnL>
                    <a:lnR w="19050" cap="flat" cmpd="sng" algn="ctr">
                      <a:solidFill>
                        <a:srgbClr val="A873B0"/>
                      </a:solidFill>
                      <a:prstDash val="solid"/>
                      <a:round/>
                      <a:headEnd type="none" w="med" len="med"/>
                      <a:tailEnd type="none" w="med" len="med"/>
                    </a:lnR>
                    <a:lnT w="19050" cap="flat" cmpd="sng" algn="ctr">
                      <a:solidFill>
                        <a:srgbClr val="A873B0"/>
                      </a:solidFill>
                      <a:prstDash val="solid"/>
                      <a:round/>
                      <a:headEnd type="none" w="med" len="med"/>
                      <a:tailEnd type="none" w="med" len="med"/>
                    </a:lnT>
                    <a:lnB w="19050" cap="flat" cmpd="sng" algn="ctr">
                      <a:solidFill>
                        <a:srgbClr val="A873B0"/>
                      </a:solidFill>
                      <a:prstDash val="solid"/>
                      <a:round/>
                      <a:headEnd type="none" w="med" len="med"/>
                      <a:tailEnd type="none" w="med" len="med"/>
                    </a:lnB>
                    <a:solidFill>
                      <a:srgbClr val="DEC3E8"/>
                    </a:solidFill>
                  </a:tcPr>
                </a:tc>
                <a:tc>
                  <a:txBody>
                    <a:bodyPr/>
                    <a:lstStyle/>
                    <a:p>
                      <a:endParaRPr lang="en-GB" dirty="0"/>
                    </a:p>
                  </a:txBody>
                  <a:tcPr marL="0" marR="0" marT="0" marB="0">
                    <a:lnL w="19050" cap="flat" cmpd="sng" algn="ctr">
                      <a:solidFill>
                        <a:srgbClr val="A873B0"/>
                      </a:solidFill>
                      <a:prstDash val="solid"/>
                      <a:round/>
                      <a:headEnd type="none" w="med" len="med"/>
                      <a:tailEnd type="none" w="med" len="med"/>
                    </a:lnL>
                    <a:lnR w="19050" cap="flat" cmpd="sng" algn="ctr">
                      <a:solidFill>
                        <a:srgbClr val="A873B0"/>
                      </a:solidFill>
                      <a:prstDash val="solid"/>
                      <a:round/>
                      <a:headEnd type="none" w="med" len="med"/>
                      <a:tailEnd type="none" w="med" len="med"/>
                    </a:lnR>
                    <a:lnT w="19050" cap="flat" cmpd="sng" algn="ctr">
                      <a:solidFill>
                        <a:srgbClr val="A873B0"/>
                      </a:solidFill>
                      <a:prstDash val="solid"/>
                      <a:round/>
                      <a:headEnd type="none" w="med" len="med"/>
                      <a:tailEnd type="none" w="med" len="med"/>
                    </a:lnT>
                    <a:lnB w="19050" cap="flat" cmpd="sng" algn="ctr">
                      <a:solidFill>
                        <a:srgbClr val="A873B0"/>
                      </a:solidFill>
                      <a:prstDash val="solid"/>
                      <a:round/>
                      <a:headEnd type="none" w="med" len="med"/>
                      <a:tailEnd type="none" w="med" len="med"/>
                    </a:lnB>
                    <a:solidFill>
                      <a:srgbClr val="DEC3E8"/>
                    </a:solidFill>
                  </a:tcPr>
                </a:tc>
                <a:tc>
                  <a:txBody>
                    <a:bodyPr/>
                    <a:lstStyle/>
                    <a:p>
                      <a:endParaRPr lang="en-GB" dirty="0"/>
                    </a:p>
                  </a:txBody>
                  <a:tcPr marL="0" marR="0" marT="0" marB="0">
                    <a:lnL w="19050" cap="flat" cmpd="sng" algn="ctr">
                      <a:solidFill>
                        <a:srgbClr val="A873B0"/>
                      </a:solidFill>
                      <a:prstDash val="solid"/>
                      <a:round/>
                      <a:headEnd type="none" w="med" len="med"/>
                      <a:tailEnd type="none" w="med" len="med"/>
                    </a:lnL>
                    <a:lnR w="19050" cap="flat" cmpd="sng" algn="ctr">
                      <a:solidFill>
                        <a:srgbClr val="A873B0"/>
                      </a:solidFill>
                      <a:prstDash val="solid"/>
                      <a:round/>
                      <a:headEnd type="none" w="med" len="med"/>
                      <a:tailEnd type="none" w="med" len="med"/>
                    </a:lnR>
                    <a:lnT w="19050" cap="flat" cmpd="sng" algn="ctr">
                      <a:solidFill>
                        <a:srgbClr val="A873B0"/>
                      </a:solidFill>
                      <a:prstDash val="solid"/>
                      <a:round/>
                      <a:headEnd type="none" w="med" len="med"/>
                      <a:tailEnd type="none" w="med" len="med"/>
                    </a:lnT>
                    <a:lnB w="19050" cap="flat" cmpd="sng" algn="ctr">
                      <a:solidFill>
                        <a:srgbClr val="A873B0"/>
                      </a:solidFill>
                      <a:prstDash val="solid"/>
                      <a:round/>
                      <a:headEnd type="none" w="med" len="med"/>
                      <a:tailEnd type="none" w="med" len="med"/>
                    </a:lnB>
                    <a:solidFill>
                      <a:srgbClr val="DEC3E8"/>
                    </a:solidFill>
                  </a:tcPr>
                </a:tc>
                <a:tc>
                  <a:txBody>
                    <a:bodyPr/>
                    <a:lstStyle/>
                    <a:p>
                      <a:endParaRPr lang="en-GB" dirty="0"/>
                    </a:p>
                  </a:txBody>
                  <a:tcPr marL="0" marR="0" marT="0" marB="0">
                    <a:lnL w="19050" cap="flat" cmpd="sng" algn="ctr">
                      <a:solidFill>
                        <a:srgbClr val="A873B0"/>
                      </a:solidFill>
                      <a:prstDash val="solid"/>
                      <a:round/>
                      <a:headEnd type="none" w="med" len="med"/>
                      <a:tailEnd type="none" w="med" len="med"/>
                    </a:lnL>
                    <a:lnR w="19050" cap="flat" cmpd="sng" algn="ctr">
                      <a:solidFill>
                        <a:srgbClr val="A873B0"/>
                      </a:solidFill>
                      <a:prstDash val="solid"/>
                      <a:round/>
                      <a:headEnd type="none" w="med" len="med"/>
                      <a:tailEnd type="none" w="med" len="med"/>
                    </a:lnR>
                    <a:lnT w="19050" cap="flat" cmpd="sng" algn="ctr">
                      <a:solidFill>
                        <a:srgbClr val="A873B0"/>
                      </a:solidFill>
                      <a:prstDash val="solid"/>
                      <a:round/>
                      <a:headEnd type="none" w="med" len="med"/>
                      <a:tailEnd type="none" w="med" len="med"/>
                    </a:lnT>
                    <a:lnB w="19050" cap="flat" cmpd="sng" algn="ctr">
                      <a:solidFill>
                        <a:srgbClr val="A873B0"/>
                      </a:solidFill>
                      <a:prstDash val="solid"/>
                      <a:round/>
                      <a:headEnd type="none" w="med" len="med"/>
                      <a:tailEnd type="none" w="med" len="med"/>
                    </a:lnB>
                    <a:solidFill>
                      <a:schemeClr val="bg1"/>
                    </a:solidFill>
                  </a:tcPr>
                </a:tc>
                <a:tc>
                  <a:txBody>
                    <a:bodyPr/>
                    <a:lstStyle/>
                    <a:p>
                      <a:endParaRPr lang="en-GB" dirty="0"/>
                    </a:p>
                  </a:txBody>
                  <a:tcPr marL="0" marR="0" marT="0" marB="0">
                    <a:lnL w="19050" cap="flat" cmpd="sng" algn="ctr">
                      <a:solidFill>
                        <a:srgbClr val="A873B0"/>
                      </a:solidFill>
                      <a:prstDash val="solid"/>
                      <a:round/>
                      <a:headEnd type="none" w="med" len="med"/>
                      <a:tailEnd type="none" w="med" len="med"/>
                    </a:lnL>
                    <a:lnR w="19050" cap="flat" cmpd="sng" algn="ctr">
                      <a:solidFill>
                        <a:srgbClr val="A873B0"/>
                      </a:solidFill>
                      <a:prstDash val="solid"/>
                      <a:round/>
                      <a:headEnd type="none" w="med" len="med"/>
                      <a:tailEnd type="none" w="med" len="med"/>
                    </a:lnR>
                    <a:lnT w="19050" cap="flat" cmpd="sng" algn="ctr">
                      <a:solidFill>
                        <a:srgbClr val="A873B0"/>
                      </a:solidFill>
                      <a:prstDash val="solid"/>
                      <a:round/>
                      <a:headEnd type="none" w="med" len="med"/>
                      <a:tailEnd type="none" w="med" len="med"/>
                    </a:lnT>
                    <a:lnB w="19050" cap="flat" cmpd="sng" algn="ctr">
                      <a:solidFill>
                        <a:srgbClr val="A873B0"/>
                      </a:solidFill>
                      <a:prstDash val="solid"/>
                      <a:round/>
                      <a:headEnd type="none" w="med" len="med"/>
                      <a:tailEnd type="none" w="med" len="med"/>
                    </a:lnB>
                    <a:solidFill>
                      <a:schemeClr val="bg1"/>
                    </a:solidFill>
                  </a:tcPr>
                </a:tc>
                <a:extLst>
                  <a:ext uri="{0D108BD9-81ED-4DB2-BD59-A6C34878D82A}">
                    <a16:rowId xmlns:a16="http://schemas.microsoft.com/office/drawing/2014/main" val="248239137"/>
                  </a:ext>
                </a:extLst>
              </a:tr>
            </a:tbl>
          </a:graphicData>
        </a:graphic>
      </p:graphicFrame>
      <p:sp>
        <p:nvSpPr>
          <p:cNvPr id="13" name="Oval 12"/>
          <p:cNvSpPr/>
          <p:nvPr/>
        </p:nvSpPr>
        <p:spPr>
          <a:xfrm>
            <a:off x="780057" y="3105147"/>
            <a:ext cx="392311" cy="392311"/>
          </a:xfrm>
          <a:prstGeom prst="ellipse">
            <a:avLst/>
          </a:prstGeom>
          <a:solidFill>
            <a:srgbClr val="A873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A</a:t>
            </a:r>
          </a:p>
        </p:txBody>
      </p:sp>
      <p:sp>
        <p:nvSpPr>
          <p:cNvPr id="64" name="Oval 63"/>
          <p:cNvSpPr/>
          <p:nvPr/>
        </p:nvSpPr>
        <p:spPr>
          <a:xfrm>
            <a:off x="784752" y="4284822"/>
            <a:ext cx="392311" cy="392311"/>
          </a:xfrm>
          <a:prstGeom prst="ellipse">
            <a:avLst/>
          </a:prstGeom>
          <a:solidFill>
            <a:srgbClr val="A873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B</a:t>
            </a:r>
          </a:p>
        </p:txBody>
      </p:sp>
      <p:sp>
        <p:nvSpPr>
          <p:cNvPr id="65" name="Oval 64"/>
          <p:cNvSpPr/>
          <p:nvPr/>
        </p:nvSpPr>
        <p:spPr>
          <a:xfrm>
            <a:off x="2392248" y="3098440"/>
            <a:ext cx="392311" cy="392311"/>
          </a:xfrm>
          <a:prstGeom prst="ellipse">
            <a:avLst/>
          </a:prstGeom>
          <a:solidFill>
            <a:srgbClr val="A873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C</a:t>
            </a:r>
          </a:p>
        </p:txBody>
      </p:sp>
      <p:sp>
        <p:nvSpPr>
          <p:cNvPr id="67" name="Oval 66"/>
          <p:cNvSpPr/>
          <p:nvPr/>
        </p:nvSpPr>
        <p:spPr>
          <a:xfrm>
            <a:off x="2385910" y="4300818"/>
            <a:ext cx="392311" cy="392311"/>
          </a:xfrm>
          <a:prstGeom prst="ellipse">
            <a:avLst/>
          </a:prstGeom>
          <a:solidFill>
            <a:srgbClr val="A873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D</a:t>
            </a:r>
          </a:p>
        </p:txBody>
      </p:sp>
      <p:sp>
        <p:nvSpPr>
          <p:cNvPr id="81" name="TextBox 80"/>
          <p:cNvSpPr txBox="1"/>
          <p:nvPr/>
        </p:nvSpPr>
        <p:spPr>
          <a:xfrm>
            <a:off x="2887536" y="4313793"/>
            <a:ext cx="280526" cy="738664"/>
          </a:xfrm>
          <a:prstGeom prst="rect">
            <a:avLst/>
          </a:prstGeom>
          <a:noFill/>
        </p:spPr>
        <p:txBody>
          <a:bodyPr wrap="none" lIns="0" tIns="0" rIns="0" bIns="0" rtlCol="0">
            <a:spAutoFit/>
          </a:bodyPr>
          <a:lstStyle/>
          <a:p>
            <a:pPr algn="ctr"/>
            <a:r>
              <a:rPr lang="en-GB" sz="2400" dirty="0"/>
              <a:t>11</a:t>
            </a:r>
          </a:p>
          <a:p>
            <a:pPr algn="ctr"/>
            <a:r>
              <a:rPr lang="en-GB" sz="2400" dirty="0"/>
              <a:t>15</a:t>
            </a:r>
          </a:p>
        </p:txBody>
      </p:sp>
      <p:cxnSp>
        <p:nvCxnSpPr>
          <p:cNvPr id="82" name="Straight Connector 81"/>
          <p:cNvCxnSpPr>
            <a:stCxn id="96" idx="1"/>
            <a:endCxn id="96" idx="3"/>
          </p:cNvCxnSpPr>
          <p:nvPr/>
        </p:nvCxnSpPr>
        <p:spPr>
          <a:xfrm>
            <a:off x="1277360" y="3477233"/>
            <a:ext cx="33663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6" name="TextBox 95"/>
          <p:cNvSpPr txBox="1"/>
          <p:nvPr/>
        </p:nvSpPr>
        <p:spPr>
          <a:xfrm>
            <a:off x="1277360" y="3107901"/>
            <a:ext cx="336632" cy="738664"/>
          </a:xfrm>
          <a:prstGeom prst="rect">
            <a:avLst/>
          </a:prstGeom>
          <a:noFill/>
        </p:spPr>
        <p:txBody>
          <a:bodyPr wrap="none" lIns="0" tIns="0" rIns="0" bIns="0" rtlCol="0">
            <a:spAutoFit/>
          </a:bodyPr>
          <a:lstStyle/>
          <a:p>
            <a:pPr algn="ctr"/>
            <a:r>
              <a:rPr lang="en-GB" sz="2400" dirty="0"/>
              <a:t>13</a:t>
            </a:r>
          </a:p>
          <a:p>
            <a:pPr algn="ctr"/>
            <a:r>
              <a:rPr lang="en-GB" sz="2400" dirty="0"/>
              <a:t>45</a:t>
            </a:r>
          </a:p>
        </p:txBody>
      </p:sp>
      <p:cxnSp>
        <p:nvCxnSpPr>
          <p:cNvPr id="25" name="Straight Connector 24"/>
          <p:cNvCxnSpPr>
            <a:stCxn id="81" idx="1"/>
            <a:endCxn id="81" idx="3"/>
          </p:cNvCxnSpPr>
          <p:nvPr/>
        </p:nvCxnSpPr>
        <p:spPr>
          <a:xfrm>
            <a:off x="2887536" y="4683125"/>
            <a:ext cx="28052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1811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nodeType="withEffect">
                                  <p:stCondLst>
                                    <p:cond delay="0"/>
                                  </p:stCondLst>
                                  <p:childTnLst>
                                    <p:set>
                                      <p:cBhvr>
                                        <p:cTn id="9" dur="1" fill="hold">
                                          <p:stCondLst>
                                            <p:cond delay="0"/>
                                          </p:stCondLst>
                                        </p:cTn>
                                        <p:tgtEl>
                                          <p:spTgt spid="87"/>
                                        </p:tgtEl>
                                        <p:attrNameLst>
                                          <p:attrName>style.visibility</p:attrName>
                                        </p:attrNameLst>
                                      </p:cBhvr>
                                      <p:to>
                                        <p:strVal val="visible"/>
                                      </p:to>
                                    </p:set>
                                    <p:animEffect transition="in" filter="fade">
                                      <p:cBhvr>
                                        <p:cTn id="10" dur="500"/>
                                        <p:tgtEl>
                                          <p:spTgt spid="87"/>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9"/>
                                        </p:tgtEl>
                                        <p:attrNameLst>
                                          <p:attrName>style.visibility</p:attrName>
                                        </p:attrNameLst>
                                      </p:cBhvr>
                                      <p:to>
                                        <p:strVal val="visible"/>
                                      </p:to>
                                    </p:set>
                                    <p:animEffect transition="in" filter="fade">
                                      <p:cBhvr>
                                        <p:cTn id="14"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5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C3F129B-2D47-483A-A90C-799D2C477CF6}"/>
              </a:ext>
            </a:extLst>
          </p:cNvPr>
          <p:cNvSpPr/>
          <p:nvPr/>
        </p:nvSpPr>
        <p:spPr>
          <a:xfrm>
            <a:off x="4563663" y="1819414"/>
            <a:ext cx="3824688" cy="4273409"/>
          </a:xfrm>
          <a:prstGeom prst="rect">
            <a:avLst/>
          </a:prstGeom>
          <a:solidFill>
            <a:srgbClr val="4EB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755650" y="1822827"/>
            <a:ext cx="3816349" cy="4269997"/>
          </a:xfrm>
          <a:prstGeom prst="rect">
            <a:avLst/>
          </a:prstGeom>
          <a:solidFill>
            <a:srgbClr val="007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49" y="1364071"/>
            <a:ext cx="7632701" cy="458757"/>
          </a:xfrm>
          <a:prstGeom prst="rect">
            <a:avLst/>
          </a:prstGeom>
          <a:solidFill>
            <a:srgbClr val="C7E8FD"/>
          </a:solidFill>
        </p:spPr>
        <p:txBody>
          <a:bodyPr wrap="square" lIns="72000" tIns="72000" rIns="72000" bIns="108000">
            <a:spAutoFit/>
          </a:bodyPr>
          <a:lstStyle/>
          <a:p>
            <a:pPr algn="ctr"/>
            <a:r>
              <a:rPr lang="en-GB" dirty="0"/>
              <a:t>Dive in by completing your own activity!</a:t>
            </a:r>
          </a:p>
        </p:txBody>
      </p:sp>
      <p:pic>
        <p:nvPicPr>
          <p:cNvPr id="6" name="Picture 5">
            <a:extLst>
              <a:ext uri="{FF2B5EF4-FFF2-40B4-BE49-F238E27FC236}">
                <a16:creationId xmlns:a16="http://schemas.microsoft.com/office/drawing/2014/main" id="{61B74EBF-AD1B-4DC1-AB71-6B21B868FC7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355" t="500" r="27421" b="1"/>
          <a:stretch/>
        </p:blipFill>
        <p:spPr>
          <a:xfrm>
            <a:off x="755650" y="1819415"/>
            <a:ext cx="3818059" cy="4273409"/>
          </a:xfrm>
          <a:prstGeom prst="rect">
            <a:avLst/>
          </a:prstGeom>
        </p:spPr>
      </p:pic>
      <p:pic>
        <p:nvPicPr>
          <p:cNvPr id="21" name="Picture 20">
            <a:extLst>
              <a:ext uri="{FF2B5EF4-FFF2-40B4-BE49-F238E27FC236}">
                <a16:creationId xmlns:a16="http://schemas.microsoft.com/office/drawing/2014/main" id="{23B3C386-037D-47BC-B81B-E45DB0C567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2123" y="2031286"/>
            <a:ext cx="2722090" cy="3849664"/>
          </a:xfrm>
          <a:prstGeom prst="rect">
            <a:avLst/>
          </a:prstGeom>
          <a:effectLst>
            <a:outerShdw blurRad="63500" sx="102000" sy="102000" algn="ctr" rotWithShape="0">
              <a:prstClr val="black">
                <a:alpha val="20000"/>
              </a:prstClr>
            </a:outerShdw>
          </a:effectLst>
        </p:spPr>
      </p:pic>
      <p:pic>
        <p:nvPicPr>
          <p:cNvPr id="19" name="Picture 18">
            <a:extLst>
              <a:ext uri="{FF2B5EF4-FFF2-40B4-BE49-F238E27FC236}">
                <a16:creationId xmlns:a16="http://schemas.microsoft.com/office/drawing/2014/main" id="{23B3C386-037D-47BC-B81B-E45DB0C5678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6" t="865" r="51018" b="28260"/>
          <a:stretch/>
        </p:blipFill>
        <p:spPr>
          <a:xfrm rot="1560000">
            <a:off x="2683444" y="2965769"/>
            <a:ext cx="720000" cy="1501480"/>
          </a:xfrm>
          <a:prstGeom prst="rect">
            <a:avLst/>
          </a:prstGeom>
          <a:effectLst/>
        </p:spPr>
      </p:pic>
      <p:pic>
        <p:nvPicPr>
          <p:cNvPr id="2" name="Picture 1"/>
          <p:cNvPicPr>
            <a:picLocks noChangeAspect="1"/>
          </p:cNvPicPr>
          <p:nvPr/>
        </p:nvPicPr>
        <p:blipFill rotWithShape="1">
          <a:blip r:embed="rId5"/>
          <a:srcRect l="6714"/>
          <a:stretch/>
        </p:blipFill>
        <p:spPr>
          <a:xfrm>
            <a:off x="763309" y="2128760"/>
            <a:ext cx="2047391" cy="2420322"/>
          </a:xfrm>
          <a:prstGeom prst="rect">
            <a:avLst/>
          </a:prstGeom>
        </p:spPr>
      </p:pic>
      <p:pic>
        <p:nvPicPr>
          <p:cNvPr id="22" name="Boy Writing">
            <a:extLst>
              <a:ext uri="{FF2B5EF4-FFF2-40B4-BE49-F238E27FC236}">
                <a16:creationId xmlns:a16="http://schemas.microsoft.com/office/drawing/2014/main" id="{59E92074-8F0A-4A38-87B2-6E07FF3C86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6" t="622" r="32362"/>
          <a:stretch/>
        </p:blipFill>
        <p:spPr>
          <a:xfrm>
            <a:off x="755648" y="1928692"/>
            <a:ext cx="4038155" cy="4164130"/>
          </a:xfrm>
          <a:prstGeom prst="rect">
            <a:avLst/>
          </a:prstGeom>
        </p:spPr>
      </p:pic>
      <p:pic>
        <p:nvPicPr>
          <p:cNvPr id="16" name="Picture 15">
            <a:extLst>
              <a:ext uri="{FF2B5EF4-FFF2-40B4-BE49-F238E27FC236}">
                <a16:creationId xmlns:a16="http://schemas.microsoft.com/office/drawing/2014/main" id="{A410F3B9-A120-4B78-B8FC-DBBE2542D02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18275" y="2031286"/>
            <a:ext cx="2722090" cy="3849664"/>
          </a:xfrm>
          <a:prstGeom prst="rect">
            <a:avLst/>
          </a:prstGeom>
          <a:effectLst>
            <a:outerShdw blurRad="63500" sx="102000" sy="102000" algn="ctr" rotWithShape="0">
              <a:prstClr val="black">
                <a:alpha val="20000"/>
              </a:prstClr>
            </a:outerShdw>
          </a:effectLst>
        </p:spPr>
      </p:pic>
      <p:pic>
        <p:nvPicPr>
          <p:cNvPr id="23" name="Picture 22">
            <a:extLst>
              <a:ext uri="{FF2B5EF4-FFF2-40B4-BE49-F238E27FC236}">
                <a16:creationId xmlns:a16="http://schemas.microsoft.com/office/drawing/2014/main" id="{A410F3B9-A120-4B78-B8FC-DBBE2542D02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54426" y="2031286"/>
            <a:ext cx="2722090" cy="3849664"/>
          </a:xfrm>
          <a:prstGeom prst="rect">
            <a:avLst/>
          </a:prstGeom>
          <a:effectLst>
            <a:outerShdw blurRad="63500" sx="102000" sy="102000" algn="ctr" rotWithShape="0">
              <a:prstClr val="black">
                <a:alpha val="20000"/>
              </a:prstClr>
            </a:outerShdw>
          </a:effectLst>
        </p:spPr>
      </p:pic>
      <p:sp>
        <p:nvSpPr>
          <p:cNvPr id="17" name="Rectangle 16"/>
          <p:cNvSpPr/>
          <p:nvPr/>
        </p:nvSpPr>
        <p:spPr>
          <a:xfrm>
            <a:off x="445575" y="702863"/>
            <a:ext cx="1945200" cy="355276"/>
          </a:xfrm>
          <a:prstGeom prst="rect">
            <a:avLst/>
          </a:prstGeom>
          <a:solidFill>
            <a:srgbClr val="072F54"/>
          </a:solidFill>
        </p:spPr>
        <p:txBody>
          <a:bodyPr wrap="square" lIns="180000" tIns="36000" rIns="180000" bIns="72000" anchor="ctr">
            <a:spAutoFit/>
          </a:bodyPr>
          <a:lstStyle/>
          <a:p>
            <a:r>
              <a:rPr lang="en-GB" sz="1600" b="1" dirty="0">
                <a:solidFill>
                  <a:schemeClr val="bg1"/>
                </a:solidFill>
              </a:rPr>
              <a:t>Add Fractions</a:t>
            </a:r>
          </a:p>
        </p:txBody>
      </p:sp>
    </p:spTree>
    <p:extLst>
      <p:ext uri="{BB962C8B-B14F-4D97-AF65-F5344CB8AC3E}">
        <p14:creationId xmlns:p14="http://schemas.microsoft.com/office/powerpoint/2010/main" val="1771272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bwMode="auto">
          <a:xfrm>
            <a:off x="457198" y="438151"/>
            <a:ext cx="8220075" cy="5957887"/>
          </a:xfrm>
          <a:prstGeom prst="roundRect">
            <a:avLst>
              <a:gd name="adj" fmla="val 2649"/>
            </a:avLst>
          </a:prstGeom>
          <a:solidFill>
            <a:srgbClr val="002060">
              <a:alpha val="90000"/>
            </a:srgb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a:latin typeface="Twinkl" pitchFamily="50" charset="0"/>
              </a:rPr>
              <a:t> </a:t>
            </a:r>
          </a:p>
        </p:txBody>
      </p:sp>
      <p:sp>
        <p:nvSpPr>
          <p:cNvPr id="16" name="Rectangle 15"/>
          <p:cNvSpPr/>
          <p:nvPr/>
        </p:nvSpPr>
        <p:spPr>
          <a:xfrm>
            <a:off x="755650" y="2696325"/>
            <a:ext cx="7632700" cy="400110"/>
          </a:xfrm>
          <a:prstGeom prst="rect">
            <a:avLst/>
          </a:prstGeom>
        </p:spPr>
        <p:txBody>
          <a:bodyPr wrap="square">
            <a:spAutoFit/>
          </a:bodyPr>
          <a:lstStyle/>
          <a:p>
            <a:pPr algn="ctr"/>
            <a:r>
              <a:rPr lang="en-GB" sz="2000" dirty="0">
                <a:solidFill>
                  <a:schemeClr val="bg1"/>
                </a:solidFill>
                <a:latin typeface="Roboto" panose="02000000000000000000" pitchFamily="2" charset="0"/>
                <a:ea typeface="Roboto" panose="02000000000000000000" pitchFamily="2" charset="0"/>
              </a:rPr>
              <a:t>For more planning resources to support this aim, </a:t>
            </a:r>
            <a:r>
              <a:rPr lang="en-GB" sz="2000" b="1" dirty="0">
                <a:solidFill>
                  <a:srgbClr val="18A0DB"/>
                </a:solidFill>
                <a:latin typeface="Roboto" panose="02000000000000000000" pitchFamily="2" charset="0"/>
                <a:ea typeface="Roboto" panose="02000000000000000000" pitchFamily="2" charset="0"/>
                <a:hlinkClick r:id="rId2"/>
              </a:rPr>
              <a:t>click here</a:t>
            </a:r>
            <a:r>
              <a:rPr lang="en-GB" sz="2000" dirty="0">
                <a:solidFill>
                  <a:schemeClr val="bg1"/>
                </a:solidFill>
                <a:latin typeface="Roboto" panose="02000000000000000000" pitchFamily="2" charset="0"/>
                <a:ea typeface="Roboto" panose="02000000000000000000" pitchFamily="2" charset="0"/>
              </a:rPr>
              <a:t>.</a:t>
            </a:r>
          </a:p>
        </p:txBody>
      </p:sp>
      <p:sp>
        <p:nvSpPr>
          <p:cNvPr id="17" name="Rectangle 16"/>
          <p:cNvSpPr/>
          <p:nvPr/>
        </p:nvSpPr>
        <p:spPr>
          <a:xfrm>
            <a:off x="766722" y="5385322"/>
            <a:ext cx="6103310" cy="615553"/>
          </a:xfrm>
          <a:prstGeom prst="rect">
            <a:avLst/>
          </a:prstGeom>
        </p:spPr>
        <p:txBody>
          <a:bodyPr wrap="square" lIns="0" tIns="0" rIns="0" bIns="0">
            <a:spAutoFit/>
          </a:bodyPr>
          <a:lstStyle/>
          <a:p>
            <a:r>
              <a:rPr lang="en-GB" sz="2000" dirty="0" err="1">
                <a:solidFill>
                  <a:schemeClr val="bg1"/>
                </a:solidFill>
                <a:latin typeface="Roboto" panose="02000000000000000000" pitchFamily="2" charset="0"/>
                <a:ea typeface="Roboto" panose="02000000000000000000" pitchFamily="2" charset="0"/>
              </a:rPr>
              <a:t>Twinkl</a:t>
            </a:r>
            <a:r>
              <a:rPr lang="en-GB" sz="2000" dirty="0">
                <a:solidFill>
                  <a:schemeClr val="bg1"/>
                </a:solidFill>
                <a:latin typeface="Roboto" panose="02000000000000000000" pitchFamily="2" charset="0"/>
                <a:ea typeface="Roboto" panose="02000000000000000000" pitchFamily="2" charset="0"/>
              </a:rPr>
              <a:t> </a:t>
            </a:r>
            <a:r>
              <a:rPr lang="en-GB" sz="2000" dirty="0" err="1">
                <a:solidFill>
                  <a:schemeClr val="bg1"/>
                </a:solidFill>
                <a:latin typeface="Roboto" panose="02000000000000000000" pitchFamily="2" charset="0"/>
                <a:ea typeface="Roboto" panose="02000000000000000000" pitchFamily="2" charset="0"/>
              </a:rPr>
              <a:t>PlanIt</a:t>
            </a:r>
            <a:r>
              <a:rPr lang="en-GB" sz="2000" dirty="0">
                <a:solidFill>
                  <a:schemeClr val="bg1"/>
                </a:solidFill>
                <a:latin typeface="Roboto" panose="02000000000000000000" pitchFamily="2" charset="0"/>
                <a:ea typeface="Roboto" panose="02000000000000000000" pitchFamily="2" charset="0"/>
              </a:rPr>
              <a:t> is our award-winning scheme of work </a:t>
            </a:r>
            <a:br>
              <a:rPr lang="en-GB" sz="2000" dirty="0">
                <a:solidFill>
                  <a:schemeClr val="bg1"/>
                </a:solidFill>
                <a:latin typeface="Roboto" panose="02000000000000000000" pitchFamily="2" charset="0"/>
                <a:ea typeface="Roboto" panose="02000000000000000000" pitchFamily="2" charset="0"/>
              </a:rPr>
            </a:br>
            <a:r>
              <a:rPr lang="en-GB" sz="2000" dirty="0">
                <a:solidFill>
                  <a:schemeClr val="bg1"/>
                </a:solidFill>
                <a:latin typeface="Roboto" panose="02000000000000000000" pitchFamily="2" charset="0"/>
                <a:ea typeface="Roboto" panose="02000000000000000000" pitchFamily="2" charset="0"/>
              </a:rPr>
              <a:t>with over 4000 resources.</a:t>
            </a: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4745" y="5223878"/>
            <a:ext cx="1406637" cy="933495"/>
          </a:xfrm>
          <a:prstGeom prst="rect">
            <a:avLst/>
          </a:prstGeom>
        </p:spPr>
      </p:pic>
      <p:sp>
        <p:nvSpPr>
          <p:cNvPr id="22" name="Rectangle 21"/>
          <p:cNvSpPr/>
          <p:nvPr/>
        </p:nvSpPr>
        <p:spPr>
          <a:xfrm>
            <a:off x="594362" y="765175"/>
            <a:ext cx="7952222" cy="553998"/>
          </a:xfrm>
          <a:prstGeom prst="rect">
            <a:avLst/>
          </a:prstGeom>
        </p:spPr>
        <p:txBody>
          <a:bodyPr wrap="square">
            <a:spAutoFit/>
          </a:bodyPr>
          <a:lstStyle/>
          <a:p>
            <a:pPr algn="ctr"/>
            <a:r>
              <a:rPr lang="en-GB" sz="2900" b="1" dirty="0">
                <a:solidFill>
                  <a:schemeClr val="bg1"/>
                </a:solidFill>
                <a:latin typeface="Roboto" panose="02000000000000000000" pitchFamily="2" charset="0"/>
                <a:ea typeface="Roboto" panose="02000000000000000000" pitchFamily="2" charset="0"/>
              </a:rPr>
              <a:t>Need Planning to Complement this Resource?</a:t>
            </a:r>
          </a:p>
        </p:txBody>
      </p:sp>
      <p:sp>
        <p:nvSpPr>
          <p:cNvPr id="23" name="Rectangle 22"/>
          <p:cNvSpPr/>
          <p:nvPr/>
        </p:nvSpPr>
        <p:spPr>
          <a:xfrm>
            <a:off x="755650" y="1789800"/>
            <a:ext cx="7564566" cy="748923"/>
          </a:xfrm>
          <a:prstGeom prst="rect">
            <a:avLst/>
          </a:prstGeom>
          <a:solidFill>
            <a:schemeClr val="bg1"/>
          </a:solidFill>
        </p:spPr>
        <p:txBody>
          <a:bodyPr wrap="square">
            <a:spAutoFit/>
          </a:bodyPr>
          <a:lstStyle/>
          <a:p>
            <a:pPr lvl="0" algn="ctr">
              <a:lnSpc>
                <a:spcPct val="110000"/>
              </a:lnSpc>
            </a:pPr>
            <a:r>
              <a:rPr lang="en-GB" sz="2000" b="1" dirty="0">
                <a:solidFill>
                  <a:srgbClr val="002060"/>
                </a:solidFill>
                <a:latin typeface="Tuffy" panose="020B0603060100000000" pitchFamily="34" charset="0"/>
                <a:ea typeface="Tuffy" panose="020B0603060100000000" pitchFamily="34" charset="0"/>
              </a:rPr>
              <a:t>Add and subtract fractions with the same </a:t>
            </a:r>
            <a:br>
              <a:rPr lang="en-GB" sz="2000" b="1" dirty="0">
                <a:solidFill>
                  <a:srgbClr val="002060"/>
                </a:solidFill>
                <a:latin typeface="Tuffy" panose="020B0603060100000000" pitchFamily="34" charset="0"/>
                <a:ea typeface="Tuffy" panose="020B0603060100000000" pitchFamily="34" charset="0"/>
              </a:rPr>
            </a:br>
            <a:r>
              <a:rPr lang="en-GB" sz="2000" b="1" dirty="0">
                <a:solidFill>
                  <a:srgbClr val="002060"/>
                </a:solidFill>
                <a:latin typeface="Tuffy" panose="020B0603060100000000" pitchFamily="34" charset="0"/>
                <a:ea typeface="Tuffy" panose="020B0603060100000000" pitchFamily="34" charset="0"/>
              </a:rPr>
              <a:t>denominator within one whole.</a:t>
            </a:r>
          </a:p>
        </p:txBody>
      </p:sp>
      <p:sp>
        <p:nvSpPr>
          <p:cNvPr id="24" name="Rectangle 23"/>
          <p:cNvSpPr/>
          <p:nvPr/>
        </p:nvSpPr>
        <p:spPr>
          <a:xfrm>
            <a:off x="3169113" y="1376229"/>
            <a:ext cx="2997937" cy="400110"/>
          </a:xfrm>
          <a:prstGeom prst="rect">
            <a:avLst/>
          </a:prstGeom>
        </p:spPr>
        <p:txBody>
          <a:bodyPr wrap="none">
            <a:spAutoFit/>
          </a:bodyPr>
          <a:lstStyle/>
          <a:p>
            <a:r>
              <a:rPr lang="en-GB" sz="2000" b="1" dirty="0">
                <a:solidFill>
                  <a:schemeClr val="bg1"/>
                </a:solidFill>
                <a:latin typeface="Roboto" panose="02000000000000000000" pitchFamily="2" charset="0"/>
                <a:ea typeface="Roboto" panose="02000000000000000000" pitchFamily="2" charset="0"/>
              </a:rPr>
              <a:t>National Curriculum Aim</a:t>
            </a:r>
          </a:p>
        </p:txBody>
      </p:sp>
      <p:pic>
        <p:nvPicPr>
          <p:cNvPr id="25"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78104" y="3226660"/>
            <a:ext cx="3706766" cy="185338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666416" y="3225825"/>
            <a:ext cx="3721934" cy="1860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5026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extLst>
              <a:ext uri="{FF2B5EF4-FFF2-40B4-BE49-F238E27FC236}">
                <a16:creationId xmlns:a16="http://schemas.microsoft.com/office/drawing/2014/main" id="{7D445366-CBFD-49AE-A0DE-0DCE0B5D10A4}"/>
              </a:ext>
            </a:extLst>
          </p:cNvPr>
          <p:cNvSpPr/>
          <p:nvPr/>
        </p:nvSpPr>
        <p:spPr>
          <a:xfrm>
            <a:off x="4056722" y="3032185"/>
            <a:ext cx="957532" cy="7936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556288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461962" y="762000"/>
            <a:ext cx="8220075" cy="652318"/>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SemiBold"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altLang="en-US" sz="2800" b="1" i="0" u="none" strike="noStrike" kern="1200" cap="none" spc="0" normalizeH="0" baseline="0" noProof="0" dirty="0">
                <a:ln>
                  <a:noFill/>
                </a:ln>
                <a:solidFill>
                  <a:srgbClr val="014482"/>
                </a:solidFill>
                <a:effectLst/>
                <a:uLnTx/>
                <a:uFillTx/>
                <a:latin typeface="Roboto" panose="02000000000000000000" pitchFamily="2" charset="0"/>
                <a:ea typeface="Roboto" panose="02000000000000000000" pitchFamily="2" charset="0"/>
                <a:cs typeface="Arial" panose="020B0604020202020204" pitchFamily="34" charset="0"/>
              </a:rPr>
              <a:t>Diving into Mastery Guidance for Educators</a:t>
            </a:r>
          </a:p>
        </p:txBody>
      </p:sp>
      <p:sp>
        <p:nvSpPr>
          <p:cNvPr id="4" name="Rectangle 3">
            <a:extLst>
              <a:ext uri="{FF2B5EF4-FFF2-40B4-BE49-F238E27FC236}">
                <a16:creationId xmlns:a16="http://schemas.microsoft.com/office/drawing/2014/main" id="{FA04B34F-55C5-40A6-8A7E-881778633952}"/>
              </a:ext>
            </a:extLst>
          </p:cNvPr>
          <p:cNvSpPr/>
          <p:nvPr/>
        </p:nvSpPr>
        <p:spPr>
          <a:xfrm>
            <a:off x="761153" y="1994284"/>
            <a:ext cx="3196589" cy="3795053"/>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Twinkl" pitchFamily="50" charset="0"/>
            </a:endParaRPr>
          </a:p>
        </p:txBody>
      </p:sp>
      <p:sp>
        <p:nvSpPr>
          <p:cNvPr id="5" name="Rectangle 4"/>
          <p:cNvSpPr/>
          <p:nvPr/>
        </p:nvSpPr>
        <p:spPr>
          <a:xfrm>
            <a:off x="769943" y="1341966"/>
            <a:ext cx="7623169" cy="584775"/>
          </a:xfrm>
          <a:prstGeom prst="rect">
            <a:avLst/>
          </a:prstGeom>
        </p:spPr>
        <p:txBody>
          <a:bodyPr wrap="square">
            <a:spAutoFit/>
          </a:bodyPr>
          <a:lstStyle/>
          <a:p>
            <a:pPr algn="just"/>
            <a:r>
              <a:rPr lang="en-GB" sz="1600" dirty="0">
                <a:latin typeface="Roboto" panose="02000000000000000000" pitchFamily="2" charset="0"/>
                <a:ea typeface="Roboto" panose="02000000000000000000" pitchFamily="2" charset="0"/>
              </a:rPr>
              <a:t>Each activity sheet is split into three sections, diving, deeper and deepest, which are represented by the following icons:</a:t>
            </a:r>
          </a:p>
        </p:txBody>
      </p:sp>
      <p:sp>
        <p:nvSpPr>
          <p:cNvPr id="6" name="Rectangle 5">
            <a:extLst>
              <a:ext uri="{FF2B5EF4-FFF2-40B4-BE49-F238E27FC236}">
                <a16:creationId xmlns:a16="http://schemas.microsoft.com/office/drawing/2014/main" id="{D7C4EA92-F36C-4499-A738-0B1DDBF02EE5}"/>
              </a:ext>
            </a:extLst>
          </p:cNvPr>
          <p:cNvSpPr/>
          <p:nvPr/>
        </p:nvSpPr>
        <p:spPr>
          <a:xfrm>
            <a:off x="4184822" y="1936618"/>
            <a:ext cx="4208289" cy="3046988"/>
          </a:xfrm>
          <a:prstGeom prst="rect">
            <a:avLst/>
          </a:prstGeom>
        </p:spPr>
        <p:txBody>
          <a:bodyPr wrap="square" lIns="0" tIns="0" rIns="0" bIns="0">
            <a:spAutoFit/>
          </a:bodyPr>
          <a:lstStyle/>
          <a:p>
            <a:pPr algn="just"/>
            <a:r>
              <a:rPr lang="en-GB" sz="1600" dirty="0">
                <a:latin typeface="Roboto" panose="02000000000000000000" pitchFamily="2" charset="0"/>
                <a:ea typeface="Roboto" panose="02000000000000000000" pitchFamily="2" charset="0"/>
              </a:rPr>
              <a:t>These carefully designed activities take your children through a learning journey, initially ensuring they are fluent with the key concept being taught; then applying this to a range of reasoning and problem-solving activities. </a:t>
            </a:r>
          </a:p>
          <a:p>
            <a:pPr algn="just"/>
            <a:endParaRPr lang="en-GB" sz="1600" dirty="0">
              <a:latin typeface="Roboto" panose="02000000000000000000" pitchFamily="2" charset="0"/>
              <a:ea typeface="Roboto" panose="02000000000000000000" pitchFamily="2" charset="0"/>
            </a:endParaRPr>
          </a:p>
          <a:p>
            <a:pPr algn="just"/>
            <a:r>
              <a:rPr lang="en-GB" sz="1600" dirty="0">
                <a:latin typeface="Roboto" panose="02000000000000000000" pitchFamily="2" charset="0"/>
                <a:ea typeface="Roboto" panose="02000000000000000000" pitchFamily="2" charset="0"/>
              </a:rPr>
              <a:t>These sheets might not necessarily be used in a linear way. Some children might begin at the ‘Deeper’ section and in fact, others may ‘dive straight in’ to the ‘Deepest’ section if they have already mastered the skill and are applying this to show their depth of understanding. </a:t>
            </a:r>
          </a:p>
        </p:txBody>
      </p:sp>
      <p:grpSp>
        <p:nvGrpSpPr>
          <p:cNvPr id="7" name="Group 6"/>
          <p:cNvGrpSpPr/>
          <p:nvPr/>
        </p:nvGrpSpPr>
        <p:grpSpPr>
          <a:xfrm>
            <a:off x="1213030" y="2423057"/>
            <a:ext cx="2292835" cy="2937506"/>
            <a:chOff x="1213030" y="2423057"/>
            <a:chExt cx="2292835" cy="2937506"/>
          </a:xfrm>
        </p:grpSpPr>
        <p:pic>
          <p:nvPicPr>
            <p:cNvPr id="8" name="Picture 7">
              <a:extLst>
                <a:ext uri="{FF2B5EF4-FFF2-40B4-BE49-F238E27FC236}">
                  <a16:creationId xmlns:a16="http://schemas.microsoft.com/office/drawing/2014/main" id="{82F8BBE3-D3F3-4DE6-A818-2D773F20B1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3030" y="2423057"/>
              <a:ext cx="868680" cy="868680"/>
            </a:xfrm>
            <a:prstGeom prst="rect">
              <a:avLst/>
            </a:prstGeom>
          </p:spPr>
        </p:pic>
        <p:pic>
          <p:nvPicPr>
            <p:cNvPr id="9" name="Picture 8">
              <a:extLst>
                <a:ext uri="{FF2B5EF4-FFF2-40B4-BE49-F238E27FC236}">
                  <a16:creationId xmlns:a16="http://schemas.microsoft.com/office/drawing/2014/main" id="{164A8FE3-B06C-4E40-977F-4F3E0ACC2A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3030" y="3457470"/>
              <a:ext cx="868680" cy="868680"/>
            </a:xfrm>
            <a:prstGeom prst="rect">
              <a:avLst/>
            </a:prstGeom>
          </p:spPr>
        </p:pic>
        <p:pic>
          <p:nvPicPr>
            <p:cNvPr id="10" name="Picture 9">
              <a:extLst>
                <a:ext uri="{FF2B5EF4-FFF2-40B4-BE49-F238E27FC236}">
                  <a16:creationId xmlns:a16="http://schemas.microsoft.com/office/drawing/2014/main" id="{788CE03C-10B4-46B1-849A-0D1B9CBCCE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3030" y="4491883"/>
              <a:ext cx="868680" cy="868680"/>
            </a:xfrm>
            <a:prstGeom prst="rect">
              <a:avLst/>
            </a:prstGeom>
          </p:spPr>
        </p:pic>
        <p:sp>
          <p:nvSpPr>
            <p:cNvPr id="11" name="Arrow: Pentagon 11">
              <a:extLst>
                <a:ext uri="{FF2B5EF4-FFF2-40B4-BE49-F238E27FC236}">
                  <a16:creationId xmlns:a16="http://schemas.microsoft.com/office/drawing/2014/main" id="{602133B5-7961-4F75-A2BE-B73C6DB63E21}"/>
                </a:ext>
              </a:extLst>
            </p:cNvPr>
            <p:cNvSpPr/>
            <p:nvPr/>
          </p:nvSpPr>
          <p:spPr>
            <a:xfrm flipH="1">
              <a:off x="2180298" y="2674517"/>
              <a:ext cx="1325567" cy="365760"/>
            </a:xfrm>
            <a:prstGeom prst="homePlate">
              <a:avLst/>
            </a:prstGeom>
            <a:solidFill>
              <a:srgbClr val="4EB2E5"/>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ctr"/>
              <a:r>
                <a:rPr lang="en-GB" b="1" kern="0" dirty="0">
                  <a:solidFill>
                    <a:schemeClr val="bg1"/>
                  </a:solidFill>
                  <a:latin typeface="Roboto" panose="02000000000000000000" pitchFamily="2" charset="0"/>
                  <a:ea typeface="Roboto" panose="02000000000000000000" pitchFamily="2" charset="0"/>
                  <a:cs typeface="Arial" panose="020B0604020202020204" pitchFamily="34" charset="0"/>
                </a:rPr>
                <a:t>Diving</a:t>
              </a:r>
              <a:endParaRPr lang="en-US" b="1" dirty="0">
                <a:solidFill>
                  <a:schemeClr val="bg1"/>
                </a:solidFill>
              </a:endParaRPr>
            </a:p>
          </p:txBody>
        </p:sp>
        <p:sp>
          <p:nvSpPr>
            <p:cNvPr id="12" name="Arrow: Pentagon 12">
              <a:extLst>
                <a:ext uri="{FF2B5EF4-FFF2-40B4-BE49-F238E27FC236}">
                  <a16:creationId xmlns:a16="http://schemas.microsoft.com/office/drawing/2014/main" id="{D99180F2-5FC9-4895-9C62-0CB9474D9C82}"/>
                </a:ext>
              </a:extLst>
            </p:cNvPr>
            <p:cNvSpPr/>
            <p:nvPr/>
          </p:nvSpPr>
          <p:spPr>
            <a:xfrm flipH="1">
              <a:off x="2180298" y="3708930"/>
              <a:ext cx="1325567" cy="365760"/>
            </a:xfrm>
            <a:prstGeom prst="homePlate">
              <a:avLst/>
            </a:prstGeom>
            <a:solidFill>
              <a:srgbClr val="007AC3"/>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ctr"/>
              <a:r>
                <a:rPr lang="en-GB" b="1" kern="0" dirty="0">
                  <a:solidFill>
                    <a:schemeClr val="bg1"/>
                  </a:solidFill>
                  <a:latin typeface="Roboto" panose="02000000000000000000" pitchFamily="2" charset="0"/>
                  <a:ea typeface="Roboto" panose="02000000000000000000" pitchFamily="2" charset="0"/>
                  <a:cs typeface="Arial" panose="020B0604020202020204" pitchFamily="34" charset="0"/>
                </a:rPr>
                <a:t>Deeper</a:t>
              </a:r>
              <a:endParaRPr lang="en-US" b="1" dirty="0">
                <a:solidFill>
                  <a:schemeClr val="bg1"/>
                </a:solidFill>
              </a:endParaRPr>
            </a:p>
          </p:txBody>
        </p:sp>
        <p:sp>
          <p:nvSpPr>
            <p:cNvPr id="13" name="Arrow: Pentagon 13">
              <a:extLst>
                <a:ext uri="{FF2B5EF4-FFF2-40B4-BE49-F238E27FC236}">
                  <a16:creationId xmlns:a16="http://schemas.microsoft.com/office/drawing/2014/main" id="{6997B7B1-BA29-4830-B759-33B615380048}"/>
                </a:ext>
              </a:extLst>
            </p:cNvPr>
            <p:cNvSpPr/>
            <p:nvPr/>
          </p:nvSpPr>
          <p:spPr>
            <a:xfrm flipH="1">
              <a:off x="2180298" y="4743343"/>
              <a:ext cx="1325567" cy="365760"/>
            </a:xfrm>
            <a:prstGeom prst="homePlate">
              <a:avLst/>
            </a:prstGeom>
            <a:solidFill>
              <a:srgbClr val="00529C"/>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ctr"/>
              <a:r>
                <a:rPr lang="en-GB" b="1" kern="0" dirty="0">
                  <a:solidFill>
                    <a:schemeClr val="bg1"/>
                  </a:solidFill>
                  <a:latin typeface="Roboto" panose="02000000000000000000" pitchFamily="2" charset="0"/>
                  <a:ea typeface="Roboto" panose="02000000000000000000" pitchFamily="2" charset="0"/>
                  <a:cs typeface="Arial" panose="020B0604020202020204" pitchFamily="34" charset="0"/>
                </a:rPr>
                <a:t>Deepest</a:t>
              </a:r>
              <a:endParaRPr lang="en-US" b="1" dirty="0">
                <a:solidFill>
                  <a:schemeClr val="bg1"/>
                </a:solidFill>
              </a:endParaRPr>
            </a:p>
          </p:txBody>
        </p:sp>
      </p:grpSp>
    </p:spTree>
    <p:extLst>
      <p:ext uri="{BB962C8B-B14F-4D97-AF65-F5344CB8AC3E}">
        <p14:creationId xmlns:p14="http://schemas.microsoft.com/office/powerpoint/2010/main" val="13248507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3"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mn-lt"/>
              </a:rPr>
              <a:t>Aim</a:t>
            </a:r>
          </a:p>
        </p:txBody>
      </p:sp>
      <p:sp>
        <p:nvSpPr>
          <p:cNvPr id="14" name="Content Placeholder 15"/>
          <p:cNvSpPr txBox="1">
            <a:spLocks/>
          </p:cNvSpPr>
          <p:nvPr/>
        </p:nvSpPr>
        <p:spPr>
          <a:xfrm>
            <a:off x="628650" y="1127760"/>
            <a:ext cx="7886700" cy="1409700"/>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GB" dirty="0"/>
              <a:t>Add and subtract fractions with the same denominator </a:t>
            </a:r>
            <a:br>
              <a:rPr lang="en-GB" dirty="0"/>
            </a:br>
            <a:r>
              <a:rPr lang="en-GB" dirty="0"/>
              <a:t>within one whole.</a:t>
            </a:r>
          </a:p>
        </p:txBody>
      </p:sp>
    </p:spTree>
    <p:extLst>
      <p:ext uri="{BB962C8B-B14F-4D97-AF65-F5344CB8AC3E}">
        <p14:creationId xmlns:p14="http://schemas.microsoft.com/office/powerpoint/2010/main" val="36439351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9A0E9D6-0EC4-4454-B568-FA271F1DB2D1}"/>
              </a:ext>
            </a:extLst>
          </p:cNvPr>
          <p:cNvGrpSpPr/>
          <p:nvPr/>
        </p:nvGrpSpPr>
        <p:grpSpPr>
          <a:xfrm>
            <a:off x="3562154" y="4756149"/>
            <a:ext cx="2000250" cy="1127125"/>
            <a:chOff x="3535363" y="6129338"/>
            <a:chExt cx="2000250" cy="1127125"/>
          </a:xfrm>
        </p:grpSpPr>
        <p:sp>
          <p:nvSpPr>
            <p:cNvPr id="42" name="Rounded Rectangle 43">
              <a:extLst>
                <a:ext uri="{FF2B5EF4-FFF2-40B4-BE49-F238E27FC236}">
                  <a16:creationId xmlns:a16="http://schemas.microsoft.com/office/drawing/2014/main" id="{7392A3B4-358F-4371-9F3B-B3C020F5331B}"/>
                </a:ext>
              </a:extLst>
            </p:cNvPr>
            <p:cNvSpPr/>
            <p:nvPr/>
          </p:nvSpPr>
          <p:spPr>
            <a:xfrm>
              <a:off x="3535363" y="6129338"/>
              <a:ext cx="2000250" cy="1127125"/>
            </a:xfrm>
            <a:prstGeom prst="roundRect">
              <a:avLst/>
            </a:prstGeom>
            <a:solidFill>
              <a:srgbClr val="DEC3E8">
                <a:alpha val="70000"/>
              </a:srgb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3" name="Group 42">
              <a:extLst>
                <a:ext uri="{FF2B5EF4-FFF2-40B4-BE49-F238E27FC236}">
                  <a16:creationId xmlns:a16="http://schemas.microsoft.com/office/drawing/2014/main" id="{1BF16166-99EA-49B5-A26D-5025A66AEA17}"/>
                </a:ext>
              </a:extLst>
            </p:cNvPr>
            <p:cNvGrpSpPr/>
            <p:nvPr/>
          </p:nvGrpSpPr>
          <p:grpSpPr>
            <a:xfrm>
              <a:off x="4164543" y="6377741"/>
              <a:ext cx="797918" cy="620394"/>
              <a:chOff x="3403459" y="5202802"/>
              <a:chExt cx="797918" cy="620394"/>
            </a:xfrm>
          </p:grpSpPr>
          <p:sp>
            <p:nvSpPr>
              <p:cNvPr id="46" name="TextBox 45">
                <a:extLst>
                  <a:ext uri="{FF2B5EF4-FFF2-40B4-BE49-F238E27FC236}">
                    <a16:creationId xmlns:a16="http://schemas.microsoft.com/office/drawing/2014/main" id="{D4C36A7B-E2C8-4D0E-B655-16DD79D1A860}"/>
                  </a:ext>
                </a:extLst>
              </p:cNvPr>
              <p:cNvSpPr txBox="1"/>
              <p:nvPr/>
            </p:nvSpPr>
            <p:spPr>
              <a:xfrm>
                <a:off x="3403459" y="5202802"/>
                <a:ext cx="121828" cy="615553"/>
              </a:xfrm>
              <a:prstGeom prst="rect">
                <a:avLst/>
              </a:prstGeom>
              <a:noFill/>
            </p:spPr>
            <p:txBody>
              <a:bodyPr wrap="square" lIns="0" tIns="0" rIns="0" bIns="0" rtlCol="0">
                <a:spAutoFit/>
              </a:bodyPr>
              <a:lstStyle/>
              <a:p>
                <a:pPr algn="ctr"/>
                <a:r>
                  <a:rPr lang="en-GB" sz="2000" dirty="0"/>
                  <a:t>2</a:t>
                </a:r>
              </a:p>
              <a:p>
                <a:pPr algn="ctr"/>
                <a:r>
                  <a:rPr lang="en-GB" sz="2000" dirty="0"/>
                  <a:t>7</a:t>
                </a:r>
              </a:p>
            </p:txBody>
          </p:sp>
          <p:sp>
            <p:nvSpPr>
              <p:cNvPr id="47" name="TextBox 46">
                <a:extLst>
                  <a:ext uri="{FF2B5EF4-FFF2-40B4-BE49-F238E27FC236}">
                    <a16:creationId xmlns:a16="http://schemas.microsoft.com/office/drawing/2014/main" id="{29E49FD4-25A2-426A-9CBD-7B414EAADB46}"/>
                  </a:ext>
                </a:extLst>
              </p:cNvPr>
              <p:cNvSpPr txBox="1"/>
              <p:nvPr/>
            </p:nvSpPr>
            <p:spPr>
              <a:xfrm>
                <a:off x="3741504" y="5356689"/>
                <a:ext cx="121828" cy="307777"/>
              </a:xfrm>
              <a:prstGeom prst="rect">
                <a:avLst/>
              </a:prstGeom>
              <a:noFill/>
            </p:spPr>
            <p:txBody>
              <a:bodyPr wrap="square" lIns="0" tIns="0" rIns="0" bIns="0" rtlCol="0">
                <a:spAutoFit/>
              </a:bodyPr>
              <a:lstStyle/>
              <a:p>
                <a:pPr algn="ctr"/>
                <a:r>
                  <a:rPr lang="en-GB" sz="2000" dirty="0"/>
                  <a:t>+</a:t>
                </a:r>
              </a:p>
            </p:txBody>
          </p:sp>
          <p:sp>
            <p:nvSpPr>
              <p:cNvPr id="48" name="TextBox 47">
                <a:extLst>
                  <a:ext uri="{FF2B5EF4-FFF2-40B4-BE49-F238E27FC236}">
                    <a16:creationId xmlns:a16="http://schemas.microsoft.com/office/drawing/2014/main" id="{FE3DB40D-A97A-41B5-9435-3065A1509239}"/>
                  </a:ext>
                </a:extLst>
              </p:cNvPr>
              <p:cNvSpPr txBox="1"/>
              <p:nvPr/>
            </p:nvSpPr>
            <p:spPr>
              <a:xfrm>
                <a:off x="4079549" y="5207643"/>
                <a:ext cx="121828" cy="615553"/>
              </a:xfrm>
              <a:prstGeom prst="rect">
                <a:avLst/>
              </a:prstGeom>
              <a:noFill/>
            </p:spPr>
            <p:txBody>
              <a:bodyPr wrap="square" lIns="0" tIns="0" rIns="0" bIns="0" rtlCol="0">
                <a:spAutoFit/>
              </a:bodyPr>
              <a:lstStyle/>
              <a:p>
                <a:pPr algn="ctr"/>
                <a:r>
                  <a:rPr lang="en-GB" sz="2000" dirty="0"/>
                  <a:t>4</a:t>
                </a:r>
              </a:p>
              <a:p>
                <a:pPr algn="ctr"/>
                <a:r>
                  <a:rPr lang="en-GB" sz="2000" dirty="0"/>
                  <a:t>7</a:t>
                </a:r>
              </a:p>
            </p:txBody>
          </p:sp>
          <p:cxnSp>
            <p:nvCxnSpPr>
              <p:cNvPr id="49" name="Straight Connector 48">
                <a:extLst>
                  <a:ext uri="{FF2B5EF4-FFF2-40B4-BE49-F238E27FC236}">
                    <a16:creationId xmlns:a16="http://schemas.microsoft.com/office/drawing/2014/main" id="{4A0384C2-FE42-4229-9B53-2220A0AC1873}"/>
                  </a:ext>
                </a:extLst>
              </p:cNvPr>
              <p:cNvCxnSpPr>
                <a:stCxn id="46" idx="1"/>
                <a:endCxn id="46" idx="3"/>
              </p:cNvCxnSpPr>
              <p:nvPr/>
            </p:nvCxnSpPr>
            <p:spPr>
              <a:xfrm>
                <a:off x="3403459" y="5510579"/>
                <a:ext cx="12182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C4C0957-AC56-41E9-ADEB-D5500DC887EF}"/>
                  </a:ext>
                </a:extLst>
              </p:cNvPr>
              <p:cNvCxnSpPr>
                <a:stCxn id="48" idx="1"/>
                <a:endCxn id="48" idx="3"/>
              </p:cNvCxnSpPr>
              <p:nvPr/>
            </p:nvCxnSpPr>
            <p:spPr>
              <a:xfrm>
                <a:off x="4079549" y="5515420"/>
                <a:ext cx="121828" cy="0"/>
              </a:xfrm>
              <a:prstGeom prst="line">
                <a:avLst/>
              </a:prstGeom>
              <a:ln w="19050">
                <a:solidFill>
                  <a:srgbClr val="1C1C1C"/>
                </a:solidFill>
              </a:ln>
            </p:spPr>
            <p:style>
              <a:lnRef idx="1">
                <a:schemeClr val="accent1"/>
              </a:lnRef>
              <a:fillRef idx="0">
                <a:schemeClr val="accent1"/>
              </a:fillRef>
              <a:effectRef idx="0">
                <a:schemeClr val="accent1"/>
              </a:effectRef>
              <a:fontRef idx="minor">
                <a:schemeClr val="tx1"/>
              </a:fontRef>
            </p:style>
          </p:cxnSp>
        </p:grpSp>
      </p:grpSp>
      <p:sp>
        <p:nvSpPr>
          <p:cNvPr id="37" name="Rounded Rectangle 36"/>
          <p:cNvSpPr/>
          <p:nvPr/>
        </p:nvSpPr>
        <p:spPr>
          <a:xfrm>
            <a:off x="743080" y="4713148"/>
            <a:ext cx="2000250" cy="1127125"/>
          </a:xfrm>
          <a:prstGeom prst="roundRect">
            <a:avLst/>
          </a:prstGeom>
          <a:solidFill>
            <a:srgbClr val="DEC3E8">
              <a:alpha val="7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ounded Rectangle 44"/>
          <p:cNvSpPr/>
          <p:nvPr/>
        </p:nvSpPr>
        <p:spPr>
          <a:xfrm>
            <a:off x="6393798" y="4777891"/>
            <a:ext cx="2000250" cy="1127125"/>
          </a:xfrm>
          <a:prstGeom prst="roundRect">
            <a:avLst/>
          </a:prstGeom>
          <a:solidFill>
            <a:srgbClr val="DEC3E8">
              <a:alpha val="7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Rectangle 96"/>
          <p:cNvSpPr/>
          <p:nvPr/>
        </p:nvSpPr>
        <p:spPr>
          <a:xfrm>
            <a:off x="2390775" y="702863"/>
            <a:ext cx="976684" cy="355276"/>
          </a:xfrm>
          <a:prstGeom prst="rect">
            <a:avLst/>
          </a:prstGeom>
          <a:solidFill>
            <a:srgbClr val="4EB2E5"/>
          </a:solidFill>
        </p:spPr>
        <p:txBody>
          <a:bodyPr wrap="square" lIns="180000" tIns="36000" rIns="180000" bIns="72000" anchor="ctr">
            <a:spAutoFit/>
          </a:bodyPr>
          <a:lstStyle/>
          <a:p>
            <a:pPr algn="ctr"/>
            <a:r>
              <a:rPr lang="en-GB" altLang="en-US" sz="1600" b="1" dirty="0">
                <a:solidFill>
                  <a:schemeClr val="bg1"/>
                </a:solidFill>
              </a:rPr>
              <a:t>Diving</a:t>
            </a:r>
            <a:endParaRPr lang="en-GB" sz="1600" b="1" dirty="0">
              <a:solidFill>
                <a:schemeClr val="bg1"/>
              </a:solidFill>
            </a:endParaRPr>
          </a:p>
        </p:txBody>
      </p:sp>
      <p:pic>
        <p:nvPicPr>
          <p:cNvPr id="5" name="Picture 4">
            <a:extLst>
              <a:ext uri="{FF2B5EF4-FFF2-40B4-BE49-F238E27FC236}">
                <a16:creationId xmlns:a16="http://schemas.microsoft.com/office/drawing/2014/main" id="{2830866F-58AA-4213-AFD1-4A7F919ABC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4094" y="532799"/>
            <a:ext cx="700156" cy="700156"/>
          </a:xfrm>
          <a:prstGeom prst="rect">
            <a:avLst/>
          </a:prstGeom>
        </p:spPr>
      </p:pic>
      <p:sp>
        <p:nvSpPr>
          <p:cNvPr id="96" name="Rectangle 95"/>
          <p:cNvSpPr/>
          <p:nvPr/>
        </p:nvSpPr>
        <p:spPr>
          <a:xfrm>
            <a:off x="445575" y="702863"/>
            <a:ext cx="1945200" cy="355276"/>
          </a:xfrm>
          <a:prstGeom prst="rect">
            <a:avLst/>
          </a:prstGeom>
          <a:solidFill>
            <a:srgbClr val="072F54"/>
          </a:solidFill>
        </p:spPr>
        <p:txBody>
          <a:bodyPr wrap="square" lIns="180000" tIns="36000" rIns="180000" bIns="72000" anchor="ctr">
            <a:spAutoFit/>
          </a:bodyPr>
          <a:lstStyle/>
          <a:p>
            <a:r>
              <a:rPr lang="en-GB" sz="1600" b="1" dirty="0">
                <a:solidFill>
                  <a:schemeClr val="bg1"/>
                </a:solidFill>
              </a:rPr>
              <a:t>Add Fractions</a:t>
            </a:r>
          </a:p>
        </p:txBody>
      </p:sp>
      <p:cxnSp>
        <p:nvCxnSpPr>
          <p:cNvPr id="103" name="Straight Connector 102"/>
          <p:cNvCxnSpPr/>
          <p:nvPr/>
        </p:nvCxnSpPr>
        <p:spPr>
          <a:xfrm>
            <a:off x="2390775" y="701739"/>
            <a:ext cx="0" cy="356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55650" y="1232955"/>
            <a:ext cx="5790293" cy="772107"/>
          </a:xfrm>
          <a:prstGeom prst="rect">
            <a:avLst/>
          </a:prstGeom>
          <a:solidFill>
            <a:srgbClr val="DEC3E8"/>
          </a:solidFill>
          <a:ln w="28575">
            <a:solidFill>
              <a:srgbClr val="A873B0"/>
            </a:solidFill>
          </a:ln>
        </p:spPr>
        <p:txBody>
          <a:bodyPr wrap="square" lIns="108000" tIns="108000" rIns="108000" bIns="108000" rtlCol="0">
            <a:spAutoFit/>
          </a:bodyPr>
          <a:lstStyle/>
          <a:p>
            <a:r>
              <a:rPr lang="en-GB" dirty="0"/>
              <a:t>Use the bar model to work out which two fractions have been added together.</a:t>
            </a:r>
          </a:p>
        </p:txBody>
      </p:sp>
      <p:graphicFrame>
        <p:nvGraphicFramePr>
          <p:cNvPr id="12" name="Table 11"/>
          <p:cNvGraphicFramePr>
            <a:graphicFrameLocks noGrp="1"/>
          </p:cNvGraphicFramePr>
          <p:nvPr>
            <p:extLst>
              <p:ext uri="{D42A27DB-BD31-4B8C-83A1-F6EECF244321}">
                <p14:modId xmlns:p14="http://schemas.microsoft.com/office/powerpoint/2010/main" val="3216086372"/>
              </p:ext>
            </p:extLst>
          </p:nvPr>
        </p:nvGraphicFramePr>
        <p:xfrm>
          <a:off x="755650" y="2927946"/>
          <a:ext cx="7632702" cy="1023541"/>
        </p:xfrm>
        <a:graphic>
          <a:graphicData uri="http://schemas.openxmlformats.org/drawingml/2006/table">
            <a:tbl>
              <a:tblPr firstRow="1" bandRow="1">
                <a:tableStyleId>{5C22544A-7EE6-4342-B048-85BDC9FD1C3A}</a:tableStyleId>
              </a:tblPr>
              <a:tblGrid>
                <a:gridCol w="1090386">
                  <a:extLst>
                    <a:ext uri="{9D8B030D-6E8A-4147-A177-3AD203B41FA5}">
                      <a16:colId xmlns:a16="http://schemas.microsoft.com/office/drawing/2014/main" val="2083398977"/>
                    </a:ext>
                  </a:extLst>
                </a:gridCol>
                <a:gridCol w="1090386">
                  <a:extLst>
                    <a:ext uri="{9D8B030D-6E8A-4147-A177-3AD203B41FA5}">
                      <a16:colId xmlns:a16="http://schemas.microsoft.com/office/drawing/2014/main" val="3866533464"/>
                    </a:ext>
                  </a:extLst>
                </a:gridCol>
                <a:gridCol w="1090386">
                  <a:extLst>
                    <a:ext uri="{9D8B030D-6E8A-4147-A177-3AD203B41FA5}">
                      <a16:colId xmlns:a16="http://schemas.microsoft.com/office/drawing/2014/main" val="1504939059"/>
                    </a:ext>
                  </a:extLst>
                </a:gridCol>
                <a:gridCol w="1090386">
                  <a:extLst>
                    <a:ext uri="{9D8B030D-6E8A-4147-A177-3AD203B41FA5}">
                      <a16:colId xmlns:a16="http://schemas.microsoft.com/office/drawing/2014/main" val="295102372"/>
                    </a:ext>
                  </a:extLst>
                </a:gridCol>
                <a:gridCol w="1090386">
                  <a:extLst>
                    <a:ext uri="{9D8B030D-6E8A-4147-A177-3AD203B41FA5}">
                      <a16:colId xmlns:a16="http://schemas.microsoft.com/office/drawing/2014/main" val="2691479813"/>
                    </a:ext>
                  </a:extLst>
                </a:gridCol>
                <a:gridCol w="1090386">
                  <a:extLst>
                    <a:ext uri="{9D8B030D-6E8A-4147-A177-3AD203B41FA5}">
                      <a16:colId xmlns:a16="http://schemas.microsoft.com/office/drawing/2014/main" val="977620957"/>
                    </a:ext>
                  </a:extLst>
                </a:gridCol>
                <a:gridCol w="1090386">
                  <a:extLst>
                    <a:ext uri="{9D8B030D-6E8A-4147-A177-3AD203B41FA5}">
                      <a16:colId xmlns:a16="http://schemas.microsoft.com/office/drawing/2014/main" val="2582970042"/>
                    </a:ext>
                  </a:extLst>
                </a:gridCol>
              </a:tblGrid>
              <a:tr h="1023541">
                <a:tc>
                  <a:txBody>
                    <a:bodyPr/>
                    <a:lstStyle/>
                    <a:p>
                      <a:endParaRPr lang="en-GB" dirty="0"/>
                    </a:p>
                  </a:txBody>
                  <a:tcPr>
                    <a:lnL w="28575" cap="flat" cmpd="sng" algn="ctr">
                      <a:solidFill>
                        <a:srgbClr val="87BD31"/>
                      </a:solidFill>
                      <a:prstDash val="solid"/>
                      <a:round/>
                      <a:headEnd type="none" w="med" len="med"/>
                      <a:tailEnd type="none" w="med" len="med"/>
                    </a:lnL>
                    <a:lnR w="28575" cap="flat" cmpd="sng" algn="ctr">
                      <a:solidFill>
                        <a:srgbClr val="87BD31"/>
                      </a:solidFill>
                      <a:prstDash val="solid"/>
                      <a:round/>
                      <a:headEnd type="none" w="med" len="med"/>
                      <a:tailEnd type="none" w="med" len="med"/>
                    </a:lnR>
                    <a:lnT w="28575" cap="flat" cmpd="sng" algn="ctr">
                      <a:solidFill>
                        <a:srgbClr val="87BD31"/>
                      </a:solidFill>
                      <a:prstDash val="solid"/>
                      <a:round/>
                      <a:headEnd type="none" w="med" len="med"/>
                      <a:tailEnd type="none" w="med" len="med"/>
                    </a:lnT>
                    <a:lnB w="28575" cap="flat" cmpd="sng" algn="ctr">
                      <a:solidFill>
                        <a:srgbClr val="87BD31"/>
                      </a:solidFill>
                      <a:prstDash val="solid"/>
                      <a:round/>
                      <a:headEnd type="none" w="med" len="med"/>
                      <a:tailEnd type="none" w="med" len="med"/>
                    </a:lnB>
                    <a:solidFill>
                      <a:schemeClr val="bg1">
                        <a:alpha val="80000"/>
                      </a:schemeClr>
                    </a:solidFill>
                  </a:tcPr>
                </a:tc>
                <a:tc>
                  <a:txBody>
                    <a:bodyPr/>
                    <a:lstStyle/>
                    <a:p>
                      <a:endParaRPr lang="en-GB" dirty="0"/>
                    </a:p>
                  </a:txBody>
                  <a:tcPr>
                    <a:lnL w="28575" cap="flat" cmpd="sng" algn="ctr">
                      <a:solidFill>
                        <a:srgbClr val="87BD31"/>
                      </a:solidFill>
                      <a:prstDash val="solid"/>
                      <a:round/>
                      <a:headEnd type="none" w="med" len="med"/>
                      <a:tailEnd type="none" w="med" len="med"/>
                    </a:lnL>
                    <a:lnR w="28575" cap="flat" cmpd="sng" algn="ctr">
                      <a:solidFill>
                        <a:srgbClr val="87BD31"/>
                      </a:solidFill>
                      <a:prstDash val="solid"/>
                      <a:round/>
                      <a:headEnd type="none" w="med" len="med"/>
                      <a:tailEnd type="none" w="med" len="med"/>
                    </a:lnR>
                    <a:lnT w="28575" cap="flat" cmpd="sng" algn="ctr">
                      <a:solidFill>
                        <a:srgbClr val="87BD31"/>
                      </a:solidFill>
                      <a:prstDash val="solid"/>
                      <a:round/>
                      <a:headEnd type="none" w="med" len="med"/>
                      <a:tailEnd type="none" w="med" len="med"/>
                    </a:lnT>
                    <a:lnB w="28575" cap="flat" cmpd="sng" algn="ctr">
                      <a:solidFill>
                        <a:srgbClr val="87BD31"/>
                      </a:solidFill>
                      <a:prstDash val="solid"/>
                      <a:round/>
                      <a:headEnd type="none" w="med" len="med"/>
                      <a:tailEnd type="none" w="med" len="med"/>
                    </a:lnB>
                    <a:solidFill>
                      <a:schemeClr val="bg1">
                        <a:alpha val="80000"/>
                      </a:schemeClr>
                    </a:solidFill>
                  </a:tcPr>
                </a:tc>
                <a:tc>
                  <a:txBody>
                    <a:bodyPr/>
                    <a:lstStyle/>
                    <a:p>
                      <a:endParaRPr lang="en-GB"/>
                    </a:p>
                  </a:txBody>
                  <a:tcPr>
                    <a:lnL w="28575" cap="flat" cmpd="sng" algn="ctr">
                      <a:solidFill>
                        <a:srgbClr val="87BD31"/>
                      </a:solidFill>
                      <a:prstDash val="solid"/>
                      <a:round/>
                      <a:headEnd type="none" w="med" len="med"/>
                      <a:tailEnd type="none" w="med" len="med"/>
                    </a:lnL>
                    <a:lnR w="28575" cap="flat" cmpd="sng" algn="ctr">
                      <a:solidFill>
                        <a:srgbClr val="87BD31"/>
                      </a:solidFill>
                      <a:prstDash val="solid"/>
                      <a:round/>
                      <a:headEnd type="none" w="med" len="med"/>
                      <a:tailEnd type="none" w="med" len="med"/>
                    </a:lnR>
                    <a:lnT w="28575" cap="flat" cmpd="sng" algn="ctr">
                      <a:solidFill>
                        <a:srgbClr val="87BD31"/>
                      </a:solidFill>
                      <a:prstDash val="solid"/>
                      <a:round/>
                      <a:headEnd type="none" w="med" len="med"/>
                      <a:tailEnd type="none" w="med" len="med"/>
                    </a:lnT>
                    <a:lnB w="28575" cap="flat" cmpd="sng" algn="ctr">
                      <a:solidFill>
                        <a:srgbClr val="87BD31"/>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87BD31"/>
                      </a:solidFill>
                      <a:prstDash val="solid"/>
                      <a:round/>
                      <a:headEnd type="none" w="med" len="med"/>
                      <a:tailEnd type="none" w="med" len="med"/>
                    </a:lnL>
                    <a:lnR w="28575" cap="flat" cmpd="sng" algn="ctr">
                      <a:solidFill>
                        <a:srgbClr val="87BD31"/>
                      </a:solidFill>
                      <a:prstDash val="solid"/>
                      <a:round/>
                      <a:headEnd type="none" w="med" len="med"/>
                      <a:tailEnd type="none" w="med" len="med"/>
                    </a:lnR>
                    <a:lnT w="28575" cap="flat" cmpd="sng" algn="ctr">
                      <a:solidFill>
                        <a:srgbClr val="87BD31"/>
                      </a:solidFill>
                      <a:prstDash val="solid"/>
                      <a:round/>
                      <a:headEnd type="none" w="med" len="med"/>
                      <a:tailEnd type="none" w="med" len="med"/>
                    </a:lnT>
                    <a:lnB w="28575" cap="flat" cmpd="sng" algn="ctr">
                      <a:solidFill>
                        <a:srgbClr val="87BD31"/>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87BD31"/>
                      </a:solidFill>
                      <a:prstDash val="solid"/>
                      <a:round/>
                      <a:headEnd type="none" w="med" len="med"/>
                      <a:tailEnd type="none" w="med" len="med"/>
                    </a:lnL>
                    <a:lnR w="28575" cap="flat" cmpd="sng" algn="ctr">
                      <a:solidFill>
                        <a:srgbClr val="87BD31"/>
                      </a:solidFill>
                      <a:prstDash val="solid"/>
                      <a:round/>
                      <a:headEnd type="none" w="med" len="med"/>
                      <a:tailEnd type="none" w="med" len="med"/>
                    </a:lnR>
                    <a:lnT w="28575" cap="flat" cmpd="sng" algn="ctr">
                      <a:solidFill>
                        <a:srgbClr val="87BD31"/>
                      </a:solidFill>
                      <a:prstDash val="solid"/>
                      <a:round/>
                      <a:headEnd type="none" w="med" len="med"/>
                      <a:tailEnd type="none" w="med" len="med"/>
                    </a:lnT>
                    <a:lnB w="28575" cap="flat" cmpd="sng" algn="ctr">
                      <a:solidFill>
                        <a:srgbClr val="87BD31"/>
                      </a:solidFill>
                      <a:prstDash val="solid"/>
                      <a:round/>
                      <a:headEnd type="none" w="med" len="med"/>
                      <a:tailEnd type="none" w="med" len="med"/>
                    </a:lnB>
                    <a:solidFill>
                      <a:schemeClr val="bg1"/>
                    </a:solidFill>
                  </a:tcPr>
                </a:tc>
                <a:tc>
                  <a:txBody>
                    <a:bodyPr/>
                    <a:lstStyle/>
                    <a:p>
                      <a:endParaRPr lang="en-GB" dirty="0"/>
                    </a:p>
                  </a:txBody>
                  <a:tcPr>
                    <a:lnL w="28575" cap="flat" cmpd="sng" algn="ctr">
                      <a:solidFill>
                        <a:srgbClr val="87BD31"/>
                      </a:solidFill>
                      <a:prstDash val="solid"/>
                      <a:round/>
                      <a:headEnd type="none" w="med" len="med"/>
                      <a:tailEnd type="none" w="med" len="med"/>
                    </a:lnL>
                    <a:lnR w="28575" cap="flat" cmpd="sng" algn="ctr">
                      <a:solidFill>
                        <a:srgbClr val="87BD31"/>
                      </a:solidFill>
                      <a:prstDash val="solid"/>
                      <a:round/>
                      <a:headEnd type="none" w="med" len="med"/>
                      <a:tailEnd type="none" w="med" len="med"/>
                    </a:lnR>
                    <a:lnT w="28575" cap="flat" cmpd="sng" algn="ctr">
                      <a:solidFill>
                        <a:srgbClr val="87BD31"/>
                      </a:solidFill>
                      <a:prstDash val="solid"/>
                      <a:round/>
                      <a:headEnd type="none" w="med" len="med"/>
                      <a:tailEnd type="none" w="med" len="med"/>
                    </a:lnT>
                    <a:lnB w="28575" cap="flat" cmpd="sng" algn="ctr">
                      <a:solidFill>
                        <a:srgbClr val="87BD31"/>
                      </a:solidFill>
                      <a:prstDash val="solid"/>
                      <a:round/>
                      <a:headEnd type="none" w="med" len="med"/>
                      <a:tailEnd type="none" w="med" len="med"/>
                    </a:lnB>
                    <a:solidFill>
                      <a:schemeClr val="bg1"/>
                    </a:solidFill>
                  </a:tcPr>
                </a:tc>
                <a:tc>
                  <a:txBody>
                    <a:bodyPr/>
                    <a:lstStyle/>
                    <a:p>
                      <a:endParaRPr lang="en-GB" dirty="0"/>
                    </a:p>
                  </a:txBody>
                  <a:tcPr>
                    <a:lnL w="28575" cap="flat" cmpd="sng" algn="ctr">
                      <a:solidFill>
                        <a:srgbClr val="87BD31"/>
                      </a:solidFill>
                      <a:prstDash val="solid"/>
                      <a:round/>
                      <a:headEnd type="none" w="med" len="med"/>
                      <a:tailEnd type="none" w="med" len="med"/>
                    </a:lnL>
                    <a:lnR w="28575" cap="flat" cmpd="sng" algn="ctr">
                      <a:solidFill>
                        <a:srgbClr val="87BD31"/>
                      </a:solidFill>
                      <a:prstDash val="solid"/>
                      <a:round/>
                      <a:headEnd type="none" w="med" len="med"/>
                      <a:tailEnd type="none" w="med" len="med"/>
                    </a:lnR>
                    <a:lnT w="28575" cap="flat" cmpd="sng" algn="ctr">
                      <a:solidFill>
                        <a:srgbClr val="87BD31"/>
                      </a:solidFill>
                      <a:prstDash val="solid"/>
                      <a:round/>
                      <a:headEnd type="none" w="med" len="med"/>
                      <a:tailEnd type="none" w="med" len="med"/>
                    </a:lnT>
                    <a:lnB w="28575" cap="flat" cmpd="sng" algn="ctr">
                      <a:solidFill>
                        <a:srgbClr val="87BD31"/>
                      </a:solidFill>
                      <a:prstDash val="solid"/>
                      <a:round/>
                      <a:headEnd type="none" w="med" len="med"/>
                      <a:tailEnd type="none" w="med" len="med"/>
                    </a:lnB>
                    <a:solidFill>
                      <a:schemeClr val="bg1"/>
                    </a:solidFill>
                  </a:tcPr>
                </a:tc>
                <a:extLst>
                  <a:ext uri="{0D108BD9-81ED-4DB2-BD59-A6C34878D82A}">
                    <a16:rowId xmlns:a16="http://schemas.microsoft.com/office/drawing/2014/main" val="1165208500"/>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903149727"/>
              </p:ext>
            </p:extLst>
          </p:nvPr>
        </p:nvGraphicFramePr>
        <p:xfrm>
          <a:off x="755650" y="2927946"/>
          <a:ext cx="7632702" cy="1023541"/>
        </p:xfrm>
        <a:graphic>
          <a:graphicData uri="http://schemas.openxmlformats.org/drawingml/2006/table">
            <a:tbl>
              <a:tblPr firstRow="1" bandRow="1">
                <a:tableStyleId>{5C22544A-7EE6-4342-B048-85BDC9FD1C3A}</a:tableStyleId>
              </a:tblPr>
              <a:tblGrid>
                <a:gridCol w="1090386">
                  <a:extLst>
                    <a:ext uri="{9D8B030D-6E8A-4147-A177-3AD203B41FA5}">
                      <a16:colId xmlns:a16="http://schemas.microsoft.com/office/drawing/2014/main" val="2083398977"/>
                    </a:ext>
                  </a:extLst>
                </a:gridCol>
                <a:gridCol w="1090386">
                  <a:extLst>
                    <a:ext uri="{9D8B030D-6E8A-4147-A177-3AD203B41FA5}">
                      <a16:colId xmlns:a16="http://schemas.microsoft.com/office/drawing/2014/main" val="3866533464"/>
                    </a:ext>
                  </a:extLst>
                </a:gridCol>
                <a:gridCol w="1090386">
                  <a:extLst>
                    <a:ext uri="{9D8B030D-6E8A-4147-A177-3AD203B41FA5}">
                      <a16:colId xmlns:a16="http://schemas.microsoft.com/office/drawing/2014/main" val="1504939059"/>
                    </a:ext>
                  </a:extLst>
                </a:gridCol>
                <a:gridCol w="1090386">
                  <a:extLst>
                    <a:ext uri="{9D8B030D-6E8A-4147-A177-3AD203B41FA5}">
                      <a16:colId xmlns:a16="http://schemas.microsoft.com/office/drawing/2014/main" val="295102372"/>
                    </a:ext>
                  </a:extLst>
                </a:gridCol>
                <a:gridCol w="1090386">
                  <a:extLst>
                    <a:ext uri="{9D8B030D-6E8A-4147-A177-3AD203B41FA5}">
                      <a16:colId xmlns:a16="http://schemas.microsoft.com/office/drawing/2014/main" val="2691479813"/>
                    </a:ext>
                  </a:extLst>
                </a:gridCol>
                <a:gridCol w="1090386">
                  <a:extLst>
                    <a:ext uri="{9D8B030D-6E8A-4147-A177-3AD203B41FA5}">
                      <a16:colId xmlns:a16="http://schemas.microsoft.com/office/drawing/2014/main" val="977620957"/>
                    </a:ext>
                  </a:extLst>
                </a:gridCol>
                <a:gridCol w="1090386">
                  <a:extLst>
                    <a:ext uri="{9D8B030D-6E8A-4147-A177-3AD203B41FA5}">
                      <a16:colId xmlns:a16="http://schemas.microsoft.com/office/drawing/2014/main" val="2582970042"/>
                    </a:ext>
                  </a:extLst>
                </a:gridCol>
              </a:tblGrid>
              <a:tr h="1023541">
                <a:tc>
                  <a:txBody>
                    <a:bodyPr/>
                    <a:lstStyle/>
                    <a:p>
                      <a:endParaRPr lang="en-GB" dirty="0"/>
                    </a:p>
                  </a:txBody>
                  <a:tcPr>
                    <a:lnL w="28575" cap="flat" cmpd="sng" algn="ctr">
                      <a:solidFill>
                        <a:srgbClr val="87BD31"/>
                      </a:solidFill>
                      <a:prstDash val="solid"/>
                      <a:round/>
                      <a:headEnd type="none" w="med" len="med"/>
                      <a:tailEnd type="none" w="med" len="med"/>
                    </a:lnL>
                    <a:lnR w="28575" cap="flat" cmpd="sng" algn="ctr">
                      <a:solidFill>
                        <a:srgbClr val="87BD31"/>
                      </a:solidFill>
                      <a:prstDash val="solid"/>
                      <a:round/>
                      <a:headEnd type="none" w="med" len="med"/>
                      <a:tailEnd type="none" w="med" len="med"/>
                    </a:lnR>
                    <a:lnT w="28575" cap="flat" cmpd="sng" algn="ctr">
                      <a:solidFill>
                        <a:srgbClr val="87BD31"/>
                      </a:solidFill>
                      <a:prstDash val="solid"/>
                      <a:round/>
                      <a:headEnd type="none" w="med" len="med"/>
                      <a:tailEnd type="none" w="med" len="med"/>
                    </a:lnT>
                    <a:lnB w="28575" cap="flat" cmpd="sng" algn="ctr">
                      <a:solidFill>
                        <a:srgbClr val="87BD31"/>
                      </a:solidFill>
                      <a:prstDash val="solid"/>
                      <a:round/>
                      <a:headEnd type="none" w="med" len="med"/>
                      <a:tailEnd type="none" w="med" len="med"/>
                    </a:lnB>
                    <a:solidFill>
                      <a:srgbClr val="CFE09B">
                        <a:alpha val="70000"/>
                      </a:srgbClr>
                    </a:solidFill>
                  </a:tcPr>
                </a:tc>
                <a:tc>
                  <a:txBody>
                    <a:bodyPr/>
                    <a:lstStyle/>
                    <a:p>
                      <a:endParaRPr lang="en-GB" dirty="0"/>
                    </a:p>
                  </a:txBody>
                  <a:tcPr>
                    <a:lnL w="28575" cap="flat" cmpd="sng" algn="ctr">
                      <a:solidFill>
                        <a:srgbClr val="87BD31"/>
                      </a:solidFill>
                      <a:prstDash val="solid"/>
                      <a:round/>
                      <a:headEnd type="none" w="med" len="med"/>
                      <a:tailEnd type="none" w="med" len="med"/>
                    </a:lnL>
                    <a:lnR w="28575" cap="flat" cmpd="sng" algn="ctr">
                      <a:solidFill>
                        <a:srgbClr val="87BD31"/>
                      </a:solidFill>
                      <a:prstDash val="solid"/>
                      <a:round/>
                      <a:headEnd type="none" w="med" len="med"/>
                      <a:tailEnd type="none" w="med" len="med"/>
                    </a:lnR>
                    <a:lnT w="28575" cap="flat" cmpd="sng" algn="ctr">
                      <a:solidFill>
                        <a:srgbClr val="87BD31"/>
                      </a:solidFill>
                      <a:prstDash val="solid"/>
                      <a:round/>
                      <a:headEnd type="none" w="med" len="med"/>
                      <a:tailEnd type="none" w="med" len="med"/>
                    </a:lnT>
                    <a:lnB w="28575" cap="flat" cmpd="sng" algn="ctr">
                      <a:solidFill>
                        <a:srgbClr val="87BD31"/>
                      </a:solidFill>
                      <a:prstDash val="solid"/>
                      <a:round/>
                      <a:headEnd type="none" w="med" len="med"/>
                      <a:tailEnd type="none" w="med" len="med"/>
                    </a:lnB>
                    <a:solidFill>
                      <a:srgbClr val="CFE09B">
                        <a:alpha val="70000"/>
                      </a:srgbClr>
                    </a:solidFill>
                  </a:tcPr>
                </a:tc>
                <a:tc>
                  <a:txBody>
                    <a:bodyPr/>
                    <a:lstStyle/>
                    <a:p>
                      <a:endParaRPr lang="en-GB"/>
                    </a:p>
                  </a:txBody>
                  <a:tcPr>
                    <a:lnL w="28575" cap="flat" cmpd="sng" algn="ctr">
                      <a:solidFill>
                        <a:srgbClr val="87BD31"/>
                      </a:solidFill>
                      <a:prstDash val="solid"/>
                      <a:round/>
                      <a:headEnd type="none" w="med" len="med"/>
                      <a:tailEnd type="none" w="med" len="med"/>
                    </a:lnL>
                    <a:lnR w="28575" cap="flat" cmpd="sng" algn="ctr">
                      <a:solidFill>
                        <a:srgbClr val="87BD31"/>
                      </a:solidFill>
                      <a:prstDash val="solid"/>
                      <a:round/>
                      <a:headEnd type="none" w="med" len="med"/>
                      <a:tailEnd type="none" w="med" len="med"/>
                    </a:lnR>
                    <a:lnT w="28575" cap="flat" cmpd="sng" algn="ctr">
                      <a:solidFill>
                        <a:srgbClr val="87BD31"/>
                      </a:solidFill>
                      <a:prstDash val="solid"/>
                      <a:round/>
                      <a:headEnd type="none" w="med" len="med"/>
                      <a:tailEnd type="none" w="med" len="med"/>
                    </a:lnT>
                    <a:lnB w="28575" cap="flat" cmpd="sng" algn="ctr">
                      <a:solidFill>
                        <a:srgbClr val="87BD31"/>
                      </a:solidFill>
                      <a:prstDash val="solid"/>
                      <a:round/>
                      <a:headEnd type="none" w="med" len="med"/>
                      <a:tailEnd type="none" w="med" len="med"/>
                    </a:lnB>
                    <a:solidFill>
                      <a:schemeClr val="bg1"/>
                    </a:solidFill>
                  </a:tcPr>
                </a:tc>
                <a:tc>
                  <a:txBody>
                    <a:bodyPr/>
                    <a:lstStyle/>
                    <a:p>
                      <a:endParaRPr lang="en-GB"/>
                    </a:p>
                  </a:txBody>
                  <a:tcPr>
                    <a:lnL w="28575" cap="flat" cmpd="sng" algn="ctr">
                      <a:solidFill>
                        <a:srgbClr val="87BD31"/>
                      </a:solidFill>
                      <a:prstDash val="solid"/>
                      <a:round/>
                      <a:headEnd type="none" w="med" len="med"/>
                      <a:tailEnd type="none" w="med" len="med"/>
                    </a:lnL>
                    <a:lnR w="28575" cap="flat" cmpd="sng" algn="ctr">
                      <a:solidFill>
                        <a:srgbClr val="87BD31"/>
                      </a:solidFill>
                      <a:prstDash val="solid"/>
                      <a:round/>
                      <a:headEnd type="none" w="med" len="med"/>
                      <a:tailEnd type="none" w="med" len="med"/>
                    </a:lnR>
                    <a:lnT w="28575" cap="flat" cmpd="sng" algn="ctr">
                      <a:solidFill>
                        <a:srgbClr val="87BD31"/>
                      </a:solidFill>
                      <a:prstDash val="solid"/>
                      <a:round/>
                      <a:headEnd type="none" w="med" len="med"/>
                      <a:tailEnd type="none" w="med" len="med"/>
                    </a:lnT>
                    <a:lnB w="28575" cap="flat" cmpd="sng" algn="ctr">
                      <a:solidFill>
                        <a:srgbClr val="87BD31"/>
                      </a:solidFill>
                      <a:prstDash val="solid"/>
                      <a:round/>
                      <a:headEnd type="none" w="med" len="med"/>
                      <a:tailEnd type="none" w="med" len="med"/>
                    </a:lnB>
                    <a:solidFill>
                      <a:schemeClr val="bg1"/>
                    </a:solidFill>
                  </a:tcPr>
                </a:tc>
                <a:tc>
                  <a:txBody>
                    <a:bodyPr/>
                    <a:lstStyle/>
                    <a:p>
                      <a:endParaRPr lang="en-GB" dirty="0"/>
                    </a:p>
                  </a:txBody>
                  <a:tcPr>
                    <a:lnL w="28575" cap="flat" cmpd="sng" algn="ctr">
                      <a:solidFill>
                        <a:srgbClr val="87BD31"/>
                      </a:solidFill>
                      <a:prstDash val="solid"/>
                      <a:round/>
                      <a:headEnd type="none" w="med" len="med"/>
                      <a:tailEnd type="none" w="med" len="med"/>
                    </a:lnL>
                    <a:lnR w="28575" cap="flat" cmpd="sng" algn="ctr">
                      <a:solidFill>
                        <a:srgbClr val="87BD31"/>
                      </a:solidFill>
                      <a:prstDash val="solid"/>
                      <a:round/>
                      <a:headEnd type="none" w="med" len="med"/>
                      <a:tailEnd type="none" w="med" len="med"/>
                    </a:lnR>
                    <a:lnT w="28575" cap="flat" cmpd="sng" algn="ctr">
                      <a:solidFill>
                        <a:srgbClr val="87BD31"/>
                      </a:solidFill>
                      <a:prstDash val="solid"/>
                      <a:round/>
                      <a:headEnd type="none" w="med" len="med"/>
                      <a:tailEnd type="none" w="med" len="med"/>
                    </a:lnT>
                    <a:lnB w="28575" cap="flat" cmpd="sng" algn="ctr">
                      <a:solidFill>
                        <a:srgbClr val="87BD31"/>
                      </a:solidFill>
                      <a:prstDash val="solid"/>
                      <a:round/>
                      <a:headEnd type="none" w="med" len="med"/>
                      <a:tailEnd type="none" w="med" len="med"/>
                    </a:lnB>
                    <a:solidFill>
                      <a:schemeClr val="bg1"/>
                    </a:solidFill>
                  </a:tcPr>
                </a:tc>
                <a:tc>
                  <a:txBody>
                    <a:bodyPr/>
                    <a:lstStyle/>
                    <a:p>
                      <a:endParaRPr lang="en-GB" dirty="0"/>
                    </a:p>
                  </a:txBody>
                  <a:tcPr>
                    <a:lnL w="28575" cap="flat" cmpd="sng" algn="ctr">
                      <a:solidFill>
                        <a:srgbClr val="87BD31"/>
                      </a:solidFill>
                      <a:prstDash val="solid"/>
                      <a:round/>
                      <a:headEnd type="none" w="med" len="med"/>
                      <a:tailEnd type="none" w="med" len="med"/>
                    </a:lnL>
                    <a:lnR w="28575" cap="flat" cmpd="sng" algn="ctr">
                      <a:solidFill>
                        <a:srgbClr val="87BD31"/>
                      </a:solidFill>
                      <a:prstDash val="solid"/>
                      <a:round/>
                      <a:headEnd type="none" w="med" len="med"/>
                      <a:tailEnd type="none" w="med" len="med"/>
                    </a:lnR>
                    <a:lnT w="28575" cap="flat" cmpd="sng" algn="ctr">
                      <a:solidFill>
                        <a:srgbClr val="87BD31"/>
                      </a:solidFill>
                      <a:prstDash val="solid"/>
                      <a:round/>
                      <a:headEnd type="none" w="med" len="med"/>
                      <a:tailEnd type="none" w="med" len="med"/>
                    </a:lnT>
                    <a:lnB w="28575" cap="flat" cmpd="sng" algn="ctr">
                      <a:solidFill>
                        <a:srgbClr val="87BD31"/>
                      </a:solidFill>
                      <a:prstDash val="solid"/>
                      <a:round/>
                      <a:headEnd type="none" w="med" len="med"/>
                      <a:tailEnd type="none" w="med" len="med"/>
                    </a:lnB>
                    <a:solidFill>
                      <a:schemeClr val="bg1"/>
                    </a:solidFill>
                  </a:tcPr>
                </a:tc>
                <a:tc>
                  <a:txBody>
                    <a:bodyPr/>
                    <a:lstStyle/>
                    <a:p>
                      <a:endParaRPr lang="en-GB" dirty="0"/>
                    </a:p>
                  </a:txBody>
                  <a:tcPr>
                    <a:lnL w="28575" cap="flat" cmpd="sng" algn="ctr">
                      <a:solidFill>
                        <a:srgbClr val="87BD31"/>
                      </a:solidFill>
                      <a:prstDash val="solid"/>
                      <a:round/>
                      <a:headEnd type="none" w="med" len="med"/>
                      <a:tailEnd type="none" w="med" len="med"/>
                    </a:lnL>
                    <a:lnR w="28575" cap="flat" cmpd="sng" algn="ctr">
                      <a:solidFill>
                        <a:srgbClr val="87BD31"/>
                      </a:solidFill>
                      <a:prstDash val="solid"/>
                      <a:round/>
                      <a:headEnd type="none" w="med" len="med"/>
                      <a:tailEnd type="none" w="med" len="med"/>
                    </a:lnR>
                    <a:lnT w="28575" cap="flat" cmpd="sng" algn="ctr">
                      <a:solidFill>
                        <a:srgbClr val="87BD31"/>
                      </a:solidFill>
                      <a:prstDash val="solid"/>
                      <a:round/>
                      <a:headEnd type="none" w="med" len="med"/>
                      <a:tailEnd type="none" w="med" len="med"/>
                    </a:lnT>
                    <a:lnB w="28575" cap="flat" cmpd="sng" algn="ctr">
                      <a:solidFill>
                        <a:srgbClr val="87BD31"/>
                      </a:solidFill>
                      <a:prstDash val="solid"/>
                      <a:round/>
                      <a:headEnd type="none" w="med" len="med"/>
                      <a:tailEnd type="none" w="med" len="med"/>
                    </a:lnB>
                    <a:solidFill>
                      <a:schemeClr val="bg1"/>
                    </a:solidFill>
                  </a:tcPr>
                </a:tc>
                <a:extLst>
                  <a:ext uri="{0D108BD9-81ED-4DB2-BD59-A6C34878D82A}">
                    <a16:rowId xmlns:a16="http://schemas.microsoft.com/office/drawing/2014/main" val="1165208500"/>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3210824922"/>
              </p:ext>
            </p:extLst>
          </p:nvPr>
        </p:nvGraphicFramePr>
        <p:xfrm>
          <a:off x="755650" y="2927945"/>
          <a:ext cx="7632702" cy="1023541"/>
        </p:xfrm>
        <a:graphic>
          <a:graphicData uri="http://schemas.openxmlformats.org/drawingml/2006/table">
            <a:tbl>
              <a:tblPr firstRow="1" bandRow="1">
                <a:tableStyleId>{5C22544A-7EE6-4342-B048-85BDC9FD1C3A}</a:tableStyleId>
              </a:tblPr>
              <a:tblGrid>
                <a:gridCol w="1090386">
                  <a:extLst>
                    <a:ext uri="{9D8B030D-6E8A-4147-A177-3AD203B41FA5}">
                      <a16:colId xmlns:a16="http://schemas.microsoft.com/office/drawing/2014/main" val="2083398977"/>
                    </a:ext>
                  </a:extLst>
                </a:gridCol>
                <a:gridCol w="1090386">
                  <a:extLst>
                    <a:ext uri="{9D8B030D-6E8A-4147-A177-3AD203B41FA5}">
                      <a16:colId xmlns:a16="http://schemas.microsoft.com/office/drawing/2014/main" val="3866533464"/>
                    </a:ext>
                  </a:extLst>
                </a:gridCol>
                <a:gridCol w="1090386">
                  <a:extLst>
                    <a:ext uri="{9D8B030D-6E8A-4147-A177-3AD203B41FA5}">
                      <a16:colId xmlns:a16="http://schemas.microsoft.com/office/drawing/2014/main" val="1504939059"/>
                    </a:ext>
                  </a:extLst>
                </a:gridCol>
                <a:gridCol w="1090386">
                  <a:extLst>
                    <a:ext uri="{9D8B030D-6E8A-4147-A177-3AD203B41FA5}">
                      <a16:colId xmlns:a16="http://schemas.microsoft.com/office/drawing/2014/main" val="295102372"/>
                    </a:ext>
                  </a:extLst>
                </a:gridCol>
                <a:gridCol w="1090386">
                  <a:extLst>
                    <a:ext uri="{9D8B030D-6E8A-4147-A177-3AD203B41FA5}">
                      <a16:colId xmlns:a16="http://schemas.microsoft.com/office/drawing/2014/main" val="2691479813"/>
                    </a:ext>
                  </a:extLst>
                </a:gridCol>
                <a:gridCol w="1090386">
                  <a:extLst>
                    <a:ext uri="{9D8B030D-6E8A-4147-A177-3AD203B41FA5}">
                      <a16:colId xmlns:a16="http://schemas.microsoft.com/office/drawing/2014/main" val="977620957"/>
                    </a:ext>
                  </a:extLst>
                </a:gridCol>
                <a:gridCol w="1090386">
                  <a:extLst>
                    <a:ext uri="{9D8B030D-6E8A-4147-A177-3AD203B41FA5}">
                      <a16:colId xmlns:a16="http://schemas.microsoft.com/office/drawing/2014/main" val="2582970042"/>
                    </a:ext>
                  </a:extLst>
                </a:gridCol>
              </a:tblGrid>
              <a:tr h="1023541">
                <a:tc>
                  <a:txBody>
                    <a:bodyPr/>
                    <a:lstStyle/>
                    <a:p>
                      <a:endParaRPr lang="en-GB" dirty="0"/>
                    </a:p>
                  </a:txBody>
                  <a:tcPr>
                    <a:lnL w="28575" cap="flat" cmpd="sng" algn="ctr">
                      <a:solidFill>
                        <a:srgbClr val="87BD31"/>
                      </a:solidFill>
                      <a:prstDash val="solid"/>
                      <a:round/>
                      <a:headEnd type="none" w="med" len="med"/>
                      <a:tailEnd type="none" w="med" len="med"/>
                    </a:lnL>
                    <a:lnR w="28575" cap="flat" cmpd="sng" algn="ctr">
                      <a:solidFill>
                        <a:srgbClr val="87BD31"/>
                      </a:solidFill>
                      <a:prstDash val="solid"/>
                      <a:round/>
                      <a:headEnd type="none" w="med" len="med"/>
                      <a:tailEnd type="none" w="med" len="med"/>
                    </a:lnR>
                    <a:lnT w="28575" cap="flat" cmpd="sng" algn="ctr">
                      <a:solidFill>
                        <a:srgbClr val="87BD31"/>
                      </a:solidFill>
                      <a:prstDash val="solid"/>
                      <a:round/>
                      <a:headEnd type="none" w="med" len="med"/>
                      <a:tailEnd type="none" w="med" len="med"/>
                    </a:lnT>
                    <a:lnB w="28575" cap="flat" cmpd="sng" algn="ctr">
                      <a:solidFill>
                        <a:srgbClr val="87BD31"/>
                      </a:solidFill>
                      <a:prstDash val="solid"/>
                      <a:round/>
                      <a:headEnd type="none" w="med" len="med"/>
                      <a:tailEnd type="none" w="med" len="med"/>
                    </a:lnB>
                    <a:solidFill>
                      <a:srgbClr val="CFE09B">
                        <a:alpha val="70000"/>
                      </a:srgbClr>
                    </a:solidFill>
                  </a:tcPr>
                </a:tc>
                <a:tc>
                  <a:txBody>
                    <a:bodyPr/>
                    <a:lstStyle/>
                    <a:p>
                      <a:endParaRPr lang="en-GB" dirty="0"/>
                    </a:p>
                  </a:txBody>
                  <a:tcPr>
                    <a:lnL w="28575" cap="flat" cmpd="sng" algn="ctr">
                      <a:solidFill>
                        <a:srgbClr val="87BD31"/>
                      </a:solidFill>
                      <a:prstDash val="solid"/>
                      <a:round/>
                      <a:headEnd type="none" w="med" len="med"/>
                      <a:tailEnd type="none" w="med" len="med"/>
                    </a:lnL>
                    <a:lnR w="28575" cap="flat" cmpd="sng" algn="ctr">
                      <a:solidFill>
                        <a:srgbClr val="87BD31"/>
                      </a:solidFill>
                      <a:prstDash val="solid"/>
                      <a:round/>
                      <a:headEnd type="none" w="med" len="med"/>
                      <a:tailEnd type="none" w="med" len="med"/>
                    </a:lnR>
                    <a:lnT w="28575" cap="flat" cmpd="sng" algn="ctr">
                      <a:solidFill>
                        <a:srgbClr val="87BD31"/>
                      </a:solidFill>
                      <a:prstDash val="solid"/>
                      <a:round/>
                      <a:headEnd type="none" w="med" len="med"/>
                      <a:tailEnd type="none" w="med" len="med"/>
                    </a:lnT>
                    <a:lnB w="28575" cap="flat" cmpd="sng" algn="ctr">
                      <a:solidFill>
                        <a:srgbClr val="87BD31"/>
                      </a:solidFill>
                      <a:prstDash val="solid"/>
                      <a:round/>
                      <a:headEnd type="none" w="med" len="med"/>
                      <a:tailEnd type="none" w="med" len="med"/>
                    </a:lnB>
                    <a:solidFill>
                      <a:srgbClr val="CFE09B">
                        <a:alpha val="70000"/>
                      </a:srgbClr>
                    </a:solidFill>
                  </a:tcPr>
                </a:tc>
                <a:tc>
                  <a:txBody>
                    <a:bodyPr/>
                    <a:lstStyle/>
                    <a:p>
                      <a:endParaRPr lang="en-GB" dirty="0"/>
                    </a:p>
                  </a:txBody>
                  <a:tcPr>
                    <a:lnL w="28575" cap="flat" cmpd="sng" algn="ctr">
                      <a:solidFill>
                        <a:srgbClr val="87BD31"/>
                      </a:solidFill>
                      <a:prstDash val="solid"/>
                      <a:round/>
                      <a:headEnd type="none" w="med" len="med"/>
                      <a:tailEnd type="none" w="med" len="med"/>
                    </a:lnL>
                    <a:lnR w="28575" cap="flat" cmpd="sng" algn="ctr">
                      <a:solidFill>
                        <a:srgbClr val="87BD31"/>
                      </a:solidFill>
                      <a:prstDash val="solid"/>
                      <a:round/>
                      <a:headEnd type="none" w="med" len="med"/>
                      <a:tailEnd type="none" w="med" len="med"/>
                    </a:lnR>
                    <a:lnT w="28575" cap="flat" cmpd="sng" algn="ctr">
                      <a:solidFill>
                        <a:srgbClr val="87BD31"/>
                      </a:solidFill>
                      <a:prstDash val="solid"/>
                      <a:round/>
                      <a:headEnd type="none" w="med" len="med"/>
                      <a:tailEnd type="none" w="med" len="med"/>
                    </a:lnT>
                    <a:lnB w="28575" cap="flat" cmpd="sng" algn="ctr">
                      <a:solidFill>
                        <a:srgbClr val="87BD31"/>
                      </a:solidFill>
                      <a:prstDash val="solid"/>
                      <a:round/>
                      <a:headEnd type="none" w="med" len="med"/>
                      <a:tailEnd type="none" w="med" len="med"/>
                    </a:lnB>
                    <a:solidFill>
                      <a:srgbClr val="FDD182"/>
                    </a:solidFill>
                  </a:tcPr>
                </a:tc>
                <a:tc>
                  <a:txBody>
                    <a:bodyPr/>
                    <a:lstStyle/>
                    <a:p>
                      <a:endParaRPr lang="en-GB" dirty="0"/>
                    </a:p>
                  </a:txBody>
                  <a:tcPr>
                    <a:lnL w="28575" cap="flat" cmpd="sng" algn="ctr">
                      <a:solidFill>
                        <a:srgbClr val="87BD31"/>
                      </a:solidFill>
                      <a:prstDash val="solid"/>
                      <a:round/>
                      <a:headEnd type="none" w="med" len="med"/>
                      <a:tailEnd type="none" w="med" len="med"/>
                    </a:lnL>
                    <a:lnR w="28575" cap="flat" cmpd="sng" algn="ctr">
                      <a:solidFill>
                        <a:srgbClr val="87BD31"/>
                      </a:solidFill>
                      <a:prstDash val="solid"/>
                      <a:round/>
                      <a:headEnd type="none" w="med" len="med"/>
                      <a:tailEnd type="none" w="med" len="med"/>
                    </a:lnR>
                    <a:lnT w="28575" cap="flat" cmpd="sng" algn="ctr">
                      <a:solidFill>
                        <a:srgbClr val="87BD31"/>
                      </a:solidFill>
                      <a:prstDash val="solid"/>
                      <a:round/>
                      <a:headEnd type="none" w="med" len="med"/>
                      <a:tailEnd type="none" w="med" len="med"/>
                    </a:lnT>
                    <a:lnB w="28575" cap="flat" cmpd="sng" algn="ctr">
                      <a:solidFill>
                        <a:srgbClr val="87BD31"/>
                      </a:solidFill>
                      <a:prstDash val="solid"/>
                      <a:round/>
                      <a:headEnd type="none" w="med" len="med"/>
                      <a:tailEnd type="none" w="med" len="med"/>
                    </a:lnB>
                    <a:solidFill>
                      <a:srgbClr val="FDD182"/>
                    </a:solidFill>
                  </a:tcPr>
                </a:tc>
                <a:tc>
                  <a:txBody>
                    <a:bodyPr/>
                    <a:lstStyle/>
                    <a:p>
                      <a:endParaRPr lang="en-GB" dirty="0"/>
                    </a:p>
                  </a:txBody>
                  <a:tcPr>
                    <a:lnL w="28575" cap="flat" cmpd="sng" algn="ctr">
                      <a:solidFill>
                        <a:srgbClr val="87BD31"/>
                      </a:solidFill>
                      <a:prstDash val="solid"/>
                      <a:round/>
                      <a:headEnd type="none" w="med" len="med"/>
                      <a:tailEnd type="none" w="med" len="med"/>
                    </a:lnL>
                    <a:lnR w="28575" cap="flat" cmpd="sng" algn="ctr">
                      <a:solidFill>
                        <a:srgbClr val="87BD31"/>
                      </a:solidFill>
                      <a:prstDash val="solid"/>
                      <a:round/>
                      <a:headEnd type="none" w="med" len="med"/>
                      <a:tailEnd type="none" w="med" len="med"/>
                    </a:lnR>
                    <a:lnT w="28575" cap="flat" cmpd="sng" algn="ctr">
                      <a:solidFill>
                        <a:srgbClr val="87BD31"/>
                      </a:solidFill>
                      <a:prstDash val="solid"/>
                      <a:round/>
                      <a:headEnd type="none" w="med" len="med"/>
                      <a:tailEnd type="none" w="med" len="med"/>
                    </a:lnT>
                    <a:lnB w="28575" cap="flat" cmpd="sng" algn="ctr">
                      <a:solidFill>
                        <a:srgbClr val="87BD31"/>
                      </a:solidFill>
                      <a:prstDash val="solid"/>
                      <a:round/>
                      <a:headEnd type="none" w="med" len="med"/>
                      <a:tailEnd type="none" w="med" len="med"/>
                    </a:lnB>
                    <a:solidFill>
                      <a:srgbClr val="FDD182"/>
                    </a:solidFill>
                  </a:tcPr>
                </a:tc>
                <a:tc>
                  <a:txBody>
                    <a:bodyPr/>
                    <a:lstStyle/>
                    <a:p>
                      <a:endParaRPr lang="en-GB" dirty="0"/>
                    </a:p>
                  </a:txBody>
                  <a:tcPr>
                    <a:lnL w="28575" cap="flat" cmpd="sng" algn="ctr">
                      <a:solidFill>
                        <a:srgbClr val="87BD31"/>
                      </a:solidFill>
                      <a:prstDash val="solid"/>
                      <a:round/>
                      <a:headEnd type="none" w="med" len="med"/>
                      <a:tailEnd type="none" w="med" len="med"/>
                    </a:lnL>
                    <a:lnR w="28575" cap="flat" cmpd="sng" algn="ctr">
                      <a:solidFill>
                        <a:srgbClr val="87BD31"/>
                      </a:solidFill>
                      <a:prstDash val="solid"/>
                      <a:round/>
                      <a:headEnd type="none" w="med" len="med"/>
                      <a:tailEnd type="none" w="med" len="med"/>
                    </a:lnR>
                    <a:lnT w="28575" cap="flat" cmpd="sng" algn="ctr">
                      <a:solidFill>
                        <a:srgbClr val="87BD31"/>
                      </a:solidFill>
                      <a:prstDash val="solid"/>
                      <a:round/>
                      <a:headEnd type="none" w="med" len="med"/>
                      <a:tailEnd type="none" w="med" len="med"/>
                    </a:lnT>
                    <a:lnB w="28575" cap="flat" cmpd="sng" algn="ctr">
                      <a:solidFill>
                        <a:srgbClr val="87BD31"/>
                      </a:solidFill>
                      <a:prstDash val="solid"/>
                      <a:round/>
                      <a:headEnd type="none" w="med" len="med"/>
                      <a:tailEnd type="none" w="med" len="med"/>
                    </a:lnB>
                    <a:solidFill>
                      <a:srgbClr val="FDD182"/>
                    </a:solidFill>
                  </a:tcPr>
                </a:tc>
                <a:tc>
                  <a:txBody>
                    <a:bodyPr/>
                    <a:lstStyle/>
                    <a:p>
                      <a:endParaRPr lang="en-GB" dirty="0"/>
                    </a:p>
                  </a:txBody>
                  <a:tcPr>
                    <a:lnL w="28575" cap="flat" cmpd="sng" algn="ctr">
                      <a:solidFill>
                        <a:srgbClr val="87BD31"/>
                      </a:solidFill>
                      <a:prstDash val="solid"/>
                      <a:round/>
                      <a:headEnd type="none" w="med" len="med"/>
                      <a:tailEnd type="none" w="med" len="med"/>
                    </a:lnL>
                    <a:lnR w="28575" cap="flat" cmpd="sng" algn="ctr">
                      <a:solidFill>
                        <a:srgbClr val="87BD31"/>
                      </a:solidFill>
                      <a:prstDash val="solid"/>
                      <a:round/>
                      <a:headEnd type="none" w="med" len="med"/>
                      <a:tailEnd type="none" w="med" len="med"/>
                    </a:lnR>
                    <a:lnT w="28575" cap="flat" cmpd="sng" algn="ctr">
                      <a:solidFill>
                        <a:srgbClr val="87BD31"/>
                      </a:solidFill>
                      <a:prstDash val="solid"/>
                      <a:round/>
                      <a:headEnd type="none" w="med" len="med"/>
                      <a:tailEnd type="none" w="med" len="med"/>
                    </a:lnT>
                    <a:lnB w="28575" cap="flat" cmpd="sng" algn="ctr">
                      <a:solidFill>
                        <a:srgbClr val="87BD31"/>
                      </a:solidFill>
                      <a:prstDash val="solid"/>
                      <a:round/>
                      <a:headEnd type="none" w="med" len="med"/>
                      <a:tailEnd type="none" w="med" len="med"/>
                    </a:lnB>
                    <a:solidFill>
                      <a:schemeClr val="bg1"/>
                    </a:solidFill>
                  </a:tcPr>
                </a:tc>
                <a:extLst>
                  <a:ext uri="{0D108BD9-81ED-4DB2-BD59-A6C34878D82A}">
                    <a16:rowId xmlns:a16="http://schemas.microsoft.com/office/drawing/2014/main" val="1165208500"/>
                  </a:ext>
                </a:extLst>
              </a:tr>
            </a:tbl>
          </a:graphicData>
        </a:graphic>
      </p:graphicFrame>
      <p:grpSp>
        <p:nvGrpSpPr>
          <p:cNvPr id="6" name="Group 5"/>
          <p:cNvGrpSpPr/>
          <p:nvPr/>
        </p:nvGrpSpPr>
        <p:grpSpPr>
          <a:xfrm>
            <a:off x="1344246" y="4998093"/>
            <a:ext cx="797918" cy="620394"/>
            <a:chOff x="6506799" y="4688114"/>
            <a:chExt cx="797918" cy="620394"/>
          </a:xfrm>
        </p:grpSpPr>
        <p:sp>
          <p:nvSpPr>
            <p:cNvPr id="4" name="TextBox 3"/>
            <p:cNvSpPr txBox="1"/>
            <p:nvPr/>
          </p:nvSpPr>
          <p:spPr>
            <a:xfrm>
              <a:off x="6506799" y="4688114"/>
              <a:ext cx="121828" cy="615553"/>
            </a:xfrm>
            <a:prstGeom prst="rect">
              <a:avLst/>
            </a:prstGeom>
            <a:noFill/>
          </p:spPr>
          <p:txBody>
            <a:bodyPr wrap="square" lIns="0" tIns="0" rIns="0" bIns="0" rtlCol="0">
              <a:spAutoFit/>
            </a:bodyPr>
            <a:lstStyle/>
            <a:p>
              <a:pPr algn="ctr"/>
              <a:r>
                <a:rPr lang="en-GB" sz="2000" dirty="0"/>
                <a:t>5</a:t>
              </a:r>
            </a:p>
            <a:p>
              <a:pPr algn="ctr"/>
              <a:r>
                <a:rPr lang="en-GB" sz="2000" dirty="0"/>
                <a:t>7</a:t>
              </a:r>
            </a:p>
          </p:txBody>
        </p:sp>
        <p:sp>
          <p:nvSpPr>
            <p:cNvPr id="14" name="TextBox 13"/>
            <p:cNvSpPr txBox="1"/>
            <p:nvPr/>
          </p:nvSpPr>
          <p:spPr>
            <a:xfrm>
              <a:off x="6844844" y="4842001"/>
              <a:ext cx="121828" cy="307777"/>
            </a:xfrm>
            <a:prstGeom prst="rect">
              <a:avLst/>
            </a:prstGeom>
            <a:noFill/>
          </p:spPr>
          <p:txBody>
            <a:bodyPr wrap="square" lIns="0" tIns="0" rIns="0" bIns="0" rtlCol="0">
              <a:spAutoFit/>
            </a:bodyPr>
            <a:lstStyle/>
            <a:p>
              <a:pPr algn="ctr"/>
              <a:r>
                <a:rPr lang="en-GB" sz="2000" dirty="0"/>
                <a:t>+</a:t>
              </a:r>
            </a:p>
          </p:txBody>
        </p:sp>
        <p:sp>
          <p:nvSpPr>
            <p:cNvPr id="15" name="TextBox 14"/>
            <p:cNvSpPr txBox="1"/>
            <p:nvPr/>
          </p:nvSpPr>
          <p:spPr>
            <a:xfrm>
              <a:off x="7182889" y="4692955"/>
              <a:ext cx="121828" cy="615553"/>
            </a:xfrm>
            <a:prstGeom prst="rect">
              <a:avLst/>
            </a:prstGeom>
            <a:noFill/>
          </p:spPr>
          <p:txBody>
            <a:bodyPr wrap="square" lIns="0" tIns="0" rIns="0" bIns="0" rtlCol="0">
              <a:spAutoFit/>
            </a:bodyPr>
            <a:lstStyle/>
            <a:p>
              <a:pPr algn="ctr"/>
              <a:r>
                <a:rPr lang="en-GB" sz="2000" dirty="0"/>
                <a:t>5</a:t>
              </a:r>
            </a:p>
            <a:p>
              <a:pPr algn="ctr"/>
              <a:r>
                <a:rPr lang="en-GB" sz="2000" dirty="0"/>
                <a:t>7</a:t>
              </a:r>
            </a:p>
          </p:txBody>
        </p:sp>
      </p:grpSp>
      <p:cxnSp>
        <p:nvCxnSpPr>
          <p:cNvPr id="13" name="Straight Connector 12"/>
          <p:cNvCxnSpPr>
            <a:stCxn id="4" idx="1"/>
            <a:endCxn id="4" idx="3"/>
          </p:cNvCxnSpPr>
          <p:nvPr/>
        </p:nvCxnSpPr>
        <p:spPr>
          <a:xfrm>
            <a:off x="1344246" y="5305870"/>
            <a:ext cx="12182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15" idx="1"/>
            <a:endCxn id="15" idx="3"/>
          </p:cNvCxnSpPr>
          <p:nvPr/>
        </p:nvCxnSpPr>
        <p:spPr>
          <a:xfrm>
            <a:off x="2020336" y="5310711"/>
            <a:ext cx="121828" cy="0"/>
          </a:xfrm>
          <a:prstGeom prst="line">
            <a:avLst/>
          </a:prstGeom>
          <a:ln w="19050">
            <a:solidFill>
              <a:srgbClr val="1C1C1C"/>
            </a:solidFill>
          </a:ln>
        </p:spPr>
        <p:style>
          <a:lnRef idx="1">
            <a:schemeClr val="accent1"/>
          </a:lnRef>
          <a:fillRef idx="0">
            <a:schemeClr val="accent1"/>
          </a:fillRef>
          <a:effectRef idx="0">
            <a:schemeClr val="accent1"/>
          </a:effectRef>
          <a:fontRef idx="minor">
            <a:schemeClr val="tx1"/>
          </a:fontRef>
        </p:style>
      </p:cxnSp>
      <p:grpSp>
        <p:nvGrpSpPr>
          <p:cNvPr id="31" name="Group 30"/>
          <p:cNvGrpSpPr/>
          <p:nvPr/>
        </p:nvGrpSpPr>
        <p:grpSpPr>
          <a:xfrm>
            <a:off x="6994964" y="5031256"/>
            <a:ext cx="797918" cy="620394"/>
            <a:chOff x="6506799" y="4688114"/>
            <a:chExt cx="797918" cy="620394"/>
          </a:xfrm>
        </p:grpSpPr>
        <p:sp>
          <p:nvSpPr>
            <p:cNvPr id="32" name="TextBox 31"/>
            <p:cNvSpPr txBox="1"/>
            <p:nvPr/>
          </p:nvSpPr>
          <p:spPr>
            <a:xfrm>
              <a:off x="6506799" y="4688114"/>
              <a:ext cx="121828" cy="615553"/>
            </a:xfrm>
            <a:prstGeom prst="rect">
              <a:avLst/>
            </a:prstGeom>
            <a:noFill/>
          </p:spPr>
          <p:txBody>
            <a:bodyPr wrap="square" lIns="0" tIns="0" rIns="0" bIns="0" rtlCol="0">
              <a:spAutoFit/>
            </a:bodyPr>
            <a:lstStyle/>
            <a:p>
              <a:pPr algn="ctr"/>
              <a:r>
                <a:rPr lang="en-GB" sz="2000" dirty="0"/>
                <a:t>2</a:t>
              </a:r>
            </a:p>
            <a:p>
              <a:pPr algn="ctr"/>
              <a:r>
                <a:rPr lang="en-GB" sz="2000" dirty="0"/>
                <a:t>7</a:t>
              </a:r>
            </a:p>
          </p:txBody>
        </p:sp>
        <p:sp>
          <p:nvSpPr>
            <p:cNvPr id="33" name="TextBox 32"/>
            <p:cNvSpPr txBox="1"/>
            <p:nvPr/>
          </p:nvSpPr>
          <p:spPr>
            <a:xfrm>
              <a:off x="6844844" y="4842001"/>
              <a:ext cx="121828" cy="307777"/>
            </a:xfrm>
            <a:prstGeom prst="rect">
              <a:avLst/>
            </a:prstGeom>
            <a:noFill/>
          </p:spPr>
          <p:txBody>
            <a:bodyPr wrap="square" lIns="0" tIns="0" rIns="0" bIns="0" rtlCol="0">
              <a:spAutoFit/>
            </a:bodyPr>
            <a:lstStyle/>
            <a:p>
              <a:pPr algn="ctr"/>
              <a:r>
                <a:rPr lang="en-GB" sz="2000" dirty="0"/>
                <a:t>+</a:t>
              </a:r>
            </a:p>
          </p:txBody>
        </p:sp>
        <p:sp>
          <p:nvSpPr>
            <p:cNvPr id="34" name="TextBox 33"/>
            <p:cNvSpPr txBox="1"/>
            <p:nvPr/>
          </p:nvSpPr>
          <p:spPr>
            <a:xfrm>
              <a:off x="7182889" y="4692955"/>
              <a:ext cx="121828" cy="615553"/>
            </a:xfrm>
            <a:prstGeom prst="rect">
              <a:avLst/>
            </a:prstGeom>
            <a:noFill/>
          </p:spPr>
          <p:txBody>
            <a:bodyPr wrap="square" lIns="0" tIns="0" rIns="0" bIns="0" rtlCol="0">
              <a:spAutoFit/>
            </a:bodyPr>
            <a:lstStyle/>
            <a:p>
              <a:pPr algn="ctr"/>
              <a:r>
                <a:rPr lang="en-GB" sz="2000" dirty="0"/>
                <a:t>5</a:t>
              </a:r>
            </a:p>
            <a:p>
              <a:pPr algn="ctr"/>
              <a:r>
                <a:rPr lang="en-GB" sz="2000" dirty="0"/>
                <a:t>7</a:t>
              </a:r>
            </a:p>
          </p:txBody>
        </p:sp>
      </p:grpSp>
      <p:cxnSp>
        <p:nvCxnSpPr>
          <p:cNvPr id="35" name="Straight Connector 34"/>
          <p:cNvCxnSpPr>
            <a:stCxn id="32" idx="1"/>
            <a:endCxn id="32" idx="3"/>
          </p:cNvCxnSpPr>
          <p:nvPr/>
        </p:nvCxnSpPr>
        <p:spPr>
          <a:xfrm>
            <a:off x="6994964" y="5339033"/>
            <a:ext cx="12182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34" idx="1"/>
            <a:endCxn id="34" idx="3"/>
          </p:cNvCxnSpPr>
          <p:nvPr/>
        </p:nvCxnSpPr>
        <p:spPr>
          <a:xfrm>
            <a:off x="7671054" y="5343874"/>
            <a:ext cx="121828" cy="0"/>
          </a:xfrm>
          <a:prstGeom prst="line">
            <a:avLst/>
          </a:prstGeom>
          <a:ln w="19050">
            <a:solidFill>
              <a:srgbClr val="1C1C1C"/>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6A95CB1D-FD2E-4F04-994D-C8BF443A01B0}"/>
              </a:ext>
            </a:extLst>
          </p:cNvPr>
          <p:cNvGrpSpPr/>
          <p:nvPr/>
        </p:nvGrpSpPr>
        <p:grpSpPr>
          <a:xfrm>
            <a:off x="3558492" y="4777891"/>
            <a:ext cx="2000250" cy="1127125"/>
            <a:chOff x="3574724" y="4756150"/>
            <a:chExt cx="2000250" cy="1127125"/>
          </a:xfrm>
        </p:grpSpPr>
        <p:sp>
          <p:nvSpPr>
            <p:cNvPr id="44" name="Rounded Rectangle 43"/>
            <p:cNvSpPr/>
            <p:nvPr/>
          </p:nvSpPr>
          <p:spPr>
            <a:xfrm>
              <a:off x="3574724" y="4756150"/>
              <a:ext cx="2000250" cy="1127125"/>
            </a:xfrm>
            <a:prstGeom prst="roundRect">
              <a:avLst/>
            </a:prstGeom>
            <a:solidFill>
              <a:srgbClr val="B9D36E">
                <a:alpha val="70000"/>
              </a:srgbClr>
            </a:solidFill>
            <a:ln w="28575">
              <a:solidFill>
                <a:srgbClr val="87C0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1" name="Group 40"/>
            <p:cNvGrpSpPr/>
            <p:nvPr/>
          </p:nvGrpSpPr>
          <p:grpSpPr>
            <a:xfrm>
              <a:off x="3851090" y="4998093"/>
              <a:ext cx="1474008" cy="620394"/>
              <a:chOff x="3403459" y="5202802"/>
              <a:chExt cx="1474008" cy="620394"/>
            </a:xfrm>
          </p:grpSpPr>
          <p:sp>
            <p:nvSpPr>
              <p:cNvPr id="26" name="TextBox 25"/>
              <p:cNvSpPr txBox="1"/>
              <p:nvPr/>
            </p:nvSpPr>
            <p:spPr>
              <a:xfrm>
                <a:off x="3403459" y="5202802"/>
                <a:ext cx="121828" cy="615553"/>
              </a:xfrm>
              <a:prstGeom prst="rect">
                <a:avLst/>
              </a:prstGeom>
              <a:noFill/>
            </p:spPr>
            <p:txBody>
              <a:bodyPr wrap="square" lIns="0" tIns="0" rIns="0" bIns="0" rtlCol="0">
                <a:spAutoFit/>
              </a:bodyPr>
              <a:lstStyle/>
              <a:p>
                <a:pPr algn="ctr"/>
                <a:r>
                  <a:rPr lang="en-GB" sz="2000" dirty="0"/>
                  <a:t>2</a:t>
                </a:r>
              </a:p>
              <a:p>
                <a:pPr algn="ctr"/>
                <a:r>
                  <a:rPr lang="en-GB" sz="2000" dirty="0"/>
                  <a:t>7</a:t>
                </a:r>
              </a:p>
            </p:txBody>
          </p:sp>
          <p:sp>
            <p:nvSpPr>
              <p:cNvPr id="27" name="TextBox 26"/>
              <p:cNvSpPr txBox="1"/>
              <p:nvPr/>
            </p:nvSpPr>
            <p:spPr>
              <a:xfrm>
                <a:off x="3741504" y="5356689"/>
                <a:ext cx="121828" cy="307777"/>
              </a:xfrm>
              <a:prstGeom prst="rect">
                <a:avLst/>
              </a:prstGeom>
              <a:noFill/>
            </p:spPr>
            <p:txBody>
              <a:bodyPr wrap="square" lIns="0" tIns="0" rIns="0" bIns="0" rtlCol="0">
                <a:spAutoFit/>
              </a:bodyPr>
              <a:lstStyle/>
              <a:p>
                <a:pPr algn="ctr"/>
                <a:r>
                  <a:rPr lang="en-GB" sz="2000" dirty="0"/>
                  <a:t>+</a:t>
                </a:r>
              </a:p>
            </p:txBody>
          </p:sp>
          <p:sp>
            <p:nvSpPr>
              <p:cNvPr id="28" name="TextBox 27"/>
              <p:cNvSpPr txBox="1"/>
              <p:nvPr/>
            </p:nvSpPr>
            <p:spPr>
              <a:xfrm>
                <a:off x="4079549" y="5207643"/>
                <a:ext cx="121828" cy="615553"/>
              </a:xfrm>
              <a:prstGeom prst="rect">
                <a:avLst/>
              </a:prstGeom>
              <a:noFill/>
            </p:spPr>
            <p:txBody>
              <a:bodyPr wrap="square" lIns="0" tIns="0" rIns="0" bIns="0" rtlCol="0">
                <a:spAutoFit/>
              </a:bodyPr>
              <a:lstStyle/>
              <a:p>
                <a:pPr algn="ctr"/>
                <a:r>
                  <a:rPr lang="en-GB" sz="2000" dirty="0"/>
                  <a:t>4</a:t>
                </a:r>
              </a:p>
              <a:p>
                <a:pPr algn="ctr"/>
                <a:r>
                  <a:rPr lang="en-GB" sz="2000" dirty="0"/>
                  <a:t>7</a:t>
                </a:r>
              </a:p>
            </p:txBody>
          </p:sp>
          <p:cxnSp>
            <p:nvCxnSpPr>
              <p:cNvPr id="29" name="Straight Connector 28"/>
              <p:cNvCxnSpPr>
                <a:stCxn id="26" idx="1"/>
                <a:endCxn id="26" idx="3"/>
              </p:cNvCxnSpPr>
              <p:nvPr/>
            </p:nvCxnSpPr>
            <p:spPr>
              <a:xfrm>
                <a:off x="3403459" y="5510579"/>
                <a:ext cx="12182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28" idx="1"/>
                <a:endCxn id="28" idx="3"/>
              </p:cNvCxnSpPr>
              <p:nvPr/>
            </p:nvCxnSpPr>
            <p:spPr>
              <a:xfrm>
                <a:off x="4079549" y="5515420"/>
                <a:ext cx="121828" cy="0"/>
              </a:xfrm>
              <a:prstGeom prst="line">
                <a:avLst/>
              </a:prstGeom>
              <a:ln w="19050">
                <a:solidFill>
                  <a:srgbClr val="1C1C1C"/>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4417594" y="5356689"/>
                <a:ext cx="121828" cy="307777"/>
              </a:xfrm>
              <a:prstGeom prst="rect">
                <a:avLst/>
              </a:prstGeom>
              <a:noFill/>
            </p:spPr>
            <p:txBody>
              <a:bodyPr wrap="square" lIns="0" tIns="0" rIns="0" bIns="0" rtlCol="0">
                <a:spAutoFit/>
              </a:bodyPr>
              <a:lstStyle/>
              <a:p>
                <a:pPr algn="ctr"/>
                <a:r>
                  <a:rPr lang="en-GB" sz="2000" dirty="0"/>
                  <a:t>=</a:t>
                </a:r>
              </a:p>
            </p:txBody>
          </p:sp>
          <p:sp>
            <p:nvSpPr>
              <p:cNvPr id="39" name="TextBox 38"/>
              <p:cNvSpPr txBox="1"/>
              <p:nvPr/>
            </p:nvSpPr>
            <p:spPr>
              <a:xfrm>
                <a:off x="4755639" y="5207643"/>
                <a:ext cx="121828" cy="615553"/>
              </a:xfrm>
              <a:prstGeom prst="rect">
                <a:avLst/>
              </a:prstGeom>
              <a:noFill/>
            </p:spPr>
            <p:txBody>
              <a:bodyPr wrap="square" lIns="0" tIns="0" rIns="0" bIns="0" rtlCol="0">
                <a:spAutoFit/>
              </a:bodyPr>
              <a:lstStyle/>
              <a:p>
                <a:pPr algn="ctr"/>
                <a:r>
                  <a:rPr lang="en-GB" sz="2000" dirty="0"/>
                  <a:t>6</a:t>
                </a:r>
              </a:p>
              <a:p>
                <a:pPr algn="ctr"/>
                <a:r>
                  <a:rPr lang="en-GB" sz="2000" dirty="0"/>
                  <a:t>7</a:t>
                </a:r>
              </a:p>
            </p:txBody>
          </p:sp>
          <p:cxnSp>
            <p:nvCxnSpPr>
              <p:cNvPr id="40" name="Straight Connector 39"/>
              <p:cNvCxnSpPr>
                <a:stCxn id="39" idx="1"/>
                <a:endCxn id="39" idx="3"/>
              </p:cNvCxnSpPr>
              <p:nvPr/>
            </p:nvCxnSpPr>
            <p:spPr>
              <a:xfrm>
                <a:off x="4755639" y="5515420"/>
                <a:ext cx="121828" cy="0"/>
              </a:xfrm>
              <a:prstGeom prst="line">
                <a:avLst/>
              </a:prstGeom>
              <a:ln w="19050">
                <a:solidFill>
                  <a:srgbClr val="1C1C1C"/>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90891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25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75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96"/>
          <p:cNvSpPr/>
          <p:nvPr/>
        </p:nvSpPr>
        <p:spPr>
          <a:xfrm>
            <a:off x="2390775" y="702863"/>
            <a:ext cx="976684" cy="355276"/>
          </a:xfrm>
          <a:prstGeom prst="rect">
            <a:avLst/>
          </a:prstGeom>
          <a:solidFill>
            <a:srgbClr val="4EB2E5"/>
          </a:solidFill>
        </p:spPr>
        <p:txBody>
          <a:bodyPr wrap="square" lIns="180000" tIns="36000" rIns="180000" bIns="72000" anchor="ctr">
            <a:spAutoFit/>
          </a:bodyPr>
          <a:lstStyle/>
          <a:p>
            <a:pPr algn="ctr"/>
            <a:r>
              <a:rPr lang="en-GB" altLang="en-US" sz="1600" b="1" dirty="0">
                <a:solidFill>
                  <a:schemeClr val="bg1"/>
                </a:solidFill>
              </a:rPr>
              <a:t>Diving</a:t>
            </a:r>
            <a:endParaRPr lang="en-GB" sz="1600" b="1" dirty="0">
              <a:solidFill>
                <a:schemeClr val="bg1"/>
              </a:solidFill>
            </a:endParaRPr>
          </a:p>
        </p:txBody>
      </p:sp>
      <p:pic>
        <p:nvPicPr>
          <p:cNvPr id="5" name="Picture 4">
            <a:extLst>
              <a:ext uri="{FF2B5EF4-FFF2-40B4-BE49-F238E27FC236}">
                <a16:creationId xmlns:a16="http://schemas.microsoft.com/office/drawing/2014/main" id="{2830866F-58AA-4213-AFD1-4A7F919ABC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4094" y="532799"/>
            <a:ext cx="700156" cy="700156"/>
          </a:xfrm>
          <a:prstGeom prst="rect">
            <a:avLst/>
          </a:prstGeom>
        </p:spPr>
      </p:pic>
      <p:sp>
        <p:nvSpPr>
          <p:cNvPr id="96" name="Rectangle 95"/>
          <p:cNvSpPr/>
          <p:nvPr/>
        </p:nvSpPr>
        <p:spPr>
          <a:xfrm>
            <a:off x="445575" y="702863"/>
            <a:ext cx="1945200" cy="355276"/>
          </a:xfrm>
          <a:prstGeom prst="rect">
            <a:avLst/>
          </a:prstGeom>
          <a:solidFill>
            <a:srgbClr val="072F54"/>
          </a:solidFill>
        </p:spPr>
        <p:txBody>
          <a:bodyPr wrap="square" lIns="180000" tIns="36000" rIns="180000" bIns="72000" anchor="ctr">
            <a:spAutoFit/>
          </a:bodyPr>
          <a:lstStyle/>
          <a:p>
            <a:r>
              <a:rPr lang="en-GB" sz="1600" b="1" dirty="0">
                <a:solidFill>
                  <a:schemeClr val="bg1"/>
                </a:solidFill>
              </a:rPr>
              <a:t>Add Fractions</a:t>
            </a:r>
          </a:p>
        </p:txBody>
      </p:sp>
      <p:cxnSp>
        <p:nvCxnSpPr>
          <p:cNvPr id="103" name="Straight Connector 102"/>
          <p:cNvCxnSpPr/>
          <p:nvPr/>
        </p:nvCxnSpPr>
        <p:spPr>
          <a:xfrm>
            <a:off x="2390775" y="701739"/>
            <a:ext cx="0" cy="356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55650" y="1232955"/>
            <a:ext cx="5790293" cy="772107"/>
          </a:xfrm>
          <a:prstGeom prst="rect">
            <a:avLst/>
          </a:prstGeom>
          <a:solidFill>
            <a:srgbClr val="DEC3E8"/>
          </a:solidFill>
          <a:ln w="28575">
            <a:solidFill>
              <a:srgbClr val="A873B0"/>
            </a:solidFill>
          </a:ln>
        </p:spPr>
        <p:txBody>
          <a:bodyPr wrap="square" lIns="108000" tIns="108000" rIns="108000" bIns="108000" rtlCol="0">
            <a:spAutoFit/>
          </a:bodyPr>
          <a:lstStyle/>
          <a:p>
            <a:r>
              <a:rPr lang="en-GB" dirty="0"/>
              <a:t>Use the bar model to work out which two fractions have been added together.</a:t>
            </a:r>
          </a:p>
        </p:txBody>
      </p:sp>
      <p:grpSp>
        <p:nvGrpSpPr>
          <p:cNvPr id="2" name="Group 1">
            <a:extLst>
              <a:ext uri="{FF2B5EF4-FFF2-40B4-BE49-F238E27FC236}">
                <a16:creationId xmlns:a16="http://schemas.microsoft.com/office/drawing/2014/main" id="{81F49945-8430-4738-AB23-634451E1F54A}"/>
              </a:ext>
            </a:extLst>
          </p:cNvPr>
          <p:cNvGrpSpPr/>
          <p:nvPr/>
        </p:nvGrpSpPr>
        <p:grpSpPr>
          <a:xfrm>
            <a:off x="3596214" y="4756150"/>
            <a:ext cx="2000250" cy="1127125"/>
            <a:chOff x="3596214" y="4756150"/>
            <a:chExt cx="2000250" cy="1127125"/>
          </a:xfrm>
        </p:grpSpPr>
        <p:sp>
          <p:nvSpPr>
            <p:cNvPr id="44" name="Rounded Rectangle 43"/>
            <p:cNvSpPr/>
            <p:nvPr/>
          </p:nvSpPr>
          <p:spPr>
            <a:xfrm>
              <a:off x="3596214" y="4756150"/>
              <a:ext cx="2000250" cy="1127125"/>
            </a:xfrm>
            <a:prstGeom prst="roundRect">
              <a:avLst/>
            </a:prstGeom>
            <a:solidFill>
              <a:srgbClr val="DEC3E8">
                <a:alpha val="70000"/>
              </a:srgb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1" name="Group 40"/>
            <p:cNvGrpSpPr/>
            <p:nvPr/>
          </p:nvGrpSpPr>
          <p:grpSpPr>
            <a:xfrm>
              <a:off x="3872580" y="4998093"/>
              <a:ext cx="1474008" cy="620394"/>
              <a:chOff x="3403459" y="5202802"/>
              <a:chExt cx="1474008" cy="620394"/>
            </a:xfrm>
          </p:grpSpPr>
          <p:sp>
            <p:nvSpPr>
              <p:cNvPr id="26" name="TextBox 25"/>
              <p:cNvSpPr txBox="1"/>
              <p:nvPr/>
            </p:nvSpPr>
            <p:spPr>
              <a:xfrm>
                <a:off x="3403459" y="5202802"/>
                <a:ext cx="121828" cy="615553"/>
              </a:xfrm>
              <a:prstGeom prst="rect">
                <a:avLst/>
              </a:prstGeom>
              <a:noFill/>
            </p:spPr>
            <p:txBody>
              <a:bodyPr wrap="square" lIns="0" tIns="0" rIns="0" bIns="0" rtlCol="0">
                <a:spAutoFit/>
              </a:bodyPr>
              <a:lstStyle/>
              <a:p>
                <a:pPr algn="ctr"/>
                <a:r>
                  <a:rPr lang="en-GB" sz="2000" dirty="0"/>
                  <a:t>1</a:t>
                </a:r>
              </a:p>
              <a:p>
                <a:pPr algn="ctr"/>
                <a:r>
                  <a:rPr lang="en-GB" sz="2000" dirty="0"/>
                  <a:t>8</a:t>
                </a:r>
              </a:p>
            </p:txBody>
          </p:sp>
          <p:sp>
            <p:nvSpPr>
              <p:cNvPr id="27" name="TextBox 26"/>
              <p:cNvSpPr txBox="1"/>
              <p:nvPr/>
            </p:nvSpPr>
            <p:spPr>
              <a:xfrm>
                <a:off x="3741504" y="5356689"/>
                <a:ext cx="121828" cy="307777"/>
              </a:xfrm>
              <a:prstGeom prst="rect">
                <a:avLst/>
              </a:prstGeom>
              <a:noFill/>
            </p:spPr>
            <p:txBody>
              <a:bodyPr wrap="square" lIns="0" tIns="0" rIns="0" bIns="0" rtlCol="0">
                <a:spAutoFit/>
              </a:bodyPr>
              <a:lstStyle/>
              <a:p>
                <a:pPr algn="ctr"/>
                <a:r>
                  <a:rPr lang="en-GB" sz="2000" dirty="0"/>
                  <a:t>+</a:t>
                </a:r>
              </a:p>
            </p:txBody>
          </p:sp>
          <p:sp>
            <p:nvSpPr>
              <p:cNvPr id="28" name="TextBox 27"/>
              <p:cNvSpPr txBox="1"/>
              <p:nvPr/>
            </p:nvSpPr>
            <p:spPr>
              <a:xfrm>
                <a:off x="4079549" y="5207643"/>
                <a:ext cx="121828" cy="615553"/>
              </a:xfrm>
              <a:prstGeom prst="rect">
                <a:avLst/>
              </a:prstGeom>
              <a:noFill/>
            </p:spPr>
            <p:txBody>
              <a:bodyPr wrap="square" lIns="0" tIns="0" rIns="0" bIns="0" rtlCol="0">
                <a:spAutoFit/>
              </a:bodyPr>
              <a:lstStyle/>
              <a:p>
                <a:pPr algn="ctr"/>
                <a:r>
                  <a:rPr lang="en-GB" sz="2000" dirty="0"/>
                  <a:t>5</a:t>
                </a:r>
              </a:p>
              <a:p>
                <a:pPr algn="ctr"/>
                <a:r>
                  <a:rPr lang="en-GB" sz="2000" dirty="0"/>
                  <a:t>8</a:t>
                </a:r>
              </a:p>
            </p:txBody>
          </p:sp>
          <p:cxnSp>
            <p:nvCxnSpPr>
              <p:cNvPr id="29" name="Straight Connector 28"/>
              <p:cNvCxnSpPr>
                <a:stCxn id="26" idx="1"/>
                <a:endCxn id="26" idx="3"/>
              </p:cNvCxnSpPr>
              <p:nvPr/>
            </p:nvCxnSpPr>
            <p:spPr>
              <a:xfrm>
                <a:off x="3403459" y="5510579"/>
                <a:ext cx="12182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28" idx="1"/>
                <a:endCxn id="28" idx="3"/>
              </p:cNvCxnSpPr>
              <p:nvPr/>
            </p:nvCxnSpPr>
            <p:spPr>
              <a:xfrm>
                <a:off x="4079549" y="5515420"/>
                <a:ext cx="121828" cy="0"/>
              </a:xfrm>
              <a:prstGeom prst="line">
                <a:avLst/>
              </a:prstGeom>
              <a:ln w="19050">
                <a:solidFill>
                  <a:srgbClr val="1C1C1C"/>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4417594" y="5356689"/>
                <a:ext cx="121828" cy="307777"/>
              </a:xfrm>
              <a:prstGeom prst="rect">
                <a:avLst/>
              </a:prstGeom>
              <a:noFill/>
            </p:spPr>
            <p:txBody>
              <a:bodyPr wrap="square" lIns="0" tIns="0" rIns="0" bIns="0" rtlCol="0">
                <a:spAutoFit/>
              </a:bodyPr>
              <a:lstStyle/>
              <a:p>
                <a:pPr algn="ctr"/>
                <a:r>
                  <a:rPr lang="en-GB" sz="2000" dirty="0"/>
                  <a:t>+</a:t>
                </a:r>
              </a:p>
            </p:txBody>
          </p:sp>
          <p:sp>
            <p:nvSpPr>
              <p:cNvPr id="39" name="TextBox 38"/>
              <p:cNvSpPr txBox="1"/>
              <p:nvPr/>
            </p:nvSpPr>
            <p:spPr>
              <a:xfrm>
                <a:off x="4755639" y="5207643"/>
                <a:ext cx="121828" cy="615553"/>
              </a:xfrm>
              <a:prstGeom prst="rect">
                <a:avLst/>
              </a:prstGeom>
              <a:noFill/>
            </p:spPr>
            <p:txBody>
              <a:bodyPr wrap="square" lIns="0" tIns="0" rIns="0" bIns="0" rtlCol="0">
                <a:spAutoFit/>
              </a:bodyPr>
              <a:lstStyle/>
              <a:p>
                <a:pPr algn="ctr"/>
                <a:r>
                  <a:rPr lang="en-GB" sz="2000" dirty="0"/>
                  <a:t>6</a:t>
                </a:r>
              </a:p>
              <a:p>
                <a:pPr algn="ctr"/>
                <a:r>
                  <a:rPr lang="en-GB" sz="2000" dirty="0"/>
                  <a:t>8</a:t>
                </a:r>
              </a:p>
            </p:txBody>
          </p:sp>
          <p:cxnSp>
            <p:nvCxnSpPr>
              <p:cNvPr id="40" name="Straight Connector 39"/>
              <p:cNvCxnSpPr>
                <a:stCxn id="39" idx="1"/>
                <a:endCxn id="39" idx="3"/>
              </p:cNvCxnSpPr>
              <p:nvPr/>
            </p:nvCxnSpPr>
            <p:spPr>
              <a:xfrm>
                <a:off x="4755639" y="5515420"/>
                <a:ext cx="121828" cy="0"/>
              </a:xfrm>
              <a:prstGeom prst="line">
                <a:avLst/>
              </a:prstGeom>
              <a:ln w="19050">
                <a:solidFill>
                  <a:srgbClr val="1C1C1C"/>
                </a:solidFill>
              </a:ln>
            </p:spPr>
            <p:style>
              <a:lnRef idx="1">
                <a:schemeClr val="accent1"/>
              </a:lnRef>
              <a:fillRef idx="0">
                <a:schemeClr val="accent1"/>
              </a:fillRef>
              <a:effectRef idx="0">
                <a:schemeClr val="accent1"/>
              </a:effectRef>
              <a:fontRef idx="minor">
                <a:schemeClr val="tx1"/>
              </a:fontRef>
            </p:style>
          </p:cxnSp>
        </p:grpSp>
      </p:grpSp>
      <p:grpSp>
        <p:nvGrpSpPr>
          <p:cNvPr id="4" name="Group 3">
            <a:extLst>
              <a:ext uri="{FF2B5EF4-FFF2-40B4-BE49-F238E27FC236}">
                <a16:creationId xmlns:a16="http://schemas.microsoft.com/office/drawing/2014/main" id="{1C36B189-DC42-4885-BCBE-9E68B33B3174}"/>
              </a:ext>
            </a:extLst>
          </p:cNvPr>
          <p:cNvGrpSpPr/>
          <p:nvPr/>
        </p:nvGrpSpPr>
        <p:grpSpPr>
          <a:xfrm>
            <a:off x="755650" y="4756150"/>
            <a:ext cx="2000250" cy="1127125"/>
            <a:chOff x="755650" y="4756150"/>
            <a:chExt cx="2000250" cy="1127125"/>
          </a:xfrm>
        </p:grpSpPr>
        <p:sp>
          <p:nvSpPr>
            <p:cNvPr id="42" name="Rounded Rectangle 41"/>
            <p:cNvSpPr/>
            <p:nvPr/>
          </p:nvSpPr>
          <p:spPr>
            <a:xfrm>
              <a:off x="755650" y="4756150"/>
              <a:ext cx="2000250" cy="1127125"/>
            </a:xfrm>
            <a:prstGeom prst="roundRect">
              <a:avLst/>
            </a:prstGeom>
            <a:solidFill>
              <a:srgbClr val="DEC3E8">
                <a:alpha val="70000"/>
              </a:srgb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3" name="Group 42"/>
            <p:cNvGrpSpPr/>
            <p:nvPr/>
          </p:nvGrpSpPr>
          <p:grpSpPr>
            <a:xfrm>
              <a:off x="1032016" y="4998093"/>
              <a:ext cx="1474008" cy="620394"/>
              <a:chOff x="3403459" y="5202802"/>
              <a:chExt cx="1474008" cy="620394"/>
            </a:xfrm>
          </p:grpSpPr>
          <p:sp>
            <p:nvSpPr>
              <p:cNvPr id="46" name="TextBox 45"/>
              <p:cNvSpPr txBox="1"/>
              <p:nvPr/>
            </p:nvSpPr>
            <p:spPr>
              <a:xfrm>
                <a:off x="3403459" y="5202802"/>
                <a:ext cx="121828" cy="615553"/>
              </a:xfrm>
              <a:prstGeom prst="rect">
                <a:avLst/>
              </a:prstGeom>
              <a:noFill/>
            </p:spPr>
            <p:txBody>
              <a:bodyPr wrap="square" lIns="0" tIns="0" rIns="0" bIns="0" rtlCol="0">
                <a:spAutoFit/>
              </a:bodyPr>
              <a:lstStyle/>
              <a:p>
                <a:pPr algn="ctr"/>
                <a:r>
                  <a:rPr lang="en-GB" sz="2000" dirty="0"/>
                  <a:t>2</a:t>
                </a:r>
              </a:p>
              <a:p>
                <a:pPr algn="ctr"/>
                <a:r>
                  <a:rPr lang="en-GB" sz="2000" dirty="0"/>
                  <a:t>8</a:t>
                </a:r>
              </a:p>
            </p:txBody>
          </p:sp>
          <p:sp>
            <p:nvSpPr>
              <p:cNvPr id="47" name="TextBox 46"/>
              <p:cNvSpPr txBox="1"/>
              <p:nvPr/>
            </p:nvSpPr>
            <p:spPr>
              <a:xfrm>
                <a:off x="3741504" y="5356689"/>
                <a:ext cx="121828" cy="307777"/>
              </a:xfrm>
              <a:prstGeom prst="rect">
                <a:avLst/>
              </a:prstGeom>
              <a:noFill/>
            </p:spPr>
            <p:txBody>
              <a:bodyPr wrap="square" lIns="0" tIns="0" rIns="0" bIns="0" rtlCol="0">
                <a:spAutoFit/>
              </a:bodyPr>
              <a:lstStyle/>
              <a:p>
                <a:pPr algn="ctr"/>
                <a:r>
                  <a:rPr lang="en-GB" sz="2000" dirty="0"/>
                  <a:t>+</a:t>
                </a:r>
              </a:p>
            </p:txBody>
          </p:sp>
          <p:sp>
            <p:nvSpPr>
              <p:cNvPr id="48" name="TextBox 47"/>
              <p:cNvSpPr txBox="1"/>
              <p:nvPr/>
            </p:nvSpPr>
            <p:spPr>
              <a:xfrm>
                <a:off x="4079549" y="5207643"/>
                <a:ext cx="121828" cy="615553"/>
              </a:xfrm>
              <a:prstGeom prst="rect">
                <a:avLst/>
              </a:prstGeom>
              <a:noFill/>
            </p:spPr>
            <p:txBody>
              <a:bodyPr wrap="square" lIns="0" tIns="0" rIns="0" bIns="0" rtlCol="0">
                <a:spAutoFit/>
              </a:bodyPr>
              <a:lstStyle/>
              <a:p>
                <a:pPr algn="ctr"/>
                <a:r>
                  <a:rPr lang="en-GB" sz="2000" dirty="0"/>
                  <a:t>1</a:t>
                </a:r>
              </a:p>
              <a:p>
                <a:pPr algn="ctr"/>
                <a:r>
                  <a:rPr lang="en-GB" sz="2000" dirty="0"/>
                  <a:t>8</a:t>
                </a:r>
              </a:p>
            </p:txBody>
          </p:sp>
          <p:cxnSp>
            <p:nvCxnSpPr>
              <p:cNvPr id="49" name="Straight Connector 48"/>
              <p:cNvCxnSpPr>
                <a:stCxn id="46" idx="1"/>
                <a:endCxn id="46" idx="3"/>
              </p:cNvCxnSpPr>
              <p:nvPr/>
            </p:nvCxnSpPr>
            <p:spPr>
              <a:xfrm>
                <a:off x="3403459" y="5510579"/>
                <a:ext cx="12182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a:stCxn id="48" idx="1"/>
                <a:endCxn id="48" idx="3"/>
              </p:cNvCxnSpPr>
              <p:nvPr/>
            </p:nvCxnSpPr>
            <p:spPr>
              <a:xfrm>
                <a:off x="4079549" y="5515420"/>
                <a:ext cx="121828" cy="0"/>
              </a:xfrm>
              <a:prstGeom prst="line">
                <a:avLst/>
              </a:prstGeom>
              <a:ln w="19050">
                <a:solidFill>
                  <a:srgbClr val="1C1C1C"/>
                </a:solidFill>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4417594" y="5356689"/>
                <a:ext cx="121828" cy="307777"/>
              </a:xfrm>
              <a:prstGeom prst="rect">
                <a:avLst/>
              </a:prstGeom>
              <a:noFill/>
            </p:spPr>
            <p:txBody>
              <a:bodyPr wrap="square" lIns="0" tIns="0" rIns="0" bIns="0" rtlCol="0">
                <a:spAutoFit/>
              </a:bodyPr>
              <a:lstStyle/>
              <a:p>
                <a:pPr algn="ctr"/>
                <a:r>
                  <a:rPr lang="en-GB" sz="2000" dirty="0"/>
                  <a:t>+</a:t>
                </a:r>
              </a:p>
            </p:txBody>
          </p:sp>
          <p:sp>
            <p:nvSpPr>
              <p:cNvPr id="52" name="TextBox 51"/>
              <p:cNvSpPr txBox="1"/>
              <p:nvPr/>
            </p:nvSpPr>
            <p:spPr>
              <a:xfrm>
                <a:off x="4755639" y="5207643"/>
                <a:ext cx="121828" cy="615553"/>
              </a:xfrm>
              <a:prstGeom prst="rect">
                <a:avLst/>
              </a:prstGeom>
              <a:noFill/>
            </p:spPr>
            <p:txBody>
              <a:bodyPr wrap="square" lIns="0" tIns="0" rIns="0" bIns="0" rtlCol="0">
                <a:spAutoFit/>
              </a:bodyPr>
              <a:lstStyle/>
              <a:p>
                <a:pPr algn="ctr"/>
                <a:r>
                  <a:rPr lang="en-GB" sz="2000" dirty="0"/>
                  <a:t>3</a:t>
                </a:r>
              </a:p>
              <a:p>
                <a:pPr algn="ctr"/>
                <a:r>
                  <a:rPr lang="en-GB" sz="2000" dirty="0"/>
                  <a:t>8</a:t>
                </a:r>
              </a:p>
            </p:txBody>
          </p:sp>
          <p:cxnSp>
            <p:nvCxnSpPr>
              <p:cNvPr id="53" name="Straight Connector 52"/>
              <p:cNvCxnSpPr>
                <a:stCxn id="52" idx="1"/>
                <a:endCxn id="52" idx="3"/>
              </p:cNvCxnSpPr>
              <p:nvPr/>
            </p:nvCxnSpPr>
            <p:spPr>
              <a:xfrm>
                <a:off x="4755639" y="5515420"/>
                <a:ext cx="121828" cy="0"/>
              </a:xfrm>
              <a:prstGeom prst="line">
                <a:avLst/>
              </a:prstGeom>
              <a:ln w="19050">
                <a:solidFill>
                  <a:srgbClr val="1C1C1C"/>
                </a:solidFill>
              </a:ln>
            </p:spPr>
            <p:style>
              <a:lnRef idx="1">
                <a:schemeClr val="accent1"/>
              </a:lnRef>
              <a:fillRef idx="0">
                <a:schemeClr val="accent1"/>
              </a:fillRef>
              <a:effectRef idx="0">
                <a:schemeClr val="accent1"/>
              </a:effectRef>
              <a:fontRef idx="minor">
                <a:schemeClr val="tx1"/>
              </a:fontRef>
            </p:style>
          </p:cxnSp>
        </p:grpSp>
      </p:grpSp>
      <p:grpSp>
        <p:nvGrpSpPr>
          <p:cNvPr id="6" name="Group 5">
            <a:extLst>
              <a:ext uri="{FF2B5EF4-FFF2-40B4-BE49-F238E27FC236}">
                <a16:creationId xmlns:a16="http://schemas.microsoft.com/office/drawing/2014/main" id="{52008F4B-B7E7-43D7-AB30-0D874D9FCF4D}"/>
              </a:ext>
            </a:extLst>
          </p:cNvPr>
          <p:cNvGrpSpPr/>
          <p:nvPr/>
        </p:nvGrpSpPr>
        <p:grpSpPr>
          <a:xfrm>
            <a:off x="5692324" y="4756150"/>
            <a:ext cx="2679700" cy="1127125"/>
            <a:chOff x="5721352" y="6294437"/>
            <a:chExt cx="2679700" cy="1127125"/>
          </a:xfrm>
        </p:grpSpPr>
        <p:sp>
          <p:nvSpPr>
            <p:cNvPr id="54" name="Rounded Rectangle 53"/>
            <p:cNvSpPr/>
            <p:nvPr/>
          </p:nvSpPr>
          <p:spPr>
            <a:xfrm>
              <a:off x="5721352" y="6294437"/>
              <a:ext cx="2679700" cy="1127125"/>
            </a:xfrm>
            <a:prstGeom prst="roundRect">
              <a:avLst/>
            </a:prstGeom>
            <a:solidFill>
              <a:srgbClr val="B9D36E">
                <a:alpha val="70000"/>
              </a:srgbClr>
            </a:solidFill>
            <a:ln w="28575">
              <a:solidFill>
                <a:srgbClr val="87C0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5" name="Group 54"/>
            <p:cNvGrpSpPr/>
            <p:nvPr/>
          </p:nvGrpSpPr>
          <p:grpSpPr>
            <a:xfrm>
              <a:off x="5997718" y="6536380"/>
              <a:ext cx="2131603" cy="620394"/>
              <a:chOff x="3403459" y="5202802"/>
              <a:chExt cx="2131603" cy="620394"/>
            </a:xfrm>
          </p:grpSpPr>
          <p:sp>
            <p:nvSpPr>
              <p:cNvPr id="56" name="TextBox 55"/>
              <p:cNvSpPr txBox="1"/>
              <p:nvPr/>
            </p:nvSpPr>
            <p:spPr>
              <a:xfrm>
                <a:off x="3403459" y="5202802"/>
                <a:ext cx="121828" cy="615553"/>
              </a:xfrm>
              <a:prstGeom prst="rect">
                <a:avLst/>
              </a:prstGeom>
              <a:noFill/>
            </p:spPr>
            <p:txBody>
              <a:bodyPr wrap="square" lIns="0" tIns="0" rIns="0" bIns="0" rtlCol="0">
                <a:spAutoFit/>
              </a:bodyPr>
              <a:lstStyle/>
              <a:p>
                <a:pPr algn="ctr"/>
                <a:r>
                  <a:rPr lang="en-GB" sz="2000" dirty="0"/>
                  <a:t>1</a:t>
                </a:r>
              </a:p>
              <a:p>
                <a:pPr algn="ctr"/>
                <a:r>
                  <a:rPr lang="en-GB" sz="2000" dirty="0"/>
                  <a:t>8</a:t>
                </a:r>
              </a:p>
            </p:txBody>
          </p:sp>
          <p:sp>
            <p:nvSpPr>
              <p:cNvPr id="57" name="TextBox 56"/>
              <p:cNvSpPr txBox="1"/>
              <p:nvPr/>
            </p:nvSpPr>
            <p:spPr>
              <a:xfrm>
                <a:off x="3741504" y="5356689"/>
                <a:ext cx="121828" cy="307777"/>
              </a:xfrm>
              <a:prstGeom prst="rect">
                <a:avLst/>
              </a:prstGeom>
              <a:noFill/>
            </p:spPr>
            <p:txBody>
              <a:bodyPr wrap="square" lIns="0" tIns="0" rIns="0" bIns="0" rtlCol="0">
                <a:spAutoFit/>
              </a:bodyPr>
              <a:lstStyle/>
              <a:p>
                <a:pPr algn="ctr"/>
                <a:r>
                  <a:rPr lang="en-GB" sz="2000" dirty="0"/>
                  <a:t>+</a:t>
                </a:r>
              </a:p>
            </p:txBody>
          </p:sp>
          <p:sp>
            <p:nvSpPr>
              <p:cNvPr id="58" name="TextBox 57"/>
              <p:cNvSpPr txBox="1"/>
              <p:nvPr/>
            </p:nvSpPr>
            <p:spPr>
              <a:xfrm>
                <a:off x="4079549" y="5207643"/>
                <a:ext cx="121828" cy="615553"/>
              </a:xfrm>
              <a:prstGeom prst="rect">
                <a:avLst/>
              </a:prstGeom>
              <a:noFill/>
            </p:spPr>
            <p:txBody>
              <a:bodyPr wrap="square" lIns="0" tIns="0" rIns="0" bIns="0" rtlCol="0">
                <a:spAutoFit/>
              </a:bodyPr>
              <a:lstStyle/>
              <a:p>
                <a:pPr algn="ctr"/>
                <a:r>
                  <a:rPr lang="en-GB" sz="2000" dirty="0"/>
                  <a:t>4</a:t>
                </a:r>
              </a:p>
              <a:p>
                <a:pPr algn="ctr"/>
                <a:r>
                  <a:rPr lang="en-GB" sz="2000" dirty="0"/>
                  <a:t>8</a:t>
                </a:r>
              </a:p>
            </p:txBody>
          </p:sp>
          <p:cxnSp>
            <p:nvCxnSpPr>
              <p:cNvPr id="59" name="Straight Connector 58"/>
              <p:cNvCxnSpPr>
                <a:stCxn id="56" idx="1"/>
                <a:endCxn id="56" idx="3"/>
              </p:cNvCxnSpPr>
              <p:nvPr/>
            </p:nvCxnSpPr>
            <p:spPr>
              <a:xfrm>
                <a:off x="3403459" y="5510579"/>
                <a:ext cx="12182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a:stCxn id="58" idx="1"/>
                <a:endCxn id="58" idx="3"/>
              </p:cNvCxnSpPr>
              <p:nvPr/>
            </p:nvCxnSpPr>
            <p:spPr>
              <a:xfrm>
                <a:off x="4079549" y="5515420"/>
                <a:ext cx="121828" cy="0"/>
              </a:xfrm>
              <a:prstGeom prst="line">
                <a:avLst/>
              </a:prstGeom>
              <a:ln w="19050">
                <a:solidFill>
                  <a:srgbClr val="1C1C1C"/>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4417594" y="5356689"/>
                <a:ext cx="121828" cy="307777"/>
              </a:xfrm>
              <a:prstGeom prst="rect">
                <a:avLst/>
              </a:prstGeom>
              <a:noFill/>
            </p:spPr>
            <p:txBody>
              <a:bodyPr wrap="square" lIns="0" tIns="0" rIns="0" bIns="0" rtlCol="0">
                <a:spAutoFit/>
              </a:bodyPr>
              <a:lstStyle/>
              <a:p>
                <a:pPr algn="ctr"/>
                <a:r>
                  <a:rPr lang="en-GB" sz="2000" dirty="0"/>
                  <a:t>+</a:t>
                </a:r>
              </a:p>
            </p:txBody>
          </p:sp>
          <p:sp>
            <p:nvSpPr>
              <p:cNvPr id="62" name="TextBox 61"/>
              <p:cNvSpPr txBox="1"/>
              <p:nvPr/>
            </p:nvSpPr>
            <p:spPr>
              <a:xfrm>
                <a:off x="4755639" y="5207643"/>
                <a:ext cx="121828" cy="615553"/>
              </a:xfrm>
              <a:prstGeom prst="rect">
                <a:avLst/>
              </a:prstGeom>
              <a:noFill/>
            </p:spPr>
            <p:txBody>
              <a:bodyPr wrap="square" lIns="0" tIns="0" rIns="0" bIns="0" rtlCol="0">
                <a:spAutoFit/>
              </a:bodyPr>
              <a:lstStyle/>
              <a:p>
                <a:pPr algn="ctr"/>
                <a:r>
                  <a:rPr lang="en-GB" sz="2000" dirty="0"/>
                  <a:t>2</a:t>
                </a:r>
              </a:p>
              <a:p>
                <a:pPr algn="ctr"/>
                <a:r>
                  <a:rPr lang="en-GB" sz="2000" dirty="0"/>
                  <a:t>8</a:t>
                </a:r>
              </a:p>
            </p:txBody>
          </p:sp>
          <p:cxnSp>
            <p:nvCxnSpPr>
              <p:cNvPr id="63" name="Straight Connector 62"/>
              <p:cNvCxnSpPr>
                <a:stCxn id="62" idx="1"/>
                <a:endCxn id="62" idx="3"/>
              </p:cNvCxnSpPr>
              <p:nvPr/>
            </p:nvCxnSpPr>
            <p:spPr>
              <a:xfrm>
                <a:off x="4755639" y="5515420"/>
                <a:ext cx="121828" cy="0"/>
              </a:xfrm>
              <a:prstGeom prst="line">
                <a:avLst/>
              </a:prstGeom>
              <a:ln w="19050">
                <a:solidFill>
                  <a:srgbClr val="1C1C1C"/>
                </a:solidFill>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5075189" y="5351848"/>
                <a:ext cx="121828" cy="307777"/>
              </a:xfrm>
              <a:prstGeom prst="rect">
                <a:avLst/>
              </a:prstGeom>
              <a:noFill/>
            </p:spPr>
            <p:txBody>
              <a:bodyPr wrap="square" lIns="0" tIns="0" rIns="0" bIns="0" rtlCol="0">
                <a:spAutoFit/>
              </a:bodyPr>
              <a:lstStyle/>
              <a:p>
                <a:pPr algn="ctr"/>
                <a:r>
                  <a:rPr lang="en-GB" sz="2000" dirty="0"/>
                  <a:t>=</a:t>
                </a:r>
              </a:p>
            </p:txBody>
          </p:sp>
          <p:sp>
            <p:nvSpPr>
              <p:cNvPr id="66" name="TextBox 65"/>
              <p:cNvSpPr txBox="1"/>
              <p:nvPr/>
            </p:nvSpPr>
            <p:spPr>
              <a:xfrm>
                <a:off x="5413234" y="5202802"/>
                <a:ext cx="121828" cy="615553"/>
              </a:xfrm>
              <a:prstGeom prst="rect">
                <a:avLst/>
              </a:prstGeom>
              <a:noFill/>
            </p:spPr>
            <p:txBody>
              <a:bodyPr wrap="square" lIns="0" tIns="0" rIns="0" bIns="0" rtlCol="0">
                <a:spAutoFit/>
              </a:bodyPr>
              <a:lstStyle/>
              <a:p>
                <a:pPr algn="ctr"/>
                <a:r>
                  <a:rPr lang="en-GB" sz="2000" dirty="0"/>
                  <a:t>7</a:t>
                </a:r>
              </a:p>
              <a:p>
                <a:pPr algn="ctr"/>
                <a:r>
                  <a:rPr lang="en-GB" sz="2000" dirty="0"/>
                  <a:t>8</a:t>
                </a:r>
              </a:p>
            </p:txBody>
          </p:sp>
          <p:cxnSp>
            <p:nvCxnSpPr>
              <p:cNvPr id="67" name="Straight Connector 66"/>
              <p:cNvCxnSpPr/>
              <p:nvPr/>
            </p:nvCxnSpPr>
            <p:spPr>
              <a:xfrm>
                <a:off x="5413234" y="5510579"/>
                <a:ext cx="121828" cy="0"/>
              </a:xfrm>
              <a:prstGeom prst="line">
                <a:avLst/>
              </a:prstGeom>
              <a:ln w="19050">
                <a:solidFill>
                  <a:srgbClr val="1C1C1C"/>
                </a:solidFill>
              </a:ln>
            </p:spPr>
            <p:style>
              <a:lnRef idx="1">
                <a:schemeClr val="accent1"/>
              </a:lnRef>
              <a:fillRef idx="0">
                <a:schemeClr val="accent1"/>
              </a:fillRef>
              <a:effectRef idx="0">
                <a:schemeClr val="accent1"/>
              </a:effectRef>
              <a:fontRef idx="minor">
                <a:schemeClr val="tx1"/>
              </a:fontRef>
            </p:style>
          </p:cxnSp>
        </p:grpSp>
      </p:grpSp>
      <p:graphicFrame>
        <p:nvGraphicFramePr>
          <p:cNvPr id="3" name="Table 2"/>
          <p:cNvGraphicFramePr>
            <a:graphicFrameLocks noGrp="1"/>
          </p:cNvGraphicFramePr>
          <p:nvPr>
            <p:extLst>
              <p:ext uri="{D42A27DB-BD31-4B8C-83A1-F6EECF244321}">
                <p14:modId xmlns:p14="http://schemas.microsoft.com/office/powerpoint/2010/main" val="1627658811"/>
              </p:ext>
            </p:extLst>
          </p:nvPr>
        </p:nvGraphicFramePr>
        <p:xfrm>
          <a:off x="768350" y="2917229"/>
          <a:ext cx="7632702" cy="1023541"/>
        </p:xfrm>
        <a:graphic>
          <a:graphicData uri="http://schemas.openxmlformats.org/drawingml/2006/table">
            <a:tbl>
              <a:tblPr firstRow="1" bandRow="1">
                <a:tableStyleId>{5C22544A-7EE6-4342-B048-85BDC9FD1C3A}</a:tableStyleId>
              </a:tblPr>
              <a:tblGrid>
                <a:gridCol w="848078">
                  <a:extLst>
                    <a:ext uri="{9D8B030D-6E8A-4147-A177-3AD203B41FA5}">
                      <a16:colId xmlns:a16="http://schemas.microsoft.com/office/drawing/2014/main" val="2083398977"/>
                    </a:ext>
                  </a:extLst>
                </a:gridCol>
                <a:gridCol w="848078">
                  <a:extLst>
                    <a:ext uri="{9D8B030D-6E8A-4147-A177-3AD203B41FA5}">
                      <a16:colId xmlns:a16="http://schemas.microsoft.com/office/drawing/2014/main" val="3866533464"/>
                    </a:ext>
                  </a:extLst>
                </a:gridCol>
                <a:gridCol w="848078">
                  <a:extLst>
                    <a:ext uri="{9D8B030D-6E8A-4147-A177-3AD203B41FA5}">
                      <a16:colId xmlns:a16="http://schemas.microsoft.com/office/drawing/2014/main" val="1504939059"/>
                    </a:ext>
                  </a:extLst>
                </a:gridCol>
                <a:gridCol w="848078">
                  <a:extLst>
                    <a:ext uri="{9D8B030D-6E8A-4147-A177-3AD203B41FA5}">
                      <a16:colId xmlns:a16="http://schemas.microsoft.com/office/drawing/2014/main" val="295102372"/>
                    </a:ext>
                  </a:extLst>
                </a:gridCol>
                <a:gridCol w="848078">
                  <a:extLst>
                    <a:ext uri="{9D8B030D-6E8A-4147-A177-3AD203B41FA5}">
                      <a16:colId xmlns:a16="http://schemas.microsoft.com/office/drawing/2014/main" val="2691479813"/>
                    </a:ext>
                  </a:extLst>
                </a:gridCol>
                <a:gridCol w="848078">
                  <a:extLst>
                    <a:ext uri="{9D8B030D-6E8A-4147-A177-3AD203B41FA5}">
                      <a16:colId xmlns:a16="http://schemas.microsoft.com/office/drawing/2014/main" val="977620957"/>
                    </a:ext>
                  </a:extLst>
                </a:gridCol>
                <a:gridCol w="848078">
                  <a:extLst>
                    <a:ext uri="{9D8B030D-6E8A-4147-A177-3AD203B41FA5}">
                      <a16:colId xmlns:a16="http://schemas.microsoft.com/office/drawing/2014/main" val="2582970042"/>
                    </a:ext>
                  </a:extLst>
                </a:gridCol>
                <a:gridCol w="848078">
                  <a:extLst>
                    <a:ext uri="{9D8B030D-6E8A-4147-A177-3AD203B41FA5}">
                      <a16:colId xmlns:a16="http://schemas.microsoft.com/office/drawing/2014/main" val="251390382"/>
                    </a:ext>
                  </a:extLst>
                </a:gridCol>
                <a:gridCol w="848078">
                  <a:extLst>
                    <a:ext uri="{9D8B030D-6E8A-4147-A177-3AD203B41FA5}">
                      <a16:colId xmlns:a16="http://schemas.microsoft.com/office/drawing/2014/main" val="2611902400"/>
                    </a:ext>
                  </a:extLst>
                </a:gridCol>
              </a:tblGrid>
              <a:tr h="1023541">
                <a:tc>
                  <a:txBody>
                    <a:bodyPr/>
                    <a:lstStyle/>
                    <a:p>
                      <a:endParaRPr lang="en-GB" dirty="0"/>
                    </a:p>
                  </a:txBody>
                  <a:tcPr>
                    <a:lnL w="28575" cap="flat" cmpd="sng" algn="ctr">
                      <a:solidFill>
                        <a:srgbClr val="87BD31"/>
                      </a:solidFill>
                      <a:prstDash val="solid"/>
                      <a:round/>
                      <a:headEnd type="none" w="med" len="med"/>
                      <a:tailEnd type="none" w="med" len="med"/>
                    </a:lnL>
                    <a:lnR w="28575" cap="flat" cmpd="sng" algn="ctr">
                      <a:solidFill>
                        <a:srgbClr val="87BD31"/>
                      </a:solidFill>
                      <a:prstDash val="solid"/>
                      <a:round/>
                      <a:headEnd type="none" w="med" len="med"/>
                      <a:tailEnd type="none" w="med" len="med"/>
                    </a:lnR>
                    <a:lnT w="28575" cap="flat" cmpd="sng" algn="ctr">
                      <a:solidFill>
                        <a:srgbClr val="87BD31"/>
                      </a:solidFill>
                      <a:prstDash val="solid"/>
                      <a:round/>
                      <a:headEnd type="none" w="med" len="med"/>
                      <a:tailEnd type="none" w="med" len="med"/>
                    </a:lnT>
                    <a:lnB w="28575" cap="flat" cmpd="sng" algn="ctr">
                      <a:solidFill>
                        <a:srgbClr val="87BD31"/>
                      </a:solidFill>
                      <a:prstDash val="solid"/>
                      <a:round/>
                      <a:headEnd type="none" w="med" len="med"/>
                      <a:tailEnd type="none" w="med" len="med"/>
                    </a:lnB>
                    <a:solidFill>
                      <a:schemeClr val="bg1"/>
                    </a:solidFill>
                  </a:tcPr>
                </a:tc>
                <a:tc>
                  <a:txBody>
                    <a:bodyPr/>
                    <a:lstStyle/>
                    <a:p>
                      <a:endParaRPr lang="en-GB" dirty="0"/>
                    </a:p>
                  </a:txBody>
                  <a:tcPr>
                    <a:lnL w="28575" cap="flat" cmpd="sng" algn="ctr">
                      <a:solidFill>
                        <a:srgbClr val="87BD31"/>
                      </a:solidFill>
                      <a:prstDash val="solid"/>
                      <a:round/>
                      <a:headEnd type="none" w="med" len="med"/>
                      <a:tailEnd type="none" w="med" len="med"/>
                    </a:lnL>
                    <a:lnR w="28575" cap="flat" cmpd="sng" algn="ctr">
                      <a:solidFill>
                        <a:srgbClr val="87BD31"/>
                      </a:solidFill>
                      <a:prstDash val="solid"/>
                      <a:round/>
                      <a:headEnd type="none" w="med" len="med"/>
                      <a:tailEnd type="none" w="med" len="med"/>
                    </a:lnR>
                    <a:lnT w="28575" cap="flat" cmpd="sng" algn="ctr">
                      <a:solidFill>
                        <a:srgbClr val="87BD31"/>
                      </a:solidFill>
                      <a:prstDash val="solid"/>
                      <a:round/>
                      <a:headEnd type="none" w="med" len="med"/>
                      <a:tailEnd type="none" w="med" len="med"/>
                    </a:lnT>
                    <a:lnB w="28575" cap="flat" cmpd="sng" algn="ctr">
                      <a:solidFill>
                        <a:srgbClr val="87BD31"/>
                      </a:solidFill>
                      <a:prstDash val="solid"/>
                      <a:round/>
                      <a:headEnd type="none" w="med" len="med"/>
                      <a:tailEnd type="none" w="med" len="med"/>
                    </a:lnB>
                    <a:solidFill>
                      <a:schemeClr val="bg1"/>
                    </a:solidFill>
                  </a:tcPr>
                </a:tc>
                <a:tc>
                  <a:txBody>
                    <a:bodyPr/>
                    <a:lstStyle/>
                    <a:p>
                      <a:endParaRPr lang="en-GB" dirty="0"/>
                    </a:p>
                  </a:txBody>
                  <a:tcPr>
                    <a:lnL w="28575" cap="flat" cmpd="sng" algn="ctr">
                      <a:solidFill>
                        <a:srgbClr val="87BD31"/>
                      </a:solidFill>
                      <a:prstDash val="solid"/>
                      <a:round/>
                      <a:headEnd type="none" w="med" len="med"/>
                      <a:tailEnd type="none" w="med" len="med"/>
                    </a:lnL>
                    <a:lnR w="28575" cap="flat" cmpd="sng" algn="ctr">
                      <a:solidFill>
                        <a:srgbClr val="87BD31"/>
                      </a:solidFill>
                      <a:prstDash val="solid"/>
                      <a:round/>
                      <a:headEnd type="none" w="med" len="med"/>
                      <a:tailEnd type="none" w="med" len="med"/>
                    </a:lnR>
                    <a:lnT w="28575" cap="flat" cmpd="sng" algn="ctr">
                      <a:solidFill>
                        <a:srgbClr val="87BD31"/>
                      </a:solidFill>
                      <a:prstDash val="solid"/>
                      <a:round/>
                      <a:headEnd type="none" w="med" len="med"/>
                      <a:tailEnd type="none" w="med" len="med"/>
                    </a:lnT>
                    <a:lnB w="28575" cap="flat" cmpd="sng" algn="ctr">
                      <a:solidFill>
                        <a:srgbClr val="87BD31"/>
                      </a:solidFill>
                      <a:prstDash val="solid"/>
                      <a:round/>
                      <a:headEnd type="none" w="med" len="med"/>
                      <a:tailEnd type="none" w="med" len="med"/>
                    </a:lnB>
                    <a:solidFill>
                      <a:schemeClr val="bg1"/>
                    </a:solidFill>
                  </a:tcPr>
                </a:tc>
                <a:tc>
                  <a:txBody>
                    <a:bodyPr/>
                    <a:lstStyle/>
                    <a:p>
                      <a:endParaRPr lang="en-GB" dirty="0"/>
                    </a:p>
                  </a:txBody>
                  <a:tcPr>
                    <a:lnL w="28575" cap="flat" cmpd="sng" algn="ctr">
                      <a:solidFill>
                        <a:srgbClr val="87BD31"/>
                      </a:solidFill>
                      <a:prstDash val="solid"/>
                      <a:round/>
                      <a:headEnd type="none" w="med" len="med"/>
                      <a:tailEnd type="none" w="med" len="med"/>
                    </a:lnL>
                    <a:lnR w="28575" cap="flat" cmpd="sng" algn="ctr">
                      <a:solidFill>
                        <a:srgbClr val="87BD31"/>
                      </a:solidFill>
                      <a:prstDash val="solid"/>
                      <a:round/>
                      <a:headEnd type="none" w="med" len="med"/>
                      <a:tailEnd type="none" w="med" len="med"/>
                    </a:lnR>
                    <a:lnT w="28575" cap="flat" cmpd="sng" algn="ctr">
                      <a:solidFill>
                        <a:srgbClr val="87BD31"/>
                      </a:solidFill>
                      <a:prstDash val="solid"/>
                      <a:round/>
                      <a:headEnd type="none" w="med" len="med"/>
                      <a:tailEnd type="none" w="med" len="med"/>
                    </a:lnT>
                    <a:lnB w="28575" cap="flat" cmpd="sng" algn="ctr">
                      <a:solidFill>
                        <a:srgbClr val="87BD31"/>
                      </a:solidFill>
                      <a:prstDash val="solid"/>
                      <a:round/>
                      <a:headEnd type="none" w="med" len="med"/>
                      <a:tailEnd type="none" w="med" len="med"/>
                    </a:lnB>
                    <a:solidFill>
                      <a:schemeClr val="bg1"/>
                    </a:solidFill>
                  </a:tcPr>
                </a:tc>
                <a:tc>
                  <a:txBody>
                    <a:bodyPr/>
                    <a:lstStyle/>
                    <a:p>
                      <a:endParaRPr lang="en-GB" dirty="0"/>
                    </a:p>
                  </a:txBody>
                  <a:tcPr>
                    <a:lnL w="28575" cap="flat" cmpd="sng" algn="ctr">
                      <a:solidFill>
                        <a:srgbClr val="87BD31"/>
                      </a:solidFill>
                      <a:prstDash val="solid"/>
                      <a:round/>
                      <a:headEnd type="none" w="med" len="med"/>
                      <a:tailEnd type="none" w="med" len="med"/>
                    </a:lnL>
                    <a:lnR w="28575" cap="flat" cmpd="sng" algn="ctr">
                      <a:solidFill>
                        <a:srgbClr val="87BD31"/>
                      </a:solidFill>
                      <a:prstDash val="solid"/>
                      <a:round/>
                      <a:headEnd type="none" w="med" len="med"/>
                      <a:tailEnd type="none" w="med" len="med"/>
                    </a:lnR>
                    <a:lnT w="28575" cap="flat" cmpd="sng" algn="ctr">
                      <a:solidFill>
                        <a:srgbClr val="87BD31"/>
                      </a:solidFill>
                      <a:prstDash val="solid"/>
                      <a:round/>
                      <a:headEnd type="none" w="med" len="med"/>
                      <a:tailEnd type="none" w="med" len="med"/>
                    </a:lnT>
                    <a:lnB w="28575" cap="flat" cmpd="sng" algn="ctr">
                      <a:solidFill>
                        <a:srgbClr val="87BD31"/>
                      </a:solidFill>
                      <a:prstDash val="solid"/>
                      <a:round/>
                      <a:headEnd type="none" w="med" len="med"/>
                      <a:tailEnd type="none" w="med" len="med"/>
                    </a:lnB>
                    <a:solidFill>
                      <a:schemeClr val="bg1"/>
                    </a:solidFill>
                  </a:tcPr>
                </a:tc>
                <a:tc>
                  <a:txBody>
                    <a:bodyPr/>
                    <a:lstStyle/>
                    <a:p>
                      <a:endParaRPr lang="en-GB" dirty="0"/>
                    </a:p>
                  </a:txBody>
                  <a:tcPr>
                    <a:lnL w="28575" cap="flat" cmpd="sng" algn="ctr">
                      <a:solidFill>
                        <a:srgbClr val="87BD31"/>
                      </a:solidFill>
                      <a:prstDash val="solid"/>
                      <a:round/>
                      <a:headEnd type="none" w="med" len="med"/>
                      <a:tailEnd type="none" w="med" len="med"/>
                    </a:lnL>
                    <a:lnR w="28575" cap="flat" cmpd="sng" algn="ctr">
                      <a:solidFill>
                        <a:srgbClr val="87BD31"/>
                      </a:solidFill>
                      <a:prstDash val="solid"/>
                      <a:round/>
                      <a:headEnd type="none" w="med" len="med"/>
                      <a:tailEnd type="none" w="med" len="med"/>
                    </a:lnR>
                    <a:lnT w="28575" cap="flat" cmpd="sng" algn="ctr">
                      <a:solidFill>
                        <a:srgbClr val="87BD31"/>
                      </a:solidFill>
                      <a:prstDash val="solid"/>
                      <a:round/>
                      <a:headEnd type="none" w="med" len="med"/>
                      <a:tailEnd type="none" w="med" len="med"/>
                    </a:lnT>
                    <a:lnB w="28575" cap="flat" cmpd="sng" algn="ctr">
                      <a:solidFill>
                        <a:srgbClr val="87BD31"/>
                      </a:solidFill>
                      <a:prstDash val="solid"/>
                      <a:round/>
                      <a:headEnd type="none" w="med" len="med"/>
                      <a:tailEnd type="none" w="med" len="med"/>
                    </a:lnB>
                    <a:solidFill>
                      <a:schemeClr val="bg1"/>
                    </a:solidFill>
                  </a:tcPr>
                </a:tc>
                <a:tc>
                  <a:txBody>
                    <a:bodyPr/>
                    <a:lstStyle/>
                    <a:p>
                      <a:endParaRPr lang="en-GB" dirty="0"/>
                    </a:p>
                  </a:txBody>
                  <a:tcPr>
                    <a:lnL w="28575" cap="flat" cmpd="sng" algn="ctr">
                      <a:solidFill>
                        <a:srgbClr val="87BD31"/>
                      </a:solidFill>
                      <a:prstDash val="solid"/>
                      <a:round/>
                      <a:headEnd type="none" w="med" len="med"/>
                      <a:tailEnd type="none" w="med" len="med"/>
                    </a:lnL>
                    <a:lnR w="28575" cap="flat" cmpd="sng" algn="ctr">
                      <a:solidFill>
                        <a:srgbClr val="87BD31"/>
                      </a:solidFill>
                      <a:prstDash val="solid"/>
                      <a:round/>
                      <a:headEnd type="none" w="med" len="med"/>
                      <a:tailEnd type="none" w="med" len="med"/>
                    </a:lnR>
                    <a:lnT w="28575" cap="flat" cmpd="sng" algn="ctr">
                      <a:solidFill>
                        <a:srgbClr val="87BD31"/>
                      </a:solidFill>
                      <a:prstDash val="solid"/>
                      <a:round/>
                      <a:headEnd type="none" w="med" len="med"/>
                      <a:tailEnd type="none" w="med" len="med"/>
                    </a:lnT>
                    <a:lnB w="28575" cap="flat" cmpd="sng" algn="ctr">
                      <a:solidFill>
                        <a:srgbClr val="87BD31"/>
                      </a:solidFill>
                      <a:prstDash val="solid"/>
                      <a:round/>
                      <a:headEnd type="none" w="med" len="med"/>
                      <a:tailEnd type="none" w="med" len="med"/>
                    </a:lnB>
                    <a:solidFill>
                      <a:schemeClr val="bg1"/>
                    </a:solidFill>
                  </a:tcPr>
                </a:tc>
                <a:tc>
                  <a:txBody>
                    <a:bodyPr/>
                    <a:lstStyle/>
                    <a:p>
                      <a:endParaRPr lang="en-GB" dirty="0"/>
                    </a:p>
                  </a:txBody>
                  <a:tcPr>
                    <a:lnL w="28575" cap="flat" cmpd="sng" algn="ctr">
                      <a:solidFill>
                        <a:srgbClr val="87BD31"/>
                      </a:solidFill>
                      <a:prstDash val="solid"/>
                      <a:round/>
                      <a:headEnd type="none" w="med" len="med"/>
                      <a:tailEnd type="none" w="med" len="med"/>
                    </a:lnL>
                    <a:lnR w="28575" cap="flat" cmpd="sng" algn="ctr">
                      <a:solidFill>
                        <a:srgbClr val="87BD31"/>
                      </a:solidFill>
                      <a:prstDash val="solid"/>
                      <a:round/>
                      <a:headEnd type="none" w="med" len="med"/>
                      <a:tailEnd type="none" w="med" len="med"/>
                    </a:lnR>
                    <a:lnT w="28575" cap="flat" cmpd="sng" algn="ctr">
                      <a:solidFill>
                        <a:srgbClr val="87BD31"/>
                      </a:solidFill>
                      <a:prstDash val="solid"/>
                      <a:round/>
                      <a:headEnd type="none" w="med" len="med"/>
                      <a:tailEnd type="none" w="med" len="med"/>
                    </a:lnT>
                    <a:lnB w="28575" cap="flat" cmpd="sng" algn="ctr">
                      <a:solidFill>
                        <a:srgbClr val="87BD31"/>
                      </a:solidFill>
                      <a:prstDash val="solid"/>
                      <a:round/>
                      <a:headEnd type="none" w="med" len="med"/>
                      <a:tailEnd type="none" w="med" len="med"/>
                    </a:lnB>
                    <a:solidFill>
                      <a:schemeClr val="bg1"/>
                    </a:solidFill>
                  </a:tcPr>
                </a:tc>
                <a:tc>
                  <a:txBody>
                    <a:bodyPr/>
                    <a:lstStyle/>
                    <a:p>
                      <a:endParaRPr lang="en-GB" dirty="0"/>
                    </a:p>
                  </a:txBody>
                  <a:tcPr>
                    <a:lnL w="28575" cap="flat" cmpd="sng" algn="ctr">
                      <a:solidFill>
                        <a:srgbClr val="87BD31"/>
                      </a:solidFill>
                      <a:prstDash val="solid"/>
                      <a:round/>
                      <a:headEnd type="none" w="med" len="med"/>
                      <a:tailEnd type="none" w="med" len="med"/>
                    </a:lnL>
                    <a:lnR w="28575" cap="flat" cmpd="sng" algn="ctr">
                      <a:solidFill>
                        <a:srgbClr val="87BD31"/>
                      </a:solidFill>
                      <a:prstDash val="solid"/>
                      <a:round/>
                      <a:headEnd type="none" w="med" len="med"/>
                      <a:tailEnd type="none" w="med" len="med"/>
                    </a:lnR>
                    <a:lnT w="28575" cap="flat" cmpd="sng" algn="ctr">
                      <a:solidFill>
                        <a:srgbClr val="87BD31"/>
                      </a:solidFill>
                      <a:prstDash val="solid"/>
                      <a:round/>
                      <a:headEnd type="none" w="med" len="med"/>
                      <a:tailEnd type="none" w="med" len="med"/>
                    </a:lnT>
                    <a:lnB w="28575" cap="flat" cmpd="sng" algn="ctr">
                      <a:solidFill>
                        <a:srgbClr val="87BD31"/>
                      </a:solidFill>
                      <a:prstDash val="solid"/>
                      <a:round/>
                      <a:headEnd type="none" w="med" len="med"/>
                      <a:tailEnd type="none" w="med" len="med"/>
                    </a:lnB>
                    <a:solidFill>
                      <a:schemeClr val="bg1"/>
                    </a:solidFill>
                  </a:tcPr>
                </a:tc>
                <a:extLst>
                  <a:ext uri="{0D108BD9-81ED-4DB2-BD59-A6C34878D82A}">
                    <a16:rowId xmlns:a16="http://schemas.microsoft.com/office/drawing/2014/main" val="1165208500"/>
                  </a:ext>
                </a:extLst>
              </a:tr>
            </a:tbl>
          </a:graphicData>
        </a:graphic>
      </p:graphicFrame>
      <p:graphicFrame>
        <p:nvGraphicFramePr>
          <p:cNvPr id="70" name="Table 69"/>
          <p:cNvGraphicFramePr>
            <a:graphicFrameLocks noGrp="1"/>
          </p:cNvGraphicFramePr>
          <p:nvPr>
            <p:extLst>
              <p:ext uri="{D42A27DB-BD31-4B8C-83A1-F6EECF244321}">
                <p14:modId xmlns:p14="http://schemas.microsoft.com/office/powerpoint/2010/main" val="1410346352"/>
              </p:ext>
            </p:extLst>
          </p:nvPr>
        </p:nvGraphicFramePr>
        <p:xfrm>
          <a:off x="768350" y="2917229"/>
          <a:ext cx="7632702" cy="1023541"/>
        </p:xfrm>
        <a:graphic>
          <a:graphicData uri="http://schemas.openxmlformats.org/drawingml/2006/table">
            <a:tbl>
              <a:tblPr firstRow="1" bandRow="1">
                <a:tableStyleId>{5C22544A-7EE6-4342-B048-85BDC9FD1C3A}</a:tableStyleId>
              </a:tblPr>
              <a:tblGrid>
                <a:gridCol w="848078">
                  <a:extLst>
                    <a:ext uri="{9D8B030D-6E8A-4147-A177-3AD203B41FA5}">
                      <a16:colId xmlns:a16="http://schemas.microsoft.com/office/drawing/2014/main" val="2083398977"/>
                    </a:ext>
                  </a:extLst>
                </a:gridCol>
                <a:gridCol w="848078">
                  <a:extLst>
                    <a:ext uri="{9D8B030D-6E8A-4147-A177-3AD203B41FA5}">
                      <a16:colId xmlns:a16="http://schemas.microsoft.com/office/drawing/2014/main" val="3866533464"/>
                    </a:ext>
                  </a:extLst>
                </a:gridCol>
                <a:gridCol w="848078">
                  <a:extLst>
                    <a:ext uri="{9D8B030D-6E8A-4147-A177-3AD203B41FA5}">
                      <a16:colId xmlns:a16="http://schemas.microsoft.com/office/drawing/2014/main" val="1504939059"/>
                    </a:ext>
                  </a:extLst>
                </a:gridCol>
                <a:gridCol w="848078">
                  <a:extLst>
                    <a:ext uri="{9D8B030D-6E8A-4147-A177-3AD203B41FA5}">
                      <a16:colId xmlns:a16="http://schemas.microsoft.com/office/drawing/2014/main" val="295102372"/>
                    </a:ext>
                  </a:extLst>
                </a:gridCol>
                <a:gridCol w="848078">
                  <a:extLst>
                    <a:ext uri="{9D8B030D-6E8A-4147-A177-3AD203B41FA5}">
                      <a16:colId xmlns:a16="http://schemas.microsoft.com/office/drawing/2014/main" val="2691479813"/>
                    </a:ext>
                  </a:extLst>
                </a:gridCol>
                <a:gridCol w="848078">
                  <a:extLst>
                    <a:ext uri="{9D8B030D-6E8A-4147-A177-3AD203B41FA5}">
                      <a16:colId xmlns:a16="http://schemas.microsoft.com/office/drawing/2014/main" val="977620957"/>
                    </a:ext>
                  </a:extLst>
                </a:gridCol>
                <a:gridCol w="848078">
                  <a:extLst>
                    <a:ext uri="{9D8B030D-6E8A-4147-A177-3AD203B41FA5}">
                      <a16:colId xmlns:a16="http://schemas.microsoft.com/office/drawing/2014/main" val="2582970042"/>
                    </a:ext>
                  </a:extLst>
                </a:gridCol>
                <a:gridCol w="848078">
                  <a:extLst>
                    <a:ext uri="{9D8B030D-6E8A-4147-A177-3AD203B41FA5}">
                      <a16:colId xmlns:a16="http://schemas.microsoft.com/office/drawing/2014/main" val="251390382"/>
                    </a:ext>
                  </a:extLst>
                </a:gridCol>
                <a:gridCol w="848078">
                  <a:extLst>
                    <a:ext uri="{9D8B030D-6E8A-4147-A177-3AD203B41FA5}">
                      <a16:colId xmlns:a16="http://schemas.microsoft.com/office/drawing/2014/main" val="2611902400"/>
                    </a:ext>
                  </a:extLst>
                </a:gridCol>
              </a:tblGrid>
              <a:tr h="1023541">
                <a:tc>
                  <a:txBody>
                    <a:bodyPr/>
                    <a:lstStyle/>
                    <a:p>
                      <a:endParaRPr lang="en-GB" dirty="0"/>
                    </a:p>
                  </a:txBody>
                  <a:tcPr>
                    <a:lnL w="28575" cap="flat" cmpd="sng" algn="ctr">
                      <a:solidFill>
                        <a:srgbClr val="87BD31"/>
                      </a:solidFill>
                      <a:prstDash val="solid"/>
                      <a:round/>
                      <a:headEnd type="none" w="med" len="med"/>
                      <a:tailEnd type="none" w="med" len="med"/>
                    </a:lnL>
                    <a:lnR w="28575" cap="flat" cmpd="sng" algn="ctr">
                      <a:solidFill>
                        <a:srgbClr val="87BD31"/>
                      </a:solidFill>
                      <a:prstDash val="solid"/>
                      <a:round/>
                      <a:headEnd type="none" w="med" len="med"/>
                      <a:tailEnd type="none" w="med" len="med"/>
                    </a:lnR>
                    <a:lnT w="28575" cap="flat" cmpd="sng" algn="ctr">
                      <a:solidFill>
                        <a:srgbClr val="87BD31"/>
                      </a:solidFill>
                      <a:prstDash val="solid"/>
                      <a:round/>
                      <a:headEnd type="none" w="med" len="med"/>
                      <a:tailEnd type="none" w="med" len="med"/>
                    </a:lnT>
                    <a:lnB w="28575" cap="flat" cmpd="sng" algn="ctr">
                      <a:solidFill>
                        <a:srgbClr val="87BD31"/>
                      </a:solidFill>
                      <a:prstDash val="solid"/>
                      <a:round/>
                      <a:headEnd type="none" w="med" len="med"/>
                      <a:tailEnd type="none" w="med" len="med"/>
                    </a:lnB>
                    <a:solidFill>
                      <a:srgbClr val="CFE09B">
                        <a:alpha val="70000"/>
                      </a:srgbClr>
                    </a:solidFill>
                  </a:tcPr>
                </a:tc>
                <a:tc>
                  <a:txBody>
                    <a:bodyPr/>
                    <a:lstStyle/>
                    <a:p>
                      <a:endParaRPr lang="en-GB" dirty="0"/>
                    </a:p>
                  </a:txBody>
                  <a:tcPr>
                    <a:lnL w="28575" cap="flat" cmpd="sng" algn="ctr">
                      <a:solidFill>
                        <a:srgbClr val="87BD31"/>
                      </a:solidFill>
                      <a:prstDash val="solid"/>
                      <a:round/>
                      <a:headEnd type="none" w="med" len="med"/>
                      <a:tailEnd type="none" w="med" len="med"/>
                    </a:lnL>
                    <a:lnR w="28575" cap="flat" cmpd="sng" algn="ctr">
                      <a:solidFill>
                        <a:srgbClr val="87BD31"/>
                      </a:solidFill>
                      <a:prstDash val="solid"/>
                      <a:round/>
                      <a:headEnd type="none" w="med" len="med"/>
                      <a:tailEnd type="none" w="med" len="med"/>
                    </a:lnR>
                    <a:lnT w="28575" cap="flat" cmpd="sng" algn="ctr">
                      <a:solidFill>
                        <a:srgbClr val="87BD31"/>
                      </a:solidFill>
                      <a:prstDash val="solid"/>
                      <a:round/>
                      <a:headEnd type="none" w="med" len="med"/>
                      <a:tailEnd type="none" w="med" len="med"/>
                    </a:lnT>
                    <a:lnB w="28575" cap="flat" cmpd="sng" algn="ctr">
                      <a:solidFill>
                        <a:srgbClr val="87BD31"/>
                      </a:solidFill>
                      <a:prstDash val="solid"/>
                      <a:round/>
                      <a:headEnd type="none" w="med" len="med"/>
                      <a:tailEnd type="none" w="med" len="med"/>
                    </a:lnB>
                    <a:solidFill>
                      <a:schemeClr val="bg1"/>
                    </a:solidFill>
                  </a:tcPr>
                </a:tc>
                <a:tc>
                  <a:txBody>
                    <a:bodyPr/>
                    <a:lstStyle/>
                    <a:p>
                      <a:endParaRPr lang="en-GB" dirty="0"/>
                    </a:p>
                  </a:txBody>
                  <a:tcPr>
                    <a:lnL w="28575" cap="flat" cmpd="sng" algn="ctr">
                      <a:solidFill>
                        <a:srgbClr val="87BD31"/>
                      </a:solidFill>
                      <a:prstDash val="solid"/>
                      <a:round/>
                      <a:headEnd type="none" w="med" len="med"/>
                      <a:tailEnd type="none" w="med" len="med"/>
                    </a:lnL>
                    <a:lnR w="28575" cap="flat" cmpd="sng" algn="ctr">
                      <a:solidFill>
                        <a:srgbClr val="87BD31"/>
                      </a:solidFill>
                      <a:prstDash val="solid"/>
                      <a:round/>
                      <a:headEnd type="none" w="med" len="med"/>
                      <a:tailEnd type="none" w="med" len="med"/>
                    </a:lnR>
                    <a:lnT w="28575" cap="flat" cmpd="sng" algn="ctr">
                      <a:solidFill>
                        <a:srgbClr val="87BD31"/>
                      </a:solidFill>
                      <a:prstDash val="solid"/>
                      <a:round/>
                      <a:headEnd type="none" w="med" len="med"/>
                      <a:tailEnd type="none" w="med" len="med"/>
                    </a:lnT>
                    <a:lnB w="28575" cap="flat" cmpd="sng" algn="ctr">
                      <a:solidFill>
                        <a:srgbClr val="87BD31"/>
                      </a:solidFill>
                      <a:prstDash val="solid"/>
                      <a:round/>
                      <a:headEnd type="none" w="med" len="med"/>
                      <a:tailEnd type="none" w="med" len="med"/>
                    </a:lnB>
                    <a:solidFill>
                      <a:schemeClr val="bg1"/>
                    </a:solidFill>
                  </a:tcPr>
                </a:tc>
                <a:tc>
                  <a:txBody>
                    <a:bodyPr/>
                    <a:lstStyle/>
                    <a:p>
                      <a:endParaRPr lang="en-GB" dirty="0"/>
                    </a:p>
                  </a:txBody>
                  <a:tcPr>
                    <a:lnL w="28575" cap="flat" cmpd="sng" algn="ctr">
                      <a:solidFill>
                        <a:srgbClr val="87BD31"/>
                      </a:solidFill>
                      <a:prstDash val="solid"/>
                      <a:round/>
                      <a:headEnd type="none" w="med" len="med"/>
                      <a:tailEnd type="none" w="med" len="med"/>
                    </a:lnL>
                    <a:lnR w="28575" cap="flat" cmpd="sng" algn="ctr">
                      <a:solidFill>
                        <a:srgbClr val="87BD31"/>
                      </a:solidFill>
                      <a:prstDash val="solid"/>
                      <a:round/>
                      <a:headEnd type="none" w="med" len="med"/>
                      <a:tailEnd type="none" w="med" len="med"/>
                    </a:lnR>
                    <a:lnT w="28575" cap="flat" cmpd="sng" algn="ctr">
                      <a:solidFill>
                        <a:srgbClr val="87BD31"/>
                      </a:solidFill>
                      <a:prstDash val="solid"/>
                      <a:round/>
                      <a:headEnd type="none" w="med" len="med"/>
                      <a:tailEnd type="none" w="med" len="med"/>
                    </a:lnT>
                    <a:lnB w="28575" cap="flat" cmpd="sng" algn="ctr">
                      <a:solidFill>
                        <a:srgbClr val="87BD31"/>
                      </a:solidFill>
                      <a:prstDash val="solid"/>
                      <a:round/>
                      <a:headEnd type="none" w="med" len="med"/>
                      <a:tailEnd type="none" w="med" len="med"/>
                    </a:lnB>
                    <a:solidFill>
                      <a:schemeClr val="bg1"/>
                    </a:solidFill>
                  </a:tcPr>
                </a:tc>
                <a:tc>
                  <a:txBody>
                    <a:bodyPr/>
                    <a:lstStyle/>
                    <a:p>
                      <a:endParaRPr lang="en-GB" dirty="0"/>
                    </a:p>
                  </a:txBody>
                  <a:tcPr>
                    <a:lnL w="28575" cap="flat" cmpd="sng" algn="ctr">
                      <a:solidFill>
                        <a:srgbClr val="87BD31"/>
                      </a:solidFill>
                      <a:prstDash val="solid"/>
                      <a:round/>
                      <a:headEnd type="none" w="med" len="med"/>
                      <a:tailEnd type="none" w="med" len="med"/>
                    </a:lnL>
                    <a:lnR w="28575" cap="flat" cmpd="sng" algn="ctr">
                      <a:solidFill>
                        <a:srgbClr val="87BD31"/>
                      </a:solidFill>
                      <a:prstDash val="solid"/>
                      <a:round/>
                      <a:headEnd type="none" w="med" len="med"/>
                      <a:tailEnd type="none" w="med" len="med"/>
                    </a:lnR>
                    <a:lnT w="28575" cap="flat" cmpd="sng" algn="ctr">
                      <a:solidFill>
                        <a:srgbClr val="87BD31"/>
                      </a:solidFill>
                      <a:prstDash val="solid"/>
                      <a:round/>
                      <a:headEnd type="none" w="med" len="med"/>
                      <a:tailEnd type="none" w="med" len="med"/>
                    </a:lnT>
                    <a:lnB w="28575" cap="flat" cmpd="sng" algn="ctr">
                      <a:solidFill>
                        <a:srgbClr val="87BD31"/>
                      </a:solidFill>
                      <a:prstDash val="solid"/>
                      <a:round/>
                      <a:headEnd type="none" w="med" len="med"/>
                      <a:tailEnd type="none" w="med" len="med"/>
                    </a:lnB>
                    <a:solidFill>
                      <a:schemeClr val="bg1"/>
                    </a:solidFill>
                  </a:tcPr>
                </a:tc>
                <a:tc>
                  <a:txBody>
                    <a:bodyPr/>
                    <a:lstStyle/>
                    <a:p>
                      <a:endParaRPr lang="en-GB" dirty="0"/>
                    </a:p>
                  </a:txBody>
                  <a:tcPr>
                    <a:lnL w="28575" cap="flat" cmpd="sng" algn="ctr">
                      <a:solidFill>
                        <a:srgbClr val="87BD31"/>
                      </a:solidFill>
                      <a:prstDash val="solid"/>
                      <a:round/>
                      <a:headEnd type="none" w="med" len="med"/>
                      <a:tailEnd type="none" w="med" len="med"/>
                    </a:lnL>
                    <a:lnR w="28575" cap="flat" cmpd="sng" algn="ctr">
                      <a:solidFill>
                        <a:srgbClr val="87BD31"/>
                      </a:solidFill>
                      <a:prstDash val="solid"/>
                      <a:round/>
                      <a:headEnd type="none" w="med" len="med"/>
                      <a:tailEnd type="none" w="med" len="med"/>
                    </a:lnR>
                    <a:lnT w="28575" cap="flat" cmpd="sng" algn="ctr">
                      <a:solidFill>
                        <a:srgbClr val="87BD31"/>
                      </a:solidFill>
                      <a:prstDash val="solid"/>
                      <a:round/>
                      <a:headEnd type="none" w="med" len="med"/>
                      <a:tailEnd type="none" w="med" len="med"/>
                    </a:lnT>
                    <a:lnB w="28575" cap="flat" cmpd="sng" algn="ctr">
                      <a:solidFill>
                        <a:srgbClr val="87BD31"/>
                      </a:solidFill>
                      <a:prstDash val="solid"/>
                      <a:round/>
                      <a:headEnd type="none" w="med" len="med"/>
                      <a:tailEnd type="none" w="med" len="med"/>
                    </a:lnB>
                    <a:solidFill>
                      <a:schemeClr val="bg1">
                        <a:alpha val="80000"/>
                      </a:schemeClr>
                    </a:solidFill>
                  </a:tcPr>
                </a:tc>
                <a:tc>
                  <a:txBody>
                    <a:bodyPr/>
                    <a:lstStyle/>
                    <a:p>
                      <a:endParaRPr lang="en-GB" dirty="0"/>
                    </a:p>
                  </a:txBody>
                  <a:tcPr>
                    <a:lnL w="28575" cap="flat" cmpd="sng" algn="ctr">
                      <a:solidFill>
                        <a:srgbClr val="87BD31"/>
                      </a:solidFill>
                      <a:prstDash val="solid"/>
                      <a:round/>
                      <a:headEnd type="none" w="med" len="med"/>
                      <a:tailEnd type="none" w="med" len="med"/>
                    </a:lnL>
                    <a:lnR w="28575" cap="flat" cmpd="sng" algn="ctr">
                      <a:solidFill>
                        <a:srgbClr val="87BD31"/>
                      </a:solidFill>
                      <a:prstDash val="solid"/>
                      <a:round/>
                      <a:headEnd type="none" w="med" len="med"/>
                      <a:tailEnd type="none" w="med" len="med"/>
                    </a:lnR>
                    <a:lnT w="28575" cap="flat" cmpd="sng" algn="ctr">
                      <a:solidFill>
                        <a:srgbClr val="87BD31"/>
                      </a:solidFill>
                      <a:prstDash val="solid"/>
                      <a:round/>
                      <a:headEnd type="none" w="med" len="med"/>
                      <a:tailEnd type="none" w="med" len="med"/>
                    </a:lnT>
                    <a:lnB w="28575" cap="flat" cmpd="sng" algn="ctr">
                      <a:solidFill>
                        <a:srgbClr val="87BD31"/>
                      </a:solidFill>
                      <a:prstDash val="solid"/>
                      <a:round/>
                      <a:headEnd type="none" w="med" len="med"/>
                      <a:tailEnd type="none" w="med" len="med"/>
                    </a:lnB>
                    <a:solidFill>
                      <a:schemeClr val="bg1">
                        <a:alpha val="80000"/>
                      </a:schemeClr>
                    </a:solidFill>
                  </a:tcPr>
                </a:tc>
                <a:tc>
                  <a:txBody>
                    <a:bodyPr/>
                    <a:lstStyle/>
                    <a:p>
                      <a:endParaRPr lang="en-GB" dirty="0"/>
                    </a:p>
                  </a:txBody>
                  <a:tcPr>
                    <a:lnL w="28575" cap="flat" cmpd="sng" algn="ctr">
                      <a:solidFill>
                        <a:srgbClr val="87BD31"/>
                      </a:solidFill>
                      <a:prstDash val="solid"/>
                      <a:round/>
                      <a:headEnd type="none" w="med" len="med"/>
                      <a:tailEnd type="none" w="med" len="med"/>
                    </a:lnL>
                    <a:lnR w="28575" cap="flat" cmpd="sng" algn="ctr">
                      <a:solidFill>
                        <a:srgbClr val="87BD31"/>
                      </a:solidFill>
                      <a:prstDash val="solid"/>
                      <a:round/>
                      <a:headEnd type="none" w="med" len="med"/>
                      <a:tailEnd type="none" w="med" len="med"/>
                    </a:lnR>
                    <a:lnT w="28575" cap="flat" cmpd="sng" algn="ctr">
                      <a:solidFill>
                        <a:srgbClr val="87BD31"/>
                      </a:solidFill>
                      <a:prstDash val="solid"/>
                      <a:round/>
                      <a:headEnd type="none" w="med" len="med"/>
                      <a:tailEnd type="none" w="med" len="med"/>
                    </a:lnT>
                    <a:lnB w="28575" cap="flat" cmpd="sng" algn="ctr">
                      <a:solidFill>
                        <a:srgbClr val="87BD31"/>
                      </a:solidFill>
                      <a:prstDash val="solid"/>
                      <a:round/>
                      <a:headEnd type="none" w="med" len="med"/>
                      <a:tailEnd type="none" w="med" len="med"/>
                    </a:lnB>
                    <a:solidFill>
                      <a:schemeClr val="bg1"/>
                    </a:solidFill>
                  </a:tcPr>
                </a:tc>
                <a:tc>
                  <a:txBody>
                    <a:bodyPr/>
                    <a:lstStyle/>
                    <a:p>
                      <a:endParaRPr lang="en-GB" dirty="0"/>
                    </a:p>
                  </a:txBody>
                  <a:tcPr>
                    <a:lnL w="28575" cap="flat" cmpd="sng" algn="ctr">
                      <a:solidFill>
                        <a:srgbClr val="87BD31"/>
                      </a:solidFill>
                      <a:prstDash val="solid"/>
                      <a:round/>
                      <a:headEnd type="none" w="med" len="med"/>
                      <a:tailEnd type="none" w="med" len="med"/>
                    </a:lnL>
                    <a:lnR w="28575" cap="flat" cmpd="sng" algn="ctr">
                      <a:solidFill>
                        <a:srgbClr val="87BD31"/>
                      </a:solidFill>
                      <a:prstDash val="solid"/>
                      <a:round/>
                      <a:headEnd type="none" w="med" len="med"/>
                      <a:tailEnd type="none" w="med" len="med"/>
                    </a:lnR>
                    <a:lnT w="28575" cap="flat" cmpd="sng" algn="ctr">
                      <a:solidFill>
                        <a:srgbClr val="87BD31"/>
                      </a:solidFill>
                      <a:prstDash val="solid"/>
                      <a:round/>
                      <a:headEnd type="none" w="med" len="med"/>
                      <a:tailEnd type="none" w="med" len="med"/>
                    </a:lnT>
                    <a:lnB w="28575" cap="flat" cmpd="sng" algn="ctr">
                      <a:solidFill>
                        <a:srgbClr val="87BD31"/>
                      </a:solidFill>
                      <a:prstDash val="solid"/>
                      <a:round/>
                      <a:headEnd type="none" w="med" len="med"/>
                      <a:tailEnd type="none" w="med" len="med"/>
                    </a:lnB>
                    <a:solidFill>
                      <a:schemeClr val="bg1"/>
                    </a:solidFill>
                  </a:tcPr>
                </a:tc>
                <a:extLst>
                  <a:ext uri="{0D108BD9-81ED-4DB2-BD59-A6C34878D82A}">
                    <a16:rowId xmlns:a16="http://schemas.microsoft.com/office/drawing/2014/main" val="1165208500"/>
                  </a:ext>
                </a:extLst>
              </a:tr>
            </a:tbl>
          </a:graphicData>
        </a:graphic>
      </p:graphicFrame>
      <p:graphicFrame>
        <p:nvGraphicFramePr>
          <p:cNvPr id="68" name="Table 67"/>
          <p:cNvGraphicFramePr>
            <a:graphicFrameLocks noGrp="1"/>
          </p:cNvGraphicFramePr>
          <p:nvPr>
            <p:extLst>
              <p:ext uri="{D42A27DB-BD31-4B8C-83A1-F6EECF244321}">
                <p14:modId xmlns:p14="http://schemas.microsoft.com/office/powerpoint/2010/main" val="1324749987"/>
              </p:ext>
            </p:extLst>
          </p:nvPr>
        </p:nvGraphicFramePr>
        <p:xfrm>
          <a:off x="768350" y="2917229"/>
          <a:ext cx="7632702" cy="1023541"/>
        </p:xfrm>
        <a:graphic>
          <a:graphicData uri="http://schemas.openxmlformats.org/drawingml/2006/table">
            <a:tbl>
              <a:tblPr firstRow="1" bandRow="1">
                <a:tableStyleId>{5C22544A-7EE6-4342-B048-85BDC9FD1C3A}</a:tableStyleId>
              </a:tblPr>
              <a:tblGrid>
                <a:gridCol w="848078">
                  <a:extLst>
                    <a:ext uri="{9D8B030D-6E8A-4147-A177-3AD203B41FA5}">
                      <a16:colId xmlns:a16="http://schemas.microsoft.com/office/drawing/2014/main" val="2083398977"/>
                    </a:ext>
                  </a:extLst>
                </a:gridCol>
                <a:gridCol w="848078">
                  <a:extLst>
                    <a:ext uri="{9D8B030D-6E8A-4147-A177-3AD203B41FA5}">
                      <a16:colId xmlns:a16="http://schemas.microsoft.com/office/drawing/2014/main" val="3866533464"/>
                    </a:ext>
                  </a:extLst>
                </a:gridCol>
                <a:gridCol w="848078">
                  <a:extLst>
                    <a:ext uri="{9D8B030D-6E8A-4147-A177-3AD203B41FA5}">
                      <a16:colId xmlns:a16="http://schemas.microsoft.com/office/drawing/2014/main" val="1504939059"/>
                    </a:ext>
                  </a:extLst>
                </a:gridCol>
                <a:gridCol w="848078">
                  <a:extLst>
                    <a:ext uri="{9D8B030D-6E8A-4147-A177-3AD203B41FA5}">
                      <a16:colId xmlns:a16="http://schemas.microsoft.com/office/drawing/2014/main" val="295102372"/>
                    </a:ext>
                  </a:extLst>
                </a:gridCol>
                <a:gridCol w="848078">
                  <a:extLst>
                    <a:ext uri="{9D8B030D-6E8A-4147-A177-3AD203B41FA5}">
                      <a16:colId xmlns:a16="http://schemas.microsoft.com/office/drawing/2014/main" val="2691479813"/>
                    </a:ext>
                  </a:extLst>
                </a:gridCol>
                <a:gridCol w="848078">
                  <a:extLst>
                    <a:ext uri="{9D8B030D-6E8A-4147-A177-3AD203B41FA5}">
                      <a16:colId xmlns:a16="http://schemas.microsoft.com/office/drawing/2014/main" val="977620957"/>
                    </a:ext>
                  </a:extLst>
                </a:gridCol>
                <a:gridCol w="848078">
                  <a:extLst>
                    <a:ext uri="{9D8B030D-6E8A-4147-A177-3AD203B41FA5}">
                      <a16:colId xmlns:a16="http://schemas.microsoft.com/office/drawing/2014/main" val="2582970042"/>
                    </a:ext>
                  </a:extLst>
                </a:gridCol>
                <a:gridCol w="848078">
                  <a:extLst>
                    <a:ext uri="{9D8B030D-6E8A-4147-A177-3AD203B41FA5}">
                      <a16:colId xmlns:a16="http://schemas.microsoft.com/office/drawing/2014/main" val="251390382"/>
                    </a:ext>
                  </a:extLst>
                </a:gridCol>
                <a:gridCol w="848078">
                  <a:extLst>
                    <a:ext uri="{9D8B030D-6E8A-4147-A177-3AD203B41FA5}">
                      <a16:colId xmlns:a16="http://schemas.microsoft.com/office/drawing/2014/main" val="2611902400"/>
                    </a:ext>
                  </a:extLst>
                </a:gridCol>
              </a:tblGrid>
              <a:tr h="1023541">
                <a:tc>
                  <a:txBody>
                    <a:bodyPr/>
                    <a:lstStyle/>
                    <a:p>
                      <a:endParaRPr lang="en-GB" dirty="0"/>
                    </a:p>
                  </a:txBody>
                  <a:tcPr>
                    <a:lnL w="28575" cap="flat" cmpd="sng" algn="ctr">
                      <a:solidFill>
                        <a:srgbClr val="87BD31"/>
                      </a:solidFill>
                      <a:prstDash val="solid"/>
                      <a:round/>
                      <a:headEnd type="none" w="med" len="med"/>
                      <a:tailEnd type="none" w="med" len="med"/>
                    </a:lnL>
                    <a:lnR w="28575" cap="flat" cmpd="sng" algn="ctr">
                      <a:solidFill>
                        <a:srgbClr val="87BD31"/>
                      </a:solidFill>
                      <a:prstDash val="solid"/>
                      <a:round/>
                      <a:headEnd type="none" w="med" len="med"/>
                      <a:tailEnd type="none" w="med" len="med"/>
                    </a:lnR>
                    <a:lnT w="28575" cap="flat" cmpd="sng" algn="ctr">
                      <a:solidFill>
                        <a:srgbClr val="87BD31"/>
                      </a:solidFill>
                      <a:prstDash val="solid"/>
                      <a:round/>
                      <a:headEnd type="none" w="med" len="med"/>
                      <a:tailEnd type="none" w="med" len="med"/>
                    </a:lnT>
                    <a:lnB w="28575" cap="flat" cmpd="sng" algn="ctr">
                      <a:solidFill>
                        <a:srgbClr val="87BD31"/>
                      </a:solidFill>
                      <a:prstDash val="solid"/>
                      <a:round/>
                      <a:headEnd type="none" w="med" len="med"/>
                      <a:tailEnd type="none" w="med" len="med"/>
                    </a:lnB>
                    <a:solidFill>
                      <a:srgbClr val="CFE09B">
                        <a:alpha val="70000"/>
                      </a:srgbClr>
                    </a:solidFill>
                  </a:tcPr>
                </a:tc>
                <a:tc>
                  <a:txBody>
                    <a:bodyPr/>
                    <a:lstStyle/>
                    <a:p>
                      <a:endParaRPr lang="en-GB" dirty="0"/>
                    </a:p>
                  </a:txBody>
                  <a:tcPr>
                    <a:lnL w="28575" cap="flat" cmpd="sng" algn="ctr">
                      <a:solidFill>
                        <a:srgbClr val="87BD31"/>
                      </a:solidFill>
                      <a:prstDash val="solid"/>
                      <a:round/>
                      <a:headEnd type="none" w="med" len="med"/>
                      <a:tailEnd type="none" w="med" len="med"/>
                    </a:lnL>
                    <a:lnR w="28575" cap="flat" cmpd="sng" algn="ctr">
                      <a:solidFill>
                        <a:srgbClr val="87BD31"/>
                      </a:solidFill>
                      <a:prstDash val="solid"/>
                      <a:round/>
                      <a:headEnd type="none" w="med" len="med"/>
                      <a:tailEnd type="none" w="med" len="med"/>
                    </a:lnR>
                    <a:lnT w="28575" cap="flat" cmpd="sng" algn="ctr">
                      <a:solidFill>
                        <a:srgbClr val="87BD31"/>
                      </a:solidFill>
                      <a:prstDash val="solid"/>
                      <a:round/>
                      <a:headEnd type="none" w="med" len="med"/>
                      <a:tailEnd type="none" w="med" len="med"/>
                    </a:lnT>
                    <a:lnB w="28575" cap="flat" cmpd="sng" algn="ctr">
                      <a:solidFill>
                        <a:srgbClr val="87BD31"/>
                      </a:solidFill>
                      <a:prstDash val="solid"/>
                      <a:round/>
                      <a:headEnd type="none" w="med" len="med"/>
                      <a:tailEnd type="none" w="med" len="med"/>
                    </a:lnB>
                    <a:solidFill>
                      <a:srgbClr val="FDD182"/>
                    </a:solidFill>
                  </a:tcPr>
                </a:tc>
                <a:tc>
                  <a:txBody>
                    <a:bodyPr/>
                    <a:lstStyle/>
                    <a:p>
                      <a:endParaRPr lang="en-GB" dirty="0"/>
                    </a:p>
                  </a:txBody>
                  <a:tcPr>
                    <a:lnL w="28575" cap="flat" cmpd="sng" algn="ctr">
                      <a:solidFill>
                        <a:srgbClr val="87BD31"/>
                      </a:solidFill>
                      <a:prstDash val="solid"/>
                      <a:round/>
                      <a:headEnd type="none" w="med" len="med"/>
                      <a:tailEnd type="none" w="med" len="med"/>
                    </a:lnL>
                    <a:lnR w="28575" cap="flat" cmpd="sng" algn="ctr">
                      <a:solidFill>
                        <a:srgbClr val="87BD31"/>
                      </a:solidFill>
                      <a:prstDash val="solid"/>
                      <a:round/>
                      <a:headEnd type="none" w="med" len="med"/>
                      <a:tailEnd type="none" w="med" len="med"/>
                    </a:lnR>
                    <a:lnT w="28575" cap="flat" cmpd="sng" algn="ctr">
                      <a:solidFill>
                        <a:srgbClr val="87BD31"/>
                      </a:solidFill>
                      <a:prstDash val="solid"/>
                      <a:round/>
                      <a:headEnd type="none" w="med" len="med"/>
                      <a:tailEnd type="none" w="med" len="med"/>
                    </a:lnT>
                    <a:lnB w="28575" cap="flat" cmpd="sng" algn="ctr">
                      <a:solidFill>
                        <a:srgbClr val="87BD31"/>
                      </a:solidFill>
                      <a:prstDash val="solid"/>
                      <a:round/>
                      <a:headEnd type="none" w="med" len="med"/>
                      <a:tailEnd type="none" w="med" len="med"/>
                    </a:lnB>
                    <a:solidFill>
                      <a:srgbClr val="FDD182"/>
                    </a:solidFill>
                  </a:tcPr>
                </a:tc>
                <a:tc>
                  <a:txBody>
                    <a:bodyPr/>
                    <a:lstStyle/>
                    <a:p>
                      <a:endParaRPr lang="en-GB" dirty="0"/>
                    </a:p>
                  </a:txBody>
                  <a:tcPr>
                    <a:lnL w="28575" cap="flat" cmpd="sng" algn="ctr">
                      <a:solidFill>
                        <a:srgbClr val="87BD31"/>
                      </a:solidFill>
                      <a:prstDash val="solid"/>
                      <a:round/>
                      <a:headEnd type="none" w="med" len="med"/>
                      <a:tailEnd type="none" w="med" len="med"/>
                    </a:lnL>
                    <a:lnR w="28575" cap="flat" cmpd="sng" algn="ctr">
                      <a:solidFill>
                        <a:srgbClr val="87BD31"/>
                      </a:solidFill>
                      <a:prstDash val="solid"/>
                      <a:round/>
                      <a:headEnd type="none" w="med" len="med"/>
                      <a:tailEnd type="none" w="med" len="med"/>
                    </a:lnR>
                    <a:lnT w="28575" cap="flat" cmpd="sng" algn="ctr">
                      <a:solidFill>
                        <a:srgbClr val="87BD31"/>
                      </a:solidFill>
                      <a:prstDash val="solid"/>
                      <a:round/>
                      <a:headEnd type="none" w="med" len="med"/>
                      <a:tailEnd type="none" w="med" len="med"/>
                    </a:lnT>
                    <a:lnB w="28575" cap="flat" cmpd="sng" algn="ctr">
                      <a:solidFill>
                        <a:srgbClr val="87BD31"/>
                      </a:solidFill>
                      <a:prstDash val="solid"/>
                      <a:round/>
                      <a:headEnd type="none" w="med" len="med"/>
                      <a:tailEnd type="none" w="med" len="med"/>
                    </a:lnB>
                    <a:solidFill>
                      <a:srgbClr val="FDD182"/>
                    </a:solidFill>
                  </a:tcPr>
                </a:tc>
                <a:tc>
                  <a:txBody>
                    <a:bodyPr/>
                    <a:lstStyle/>
                    <a:p>
                      <a:endParaRPr lang="en-GB" dirty="0"/>
                    </a:p>
                  </a:txBody>
                  <a:tcPr>
                    <a:lnL w="28575" cap="flat" cmpd="sng" algn="ctr">
                      <a:solidFill>
                        <a:srgbClr val="87BD31"/>
                      </a:solidFill>
                      <a:prstDash val="solid"/>
                      <a:round/>
                      <a:headEnd type="none" w="med" len="med"/>
                      <a:tailEnd type="none" w="med" len="med"/>
                    </a:lnL>
                    <a:lnR w="28575" cap="flat" cmpd="sng" algn="ctr">
                      <a:solidFill>
                        <a:srgbClr val="87BD31"/>
                      </a:solidFill>
                      <a:prstDash val="solid"/>
                      <a:round/>
                      <a:headEnd type="none" w="med" len="med"/>
                      <a:tailEnd type="none" w="med" len="med"/>
                    </a:lnR>
                    <a:lnT w="28575" cap="flat" cmpd="sng" algn="ctr">
                      <a:solidFill>
                        <a:srgbClr val="87BD31"/>
                      </a:solidFill>
                      <a:prstDash val="solid"/>
                      <a:round/>
                      <a:headEnd type="none" w="med" len="med"/>
                      <a:tailEnd type="none" w="med" len="med"/>
                    </a:lnT>
                    <a:lnB w="28575" cap="flat" cmpd="sng" algn="ctr">
                      <a:solidFill>
                        <a:srgbClr val="87BD31"/>
                      </a:solidFill>
                      <a:prstDash val="solid"/>
                      <a:round/>
                      <a:headEnd type="none" w="med" len="med"/>
                      <a:tailEnd type="none" w="med" len="med"/>
                    </a:lnB>
                    <a:solidFill>
                      <a:srgbClr val="FDD182"/>
                    </a:solidFill>
                  </a:tcPr>
                </a:tc>
                <a:tc>
                  <a:txBody>
                    <a:bodyPr/>
                    <a:lstStyle/>
                    <a:p>
                      <a:endParaRPr lang="en-GB" dirty="0"/>
                    </a:p>
                  </a:txBody>
                  <a:tcPr>
                    <a:lnL w="28575" cap="flat" cmpd="sng" algn="ctr">
                      <a:solidFill>
                        <a:srgbClr val="87BD31"/>
                      </a:solidFill>
                      <a:prstDash val="solid"/>
                      <a:round/>
                      <a:headEnd type="none" w="med" len="med"/>
                      <a:tailEnd type="none" w="med" len="med"/>
                    </a:lnL>
                    <a:lnR w="28575" cap="flat" cmpd="sng" algn="ctr">
                      <a:solidFill>
                        <a:srgbClr val="87BD31"/>
                      </a:solidFill>
                      <a:prstDash val="solid"/>
                      <a:round/>
                      <a:headEnd type="none" w="med" len="med"/>
                      <a:tailEnd type="none" w="med" len="med"/>
                    </a:lnR>
                    <a:lnT w="28575" cap="flat" cmpd="sng" algn="ctr">
                      <a:solidFill>
                        <a:srgbClr val="87BD31"/>
                      </a:solidFill>
                      <a:prstDash val="solid"/>
                      <a:round/>
                      <a:headEnd type="none" w="med" len="med"/>
                      <a:tailEnd type="none" w="med" len="med"/>
                    </a:lnT>
                    <a:lnB w="28575" cap="flat" cmpd="sng" algn="ctr">
                      <a:solidFill>
                        <a:srgbClr val="87BD31"/>
                      </a:solidFill>
                      <a:prstDash val="solid"/>
                      <a:round/>
                      <a:headEnd type="none" w="med" len="med"/>
                      <a:tailEnd type="none" w="med" len="med"/>
                    </a:lnB>
                    <a:solidFill>
                      <a:schemeClr val="bg1">
                        <a:alpha val="80000"/>
                      </a:schemeClr>
                    </a:solidFill>
                  </a:tcPr>
                </a:tc>
                <a:tc>
                  <a:txBody>
                    <a:bodyPr/>
                    <a:lstStyle/>
                    <a:p>
                      <a:endParaRPr lang="en-GB" dirty="0"/>
                    </a:p>
                  </a:txBody>
                  <a:tcPr>
                    <a:lnL w="28575" cap="flat" cmpd="sng" algn="ctr">
                      <a:solidFill>
                        <a:srgbClr val="87BD31"/>
                      </a:solidFill>
                      <a:prstDash val="solid"/>
                      <a:round/>
                      <a:headEnd type="none" w="med" len="med"/>
                      <a:tailEnd type="none" w="med" len="med"/>
                    </a:lnL>
                    <a:lnR w="28575" cap="flat" cmpd="sng" algn="ctr">
                      <a:solidFill>
                        <a:srgbClr val="87BD31"/>
                      </a:solidFill>
                      <a:prstDash val="solid"/>
                      <a:round/>
                      <a:headEnd type="none" w="med" len="med"/>
                      <a:tailEnd type="none" w="med" len="med"/>
                    </a:lnR>
                    <a:lnT w="28575" cap="flat" cmpd="sng" algn="ctr">
                      <a:solidFill>
                        <a:srgbClr val="87BD31"/>
                      </a:solidFill>
                      <a:prstDash val="solid"/>
                      <a:round/>
                      <a:headEnd type="none" w="med" len="med"/>
                      <a:tailEnd type="none" w="med" len="med"/>
                    </a:lnT>
                    <a:lnB w="28575" cap="flat" cmpd="sng" algn="ctr">
                      <a:solidFill>
                        <a:srgbClr val="87BD31"/>
                      </a:solidFill>
                      <a:prstDash val="solid"/>
                      <a:round/>
                      <a:headEnd type="none" w="med" len="med"/>
                      <a:tailEnd type="none" w="med" len="med"/>
                    </a:lnB>
                    <a:solidFill>
                      <a:schemeClr val="bg1">
                        <a:alpha val="80000"/>
                      </a:schemeClr>
                    </a:solidFill>
                  </a:tcPr>
                </a:tc>
                <a:tc>
                  <a:txBody>
                    <a:bodyPr/>
                    <a:lstStyle/>
                    <a:p>
                      <a:endParaRPr lang="en-GB" dirty="0"/>
                    </a:p>
                  </a:txBody>
                  <a:tcPr>
                    <a:lnL w="28575" cap="flat" cmpd="sng" algn="ctr">
                      <a:solidFill>
                        <a:srgbClr val="87BD31"/>
                      </a:solidFill>
                      <a:prstDash val="solid"/>
                      <a:round/>
                      <a:headEnd type="none" w="med" len="med"/>
                      <a:tailEnd type="none" w="med" len="med"/>
                    </a:lnL>
                    <a:lnR w="28575" cap="flat" cmpd="sng" algn="ctr">
                      <a:solidFill>
                        <a:srgbClr val="87BD31"/>
                      </a:solidFill>
                      <a:prstDash val="solid"/>
                      <a:round/>
                      <a:headEnd type="none" w="med" len="med"/>
                      <a:tailEnd type="none" w="med" len="med"/>
                    </a:lnR>
                    <a:lnT w="28575" cap="flat" cmpd="sng" algn="ctr">
                      <a:solidFill>
                        <a:srgbClr val="87BD31"/>
                      </a:solidFill>
                      <a:prstDash val="solid"/>
                      <a:round/>
                      <a:headEnd type="none" w="med" len="med"/>
                      <a:tailEnd type="none" w="med" len="med"/>
                    </a:lnT>
                    <a:lnB w="28575" cap="flat" cmpd="sng" algn="ctr">
                      <a:solidFill>
                        <a:srgbClr val="87BD31"/>
                      </a:solidFill>
                      <a:prstDash val="solid"/>
                      <a:round/>
                      <a:headEnd type="none" w="med" len="med"/>
                      <a:tailEnd type="none" w="med" len="med"/>
                    </a:lnB>
                    <a:solidFill>
                      <a:schemeClr val="bg1"/>
                    </a:solidFill>
                  </a:tcPr>
                </a:tc>
                <a:tc>
                  <a:txBody>
                    <a:bodyPr/>
                    <a:lstStyle/>
                    <a:p>
                      <a:endParaRPr lang="en-GB" dirty="0"/>
                    </a:p>
                  </a:txBody>
                  <a:tcPr>
                    <a:lnL w="28575" cap="flat" cmpd="sng" algn="ctr">
                      <a:solidFill>
                        <a:srgbClr val="87BD31"/>
                      </a:solidFill>
                      <a:prstDash val="solid"/>
                      <a:round/>
                      <a:headEnd type="none" w="med" len="med"/>
                      <a:tailEnd type="none" w="med" len="med"/>
                    </a:lnL>
                    <a:lnR w="28575" cap="flat" cmpd="sng" algn="ctr">
                      <a:solidFill>
                        <a:srgbClr val="87BD31"/>
                      </a:solidFill>
                      <a:prstDash val="solid"/>
                      <a:round/>
                      <a:headEnd type="none" w="med" len="med"/>
                      <a:tailEnd type="none" w="med" len="med"/>
                    </a:lnR>
                    <a:lnT w="28575" cap="flat" cmpd="sng" algn="ctr">
                      <a:solidFill>
                        <a:srgbClr val="87BD31"/>
                      </a:solidFill>
                      <a:prstDash val="solid"/>
                      <a:round/>
                      <a:headEnd type="none" w="med" len="med"/>
                      <a:tailEnd type="none" w="med" len="med"/>
                    </a:lnT>
                    <a:lnB w="28575" cap="flat" cmpd="sng" algn="ctr">
                      <a:solidFill>
                        <a:srgbClr val="87BD31"/>
                      </a:solidFill>
                      <a:prstDash val="solid"/>
                      <a:round/>
                      <a:headEnd type="none" w="med" len="med"/>
                      <a:tailEnd type="none" w="med" len="med"/>
                    </a:lnB>
                    <a:solidFill>
                      <a:schemeClr val="bg1"/>
                    </a:solidFill>
                  </a:tcPr>
                </a:tc>
                <a:extLst>
                  <a:ext uri="{0D108BD9-81ED-4DB2-BD59-A6C34878D82A}">
                    <a16:rowId xmlns:a16="http://schemas.microsoft.com/office/drawing/2014/main" val="1165208500"/>
                  </a:ext>
                </a:extLst>
              </a:tr>
            </a:tbl>
          </a:graphicData>
        </a:graphic>
      </p:graphicFrame>
      <p:graphicFrame>
        <p:nvGraphicFramePr>
          <p:cNvPr id="69" name="Table 68"/>
          <p:cNvGraphicFramePr>
            <a:graphicFrameLocks noGrp="1"/>
          </p:cNvGraphicFramePr>
          <p:nvPr>
            <p:extLst>
              <p:ext uri="{D42A27DB-BD31-4B8C-83A1-F6EECF244321}">
                <p14:modId xmlns:p14="http://schemas.microsoft.com/office/powerpoint/2010/main" val="1930824877"/>
              </p:ext>
            </p:extLst>
          </p:nvPr>
        </p:nvGraphicFramePr>
        <p:xfrm>
          <a:off x="768350" y="2917229"/>
          <a:ext cx="7632702" cy="1023541"/>
        </p:xfrm>
        <a:graphic>
          <a:graphicData uri="http://schemas.openxmlformats.org/drawingml/2006/table">
            <a:tbl>
              <a:tblPr firstRow="1" bandRow="1">
                <a:tableStyleId>{5C22544A-7EE6-4342-B048-85BDC9FD1C3A}</a:tableStyleId>
              </a:tblPr>
              <a:tblGrid>
                <a:gridCol w="848078">
                  <a:extLst>
                    <a:ext uri="{9D8B030D-6E8A-4147-A177-3AD203B41FA5}">
                      <a16:colId xmlns:a16="http://schemas.microsoft.com/office/drawing/2014/main" val="2083398977"/>
                    </a:ext>
                  </a:extLst>
                </a:gridCol>
                <a:gridCol w="848078">
                  <a:extLst>
                    <a:ext uri="{9D8B030D-6E8A-4147-A177-3AD203B41FA5}">
                      <a16:colId xmlns:a16="http://schemas.microsoft.com/office/drawing/2014/main" val="3866533464"/>
                    </a:ext>
                  </a:extLst>
                </a:gridCol>
                <a:gridCol w="848078">
                  <a:extLst>
                    <a:ext uri="{9D8B030D-6E8A-4147-A177-3AD203B41FA5}">
                      <a16:colId xmlns:a16="http://schemas.microsoft.com/office/drawing/2014/main" val="1504939059"/>
                    </a:ext>
                  </a:extLst>
                </a:gridCol>
                <a:gridCol w="848078">
                  <a:extLst>
                    <a:ext uri="{9D8B030D-6E8A-4147-A177-3AD203B41FA5}">
                      <a16:colId xmlns:a16="http://schemas.microsoft.com/office/drawing/2014/main" val="295102372"/>
                    </a:ext>
                  </a:extLst>
                </a:gridCol>
                <a:gridCol w="848078">
                  <a:extLst>
                    <a:ext uri="{9D8B030D-6E8A-4147-A177-3AD203B41FA5}">
                      <a16:colId xmlns:a16="http://schemas.microsoft.com/office/drawing/2014/main" val="2691479813"/>
                    </a:ext>
                  </a:extLst>
                </a:gridCol>
                <a:gridCol w="848078">
                  <a:extLst>
                    <a:ext uri="{9D8B030D-6E8A-4147-A177-3AD203B41FA5}">
                      <a16:colId xmlns:a16="http://schemas.microsoft.com/office/drawing/2014/main" val="977620957"/>
                    </a:ext>
                  </a:extLst>
                </a:gridCol>
                <a:gridCol w="848078">
                  <a:extLst>
                    <a:ext uri="{9D8B030D-6E8A-4147-A177-3AD203B41FA5}">
                      <a16:colId xmlns:a16="http://schemas.microsoft.com/office/drawing/2014/main" val="2582970042"/>
                    </a:ext>
                  </a:extLst>
                </a:gridCol>
                <a:gridCol w="848078">
                  <a:extLst>
                    <a:ext uri="{9D8B030D-6E8A-4147-A177-3AD203B41FA5}">
                      <a16:colId xmlns:a16="http://schemas.microsoft.com/office/drawing/2014/main" val="251390382"/>
                    </a:ext>
                  </a:extLst>
                </a:gridCol>
                <a:gridCol w="848078">
                  <a:extLst>
                    <a:ext uri="{9D8B030D-6E8A-4147-A177-3AD203B41FA5}">
                      <a16:colId xmlns:a16="http://schemas.microsoft.com/office/drawing/2014/main" val="2611902400"/>
                    </a:ext>
                  </a:extLst>
                </a:gridCol>
              </a:tblGrid>
              <a:tr h="1023541">
                <a:tc>
                  <a:txBody>
                    <a:bodyPr/>
                    <a:lstStyle/>
                    <a:p>
                      <a:endParaRPr lang="en-GB" dirty="0"/>
                    </a:p>
                  </a:txBody>
                  <a:tcPr>
                    <a:lnL w="28575" cap="flat" cmpd="sng" algn="ctr">
                      <a:solidFill>
                        <a:srgbClr val="87BD31"/>
                      </a:solidFill>
                      <a:prstDash val="solid"/>
                      <a:round/>
                      <a:headEnd type="none" w="med" len="med"/>
                      <a:tailEnd type="none" w="med" len="med"/>
                    </a:lnL>
                    <a:lnR w="28575" cap="flat" cmpd="sng" algn="ctr">
                      <a:solidFill>
                        <a:srgbClr val="87BD31"/>
                      </a:solidFill>
                      <a:prstDash val="solid"/>
                      <a:round/>
                      <a:headEnd type="none" w="med" len="med"/>
                      <a:tailEnd type="none" w="med" len="med"/>
                    </a:lnR>
                    <a:lnT w="28575" cap="flat" cmpd="sng" algn="ctr">
                      <a:solidFill>
                        <a:srgbClr val="87BD31"/>
                      </a:solidFill>
                      <a:prstDash val="solid"/>
                      <a:round/>
                      <a:headEnd type="none" w="med" len="med"/>
                      <a:tailEnd type="none" w="med" len="med"/>
                    </a:lnT>
                    <a:lnB w="28575" cap="flat" cmpd="sng" algn="ctr">
                      <a:solidFill>
                        <a:srgbClr val="87BD31"/>
                      </a:solidFill>
                      <a:prstDash val="solid"/>
                      <a:round/>
                      <a:headEnd type="none" w="med" len="med"/>
                      <a:tailEnd type="none" w="med" len="med"/>
                    </a:lnB>
                    <a:solidFill>
                      <a:srgbClr val="CFE09B">
                        <a:alpha val="70000"/>
                      </a:srgbClr>
                    </a:solidFill>
                  </a:tcPr>
                </a:tc>
                <a:tc>
                  <a:txBody>
                    <a:bodyPr/>
                    <a:lstStyle/>
                    <a:p>
                      <a:endParaRPr lang="en-GB" dirty="0"/>
                    </a:p>
                  </a:txBody>
                  <a:tcPr>
                    <a:lnL w="28575" cap="flat" cmpd="sng" algn="ctr">
                      <a:solidFill>
                        <a:srgbClr val="87BD31"/>
                      </a:solidFill>
                      <a:prstDash val="solid"/>
                      <a:round/>
                      <a:headEnd type="none" w="med" len="med"/>
                      <a:tailEnd type="none" w="med" len="med"/>
                    </a:lnL>
                    <a:lnR w="28575" cap="flat" cmpd="sng" algn="ctr">
                      <a:solidFill>
                        <a:srgbClr val="87BD31"/>
                      </a:solidFill>
                      <a:prstDash val="solid"/>
                      <a:round/>
                      <a:headEnd type="none" w="med" len="med"/>
                      <a:tailEnd type="none" w="med" len="med"/>
                    </a:lnR>
                    <a:lnT w="28575" cap="flat" cmpd="sng" algn="ctr">
                      <a:solidFill>
                        <a:srgbClr val="87BD31"/>
                      </a:solidFill>
                      <a:prstDash val="solid"/>
                      <a:round/>
                      <a:headEnd type="none" w="med" len="med"/>
                      <a:tailEnd type="none" w="med" len="med"/>
                    </a:lnT>
                    <a:lnB w="28575" cap="flat" cmpd="sng" algn="ctr">
                      <a:solidFill>
                        <a:srgbClr val="87BD31"/>
                      </a:solidFill>
                      <a:prstDash val="solid"/>
                      <a:round/>
                      <a:headEnd type="none" w="med" len="med"/>
                      <a:tailEnd type="none" w="med" len="med"/>
                    </a:lnB>
                    <a:solidFill>
                      <a:srgbClr val="FDD182"/>
                    </a:solidFill>
                  </a:tcPr>
                </a:tc>
                <a:tc>
                  <a:txBody>
                    <a:bodyPr/>
                    <a:lstStyle/>
                    <a:p>
                      <a:endParaRPr lang="en-GB" dirty="0"/>
                    </a:p>
                  </a:txBody>
                  <a:tcPr>
                    <a:lnL w="28575" cap="flat" cmpd="sng" algn="ctr">
                      <a:solidFill>
                        <a:srgbClr val="87BD31"/>
                      </a:solidFill>
                      <a:prstDash val="solid"/>
                      <a:round/>
                      <a:headEnd type="none" w="med" len="med"/>
                      <a:tailEnd type="none" w="med" len="med"/>
                    </a:lnL>
                    <a:lnR w="28575" cap="flat" cmpd="sng" algn="ctr">
                      <a:solidFill>
                        <a:srgbClr val="87BD31"/>
                      </a:solidFill>
                      <a:prstDash val="solid"/>
                      <a:round/>
                      <a:headEnd type="none" w="med" len="med"/>
                      <a:tailEnd type="none" w="med" len="med"/>
                    </a:lnR>
                    <a:lnT w="28575" cap="flat" cmpd="sng" algn="ctr">
                      <a:solidFill>
                        <a:srgbClr val="87BD31"/>
                      </a:solidFill>
                      <a:prstDash val="solid"/>
                      <a:round/>
                      <a:headEnd type="none" w="med" len="med"/>
                      <a:tailEnd type="none" w="med" len="med"/>
                    </a:lnT>
                    <a:lnB w="28575" cap="flat" cmpd="sng" algn="ctr">
                      <a:solidFill>
                        <a:srgbClr val="87BD31"/>
                      </a:solidFill>
                      <a:prstDash val="solid"/>
                      <a:round/>
                      <a:headEnd type="none" w="med" len="med"/>
                      <a:tailEnd type="none" w="med" len="med"/>
                    </a:lnB>
                    <a:solidFill>
                      <a:srgbClr val="FDD182"/>
                    </a:solidFill>
                  </a:tcPr>
                </a:tc>
                <a:tc>
                  <a:txBody>
                    <a:bodyPr/>
                    <a:lstStyle/>
                    <a:p>
                      <a:endParaRPr lang="en-GB" dirty="0"/>
                    </a:p>
                  </a:txBody>
                  <a:tcPr>
                    <a:lnL w="28575" cap="flat" cmpd="sng" algn="ctr">
                      <a:solidFill>
                        <a:srgbClr val="87BD31"/>
                      </a:solidFill>
                      <a:prstDash val="solid"/>
                      <a:round/>
                      <a:headEnd type="none" w="med" len="med"/>
                      <a:tailEnd type="none" w="med" len="med"/>
                    </a:lnL>
                    <a:lnR w="28575" cap="flat" cmpd="sng" algn="ctr">
                      <a:solidFill>
                        <a:srgbClr val="87BD31"/>
                      </a:solidFill>
                      <a:prstDash val="solid"/>
                      <a:round/>
                      <a:headEnd type="none" w="med" len="med"/>
                      <a:tailEnd type="none" w="med" len="med"/>
                    </a:lnR>
                    <a:lnT w="28575" cap="flat" cmpd="sng" algn="ctr">
                      <a:solidFill>
                        <a:srgbClr val="87BD31"/>
                      </a:solidFill>
                      <a:prstDash val="solid"/>
                      <a:round/>
                      <a:headEnd type="none" w="med" len="med"/>
                      <a:tailEnd type="none" w="med" len="med"/>
                    </a:lnT>
                    <a:lnB w="28575" cap="flat" cmpd="sng" algn="ctr">
                      <a:solidFill>
                        <a:srgbClr val="87BD31"/>
                      </a:solidFill>
                      <a:prstDash val="solid"/>
                      <a:round/>
                      <a:headEnd type="none" w="med" len="med"/>
                      <a:tailEnd type="none" w="med" len="med"/>
                    </a:lnB>
                    <a:solidFill>
                      <a:srgbClr val="FDD182"/>
                    </a:solidFill>
                  </a:tcPr>
                </a:tc>
                <a:tc>
                  <a:txBody>
                    <a:bodyPr/>
                    <a:lstStyle/>
                    <a:p>
                      <a:endParaRPr lang="en-GB" dirty="0"/>
                    </a:p>
                  </a:txBody>
                  <a:tcPr>
                    <a:lnL w="28575" cap="flat" cmpd="sng" algn="ctr">
                      <a:solidFill>
                        <a:srgbClr val="87BD31"/>
                      </a:solidFill>
                      <a:prstDash val="solid"/>
                      <a:round/>
                      <a:headEnd type="none" w="med" len="med"/>
                      <a:tailEnd type="none" w="med" len="med"/>
                    </a:lnL>
                    <a:lnR w="28575" cap="flat" cmpd="sng" algn="ctr">
                      <a:solidFill>
                        <a:srgbClr val="87BD31"/>
                      </a:solidFill>
                      <a:prstDash val="solid"/>
                      <a:round/>
                      <a:headEnd type="none" w="med" len="med"/>
                      <a:tailEnd type="none" w="med" len="med"/>
                    </a:lnR>
                    <a:lnT w="28575" cap="flat" cmpd="sng" algn="ctr">
                      <a:solidFill>
                        <a:srgbClr val="87BD31"/>
                      </a:solidFill>
                      <a:prstDash val="solid"/>
                      <a:round/>
                      <a:headEnd type="none" w="med" len="med"/>
                      <a:tailEnd type="none" w="med" len="med"/>
                    </a:lnT>
                    <a:lnB w="28575" cap="flat" cmpd="sng" algn="ctr">
                      <a:solidFill>
                        <a:srgbClr val="87BD31"/>
                      </a:solidFill>
                      <a:prstDash val="solid"/>
                      <a:round/>
                      <a:headEnd type="none" w="med" len="med"/>
                      <a:tailEnd type="none" w="med" len="med"/>
                    </a:lnB>
                    <a:solidFill>
                      <a:srgbClr val="FDD182"/>
                    </a:solidFill>
                  </a:tcPr>
                </a:tc>
                <a:tc>
                  <a:txBody>
                    <a:bodyPr/>
                    <a:lstStyle/>
                    <a:p>
                      <a:endParaRPr lang="en-GB" dirty="0"/>
                    </a:p>
                  </a:txBody>
                  <a:tcPr>
                    <a:lnL w="28575" cap="flat" cmpd="sng" algn="ctr">
                      <a:solidFill>
                        <a:srgbClr val="87BD31"/>
                      </a:solidFill>
                      <a:prstDash val="solid"/>
                      <a:round/>
                      <a:headEnd type="none" w="med" len="med"/>
                      <a:tailEnd type="none" w="med" len="med"/>
                    </a:lnL>
                    <a:lnR w="28575" cap="flat" cmpd="sng" algn="ctr">
                      <a:solidFill>
                        <a:srgbClr val="87BD31"/>
                      </a:solidFill>
                      <a:prstDash val="solid"/>
                      <a:round/>
                      <a:headEnd type="none" w="med" len="med"/>
                      <a:tailEnd type="none" w="med" len="med"/>
                    </a:lnR>
                    <a:lnT w="28575" cap="flat" cmpd="sng" algn="ctr">
                      <a:solidFill>
                        <a:srgbClr val="87BD31"/>
                      </a:solidFill>
                      <a:prstDash val="solid"/>
                      <a:round/>
                      <a:headEnd type="none" w="med" len="med"/>
                      <a:tailEnd type="none" w="med" len="med"/>
                    </a:lnT>
                    <a:lnB w="28575" cap="flat" cmpd="sng" algn="ctr">
                      <a:solidFill>
                        <a:srgbClr val="87BD31"/>
                      </a:solidFill>
                      <a:prstDash val="solid"/>
                      <a:round/>
                      <a:headEnd type="none" w="med" len="med"/>
                      <a:tailEnd type="none" w="med" len="med"/>
                    </a:lnB>
                    <a:solidFill>
                      <a:srgbClr val="DEC3E8"/>
                    </a:solidFill>
                  </a:tcPr>
                </a:tc>
                <a:tc>
                  <a:txBody>
                    <a:bodyPr/>
                    <a:lstStyle/>
                    <a:p>
                      <a:endParaRPr lang="en-GB" dirty="0"/>
                    </a:p>
                  </a:txBody>
                  <a:tcPr>
                    <a:lnL w="28575" cap="flat" cmpd="sng" algn="ctr">
                      <a:solidFill>
                        <a:srgbClr val="87BD31"/>
                      </a:solidFill>
                      <a:prstDash val="solid"/>
                      <a:round/>
                      <a:headEnd type="none" w="med" len="med"/>
                      <a:tailEnd type="none" w="med" len="med"/>
                    </a:lnL>
                    <a:lnR w="28575" cap="flat" cmpd="sng" algn="ctr">
                      <a:solidFill>
                        <a:srgbClr val="87BD31"/>
                      </a:solidFill>
                      <a:prstDash val="solid"/>
                      <a:round/>
                      <a:headEnd type="none" w="med" len="med"/>
                      <a:tailEnd type="none" w="med" len="med"/>
                    </a:lnR>
                    <a:lnT w="28575" cap="flat" cmpd="sng" algn="ctr">
                      <a:solidFill>
                        <a:srgbClr val="87BD31"/>
                      </a:solidFill>
                      <a:prstDash val="solid"/>
                      <a:round/>
                      <a:headEnd type="none" w="med" len="med"/>
                      <a:tailEnd type="none" w="med" len="med"/>
                    </a:lnT>
                    <a:lnB w="28575" cap="flat" cmpd="sng" algn="ctr">
                      <a:solidFill>
                        <a:srgbClr val="87BD31"/>
                      </a:solidFill>
                      <a:prstDash val="solid"/>
                      <a:round/>
                      <a:headEnd type="none" w="med" len="med"/>
                      <a:tailEnd type="none" w="med" len="med"/>
                    </a:lnB>
                    <a:solidFill>
                      <a:srgbClr val="DEC3E8"/>
                    </a:solidFill>
                  </a:tcPr>
                </a:tc>
                <a:tc>
                  <a:txBody>
                    <a:bodyPr/>
                    <a:lstStyle/>
                    <a:p>
                      <a:endParaRPr lang="en-GB" dirty="0"/>
                    </a:p>
                  </a:txBody>
                  <a:tcPr>
                    <a:lnL w="28575" cap="flat" cmpd="sng" algn="ctr">
                      <a:solidFill>
                        <a:srgbClr val="87BD31"/>
                      </a:solidFill>
                      <a:prstDash val="solid"/>
                      <a:round/>
                      <a:headEnd type="none" w="med" len="med"/>
                      <a:tailEnd type="none" w="med" len="med"/>
                    </a:lnL>
                    <a:lnR w="28575" cap="flat" cmpd="sng" algn="ctr">
                      <a:solidFill>
                        <a:srgbClr val="87BD31"/>
                      </a:solidFill>
                      <a:prstDash val="solid"/>
                      <a:round/>
                      <a:headEnd type="none" w="med" len="med"/>
                      <a:tailEnd type="none" w="med" len="med"/>
                    </a:lnR>
                    <a:lnT w="28575" cap="flat" cmpd="sng" algn="ctr">
                      <a:solidFill>
                        <a:srgbClr val="87BD31"/>
                      </a:solidFill>
                      <a:prstDash val="solid"/>
                      <a:round/>
                      <a:headEnd type="none" w="med" len="med"/>
                      <a:tailEnd type="none" w="med" len="med"/>
                    </a:lnT>
                    <a:lnB w="28575" cap="flat" cmpd="sng" algn="ctr">
                      <a:solidFill>
                        <a:srgbClr val="87BD31"/>
                      </a:solidFill>
                      <a:prstDash val="solid"/>
                      <a:round/>
                      <a:headEnd type="none" w="med" len="med"/>
                      <a:tailEnd type="none" w="med" len="med"/>
                    </a:lnB>
                    <a:solidFill>
                      <a:schemeClr val="bg1"/>
                    </a:solidFill>
                  </a:tcPr>
                </a:tc>
                <a:tc>
                  <a:txBody>
                    <a:bodyPr/>
                    <a:lstStyle/>
                    <a:p>
                      <a:endParaRPr lang="en-GB" dirty="0"/>
                    </a:p>
                  </a:txBody>
                  <a:tcPr>
                    <a:lnL w="28575" cap="flat" cmpd="sng" algn="ctr">
                      <a:solidFill>
                        <a:srgbClr val="87BD31"/>
                      </a:solidFill>
                      <a:prstDash val="solid"/>
                      <a:round/>
                      <a:headEnd type="none" w="med" len="med"/>
                      <a:tailEnd type="none" w="med" len="med"/>
                    </a:lnL>
                    <a:lnR w="28575" cap="flat" cmpd="sng" algn="ctr">
                      <a:solidFill>
                        <a:srgbClr val="87BD31"/>
                      </a:solidFill>
                      <a:prstDash val="solid"/>
                      <a:round/>
                      <a:headEnd type="none" w="med" len="med"/>
                      <a:tailEnd type="none" w="med" len="med"/>
                    </a:lnR>
                    <a:lnT w="28575" cap="flat" cmpd="sng" algn="ctr">
                      <a:solidFill>
                        <a:srgbClr val="87BD31"/>
                      </a:solidFill>
                      <a:prstDash val="solid"/>
                      <a:round/>
                      <a:headEnd type="none" w="med" len="med"/>
                      <a:tailEnd type="none" w="med" len="med"/>
                    </a:lnT>
                    <a:lnB w="28575" cap="flat" cmpd="sng" algn="ctr">
                      <a:solidFill>
                        <a:srgbClr val="87BD31"/>
                      </a:solidFill>
                      <a:prstDash val="solid"/>
                      <a:round/>
                      <a:headEnd type="none" w="med" len="med"/>
                      <a:tailEnd type="none" w="med" len="med"/>
                    </a:lnB>
                    <a:solidFill>
                      <a:schemeClr val="bg1"/>
                    </a:solidFill>
                  </a:tcPr>
                </a:tc>
                <a:extLst>
                  <a:ext uri="{0D108BD9-81ED-4DB2-BD59-A6C34878D82A}">
                    <a16:rowId xmlns:a16="http://schemas.microsoft.com/office/drawing/2014/main" val="1165208500"/>
                  </a:ext>
                </a:extLst>
              </a:tr>
            </a:tbl>
          </a:graphicData>
        </a:graphic>
      </p:graphicFrame>
      <p:grpSp>
        <p:nvGrpSpPr>
          <p:cNvPr id="7" name="Group 6">
            <a:extLst>
              <a:ext uri="{FF2B5EF4-FFF2-40B4-BE49-F238E27FC236}">
                <a16:creationId xmlns:a16="http://schemas.microsoft.com/office/drawing/2014/main" id="{C18C1420-E97B-4CBD-840C-6172B64C0281}"/>
              </a:ext>
            </a:extLst>
          </p:cNvPr>
          <p:cNvGrpSpPr/>
          <p:nvPr/>
        </p:nvGrpSpPr>
        <p:grpSpPr>
          <a:xfrm>
            <a:off x="6380985" y="4756150"/>
            <a:ext cx="2000250" cy="1127125"/>
            <a:chOff x="6380985" y="4756150"/>
            <a:chExt cx="2000250" cy="1127125"/>
          </a:xfrm>
        </p:grpSpPr>
        <p:sp>
          <p:nvSpPr>
            <p:cNvPr id="82" name="Rounded Rectangle 43">
              <a:extLst>
                <a:ext uri="{FF2B5EF4-FFF2-40B4-BE49-F238E27FC236}">
                  <a16:creationId xmlns:a16="http://schemas.microsoft.com/office/drawing/2014/main" id="{6A8FEC03-40FF-45A1-A835-5D7E895BF2D6}"/>
                </a:ext>
              </a:extLst>
            </p:cNvPr>
            <p:cNvSpPr/>
            <p:nvPr/>
          </p:nvSpPr>
          <p:spPr>
            <a:xfrm>
              <a:off x="6380985" y="4756150"/>
              <a:ext cx="2000250" cy="1127125"/>
            </a:xfrm>
            <a:prstGeom prst="roundRect">
              <a:avLst/>
            </a:prstGeom>
            <a:solidFill>
              <a:srgbClr val="DEC3E8">
                <a:alpha val="70000"/>
              </a:srgb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4" name="Group 63">
              <a:extLst>
                <a:ext uri="{FF2B5EF4-FFF2-40B4-BE49-F238E27FC236}">
                  <a16:creationId xmlns:a16="http://schemas.microsoft.com/office/drawing/2014/main" id="{07F26D94-94AD-4D11-8875-61C42FBFF059}"/>
                </a:ext>
              </a:extLst>
            </p:cNvPr>
            <p:cNvGrpSpPr/>
            <p:nvPr/>
          </p:nvGrpSpPr>
          <p:grpSpPr>
            <a:xfrm>
              <a:off x="6652490" y="5009515"/>
              <a:ext cx="1474008" cy="620394"/>
              <a:chOff x="3403459" y="5202802"/>
              <a:chExt cx="1474008" cy="620394"/>
            </a:xfrm>
          </p:grpSpPr>
          <p:sp>
            <p:nvSpPr>
              <p:cNvPr id="71" name="TextBox 70">
                <a:extLst>
                  <a:ext uri="{FF2B5EF4-FFF2-40B4-BE49-F238E27FC236}">
                    <a16:creationId xmlns:a16="http://schemas.microsoft.com/office/drawing/2014/main" id="{1FC6FF85-D365-4A1D-8794-EDAD3C158789}"/>
                  </a:ext>
                </a:extLst>
              </p:cNvPr>
              <p:cNvSpPr txBox="1"/>
              <p:nvPr/>
            </p:nvSpPr>
            <p:spPr>
              <a:xfrm>
                <a:off x="3403459" y="5202802"/>
                <a:ext cx="121828" cy="615553"/>
              </a:xfrm>
              <a:prstGeom prst="rect">
                <a:avLst/>
              </a:prstGeom>
              <a:noFill/>
            </p:spPr>
            <p:txBody>
              <a:bodyPr wrap="square" lIns="0" tIns="0" rIns="0" bIns="0" rtlCol="0">
                <a:spAutoFit/>
              </a:bodyPr>
              <a:lstStyle/>
              <a:p>
                <a:pPr algn="ctr"/>
                <a:r>
                  <a:rPr lang="en-GB" sz="2000" dirty="0"/>
                  <a:t>1</a:t>
                </a:r>
              </a:p>
              <a:p>
                <a:pPr algn="ctr"/>
                <a:r>
                  <a:rPr lang="en-GB" sz="2000" dirty="0"/>
                  <a:t>8</a:t>
                </a:r>
              </a:p>
            </p:txBody>
          </p:sp>
          <p:sp>
            <p:nvSpPr>
              <p:cNvPr id="72" name="TextBox 71">
                <a:extLst>
                  <a:ext uri="{FF2B5EF4-FFF2-40B4-BE49-F238E27FC236}">
                    <a16:creationId xmlns:a16="http://schemas.microsoft.com/office/drawing/2014/main" id="{6FA326AD-EECF-4456-8AA7-028E708D0F5D}"/>
                  </a:ext>
                </a:extLst>
              </p:cNvPr>
              <p:cNvSpPr txBox="1"/>
              <p:nvPr/>
            </p:nvSpPr>
            <p:spPr>
              <a:xfrm>
                <a:off x="3741504" y="5356689"/>
                <a:ext cx="121828" cy="307777"/>
              </a:xfrm>
              <a:prstGeom prst="rect">
                <a:avLst/>
              </a:prstGeom>
              <a:noFill/>
            </p:spPr>
            <p:txBody>
              <a:bodyPr wrap="square" lIns="0" tIns="0" rIns="0" bIns="0" rtlCol="0">
                <a:spAutoFit/>
              </a:bodyPr>
              <a:lstStyle/>
              <a:p>
                <a:pPr algn="ctr"/>
                <a:r>
                  <a:rPr lang="en-GB" sz="2000" dirty="0"/>
                  <a:t>+</a:t>
                </a:r>
              </a:p>
            </p:txBody>
          </p:sp>
          <p:sp>
            <p:nvSpPr>
              <p:cNvPr id="73" name="TextBox 72">
                <a:extLst>
                  <a:ext uri="{FF2B5EF4-FFF2-40B4-BE49-F238E27FC236}">
                    <a16:creationId xmlns:a16="http://schemas.microsoft.com/office/drawing/2014/main" id="{FDC9E0A6-C0C0-40D8-8FEB-B7C7647C261D}"/>
                  </a:ext>
                </a:extLst>
              </p:cNvPr>
              <p:cNvSpPr txBox="1"/>
              <p:nvPr/>
            </p:nvSpPr>
            <p:spPr>
              <a:xfrm>
                <a:off x="4079549" y="5207643"/>
                <a:ext cx="121828" cy="615553"/>
              </a:xfrm>
              <a:prstGeom prst="rect">
                <a:avLst/>
              </a:prstGeom>
              <a:noFill/>
            </p:spPr>
            <p:txBody>
              <a:bodyPr wrap="square" lIns="0" tIns="0" rIns="0" bIns="0" rtlCol="0">
                <a:spAutoFit/>
              </a:bodyPr>
              <a:lstStyle/>
              <a:p>
                <a:pPr algn="ctr"/>
                <a:r>
                  <a:rPr lang="en-GB" sz="2000" dirty="0"/>
                  <a:t>4</a:t>
                </a:r>
              </a:p>
              <a:p>
                <a:pPr algn="ctr"/>
                <a:r>
                  <a:rPr lang="en-GB" sz="2000" dirty="0"/>
                  <a:t>8</a:t>
                </a:r>
              </a:p>
            </p:txBody>
          </p:sp>
          <p:cxnSp>
            <p:nvCxnSpPr>
              <p:cNvPr id="74" name="Straight Connector 73">
                <a:extLst>
                  <a:ext uri="{FF2B5EF4-FFF2-40B4-BE49-F238E27FC236}">
                    <a16:creationId xmlns:a16="http://schemas.microsoft.com/office/drawing/2014/main" id="{C93E179D-760B-4DDB-A81D-4DDF0582138C}"/>
                  </a:ext>
                </a:extLst>
              </p:cNvPr>
              <p:cNvCxnSpPr>
                <a:stCxn id="71" idx="1"/>
                <a:endCxn id="71" idx="3"/>
              </p:cNvCxnSpPr>
              <p:nvPr/>
            </p:nvCxnSpPr>
            <p:spPr>
              <a:xfrm>
                <a:off x="3403459" y="5510579"/>
                <a:ext cx="12182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E4EAAAB6-2040-4DD3-82E9-638F49AD624D}"/>
                  </a:ext>
                </a:extLst>
              </p:cNvPr>
              <p:cNvCxnSpPr>
                <a:stCxn id="73" idx="1"/>
                <a:endCxn id="73" idx="3"/>
              </p:cNvCxnSpPr>
              <p:nvPr/>
            </p:nvCxnSpPr>
            <p:spPr>
              <a:xfrm>
                <a:off x="4079549" y="5515420"/>
                <a:ext cx="121828" cy="0"/>
              </a:xfrm>
              <a:prstGeom prst="line">
                <a:avLst/>
              </a:prstGeom>
              <a:ln w="19050">
                <a:solidFill>
                  <a:srgbClr val="1C1C1C"/>
                </a:solidFill>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14D1F272-F71E-4EBA-9F55-FCFC122FC0E8}"/>
                  </a:ext>
                </a:extLst>
              </p:cNvPr>
              <p:cNvSpPr txBox="1"/>
              <p:nvPr/>
            </p:nvSpPr>
            <p:spPr>
              <a:xfrm>
                <a:off x="4417594" y="5356689"/>
                <a:ext cx="121828" cy="307777"/>
              </a:xfrm>
              <a:prstGeom prst="rect">
                <a:avLst/>
              </a:prstGeom>
              <a:noFill/>
            </p:spPr>
            <p:txBody>
              <a:bodyPr wrap="square" lIns="0" tIns="0" rIns="0" bIns="0" rtlCol="0">
                <a:spAutoFit/>
              </a:bodyPr>
              <a:lstStyle/>
              <a:p>
                <a:pPr algn="ctr"/>
                <a:r>
                  <a:rPr lang="en-GB" sz="2000" dirty="0"/>
                  <a:t>+</a:t>
                </a:r>
              </a:p>
            </p:txBody>
          </p:sp>
          <p:sp>
            <p:nvSpPr>
              <p:cNvPr id="77" name="TextBox 76">
                <a:extLst>
                  <a:ext uri="{FF2B5EF4-FFF2-40B4-BE49-F238E27FC236}">
                    <a16:creationId xmlns:a16="http://schemas.microsoft.com/office/drawing/2014/main" id="{5B0E1727-634F-4071-BD14-299F7DD47F06}"/>
                  </a:ext>
                </a:extLst>
              </p:cNvPr>
              <p:cNvSpPr txBox="1"/>
              <p:nvPr/>
            </p:nvSpPr>
            <p:spPr>
              <a:xfrm>
                <a:off x="4755639" y="5207643"/>
                <a:ext cx="121828" cy="615553"/>
              </a:xfrm>
              <a:prstGeom prst="rect">
                <a:avLst/>
              </a:prstGeom>
              <a:noFill/>
            </p:spPr>
            <p:txBody>
              <a:bodyPr wrap="square" lIns="0" tIns="0" rIns="0" bIns="0" rtlCol="0">
                <a:spAutoFit/>
              </a:bodyPr>
              <a:lstStyle/>
              <a:p>
                <a:pPr algn="ctr"/>
                <a:r>
                  <a:rPr lang="en-GB" sz="2000" dirty="0"/>
                  <a:t>2</a:t>
                </a:r>
              </a:p>
              <a:p>
                <a:pPr algn="ctr"/>
                <a:r>
                  <a:rPr lang="en-GB" sz="2000" dirty="0"/>
                  <a:t>8</a:t>
                </a:r>
              </a:p>
            </p:txBody>
          </p:sp>
          <p:cxnSp>
            <p:nvCxnSpPr>
              <p:cNvPr id="78" name="Straight Connector 77">
                <a:extLst>
                  <a:ext uri="{FF2B5EF4-FFF2-40B4-BE49-F238E27FC236}">
                    <a16:creationId xmlns:a16="http://schemas.microsoft.com/office/drawing/2014/main" id="{557CE120-6D03-48FB-AA15-7D95F40C2B61}"/>
                  </a:ext>
                </a:extLst>
              </p:cNvPr>
              <p:cNvCxnSpPr>
                <a:stCxn id="77" idx="1"/>
                <a:endCxn id="77" idx="3"/>
              </p:cNvCxnSpPr>
              <p:nvPr/>
            </p:nvCxnSpPr>
            <p:spPr>
              <a:xfrm>
                <a:off x="4755639" y="5515420"/>
                <a:ext cx="121828" cy="0"/>
              </a:xfrm>
              <a:prstGeom prst="line">
                <a:avLst/>
              </a:prstGeom>
              <a:ln w="19050">
                <a:solidFill>
                  <a:srgbClr val="1C1C1C"/>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476417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500"/>
                                        <p:tgtEl>
                                          <p:spTgt spid="70"/>
                                        </p:tgtEl>
                                      </p:cBhvr>
                                    </p:animEffect>
                                  </p:childTnLst>
                                </p:cTn>
                              </p:par>
                            </p:childTnLst>
                          </p:cTn>
                        </p:par>
                        <p:par>
                          <p:cTn id="8" fill="hold">
                            <p:stCondLst>
                              <p:cond delay="500"/>
                            </p:stCondLst>
                            <p:childTnLst>
                              <p:par>
                                <p:cTn id="9" presetID="10" presetClass="entr" presetSubtype="0" fill="hold" nodeType="afterEffect">
                                  <p:stCondLst>
                                    <p:cond delay="250"/>
                                  </p:stCondLst>
                                  <p:childTnLst>
                                    <p:set>
                                      <p:cBhvr>
                                        <p:cTn id="10" dur="1" fill="hold">
                                          <p:stCondLst>
                                            <p:cond delay="0"/>
                                          </p:stCondLst>
                                        </p:cTn>
                                        <p:tgtEl>
                                          <p:spTgt spid="68"/>
                                        </p:tgtEl>
                                        <p:attrNameLst>
                                          <p:attrName>style.visibility</p:attrName>
                                        </p:attrNameLst>
                                      </p:cBhvr>
                                      <p:to>
                                        <p:strVal val="visible"/>
                                      </p:to>
                                    </p:set>
                                    <p:animEffect transition="in" filter="fade">
                                      <p:cBhvr>
                                        <p:cTn id="11" dur="1000"/>
                                        <p:tgtEl>
                                          <p:spTgt spid="68"/>
                                        </p:tgtEl>
                                      </p:cBhvr>
                                    </p:animEffect>
                                  </p:childTnLst>
                                </p:cTn>
                              </p:par>
                            </p:childTnLst>
                          </p:cTn>
                        </p:par>
                        <p:par>
                          <p:cTn id="12" fill="hold">
                            <p:stCondLst>
                              <p:cond delay="1750"/>
                            </p:stCondLst>
                            <p:childTnLst>
                              <p:par>
                                <p:cTn id="13" presetID="10" presetClass="entr" presetSubtype="0" fill="hold" nodeType="afterEffect">
                                  <p:stCondLst>
                                    <p:cond delay="250"/>
                                  </p:stCondLst>
                                  <p:childTnLst>
                                    <p:set>
                                      <p:cBhvr>
                                        <p:cTn id="14" dur="1" fill="hold">
                                          <p:stCondLst>
                                            <p:cond delay="0"/>
                                          </p:stCondLst>
                                        </p:cTn>
                                        <p:tgtEl>
                                          <p:spTgt spid="69"/>
                                        </p:tgtEl>
                                        <p:attrNameLst>
                                          <p:attrName>style.visibility</p:attrName>
                                        </p:attrNameLst>
                                      </p:cBhvr>
                                      <p:to>
                                        <p:strVal val="visible"/>
                                      </p:to>
                                    </p:set>
                                    <p:animEffect transition="in" filter="fade">
                                      <p:cBhvr>
                                        <p:cTn id="15" dur="750"/>
                                        <p:tgtEl>
                                          <p:spTgt spid="6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35" presetClass="path" presetSubtype="0" accel="50000" decel="50000" fill="hold" nodeType="withEffect">
                                  <p:stCondLst>
                                    <p:cond delay="0"/>
                                  </p:stCondLst>
                                  <p:childTnLst>
                                    <p:animMotion origin="layout" path="M -4.16667E-6 -4.44444E-6 L -0.04496 0.00093 " pathEditMode="relative" rAng="0" ptsTypes="AA">
                                      <p:cBhvr>
                                        <p:cTn id="26" dur="2000" fill="hold"/>
                                        <p:tgtEl>
                                          <p:spTgt spid="2"/>
                                        </p:tgtEl>
                                        <p:attrNameLst>
                                          <p:attrName>ppt_x</p:attrName>
                                          <p:attrName>ppt_y</p:attrName>
                                        </p:attrNameLst>
                                      </p:cBhvr>
                                      <p:rCtr x="-2257"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96"/>
          <p:cNvSpPr/>
          <p:nvPr/>
        </p:nvSpPr>
        <p:spPr>
          <a:xfrm>
            <a:off x="2390775" y="702863"/>
            <a:ext cx="976684" cy="355276"/>
          </a:xfrm>
          <a:prstGeom prst="rect">
            <a:avLst/>
          </a:prstGeom>
          <a:solidFill>
            <a:srgbClr val="4EB2E5"/>
          </a:solidFill>
        </p:spPr>
        <p:txBody>
          <a:bodyPr wrap="square" lIns="180000" tIns="36000" rIns="180000" bIns="72000" anchor="ctr">
            <a:spAutoFit/>
          </a:bodyPr>
          <a:lstStyle/>
          <a:p>
            <a:pPr algn="ctr"/>
            <a:r>
              <a:rPr lang="en-GB" altLang="en-US" sz="1600" b="1" dirty="0">
                <a:solidFill>
                  <a:schemeClr val="bg1"/>
                </a:solidFill>
              </a:rPr>
              <a:t>Diving</a:t>
            </a:r>
            <a:endParaRPr lang="en-GB" sz="1600" b="1" dirty="0">
              <a:solidFill>
                <a:schemeClr val="bg1"/>
              </a:solidFill>
            </a:endParaRPr>
          </a:p>
        </p:txBody>
      </p:sp>
      <p:pic>
        <p:nvPicPr>
          <p:cNvPr id="5" name="Picture 4">
            <a:extLst>
              <a:ext uri="{FF2B5EF4-FFF2-40B4-BE49-F238E27FC236}">
                <a16:creationId xmlns:a16="http://schemas.microsoft.com/office/drawing/2014/main" id="{2830866F-58AA-4213-AFD1-4A7F919ABC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4094" y="532799"/>
            <a:ext cx="700156" cy="700156"/>
          </a:xfrm>
          <a:prstGeom prst="rect">
            <a:avLst/>
          </a:prstGeom>
        </p:spPr>
      </p:pic>
      <p:sp>
        <p:nvSpPr>
          <p:cNvPr id="96" name="Rectangle 95"/>
          <p:cNvSpPr/>
          <p:nvPr/>
        </p:nvSpPr>
        <p:spPr>
          <a:xfrm>
            <a:off x="445575" y="702863"/>
            <a:ext cx="1945200" cy="355276"/>
          </a:xfrm>
          <a:prstGeom prst="rect">
            <a:avLst/>
          </a:prstGeom>
          <a:solidFill>
            <a:srgbClr val="072F54"/>
          </a:solidFill>
        </p:spPr>
        <p:txBody>
          <a:bodyPr wrap="square" lIns="180000" tIns="36000" rIns="180000" bIns="72000" anchor="ctr">
            <a:spAutoFit/>
          </a:bodyPr>
          <a:lstStyle/>
          <a:p>
            <a:r>
              <a:rPr lang="en-GB" sz="1600" b="1" dirty="0">
                <a:solidFill>
                  <a:schemeClr val="bg1"/>
                </a:solidFill>
              </a:rPr>
              <a:t>Add Fractions</a:t>
            </a:r>
          </a:p>
        </p:txBody>
      </p:sp>
      <p:cxnSp>
        <p:nvCxnSpPr>
          <p:cNvPr id="103" name="Straight Connector 102"/>
          <p:cNvCxnSpPr/>
          <p:nvPr/>
        </p:nvCxnSpPr>
        <p:spPr>
          <a:xfrm>
            <a:off x="2390775" y="701739"/>
            <a:ext cx="0" cy="356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55650" y="1232955"/>
            <a:ext cx="5790293" cy="495108"/>
          </a:xfrm>
          <a:prstGeom prst="rect">
            <a:avLst/>
          </a:prstGeom>
          <a:solidFill>
            <a:srgbClr val="DEC3E8"/>
          </a:solidFill>
          <a:ln w="28575">
            <a:solidFill>
              <a:srgbClr val="A873B0"/>
            </a:solidFill>
          </a:ln>
        </p:spPr>
        <p:txBody>
          <a:bodyPr wrap="square" lIns="108000" tIns="108000" rIns="108000" bIns="108000" rtlCol="0">
            <a:spAutoFit/>
          </a:bodyPr>
          <a:lstStyle/>
          <a:p>
            <a:r>
              <a:rPr lang="en-GB" dirty="0"/>
              <a:t>Draw a bar model to show this number sentence:</a:t>
            </a:r>
          </a:p>
        </p:txBody>
      </p:sp>
      <p:sp>
        <p:nvSpPr>
          <p:cNvPr id="42" name="Rounded Rectangle 41"/>
          <p:cNvSpPr/>
          <p:nvPr/>
        </p:nvSpPr>
        <p:spPr>
          <a:xfrm>
            <a:off x="3266095" y="2280178"/>
            <a:ext cx="2611809" cy="1127125"/>
          </a:xfrm>
          <a:prstGeom prst="roundRect">
            <a:avLst/>
          </a:prstGeom>
          <a:solidFill>
            <a:schemeClr val="bg1">
              <a:alpha val="70000"/>
            </a:schemeClr>
          </a:solidFill>
          <a:ln w="28575">
            <a:solidFill>
              <a:srgbClr val="A873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TextBox 45"/>
          <p:cNvSpPr txBox="1"/>
          <p:nvPr/>
        </p:nvSpPr>
        <p:spPr>
          <a:xfrm>
            <a:off x="3834995" y="2533543"/>
            <a:ext cx="121828" cy="615553"/>
          </a:xfrm>
          <a:prstGeom prst="rect">
            <a:avLst/>
          </a:prstGeom>
          <a:noFill/>
        </p:spPr>
        <p:txBody>
          <a:bodyPr wrap="square" lIns="0" tIns="0" rIns="0" bIns="0" rtlCol="0">
            <a:spAutoFit/>
          </a:bodyPr>
          <a:lstStyle/>
          <a:p>
            <a:pPr algn="ctr"/>
            <a:r>
              <a:rPr lang="en-GB" sz="2000" dirty="0"/>
              <a:t>26</a:t>
            </a:r>
          </a:p>
        </p:txBody>
      </p:sp>
      <p:sp>
        <p:nvSpPr>
          <p:cNvPr id="47" name="TextBox 46"/>
          <p:cNvSpPr txBox="1"/>
          <p:nvPr/>
        </p:nvSpPr>
        <p:spPr>
          <a:xfrm>
            <a:off x="4173040" y="2687430"/>
            <a:ext cx="121828" cy="307777"/>
          </a:xfrm>
          <a:prstGeom prst="rect">
            <a:avLst/>
          </a:prstGeom>
          <a:noFill/>
        </p:spPr>
        <p:txBody>
          <a:bodyPr wrap="square" lIns="0" tIns="0" rIns="0" bIns="0" rtlCol="0">
            <a:spAutoFit/>
          </a:bodyPr>
          <a:lstStyle/>
          <a:p>
            <a:pPr algn="ctr"/>
            <a:r>
              <a:rPr lang="en-GB" sz="2000" dirty="0"/>
              <a:t>+</a:t>
            </a:r>
          </a:p>
        </p:txBody>
      </p:sp>
      <p:sp>
        <p:nvSpPr>
          <p:cNvPr id="48" name="TextBox 47"/>
          <p:cNvSpPr txBox="1"/>
          <p:nvPr/>
        </p:nvSpPr>
        <p:spPr>
          <a:xfrm>
            <a:off x="4511085" y="2538384"/>
            <a:ext cx="121828" cy="615553"/>
          </a:xfrm>
          <a:prstGeom prst="rect">
            <a:avLst/>
          </a:prstGeom>
          <a:noFill/>
        </p:spPr>
        <p:txBody>
          <a:bodyPr wrap="square" lIns="0" tIns="0" rIns="0" bIns="0" rtlCol="0">
            <a:spAutoFit/>
          </a:bodyPr>
          <a:lstStyle/>
          <a:p>
            <a:pPr algn="ctr"/>
            <a:r>
              <a:rPr lang="en-GB" sz="2000" dirty="0"/>
              <a:t>36</a:t>
            </a:r>
          </a:p>
        </p:txBody>
      </p:sp>
      <p:cxnSp>
        <p:nvCxnSpPr>
          <p:cNvPr id="49" name="Straight Connector 48"/>
          <p:cNvCxnSpPr>
            <a:stCxn id="46" idx="1"/>
            <a:endCxn id="46" idx="3"/>
          </p:cNvCxnSpPr>
          <p:nvPr/>
        </p:nvCxnSpPr>
        <p:spPr>
          <a:xfrm>
            <a:off x="3834995" y="2841320"/>
            <a:ext cx="12182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a:stCxn id="48" idx="1"/>
            <a:endCxn id="48" idx="3"/>
          </p:cNvCxnSpPr>
          <p:nvPr/>
        </p:nvCxnSpPr>
        <p:spPr>
          <a:xfrm>
            <a:off x="4511085" y="2846161"/>
            <a:ext cx="121828" cy="0"/>
          </a:xfrm>
          <a:prstGeom prst="line">
            <a:avLst/>
          </a:prstGeom>
          <a:ln w="19050">
            <a:solidFill>
              <a:srgbClr val="1C1C1C"/>
            </a:solidFill>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4849130" y="2687430"/>
            <a:ext cx="121828" cy="307777"/>
          </a:xfrm>
          <a:prstGeom prst="rect">
            <a:avLst/>
          </a:prstGeom>
          <a:noFill/>
        </p:spPr>
        <p:txBody>
          <a:bodyPr wrap="square" lIns="0" tIns="0" rIns="0" bIns="0" rtlCol="0">
            <a:spAutoFit/>
          </a:bodyPr>
          <a:lstStyle/>
          <a:p>
            <a:pPr algn="ctr"/>
            <a:r>
              <a:rPr lang="en-GB" sz="2000" dirty="0"/>
              <a:t>=</a:t>
            </a:r>
          </a:p>
        </p:txBody>
      </p:sp>
      <p:sp>
        <p:nvSpPr>
          <p:cNvPr id="52" name="TextBox 51"/>
          <p:cNvSpPr txBox="1"/>
          <p:nvPr/>
        </p:nvSpPr>
        <p:spPr>
          <a:xfrm>
            <a:off x="5187175" y="2538384"/>
            <a:ext cx="121828" cy="615553"/>
          </a:xfrm>
          <a:prstGeom prst="rect">
            <a:avLst/>
          </a:prstGeom>
          <a:noFill/>
        </p:spPr>
        <p:txBody>
          <a:bodyPr wrap="square" lIns="0" tIns="0" rIns="0" bIns="0" rtlCol="0">
            <a:spAutoFit/>
          </a:bodyPr>
          <a:lstStyle/>
          <a:p>
            <a:pPr algn="ctr"/>
            <a:r>
              <a:rPr lang="en-GB" sz="2000" dirty="0">
                <a:solidFill>
                  <a:srgbClr val="87BD31"/>
                </a:solidFill>
              </a:rPr>
              <a:t>5</a:t>
            </a:r>
          </a:p>
          <a:p>
            <a:pPr algn="ctr"/>
            <a:r>
              <a:rPr lang="en-GB" sz="2000" dirty="0">
                <a:solidFill>
                  <a:srgbClr val="87BD31"/>
                </a:solidFill>
              </a:rPr>
              <a:t>6</a:t>
            </a:r>
          </a:p>
        </p:txBody>
      </p:sp>
      <p:cxnSp>
        <p:nvCxnSpPr>
          <p:cNvPr id="53" name="Straight Connector 52"/>
          <p:cNvCxnSpPr>
            <a:stCxn id="52" idx="1"/>
            <a:endCxn id="52" idx="3"/>
          </p:cNvCxnSpPr>
          <p:nvPr/>
        </p:nvCxnSpPr>
        <p:spPr>
          <a:xfrm>
            <a:off x="5187175" y="2846161"/>
            <a:ext cx="121828" cy="0"/>
          </a:xfrm>
          <a:prstGeom prst="line">
            <a:avLst/>
          </a:prstGeom>
          <a:ln w="19050">
            <a:solidFill>
              <a:srgbClr val="1C1C1C"/>
            </a:solidFill>
          </a:ln>
        </p:spPr>
        <p:style>
          <a:lnRef idx="1">
            <a:schemeClr val="accent1"/>
          </a:lnRef>
          <a:fillRef idx="0">
            <a:schemeClr val="accent1"/>
          </a:fillRef>
          <a:effectRef idx="0">
            <a:schemeClr val="accent1"/>
          </a:effectRef>
          <a:fontRef idx="minor">
            <a:schemeClr val="tx1"/>
          </a:fontRef>
        </p:style>
      </p:cxnSp>
      <p:graphicFrame>
        <p:nvGraphicFramePr>
          <p:cNvPr id="3" name="Table 2"/>
          <p:cNvGraphicFramePr>
            <a:graphicFrameLocks noGrp="1"/>
          </p:cNvGraphicFramePr>
          <p:nvPr>
            <p:extLst>
              <p:ext uri="{D42A27DB-BD31-4B8C-83A1-F6EECF244321}">
                <p14:modId xmlns:p14="http://schemas.microsoft.com/office/powerpoint/2010/main" val="3052152429"/>
              </p:ext>
            </p:extLst>
          </p:nvPr>
        </p:nvGraphicFramePr>
        <p:xfrm>
          <a:off x="762450" y="4454526"/>
          <a:ext cx="7632702" cy="1023541"/>
        </p:xfrm>
        <a:graphic>
          <a:graphicData uri="http://schemas.openxmlformats.org/drawingml/2006/table">
            <a:tbl>
              <a:tblPr firstRow="1" bandRow="1">
                <a:tableStyleId>{5C22544A-7EE6-4342-B048-85BDC9FD1C3A}</a:tableStyleId>
              </a:tblPr>
              <a:tblGrid>
                <a:gridCol w="1272117">
                  <a:extLst>
                    <a:ext uri="{9D8B030D-6E8A-4147-A177-3AD203B41FA5}">
                      <a16:colId xmlns:a16="http://schemas.microsoft.com/office/drawing/2014/main" val="2083398977"/>
                    </a:ext>
                  </a:extLst>
                </a:gridCol>
                <a:gridCol w="1272117">
                  <a:extLst>
                    <a:ext uri="{9D8B030D-6E8A-4147-A177-3AD203B41FA5}">
                      <a16:colId xmlns:a16="http://schemas.microsoft.com/office/drawing/2014/main" val="3866533464"/>
                    </a:ext>
                  </a:extLst>
                </a:gridCol>
                <a:gridCol w="1272117">
                  <a:extLst>
                    <a:ext uri="{9D8B030D-6E8A-4147-A177-3AD203B41FA5}">
                      <a16:colId xmlns:a16="http://schemas.microsoft.com/office/drawing/2014/main" val="1504939059"/>
                    </a:ext>
                  </a:extLst>
                </a:gridCol>
                <a:gridCol w="1272117">
                  <a:extLst>
                    <a:ext uri="{9D8B030D-6E8A-4147-A177-3AD203B41FA5}">
                      <a16:colId xmlns:a16="http://schemas.microsoft.com/office/drawing/2014/main" val="295102372"/>
                    </a:ext>
                  </a:extLst>
                </a:gridCol>
                <a:gridCol w="1272117">
                  <a:extLst>
                    <a:ext uri="{9D8B030D-6E8A-4147-A177-3AD203B41FA5}">
                      <a16:colId xmlns:a16="http://schemas.microsoft.com/office/drawing/2014/main" val="2691479813"/>
                    </a:ext>
                  </a:extLst>
                </a:gridCol>
                <a:gridCol w="1272117">
                  <a:extLst>
                    <a:ext uri="{9D8B030D-6E8A-4147-A177-3AD203B41FA5}">
                      <a16:colId xmlns:a16="http://schemas.microsoft.com/office/drawing/2014/main" val="977620957"/>
                    </a:ext>
                  </a:extLst>
                </a:gridCol>
              </a:tblGrid>
              <a:tr h="1023541">
                <a:tc>
                  <a:txBody>
                    <a:bodyPr/>
                    <a:lstStyle/>
                    <a:p>
                      <a:endParaRPr lang="en-GB" dirty="0"/>
                    </a:p>
                  </a:txBody>
                  <a:tcPr>
                    <a:lnL w="28575" cap="flat" cmpd="sng" algn="ctr">
                      <a:solidFill>
                        <a:srgbClr val="87BD3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rgbClr val="87BD31"/>
                      </a:solidFill>
                      <a:prstDash val="solid"/>
                      <a:round/>
                      <a:headEnd type="none" w="med" len="med"/>
                      <a:tailEnd type="none" w="med" len="med"/>
                    </a:lnT>
                    <a:lnB w="28575" cap="flat" cmpd="sng" algn="ctr">
                      <a:solidFill>
                        <a:srgbClr val="87BD3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rgbClr val="87BD31"/>
                      </a:solidFill>
                      <a:prstDash val="solid"/>
                      <a:round/>
                      <a:headEnd type="none" w="med" len="med"/>
                      <a:tailEnd type="none" w="med" len="med"/>
                    </a:lnT>
                    <a:lnB w="28575" cap="flat" cmpd="sng" algn="ctr">
                      <a:solidFill>
                        <a:srgbClr val="87BD3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rgbClr val="87BD31"/>
                      </a:solidFill>
                      <a:prstDash val="solid"/>
                      <a:round/>
                      <a:headEnd type="none" w="med" len="med"/>
                      <a:tailEnd type="none" w="med" len="med"/>
                    </a:lnT>
                    <a:lnB w="28575" cap="flat" cmpd="sng" algn="ctr">
                      <a:solidFill>
                        <a:srgbClr val="87BD3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rgbClr val="87BD31"/>
                      </a:solidFill>
                      <a:prstDash val="solid"/>
                      <a:round/>
                      <a:headEnd type="none" w="med" len="med"/>
                      <a:tailEnd type="none" w="med" len="med"/>
                    </a:lnT>
                    <a:lnB w="28575" cap="flat" cmpd="sng" algn="ctr">
                      <a:solidFill>
                        <a:srgbClr val="87BD3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rgbClr val="87BD31"/>
                      </a:solidFill>
                      <a:prstDash val="solid"/>
                      <a:round/>
                      <a:headEnd type="none" w="med" len="med"/>
                      <a:tailEnd type="none" w="med" len="med"/>
                    </a:lnT>
                    <a:lnB w="28575" cap="flat" cmpd="sng" algn="ctr">
                      <a:solidFill>
                        <a:srgbClr val="87BD3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28575" cap="flat" cmpd="sng" algn="ctr">
                      <a:noFill/>
                      <a:prstDash val="solid"/>
                      <a:round/>
                      <a:headEnd type="none" w="med" len="med"/>
                      <a:tailEnd type="none" w="med" len="med"/>
                    </a:lnL>
                    <a:lnR w="28575" cap="flat" cmpd="sng" algn="ctr">
                      <a:solidFill>
                        <a:srgbClr val="87BD31"/>
                      </a:solidFill>
                      <a:prstDash val="solid"/>
                      <a:round/>
                      <a:headEnd type="none" w="med" len="med"/>
                      <a:tailEnd type="none" w="med" len="med"/>
                    </a:lnR>
                    <a:lnT w="28575" cap="flat" cmpd="sng" algn="ctr">
                      <a:solidFill>
                        <a:srgbClr val="87BD31"/>
                      </a:solidFill>
                      <a:prstDash val="solid"/>
                      <a:round/>
                      <a:headEnd type="none" w="med" len="med"/>
                      <a:tailEnd type="none" w="med" len="med"/>
                    </a:lnT>
                    <a:lnB w="28575" cap="flat" cmpd="sng" algn="ctr">
                      <a:solidFill>
                        <a:srgbClr val="87BD3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65208500"/>
                  </a:ext>
                </a:extLst>
              </a:tr>
            </a:tbl>
          </a:graphicData>
        </a:graphic>
      </p:graphicFrame>
      <p:graphicFrame>
        <p:nvGraphicFramePr>
          <p:cNvPr id="45" name="Table 44"/>
          <p:cNvGraphicFramePr>
            <a:graphicFrameLocks noGrp="1"/>
          </p:cNvGraphicFramePr>
          <p:nvPr>
            <p:extLst>
              <p:ext uri="{D42A27DB-BD31-4B8C-83A1-F6EECF244321}">
                <p14:modId xmlns:p14="http://schemas.microsoft.com/office/powerpoint/2010/main" val="3191881832"/>
              </p:ext>
            </p:extLst>
          </p:nvPr>
        </p:nvGraphicFramePr>
        <p:xfrm>
          <a:off x="762450" y="4454526"/>
          <a:ext cx="7632702" cy="1023541"/>
        </p:xfrm>
        <a:graphic>
          <a:graphicData uri="http://schemas.openxmlformats.org/drawingml/2006/table">
            <a:tbl>
              <a:tblPr firstRow="1" bandRow="1">
                <a:tableStyleId>{5C22544A-7EE6-4342-B048-85BDC9FD1C3A}</a:tableStyleId>
              </a:tblPr>
              <a:tblGrid>
                <a:gridCol w="1272117">
                  <a:extLst>
                    <a:ext uri="{9D8B030D-6E8A-4147-A177-3AD203B41FA5}">
                      <a16:colId xmlns:a16="http://schemas.microsoft.com/office/drawing/2014/main" val="2083398977"/>
                    </a:ext>
                  </a:extLst>
                </a:gridCol>
                <a:gridCol w="1272117">
                  <a:extLst>
                    <a:ext uri="{9D8B030D-6E8A-4147-A177-3AD203B41FA5}">
                      <a16:colId xmlns:a16="http://schemas.microsoft.com/office/drawing/2014/main" val="3866533464"/>
                    </a:ext>
                  </a:extLst>
                </a:gridCol>
                <a:gridCol w="1272117">
                  <a:extLst>
                    <a:ext uri="{9D8B030D-6E8A-4147-A177-3AD203B41FA5}">
                      <a16:colId xmlns:a16="http://schemas.microsoft.com/office/drawing/2014/main" val="1504939059"/>
                    </a:ext>
                  </a:extLst>
                </a:gridCol>
                <a:gridCol w="1272117">
                  <a:extLst>
                    <a:ext uri="{9D8B030D-6E8A-4147-A177-3AD203B41FA5}">
                      <a16:colId xmlns:a16="http://schemas.microsoft.com/office/drawing/2014/main" val="295102372"/>
                    </a:ext>
                  </a:extLst>
                </a:gridCol>
                <a:gridCol w="1272117">
                  <a:extLst>
                    <a:ext uri="{9D8B030D-6E8A-4147-A177-3AD203B41FA5}">
                      <a16:colId xmlns:a16="http://schemas.microsoft.com/office/drawing/2014/main" val="2691479813"/>
                    </a:ext>
                  </a:extLst>
                </a:gridCol>
                <a:gridCol w="1272117">
                  <a:extLst>
                    <a:ext uri="{9D8B030D-6E8A-4147-A177-3AD203B41FA5}">
                      <a16:colId xmlns:a16="http://schemas.microsoft.com/office/drawing/2014/main" val="977620957"/>
                    </a:ext>
                  </a:extLst>
                </a:gridCol>
              </a:tblGrid>
              <a:tr h="1023541">
                <a:tc>
                  <a:txBody>
                    <a:bodyPr/>
                    <a:lstStyle/>
                    <a:p>
                      <a:endParaRPr lang="en-GB" dirty="0"/>
                    </a:p>
                  </a:txBody>
                  <a:tcPr>
                    <a:lnL w="28575" cap="flat" cmpd="sng" algn="ctr">
                      <a:solidFill>
                        <a:srgbClr val="87BD31"/>
                      </a:solidFill>
                      <a:prstDash val="solid"/>
                      <a:round/>
                      <a:headEnd type="none" w="med" len="med"/>
                      <a:tailEnd type="none" w="med" len="med"/>
                    </a:lnL>
                    <a:lnR w="28575" cap="flat" cmpd="sng" algn="ctr">
                      <a:solidFill>
                        <a:srgbClr val="87BD31"/>
                      </a:solidFill>
                      <a:prstDash val="solid"/>
                      <a:round/>
                      <a:headEnd type="none" w="med" len="med"/>
                      <a:tailEnd type="none" w="med" len="med"/>
                    </a:lnR>
                    <a:lnT w="28575" cap="flat" cmpd="sng" algn="ctr">
                      <a:solidFill>
                        <a:srgbClr val="87BD31"/>
                      </a:solidFill>
                      <a:prstDash val="solid"/>
                      <a:round/>
                      <a:headEnd type="none" w="med" len="med"/>
                      <a:tailEnd type="none" w="med" len="med"/>
                    </a:lnT>
                    <a:lnB w="28575" cap="flat" cmpd="sng" algn="ctr">
                      <a:solidFill>
                        <a:srgbClr val="87BD31"/>
                      </a:solidFill>
                      <a:prstDash val="solid"/>
                      <a:round/>
                      <a:headEnd type="none" w="med" len="med"/>
                      <a:tailEnd type="none" w="med" len="med"/>
                    </a:lnB>
                    <a:solidFill>
                      <a:schemeClr val="bg1"/>
                    </a:solidFill>
                  </a:tcPr>
                </a:tc>
                <a:tc>
                  <a:txBody>
                    <a:bodyPr/>
                    <a:lstStyle/>
                    <a:p>
                      <a:endParaRPr lang="en-GB" dirty="0"/>
                    </a:p>
                  </a:txBody>
                  <a:tcPr>
                    <a:lnL w="28575" cap="flat" cmpd="sng" algn="ctr">
                      <a:solidFill>
                        <a:srgbClr val="87BD31"/>
                      </a:solidFill>
                      <a:prstDash val="solid"/>
                      <a:round/>
                      <a:headEnd type="none" w="med" len="med"/>
                      <a:tailEnd type="none" w="med" len="med"/>
                    </a:lnL>
                    <a:lnR w="28575" cap="flat" cmpd="sng" algn="ctr">
                      <a:solidFill>
                        <a:srgbClr val="87BD31"/>
                      </a:solidFill>
                      <a:prstDash val="solid"/>
                      <a:round/>
                      <a:headEnd type="none" w="med" len="med"/>
                      <a:tailEnd type="none" w="med" len="med"/>
                    </a:lnR>
                    <a:lnT w="28575" cap="flat" cmpd="sng" algn="ctr">
                      <a:solidFill>
                        <a:srgbClr val="87BD31"/>
                      </a:solidFill>
                      <a:prstDash val="solid"/>
                      <a:round/>
                      <a:headEnd type="none" w="med" len="med"/>
                      <a:tailEnd type="none" w="med" len="med"/>
                    </a:lnT>
                    <a:lnB w="28575" cap="flat" cmpd="sng" algn="ctr">
                      <a:solidFill>
                        <a:srgbClr val="87BD31"/>
                      </a:solidFill>
                      <a:prstDash val="solid"/>
                      <a:round/>
                      <a:headEnd type="none" w="med" len="med"/>
                      <a:tailEnd type="none" w="med" len="med"/>
                    </a:lnB>
                    <a:solidFill>
                      <a:schemeClr val="bg1"/>
                    </a:solidFill>
                  </a:tcPr>
                </a:tc>
                <a:tc>
                  <a:txBody>
                    <a:bodyPr/>
                    <a:lstStyle/>
                    <a:p>
                      <a:endParaRPr lang="en-GB" dirty="0"/>
                    </a:p>
                  </a:txBody>
                  <a:tcPr>
                    <a:lnL w="28575" cap="flat" cmpd="sng" algn="ctr">
                      <a:solidFill>
                        <a:srgbClr val="87BD31"/>
                      </a:solidFill>
                      <a:prstDash val="solid"/>
                      <a:round/>
                      <a:headEnd type="none" w="med" len="med"/>
                      <a:tailEnd type="none" w="med" len="med"/>
                    </a:lnL>
                    <a:lnR w="28575" cap="flat" cmpd="sng" algn="ctr">
                      <a:solidFill>
                        <a:srgbClr val="87BD31"/>
                      </a:solidFill>
                      <a:prstDash val="solid"/>
                      <a:round/>
                      <a:headEnd type="none" w="med" len="med"/>
                      <a:tailEnd type="none" w="med" len="med"/>
                    </a:lnR>
                    <a:lnT w="28575" cap="flat" cmpd="sng" algn="ctr">
                      <a:solidFill>
                        <a:srgbClr val="87BD31"/>
                      </a:solidFill>
                      <a:prstDash val="solid"/>
                      <a:round/>
                      <a:headEnd type="none" w="med" len="med"/>
                      <a:tailEnd type="none" w="med" len="med"/>
                    </a:lnT>
                    <a:lnB w="28575" cap="flat" cmpd="sng" algn="ctr">
                      <a:solidFill>
                        <a:srgbClr val="87BD31"/>
                      </a:solidFill>
                      <a:prstDash val="solid"/>
                      <a:round/>
                      <a:headEnd type="none" w="med" len="med"/>
                      <a:tailEnd type="none" w="med" len="med"/>
                    </a:lnB>
                    <a:solidFill>
                      <a:schemeClr val="bg1"/>
                    </a:solidFill>
                  </a:tcPr>
                </a:tc>
                <a:tc>
                  <a:txBody>
                    <a:bodyPr/>
                    <a:lstStyle/>
                    <a:p>
                      <a:endParaRPr lang="en-GB" dirty="0"/>
                    </a:p>
                  </a:txBody>
                  <a:tcPr>
                    <a:lnL w="28575" cap="flat" cmpd="sng" algn="ctr">
                      <a:solidFill>
                        <a:srgbClr val="87BD31"/>
                      </a:solidFill>
                      <a:prstDash val="solid"/>
                      <a:round/>
                      <a:headEnd type="none" w="med" len="med"/>
                      <a:tailEnd type="none" w="med" len="med"/>
                    </a:lnL>
                    <a:lnR w="28575" cap="flat" cmpd="sng" algn="ctr">
                      <a:solidFill>
                        <a:srgbClr val="87BD31"/>
                      </a:solidFill>
                      <a:prstDash val="solid"/>
                      <a:round/>
                      <a:headEnd type="none" w="med" len="med"/>
                      <a:tailEnd type="none" w="med" len="med"/>
                    </a:lnR>
                    <a:lnT w="28575" cap="flat" cmpd="sng" algn="ctr">
                      <a:solidFill>
                        <a:srgbClr val="87BD31"/>
                      </a:solidFill>
                      <a:prstDash val="solid"/>
                      <a:round/>
                      <a:headEnd type="none" w="med" len="med"/>
                      <a:tailEnd type="none" w="med" len="med"/>
                    </a:lnT>
                    <a:lnB w="28575" cap="flat" cmpd="sng" algn="ctr">
                      <a:solidFill>
                        <a:srgbClr val="87BD31"/>
                      </a:solidFill>
                      <a:prstDash val="solid"/>
                      <a:round/>
                      <a:headEnd type="none" w="med" len="med"/>
                      <a:tailEnd type="none" w="med" len="med"/>
                    </a:lnB>
                    <a:solidFill>
                      <a:schemeClr val="bg1"/>
                    </a:solidFill>
                  </a:tcPr>
                </a:tc>
                <a:tc>
                  <a:txBody>
                    <a:bodyPr/>
                    <a:lstStyle/>
                    <a:p>
                      <a:endParaRPr lang="en-GB" dirty="0"/>
                    </a:p>
                  </a:txBody>
                  <a:tcPr>
                    <a:lnL w="28575" cap="flat" cmpd="sng" algn="ctr">
                      <a:solidFill>
                        <a:srgbClr val="87BD31"/>
                      </a:solidFill>
                      <a:prstDash val="solid"/>
                      <a:round/>
                      <a:headEnd type="none" w="med" len="med"/>
                      <a:tailEnd type="none" w="med" len="med"/>
                    </a:lnL>
                    <a:lnR w="28575" cap="flat" cmpd="sng" algn="ctr">
                      <a:solidFill>
                        <a:srgbClr val="87BD31"/>
                      </a:solidFill>
                      <a:prstDash val="solid"/>
                      <a:round/>
                      <a:headEnd type="none" w="med" len="med"/>
                      <a:tailEnd type="none" w="med" len="med"/>
                    </a:lnR>
                    <a:lnT w="28575" cap="flat" cmpd="sng" algn="ctr">
                      <a:solidFill>
                        <a:srgbClr val="87BD31"/>
                      </a:solidFill>
                      <a:prstDash val="solid"/>
                      <a:round/>
                      <a:headEnd type="none" w="med" len="med"/>
                      <a:tailEnd type="none" w="med" len="med"/>
                    </a:lnT>
                    <a:lnB w="28575" cap="flat" cmpd="sng" algn="ctr">
                      <a:solidFill>
                        <a:srgbClr val="87BD31"/>
                      </a:solidFill>
                      <a:prstDash val="solid"/>
                      <a:round/>
                      <a:headEnd type="none" w="med" len="med"/>
                      <a:tailEnd type="none" w="med" len="med"/>
                    </a:lnB>
                    <a:solidFill>
                      <a:schemeClr val="bg1"/>
                    </a:solidFill>
                  </a:tcPr>
                </a:tc>
                <a:tc>
                  <a:txBody>
                    <a:bodyPr/>
                    <a:lstStyle/>
                    <a:p>
                      <a:endParaRPr lang="en-GB" dirty="0"/>
                    </a:p>
                  </a:txBody>
                  <a:tcPr>
                    <a:lnL w="28575" cap="flat" cmpd="sng" algn="ctr">
                      <a:solidFill>
                        <a:srgbClr val="87BD31"/>
                      </a:solidFill>
                      <a:prstDash val="solid"/>
                      <a:round/>
                      <a:headEnd type="none" w="med" len="med"/>
                      <a:tailEnd type="none" w="med" len="med"/>
                    </a:lnL>
                    <a:lnR w="28575" cap="flat" cmpd="sng" algn="ctr">
                      <a:solidFill>
                        <a:srgbClr val="87BD31"/>
                      </a:solidFill>
                      <a:prstDash val="solid"/>
                      <a:round/>
                      <a:headEnd type="none" w="med" len="med"/>
                      <a:tailEnd type="none" w="med" len="med"/>
                    </a:lnR>
                    <a:lnT w="28575" cap="flat" cmpd="sng" algn="ctr">
                      <a:solidFill>
                        <a:srgbClr val="87BD31"/>
                      </a:solidFill>
                      <a:prstDash val="solid"/>
                      <a:round/>
                      <a:headEnd type="none" w="med" len="med"/>
                      <a:tailEnd type="none" w="med" len="med"/>
                    </a:lnT>
                    <a:lnB w="28575" cap="flat" cmpd="sng" algn="ctr">
                      <a:solidFill>
                        <a:srgbClr val="87BD31"/>
                      </a:solidFill>
                      <a:prstDash val="solid"/>
                      <a:round/>
                      <a:headEnd type="none" w="med" len="med"/>
                      <a:tailEnd type="none" w="med" len="med"/>
                    </a:lnB>
                    <a:solidFill>
                      <a:schemeClr val="bg1"/>
                    </a:solidFill>
                  </a:tcPr>
                </a:tc>
                <a:extLst>
                  <a:ext uri="{0D108BD9-81ED-4DB2-BD59-A6C34878D82A}">
                    <a16:rowId xmlns:a16="http://schemas.microsoft.com/office/drawing/2014/main" val="1165208500"/>
                  </a:ext>
                </a:extLst>
              </a:tr>
            </a:tbl>
          </a:graphicData>
        </a:graphic>
      </p:graphicFrame>
      <p:graphicFrame>
        <p:nvGraphicFramePr>
          <p:cNvPr id="64" name="Table 63"/>
          <p:cNvGraphicFramePr>
            <a:graphicFrameLocks noGrp="1"/>
          </p:cNvGraphicFramePr>
          <p:nvPr>
            <p:extLst>
              <p:ext uri="{D42A27DB-BD31-4B8C-83A1-F6EECF244321}">
                <p14:modId xmlns:p14="http://schemas.microsoft.com/office/powerpoint/2010/main" val="2990479941"/>
              </p:ext>
            </p:extLst>
          </p:nvPr>
        </p:nvGraphicFramePr>
        <p:xfrm>
          <a:off x="762450" y="4454526"/>
          <a:ext cx="7632702" cy="1023541"/>
        </p:xfrm>
        <a:graphic>
          <a:graphicData uri="http://schemas.openxmlformats.org/drawingml/2006/table">
            <a:tbl>
              <a:tblPr firstRow="1" bandRow="1">
                <a:tableStyleId>{5C22544A-7EE6-4342-B048-85BDC9FD1C3A}</a:tableStyleId>
              </a:tblPr>
              <a:tblGrid>
                <a:gridCol w="1272117">
                  <a:extLst>
                    <a:ext uri="{9D8B030D-6E8A-4147-A177-3AD203B41FA5}">
                      <a16:colId xmlns:a16="http://schemas.microsoft.com/office/drawing/2014/main" val="2083398977"/>
                    </a:ext>
                  </a:extLst>
                </a:gridCol>
                <a:gridCol w="1272117">
                  <a:extLst>
                    <a:ext uri="{9D8B030D-6E8A-4147-A177-3AD203B41FA5}">
                      <a16:colId xmlns:a16="http://schemas.microsoft.com/office/drawing/2014/main" val="3866533464"/>
                    </a:ext>
                  </a:extLst>
                </a:gridCol>
                <a:gridCol w="1272117">
                  <a:extLst>
                    <a:ext uri="{9D8B030D-6E8A-4147-A177-3AD203B41FA5}">
                      <a16:colId xmlns:a16="http://schemas.microsoft.com/office/drawing/2014/main" val="1504939059"/>
                    </a:ext>
                  </a:extLst>
                </a:gridCol>
                <a:gridCol w="1272117">
                  <a:extLst>
                    <a:ext uri="{9D8B030D-6E8A-4147-A177-3AD203B41FA5}">
                      <a16:colId xmlns:a16="http://schemas.microsoft.com/office/drawing/2014/main" val="295102372"/>
                    </a:ext>
                  </a:extLst>
                </a:gridCol>
                <a:gridCol w="1272117">
                  <a:extLst>
                    <a:ext uri="{9D8B030D-6E8A-4147-A177-3AD203B41FA5}">
                      <a16:colId xmlns:a16="http://schemas.microsoft.com/office/drawing/2014/main" val="2691479813"/>
                    </a:ext>
                  </a:extLst>
                </a:gridCol>
                <a:gridCol w="1272117">
                  <a:extLst>
                    <a:ext uri="{9D8B030D-6E8A-4147-A177-3AD203B41FA5}">
                      <a16:colId xmlns:a16="http://schemas.microsoft.com/office/drawing/2014/main" val="977620957"/>
                    </a:ext>
                  </a:extLst>
                </a:gridCol>
              </a:tblGrid>
              <a:tr h="1023541">
                <a:tc>
                  <a:txBody>
                    <a:bodyPr/>
                    <a:lstStyle/>
                    <a:p>
                      <a:endParaRPr lang="en-GB" dirty="0"/>
                    </a:p>
                  </a:txBody>
                  <a:tcPr>
                    <a:lnL w="28575" cap="flat" cmpd="sng" algn="ctr">
                      <a:solidFill>
                        <a:srgbClr val="87BD31"/>
                      </a:solidFill>
                      <a:prstDash val="solid"/>
                      <a:round/>
                      <a:headEnd type="none" w="med" len="med"/>
                      <a:tailEnd type="none" w="med" len="med"/>
                    </a:lnL>
                    <a:lnR w="28575" cap="flat" cmpd="sng" algn="ctr">
                      <a:solidFill>
                        <a:srgbClr val="87BD31"/>
                      </a:solidFill>
                      <a:prstDash val="solid"/>
                      <a:round/>
                      <a:headEnd type="none" w="med" len="med"/>
                      <a:tailEnd type="none" w="med" len="med"/>
                    </a:lnR>
                    <a:lnT w="28575" cap="flat" cmpd="sng" algn="ctr">
                      <a:solidFill>
                        <a:srgbClr val="87BD31"/>
                      </a:solidFill>
                      <a:prstDash val="solid"/>
                      <a:round/>
                      <a:headEnd type="none" w="med" len="med"/>
                      <a:tailEnd type="none" w="med" len="med"/>
                    </a:lnT>
                    <a:lnB w="28575" cap="flat" cmpd="sng" algn="ctr">
                      <a:solidFill>
                        <a:srgbClr val="87BD31"/>
                      </a:solidFill>
                      <a:prstDash val="solid"/>
                      <a:round/>
                      <a:headEnd type="none" w="med" len="med"/>
                      <a:tailEnd type="none" w="med" len="med"/>
                    </a:lnB>
                    <a:solidFill>
                      <a:srgbClr val="CFE09B">
                        <a:alpha val="70000"/>
                      </a:srgbClr>
                    </a:solidFill>
                  </a:tcPr>
                </a:tc>
                <a:tc>
                  <a:txBody>
                    <a:bodyPr/>
                    <a:lstStyle/>
                    <a:p>
                      <a:endParaRPr lang="en-GB" dirty="0"/>
                    </a:p>
                  </a:txBody>
                  <a:tcPr>
                    <a:lnL w="28575" cap="flat" cmpd="sng" algn="ctr">
                      <a:solidFill>
                        <a:srgbClr val="87BD31"/>
                      </a:solidFill>
                      <a:prstDash val="solid"/>
                      <a:round/>
                      <a:headEnd type="none" w="med" len="med"/>
                      <a:tailEnd type="none" w="med" len="med"/>
                    </a:lnL>
                    <a:lnR w="28575" cap="flat" cmpd="sng" algn="ctr">
                      <a:solidFill>
                        <a:srgbClr val="87BD31"/>
                      </a:solidFill>
                      <a:prstDash val="solid"/>
                      <a:round/>
                      <a:headEnd type="none" w="med" len="med"/>
                      <a:tailEnd type="none" w="med" len="med"/>
                    </a:lnR>
                    <a:lnT w="28575" cap="flat" cmpd="sng" algn="ctr">
                      <a:solidFill>
                        <a:srgbClr val="87BD31"/>
                      </a:solidFill>
                      <a:prstDash val="solid"/>
                      <a:round/>
                      <a:headEnd type="none" w="med" len="med"/>
                      <a:tailEnd type="none" w="med" len="med"/>
                    </a:lnT>
                    <a:lnB w="28575" cap="flat" cmpd="sng" algn="ctr">
                      <a:solidFill>
                        <a:srgbClr val="87BD31"/>
                      </a:solidFill>
                      <a:prstDash val="solid"/>
                      <a:round/>
                      <a:headEnd type="none" w="med" len="med"/>
                      <a:tailEnd type="none" w="med" len="med"/>
                    </a:lnB>
                    <a:solidFill>
                      <a:srgbClr val="CFE09B">
                        <a:alpha val="70000"/>
                      </a:srgbClr>
                    </a:solidFill>
                  </a:tcPr>
                </a:tc>
                <a:tc>
                  <a:txBody>
                    <a:bodyPr/>
                    <a:lstStyle/>
                    <a:p>
                      <a:endParaRPr lang="en-GB" dirty="0"/>
                    </a:p>
                  </a:txBody>
                  <a:tcPr>
                    <a:lnL w="28575" cap="flat" cmpd="sng" algn="ctr">
                      <a:solidFill>
                        <a:srgbClr val="87BD31"/>
                      </a:solidFill>
                      <a:prstDash val="solid"/>
                      <a:round/>
                      <a:headEnd type="none" w="med" len="med"/>
                      <a:tailEnd type="none" w="med" len="med"/>
                    </a:lnL>
                    <a:lnR w="28575" cap="flat" cmpd="sng" algn="ctr">
                      <a:solidFill>
                        <a:srgbClr val="87BD31"/>
                      </a:solidFill>
                      <a:prstDash val="solid"/>
                      <a:round/>
                      <a:headEnd type="none" w="med" len="med"/>
                      <a:tailEnd type="none" w="med" len="med"/>
                    </a:lnR>
                    <a:lnT w="28575" cap="flat" cmpd="sng" algn="ctr">
                      <a:solidFill>
                        <a:srgbClr val="87BD31"/>
                      </a:solidFill>
                      <a:prstDash val="solid"/>
                      <a:round/>
                      <a:headEnd type="none" w="med" len="med"/>
                      <a:tailEnd type="none" w="med" len="med"/>
                    </a:lnT>
                    <a:lnB w="28575" cap="flat" cmpd="sng" algn="ctr">
                      <a:solidFill>
                        <a:srgbClr val="87BD31"/>
                      </a:solidFill>
                      <a:prstDash val="solid"/>
                      <a:round/>
                      <a:headEnd type="none" w="med" len="med"/>
                      <a:tailEnd type="none" w="med" len="med"/>
                    </a:lnB>
                    <a:solidFill>
                      <a:schemeClr val="bg1"/>
                    </a:solidFill>
                  </a:tcPr>
                </a:tc>
                <a:tc>
                  <a:txBody>
                    <a:bodyPr/>
                    <a:lstStyle/>
                    <a:p>
                      <a:endParaRPr lang="en-GB" dirty="0"/>
                    </a:p>
                  </a:txBody>
                  <a:tcPr>
                    <a:lnL w="28575" cap="flat" cmpd="sng" algn="ctr">
                      <a:solidFill>
                        <a:srgbClr val="87BD31"/>
                      </a:solidFill>
                      <a:prstDash val="solid"/>
                      <a:round/>
                      <a:headEnd type="none" w="med" len="med"/>
                      <a:tailEnd type="none" w="med" len="med"/>
                    </a:lnL>
                    <a:lnR w="28575" cap="flat" cmpd="sng" algn="ctr">
                      <a:solidFill>
                        <a:srgbClr val="87BD31"/>
                      </a:solidFill>
                      <a:prstDash val="solid"/>
                      <a:round/>
                      <a:headEnd type="none" w="med" len="med"/>
                      <a:tailEnd type="none" w="med" len="med"/>
                    </a:lnR>
                    <a:lnT w="28575" cap="flat" cmpd="sng" algn="ctr">
                      <a:solidFill>
                        <a:srgbClr val="87BD31"/>
                      </a:solidFill>
                      <a:prstDash val="solid"/>
                      <a:round/>
                      <a:headEnd type="none" w="med" len="med"/>
                      <a:tailEnd type="none" w="med" len="med"/>
                    </a:lnT>
                    <a:lnB w="28575" cap="flat" cmpd="sng" algn="ctr">
                      <a:solidFill>
                        <a:srgbClr val="87BD31"/>
                      </a:solidFill>
                      <a:prstDash val="solid"/>
                      <a:round/>
                      <a:headEnd type="none" w="med" len="med"/>
                      <a:tailEnd type="none" w="med" len="med"/>
                    </a:lnB>
                    <a:solidFill>
                      <a:schemeClr val="bg1"/>
                    </a:solidFill>
                  </a:tcPr>
                </a:tc>
                <a:tc>
                  <a:txBody>
                    <a:bodyPr/>
                    <a:lstStyle/>
                    <a:p>
                      <a:endParaRPr lang="en-GB" dirty="0"/>
                    </a:p>
                  </a:txBody>
                  <a:tcPr>
                    <a:lnL w="28575" cap="flat" cmpd="sng" algn="ctr">
                      <a:solidFill>
                        <a:srgbClr val="87BD31"/>
                      </a:solidFill>
                      <a:prstDash val="solid"/>
                      <a:round/>
                      <a:headEnd type="none" w="med" len="med"/>
                      <a:tailEnd type="none" w="med" len="med"/>
                    </a:lnL>
                    <a:lnR w="28575" cap="flat" cmpd="sng" algn="ctr">
                      <a:solidFill>
                        <a:srgbClr val="87BD31"/>
                      </a:solidFill>
                      <a:prstDash val="solid"/>
                      <a:round/>
                      <a:headEnd type="none" w="med" len="med"/>
                      <a:tailEnd type="none" w="med" len="med"/>
                    </a:lnR>
                    <a:lnT w="28575" cap="flat" cmpd="sng" algn="ctr">
                      <a:solidFill>
                        <a:srgbClr val="87BD31"/>
                      </a:solidFill>
                      <a:prstDash val="solid"/>
                      <a:round/>
                      <a:headEnd type="none" w="med" len="med"/>
                      <a:tailEnd type="none" w="med" len="med"/>
                    </a:lnT>
                    <a:lnB w="28575" cap="flat" cmpd="sng" algn="ctr">
                      <a:solidFill>
                        <a:srgbClr val="87BD31"/>
                      </a:solidFill>
                      <a:prstDash val="solid"/>
                      <a:round/>
                      <a:headEnd type="none" w="med" len="med"/>
                      <a:tailEnd type="none" w="med" len="med"/>
                    </a:lnB>
                    <a:solidFill>
                      <a:schemeClr val="bg1"/>
                    </a:solidFill>
                  </a:tcPr>
                </a:tc>
                <a:tc>
                  <a:txBody>
                    <a:bodyPr/>
                    <a:lstStyle/>
                    <a:p>
                      <a:endParaRPr lang="en-GB" dirty="0"/>
                    </a:p>
                  </a:txBody>
                  <a:tcPr>
                    <a:lnL w="28575" cap="flat" cmpd="sng" algn="ctr">
                      <a:solidFill>
                        <a:srgbClr val="87BD31"/>
                      </a:solidFill>
                      <a:prstDash val="solid"/>
                      <a:round/>
                      <a:headEnd type="none" w="med" len="med"/>
                      <a:tailEnd type="none" w="med" len="med"/>
                    </a:lnL>
                    <a:lnR w="28575" cap="flat" cmpd="sng" algn="ctr">
                      <a:solidFill>
                        <a:srgbClr val="87BD31"/>
                      </a:solidFill>
                      <a:prstDash val="solid"/>
                      <a:round/>
                      <a:headEnd type="none" w="med" len="med"/>
                      <a:tailEnd type="none" w="med" len="med"/>
                    </a:lnR>
                    <a:lnT w="28575" cap="flat" cmpd="sng" algn="ctr">
                      <a:solidFill>
                        <a:srgbClr val="87BD31"/>
                      </a:solidFill>
                      <a:prstDash val="solid"/>
                      <a:round/>
                      <a:headEnd type="none" w="med" len="med"/>
                      <a:tailEnd type="none" w="med" len="med"/>
                    </a:lnT>
                    <a:lnB w="28575" cap="flat" cmpd="sng" algn="ctr">
                      <a:solidFill>
                        <a:srgbClr val="87BD31"/>
                      </a:solidFill>
                      <a:prstDash val="solid"/>
                      <a:round/>
                      <a:headEnd type="none" w="med" len="med"/>
                      <a:tailEnd type="none" w="med" len="med"/>
                    </a:lnB>
                    <a:solidFill>
                      <a:schemeClr val="bg1"/>
                    </a:solidFill>
                  </a:tcPr>
                </a:tc>
                <a:extLst>
                  <a:ext uri="{0D108BD9-81ED-4DB2-BD59-A6C34878D82A}">
                    <a16:rowId xmlns:a16="http://schemas.microsoft.com/office/drawing/2014/main" val="1165208500"/>
                  </a:ext>
                </a:extLst>
              </a:tr>
            </a:tbl>
          </a:graphicData>
        </a:graphic>
      </p:graphicFrame>
      <p:graphicFrame>
        <p:nvGraphicFramePr>
          <p:cNvPr id="71" name="Table 70"/>
          <p:cNvGraphicFramePr>
            <a:graphicFrameLocks noGrp="1"/>
          </p:cNvGraphicFramePr>
          <p:nvPr>
            <p:extLst>
              <p:ext uri="{D42A27DB-BD31-4B8C-83A1-F6EECF244321}">
                <p14:modId xmlns:p14="http://schemas.microsoft.com/office/powerpoint/2010/main" val="4054553982"/>
              </p:ext>
            </p:extLst>
          </p:nvPr>
        </p:nvGraphicFramePr>
        <p:xfrm>
          <a:off x="762450" y="4454526"/>
          <a:ext cx="7632702" cy="1023541"/>
        </p:xfrm>
        <a:graphic>
          <a:graphicData uri="http://schemas.openxmlformats.org/drawingml/2006/table">
            <a:tbl>
              <a:tblPr firstRow="1" bandRow="1">
                <a:tableStyleId>{5C22544A-7EE6-4342-B048-85BDC9FD1C3A}</a:tableStyleId>
              </a:tblPr>
              <a:tblGrid>
                <a:gridCol w="1272117">
                  <a:extLst>
                    <a:ext uri="{9D8B030D-6E8A-4147-A177-3AD203B41FA5}">
                      <a16:colId xmlns:a16="http://schemas.microsoft.com/office/drawing/2014/main" val="2083398977"/>
                    </a:ext>
                  </a:extLst>
                </a:gridCol>
                <a:gridCol w="1272117">
                  <a:extLst>
                    <a:ext uri="{9D8B030D-6E8A-4147-A177-3AD203B41FA5}">
                      <a16:colId xmlns:a16="http://schemas.microsoft.com/office/drawing/2014/main" val="3866533464"/>
                    </a:ext>
                  </a:extLst>
                </a:gridCol>
                <a:gridCol w="1272117">
                  <a:extLst>
                    <a:ext uri="{9D8B030D-6E8A-4147-A177-3AD203B41FA5}">
                      <a16:colId xmlns:a16="http://schemas.microsoft.com/office/drawing/2014/main" val="1504939059"/>
                    </a:ext>
                  </a:extLst>
                </a:gridCol>
                <a:gridCol w="1272117">
                  <a:extLst>
                    <a:ext uri="{9D8B030D-6E8A-4147-A177-3AD203B41FA5}">
                      <a16:colId xmlns:a16="http://schemas.microsoft.com/office/drawing/2014/main" val="295102372"/>
                    </a:ext>
                  </a:extLst>
                </a:gridCol>
                <a:gridCol w="1272117">
                  <a:extLst>
                    <a:ext uri="{9D8B030D-6E8A-4147-A177-3AD203B41FA5}">
                      <a16:colId xmlns:a16="http://schemas.microsoft.com/office/drawing/2014/main" val="2691479813"/>
                    </a:ext>
                  </a:extLst>
                </a:gridCol>
                <a:gridCol w="1272117">
                  <a:extLst>
                    <a:ext uri="{9D8B030D-6E8A-4147-A177-3AD203B41FA5}">
                      <a16:colId xmlns:a16="http://schemas.microsoft.com/office/drawing/2014/main" val="977620957"/>
                    </a:ext>
                  </a:extLst>
                </a:gridCol>
              </a:tblGrid>
              <a:tr h="1023541">
                <a:tc>
                  <a:txBody>
                    <a:bodyPr/>
                    <a:lstStyle/>
                    <a:p>
                      <a:endParaRPr lang="en-GB" dirty="0"/>
                    </a:p>
                  </a:txBody>
                  <a:tcPr>
                    <a:lnL w="28575" cap="flat" cmpd="sng" algn="ctr">
                      <a:solidFill>
                        <a:srgbClr val="87BD31"/>
                      </a:solidFill>
                      <a:prstDash val="solid"/>
                      <a:round/>
                      <a:headEnd type="none" w="med" len="med"/>
                      <a:tailEnd type="none" w="med" len="med"/>
                    </a:lnL>
                    <a:lnR w="28575" cap="flat" cmpd="sng" algn="ctr">
                      <a:solidFill>
                        <a:srgbClr val="87BD31"/>
                      </a:solidFill>
                      <a:prstDash val="solid"/>
                      <a:round/>
                      <a:headEnd type="none" w="med" len="med"/>
                      <a:tailEnd type="none" w="med" len="med"/>
                    </a:lnR>
                    <a:lnT w="28575" cap="flat" cmpd="sng" algn="ctr">
                      <a:solidFill>
                        <a:srgbClr val="87BD31"/>
                      </a:solidFill>
                      <a:prstDash val="solid"/>
                      <a:round/>
                      <a:headEnd type="none" w="med" len="med"/>
                      <a:tailEnd type="none" w="med" len="med"/>
                    </a:lnT>
                    <a:lnB w="28575" cap="flat" cmpd="sng" algn="ctr">
                      <a:solidFill>
                        <a:srgbClr val="87BD31"/>
                      </a:solidFill>
                      <a:prstDash val="solid"/>
                      <a:round/>
                      <a:headEnd type="none" w="med" len="med"/>
                      <a:tailEnd type="none" w="med" len="med"/>
                    </a:lnB>
                    <a:solidFill>
                      <a:srgbClr val="CFE09B">
                        <a:alpha val="70000"/>
                      </a:srgbClr>
                    </a:solidFill>
                  </a:tcPr>
                </a:tc>
                <a:tc>
                  <a:txBody>
                    <a:bodyPr/>
                    <a:lstStyle/>
                    <a:p>
                      <a:endParaRPr lang="en-GB" dirty="0"/>
                    </a:p>
                  </a:txBody>
                  <a:tcPr>
                    <a:lnL w="28575" cap="flat" cmpd="sng" algn="ctr">
                      <a:solidFill>
                        <a:srgbClr val="87BD31"/>
                      </a:solidFill>
                      <a:prstDash val="solid"/>
                      <a:round/>
                      <a:headEnd type="none" w="med" len="med"/>
                      <a:tailEnd type="none" w="med" len="med"/>
                    </a:lnL>
                    <a:lnR w="28575" cap="flat" cmpd="sng" algn="ctr">
                      <a:solidFill>
                        <a:srgbClr val="87BD31"/>
                      </a:solidFill>
                      <a:prstDash val="solid"/>
                      <a:round/>
                      <a:headEnd type="none" w="med" len="med"/>
                      <a:tailEnd type="none" w="med" len="med"/>
                    </a:lnR>
                    <a:lnT w="28575" cap="flat" cmpd="sng" algn="ctr">
                      <a:solidFill>
                        <a:srgbClr val="87BD31"/>
                      </a:solidFill>
                      <a:prstDash val="solid"/>
                      <a:round/>
                      <a:headEnd type="none" w="med" len="med"/>
                      <a:tailEnd type="none" w="med" len="med"/>
                    </a:lnT>
                    <a:lnB w="28575" cap="flat" cmpd="sng" algn="ctr">
                      <a:solidFill>
                        <a:srgbClr val="87BD31"/>
                      </a:solidFill>
                      <a:prstDash val="solid"/>
                      <a:round/>
                      <a:headEnd type="none" w="med" len="med"/>
                      <a:tailEnd type="none" w="med" len="med"/>
                    </a:lnB>
                    <a:solidFill>
                      <a:srgbClr val="CFE09B">
                        <a:alpha val="70000"/>
                      </a:srgbClr>
                    </a:solidFill>
                  </a:tcPr>
                </a:tc>
                <a:tc>
                  <a:txBody>
                    <a:bodyPr/>
                    <a:lstStyle/>
                    <a:p>
                      <a:endParaRPr lang="en-GB" dirty="0"/>
                    </a:p>
                  </a:txBody>
                  <a:tcPr>
                    <a:lnL w="28575" cap="flat" cmpd="sng" algn="ctr">
                      <a:solidFill>
                        <a:srgbClr val="87BD31"/>
                      </a:solidFill>
                      <a:prstDash val="solid"/>
                      <a:round/>
                      <a:headEnd type="none" w="med" len="med"/>
                      <a:tailEnd type="none" w="med" len="med"/>
                    </a:lnL>
                    <a:lnR w="28575" cap="flat" cmpd="sng" algn="ctr">
                      <a:solidFill>
                        <a:srgbClr val="87BD31"/>
                      </a:solidFill>
                      <a:prstDash val="solid"/>
                      <a:round/>
                      <a:headEnd type="none" w="med" len="med"/>
                      <a:tailEnd type="none" w="med" len="med"/>
                    </a:lnR>
                    <a:lnT w="28575" cap="flat" cmpd="sng" algn="ctr">
                      <a:solidFill>
                        <a:srgbClr val="87BD31"/>
                      </a:solidFill>
                      <a:prstDash val="solid"/>
                      <a:round/>
                      <a:headEnd type="none" w="med" len="med"/>
                      <a:tailEnd type="none" w="med" len="med"/>
                    </a:lnT>
                    <a:lnB w="28575" cap="flat" cmpd="sng" algn="ctr">
                      <a:solidFill>
                        <a:srgbClr val="87BD31"/>
                      </a:solidFill>
                      <a:prstDash val="solid"/>
                      <a:round/>
                      <a:headEnd type="none" w="med" len="med"/>
                      <a:tailEnd type="none" w="med" len="med"/>
                    </a:lnB>
                    <a:solidFill>
                      <a:srgbClr val="FDD182"/>
                    </a:solidFill>
                  </a:tcPr>
                </a:tc>
                <a:tc>
                  <a:txBody>
                    <a:bodyPr/>
                    <a:lstStyle/>
                    <a:p>
                      <a:endParaRPr lang="en-GB" dirty="0"/>
                    </a:p>
                  </a:txBody>
                  <a:tcPr>
                    <a:lnL w="28575" cap="flat" cmpd="sng" algn="ctr">
                      <a:solidFill>
                        <a:srgbClr val="87BD31"/>
                      </a:solidFill>
                      <a:prstDash val="solid"/>
                      <a:round/>
                      <a:headEnd type="none" w="med" len="med"/>
                      <a:tailEnd type="none" w="med" len="med"/>
                    </a:lnL>
                    <a:lnR w="28575" cap="flat" cmpd="sng" algn="ctr">
                      <a:solidFill>
                        <a:srgbClr val="87BD31"/>
                      </a:solidFill>
                      <a:prstDash val="solid"/>
                      <a:round/>
                      <a:headEnd type="none" w="med" len="med"/>
                      <a:tailEnd type="none" w="med" len="med"/>
                    </a:lnR>
                    <a:lnT w="28575" cap="flat" cmpd="sng" algn="ctr">
                      <a:solidFill>
                        <a:srgbClr val="87BD31"/>
                      </a:solidFill>
                      <a:prstDash val="solid"/>
                      <a:round/>
                      <a:headEnd type="none" w="med" len="med"/>
                      <a:tailEnd type="none" w="med" len="med"/>
                    </a:lnT>
                    <a:lnB w="28575" cap="flat" cmpd="sng" algn="ctr">
                      <a:solidFill>
                        <a:srgbClr val="87BD31"/>
                      </a:solidFill>
                      <a:prstDash val="solid"/>
                      <a:round/>
                      <a:headEnd type="none" w="med" len="med"/>
                      <a:tailEnd type="none" w="med" len="med"/>
                    </a:lnB>
                    <a:solidFill>
                      <a:srgbClr val="FDD182"/>
                    </a:solidFill>
                  </a:tcPr>
                </a:tc>
                <a:tc>
                  <a:txBody>
                    <a:bodyPr/>
                    <a:lstStyle/>
                    <a:p>
                      <a:endParaRPr lang="en-GB" dirty="0"/>
                    </a:p>
                  </a:txBody>
                  <a:tcPr>
                    <a:lnL w="28575" cap="flat" cmpd="sng" algn="ctr">
                      <a:solidFill>
                        <a:srgbClr val="87BD31"/>
                      </a:solidFill>
                      <a:prstDash val="solid"/>
                      <a:round/>
                      <a:headEnd type="none" w="med" len="med"/>
                      <a:tailEnd type="none" w="med" len="med"/>
                    </a:lnL>
                    <a:lnR w="28575" cap="flat" cmpd="sng" algn="ctr">
                      <a:solidFill>
                        <a:srgbClr val="87BD31"/>
                      </a:solidFill>
                      <a:prstDash val="solid"/>
                      <a:round/>
                      <a:headEnd type="none" w="med" len="med"/>
                      <a:tailEnd type="none" w="med" len="med"/>
                    </a:lnR>
                    <a:lnT w="28575" cap="flat" cmpd="sng" algn="ctr">
                      <a:solidFill>
                        <a:srgbClr val="87BD31"/>
                      </a:solidFill>
                      <a:prstDash val="solid"/>
                      <a:round/>
                      <a:headEnd type="none" w="med" len="med"/>
                      <a:tailEnd type="none" w="med" len="med"/>
                    </a:lnT>
                    <a:lnB w="28575" cap="flat" cmpd="sng" algn="ctr">
                      <a:solidFill>
                        <a:srgbClr val="87BD31"/>
                      </a:solidFill>
                      <a:prstDash val="solid"/>
                      <a:round/>
                      <a:headEnd type="none" w="med" len="med"/>
                      <a:tailEnd type="none" w="med" len="med"/>
                    </a:lnB>
                    <a:solidFill>
                      <a:srgbClr val="FDD182"/>
                    </a:solidFill>
                  </a:tcPr>
                </a:tc>
                <a:tc>
                  <a:txBody>
                    <a:bodyPr/>
                    <a:lstStyle/>
                    <a:p>
                      <a:endParaRPr lang="en-GB" dirty="0"/>
                    </a:p>
                  </a:txBody>
                  <a:tcPr>
                    <a:lnL w="28575" cap="flat" cmpd="sng" algn="ctr">
                      <a:solidFill>
                        <a:srgbClr val="87BD31"/>
                      </a:solidFill>
                      <a:prstDash val="solid"/>
                      <a:round/>
                      <a:headEnd type="none" w="med" len="med"/>
                      <a:tailEnd type="none" w="med" len="med"/>
                    </a:lnL>
                    <a:lnR w="28575" cap="flat" cmpd="sng" algn="ctr">
                      <a:solidFill>
                        <a:srgbClr val="87BD31"/>
                      </a:solidFill>
                      <a:prstDash val="solid"/>
                      <a:round/>
                      <a:headEnd type="none" w="med" len="med"/>
                      <a:tailEnd type="none" w="med" len="med"/>
                    </a:lnR>
                    <a:lnT w="28575" cap="flat" cmpd="sng" algn="ctr">
                      <a:solidFill>
                        <a:srgbClr val="87BD31"/>
                      </a:solidFill>
                      <a:prstDash val="solid"/>
                      <a:round/>
                      <a:headEnd type="none" w="med" len="med"/>
                      <a:tailEnd type="none" w="med" len="med"/>
                    </a:lnT>
                    <a:lnB w="28575" cap="flat" cmpd="sng" algn="ctr">
                      <a:solidFill>
                        <a:srgbClr val="87BD31"/>
                      </a:solidFill>
                      <a:prstDash val="solid"/>
                      <a:round/>
                      <a:headEnd type="none" w="med" len="med"/>
                      <a:tailEnd type="none" w="med" len="med"/>
                    </a:lnB>
                    <a:solidFill>
                      <a:schemeClr val="bg1"/>
                    </a:solidFill>
                  </a:tcPr>
                </a:tc>
                <a:extLst>
                  <a:ext uri="{0D108BD9-81ED-4DB2-BD59-A6C34878D82A}">
                    <a16:rowId xmlns:a16="http://schemas.microsoft.com/office/drawing/2014/main" val="1165208500"/>
                  </a:ext>
                </a:extLst>
              </a:tr>
            </a:tbl>
          </a:graphicData>
        </a:graphic>
      </p:graphicFrame>
    </p:spTree>
    <p:extLst>
      <p:ext uri="{BB962C8B-B14F-4D97-AF65-F5344CB8AC3E}">
        <p14:creationId xmlns:p14="http://schemas.microsoft.com/office/powerpoint/2010/main" val="704572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5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fade">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1"/>
                                        </p:tgtEl>
                                        <p:attrNameLst>
                                          <p:attrName>style.visibility</p:attrName>
                                        </p:attrNameLst>
                                      </p:cBhvr>
                                      <p:to>
                                        <p:strVal val="visible"/>
                                      </p:to>
                                    </p:set>
                                    <p:animEffect transition="in" filter="fade">
                                      <p:cBhvr>
                                        <p:cTn id="22" dur="500"/>
                                        <p:tgtEl>
                                          <p:spTgt spid="7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2">
                                            <p:txEl>
                                              <p:pRg st="0" end="0"/>
                                            </p:txEl>
                                          </p:spTgt>
                                        </p:tgtEl>
                                        <p:attrNameLst>
                                          <p:attrName>style.visibility</p:attrName>
                                        </p:attrNameLst>
                                      </p:cBhvr>
                                      <p:to>
                                        <p:strVal val="visible"/>
                                      </p:to>
                                    </p:set>
                                    <p:animEffect transition="in" filter="fade">
                                      <p:cBhvr>
                                        <p:cTn id="27" dur="500"/>
                                        <p:tgtEl>
                                          <p:spTgt spid="52">
                                            <p:txEl>
                                              <p:pRg st="0" end="0"/>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52">
                                            <p:txEl>
                                              <p:pRg st="1" end="1"/>
                                            </p:txEl>
                                          </p:spTgt>
                                        </p:tgtEl>
                                        <p:attrNameLst>
                                          <p:attrName>style.visibility</p:attrName>
                                        </p:attrNameLst>
                                      </p:cBhvr>
                                      <p:to>
                                        <p:strVal val="visible"/>
                                      </p:to>
                                    </p:set>
                                    <p:animEffect transition="in" filter="fade">
                                      <p:cBhvr>
                                        <p:cTn id="30" dur="500"/>
                                        <p:tgtEl>
                                          <p:spTgt spid="5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p:cNvCxnSpPr/>
          <p:nvPr/>
        </p:nvCxnSpPr>
        <p:spPr>
          <a:xfrm flipH="1" flipV="1">
            <a:off x="2209041" y="3201553"/>
            <a:ext cx="1959116" cy="550699"/>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2219028" y="4487313"/>
            <a:ext cx="1959116" cy="550699"/>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97" name="Rectangle 96"/>
          <p:cNvSpPr/>
          <p:nvPr/>
        </p:nvSpPr>
        <p:spPr>
          <a:xfrm>
            <a:off x="2390775" y="702863"/>
            <a:ext cx="976684" cy="355276"/>
          </a:xfrm>
          <a:prstGeom prst="rect">
            <a:avLst/>
          </a:prstGeom>
          <a:solidFill>
            <a:srgbClr val="4EB2E5"/>
          </a:solidFill>
        </p:spPr>
        <p:txBody>
          <a:bodyPr wrap="square" lIns="180000" tIns="36000" rIns="180000" bIns="72000" anchor="ctr">
            <a:spAutoFit/>
          </a:bodyPr>
          <a:lstStyle/>
          <a:p>
            <a:pPr algn="ctr"/>
            <a:r>
              <a:rPr lang="en-GB" altLang="en-US" sz="1600" b="1" dirty="0">
                <a:solidFill>
                  <a:schemeClr val="bg1"/>
                </a:solidFill>
              </a:rPr>
              <a:t>Diving</a:t>
            </a:r>
            <a:endParaRPr lang="en-GB" sz="1600" b="1" dirty="0">
              <a:solidFill>
                <a:schemeClr val="bg1"/>
              </a:solidFill>
            </a:endParaRPr>
          </a:p>
        </p:txBody>
      </p:sp>
      <p:pic>
        <p:nvPicPr>
          <p:cNvPr id="5" name="Picture 4">
            <a:extLst>
              <a:ext uri="{FF2B5EF4-FFF2-40B4-BE49-F238E27FC236}">
                <a16:creationId xmlns:a16="http://schemas.microsoft.com/office/drawing/2014/main" id="{2830866F-58AA-4213-AFD1-4A7F919ABC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4094" y="532799"/>
            <a:ext cx="700156" cy="700156"/>
          </a:xfrm>
          <a:prstGeom prst="rect">
            <a:avLst/>
          </a:prstGeom>
        </p:spPr>
      </p:pic>
      <p:sp>
        <p:nvSpPr>
          <p:cNvPr id="96" name="Rectangle 95"/>
          <p:cNvSpPr/>
          <p:nvPr/>
        </p:nvSpPr>
        <p:spPr>
          <a:xfrm>
            <a:off x="445575" y="702863"/>
            <a:ext cx="1945200" cy="355276"/>
          </a:xfrm>
          <a:prstGeom prst="rect">
            <a:avLst/>
          </a:prstGeom>
          <a:solidFill>
            <a:srgbClr val="072F54"/>
          </a:solidFill>
        </p:spPr>
        <p:txBody>
          <a:bodyPr wrap="square" lIns="180000" tIns="36000" rIns="180000" bIns="72000" anchor="ctr">
            <a:spAutoFit/>
          </a:bodyPr>
          <a:lstStyle/>
          <a:p>
            <a:r>
              <a:rPr lang="en-GB" sz="1600" b="1" dirty="0">
                <a:solidFill>
                  <a:schemeClr val="bg1"/>
                </a:solidFill>
              </a:rPr>
              <a:t>Add Fractions</a:t>
            </a:r>
          </a:p>
        </p:txBody>
      </p:sp>
      <p:cxnSp>
        <p:nvCxnSpPr>
          <p:cNvPr id="103" name="Straight Connector 102"/>
          <p:cNvCxnSpPr/>
          <p:nvPr/>
        </p:nvCxnSpPr>
        <p:spPr>
          <a:xfrm>
            <a:off x="2390775" y="701739"/>
            <a:ext cx="0" cy="356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55651" y="1232955"/>
            <a:ext cx="3816350" cy="495108"/>
          </a:xfrm>
          <a:prstGeom prst="rect">
            <a:avLst/>
          </a:prstGeom>
          <a:solidFill>
            <a:srgbClr val="DEC3E8"/>
          </a:solidFill>
          <a:ln w="28575">
            <a:solidFill>
              <a:srgbClr val="A873B0"/>
            </a:solidFill>
          </a:ln>
        </p:spPr>
        <p:txBody>
          <a:bodyPr wrap="square" lIns="108000" tIns="108000" rIns="108000" bIns="108000" rtlCol="0">
            <a:spAutoFit/>
          </a:bodyPr>
          <a:lstStyle/>
          <a:p>
            <a:r>
              <a:rPr lang="en-GB" dirty="0"/>
              <a:t>Complete the part-whole model.</a:t>
            </a:r>
          </a:p>
        </p:txBody>
      </p:sp>
      <p:grpSp>
        <p:nvGrpSpPr>
          <p:cNvPr id="15" name="Group 14"/>
          <p:cNvGrpSpPr/>
          <p:nvPr/>
        </p:nvGrpSpPr>
        <p:grpSpPr>
          <a:xfrm>
            <a:off x="730251" y="2104898"/>
            <a:ext cx="1756084" cy="1756084"/>
            <a:chOff x="1623340" y="2058515"/>
            <a:chExt cx="1756084" cy="1756084"/>
          </a:xfrm>
          <a:solidFill>
            <a:srgbClr val="FDD182"/>
          </a:solidFill>
        </p:grpSpPr>
        <p:sp>
          <p:nvSpPr>
            <p:cNvPr id="7" name="Oval 6"/>
            <p:cNvSpPr/>
            <p:nvPr/>
          </p:nvSpPr>
          <p:spPr>
            <a:xfrm>
              <a:off x="1623340" y="2058515"/>
              <a:ext cx="1756084" cy="17560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TextBox 45"/>
            <p:cNvSpPr txBox="1"/>
            <p:nvPr/>
          </p:nvSpPr>
          <p:spPr>
            <a:xfrm>
              <a:off x="2390775" y="2444115"/>
              <a:ext cx="221214" cy="984885"/>
            </a:xfrm>
            <a:prstGeom prst="rect">
              <a:avLst/>
            </a:prstGeom>
            <a:grpFill/>
          </p:spPr>
          <p:txBody>
            <a:bodyPr wrap="none" lIns="0" tIns="0" rIns="0" bIns="0" rtlCol="0">
              <a:spAutoFit/>
            </a:bodyPr>
            <a:lstStyle/>
            <a:p>
              <a:pPr algn="ctr"/>
              <a:r>
                <a:rPr lang="en-GB" sz="3200" dirty="0"/>
                <a:t>1</a:t>
              </a:r>
            </a:p>
            <a:p>
              <a:pPr algn="ctr"/>
              <a:r>
                <a:rPr lang="en-GB" sz="3200" dirty="0"/>
                <a:t>6</a:t>
              </a:r>
            </a:p>
          </p:txBody>
        </p:sp>
        <p:cxnSp>
          <p:nvCxnSpPr>
            <p:cNvPr id="49" name="Straight Connector 48"/>
            <p:cNvCxnSpPr>
              <a:stCxn id="46" idx="1"/>
              <a:endCxn id="46" idx="3"/>
            </p:cNvCxnSpPr>
            <p:nvPr/>
          </p:nvCxnSpPr>
          <p:spPr>
            <a:xfrm>
              <a:off x="2390775" y="2936558"/>
              <a:ext cx="221214" cy="0"/>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8" name="Oval 27"/>
          <p:cNvSpPr/>
          <p:nvPr/>
        </p:nvSpPr>
        <p:spPr>
          <a:xfrm>
            <a:off x="3956034" y="3201553"/>
            <a:ext cx="1756084" cy="1756084"/>
          </a:xfrm>
          <a:prstGeom prst="ellipse">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p:cNvSpPr txBox="1"/>
          <p:nvPr/>
        </p:nvSpPr>
        <p:spPr>
          <a:xfrm>
            <a:off x="4723469" y="3587153"/>
            <a:ext cx="221214" cy="984885"/>
          </a:xfrm>
          <a:prstGeom prst="rect">
            <a:avLst/>
          </a:prstGeom>
          <a:noFill/>
        </p:spPr>
        <p:txBody>
          <a:bodyPr wrap="none" lIns="0" tIns="0" rIns="0" bIns="0" rtlCol="0">
            <a:spAutoFit/>
          </a:bodyPr>
          <a:lstStyle/>
          <a:p>
            <a:pPr algn="ctr"/>
            <a:r>
              <a:rPr lang="en-GB" sz="3200" dirty="0">
                <a:solidFill>
                  <a:srgbClr val="689429"/>
                </a:solidFill>
              </a:rPr>
              <a:t>5</a:t>
            </a:r>
          </a:p>
          <a:p>
            <a:pPr algn="ctr"/>
            <a:r>
              <a:rPr lang="en-GB" sz="3200" dirty="0">
                <a:solidFill>
                  <a:srgbClr val="689429"/>
                </a:solidFill>
              </a:rPr>
              <a:t>6</a:t>
            </a:r>
          </a:p>
        </p:txBody>
      </p:sp>
      <p:grpSp>
        <p:nvGrpSpPr>
          <p:cNvPr id="16" name="Group 15"/>
          <p:cNvGrpSpPr/>
          <p:nvPr/>
        </p:nvGrpSpPr>
        <p:grpSpPr>
          <a:xfrm>
            <a:off x="730251" y="4419637"/>
            <a:ext cx="1756084" cy="1756084"/>
            <a:chOff x="1623340" y="4373254"/>
            <a:chExt cx="1756084" cy="1756084"/>
          </a:xfrm>
          <a:solidFill>
            <a:srgbClr val="FDD182"/>
          </a:solidFill>
        </p:grpSpPr>
        <p:sp>
          <p:nvSpPr>
            <p:cNvPr id="26" name="Oval 25"/>
            <p:cNvSpPr/>
            <p:nvPr/>
          </p:nvSpPr>
          <p:spPr>
            <a:xfrm>
              <a:off x="1623340" y="4373254"/>
              <a:ext cx="1756084" cy="17560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p:cNvSpPr txBox="1"/>
            <p:nvPr/>
          </p:nvSpPr>
          <p:spPr>
            <a:xfrm>
              <a:off x="2386767" y="4758854"/>
              <a:ext cx="229230" cy="984885"/>
            </a:xfrm>
            <a:prstGeom prst="rect">
              <a:avLst/>
            </a:prstGeom>
            <a:grpFill/>
          </p:spPr>
          <p:txBody>
            <a:bodyPr wrap="none" lIns="0" tIns="0" rIns="0" bIns="0" rtlCol="0">
              <a:spAutoFit/>
            </a:bodyPr>
            <a:lstStyle/>
            <a:p>
              <a:pPr algn="ctr"/>
              <a:r>
                <a:rPr lang="en-GB" sz="3200" dirty="0"/>
                <a:t>4</a:t>
              </a:r>
            </a:p>
            <a:p>
              <a:pPr algn="ctr"/>
              <a:r>
                <a:rPr lang="en-GB" sz="3200" dirty="0"/>
                <a:t>6</a:t>
              </a:r>
            </a:p>
          </p:txBody>
        </p:sp>
        <p:cxnSp>
          <p:nvCxnSpPr>
            <p:cNvPr id="30" name="Straight Connector 29"/>
            <p:cNvCxnSpPr>
              <a:stCxn id="27" idx="1"/>
            </p:cNvCxnSpPr>
            <p:nvPr/>
          </p:nvCxnSpPr>
          <p:spPr>
            <a:xfrm>
              <a:off x="2386767" y="5251297"/>
              <a:ext cx="225222" cy="0"/>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3" name="Straight Connector 32"/>
          <p:cNvCxnSpPr>
            <a:stCxn id="29" idx="1"/>
          </p:cNvCxnSpPr>
          <p:nvPr/>
        </p:nvCxnSpPr>
        <p:spPr>
          <a:xfrm>
            <a:off x="4723469" y="4079596"/>
            <a:ext cx="221214" cy="0"/>
          </a:xfrm>
          <a:prstGeom prst="line">
            <a:avLst/>
          </a:prstGeom>
          <a:ln w="28575">
            <a:solidFill>
              <a:srgbClr val="689429"/>
            </a:solidFill>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5609" y="3496216"/>
            <a:ext cx="3187278" cy="3361784"/>
          </a:xfrm>
          <a:prstGeom prst="rect">
            <a:avLst/>
          </a:prstGeom>
        </p:spPr>
      </p:pic>
    </p:spTree>
    <p:extLst>
      <p:ext uri="{BB962C8B-B14F-4D97-AF65-F5344CB8AC3E}">
        <p14:creationId xmlns:p14="http://schemas.microsoft.com/office/powerpoint/2010/main" val="2331831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55651" y="1232955"/>
            <a:ext cx="3816350" cy="495108"/>
          </a:xfrm>
          <a:prstGeom prst="rect">
            <a:avLst/>
          </a:prstGeom>
          <a:solidFill>
            <a:srgbClr val="DEC3E8"/>
          </a:solidFill>
          <a:ln w="28575">
            <a:solidFill>
              <a:srgbClr val="A873B0"/>
            </a:solidFill>
          </a:ln>
        </p:spPr>
        <p:txBody>
          <a:bodyPr wrap="square" lIns="108000" tIns="108000" rIns="108000" bIns="108000" rtlCol="0">
            <a:spAutoFit/>
          </a:bodyPr>
          <a:lstStyle/>
          <a:p>
            <a:r>
              <a:rPr lang="en-GB" dirty="0"/>
              <a:t>Complete the number sentence.</a:t>
            </a:r>
          </a:p>
        </p:txBody>
      </p:sp>
      <p:sp>
        <p:nvSpPr>
          <p:cNvPr id="23" name="TextBox 22"/>
          <p:cNvSpPr txBox="1"/>
          <p:nvPr/>
        </p:nvSpPr>
        <p:spPr>
          <a:xfrm>
            <a:off x="1853392" y="2677126"/>
            <a:ext cx="565861" cy="1354217"/>
          </a:xfrm>
          <a:prstGeom prst="rect">
            <a:avLst/>
          </a:prstGeom>
          <a:noFill/>
        </p:spPr>
        <p:txBody>
          <a:bodyPr wrap="none" lIns="0" tIns="0" rIns="0" bIns="0" rtlCol="0">
            <a:spAutoFit/>
          </a:bodyPr>
          <a:lstStyle/>
          <a:p>
            <a:pPr algn="ctr"/>
            <a:endParaRPr lang="en-GB" sz="4400" dirty="0"/>
          </a:p>
          <a:p>
            <a:pPr algn="ctr"/>
            <a:r>
              <a:rPr lang="en-GB" sz="4400" dirty="0"/>
              <a:t>10</a:t>
            </a:r>
          </a:p>
        </p:txBody>
      </p:sp>
      <p:sp>
        <p:nvSpPr>
          <p:cNvPr id="24" name="TextBox 23"/>
          <p:cNvSpPr txBox="1"/>
          <p:nvPr/>
        </p:nvSpPr>
        <p:spPr>
          <a:xfrm>
            <a:off x="2808041" y="3050122"/>
            <a:ext cx="295291" cy="677109"/>
          </a:xfrm>
          <a:prstGeom prst="rect">
            <a:avLst/>
          </a:prstGeom>
          <a:noFill/>
        </p:spPr>
        <p:txBody>
          <a:bodyPr wrap="square" lIns="0" tIns="0" rIns="0" bIns="0" rtlCol="0">
            <a:spAutoFit/>
          </a:bodyPr>
          <a:lstStyle/>
          <a:p>
            <a:pPr algn="ctr"/>
            <a:r>
              <a:rPr lang="en-GB" sz="4400" dirty="0"/>
              <a:t>+</a:t>
            </a:r>
          </a:p>
        </p:txBody>
      </p:sp>
      <p:sp>
        <p:nvSpPr>
          <p:cNvPr id="25" name="TextBox 24"/>
          <p:cNvSpPr txBox="1"/>
          <p:nvPr/>
        </p:nvSpPr>
        <p:spPr>
          <a:xfrm>
            <a:off x="3492120" y="2688860"/>
            <a:ext cx="565861" cy="1354217"/>
          </a:xfrm>
          <a:prstGeom prst="rect">
            <a:avLst/>
          </a:prstGeom>
          <a:noFill/>
        </p:spPr>
        <p:txBody>
          <a:bodyPr wrap="square" lIns="0" tIns="0" rIns="0" bIns="0" rtlCol="0">
            <a:spAutoFit/>
          </a:bodyPr>
          <a:lstStyle/>
          <a:p>
            <a:pPr algn="ctr"/>
            <a:r>
              <a:rPr lang="en-GB" sz="4400" dirty="0"/>
              <a:t>1</a:t>
            </a:r>
          </a:p>
          <a:p>
            <a:pPr algn="ctr"/>
            <a:r>
              <a:rPr lang="en-GB" sz="4400" dirty="0">
                <a:solidFill>
                  <a:srgbClr val="EEEEED"/>
                </a:solidFill>
              </a:rPr>
              <a:t>10</a:t>
            </a:r>
          </a:p>
        </p:txBody>
      </p:sp>
      <p:cxnSp>
        <p:nvCxnSpPr>
          <p:cNvPr id="31" name="Straight Connector 30"/>
          <p:cNvCxnSpPr>
            <a:stCxn id="23" idx="1"/>
            <a:endCxn id="23" idx="3"/>
          </p:cNvCxnSpPr>
          <p:nvPr/>
        </p:nvCxnSpPr>
        <p:spPr>
          <a:xfrm>
            <a:off x="1853392" y="3354235"/>
            <a:ext cx="56586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25" idx="1"/>
            <a:endCxn id="25" idx="3"/>
          </p:cNvCxnSpPr>
          <p:nvPr/>
        </p:nvCxnSpPr>
        <p:spPr>
          <a:xfrm>
            <a:off x="3492120" y="3365969"/>
            <a:ext cx="565861" cy="0"/>
          </a:xfrm>
          <a:prstGeom prst="line">
            <a:avLst/>
          </a:prstGeom>
          <a:ln w="19050">
            <a:solidFill>
              <a:srgbClr val="1C1C1C"/>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4446769" y="3050122"/>
            <a:ext cx="295291" cy="677109"/>
          </a:xfrm>
          <a:prstGeom prst="rect">
            <a:avLst/>
          </a:prstGeom>
          <a:noFill/>
        </p:spPr>
        <p:txBody>
          <a:bodyPr wrap="square" lIns="0" tIns="0" rIns="0" bIns="0" rtlCol="0">
            <a:spAutoFit/>
          </a:bodyPr>
          <a:lstStyle/>
          <a:p>
            <a:pPr algn="ctr"/>
            <a:r>
              <a:rPr lang="en-GB" sz="4400" dirty="0"/>
              <a:t>+</a:t>
            </a:r>
          </a:p>
        </p:txBody>
      </p:sp>
      <p:sp>
        <p:nvSpPr>
          <p:cNvPr id="35" name="TextBox 34"/>
          <p:cNvSpPr txBox="1"/>
          <p:nvPr/>
        </p:nvSpPr>
        <p:spPr>
          <a:xfrm>
            <a:off x="5130848" y="2688860"/>
            <a:ext cx="565861" cy="1354217"/>
          </a:xfrm>
          <a:prstGeom prst="rect">
            <a:avLst/>
          </a:prstGeom>
          <a:noFill/>
        </p:spPr>
        <p:txBody>
          <a:bodyPr wrap="square" lIns="0" tIns="0" rIns="0" bIns="0" rtlCol="0">
            <a:spAutoFit/>
          </a:bodyPr>
          <a:lstStyle/>
          <a:p>
            <a:pPr algn="ctr"/>
            <a:endParaRPr lang="en-GB" sz="4400" dirty="0"/>
          </a:p>
          <a:p>
            <a:pPr algn="ctr"/>
            <a:r>
              <a:rPr lang="en-GB" sz="4400" dirty="0"/>
              <a:t>10</a:t>
            </a:r>
          </a:p>
        </p:txBody>
      </p:sp>
      <p:cxnSp>
        <p:nvCxnSpPr>
          <p:cNvPr id="36" name="Straight Connector 35"/>
          <p:cNvCxnSpPr>
            <a:stCxn id="35" idx="1"/>
            <a:endCxn id="35" idx="3"/>
          </p:cNvCxnSpPr>
          <p:nvPr/>
        </p:nvCxnSpPr>
        <p:spPr>
          <a:xfrm>
            <a:off x="5130848" y="3365969"/>
            <a:ext cx="565861" cy="0"/>
          </a:xfrm>
          <a:prstGeom prst="line">
            <a:avLst/>
          </a:prstGeom>
          <a:ln w="19050">
            <a:solidFill>
              <a:srgbClr val="1C1C1C"/>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6040668" y="3038388"/>
            <a:ext cx="295291" cy="677109"/>
          </a:xfrm>
          <a:prstGeom prst="rect">
            <a:avLst/>
          </a:prstGeom>
          <a:noFill/>
        </p:spPr>
        <p:txBody>
          <a:bodyPr wrap="square" lIns="0" tIns="0" rIns="0" bIns="0" rtlCol="0">
            <a:spAutoFit/>
          </a:bodyPr>
          <a:lstStyle/>
          <a:p>
            <a:pPr algn="ctr"/>
            <a:r>
              <a:rPr lang="en-GB" sz="4400" dirty="0"/>
              <a:t>=</a:t>
            </a:r>
          </a:p>
        </p:txBody>
      </p:sp>
      <p:sp>
        <p:nvSpPr>
          <p:cNvPr id="38" name="TextBox 37"/>
          <p:cNvSpPr txBox="1"/>
          <p:nvPr/>
        </p:nvSpPr>
        <p:spPr>
          <a:xfrm>
            <a:off x="6724747" y="2677126"/>
            <a:ext cx="565861" cy="1354217"/>
          </a:xfrm>
          <a:prstGeom prst="rect">
            <a:avLst/>
          </a:prstGeom>
          <a:noFill/>
        </p:spPr>
        <p:txBody>
          <a:bodyPr wrap="none" lIns="0" tIns="0" rIns="0" bIns="0" rtlCol="0">
            <a:spAutoFit/>
          </a:bodyPr>
          <a:lstStyle/>
          <a:p>
            <a:pPr algn="ctr"/>
            <a:r>
              <a:rPr lang="en-GB" sz="4400" dirty="0"/>
              <a:t>8</a:t>
            </a:r>
          </a:p>
          <a:p>
            <a:pPr algn="ctr"/>
            <a:r>
              <a:rPr lang="en-GB" sz="4400" dirty="0"/>
              <a:t>10</a:t>
            </a:r>
          </a:p>
        </p:txBody>
      </p:sp>
      <p:cxnSp>
        <p:nvCxnSpPr>
          <p:cNvPr id="39" name="Straight Connector 38"/>
          <p:cNvCxnSpPr>
            <a:stCxn id="38" idx="1"/>
            <a:endCxn id="38" idx="3"/>
          </p:cNvCxnSpPr>
          <p:nvPr/>
        </p:nvCxnSpPr>
        <p:spPr>
          <a:xfrm>
            <a:off x="6724747" y="3354235"/>
            <a:ext cx="565861" cy="0"/>
          </a:xfrm>
          <a:prstGeom prst="line">
            <a:avLst/>
          </a:prstGeom>
          <a:ln w="19050">
            <a:solidFill>
              <a:srgbClr val="1C1C1C"/>
            </a:solidFill>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2017225" y="2688860"/>
            <a:ext cx="283731" cy="677108"/>
          </a:xfrm>
          <a:prstGeom prst="rect">
            <a:avLst/>
          </a:prstGeom>
          <a:noFill/>
        </p:spPr>
        <p:txBody>
          <a:bodyPr wrap="none" lIns="0" tIns="0" rIns="0" bIns="0" rtlCol="0">
            <a:spAutoFit/>
          </a:bodyPr>
          <a:lstStyle/>
          <a:p>
            <a:pPr algn="ctr"/>
            <a:r>
              <a:rPr lang="en-GB" sz="4400" dirty="0">
                <a:solidFill>
                  <a:srgbClr val="689429"/>
                </a:solidFill>
              </a:rPr>
              <a:t>3</a:t>
            </a:r>
          </a:p>
        </p:txBody>
      </p:sp>
      <p:sp>
        <p:nvSpPr>
          <p:cNvPr id="42" name="TextBox 41"/>
          <p:cNvSpPr txBox="1"/>
          <p:nvPr/>
        </p:nvSpPr>
        <p:spPr>
          <a:xfrm>
            <a:off x="3502364" y="2688859"/>
            <a:ext cx="565861" cy="1354217"/>
          </a:xfrm>
          <a:prstGeom prst="rect">
            <a:avLst/>
          </a:prstGeom>
          <a:noFill/>
        </p:spPr>
        <p:txBody>
          <a:bodyPr wrap="none" lIns="0" tIns="0" rIns="0" bIns="0" rtlCol="0">
            <a:spAutoFit/>
          </a:bodyPr>
          <a:lstStyle/>
          <a:p>
            <a:pPr algn="ctr"/>
            <a:endParaRPr lang="en-GB" sz="4400" dirty="0">
              <a:solidFill>
                <a:srgbClr val="689429"/>
              </a:solidFill>
            </a:endParaRPr>
          </a:p>
          <a:p>
            <a:pPr algn="ctr"/>
            <a:r>
              <a:rPr lang="en-GB" sz="4400" dirty="0">
                <a:solidFill>
                  <a:srgbClr val="689429"/>
                </a:solidFill>
              </a:rPr>
              <a:t>10</a:t>
            </a:r>
          </a:p>
        </p:txBody>
      </p:sp>
      <p:sp>
        <p:nvSpPr>
          <p:cNvPr id="43" name="TextBox 42"/>
          <p:cNvSpPr txBox="1"/>
          <p:nvPr/>
        </p:nvSpPr>
        <p:spPr>
          <a:xfrm>
            <a:off x="5255882" y="2677126"/>
            <a:ext cx="315792" cy="677108"/>
          </a:xfrm>
          <a:prstGeom prst="rect">
            <a:avLst/>
          </a:prstGeom>
          <a:noFill/>
        </p:spPr>
        <p:txBody>
          <a:bodyPr wrap="none" lIns="0" tIns="0" rIns="0" bIns="0" rtlCol="0">
            <a:spAutoFit/>
          </a:bodyPr>
          <a:lstStyle/>
          <a:p>
            <a:pPr algn="ctr"/>
            <a:r>
              <a:rPr lang="en-GB" sz="4400" dirty="0">
                <a:solidFill>
                  <a:srgbClr val="689429"/>
                </a:solidFill>
              </a:rPr>
              <a:t>4</a:t>
            </a:r>
          </a:p>
        </p:txBody>
      </p:sp>
      <p:sp>
        <p:nvSpPr>
          <p:cNvPr id="44" name="TextBox 43"/>
          <p:cNvSpPr txBox="1"/>
          <p:nvPr/>
        </p:nvSpPr>
        <p:spPr>
          <a:xfrm>
            <a:off x="4594414" y="5353402"/>
            <a:ext cx="3816350" cy="495108"/>
          </a:xfrm>
          <a:prstGeom prst="rect">
            <a:avLst/>
          </a:prstGeom>
          <a:solidFill>
            <a:srgbClr val="DEC3E8"/>
          </a:solidFill>
          <a:ln w="28575">
            <a:solidFill>
              <a:srgbClr val="A873B0"/>
            </a:solidFill>
          </a:ln>
        </p:spPr>
        <p:txBody>
          <a:bodyPr wrap="square" lIns="108000" tIns="108000" rIns="108000" bIns="108000" rtlCol="0">
            <a:spAutoFit/>
          </a:bodyPr>
          <a:lstStyle/>
          <a:p>
            <a:r>
              <a:rPr lang="en-GB" dirty="0"/>
              <a:t>Did you get a different answer?</a:t>
            </a:r>
          </a:p>
        </p:txBody>
      </p:sp>
      <p:pic>
        <p:nvPicPr>
          <p:cNvPr id="45" name="Picture 4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47" name="Rectangle 46"/>
          <p:cNvSpPr/>
          <p:nvPr/>
        </p:nvSpPr>
        <p:spPr>
          <a:xfrm>
            <a:off x="445575" y="702863"/>
            <a:ext cx="1945200" cy="355276"/>
          </a:xfrm>
          <a:prstGeom prst="rect">
            <a:avLst/>
          </a:prstGeom>
          <a:solidFill>
            <a:srgbClr val="072F54"/>
          </a:solidFill>
        </p:spPr>
        <p:txBody>
          <a:bodyPr wrap="square" lIns="180000" tIns="36000" rIns="180000" bIns="72000" anchor="ctr">
            <a:spAutoFit/>
          </a:bodyPr>
          <a:lstStyle/>
          <a:p>
            <a:r>
              <a:rPr lang="en-GB" sz="1600" b="1" dirty="0">
                <a:solidFill>
                  <a:schemeClr val="bg1"/>
                </a:solidFill>
              </a:rPr>
              <a:t>Add Fractions</a:t>
            </a:r>
          </a:p>
        </p:txBody>
      </p:sp>
      <p:sp>
        <p:nvSpPr>
          <p:cNvPr id="48" name="Rectangle 47"/>
          <p:cNvSpPr/>
          <p:nvPr/>
        </p:nvSpPr>
        <p:spPr>
          <a:xfrm>
            <a:off x="2390775" y="702863"/>
            <a:ext cx="1063301" cy="355276"/>
          </a:xfrm>
          <a:prstGeom prst="rect">
            <a:avLst/>
          </a:prstGeom>
          <a:solidFill>
            <a:srgbClr val="007AC3"/>
          </a:solidFill>
        </p:spPr>
        <p:txBody>
          <a:bodyPr wrap="square" lIns="180000" tIns="36000" rIns="180000" bIns="72000" anchor="ctr">
            <a:spAutoFit/>
          </a:bodyPr>
          <a:lstStyle/>
          <a:p>
            <a:pPr algn="ctr"/>
            <a:r>
              <a:rPr lang="en-GB" altLang="en-US" sz="1600" b="1" dirty="0">
                <a:solidFill>
                  <a:schemeClr val="bg1"/>
                </a:solidFill>
              </a:rPr>
              <a:t>Deeper</a:t>
            </a:r>
            <a:endParaRPr lang="en-GB" sz="1600" b="1" dirty="0">
              <a:solidFill>
                <a:schemeClr val="bg1"/>
              </a:solidFill>
            </a:endParaRPr>
          </a:p>
        </p:txBody>
      </p:sp>
      <p:cxnSp>
        <p:nvCxnSpPr>
          <p:cNvPr id="50" name="Straight Connector 49"/>
          <p:cNvCxnSpPr/>
          <p:nvPr/>
        </p:nvCxnSpPr>
        <p:spPr>
          <a:xfrm>
            <a:off x="2390775" y="701739"/>
            <a:ext cx="0" cy="356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419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childTnLst>
                                </p:cTn>
                              </p:par>
                            </p:childTnLst>
                          </p:cTn>
                        </p:par>
                        <p:par>
                          <p:cTn id="18" fill="hold">
                            <p:stCondLst>
                              <p:cond delay="500"/>
                            </p:stCondLst>
                            <p:childTnLst>
                              <p:par>
                                <p:cTn id="19" presetID="10" presetClass="entr" presetSubtype="0" fill="hold" grpId="0" nodeType="afterEffect">
                                  <p:stCondLst>
                                    <p:cond delay="25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p:bldP spid="4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5" name="Straight Connector 34"/>
          <p:cNvCxnSpPr/>
          <p:nvPr/>
        </p:nvCxnSpPr>
        <p:spPr>
          <a:xfrm flipH="1">
            <a:off x="1857375" y="3883913"/>
            <a:ext cx="1370791" cy="945032"/>
          </a:xfrm>
          <a:prstGeom prst="line">
            <a:avLst/>
          </a:prstGeom>
          <a:ln w="28575">
            <a:solidFill>
              <a:srgbClr val="A873B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flipV="1">
            <a:off x="1716266" y="3694849"/>
            <a:ext cx="1502731" cy="12694"/>
          </a:xfrm>
          <a:prstGeom prst="line">
            <a:avLst/>
          </a:prstGeom>
          <a:ln w="28575">
            <a:solidFill>
              <a:srgbClr val="A873B0"/>
            </a:solidFill>
          </a:ln>
        </p:spPr>
        <p:style>
          <a:lnRef idx="1">
            <a:schemeClr val="accent1"/>
          </a:lnRef>
          <a:fillRef idx="0">
            <a:schemeClr val="accent1"/>
          </a:fillRef>
          <a:effectRef idx="0">
            <a:schemeClr val="accent1"/>
          </a:effectRef>
          <a:fontRef idx="minor">
            <a:schemeClr val="tx1"/>
          </a:fontRef>
        </p:style>
      </p:cxnSp>
      <p:pic>
        <p:nvPicPr>
          <p:cNvPr id="66" name="Picture 6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7" name="Rectangle 6"/>
          <p:cNvSpPr/>
          <p:nvPr/>
        </p:nvSpPr>
        <p:spPr>
          <a:xfrm>
            <a:off x="445575" y="702863"/>
            <a:ext cx="1945200" cy="355276"/>
          </a:xfrm>
          <a:prstGeom prst="rect">
            <a:avLst/>
          </a:prstGeom>
          <a:solidFill>
            <a:srgbClr val="072F54"/>
          </a:solidFill>
        </p:spPr>
        <p:txBody>
          <a:bodyPr wrap="square" lIns="180000" tIns="36000" rIns="180000" bIns="72000" anchor="ctr">
            <a:spAutoFit/>
          </a:bodyPr>
          <a:lstStyle/>
          <a:p>
            <a:r>
              <a:rPr lang="en-GB" sz="1600" b="1" dirty="0">
                <a:solidFill>
                  <a:schemeClr val="bg1"/>
                </a:solidFill>
              </a:rPr>
              <a:t>Add Fractions</a:t>
            </a:r>
          </a:p>
        </p:txBody>
      </p:sp>
      <p:sp>
        <p:nvSpPr>
          <p:cNvPr id="10" name="Rectangle 9"/>
          <p:cNvSpPr/>
          <p:nvPr/>
        </p:nvSpPr>
        <p:spPr>
          <a:xfrm>
            <a:off x="2390775" y="702863"/>
            <a:ext cx="1063301" cy="355276"/>
          </a:xfrm>
          <a:prstGeom prst="rect">
            <a:avLst/>
          </a:prstGeom>
          <a:solidFill>
            <a:srgbClr val="007AC3"/>
          </a:solidFill>
        </p:spPr>
        <p:txBody>
          <a:bodyPr wrap="square" lIns="180000" tIns="36000" rIns="180000" bIns="72000" anchor="ctr">
            <a:spAutoFit/>
          </a:bodyPr>
          <a:lstStyle/>
          <a:p>
            <a:pPr algn="ctr"/>
            <a:r>
              <a:rPr lang="en-GB" altLang="en-US" sz="1600" b="1" dirty="0">
                <a:solidFill>
                  <a:schemeClr val="bg1"/>
                </a:solidFill>
              </a:rPr>
              <a:t>Deeper</a:t>
            </a:r>
            <a:endParaRPr lang="en-GB" sz="1600" b="1" dirty="0">
              <a:solidFill>
                <a:schemeClr val="bg1"/>
              </a:solidFill>
            </a:endParaRPr>
          </a:p>
        </p:txBody>
      </p:sp>
      <p:cxnSp>
        <p:nvCxnSpPr>
          <p:cNvPr id="11" name="Straight Connector 10"/>
          <p:cNvCxnSpPr/>
          <p:nvPr/>
        </p:nvCxnSpPr>
        <p:spPr>
          <a:xfrm>
            <a:off x="2390775" y="701739"/>
            <a:ext cx="0" cy="356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flipV="1">
            <a:off x="1857375" y="2593302"/>
            <a:ext cx="1370791" cy="945032"/>
          </a:xfrm>
          <a:prstGeom prst="line">
            <a:avLst/>
          </a:prstGeom>
          <a:ln w="28575">
            <a:solidFill>
              <a:srgbClr val="A873B0"/>
            </a:solidFill>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876300" y="1842654"/>
            <a:ext cx="1133474" cy="1133474"/>
          </a:xfrm>
          <a:prstGeom prst="ellipse">
            <a:avLst/>
          </a:prstGeom>
          <a:solidFill>
            <a:schemeClr val="bg1"/>
          </a:solidFill>
          <a:ln w="28575">
            <a:solidFill>
              <a:srgbClr val="A873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TextBox 14"/>
          <p:cNvSpPr txBox="1"/>
          <p:nvPr/>
        </p:nvSpPr>
        <p:spPr>
          <a:xfrm>
            <a:off x="1303722" y="2051420"/>
            <a:ext cx="278923" cy="738664"/>
          </a:xfrm>
          <a:prstGeom prst="rect">
            <a:avLst/>
          </a:prstGeom>
          <a:noFill/>
        </p:spPr>
        <p:txBody>
          <a:bodyPr wrap="none" lIns="0" tIns="0" rIns="0" bIns="0" rtlCol="0">
            <a:spAutoFit/>
          </a:bodyPr>
          <a:lstStyle/>
          <a:p>
            <a:pPr algn="ctr"/>
            <a:r>
              <a:rPr lang="en-GB" sz="2400" dirty="0">
                <a:solidFill>
                  <a:srgbClr val="689429"/>
                </a:solidFill>
              </a:rPr>
              <a:t>3</a:t>
            </a:r>
          </a:p>
          <a:p>
            <a:pPr algn="ctr"/>
            <a:r>
              <a:rPr lang="en-GB" sz="2400" dirty="0">
                <a:solidFill>
                  <a:srgbClr val="689429"/>
                </a:solidFill>
              </a:rPr>
              <a:t>12</a:t>
            </a:r>
          </a:p>
        </p:txBody>
      </p:sp>
      <p:cxnSp>
        <p:nvCxnSpPr>
          <p:cNvPr id="16" name="Straight Connector 15"/>
          <p:cNvCxnSpPr>
            <a:stCxn id="15" idx="1"/>
            <a:endCxn id="15" idx="3"/>
          </p:cNvCxnSpPr>
          <p:nvPr/>
        </p:nvCxnSpPr>
        <p:spPr>
          <a:xfrm>
            <a:off x="1303722" y="2420752"/>
            <a:ext cx="278923" cy="0"/>
          </a:xfrm>
          <a:prstGeom prst="line">
            <a:avLst/>
          </a:prstGeom>
          <a:ln w="19050">
            <a:solidFill>
              <a:srgbClr val="689429"/>
            </a:solidFill>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876300" y="3096309"/>
            <a:ext cx="1133474" cy="1133474"/>
          </a:xfrm>
          <a:prstGeom prst="ellipse">
            <a:avLst/>
          </a:prstGeom>
          <a:solidFill>
            <a:schemeClr val="bg1"/>
          </a:solidFill>
          <a:ln w="28575">
            <a:solidFill>
              <a:srgbClr val="A873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5" name="TextBox 24"/>
          <p:cNvSpPr txBox="1"/>
          <p:nvPr/>
        </p:nvSpPr>
        <p:spPr>
          <a:xfrm>
            <a:off x="1303723" y="3305075"/>
            <a:ext cx="278923" cy="738664"/>
          </a:xfrm>
          <a:prstGeom prst="rect">
            <a:avLst/>
          </a:prstGeom>
          <a:noFill/>
        </p:spPr>
        <p:txBody>
          <a:bodyPr wrap="none" lIns="0" tIns="0" rIns="0" bIns="0" rtlCol="0">
            <a:spAutoFit/>
          </a:bodyPr>
          <a:lstStyle/>
          <a:p>
            <a:pPr algn="ctr"/>
            <a:r>
              <a:rPr lang="en-GB" sz="2400" dirty="0">
                <a:solidFill>
                  <a:srgbClr val="689429"/>
                </a:solidFill>
              </a:rPr>
              <a:t>3</a:t>
            </a:r>
          </a:p>
          <a:p>
            <a:pPr algn="ctr"/>
            <a:r>
              <a:rPr lang="en-GB" sz="2400" dirty="0">
                <a:solidFill>
                  <a:srgbClr val="689429"/>
                </a:solidFill>
              </a:rPr>
              <a:t>12</a:t>
            </a:r>
          </a:p>
        </p:txBody>
      </p:sp>
      <p:cxnSp>
        <p:nvCxnSpPr>
          <p:cNvPr id="26" name="Straight Connector 25"/>
          <p:cNvCxnSpPr>
            <a:stCxn id="25" idx="1"/>
            <a:endCxn id="25" idx="3"/>
          </p:cNvCxnSpPr>
          <p:nvPr/>
        </p:nvCxnSpPr>
        <p:spPr>
          <a:xfrm>
            <a:off x="1303723" y="3674407"/>
            <a:ext cx="278923" cy="0"/>
          </a:xfrm>
          <a:prstGeom prst="line">
            <a:avLst/>
          </a:prstGeom>
          <a:ln w="19050">
            <a:solidFill>
              <a:srgbClr val="689429"/>
            </a:solidFill>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876300" y="4362846"/>
            <a:ext cx="1133474" cy="1133474"/>
          </a:xfrm>
          <a:prstGeom prst="ellipse">
            <a:avLst/>
          </a:prstGeom>
          <a:solidFill>
            <a:srgbClr val="DEC3E8"/>
          </a:solidFill>
          <a:ln w="28575">
            <a:solidFill>
              <a:srgbClr val="A873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8" name="TextBox 27"/>
          <p:cNvSpPr txBox="1"/>
          <p:nvPr/>
        </p:nvSpPr>
        <p:spPr>
          <a:xfrm>
            <a:off x="1303722" y="4571612"/>
            <a:ext cx="278923" cy="738664"/>
          </a:xfrm>
          <a:prstGeom prst="rect">
            <a:avLst/>
          </a:prstGeom>
          <a:noFill/>
        </p:spPr>
        <p:txBody>
          <a:bodyPr wrap="none" lIns="0" tIns="0" rIns="0" bIns="0" rtlCol="0">
            <a:spAutoFit/>
          </a:bodyPr>
          <a:lstStyle/>
          <a:p>
            <a:pPr algn="ctr"/>
            <a:r>
              <a:rPr lang="en-GB" sz="2400" dirty="0"/>
              <a:t>3</a:t>
            </a:r>
          </a:p>
          <a:p>
            <a:pPr algn="ctr"/>
            <a:r>
              <a:rPr lang="en-GB" sz="2400" dirty="0"/>
              <a:t>12</a:t>
            </a:r>
          </a:p>
        </p:txBody>
      </p:sp>
      <p:cxnSp>
        <p:nvCxnSpPr>
          <p:cNvPr id="29" name="Straight Connector 28"/>
          <p:cNvCxnSpPr>
            <a:stCxn id="28" idx="1"/>
            <a:endCxn id="28" idx="3"/>
          </p:cNvCxnSpPr>
          <p:nvPr/>
        </p:nvCxnSpPr>
        <p:spPr>
          <a:xfrm>
            <a:off x="1303722" y="4940944"/>
            <a:ext cx="27892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3066598" y="3149099"/>
            <a:ext cx="1133474" cy="1133474"/>
          </a:xfrm>
          <a:prstGeom prst="ellipse">
            <a:avLst/>
          </a:prstGeom>
          <a:solidFill>
            <a:srgbClr val="DEC3E8"/>
          </a:solidFill>
          <a:ln w="28575">
            <a:solidFill>
              <a:srgbClr val="A873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31" name="TextBox 30"/>
          <p:cNvSpPr txBox="1"/>
          <p:nvPr/>
        </p:nvSpPr>
        <p:spPr>
          <a:xfrm>
            <a:off x="3494020" y="3357865"/>
            <a:ext cx="278924" cy="738664"/>
          </a:xfrm>
          <a:prstGeom prst="rect">
            <a:avLst/>
          </a:prstGeom>
          <a:noFill/>
        </p:spPr>
        <p:txBody>
          <a:bodyPr wrap="none" lIns="0" tIns="0" rIns="0" bIns="0" rtlCol="0">
            <a:spAutoFit/>
          </a:bodyPr>
          <a:lstStyle/>
          <a:p>
            <a:pPr algn="ctr"/>
            <a:r>
              <a:rPr lang="en-GB" sz="2400" dirty="0"/>
              <a:t>9</a:t>
            </a:r>
          </a:p>
          <a:p>
            <a:pPr algn="ctr"/>
            <a:r>
              <a:rPr lang="en-GB" sz="2400" dirty="0"/>
              <a:t>12</a:t>
            </a:r>
          </a:p>
        </p:txBody>
      </p:sp>
      <p:cxnSp>
        <p:nvCxnSpPr>
          <p:cNvPr id="32" name="Straight Connector 31"/>
          <p:cNvCxnSpPr>
            <a:stCxn id="31" idx="1"/>
            <a:endCxn id="31" idx="3"/>
          </p:cNvCxnSpPr>
          <p:nvPr/>
        </p:nvCxnSpPr>
        <p:spPr>
          <a:xfrm>
            <a:off x="3494020" y="3727197"/>
            <a:ext cx="27892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5925003" y="3883913"/>
            <a:ext cx="1370791" cy="945032"/>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flipV="1">
            <a:off x="5783894" y="3694849"/>
            <a:ext cx="1502731" cy="12694"/>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flipV="1">
            <a:off x="5925003" y="2593302"/>
            <a:ext cx="1370791" cy="945032"/>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a:off x="4943928" y="1842654"/>
            <a:ext cx="1133474" cy="1133474"/>
          </a:xfrm>
          <a:prstGeom prst="ellipse">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43" name="TextBox 42"/>
          <p:cNvSpPr txBox="1"/>
          <p:nvPr/>
        </p:nvSpPr>
        <p:spPr>
          <a:xfrm>
            <a:off x="5371350" y="2051420"/>
            <a:ext cx="278923" cy="738664"/>
          </a:xfrm>
          <a:prstGeom prst="rect">
            <a:avLst/>
          </a:prstGeom>
          <a:noFill/>
        </p:spPr>
        <p:txBody>
          <a:bodyPr wrap="none" lIns="0" tIns="0" rIns="0" bIns="0" rtlCol="0">
            <a:spAutoFit/>
          </a:bodyPr>
          <a:lstStyle/>
          <a:p>
            <a:pPr algn="ctr"/>
            <a:r>
              <a:rPr lang="en-GB" sz="2400" dirty="0">
                <a:solidFill>
                  <a:srgbClr val="689429"/>
                </a:solidFill>
              </a:rPr>
              <a:t>5</a:t>
            </a:r>
          </a:p>
          <a:p>
            <a:pPr algn="ctr"/>
            <a:r>
              <a:rPr lang="en-GB" sz="2400" dirty="0">
                <a:solidFill>
                  <a:srgbClr val="689429"/>
                </a:solidFill>
              </a:rPr>
              <a:t>12</a:t>
            </a:r>
          </a:p>
        </p:txBody>
      </p:sp>
      <p:cxnSp>
        <p:nvCxnSpPr>
          <p:cNvPr id="44" name="Straight Connector 43"/>
          <p:cNvCxnSpPr>
            <a:stCxn id="43" idx="1"/>
            <a:endCxn id="43" idx="3"/>
          </p:cNvCxnSpPr>
          <p:nvPr/>
        </p:nvCxnSpPr>
        <p:spPr>
          <a:xfrm>
            <a:off x="5371350" y="2420752"/>
            <a:ext cx="278923" cy="0"/>
          </a:xfrm>
          <a:prstGeom prst="line">
            <a:avLst/>
          </a:prstGeom>
          <a:ln w="19050">
            <a:solidFill>
              <a:srgbClr val="689429"/>
            </a:solidFill>
          </a:ln>
        </p:spPr>
        <p:style>
          <a:lnRef idx="1">
            <a:schemeClr val="accent1"/>
          </a:lnRef>
          <a:fillRef idx="0">
            <a:schemeClr val="accent1"/>
          </a:fillRef>
          <a:effectRef idx="0">
            <a:schemeClr val="accent1"/>
          </a:effectRef>
          <a:fontRef idx="minor">
            <a:schemeClr val="tx1"/>
          </a:fontRef>
        </p:style>
      </p:cxnSp>
      <p:sp>
        <p:nvSpPr>
          <p:cNvPr id="45" name="Oval 44"/>
          <p:cNvSpPr/>
          <p:nvPr/>
        </p:nvSpPr>
        <p:spPr>
          <a:xfrm>
            <a:off x="4943928" y="3096309"/>
            <a:ext cx="1133474" cy="1133474"/>
          </a:xfrm>
          <a:prstGeom prst="ellipse">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46" name="TextBox 45"/>
          <p:cNvSpPr txBox="1"/>
          <p:nvPr/>
        </p:nvSpPr>
        <p:spPr>
          <a:xfrm>
            <a:off x="5371350" y="3338211"/>
            <a:ext cx="278923" cy="738664"/>
          </a:xfrm>
          <a:prstGeom prst="rect">
            <a:avLst/>
          </a:prstGeom>
          <a:noFill/>
        </p:spPr>
        <p:txBody>
          <a:bodyPr wrap="none" lIns="0" tIns="0" rIns="0" bIns="0" rtlCol="0">
            <a:spAutoFit/>
          </a:bodyPr>
          <a:lstStyle/>
          <a:p>
            <a:pPr algn="ctr"/>
            <a:r>
              <a:rPr lang="en-GB" sz="2400" dirty="0">
                <a:solidFill>
                  <a:srgbClr val="689429"/>
                </a:solidFill>
              </a:rPr>
              <a:t>1</a:t>
            </a:r>
          </a:p>
          <a:p>
            <a:pPr algn="ctr"/>
            <a:r>
              <a:rPr lang="en-GB" sz="2400" dirty="0">
                <a:solidFill>
                  <a:srgbClr val="689429"/>
                </a:solidFill>
              </a:rPr>
              <a:t>12</a:t>
            </a:r>
          </a:p>
        </p:txBody>
      </p:sp>
      <p:cxnSp>
        <p:nvCxnSpPr>
          <p:cNvPr id="47" name="Straight Connector 46"/>
          <p:cNvCxnSpPr/>
          <p:nvPr/>
        </p:nvCxnSpPr>
        <p:spPr>
          <a:xfrm>
            <a:off x="5371351" y="3674407"/>
            <a:ext cx="278923" cy="0"/>
          </a:xfrm>
          <a:prstGeom prst="line">
            <a:avLst/>
          </a:prstGeom>
          <a:ln w="19050">
            <a:solidFill>
              <a:srgbClr val="689429"/>
            </a:solidFill>
          </a:ln>
        </p:spPr>
        <p:style>
          <a:lnRef idx="1">
            <a:schemeClr val="accent1"/>
          </a:lnRef>
          <a:fillRef idx="0">
            <a:schemeClr val="accent1"/>
          </a:fillRef>
          <a:effectRef idx="0">
            <a:schemeClr val="accent1"/>
          </a:effectRef>
          <a:fontRef idx="minor">
            <a:schemeClr val="tx1"/>
          </a:fontRef>
        </p:style>
      </p:cxnSp>
      <p:sp>
        <p:nvSpPr>
          <p:cNvPr id="48" name="Oval 47"/>
          <p:cNvSpPr/>
          <p:nvPr/>
        </p:nvSpPr>
        <p:spPr>
          <a:xfrm>
            <a:off x="4943928" y="4362846"/>
            <a:ext cx="1133474" cy="1133474"/>
          </a:xfrm>
          <a:prstGeom prst="ellipse">
            <a:avLst/>
          </a:prstGeom>
          <a:solidFill>
            <a:srgbClr val="FDD182"/>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49" name="TextBox 48"/>
          <p:cNvSpPr txBox="1"/>
          <p:nvPr/>
        </p:nvSpPr>
        <p:spPr>
          <a:xfrm>
            <a:off x="5371350" y="4571612"/>
            <a:ext cx="278923" cy="738664"/>
          </a:xfrm>
          <a:prstGeom prst="rect">
            <a:avLst/>
          </a:prstGeom>
          <a:noFill/>
        </p:spPr>
        <p:txBody>
          <a:bodyPr wrap="none" lIns="0" tIns="0" rIns="0" bIns="0" rtlCol="0">
            <a:spAutoFit/>
          </a:bodyPr>
          <a:lstStyle/>
          <a:p>
            <a:pPr algn="ctr"/>
            <a:r>
              <a:rPr lang="en-GB" sz="2400" dirty="0"/>
              <a:t>3</a:t>
            </a:r>
          </a:p>
          <a:p>
            <a:pPr algn="ctr"/>
            <a:r>
              <a:rPr lang="en-GB" sz="2400" dirty="0"/>
              <a:t>12</a:t>
            </a:r>
          </a:p>
        </p:txBody>
      </p:sp>
      <p:cxnSp>
        <p:nvCxnSpPr>
          <p:cNvPr id="50" name="Straight Connector 49"/>
          <p:cNvCxnSpPr>
            <a:stCxn id="49" idx="1"/>
            <a:endCxn id="49" idx="3"/>
          </p:cNvCxnSpPr>
          <p:nvPr/>
        </p:nvCxnSpPr>
        <p:spPr>
          <a:xfrm>
            <a:off x="5371350" y="4940944"/>
            <a:ext cx="27892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Oval 50"/>
          <p:cNvSpPr/>
          <p:nvPr/>
        </p:nvSpPr>
        <p:spPr>
          <a:xfrm>
            <a:off x="7134226" y="3149099"/>
            <a:ext cx="1133474" cy="1133474"/>
          </a:xfrm>
          <a:prstGeom prst="ellipse">
            <a:avLst/>
          </a:prstGeom>
          <a:solidFill>
            <a:srgbClr val="FDD182"/>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52" name="TextBox 51"/>
          <p:cNvSpPr txBox="1"/>
          <p:nvPr/>
        </p:nvSpPr>
        <p:spPr>
          <a:xfrm>
            <a:off x="7561648" y="3357865"/>
            <a:ext cx="278924" cy="738664"/>
          </a:xfrm>
          <a:prstGeom prst="rect">
            <a:avLst/>
          </a:prstGeom>
          <a:noFill/>
        </p:spPr>
        <p:txBody>
          <a:bodyPr wrap="none" lIns="0" tIns="0" rIns="0" bIns="0" rtlCol="0">
            <a:spAutoFit/>
          </a:bodyPr>
          <a:lstStyle/>
          <a:p>
            <a:pPr algn="ctr"/>
            <a:r>
              <a:rPr lang="en-GB" sz="2400" dirty="0"/>
              <a:t>9</a:t>
            </a:r>
          </a:p>
          <a:p>
            <a:pPr algn="ctr"/>
            <a:r>
              <a:rPr lang="en-GB" sz="2400" dirty="0"/>
              <a:t>12</a:t>
            </a:r>
          </a:p>
        </p:txBody>
      </p:sp>
      <p:cxnSp>
        <p:nvCxnSpPr>
          <p:cNvPr id="53" name="Straight Connector 52"/>
          <p:cNvCxnSpPr>
            <a:stCxn id="52" idx="1"/>
            <a:endCxn id="52" idx="3"/>
          </p:cNvCxnSpPr>
          <p:nvPr/>
        </p:nvCxnSpPr>
        <p:spPr>
          <a:xfrm>
            <a:off x="7561648" y="3727197"/>
            <a:ext cx="27892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755651" y="1232955"/>
            <a:ext cx="5442401" cy="495108"/>
          </a:xfrm>
          <a:prstGeom prst="rect">
            <a:avLst/>
          </a:prstGeom>
          <a:solidFill>
            <a:srgbClr val="DEC3E8"/>
          </a:solidFill>
          <a:ln w="28575">
            <a:solidFill>
              <a:srgbClr val="A873B0"/>
            </a:solidFill>
          </a:ln>
        </p:spPr>
        <p:txBody>
          <a:bodyPr wrap="square" lIns="108000" tIns="108000" rIns="108000" bIns="108000" rtlCol="0">
            <a:spAutoFit/>
          </a:bodyPr>
          <a:lstStyle/>
          <a:p>
            <a:r>
              <a:rPr lang="en-GB" dirty="0"/>
              <a:t>Find 2 ways to solve the part-whole model.</a:t>
            </a:r>
            <a:endParaRPr lang="en-GB" b="1" dirty="0"/>
          </a:p>
        </p:txBody>
      </p:sp>
      <p:sp>
        <p:nvSpPr>
          <p:cNvPr id="55" name="TextBox 54"/>
          <p:cNvSpPr txBox="1"/>
          <p:nvPr/>
        </p:nvSpPr>
        <p:spPr>
          <a:xfrm>
            <a:off x="4572000" y="5634230"/>
            <a:ext cx="3816350" cy="495108"/>
          </a:xfrm>
          <a:prstGeom prst="rect">
            <a:avLst/>
          </a:prstGeom>
          <a:solidFill>
            <a:srgbClr val="DEC3E8"/>
          </a:solidFill>
          <a:ln w="28575">
            <a:solidFill>
              <a:srgbClr val="A873B0"/>
            </a:solidFill>
          </a:ln>
        </p:spPr>
        <p:txBody>
          <a:bodyPr wrap="square" lIns="108000" tIns="108000" rIns="108000" bIns="108000" rtlCol="0">
            <a:spAutoFit/>
          </a:bodyPr>
          <a:lstStyle/>
          <a:p>
            <a:r>
              <a:rPr lang="en-GB" dirty="0"/>
              <a:t>Did you get a different answer?</a:t>
            </a:r>
            <a:endParaRPr lang="en-GB" b="1" dirty="0"/>
          </a:p>
        </p:txBody>
      </p:sp>
    </p:spTree>
    <p:extLst>
      <p:ext uri="{BB962C8B-B14F-4D97-AF65-F5344CB8AC3E}">
        <p14:creationId xmlns:p14="http://schemas.microsoft.com/office/powerpoint/2010/main" val="2547238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fade">
                                      <p:cBhvr>
                                        <p:cTn id="16" dur="500"/>
                                        <p:tgtEl>
                                          <p:spTgt spid="43"/>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fade">
                                      <p:cBhvr>
                                        <p:cTn id="20" dur="500"/>
                                        <p:tgtEl>
                                          <p:spTgt spid="46"/>
                                        </p:tgtEl>
                                      </p:cBhvr>
                                    </p:animEffect>
                                  </p:childTnLst>
                                </p:cTn>
                              </p:par>
                            </p:childTnLst>
                          </p:cTn>
                        </p:par>
                        <p:par>
                          <p:cTn id="21" fill="hold">
                            <p:stCondLst>
                              <p:cond delay="1000"/>
                            </p:stCondLst>
                            <p:childTnLst>
                              <p:par>
                                <p:cTn id="22" presetID="10" presetClass="entr" presetSubtype="0" fill="hold" grpId="0" nodeType="afterEffect">
                                  <p:stCondLst>
                                    <p:cond delay="250"/>
                                  </p:stCondLst>
                                  <p:childTnLst>
                                    <p:set>
                                      <p:cBhvr>
                                        <p:cTn id="23" dur="1" fill="hold">
                                          <p:stCondLst>
                                            <p:cond delay="0"/>
                                          </p:stCondLst>
                                        </p:cTn>
                                        <p:tgtEl>
                                          <p:spTgt spid="55"/>
                                        </p:tgtEl>
                                        <p:attrNameLst>
                                          <p:attrName>style.visibility</p:attrName>
                                        </p:attrNameLst>
                                      </p:cBhvr>
                                      <p:to>
                                        <p:strVal val="visible"/>
                                      </p:to>
                                    </p:set>
                                    <p:animEffect transition="in" filter="fade">
                                      <p:cBhvr>
                                        <p:cTn id="24"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5" grpId="0"/>
      <p:bldP spid="43" grpId="0"/>
      <p:bldP spid="46" grpId="0"/>
      <p:bldP spid="55"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astery PowerPoint Template.pptx" id="{3BD20C4A-250B-4648-9FC8-9A06643C064F}" vid="{8A1EB70A-12F0-4EA0-89BA-7AF8BF1D2EC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Mastery PowerPoint Template</Template>
  <TotalTime>400</TotalTime>
  <Words>735</Words>
  <Application>Microsoft Office PowerPoint</Application>
  <PresentationFormat>On-screen Show (4:3)</PresentationFormat>
  <Paragraphs>301</Paragraphs>
  <Slides>17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Twinkl</vt:lpstr>
      <vt:lpstr>Roboto</vt:lpstr>
      <vt:lpstr>Tuffy</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Evie Hall</dc:creator>
  <cp:lastModifiedBy>Tarjinder Momi</cp:lastModifiedBy>
  <cp:revision>34</cp:revision>
  <dcterms:created xsi:type="dcterms:W3CDTF">2020-05-11T10:48:31Z</dcterms:created>
  <dcterms:modified xsi:type="dcterms:W3CDTF">2020-05-15T16:10:38Z</dcterms:modified>
</cp:coreProperties>
</file>