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232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D4809-DC72-7840-8095-D9CB3E5CDF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A30DF-EAEA-7942-AE2C-C8DE5BA69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F6D87-A536-BB4A-AAC2-F6EF9C560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EE6-110F-E646-AB99-C109EDF57124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6A907-649D-5642-8E3D-D3025B39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94AE9-9A80-DC41-96CB-2028B8F59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FBAD-3D45-2B48-9CDF-2FD8CDC9F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55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C43EB-CCA1-EC4F-BEF6-86EA39792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1DA810-EA70-C44D-817F-1033A6FF97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CCA60-2B75-F34D-B6DB-F5436A00C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EE6-110F-E646-AB99-C109EDF57124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2913B-1FA4-5C42-B556-26C39044C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06CA4-7F87-4B48-9940-415C4EF02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FBAD-3D45-2B48-9CDF-2FD8CDC9F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79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6DF18C-2BF6-6948-AC1B-6A9BD912EE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EBEF2-D651-F545-86E3-8F1666B2E9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A36BA-3DE8-1446-848B-80A03D9E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EE6-110F-E646-AB99-C109EDF57124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8EB32-6123-F742-B1A9-718BE0F1D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F7DD2-1A3E-8140-9562-D86F2ACC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FBAD-3D45-2B48-9CDF-2FD8CDC9F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76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3225B-8D63-A44E-A57F-0E433B929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3C9E9-588B-3049-BE9C-C0B76A262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DD02D-E134-5D4F-BDC0-2F836815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EE6-110F-E646-AB99-C109EDF57124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35246-2CE2-E54D-9323-0624A519E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6743C-1880-4B40-95B1-04D7C069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FBAD-3D45-2B48-9CDF-2FD8CDC9F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6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29872-2622-3D40-9766-7F930A92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E96F8-8F60-7744-8CDE-1B244AD56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490CC-18A7-514C-BDB0-1B674855E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EE6-110F-E646-AB99-C109EDF57124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4D2B6-51B6-444B-B4F6-B2DD7826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1B749-08CF-7541-A8BB-154738158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FBAD-3D45-2B48-9CDF-2FD8CDC9F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6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4A0A4-CE54-7E40-B5F2-C191B8A4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15EF37-38FD-924E-B18A-0015A9E99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8A3A2-414D-B045-8F24-56BEAB6A2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EB81B-5F04-9240-8654-0751B1AC9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EE6-110F-E646-AB99-C109EDF57124}" type="datetimeFigureOut">
              <a:rPr lang="en-US" smtClean="0"/>
              <a:t>6/12/20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4A770-2C6D-794C-B885-0C0C2CA0B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1101E-63C0-224A-BB50-50AE106E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FBAD-3D45-2B48-9CDF-2FD8CDC9F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34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FC563-4B8C-D445-9DB1-E9260466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309D11-35A5-B24B-BB95-337507A66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AA62C5-F6B9-0F4B-902B-299E1DEDFA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5097EA-181B-9A4D-B9CA-6A629E0ED7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B576E9-3408-D449-BF19-E36DA5E9FB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2E882-5FCC-D342-A50B-50EB7F040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EE6-110F-E646-AB99-C109EDF57124}" type="datetimeFigureOut">
              <a:rPr lang="en-US" smtClean="0"/>
              <a:t>6/12/20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0E2A9C-7657-B94D-ACC4-126519733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0598B3-B9C0-914F-B9E4-4F43E0438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FBAD-3D45-2B48-9CDF-2FD8CDC9F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06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C92CA-FFFA-6343-81F2-739E8E7FD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79F0A8-A5DE-0243-B219-869951E08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EE6-110F-E646-AB99-C109EDF57124}" type="datetimeFigureOut">
              <a:rPr lang="en-US" smtClean="0"/>
              <a:t>6/12/20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4366A-A195-C247-95AD-627557370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2A2072-025C-CB48-99D7-D925A5BF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FBAD-3D45-2B48-9CDF-2FD8CDC9F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31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3F18A-1291-BB43-994D-87E2A865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EE6-110F-E646-AB99-C109EDF57124}" type="datetimeFigureOut">
              <a:rPr lang="en-US" smtClean="0"/>
              <a:t>6/12/20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39D71A-A931-8B4A-B086-1D01B0226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65405-C230-ED49-8ECB-DE412AE04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FBAD-3D45-2B48-9CDF-2FD8CDC9F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1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95F8D-B0A6-8145-A2A5-5E8A301C7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247D7-B3E9-9544-B955-C386773CA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F66B2C-7A5E-0442-9E2F-BB0E119E2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EBFCA-ECA1-E347-98B3-0AF84C60A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EE6-110F-E646-AB99-C109EDF57124}" type="datetimeFigureOut">
              <a:rPr lang="en-US" smtClean="0"/>
              <a:t>6/12/20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119A6D-161E-304D-82BF-EF04B69CC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D8CA19-F453-A84E-B277-99C18C4D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FBAD-3D45-2B48-9CDF-2FD8CDC9F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2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F5796-3F1C-724F-B07A-29E54FD76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E36736-317E-3847-A2E3-1CAABCABD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0D53B-9FDE-F243-98B5-D3E6F5156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42769-7EF5-1942-BFE8-A72C44824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C7EE6-110F-E646-AB99-C109EDF57124}" type="datetimeFigureOut">
              <a:rPr lang="en-US" smtClean="0"/>
              <a:t>6/12/20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AB0C0B-99C4-AD4D-A7D7-D42C2935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A1CC6-0146-364C-B25E-1E72ABF5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DFBAD-3D45-2B48-9CDF-2FD8CDC9F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26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1D5CC5-83AE-064C-ACA9-5A9101505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497DBF-8BE2-4F48-969E-55194D639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A5324-1728-E844-A607-058CF0273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C7EE6-110F-E646-AB99-C109EDF57124}" type="datetimeFigureOut">
              <a:rPr lang="en-US" smtClean="0"/>
              <a:t>6/12/20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7ECC4C-5E43-E54E-AAC9-8C22E8E68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41171-7552-DE44-8C5C-947F558876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DFBAD-3D45-2B48-9CDF-2FD8CDC9F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B6C45-D63C-E545-BF4D-FAE0692475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71562"/>
            <a:ext cx="9144000" cy="1381125"/>
          </a:xfrm>
        </p:spPr>
        <p:txBody>
          <a:bodyPr/>
          <a:lstStyle/>
          <a:p>
            <a:r>
              <a:rPr lang="en-US" dirty="0">
                <a:latin typeface="AGCanMyDogCome Medium" panose="02000603000000000000" pitchFamily="2" charset="0"/>
                <a:ea typeface="AGCanMyDogCome Medium" panose="02000603000000000000" pitchFamily="2" charset="0"/>
              </a:rPr>
              <a:t>Old and New Toys Activities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91AE61-E74E-9B47-9247-284F40551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3790" y="3700463"/>
            <a:ext cx="2803298" cy="21407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CA9BE0-524F-DB4F-A938-6E1C2779D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290" y="3700463"/>
            <a:ext cx="3568700" cy="2197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6FC992-3307-1749-B036-4FC2A35AD9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90" y="3789363"/>
            <a:ext cx="35306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956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09AA-6885-CD4B-9005-77B9BE662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Research a spinning top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880DC-972D-0D45-B032-7FDB012B7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05438" cy="4351338"/>
          </a:xfrm>
        </p:spPr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How did it work?</a:t>
            </a:r>
          </a:p>
          <a:p>
            <a:r>
              <a:rPr lang="en-US" dirty="0">
                <a:latin typeface="Comic Sans MS" panose="030F0902030302020204" pitchFamily="66" charset="0"/>
              </a:rPr>
              <a:t>When was it invented?</a:t>
            </a:r>
          </a:p>
          <a:p>
            <a:r>
              <a:rPr lang="en-US" dirty="0">
                <a:latin typeface="Comic Sans MS" panose="030F0902030302020204" pitchFamily="66" charset="0"/>
              </a:rPr>
              <a:t>Which materials were used?</a:t>
            </a:r>
          </a:p>
          <a:p>
            <a:r>
              <a:rPr lang="en-US" dirty="0">
                <a:latin typeface="Comic Sans MS" panose="030F0902030302020204" pitchFamily="66" charset="0"/>
              </a:rPr>
              <a:t>How have they changed?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1C39BD-E8B0-9448-A98E-80BAB3942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81070">
            <a:off x="7161213" y="1877618"/>
            <a:ext cx="3182938" cy="310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0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82120-5D0F-D742-8591-E9D49821E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Make a timeline to show how toys have changed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E45DD-F09E-C04F-B060-1F7461B559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977438" cy="1325563"/>
          </a:xfrm>
        </p:spPr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Look first at how the teddies have changed</a:t>
            </a:r>
          </a:p>
          <a:p>
            <a:r>
              <a:rPr lang="en-US" dirty="0">
                <a:latin typeface="Comic Sans MS" panose="030F0902030302020204" pitchFamily="66" charset="0"/>
              </a:rPr>
              <a:t>You can choose one toy (dolls, </a:t>
            </a:r>
            <a:r>
              <a:rPr lang="en-US" dirty="0" err="1">
                <a:latin typeface="Comic Sans MS" panose="030F0902030302020204" pitchFamily="66" charset="0"/>
              </a:rPr>
              <a:t>lego</a:t>
            </a:r>
            <a:r>
              <a:rPr lang="en-US" dirty="0">
                <a:latin typeface="Comic Sans MS" panose="030F0902030302020204" pitchFamily="66" charset="0"/>
              </a:rPr>
              <a:t> </a:t>
            </a:r>
            <a:r>
              <a:rPr lang="en-US" dirty="0" err="1">
                <a:latin typeface="Comic Sans MS" panose="030F0902030302020204" pitchFamily="66" charset="0"/>
              </a:rPr>
              <a:t>etc</a:t>
            </a:r>
            <a:r>
              <a:rPr lang="en-US" dirty="0">
                <a:latin typeface="Comic Sans MS" panose="030F0902030302020204" pitchFamily="66" charset="0"/>
              </a:rPr>
              <a:t>) so show a variety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E9314E54-CAF2-4E44-9E38-9BFC786FB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4900" y="3582987"/>
            <a:ext cx="3475038" cy="201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56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BEA80-13A4-8945-90F0-5B329FC26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Make a mood board to show your </a:t>
            </a:r>
            <a:r>
              <a:rPr lang="en-US" dirty="0" err="1">
                <a:latin typeface="Comic Sans MS" panose="030F0902030302020204" pitchFamily="66" charset="0"/>
              </a:rPr>
              <a:t>favourite</a:t>
            </a:r>
            <a:r>
              <a:rPr lang="en-US" dirty="0">
                <a:latin typeface="Comic Sans MS" panose="030F0902030302020204" pitchFamily="66" charset="0"/>
              </a:rPr>
              <a:t> toys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137AE-99AC-D342-BD49-2BBB3E28A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5148263" cy="815976"/>
          </a:xfrm>
        </p:spPr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You can draw/print/cut out</a:t>
            </a:r>
          </a:p>
        </p:txBody>
      </p:sp>
    </p:spTree>
    <p:extLst>
      <p:ext uri="{BB962C8B-B14F-4D97-AF65-F5344CB8AC3E}">
        <p14:creationId xmlns:p14="http://schemas.microsoft.com/office/powerpoint/2010/main" val="1878521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ED50F-16A1-F445-9130-0931CB363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Make a mood board of Victorian toys and compare them to toys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BA468-9219-4C44-88E3-07FF6E6CF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025" y="2468562"/>
            <a:ext cx="10515600" cy="960438"/>
          </a:xfrm>
        </p:spPr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Think about the toys in Major Glad and Major Dizzy </a:t>
            </a:r>
            <a:r>
              <a:rPr lang="en-US" dirty="0">
                <a:latin typeface="Comic Sans MS" panose="030F0902030302020204" pitchFamily="66" charset="0"/>
                <a:sym typeface="Wingdings" pitchFamily="2" charset="2"/>
              </a:rPr>
              <a:t> </a:t>
            </a:r>
            <a:endParaRPr lang="en-US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511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CA48-53DD-B14B-905F-EE5C1874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Write a paragraph about your </a:t>
            </a:r>
            <a:r>
              <a:rPr lang="en-US" dirty="0" err="1">
                <a:latin typeface="Comic Sans MS" panose="030F0902030302020204" pitchFamily="66" charset="0"/>
              </a:rPr>
              <a:t>favourite</a:t>
            </a:r>
            <a:r>
              <a:rPr lang="en-US" dirty="0">
                <a:latin typeface="Comic Sans MS" panose="030F0902030302020204" pitchFamily="66" charset="0"/>
              </a:rPr>
              <a:t> toy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B648B5-E2C1-7C45-AC36-FB5CE161A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463" y="2506662"/>
            <a:ext cx="4733925" cy="4351338"/>
          </a:xfrm>
        </p:spPr>
        <p:txBody>
          <a:bodyPr/>
          <a:lstStyle/>
          <a:p>
            <a:r>
              <a:rPr lang="en-US" dirty="0">
                <a:latin typeface="Comic Sans MS" panose="030F0902030302020204" pitchFamily="66" charset="0"/>
                <a:ea typeface="AGCanMyDogCome Medium" panose="02000603000000000000" pitchFamily="2" charset="0"/>
              </a:rPr>
              <a:t>Think about:</a:t>
            </a:r>
          </a:p>
          <a:p>
            <a:r>
              <a:rPr lang="en-US" dirty="0">
                <a:latin typeface="Comic Sans MS" panose="030F0902030302020204" pitchFamily="66" charset="0"/>
                <a:ea typeface="AGCanMyDogCome Medium" panose="02000603000000000000" pitchFamily="2" charset="0"/>
              </a:rPr>
              <a:t>What it does</a:t>
            </a:r>
          </a:p>
          <a:p>
            <a:r>
              <a:rPr lang="en-US" dirty="0">
                <a:latin typeface="Comic Sans MS" panose="030F0902030302020204" pitchFamily="66" charset="0"/>
                <a:ea typeface="AGCanMyDogCome Medium" panose="02000603000000000000" pitchFamily="2" charset="0"/>
              </a:rPr>
              <a:t>What it looks like</a:t>
            </a:r>
          </a:p>
          <a:p>
            <a:r>
              <a:rPr lang="en-US" dirty="0">
                <a:latin typeface="Comic Sans MS" panose="030F0902030302020204" pitchFamily="66" charset="0"/>
                <a:ea typeface="AGCanMyDogCome Medium" panose="02000603000000000000" pitchFamily="2" charset="0"/>
              </a:rPr>
              <a:t>Why it’s your </a:t>
            </a:r>
            <a:r>
              <a:rPr lang="en-US" dirty="0" err="1">
                <a:latin typeface="Comic Sans MS" panose="030F0902030302020204" pitchFamily="66" charset="0"/>
                <a:ea typeface="AGCanMyDogCome Medium" panose="02000603000000000000" pitchFamily="2" charset="0"/>
              </a:rPr>
              <a:t>favourite</a:t>
            </a:r>
            <a:endParaRPr lang="en-US" dirty="0">
              <a:latin typeface="Comic Sans MS" panose="030F0902030302020204" pitchFamily="66" charset="0"/>
              <a:ea typeface="AGCanMyDogCome Medium" panose="02000603000000000000" pitchFamily="2" charset="0"/>
            </a:endParaRPr>
          </a:p>
          <a:p>
            <a:r>
              <a:rPr lang="en-US" dirty="0">
                <a:latin typeface="Comic Sans MS" panose="030F0902030302020204" pitchFamily="66" charset="0"/>
                <a:ea typeface="AGCanMyDogCome Medium" panose="02000603000000000000" pitchFamily="2" charset="0"/>
              </a:rPr>
              <a:t>When you got it </a:t>
            </a:r>
          </a:p>
        </p:txBody>
      </p:sp>
    </p:spTree>
    <p:extLst>
      <p:ext uri="{BB962C8B-B14F-4D97-AF65-F5344CB8AC3E}">
        <p14:creationId xmlns:p14="http://schemas.microsoft.com/office/powerpoint/2010/main" val="128218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F8EFB-D3A6-EF4E-8BB8-EFDC23D64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Interview an adult about their </a:t>
            </a:r>
            <a:r>
              <a:rPr lang="en-US" dirty="0" err="1">
                <a:latin typeface="Comic Sans MS" panose="030F0902030302020204" pitchFamily="66" charset="0"/>
              </a:rPr>
              <a:t>favourite</a:t>
            </a:r>
            <a:r>
              <a:rPr lang="en-US" dirty="0">
                <a:latin typeface="Comic Sans MS" panose="030F0902030302020204" pitchFamily="66" charset="0"/>
              </a:rPr>
              <a:t> toy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E0FD1-8409-4240-AC39-F6810EE52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Is it similar to any of your toys?</a:t>
            </a:r>
          </a:p>
          <a:p>
            <a:r>
              <a:rPr lang="en-US" dirty="0">
                <a:latin typeface="Comic Sans MS" panose="030F0902030302020204" pitchFamily="66" charset="0"/>
              </a:rPr>
              <a:t>Would you like to play with it? Why/not?</a:t>
            </a:r>
          </a:p>
        </p:txBody>
      </p:sp>
    </p:spTree>
    <p:extLst>
      <p:ext uri="{BB962C8B-B14F-4D97-AF65-F5344CB8AC3E}">
        <p14:creationId xmlns:p14="http://schemas.microsoft.com/office/powerpoint/2010/main" val="3951423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F0B7C-2A68-BF4C-9C50-94578F808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Design a toy from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E4CD0-D7EC-124E-8236-AD31BB064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What materials is it made from?</a:t>
            </a:r>
          </a:p>
          <a:p>
            <a:r>
              <a:rPr lang="en-US" dirty="0">
                <a:latin typeface="Comic Sans MS" panose="030F0902030302020204" pitchFamily="66" charset="0"/>
              </a:rPr>
              <a:t>How does it work - does it need batteries?</a:t>
            </a:r>
          </a:p>
          <a:p>
            <a:r>
              <a:rPr lang="en-US" dirty="0">
                <a:latin typeface="Comic Sans MS" panose="030F0902030302020204" pitchFamily="66" charset="0"/>
              </a:rPr>
              <a:t>What does it do?</a:t>
            </a:r>
          </a:p>
          <a:p>
            <a:r>
              <a:rPr lang="en-US" dirty="0">
                <a:latin typeface="Comic Sans MS" panose="030F0902030302020204" pitchFamily="66" charset="0"/>
              </a:rPr>
              <a:t>What makes it so special?</a:t>
            </a:r>
          </a:p>
        </p:txBody>
      </p:sp>
    </p:spTree>
    <p:extLst>
      <p:ext uri="{BB962C8B-B14F-4D97-AF65-F5344CB8AC3E}">
        <p14:creationId xmlns:p14="http://schemas.microsoft.com/office/powerpoint/2010/main" val="233779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ACFDD-CCEE-0D4D-9A91-F9D4F3364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Describe and compare the teddies from the photos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47EDC-5034-274E-ABFD-9E557B309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500" y="2506662"/>
            <a:ext cx="5434013" cy="4351338"/>
          </a:xfrm>
        </p:spPr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What’s the same about them?</a:t>
            </a:r>
          </a:p>
          <a:p>
            <a:r>
              <a:rPr lang="en-US" dirty="0">
                <a:latin typeface="Comic Sans MS" panose="030F0902030302020204" pitchFamily="66" charset="0"/>
              </a:rPr>
              <a:t>What’s different?</a:t>
            </a:r>
          </a:p>
          <a:p>
            <a:r>
              <a:rPr lang="en-US" dirty="0">
                <a:latin typeface="Comic Sans MS" panose="030F0902030302020204" pitchFamily="66" charset="0"/>
              </a:rPr>
              <a:t>Which do you prefer?</a:t>
            </a:r>
          </a:p>
        </p:txBody>
      </p:sp>
    </p:spTree>
    <p:extLst>
      <p:ext uri="{BB962C8B-B14F-4D97-AF65-F5344CB8AC3E}">
        <p14:creationId xmlns:p14="http://schemas.microsoft.com/office/powerpoint/2010/main" val="430063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CB690-96D3-E74D-AB11-1D8F67156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Think about how your toys and your parents’ toys may have been different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408EE-6F60-9249-B4C0-E4BF938E1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8213" y="2268538"/>
            <a:ext cx="10515600" cy="4351338"/>
          </a:xfrm>
        </p:spPr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How were they different?</a:t>
            </a:r>
          </a:p>
          <a:p>
            <a:r>
              <a:rPr lang="en-US" dirty="0">
                <a:latin typeface="Comic Sans MS" panose="030F0902030302020204" pitchFamily="66" charset="0"/>
              </a:rPr>
              <a:t>Which do you think you would prefer?</a:t>
            </a:r>
          </a:p>
        </p:txBody>
      </p:sp>
    </p:spTree>
    <p:extLst>
      <p:ext uri="{BB962C8B-B14F-4D97-AF65-F5344CB8AC3E}">
        <p14:creationId xmlns:p14="http://schemas.microsoft.com/office/powerpoint/2010/main" val="3149546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B6AC4-914E-854C-886F-5664BFF5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Choose 5 toys and record their materials and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EB58A-4BA2-9E46-85F9-6E9B40DC0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What are they made from?</a:t>
            </a:r>
          </a:p>
          <a:p>
            <a:r>
              <a:rPr lang="en-US" dirty="0">
                <a:latin typeface="Comic Sans MS" panose="030F0902030302020204" pitchFamily="66" charset="0"/>
              </a:rPr>
              <a:t>How do they feel?</a:t>
            </a:r>
          </a:p>
          <a:p>
            <a:r>
              <a:rPr lang="en-US" dirty="0">
                <a:latin typeface="Comic Sans MS" panose="030F0902030302020204" pitchFamily="66" charset="0"/>
              </a:rPr>
              <a:t>Why do you think this material was chosen?</a:t>
            </a:r>
          </a:p>
        </p:txBody>
      </p:sp>
    </p:spTree>
    <p:extLst>
      <p:ext uri="{BB962C8B-B14F-4D97-AF65-F5344CB8AC3E}">
        <p14:creationId xmlns:p14="http://schemas.microsoft.com/office/powerpoint/2010/main" val="50629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B6AC4-914E-854C-886F-5664BFF53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Research old toys and the materials they are made from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EB58A-4BA2-9E46-85F9-6E9B40DC0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9277350" cy="4351338"/>
          </a:xfrm>
        </p:spPr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Which materials are used?</a:t>
            </a:r>
          </a:p>
          <a:p>
            <a:r>
              <a:rPr lang="en-US" dirty="0">
                <a:latin typeface="Comic Sans MS" panose="030F0902030302020204" pitchFamily="66" charset="0"/>
              </a:rPr>
              <a:t>How do you think they are decorated?</a:t>
            </a:r>
          </a:p>
          <a:p>
            <a:r>
              <a:rPr lang="en-US" dirty="0">
                <a:latin typeface="Comic Sans MS" panose="030F0902030302020204" pitchFamily="66" charset="0"/>
              </a:rPr>
              <a:t>Are toys made from the same materials today?</a:t>
            </a:r>
          </a:p>
        </p:txBody>
      </p:sp>
    </p:spTree>
    <p:extLst>
      <p:ext uri="{BB962C8B-B14F-4D97-AF65-F5344CB8AC3E}">
        <p14:creationId xmlns:p14="http://schemas.microsoft.com/office/powerpoint/2010/main" val="201620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37118-9FA8-B145-B8E7-9FC1F77B9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Record yourself talking about you </a:t>
            </a:r>
            <a:r>
              <a:rPr lang="en-US" dirty="0" err="1">
                <a:latin typeface="Comic Sans MS" panose="030F0902030302020204" pitchFamily="66" charset="0"/>
              </a:rPr>
              <a:t>favourite</a:t>
            </a:r>
            <a:r>
              <a:rPr lang="en-US" dirty="0">
                <a:latin typeface="Comic Sans MS" panose="030F0902030302020204" pitchFamily="66" charset="0"/>
              </a:rPr>
              <a:t> toy – can we guess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482EB7-6969-3340-9E8D-67B542AD2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6862763" cy="4351338"/>
          </a:xfrm>
        </p:spPr>
        <p:txBody>
          <a:bodyPr/>
          <a:lstStyle/>
          <a:p>
            <a:r>
              <a:rPr lang="en-US" dirty="0">
                <a:latin typeface="Comic Sans MS" panose="030F0902030302020204" pitchFamily="66" charset="0"/>
              </a:rPr>
              <a:t>Describe what it looks like</a:t>
            </a:r>
          </a:p>
          <a:p>
            <a:r>
              <a:rPr lang="en-US" dirty="0">
                <a:latin typeface="Comic Sans MS" panose="030F0902030302020204" pitchFamily="66" charset="0"/>
              </a:rPr>
              <a:t>Describe how it works</a:t>
            </a:r>
          </a:p>
          <a:p>
            <a:r>
              <a:rPr lang="en-US" dirty="0">
                <a:latin typeface="Comic Sans MS" panose="030F0902030302020204" pitchFamily="66" charset="0"/>
              </a:rPr>
              <a:t>Describe how to play with it </a:t>
            </a:r>
          </a:p>
        </p:txBody>
      </p:sp>
    </p:spTree>
    <p:extLst>
      <p:ext uri="{BB962C8B-B14F-4D97-AF65-F5344CB8AC3E}">
        <p14:creationId xmlns:p14="http://schemas.microsoft.com/office/powerpoint/2010/main" val="4285200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327</Words>
  <Application>Microsoft Macintosh PowerPoint</Application>
  <PresentationFormat>Widescreen</PresentationFormat>
  <Paragraphs>46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AGCanMyDogCome Medium</vt:lpstr>
      <vt:lpstr>Arial</vt:lpstr>
      <vt:lpstr>Calibri</vt:lpstr>
      <vt:lpstr>Calibri Light</vt:lpstr>
      <vt:lpstr>Comic Sans MS</vt:lpstr>
      <vt:lpstr>Office Theme</vt:lpstr>
      <vt:lpstr>Old and New Toys Activities</vt:lpstr>
      <vt:lpstr>Write a paragraph about your favourite toy</vt:lpstr>
      <vt:lpstr>Interview an adult about their favourite toy</vt:lpstr>
      <vt:lpstr>Design a toy from the future</vt:lpstr>
      <vt:lpstr>Describe and compare the teddies from the photos</vt:lpstr>
      <vt:lpstr>Think about how your toys and your parents’ toys may have been different</vt:lpstr>
      <vt:lpstr>Choose 5 toys and record their materials and properties</vt:lpstr>
      <vt:lpstr>Research old toys and the materials they are made from</vt:lpstr>
      <vt:lpstr>Record yourself talking about you favourite toy – can we guess it?</vt:lpstr>
      <vt:lpstr>Research a spinning top</vt:lpstr>
      <vt:lpstr>Make a timeline to show how toys have changed</vt:lpstr>
      <vt:lpstr>Make a mood board to show your favourite toys</vt:lpstr>
      <vt:lpstr>Make a mood board of Victorian toys and compare them to toys today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and New Toys Activities</dc:title>
  <dc:creator>Lucy Hallmark</dc:creator>
  <cp:lastModifiedBy>Lucy Hallmark</cp:lastModifiedBy>
  <cp:revision>7</cp:revision>
  <dcterms:created xsi:type="dcterms:W3CDTF">2020-06-12T12:50:23Z</dcterms:created>
  <dcterms:modified xsi:type="dcterms:W3CDTF">2020-06-12T14:08:34Z</dcterms:modified>
</cp:coreProperties>
</file>