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7" r:id="rId6"/>
    <p:sldId id="276" r:id="rId7"/>
    <p:sldId id="278" r:id="rId8"/>
    <p:sldId id="279" r:id="rId9"/>
    <p:sldId id="280" r:id="rId10"/>
    <p:sldId id="281" r:id="rId11"/>
    <p:sldId id="282"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E6007E"/>
    <a:srgbClr val="25B7BC"/>
    <a:srgbClr val="EDBCD9"/>
    <a:srgbClr val="8ACBC0"/>
    <a:srgbClr val="009386"/>
    <a:srgbClr val="AFDEF9"/>
    <a:srgbClr val="8C368C"/>
    <a:srgbClr val="CEB5D7"/>
    <a:srgbClr val="85B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Tired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315361"/>
            <a:ext cx="3900239" cy="3328856"/>
          </a:xfrm>
          <a:prstGeom prst="roundRect">
            <a:avLst/>
          </a:prstGeom>
          <a:solidFill>
            <a:srgbClr val="8ACBC0">
              <a:alpha val="65000"/>
            </a:srgbClr>
          </a:solid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tired, they turn green/grey! They often look pale and yawn a lot. Look out for dark circles under their eyes as a sign of feeling tired. They can be in a bad mood or feel angry and tearful without knowing why. Treat them gently and be patient as they will feel better after a good sleep!</a:t>
            </a:r>
          </a:p>
        </p:txBody>
      </p:sp>
      <p:pic>
        <p:nvPicPr>
          <p:cNvPr id="6" name="Picture 5">
            <a:extLst>
              <a:ext uri="{FF2B5EF4-FFF2-40B4-BE49-F238E27FC236}">
                <a16:creationId xmlns:a16="http://schemas.microsoft.com/office/drawing/2014/main" id="{4181E44C-0DEA-4A01-9A2D-01DD76D58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876" y="2840983"/>
            <a:ext cx="2631064" cy="2277611"/>
          </a:xfrm>
          <a:prstGeom prst="rect">
            <a:avLst/>
          </a:prstGeom>
        </p:spPr>
      </p:pic>
    </p:spTree>
    <p:extLst>
      <p:ext uri="{BB962C8B-B14F-4D97-AF65-F5344CB8AC3E}">
        <p14:creationId xmlns:p14="http://schemas.microsoft.com/office/powerpoint/2010/main" val="36410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Worried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315361"/>
            <a:ext cx="3900239" cy="3328856"/>
          </a:xfrm>
          <a:prstGeom prst="roundRect">
            <a:avLst/>
          </a:prstGeom>
          <a:solidFill>
            <a:srgbClr val="EDBCD9"/>
          </a:solid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tired, they turn green/grey! They often look pale and yawn a lot. Look out for dark circles under their eyes as a sign of feeling tired. They can be in a bad mood or feel angry and tearful without knowing why. Treat them gently and be patient as they will feel better after a good sleep!</a:t>
            </a:r>
          </a:p>
        </p:txBody>
      </p:sp>
      <p:pic>
        <p:nvPicPr>
          <p:cNvPr id="4" name="Picture 3">
            <a:extLst>
              <a:ext uri="{FF2B5EF4-FFF2-40B4-BE49-F238E27FC236}">
                <a16:creationId xmlns:a16="http://schemas.microsoft.com/office/drawing/2014/main" id="{C4F78C88-C773-4951-94BD-5B6CA3DE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91" y="2676088"/>
            <a:ext cx="2900171" cy="2610877"/>
          </a:xfrm>
          <a:prstGeom prst="rect">
            <a:avLst/>
          </a:prstGeom>
        </p:spPr>
      </p:pic>
    </p:spTree>
    <p:extLst>
      <p:ext uri="{BB962C8B-B14F-4D97-AF65-F5344CB8AC3E}">
        <p14:creationId xmlns:p14="http://schemas.microsoft.com/office/powerpoint/2010/main" val="1995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Mood Monsters</a:t>
            </a:r>
          </a:p>
        </p:txBody>
      </p:sp>
      <p:sp>
        <p:nvSpPr>
          <p:cNvPr id="7" name="Rectangle 6">
            <a:extLst>
              <a:ext uri="{FF2B5EF4-FFF2-40B4-BE49-F238E27FC236}">
                <a16:creationId xmlns:a16="http://schemas.microsoft.com/office/drawing/2014/main" id="{1148F511-2A5E-4812-A71E-4F76D30837C6}"/>
              </a:ext>
            </a:extLst>
          </p:cNvPr>
          <p:cNvSpPr/>
          <p:nvPr/>
        </p:nvSpPr>
        <p:spPr>
          <a:xfrm>
            <a:off x="755650" y="2101176"/>
            <a:ext cx="7632700" cy="2769989"/>
          </a:xfrm>
          <a:prstGeom prst="rect">
            <a:avLst/>
          </a:prstGeom>
        </p:spPr>
        <p:txBody>
          <a:bodyPr wrap="square" lIns="0" tIns="0" rIns="0" bIns="0">
            <a:spAutoFit/>
          </a:bodyPr>
          <a:lstStyle/>
          <a:p>
            <a:pPr algn="ctr"/>
            <a:r>
              <a:rPr lang="en-GB" dirty="0"/>
              <a:t>These strange round creatures often change how they look to show how they are feeling! They can change colour several times a day as their moods change. </a:t>
            </a:r>
          </a:p>
          <a:p>
            <a:pPr algn="ctr"/>
            <a:endParaRPr lang="en-GB" dirty="0"/>
          </a:p>
          <a:p>
            <a:pPr algn="ctr"/>
            <a:r>
              <a:rPr lang="en-GB" dirty="0"/>
              <a:t>Sometimes they are happy and a bright </a:t>
            </a:r>
            <a:r>
              <a:rPr lang="en-GB" b="1" dirty="0">
                <a:solidFill>
                  <a:srgbClr val="F9B000"/>
                </a:solidFill>
              </a:rPr>
              <a:t>yellow</a:t>
            </a:r>
            <a:r>
              <a:rPr lang="en-GB" dirty="0"/>
              <a:t> colour, sometimes they feel sad and turn </a:t>
            </a:r>
            <a:r>
              <a:rPr lang="en-GB" b="1" dirty="0">
                <a:solidFill>
                  <a:srgbClr val="00649C"/>
                </a:solidFill>
              </a:rPr>
              <a:t>blue</a:t>
            </a:r>
            <a:r>
              <a:rPr lang="en-GB" dirty="0"/>
              <a:t>, sometimes they go bright </a:t>
            </a:r>
            <a:r>
              <a:rPr lang="en-GB" b="1" dirty="0">
                <a:solidFill>
                  <a:srgbClr val="8C368C"/>
                </a:solidFill>
              </a:rPr>
              <a:t>purple</a:t>
            </a:r>
            <a:r>
              <a:rPr lang="en-GB" dirty="0"/>
              <a:t> when they get excited, sometimes they go</a:t>
            </a:r>
            <a:r>
              <a:rPr lang="en-GB" dirty="0">
                <a:solidFill>
                  <a:schemeClr val="accent2"/>
                </a:solidFill>
              </a:rPr>
              <a:t> </a:t>
            </a:r>
            <a:r>
              <a:rPr lang="en-GB" b="1" dirty="0">
                <a:solidFill>
                  <a:srgbClr val="E94E13"/>
                </a:solidFill>
              </a:rPr>
              <a:t>orange</a:t>
            </a:r>
            <a:r>
              <a:rPr lang="en-GB" dirty="0">
                <a:solidFill>
                  <a:schemeClr val="accent2"/>
                </a:solidFill>
              </a:rPr>
              <a:t> </a:t>
            </a:r>
            <a:r>
              <a:rPr lang="en-GB" dirty="0"/>
              <a:t>if they get a surprise or bright </a:t>
            </a:r>
            <a:r>
              <a:rPr lang="en-GB" b="1" dirty="0">
                <a:solidFill>
                  <a:srgbClr val="E51E21"/>
                </a:solidFill>
              </a:rPr>
              <a:t>red</a:t>
            </a:r>
            <a:r>
              <a:rPr lang="en-GB" dirty="0"/>
              <a:t> when they're angry or even </a:t>
            </a:r>
            <a:r>
              <a:rPr lang="en-GB" b="1" dirty="0">
                <a:solidFill>
                  <a:srgbClr val="689429"/>
                </a:solidFill>
              </a:rPr>
              <a:t>green</a:t>
            </a:r>
            <a:r>
              <a:rPr lang="en-GB" dirty="0"/>
              <a:t> if they feel scared! Sometimes they feel calm and a </a:t>
            </a:r>
            <a:r>
              <a:rPr lang="en-GB" b="1" dirty="0">
                <a:solidFill>
                  <a:srgbClr val="47B1E5"/>
                </a:solidFill>
              </a:rPr>
              <a:t>light blue</a:t>
            </a:r>
            <a:r>
              <a:rPr lang="en-GB" dirty="0"/>
              <a:t>, other times they are tired and turn </a:t>
            </a:r>
            <a:r>
              <a:rPr lang="en-GB" b="1" dirty="0">
                <a:solidFill>
                  <a:srgbClr val="25B7BC"/>
                </a:solidFill>
              </a:rPr>
              <a:t>teal green</a:t>
            </a:r>
            <a:r>
              <a:rPr lang="en-GB" dirty="0"/>
              <a:t> or bright </a:t>
            </a:r>
            <a:r>
              <a:rPr lang="en-GB" b="1" dirty="0">
                <a:solidFill>
                  <a:schemeClr val="accent1"/>
                </a:solidFill>
              </a:rPr>
              <a:t>pink</a:t>
            </a:r>
            <a:r>
              <a:rPr lang="en-GB" dirty="0"/>
              <a:t> if they feel worried.</a:t>
            </a:r>
          </a:p>
        </p:txBody>
      </p:sp>
      <p:sp>
        <p:nvSpPr>
          <p:cNvPr id="8" name="Rectangle 7">
            <a:extLst>
              <a:ext uri="{FF2B5EF4-FFF2-40B4-BE49-F238E27FC236}">
                <a16:creationId xmlns:a16="http://schemas.microsoft.com/office/drawing/2014/main" id="{908100EC-9982-4769-AB7D-C5F8DBE43949}"/>
              </a:ext>
            </a:extLst>
          </p:cNvPr>
          <p:cNvSpPr/>
          <p:nvPr/>
        </p:nvSpPr>
        <p:spPr>
          <a:xfrm>
            <a:off x="755651" y="1417222"/>
            <a:ext cx="7632700" cy="495108"/>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Are you ready to meet the Mood Monsters? </a:t>
            </a:r>
          </a:p>
        </p:txBody>
      </p:sp>
      <p:sp>
        <p:nvSpPr>
          <p:cNvPr id="9" name="Rectangle 8">
            <a:extLst>
              <a:ext uri="{FF2B5EF4-FFF2-40B4-BE49-F238E27FC236}">
                <a16:creationId xmlns:a16="http://schemas.microsoft.com/office/drawing/2014/main" id="{31E63A9A-CBD9-460F-8591-0B87C9534DB5}"/>
              </a:ext>
            </a:extLst>
          </p:cNvPr>
          <p:cNvSpPr/>
          <p:nvPr/>
        </p:nvSpPr>
        <p:spPr>
          <a:xfrm>
            <a:off x="755651" y="5113086"/>
            <a:ext cx="7632700" cy="772107"/>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Let’s look at each Mood Monster. See if you can tell how each Mood Monster is feeling!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Happy</a:t>
            </a:r>
          </a:p>
        </p:txBody>
      </p:sp>
      <p:pic>
        <p:nvPicPr>
          <p:cNvPr id="4" name="Picture 3">
            <a:extLst>
              <a:ext uri="{FF2B5EF4-FFF2-40B4-BE49-F238E27FC236}">
                <a16:creationId xmlns:a16="http://schemas.microsoft.com/office/drawing/2014/main" id="{610B0787-4512-453C-8475-52CC1B08E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1" y="2591177"/>
            <a:ext cx="3491242" cy="2777224"/>
          </a:xfrm>
          <a:prstGeom prst="rect">
            <a:avLst/>
          </a:prstGeom>
        </p:spPr>
      </p:pic>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happy, they turn yellow! They are smiley and cheerful. They are friendly, kind and helpful and like to wave and cuddle their friends. They often make friends with the other monsters and help</a:t>
            </a:r>
          </a:p>
          <a:p>
            <a:pPr algn="ctr"/>
            <a:r>
              <a:rPr lang="en-GB" dirty="0">
                <a:solidFill>
                  <a:schemeClr val="tx1"/>
                </a:solidFill>
              </a:rPr>
              <a:t>them feel happy too.</a:t>
            </a:r>
          </a:p>
        </p:txBody>
      </p:sp>
    </p:spTree>
    <p:extLst>
      <p:ext uri="{BB962C8B-B14F-4D97-AF65-F5344CB8AC3E}">
        <p14:creationId xmlns:p14="http://schemas.microsoft.com/office/powerpoint/2010/main" val="5840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Sad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99919"/>
            <a:ext cx="3900239" cy="3022736"/>
          </a:xfrm>
          <a:prstGeom prst="roundRect">
            <a:avLst/>
          </a:prstGeom>
          <a:solidFill>
            <a:srgbClr val="AF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sad, they turn blue. They feel unhappy and sometimes cry. They often stay by themselves and are very quiet. To change how they feel, they make friends, talk to others and get help to work out how to solve their problems.</a:t>
            </a:r>
          </a:p>
        </p:txBody>
      </p:sp>
      <p:pic>
        <p:nvPicPr>
          <p:cNvPr id="7" name="Picture 6">
            <a:extLst>
              <a:ext uri="{FF2B5EF4-FFF2-40B4-BE49-F238E27FC236}">
                <a16:creationId xmlns:a16="http://schemas.microsoft.com/office/drawing/2014/main" id="{B7C03809-96BD-4E85-90AA-056C60534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18" y="2659310"/>
            <a:ext cx="2666350" cy="2709566"/>
          </a:xfrm>
          <a:prstGeom prst="rect">
            <a:avLst/>
          </a:prstGeom>
        </p:spPr>
      </p:pic>
    </p:spTree>
    <p:extLst>
      <p:ext uri="{BB962C8B-B14F-4D97-AF65-F5344CB8AC3E}">
        <p14:creationId xmlns:p14="http://schemas.microsoft.com/office/powerpoint/2010/main" val="5333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Angry</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164360"/>
            <a:ext cx="3900239" cy="3693854"/>
          </a:xfrm>
          <a:prstGeom prst="roundRect">
            <a:avLst/>
          </a:prstGeom>
          <a:solidFill>
            <a:srgbClr val="F9C4BF"/>
          </a:solidFill>
          <a:ln w="38100">
            <a:solidFill>
              <a:srgbClr val="E51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angry, they turn red! They feel cross and irritable. They stamp around and sometimes shout. They are often noisy and other monsters are sometimes scared of them. To change how they feel they sit quietly and calm down, talk to others and think carefully to work out ways to solve their problems.</a:t>
            </a:r>
          </a:p>
        </p:txBody>
      </p:sp>
      <p:pic>
        <p:nvPicPr>
          <p:cNvPr id="4" name="Picture 3">
            <a:extLst>
              <a:ext uri="{FF2B5EF4-FFF2-40B4-BE49-F238E27FC236}">
                <a16:creationId xmlns:a16="http://schemas.microsoft.com/office/drawing/2014/main" id="{0F99761C-0D76-47D9-B4F4-0F7B8A7C9B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326" y="2768323"/>
            <a:ext cx="2719999" cy="2341899"/>
          </a:xfrm>
          <a:prstGeom prst="rect">
            <a:avLst/>
          </a:prstGeom>
        </p:spPr>
      </p:pic>
    </p:spTree>
    <p:extLst>
      <p:ext uri="{BB962C8B-B14F-4D97-AF65-F5344CB8AC3E}">
        <p14:creationId xmlns:p14="http://schemas.microsoft.com/office/powerpoint/2010/main" val="25605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Surprised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F8BD95">
              <a:alpha val="80000"/>
            </a:srgbClr>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surprised, they turn orange! They feel happy and a little shocked! They never know what to expect and sometimes jump in surprise! They have big eyes and a big round mouth. They have big bushy eyebrows which are often high up near their hair!</a:t>
            </a:r>
          </a:p>
        </p:txBody>
      </p:sp>
      <p:pic>
        <p:nvPicPr>
          <p:cNvPr id="10" name="Picture 9">
            <a:extLst>
              <a:ext uri="{FF2B5EF4-FFF2-40B4-BE49-F238E27FC236}">
                <a16:creationId xmlns:a16="http://schemas.microsoft.com/office/drawing/2014/main" id="{8D7A5550-EE8B-4012-9DD8-34E8A398A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58" y="2713933"/>
            <a:ext cx="2874533" cy="2520797"/>
          </a:xfrm>
          <a:prstGeom prst="rect">
            <a:avLst/>
          </a:prstGeom>
        </p:spPr>
      </p:pic>
    </p:spTree>
    <p:extLst>
      <p:ext uri="{BB962C8B-B14F-4D97-AF65-F5344CB8AC3E}">
        <p14:creationId xmlns:p14="http://schemas.microsoft.com/office/powerpoint/2010/main" val="38306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Scared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D5E4A7"/>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are scared, they turn green! They often scamper around quietly and tiptoe quickly from place to place. They like to hide under or behind things and can be very quiet. To change how they feel they talk to others about what frightens or worries them.</a:t>
            </a:r>
          </a:p>
        </p:txBody>
      </p:sp>
      <p:pic>
        <p:nvPicPr>
          <p:cNvPr id="4" name="Picture 3">
            <a:extLst>
              <a:ext uri="{FF2B5EF4-FFF2-40B4-BE49-F238E27FC236}">
                <a16:creationId xmlns:a16="http://schemas.microsoft.com/office/drawing/2014/main" id="{7AEC529B-4E72-4288-AD91-40190BE19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34" y="2716433"/>
            <a:ext cx="2880494" cy="2590121"/>
          </a:xfrm>
          <a:prstGeom prst="rect">
            <a:avLst/>
          </a:prstGeom>
        </p:spPr>
      </p:pic>
    </p:spTree>
    <p:extLst>
      <p:ext uri="{BB962C8B-B14F-4D97-AF65-F5344CB8AC3E}">
        <p14:creationId xmlns:p14="http://schemas.microsoft.com/office/powerpoint/2010/main" val="6347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Exited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79509"/>
            <a:ext cx="3900239" cy="3000560"/>
          </a:xfrm>
          <a:prstGeom prst="roundRect">
            <a:avLst/>
          </a:prstGeom>
          <a:solidFill>
            <a:srgbClr val="CEB5D7"/>
          </a:solidFill>
          <a:ln w="38100">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excited, they turn purple! They often bounce around and often jump up and down with excitement! They move very quickly and often tire themselves out. Sometimes they have to stop to rest before bouncing around again!</a:t>
            </a:r>
          </a:p>
        </p:txBody>
      </p:sp>
      <p:pic>
        <p:nvPicPr>
          <p:cNvPr id="6" name="Picture 5">
            <a:extLst>
              <a:ext uri="{FF2B5EF4-FFF2-40B4-BE49-F238E27FC236}">
                <a16:creationId xmlns:a16="http://schemas.microsoft.com/office/drawing/2014/main" id="{029185FD-66A7-43E8-B0C7-B428CD318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848" y="2703771"/>
            <a:ext cx="2550254" cy="2553861"/>
          </a:xfrm>
          <a:prstGeom prst="rect">
            <a:avLst/>
          </a:prstGeom>
        </p:spPr>
      </p:pic>
    </p:spTree>
    <p:extLst>
      <p:ext uri="{BB962C8B-B14F-4D97-AF65-F5344CB8AC3E}">
        <p14:creationId xmlns:p14="http://schemas.microsoft.com/office/powerpoint/2010/main" val="26072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Calm</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097248"/>
            <a:ext cx="3900239" cy="3765082"/>
          </a:xfrm>
          <a:prstGeom prst="roundRect">
            <a:avLst/>
          </a:prstGeom>
          <a:solidFill>
            <a:srgbClr val="AFDEF9"/>
          </a:solidFill>
          <a:ln w="381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calm, they turn blue/grey! They are often relaxed, sitting comfortably and do not feel stressed. They have a clear mind and can make great choices when they are learning, making decisions or talking in front of others. They will often find the other monsters like to be near them and make the other monsters feel calm too. </a:t>
            </a:r>
          </a:p>
        </p:txBody>
      </p:sp>
      <p:pic>
        <p:nvPicPr>
          <p:cNvPr id="4" name="Picture 3">
            <a:extLst>
              <a:ext uri="{FF2B5EF4-FFF2-40B4-BE49-F238E27FC236}">
                <a16:creationId xmlns:a16="http://schemas.microsoft.com/office/drawing/2014/main" id="{882BF3B0-F62E-45BA-9CA6-F5BA326EE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72" y="2688557"/>
            <a:ext cx="2871877" cy="2582463"/>
          </a:xfrm>
          <a:prstGeom prst="rect">
            <a:avLst/>
          </a:prstGeom>
        </p:spPr>
      </p:pic>
    </p:spTree>
    <p:extLst>
      <p:ext uri="{BB962C8B-B14F-4D97-AF65-F5344CB8AC3E}">
        <p14:creationId xmlns:p14="http://schemas.microsoft.com/office/powerpoint/2010/main" val="29151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86</TotalTime>
  <Words>677</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Twinkl</vt:lpstr>
      <vt:lpstr>Arial</vt:lpstr>
      <vt:lpstr>Office Theme</vt:lpstr>
      <vt:lpstr>PowerPoint Presentation</vt:lpstr>
      <vt:lpstr>Mood Monsters</vt:lpstr>
      <vt:lpstr>Happy</vt:lpstr>
      <vt:lpstr>Sad</vt:lpstr>
      <vt:lpstr>Angry</vt:lpstr>
      <vt:lpstr>Surprised</vt:lpstr>
      <vt:lpstr>Scared</vt:lpstr>
      <vt:lpstr>Exited</vt:lpstr>
      <vt:lpstr>Calm</vt:lpstr>
      <vt:lpstr>Tired</vt:lpstr>
      <vt:lpstr>Worried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Twinkl-A1</dc:creator>
  <cp:lastModifiedBy>S Liversey</cp:lastModifiedBy>
  <cp:revision>6</cp:revision>
  <dcterms:created xsi:type="dcterms:W3CDTF">2020-06-01T03:34:04Z</dcterms:created>
  <dcterms:modified xsi:type="dcterms:W3CDTF">2020-06-05T17:04:15Z</dcterms:modified>
</cp:coreProperties>
</file>