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8" r:id="rId5"/>
    <p:sldId id="30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C83EB3-5573-48FD-9D1B-AB3F3E936F07}" v="539" dt="2018-06-04T16:13:55.0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eigh Sobol" userId="8430f2a2-602f-4dde-a79b-412efd9dd8bf" providerId="ADAL" clId="{3AC83EB3-5573-48FD-9D1B-AB3F3E936F07}"/>
    <pc:docChg chg="undo custSel modSld">
      <pc:chgData name="Ashleigh Sobol" userId="8430f2a2-602f-4dde-a79b-412efd9dd8bf" providerId="ADAL" clId="{3AC83EB3-5573-48FD-9D1B-AB3F3E936F07}" dt="2018-06-04T16:13:11.298" v="33" actId="20577"/>
      <pc:docMkLst>
        <pc:docMk/>
      </pc:docMkLst>
      <pc:sldChg chg="addSp delSp modSp">
        <pc:chgData name="Ashleigh Sobol" userId="8430f2a2-602f-4dde-a79b-412efd9dd8bf" providerId="ADAL" clId="{3AC83EB3-5573-48FD-9D1B-AB3F3E936F07}" dt="2018-06-04T16:13:11.298" v="33" actId="20577"/>
        <pc:sldMkLst>
          <pc:docMk/>
          <pc:sldMk cId="2637481266" sldId="256"/>
        </pc:sldMkLst>
        <pc:spChg chg="add del">
          <ac:chgData name="Ashleigh Sobol" userId="8430f2a2-602f-4dde-a79b-412efd9dd8bf" providerId="ADAL" clId="{3AC83EB3-5573-48FD-9D1B-AB3F3E936F07}" dt="2018-06-04T16:10:47.640" v="1" actId="20577"/>
          <ac:spMkLst>
            <pc:docMk/>
            <pc:sldMk cId="2637481266" sldId="256"/>
            <ac:spMk id="2" creationId="{7B7E59C8-B528-458B-9438-63D0AA336180}"/>
          </ac:spMkLst>
        </pc:spChg>
        <pc:spChg chg="add del">
          <ac:chgData name="Ashleigh Sobol" userId="8430f2a2-602f-4dde-a79b-412efd9dd8bf" providerId="ADAL" clId="{3AC83EB3-5573-48FD-9D1B-AB3F3E936F07}" dt="2018-06-04T16:11:00.617" v="5" actId="20577"/>
          <ac:spMkLst>
            <pc:docMk/>
            <pc:sldMk cId="2637481266" sldId="256"/>
            <ac:spMk id="3" creationId="{62F6D938-4681-4EA0-96B1-28F049B8E7EB}"/>
          </ac:spMkLst>
        </pc:spChg>
        <pc:spChg chg="add del mod">
          <ac:chgData name="Ashleigh Sobol" userId="8430f2a2-602f-4dde-a79b-412efd9dd8bf" providerId="ADAL" clId="{3AC83EB3-5573-48FD-9D1B-AB3F3E936F07}" dt="2018-06-04T16:13:11.298" v="33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Ashleigh Sobol" userId="8430f2a2-602f-4dde-a79b-412efd9dd8bf" providerId="ADAL" clId="{E9DD7F2D-4B0E-4BC7-A5B4-AB435B8EFA7C}"/>
    <pc:docChg chg="undo addSld modSld">
      <pc:chgData name="Ashleigh Sobol" userId="8430f2a2-602f-4dde-a79b-412efd9dd8bf" providerId="ADAL" clId="{E9DD7F2D-4B0E-4BC7-A5B4-AB435B8EFA7C}" dt="2018-06-04T16:03:36.103" v="502" actId="20577"/>
      <pc:docMkLst>
        <pc:docMk/>
      </pc:docMkLst>
      <pc:sldChg chg="modSp">
        <pc:chgData name="Ashleigh Sobol" userId="8430f2a2-602f-4dde-a79b-412efd9dd8bf" providerId="ADAL" clId="{E9DD7F2D-4B0E-4BC7-A5B4-AB435B8EFA7C}" dt="2018-06-04T16:03:36.103" v="502" actId="20577"/>
        <pc:sldMkLst>
          <pc:docMk/>
          <pc:sldMk cId="2637481266" sldId="256"/>
        </pc:sldMkLst>
        <pc:spChg chg="mod">
          <ac:chgData name="Ashleigh Sobol" userId="8430f2a2-602f-4dde-a79b-412efd9dd8bf" providerId="ADAL" clId="{E9DD7F2D-4B0E-4BC7-A5B4-AB435B8EFA7C}" dt="2018-06-04T16:03:36.103" v="502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E9DD7F2D-4B0E-4BC7-A5B4-AB435B8EFA7C}" dt="2018-06-04T16:00:29.852" v="391" actId="20577"/>
        <pc:sldMkLst>
          <pc:docMk/>
          <pc:sldMk cId="273723392" sldId="308"/>
        </pc:sldMkLst>
        <pc:spChg chg="mod">
          <ac:chgData name="Ashleigh Sobol" userId="8430f2a2-602f-4dde-a79b-412efd9dd8bf" providerId="ADAL" clId="{E9DD7F2D-4B0E-4BC7-A5B4-AB435B8EFA7C}" dt="2018-06-04T16:00:29.852" v="391" actId="20577"/>
          <ac:spMkLst>
            <pc:docMk/>
            <pc:sldMk cId="273723392" sldId="308"/>
            <ac:spMk id="19" creationId="{5252A847-DE45-4FA3-A1F8-EEBEB845FF8E}"/>
          </ac:spMkLst>
        </pc:spChg>
      </pc:sldChg>
      <pc:sldChg chg="modSp add">
        <pc:chgData name="Ashleigh Sobol" userId="8430f2a2-602f-4dde-a79b-412efd9dd8bf" providerId="ADAL" clId="{E9DD7F2D-4B0E-4BC7-A5B4-AB435B8EFA7C}" dt="2018-06-04T16:03:22.540" v="478" actId="20577"/>
        <pc:sldMkLst>
          <pc:docMk/>
          <pc:sldMk cId="3830866167" sldId="309"/>
        </pc:sldMkLst>
        <pc:spChg chg="mod">
          <ac:chgData name="Ashleigh Sobol" userId="8430f2a2-602f-4dde-a79b-412efd9dd8bf" providerId="ADAL" clId="{E9DD7F2D-4B0E-4BC7-A5B4-AB435B8EFA7C}" dt="2018-06-04T16:03:22.540" v="478" actId="20577"/>
          <ac:spMkLst>
            <pc:docMk/>
            <pc:sldMk cId="3830866167" sldId="309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algn="ctr"/>
            <a:r>
              <a:rPr lang="en-GB" sz="2000" u="sng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Investigation 1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To multiply any two digit number by 11, you can add the two digits of the number together, then put the sum between the two digits. </a:t>
            </a:r>
            <a:b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</a:br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/>
            </a:r>
            <a:b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</a:br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For example: to find 11 x </a:t>
            </a:r>
            <a:r>
              <a:rPr lang="en-GB" sz="2800" dirty="0">
                <a:solidFill>
                  <a:srgbClr val="00B0F0"/>
                </a:solidFill>
                <a:latin typeface="SassoonCRInfantMedium" panose="02000603020000020003" pitchFamily="2" charset="0"/>
              </a:rPr>
              <a:t>71</a:t>
            </a:r>
          </a:p>
          <a:p>
            <a:pPr marL="88900" algn="ctr"/>
            <a:endParaRPr lang="en-GB" sz="16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rgbClr val="00B0F0"/>
                </a:solidFill>
                <a:latin typeface="SassoonCRInfantMedium" panose="02000603020000020003" pitchFamily="2" charset="0"/>
              </a:rPr>
              <a:t>7</a:t>
            </a:r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 + </a:t>
            </a:r>
            <a:r>
              <a:rPr lang="en-GB" sz="2800" dirty="0">
                <a:solidFill>
                  <a:srgbClr val="00B0F0"/>
                </a:solidFill>
                <a:latin typeface="SassoonCRInfantMedium" panose="02000603020000020003" pitchFamily="2" charset="0"/>
              </a:rPr>
              <a:t>1</a:t>
            </a:r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 = </a:t>
            </a:r>
            <a:r>
              <a:rPr lang="en-GB" sz="28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8</a:t>
            </a:r>
          </a:p>
          <a:p>
            <a:pPr marL="88900" algn="ctr"/>
            <a:endParaRPr lang="en-GB" sz="16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Therefore, the answer is </a:t>
            </a:r>
            <a:r>
              <a:rPr lang="en-GB" sz="2800" dirty="0">
                <a:solidFill>
                  <a:srgbClr val="00B0F0"/>
                </a:solidFill>
                <a:latin typeface="SassoonCRInfantMedium" panose="02000603020000020003" pitchFamily="2" charset="0"/>
              </a:rPr>
              <a:t>7</a:t>
            </a:r>
            <a:r>
              <a:rPr lang="en-GB" sz="2800" dirty="0">
                <a:solidFill>
                  <a:srgbClr val="FF0000"/>
                </a:solidFill>
                <a:latin typeface="SassoonCRInfantMedium" panose="02000603020000020003" pitchFamily="2" charset="0"/>
              </a:rPr>
              <a:t>8</a:t>
            </a:r>
            <a:r>
              <a:rPr lang="en-GB" sz="2800" dirty="0">
                <a:solidFill>
                  <a:srgbClr val="00B0F0"/>
                </a:solidFill>
                <a:latin typeface="SassoonCRInfantMedium" panose="02000603020000020003" pitchFamily="2" charset="0"/>
              </a:rPr>
              <a:t>1</a:t>
            </a:r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Will this always work when multiplying by a 2 digit number? Why?</a:t>
            </a:r>
            <a:r>
              <a:rPr lang="en-GB" sz="24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723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algn="ctr"/>
            <a:r>
              <a:rPr lang="en-GB" sz="2000" u="sng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Investigation 2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Can you come up with a rule for multiplying </a:t>
            </a:r>
          </a:p>
          <a:p>
            <a:pPr marL="88900" algn="ctr"/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any 3 digit number by 11?</a:t>
            </a:r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866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6" ma:contentTypeDescription="Create a new document." ma:contentTypeScope="" ma:versionID="232a3161d8cdc1753e67d98af04160a5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d8d44c83432fc13a39548b2e53d683a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6144f90-c7b6-48d0-aae5-f5e9e48cc3df"/>
    <ds:schemaRef ds:uri="http://schemas.microsoft.com/office/2006/documentManagement/types"/>
    <ds:schemaRef ds:uri="http://schemas.microsoft.com/office/2006/metadata/properties"/>
    <ds:schemaRef ds:uri="5c7a0828-c5e4-45f8-a074-18a8fdc88ec6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F0256B0-6434-456E-92CE-1AA69C9C10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1008</TotalTime>
  <Words>49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SassoonCRInfantMedium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Phil Bull</cp:lastModifiedBy>
  <cp:revision>49</cp:revision>
  <dcterms:created xsi:type="dcterms:W3CDTF">2018-03-17T10:08:43Z</dcterms:created>
  <dcterms:modified xsi:type="dcterms:W3CDTF">2020-05-28T22:08:22Z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