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206" y="901336"/>
            <a:ext cx="9052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Kerry Darlington </a:t>
            </a:r>
          </a:p>
          <a:p>
            <a:r>
              <a:rPr lang="en-GB" sz="4400" u="sng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n-GB" sz="4400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rt project</a:t>
            </a:r>
          </a:p>
          <a:p>
            <a:endParaRPr lang="en-GB" sz="4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9" r="2842" b="6722"/>
          <a:stretch/>
        </p:blipFill>
        <p:spPr>
          <a:xfrm>
            <a:off x="541973" y="2312942"/>
            <a:ext cx="3729582" cy="3996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554" y="2312941"/>
            <a:ext cx="3790950" cy="3891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503" y="164173"/>
            <a:ext cx="3048000" cy="3971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1525" y="2331111"/>
            <a:ext cx="3521801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771" y="63984"/>
            <a:ext cx="5067300" cy="3136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21" y="3325888"/>
            <a:ext cx="4083389" cy="32316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771" y="3325888"/>
            <a:ext cx="4774886" cy="3231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4103" t="6408" r="5156" b="2763"/>
          <a:stretch/>
        </p:blipFill>
        <p:spPr>
          <a:xfrm>
            <a:off x="906621" y="261258"/>
            <a:ext cx="408338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2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589" y="927463"/>
            <a:ext cx="881742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Kerry Darlington is a local artist. I love her work and it links brilliantly with ‘The Tin Forest’ Literacy work.</a:t>
            </a:r>
            <a:r>
              <a:rPr lang="en-GB" b="1" dirty="0"/>
              <a:t> </a:t>
            </a:r>
            <a:endParaRPr lang="en-GB" b="1" dirty="0" smtClean="0"/>
          </a:p>
          <a:p>
            <a:r>
              <a:rPr lang="en-GB" b="1" dirty="0" smtClean="0"/>
              <a:t>Kerry </a:t>
            </a:r>
            <a:r>
              <a:rPr lang="en-GB" b="1" dirty="0"/>
              <a:t>Darlington</a:t>
            </a:r>
            <a:r>
              <a:rPr lang="en-GB" dirty="0"/>
              <a:t> was born in 1974 in Rhyl, North Wales. She was inspired by magical fairy tale picture books and stories during her </a:t>
            </a:r>
            <a:r>
              <a:rPr lang="en-GB" dirty="0" smtClean="0"/>
              <a:t>childhood. Some of her paintings are sold in a Chester art gallery.</a:t>
            </a:r>
            <a:endParaRPr lang="en-GB" sz="28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Can you find out some more facts about Kerry Darlington?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What kind of painting materials does she like to use?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Choose one of her paintings and have a go at creating your own version. You could use different colours to the ones she used, water colours, sharpies, paint or sketching pencils to recreate your work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Draw different trees, animals, insects and blend colours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Investigate patterns and use hatching and cross hatching techniques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Draw your own forest to replace the tin forest in the story</a:t>
            </a:r>
          </a:p>
          <a:p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929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82" y="1471885"/>
            <a:ext cx="4629150" cy="26429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2282" y="600891"/>
            <a:ext cx="7935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latin typeface="Comic Sans MS" panose="030F0702030302020204" pitchFamily="66" charset="0"/>
              </a:rPr>
              <a:t>Blending, hatching and cross hatching examples</a:t>
            </a:r>
            <a:endParaRPr lang="en-GB" sz="2800" u="sng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164" y="1077944"/>
            <a:ext cx="4448175" cy="2344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804503" y="3249448"/>
            <a:ext cx="2476107" cy="4400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108" y="4114801"/>
            <a:ext cx="2219325" cy="2371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7139" y="3619501"/>
            <a:ext cx="21621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8121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</TotalTime>
  <Words>37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Comic Sans MS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Barnes</dc:creator>
  <cp:lastModifiedBy>Melissa Gittins</cp:lastModifiedBy>
  <cp:revision>27</cp:revision>
  <dcterms:created xsi:type="dcterms:W3CDTF">2020-04-15T08:50:09Z</dcterms:created>
  <dcterms:modified xsi:type="dcterms:W3CDTF">2020-05-03T18:42:06Z</dcterms:modified>
</cp:coreProperties>
</file>