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206" y="901336"/>
            <a:ext cx="90525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Vincent Van Gogh</a:t>
            </a:r>
          </a:p>
          <a:p>
            <a:r>
              <a:rPr lang="en-GB" sz="44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Art project</a:t>
            </a:r>
            <a:endParaRPr lang="en-GB" sz="4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 descr="Health of Vincent van Gogh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" y="2347886"/>
            <a:ext cx="3274423" cy="4125773"/>
          </a:xfrm>
          <a:prstGeom prst="rect">
            <a:avLst/>
          </a:prstGeom>
        </p:spPr>
      </p:pic>
      <p:pic>
        <p:nvPicPr>
          <p:cNvPr id="1026" name="Picture 2" descr="Vincent van Gogh - Paintings, Quotes &amp; Death - Biogra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1" y="2347886"/>
            <a:ext cx="4808311" cy="35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:Van Gogh - Starry Night - Google Art Project.jpg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4" y="300445"/>
            <a:ext cx="5672423" cy="3931921"/>
          </a:xfrm>
          <a:prstGeom prst="rect">
            <a:avLst/>
          </a:prstGeom>
        </p:spPr>
      </p:pic>
      <p:pic>
        <p:nvPicPr>
          <p:cNvPr id="3" name="Picture 2" descr="Vincent van Gogh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17" y="300445"/>
            <a:ext cx="2286000" cy="3000375"/>
          </a:xfrm>
          <a:prstGeom prst="rect">
            <a:avLst/>
          </a:prstGeom>
        </p:spPr>
      </p:pic>
      <p:pic>
        <p:nvPicPr>
          <p:cNvPr id="4" name="Picture 3" descr="Five Ways of Seeing Van Gogh’s Irises | The Getty Iri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17" y="3579415"/>
            <a:ext cx="4470351" cy="3009776"/>
          </a:xfrm>
          <a:prstGeom prst="rect">
            <a:avLst/>
          </a:prstGeom>
        </p:spPr>
      </p:pic>
      <p:pic>
        <p:nvPicPr>
          <p:cNvPr id="6" name="Picture 5" descr="File:Vincent van Gogh - Wheat Field with Cypresses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09" y="4400121"/>
            <a:ext cx="3148597" cy="21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26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589" y="927463"/>
            <a:ext cx="88174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Vincent Van Gogh is one of my favourite artists and I love all his work</a:t>
            </a:r>
          </a:p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Art activities: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Find out 5 or more facts about Vincent Van Gogh. Where was he born? Why is he so famous? Where did he live as an adult and what did he like to paint?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He is famous for his ‘Sunflowers’ paintings. What facts can you find out about this series of paintings?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 ‘Starry Night’ is another famous painting by Vincent. What other famous paintings did </a:t>
            </a:r>
            <a:r>
              <a:rPr lang="en-GB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he create?</a:t>
            </a:r>
            <a:endParaRPr lang="en-GB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Choose one of his paintings and have a go at creating your own version. You could use different colours to the ones he used, water colours, sharpies, paint or sketching pencils to recreate your work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Draw flowers using black pens and shade using pencils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Investigate colour mixing by using, for example, yellow paint and adding white. Try mixing blue and white . You could blend colours using oil pastels</a:t>
            </a:r>
          </a:p>
          <a:p>
            <a:endParaRPr lang="en-GB" sz="2000" dirty="0" smtClean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9297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023" y="1071154"/>
            <a:ext cx="8725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Use these examples of flowers art to help with your 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" y="2521132"/>
            <a:ext cx="3526972" cy="357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98" y="2521132"/>
            <a:ext cx="2943496" cy="2207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298" y="2521133"/>
            <a:ext cx="3257006" cy="220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8121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</TotalTime>
  <Words>190</Words>
  <Application>Microsoft Office PowerPoint</Application>
  <PresentationFormat>Widescreen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Comic Sans MS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Barnes</dc:creator>
  <cp:lastModifiedBy>Melissa Gittins</cp:lastModifiedBy>
  <cp:revision>14</cp:revision>
  <dcterms:created xsi:type="dcterms:W3CDTF">2020-04-15T08:50:09Z</dcterms:created>
  <dcterms:modified xsi:type="dcterms:W3CDTF">2020-04-19T15:53:53Z</dcterms:modified>
</cp:coreProperties>
</file>