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 SemiBold" charset="0"/>
      <p:bold r:id="rId16"/>
    </p:embeddedFont>
    <p:embeddedFont>
      <p:font typeface="Twinkl" panose="020B0604020202020204" charset="0"/>
      <p:regular r:id="rId17"/>
      <p:bold r:id="rId18"/>
    </p:embeddedFont>
    <p:embeddedFont>
      <p:font typeface="Sassoon Infant Rg" panose="02000503030000020003" charset="0"/>
      <p:regular r:id="rId19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 userDrawn="1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324"/>
    <a:srgbClr val="00A7E6"/>
    <a:srgbClr val="EF8217"/>
    <a:srgbClr val="EC6D76"/>
    <a:srgbClr val="F8CACA"/>
    <a:srgbClr val="4DB1E2"/>
    <a:srgbClr val="4DB1E3"/>
    <a:srgbClr val="AEDFF8"/>
    <a:srgbClr val="C9E1B1"/>
    <a:srgbClr val="E95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52" y="72"/>
      </p:cViewPr>
      <p:guideLst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29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44F1D6-13B0-4C78-BB7F-0108728247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FDFC0-314E-47F3-80A3-F9244B8520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7F756C-83ED-4B15-B6A6-3B6795032895}" type="datetimeFigureOut">
              <a:rPr lang="en-GB"/>
              <a:pPr>
                <a:defRPr/>
              </a:pPr>
              <a:t>31/03/2020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ABDB9-698B-4E70-A456-C6F18AD6F9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7A075-9411-44A0-8132-4F85280C46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5E83F6-0454-4B6C-B666-32B6350D95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995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51974-D985-400F-A6C4-C43D287DD3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BFD2D-BF10-430C-BB36-F8F1B1D4AA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C9CD1B-ABA4-430E-980B-A2B22B38856A}" type="datetimeFigureOut">
              <a:rPr lang="en-GB"/>
              <a:pPr>
                <a:defRPr/>
              </a:pPr>
              <a:t>31/03/2020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0E18CF3-D960-4AD8-9E9C-3ACF2F6299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1E8878-20C8-4832-B039-68FB351DD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C84C1-B003-491C-B2CC-2A0D3C4CB5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405A6-789A-44A9-8B1E-DC77C1BC8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68F2F8-D24E-4D7E-B346-ADF9D2FDAE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778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5B262C2-24A8-43BD-B7A4-D6BCF624F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7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BBB160E-137C-47D7-BC10-C71CC8BCDC1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54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5A2032E-DAD3-4C62-ABF0-F4AF7BBD28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28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7F1E357-B396-4756-A3DE-E8E60E3A84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40903C9-6E15-479E-98F3-2DB0B9030B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5" r:id="rId2"/>
    <p:sldLayoutId id="2147483797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4.xml"/><Relationship Id="rId7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slide" Target="slide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2.xml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2.xml"/><Relationship Id="rId7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" Target="slide2.xml"/><Relationship Id="rId7" Type="http://schemas.openxmlformats.org/officeDocument/2006/relationships/image" Target="../media/image35.png"/><Relationship Id="rId12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9.png"/><Relationship Id="rId5" Type="http://schemas.openxmlformats.org/officeDocument/2006/relationships/image" Target="../media/image14.png"/><Relationship Id="rId10" Type="http://schemas.openxmlformats.org/officeDocument/2006/relationships/image" Target="../media/image38.png"/><Relationship Id="rId4" Type="http://schemas.openxmlformats.org/officeDocument/2006/relationships/image" Target="../media/image1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" Target="slide2.xml"/><Relationship Id="rId7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20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38151" y="765175"/>
            <a:ext cx="8248650" cy="5327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3133724" y="1346201"/>
            <a:ext cx="2876552" cy="428447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E2730505-8581-4423-A042-677C948B3393}"/>
              </a:ext>
            </a:extLst>
          </p:cNvPr>
          <p:cNvSpPr/>
          <p:nvPr/>
        </p:nvSpPr>
        <p:spPr>
          <a:xfrm>
            <a:off x="3703271" y="1817230"/>
            <a:ext cx="1737458" cy="419100"/>
          </a:xfrm>
          <a:prstGeom prst="rect">
            <a:avLst/>
          </a:prstGeom>
          <a:solidFill>
            <a:srgbClr val="F0811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 smtClean="0"/>
              <a:t>Monday</a:t>
            </a:r>
            <a:endParaRPr lang="en-GB" sz="2200" dirty="0"/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C2C69EC6-03F8-4C0A-93DE-229DFB6E4C6C}"/>
              </a:ext>
            </a:extLst>
          </p:cNvPr>
          <p:cNvSpPr/>
          <p:nvPr/>
        </p:nvSpPr>
        <p:spPr>
          <a:xfrm>
            <a:off x="3703271" y="2538665"/>
            <a:ext cx="1737458" cy="419100"/>
          </a:xfrm>
          <a:prstGeom prst="rect">
            <a:avLst/>
          </a:prstGeom>
          <a:solidFill>
            <a:srgbClr val="EA6E7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 smtClean="0"/>
              <a:t>Tuesday</a:t>
            </a:r>
            <a:endParaRPr lang="en-GB" sz="2200" dirty="0"/>
          </a:p>
        </p:txBody>
      </p:sp>
      <p:sp>
        <p:nvSpPr>
          <p:cNvPr id="7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D01D2A22-74DA-4FB8-A07E-1C0F5ECD4672}"/>
              </a:ext>
            </a:extLst>
          </p:cNvPr>
          <p:cNvSpPr/>
          <p:nvPr/>
        </p:nvSpPr>
        <p:spPr>
          <a:xfrm>
            <a:off x="3703271" y="3260100"/>
            <a:ext cx="1737458" cy="419100"/>
          </a:xfrm>
          <a:prstGeom prst="rect">
            <a:avLst/>
          </a:prstGeom>
          <a:solidFill>
            <a:srgbClr val="FAB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 smtClean="0"/>
              <a:t>Wednesday</a:t>
            </a:r>
            <a:endParaRPr lang="en-GB" sz="2200" dirty="0"/>
          </a:p>
        </p:txBody>
      </p:sp>
      <p:sp>
        <p:nvSpPr>
          <p:cNvPr id="8" name="Rectangle 7">
            <a:hlinkClick r:id="rId5" action="ppaction://hlinksldjump"/>
            <a:extLst>
              <a:ext uri="{FF2B5EF4-FFF2-40B4-BE49-F238E27FC236}">
                <a16:creationId xmlns:a16="http://schemas.microsoft.com/office/drawing/2014/main" id="{30090FCF-2630-4076-B1D1-0222F8E2424C}"/>
              </a:ext>
            </a:extLst>
          </p:cNvPr>
          <p:cNvSpPr/>
          <p:nvPr/>
        </p:nvSpPr>
        <p:spPr>
          <a:xfrm>
            <a:off x="3703271" y="3981535"/>
            <a:ext cx="1737458" cy="419100"/>
          </a:xfrm>
          <a:prstGeom prst="rect">
            <a:avLst/>
          </a:prstGeom>
          <a:solidFill>
            <a:srgbClr val="6B9C6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 smtClean="0"/>
              <a:t>Thursday</a:t>
            </a:r>
            <a:endParaRPr lang="en-GB" sz="2200" dirty="0"/>
          </a:p>
        </p:txBody>
      </p:sp>
      <p:sp>
        <p:nvSpPr>
          <p:cNvPr id="9" name="Rectangle 8">
            <a:hlinkClick r:id="rId6" action="ppaction://hlinksldjump"/>
            <a:extLst>
              <a:ext uri="{FF2B5EF4-FFF2-40B4-BE49-F238E27FC236}">
                <a16:creationId xmlns:a16="http://schemas.microsoft.com/office/drawing/2014/main" id="{BB091D01-49F8-4733-ADAA-0BE8739314E2}"/>
              </a:ext>
            </a:extLst>
          </p:cNvPr>
          <p:cNvSpPr/>
          <p:nvPr/>
        </p:nvSpPr>
        <p:spPr>
          <a:xfrm>
            <a:off x="3703271" y="4702971"/>
            <a:ext cx="1737458" cy="420687"/>
          </a:xfrm>
          <a:prstGeom prst="rect">
            <a:avLst/>
          </a:prstGeom>
          <a:solidFill>
            <a:srgbClr val="A772B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 smtClean="0"/>
              <a:t>Friday</a:t>
            </a:r>
            <a:endParaRPr lang="en-GB" sz="2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0" y="740491"/>
            <a:ext cx="2070100" cy="20701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238">
            <a:off x="870813" y="4096375"/>
            <a:ext cx="1031902" cy="17579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589">
            <a:off x="1587486" y="4070865"/>
            <a:ext cx="1127076" cy="192013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650" y="3500362"/>
            <a:ext cx="3759200" cy="1254324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33913" y="3500361"/>
            <a:ext cx="3754437" cy="2605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755650" y="783105"/>
            <a:ext cx="3759200" cy="26298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33913" y="783105"/>
            <a:ext cx="3754437" cy="2629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116" name="Rectangle 22">
            <a:extLst>
              <a:ext uri="{FF2B5EF4-FFF2-40B4-BE49-F238E27FC236}">
                <a16:creationId xmlns:a16="http://schemas.microsoft.com/office/drawing/2014/main" id="{1B73A38E-3F19-4F46-AF6E-D41E53E8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3004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17" name="Picture 23">
            <a:extLst>
              <a:ext uri="{FF2B5EF4-FFF2-40B4-BE49-F238E27FC236}">
                <a16:creationId xmlns:a16="http://schemas.microsoft.com/office/drawing/2014/main" id="{C2616534-4F48-46A0-BF91-0B64783EE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703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17">
            <a:extLst>
              <a:ext uri="{FF2B5EF4-FFF2-40B4-BE49-F238E27FC236}">
                <a16:creationId xmlns:a16="http://schemas.microsoft.com/office/drawing/2014/main" id="{7F1179DC-E347-455E-87E0-215AE9C23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189" y="506880"/>
            <a:ext cx="1273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Week </a:t>
            </a:r>
            <a:r>
              <a:rPr lang="en-GB" altLang="en-US" sz="1200" b="1" dirty="0" smtClean="0">
                <a:solidFill>
                  <a:schemeClr val="tx1"/>
                </a:solidFill>
              </a:rPr>
              <a:t>1 Monday</a:t>
            </a:r>
            <a:endParaRPr lang="en-GB" altLang="en-US" sz="12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549A8405-78B5-4C32-8D8D-6664E72C4D62}"/>
              </a:ext>
            </a:extLst>
          </p:cNvPr>
          <p:cNvSpPr/>
          <p:nvPr/>
        </p:nvSpPr>
        <p:spPr>
          <a:xfrm>
            <a:off x="771525" y="526958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eveal Answer 1">
            <a:extLst>
              <a:ext uri="{FF2B5EF4-FFF2-40B4-BE49-F238E27FC236}">
                <a16:creationId xmlns:a16="http://schemas.microsoft.com/office/drawing/2014/main" id="{5920F95F-BAF8-41D0-A937-C101AC3228D7}"/>
              </a:ext>
            </a:extLst>
          </p:cNvPr>
          <p:cNvSpPr/>
          <p:nvPr/>
        </p:nvSpPr>
        <p:spPr>
          <a:xfrm>
            <a:off x="2132806" y="3083038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27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6005672" y="3082244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261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092" y="1076075"/>
            <a:ext cx="372309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600" dirty="0" smtClean="0"/>
              <a:t>How much money in total?</a:t>
            </a:r>
            <a:endParaRPr lang="en-GB" sz="1600" dirty="0"/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C8C5D910-6B68-4F19-8C95-4025B630546B}"/>
              </a:ext>
            </a:extLst>
          </p:cNvPr>
          <p:cNvSpPr/>
          <p:nvPr/>
        </p:nvSpPr>
        <p:spPr>
          <a:xfrm rot="9864616">
            <a:off x="6489879" y="3657570"/>
            <a:ext cx="1458803" cy="1369490"/>
          </a:xfrm>
          <a:custGeom>
            <a:avLst/>
            <a:gdLst>
              <a:gd name="connsiteX0" fmla="*/ 381958 w 892613"/>
              <a:gd name="connsiteY0" fmla="*/ 709799 h 728749"/>
              <a:gd name="connsiteX1" fmla="*/ 4722 w 892613"/>
              <a:gd name="connsiteY1" fmla="*/ 331787 h 728749"/>
              <a:gd name="connsiteX2" fmla="*/ 510654 w 892613"/>
              <a:gd name="connsiteY2" fmla="*/ 160812 h 728749"/>
              <a:gd name="connsiteX3" fmla="*/ 590621 w 892613"/>
              <a:gd name="connsiteY3" fmla="*/ 184924 h 728749"/>
              <a:gd name="connsiteX4" fmla="*/ 594394 w 892613"/>
              <a:gd name="connsiteY4" fmla="*/ 174153 h 728749"/>
              <a:gd name="connsiteX5" fmla="*/ 598813 w 892613"/>
              <a:gd name="connsiteY5" fmla="*/ 0 h 728749"/>
              <a:gd name="connsiteX6" fmla="*/ 712158 w 892613"/>
              <a:gd name="connsiteY6" fmla="*/ 191671 h 728749"/>
              <a:gd name="connsiteX7" fmla="*/ 720392 w 892613"/>
              <a:gd name="connsiteY7" fmla="*/ 249322 h 728749"/>
              <a:gd name="connsiteX8" fmla="*/ 746559 w 892613"/>
              <a:gd name="connsiteY8" fmla="*/ 265570 h 728749"/>
              <a:gd name="connsiteX9" fmla="*/ 887891 w 892613"/>
              <a:gd name="connsiteY9" fmla="*/ 538825 h 728749"/>
              <a:gd name="connsiteX10" fmla="*/ 381958 w 892613"/>
              <a:gd name="connsiteY10" fmla="*/ 709799 h 728749"/>
              <a:gd name="connsiteX0" fmla="*/ 381958 w 892613"/>
              <a:gd name="connsiteY0" fmla="*/ 668953 h 687903"/>
              <a:gd name="connsiteX1" fmla="*/ 4722 w 892613"/>
              <a:gd name="connsiteY1" fmla="*/ 290941 h 687903"/>
              <a:gd name="connsiteX2" fmla="*/ 510654 w 892613"/>
              <a:gd name="connsiteY2" fmla="*/ 119966 h 687903"/>
              <a:gd name="connsiteX3" fmla="*/ 590621 w 892613"/>
              <a:gd name="connsiteY3" fmla="*/ 144078 h 687903"/>
              <a:gd name="connsiteX4" fmla="*/ 594394 w 892613"/>
              <a:gd name="connsiteY4" fmla="*/ 133307 h 687903"/>
              <a:gd name="connsiteX5" fmla="*/ 622258 w 892613"/>
              <a:gd name="connsiteY5" fmla="*/ 0 h 687903"/>
              <a:gd name="connsiteX6" fmla="*/ 712158 w 892613"/>
              <a:gd name="connsiteY6" fmla="*/ 150825 h 687903"/>
              <a:gd name="connsiteX7" fmla="*/ 720392 w 892613"/>
              <a:gd name="connsiteY7" fmla="*/ 208476 h 687903"/>
              <a:gd name="connsiteX8" fmla="*/ 746559 w 892613"/>
              <a:gd name="connsiteY8" fmla="*/ 224724 h 687903"/>
              <a:gd name="connsiteX9" fmla="*/ 887891 w 892613"/>
              <a:gd name="connsiteY9" fmla="*/ 497979 h 687903"/>
              <a:gd name="connsiteX10" fmla="*/ 381958 w 892613"/>
              <a:gd name="connsiteY10" fmla="*/ 668953 h 687903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69493 h 688443"/>
              <a:gd name="connsiteX1" fmla="*/ 4722 w 892613"/>
              <a:gd name="connsiteY1" fmla="*/ 291481 h 688443"/>
              <a:gd name="connsiteX2" fmla="*/ 510654 w 892613"/>
              <a:gd name="connsiteY2" fmla="*/ 120506 h 688443"/>
              <a:gd name="connsiteX3" fmla="*/ 590621 w 892613"/>
              <a:gd name="connsiteY3" fmla="*/ 144618 h 688443"/>
              <a:gd name="connsiteX4" fmla="*/ 594394 w 892613"/>
              <a:gd name="connsiteY4" fmla="*/ 133847 h 688443"/>
              <a:gd name="connsiteX5" fmla="*/ 622258 w 892613"/>
              <a:gd name="connsiteY5" fmla="*/ 540 h 688443"/>
              <a:gd name="connsiteX6" fmla="*/ 712158 w 892613"/>
              <a:gd name="connsiteY6" fmla="*/ 151365 h 688443"/>
              <a:gd name="connsiteX7" fmla="*/ 720392 w 892613"/>
              <a:gd name="connsiteY7" fmla="*/ 209016 h 688443"/>
              <a:gd name="connsiteX8" fmla="*/ 746559 w 892613"/>
              <a:gd name="connsiteY8" fmla="*/ 225264 h 688443"/>
              <a:gd name="connsiteX9" fmla="*/ 887891 w 892613"/>
              <a:gd name="connsiteY9" fmla="*/ 498519 h 688443"/>
              <a:gd name="connsiteX10" fmla="*/ 381958 w 892613"/>
              <a:gd name="connsiteY10" fmla="*/ 669493 h 688443"/>
              <a:gd name="connsiteX0" fmla="*/ 381958 w 892613"/>
              <a:gd name="connsiteY0" fmla="*/ 669386 h 688336"/>
              <a:gd name="connsiteX1" fmla="*/ 4722 w 892613"/>
              <a:gd name="connsiteY1" fmla="*/ 291374 h 688336"/>
              <a:gd name="connsiteX2" fmla="*/ 510654 w 892613"/>
              <a:gd name="connsiteY2" fmla="*/ 120399 h 688336"/>
              <a:gd name="connsiteX3" fmla="*/ 590621 w 892613"/>
              <a:gd name="connsiteY3" fmla="*/ 144511 h 688336"/>
              <a:gd name="connsiteX4" fmla="*/ 594394 w 892613"/>
              <a:gd name="connsiteY4" fmla="*/ 133740 h 688336"/>
              <a:gd name="connsiteX5" fmla="*/ 622258 w 892613"/>
              <a:gd name="connsiteY5" fmla="*/ 433 h 688336"/>
              <a:gd name="connsiteX6" fmla="*/ 712158 w 892613"/>
              <a:gd name="connsiteY6" fmla="*/ 151258 h 688336"/>
              <a:gd name="connsiteX7" fmla="*/ 720392 w 892613"/>
              <a:gd name="connsiteY7" fmla="*/ 208909 h 688336"/>
              <a:gd name="connsiteX8" fmla="*/ 746559 w 892613"/>
              <a:gd name="connsiteY8" fmla="*/ 225157 h 688336"/>
              <a:gd name="connsiteX9" fmla="*/ 887891 w 892613"/>
              <a:gd name="connsiteY9" fmla="*/ 498412 h 688336"/>
              <a:gd name="connsiteX10" fmla="*/ 381958 w 892613"/>
              <a:gd name="connsiteY10" fmla="*/ 669386 h 688336"/>
              <a:gd name="connsiteX0" fmla="*/ 381958 w 892613"/>
              <a:gd name="connsiteY0" fmla="*/ 669553 h 688503"/>
              <a:gd name="connsiteX1" fmla="*/ 4722 w 892613"/>
              <a:gd name="connsiteY1" fmla="*/ 291541 h 688503"/>
              <a:gd name="connsiteX2" fmla="*/ 510654 w 892613"/>
              <a:gd name="connsiteY2" fmla="*/ 120566 h 688503"/>
              <a:gd name="connsiteX3" fmla="*/ 590621 w 892613"/>
              <a:gd name="connsiteY3" fmla="*/ 144678 h 688503"/>
              <a:gd name="connsiteX4" fmla="*/ 618178 w 892613"/>
              <a:gd name="connsiteY4" fmla="*/ 104447 h 688503"/>
              <a:gd name="connsiteX5" fmla="*/ 622258 w 892613"/>
              <a:gd name="connsiteY5" fmla="*/ 600 h 688503"/>
              <a:gd name="connsiteX6" fmla="*/ 712158 w 892613"/>
              <a:gd name="connsiteY6" fmla="*/ 151425 h 688503"/>
              <a:gd name="connsiteX7" fmla="*/ 720392 w 892613"/>
              <a:gd name="connsiteY7" fmla="*/ 209076 h 688503"/>
              <a:gd name="connsiteX8" fmla="*/ 746559 w 892613"/>
              <a:gd name="connsiteY8" fmla="*/ 225324 h 688503"/>
              <a:gd name="connsiteX9" fmla="*/ 887891 w 892613"/>
              <a:gd name="connsiteY9" fmla="*/ 498579 h 688503"/>
              <a:gd name="connsiteX10" fmla="*/ 381958 w 892613"/>
              <a:gd name="connsiteY10" fmla="*/ 669553 h 688503"/>
              <a:gd name="connsiteX0" fmla="*/ 381958 w 892613"/>
              <a:gd name="connsiteY0" fmla="*/ 669978 h 688928"/>
              <a:gd name="connsiteX1" fmla="*/ 4722 w 892613"/>
              <a:gd name="connsiteY1" fmla="*/ 291966 h 688928"/>
              <a:gd name="connsiteX2" fmla="*/ 510654 w 892613"/>
              <a:gd name="connsiteY2" fmla="*/ 120991 h 688928"/>
              <a:gd name="connsiteX3" fmla="*/ 590621 w 892613"/>
              <a:gd name="connsiteY3" fmla="*/ 145103 h 688928"/>
              <a:gd name="connsiteX4" fmla="*/ 618178 w 892613"/>
              <a:gd name="connsiteY4" fmla="*/ 104872 h 688928"/>
              <a:gd name="connsiteX5" fmla="*/ 622258 w 892613"/>
              <a:gd name="connsiteY5" fmla="*/ 1025 h 688928"/>
              <a:gd name="connsiteX6" fmla="*/ 712158 w 892613"/>
              <a:gd name="connsiteY6" fmla="*/ 151850 h 688928"/>
              <a:gd name="connsiteX7" fmla="*/ 720392 w 892613"/>
              <a:gd name="connsiteY7" fmla="*/ 209501 h 688928"/>
              <a:gd name="connsiteX8" fmla="*/ 746559 w 892613"/>
              <a:gd name="connsiteY8" fmla="*/ 225749 h 688928"/>
              <a:gd name="connsiteX9" fmla="*/ 887891 w 892613"/>
              <a:gd name="connsiteY9" fmla="*/ 499004 h 688928"/>
              <a:gd name="connsiteX10" fmla="*/ 381958 w 892613"/>
              <a:gd name="connsiteY10" fmla="*/ 669978 h 688928"/>
              <a:gd name="connsiteX0" fmla="*/ 381958 w 892613"/>
              <a:gd name="connsiteY0" fmla="*/ 670543 h 689493"/>
              <a:gd name="connsiteX1" fmla="*/ 4722 w 892613"/>
              <a:gd name="connsiteY1" fmla="*/ 292531 h 689493"/>
              <a:gd name="connsiteX2" fmla="*/ 510654 w 892613"/>
              <a:gd name="connsiteY2" fmla="*/ 121556 h 689493"/>
              <a:gd name="connsiteX3" fmla="*/ 590621 w 892613"/>
              <a:gd name="connsiteY3" fmla="*/ 145668 h 689493"/>
              <a:gd name="connsiteX4" fmla="*/ 628699 w 892613"/>
              <a:gd name="connsiteY4" fmla="*/ 88320 h 689493"/>
              <a:gd name="connsiteX5" fmla="*/ 622258 w 892613"/>
              <a:gd name="connsiteY5" fmla="*/ 1590 h 689493"/>
              <a:gd name="connsiteX6" fmla="*/ 712158 w 892613"/>
              <a:gd name="connsiteY6" fmla="*/ 152415 h 689493"/>
              <a:gd name="connsiteX7" fmla="*/ 720392 w 892613"/>
              <a:gd name="connsiteY7" fmla="*/ 210066 h 689493"/>
              <a:gd name="connsiteX8" fmla="*/ 746559 w 892613"/>
              <a:gd name="connsiteY8" fmla="*/ 226314 h 689493"/>
              <a:gd name="connsiteX9" fmla="*/ 887891 w 892613"/>
              <a:gd name="connsiteY9" fmla="*/ 499569 h 689493"/>
              <a:gd name="connsiteX10" fmla="*/ 381958 w 892613"/>
              <a:gd name="connsiteY10" fmla="*/ 670543 h 689493"/>
              <a:gd name="connsiteX0" fmla="*/ 381958 w 892613"/>
              <a:gd name="connsiteY0" fmla="*/ 670844 h 689794"/>
              <a:gd name="connsiteX1" fmla="*/ 4722 w 892613"/>
              <a:gd name="connsiteY1" fmla="*/ 292832 h 689794"/>
              <a:gd name="connsiteX2" fmla="*/ 510654 w 892613"/>
              <a:gd name="connsiteY2" fmla="*/ 121857 h 689794"/>
              <a:gd name="connsiteX3" fmla="*/ 590621 w 892613"/>
              <a:gd name="connsiteY3" fmla="*/ 145969 h 689794"/>
              <a:gd name="connsiteX4" fmla="*/ 628699 w 892613"/>
              <a:gd name="connsiteY4" fmla="*/ 88621 h 689794"/>
              <a:gd name="connsiteX5" fmla="*/ 622258 w 892613"/>
              <a:gd name="connsiteY5" fmla="*/ 1891 h 689794"/>
              <a:gd name="connsiteX6" fmla="*/ 712158 w 892613"/>
              <a:gd name="connsiteY6" fmla="*/ 152716 h 689794"/>
              <a:gd name="connsiteX7" fmla="*/ 720392 w 892613"/>
              <a:gd name="connsiteY7" fmla="*/ 210367 h 689794"/>
              <a:gd name="connsiteX8" fmla="*/ 746559 w 892613"/>
              <a:gd name="connsiteY8" fmla="*/ 226615 h 689794"/>
              <a:gd name="connsiteX9" fmla="*/ 887891 w 892613"/>
              <a:gd name="connsiteY9" fmla="*/ 499870 h 689794"/>
              <a:gd name="connsiteX10" fmla="*/ 381958 w 892613"/>
              <a:gd name="connsiteY10" fmla="*/ 670844 h 689794"/>
              <a:gd name="connsiteX0" fmla="*/ 381958 w 892613"/>
              <a:gd name="connsiteY0" fmla="*/ 671315 h 690265"/>
              <a:gd name="connsiteX1" fmla="*/ 4722 w 892613"/>
              <a:gd name="connsiteY1" fmla="*/ 293303 h 690265"/>
              <a:gd name="connsiteX2" fmla="*/ 510654 w 892613"/>
              <a:gd name="connsiteY2" fmla="*/ 122328 h 690265"/>
              <a:gd name="connsiteX3" fmla="*/ 590621 w 892613"/>
              <a:gd name="connsiteY3" fmla="*/ 146440 h 690265"/>
              <a:gd name="connsiteX4" fmla="*/ 611634 w 892613"/>
              <a:gd name="connsiteY4" fmla="*/ 82996 h 690265"/>
              <a:gd name="connsiteX5" fmla="*/ 622258 w 892613"/>
              <a:gd name="connsiteY5" fmla="*/ 2362 h 690265"/>
              <a:gd name="connsiteX6" fmla="*/ 712158 w 892613"/>
              <a:gd name="connsiteY6" fmla="*/ 153187 h 690265"/>
              <a:gd name="connsiteX7" fmla="*/ 720392 w 892613"/>
              <a:gd name="connsiteY7" fmla="*/ 210838 h 690265"/>
              <a:gd name="connsiteX8" fmla="*/ 746559 w 892613"/>
              <a:gd name="connsiteY8" fmla="*/ 227086 h 690265"/>
              <a:gd name="connsiteX9" fmla="*/ 887891 w 892613"/>
              <a:gd name="connsiteY9" fmla="*/ 500341 h 690265"/>
              <a:gd name="connsiteX10" fmla="*/ 381958 w 892613"/>
              <a:gd name="connsiteY10" fmla="*/ 671315 h 69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613" h="690265">
                <a:moveTo>
                  <a:pt x="381958" y="671315"/>
                </a:moveTo>
                <a:cubicBezTo>
                  <a:pt x="138077" y="614143"/>
                  <a:pt x="-30817" y="444901"/>
                  <a:pt x="4722" y="293303"/>
                </a:cubicBezTo>
                <a:cubicBezTo>
                  <a:pt x="40260" y="141705"/>
                  <a:pt x="266774" y="65156"/>
                  <a:pt x="510654" y="122328"/>
                </a:cubicBezTo>
                <a:lnTo>
                  <a:pt x="590621" y="146440"/>
                </a:lnTo>
                <a:lnTo>
                  <a:pt x="611634" y="82996"/>
                </a:lnTo>
                <a:cubicBezTo>
                  <a:pt x="607436" y="2246"/>
                  <a:pt x="588374" y="-5404"/>
                  <a:pt x="622258" y="2362"/>
                </a:cubicBezTo>
                <a:cubicBezTo>
                  <a:pt x="677898" y="65092"/>
                  <a:pt x="697198" y="94647"/>
                  <a:pt x="712158" y="153187"/>
                </a:cubicBezTo>
                <a:lnTo>
                  <a:pt x="720392" y="210838"/>
                </a:lnTo>
                <a:lnTo>
                  <a:pt x="746559" y="227086"/>
                </a:lnTo>
                <a:cubicBezTo>
                  <a:pt x="852457" y="303951"/>
                  <a:pt x="910102" y="405592"/>
                  <a:pt x="887891" y="500341"/>
                </a:cubicBezTo>
                <a:cubicBezTo>
                  <a:pt x="852352" y="651939"/>
                  <a:pt x="625838" y="728487"/>
                  <a:pt x="381958" y="671315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280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042" y="3814678"/>
            <a:ext cx="13818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 smtClean="0">
                <a:solidFill>
                  <a:schemeClr val="tx1"/>
                </a:solidFill>
              </a:rPr>
              <a:t>Is my </a:t>
            </a:r>
            <a:br>
              <a:rPr lang="en-GB" altLang="en-US" sz="1400" b="1" dirty="0" smtClean="0">
                <a:solidFill>
                  <a:schemeClr val="tx1"/>
                </a:solidFill>
              </a:rPr>
            </a:br>
            <a:r>
              <a:rPr lang="en-GB" altLang="en-US" sz="1400" b="1" dirty="0" smtClean="0">
                <a:solidFill>
                  <a:schemeClr val="tx1"/>
                </a:solidFill>
              </a:rPr>
              <a:t>part-whole model correct?</a:t>
            </a:r>
            <a:endParaRPr lang="en-GB" altLang="en-US" sz="1400" b="1" dirty="0">
              <a:solidFill>
                <a:schemeClr val="tx1"/>
              </a:solidFill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836" y="3853020"/>
            <a:ext cx="3611072" cy="385723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4550" y="1154362"/>
            <a:ext cx="3604358" cy="18247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56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56" y="1171602"/>
            <a:ext cx="24106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chemeClr val="tx1"/>
                </a:solidFill>
              </a:rPr>
              <a:t>Write 548 in words.</a:t>
            </a:r>
            <a:endParaRPr lang="en-GB" altLang="en-US" sz="1600" dirty="0">
              <a:solidFill>
                <a:schemeClr val="tx1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650" y="4842112"/>
            <a:ext cx="3759200" cy="1263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162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165" y="1794677"/>
            <a:ext cx="2095010" cy="789411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f</a:t>
            </a:r>
            <a:r>
              <a:rPr lang="en-GB" b="1" dirty="0" smtClean="0"/>
              <a:t>ive hundred </a:t>
            </a:r>
            <a:br>
              <a:rPr lang="en-GB" b="1" dirty="0" smtClean="0"/>
            </a:br>
            <a:r>
              <a:rPr lang="en-GB" b="1" dirty="0" smtClean="0"/>
              <a:t>and forty-eight</a:t>
            </a:r>
            <a:endParaRPr lang="en-GB" b="1" dirty="0"/>
          </a:p>
        </p:txBody>
      </p:sp>
      <p:sp>
        <p:nvSpPr>
          <p:cNvPr id="97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83" y="3848770"/>
            <a:ext cx="22012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tx1"/>
                </a:solidFill>
              </a:rPr>
              <a:t>78  +  28  =    106</a:t>
            </a:r>
            <a:endParaRPr lang="en-GB" altLang="en-US" sz="2000" b="1" dirty="0">
              <a:solidFill>
                <a:schemeClr val="tx1"/>
              </a:solidFill>
            </a:endParaRPr>
          </a:p>
        </p:txBody>
      </p:sp>
      <p:sp>
        <p:nvSpPr>
          <p:cNvPr id="171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328" y="2906059"/>
            <a:ext cx="2232269" cy="394705"/>
          </a:xfrm>
          <a:prstGeom prst="rect">
            <a:avLst/>
          </a:prstGeom>
          <a:noFill/>
          <a:ln w="25400">
            <a:solidFill>
              <a:srgbClr val="6A93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000" tIns="72000" rIns="10800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 smtClean="0"/>
              <a:t>£4 and 43 pence</a:t>
            </a:r>
            <a:endParaRPr lang="en-GB" b="1" dirty="0"/>
          </a:p>
        </p:txBody>
      </p:sp>
      <p:sp>
        <p:nvSpPr>
          <p:cNvPr id="173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300" y="5722621"/>
            <a:ext cx="1800996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600" b="1" dirty="0" smtClean="0"/>
              <a:t>Explain why.</a:t>
            </a:r>
            <a:endParaRPr lang="en-GB" sz="1600" b="1" dirty="0"/>
          </a:p>
        </p:txBody>
      </p:sp>
      <p:sp>
        <p:nvSpPr>
          <p:cNvPr id="14" name="Oval 13"/>
          <p:cNvSpPr/>
          <p:nvPr/>
        </p:nvSpPr>
        <p:spPr>
          <a:xfrm>
            <a:off x="5407764" y="3957953"/>
            <a:ext cx="994756" cy="1000890"/>
          </a:xfrm>
          <a:prstGeom prst="ellipse">
            <a:avLst/>
          </a:prstGeom>
          <a:noFill/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</a:rPr>
              <a:t>2</a:t>
            </a:r>
            <a:r>
              <a:rPr lang="en-GB" sz="2800" b="1" dirty="0" smtClean="0">
                <a:solidFill>
                  <a:sysClr val="windowText" lastClr="000000"/>
                </a:solidFill>
              </a:rPr>
              <a:t>00</a:t>
            </a:r>
            <a:endParaRPr lang="en-GB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4998681" y="5027678"/>
            <a:ext cx="647571" cy="647571"/>
          </a:xfrm>
          <a:prstGeom prst="ellipse">
            <a:avLst/>
          </a:prstGeom>
          <a:noFill/>
          <a:ln w="28575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>
                <a:solidFill>
                  <a:sysClr val="windowText" lastClr="000000"/>
                </a:solidFill>
              </a:rPr>
              <a:t>131</a:t>
            </a:r>
            <a:endParaRPr lang="en-GB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6143382" y="5027678"/>
            <a:ext cx="647571" cy="647571"/>
          </a:xfrm>
          <a:prstGeom prst="ellipse">
            <a:avLst/>
          </a:prstGeom>
          <a:noFill/>
          <a:ln w="28575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>
                <a:solidFill>
                  <a:sysClr val="windowText" lastClr="000000"/>
                </a:solidFill>
              </a:rPr>
              <a:t>79</a:t>
            </a:r>
            <a:endParaRPr lang="en-GB" sz="20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6" name="Straight Connector 15"/>
          <p:cNvCxnSpPr>
            <a:stCxn id="175" idx="7"/>
          </p:cNvCxnSpPr>
          <p:nvPr/>
        </p:nvCxnSpPr>
        <p:spPr>
          <a:xfrm flipV="1">
            <a:off x="5551417" y="4939533"/>
            <a:ext cx="172392" cy="182980"/>
          </a:xfrm>
          <a:prstGeom prst="line">
            <a:avLst/>
          </a:prstGeom>
          <a:ln w="28575">
            <a:solidFill>
              <a:srgbClr val="00A7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76" idx="1"/>
          </p:cNvCxnSpPr>
          <p:nvPr/>
        </p:nvCxnSpPr>
        <p:spPr>
          <a:xfrm>
            <a:off x="6065724" y="4939533"/>
            <a:ext cx="172493" cy="182980"/>
          </a:xfrm>
          <a:prstGeom prst="line">
            <a:avLst/>
          </a:prstGeom>
          <a:ln w="28575">
            <a:solidFill>
              <a:srgbClr val="00A7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836" y="4298785"/>
            <a:ext cx="3611072" cy="385723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5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2561" y="3948018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84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2561" y="4392224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836" y="5195298"/>
            <a:ext cx="3611072" cy="385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836" y="5641063"/>
            <a:ext cx="3611072" cy="385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7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83" y="4291591"/>
            <a:ext cx="2342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</a:rPr>
              <a:t>6</a:t>
            </a:r>
            <a:r>
              <a:rPr lang="en-GB" altLang="en-US" sz="2000" b="1" dirty="0" smtClean="0">
                <a:solidFill>
                  <a:schemeClr val="tx1"/>
                </a:solidFill>
              </a:rPr>
              <a:t>30  -  60  =    570</a:t>
            </a:r>
            <a:endParaRPr lang="en-GB" altLang="en-US" sz="2000" b="1" dirty="0">
              <a:solidFill>
                <a:schemeClr val="tx1"/>
              </a:solidFill>
            </a:endParaRPr>
          </a:p>
        </p:txBody>
      </p:sp>
      <p:sp>
        <p:nvSpPr>
          <p:cNvPr id="88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508" y="5204090"/>
            <a:ext cx="1864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tx1"/>
                </a:solidFill>
              </a:rPr>
              <a:t>7  </a:t>
            </a:r>
            <a:r>
              <a:rPr lang="en-GB" sz="2000" b="1" dirty="0">
                <a:solidFill>
                  <a:sysClr val="windowText" lastClr="000000"/>
                </a:solidFill>
              </a:rPr>
              <a:t>×</a:t>
            </a:r>
            <a:r>
              <a:rPr lang="en-GB" altLang="en-US" sz="2000" b="1" dirty="0" smtClean="0">
                <a:solidFill>
                  <a:schemeClr val="tx1"/>
                </a:solidFill>
              </a:rPr>
              <a:t>  3  =      21</a:t>
            </a:r>
            <a:endParaRPr lang="en-GB" altLang="en-US" sz="2000" b="1" dirty="0">
              <a:solidFill>
                <a:schemeClr val="tx1"/>
              </a:solidFill>
            </a:endParaRPr>
          </a:p>
        </p:txBody>
      </p:sp>
      <p:sp>
        <p:nvSpPr>
          <p:cNvPr id="89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508" y="5646911"/>
            <a:ext cx="19864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000" b="1" dirty="0" smtClean="0">
                <a:solidFill>
                  <a:schemeClr val="tx1"/>
                </a:solidFill>
              </a:rPr>
              <a:t>30  </a:t>
            </a:r>
            <a:r>
              <a:rPr lang="en-GB" sz="2000" b="1" dirty="0" smtClean="0">
                <a:solidFill>
                  <a:sysClr val="windowText" lastClr="000000"/>
                </a:solidFill>
              </a:rPr>
              <a:t>÷ </a:t>
            </a:r>
            <a:r>
              <a:rPr lang="en-GB" altLang="en-US" sz="2000" b="1" dirty="0" smtClean="0">
                <a:solidFill>
                  <a:schemeClr val="tx1"/>
                </a:solidFill>
              </a:rPr>
              <a:t> 3  =     10</a:t>
            </a:r>
            <a:endParaRPr lang="en-GB" altLang="en-US" sz="2000" b="1" dirty="0">
              <a:solidFill>
                <a:schemeClr val="tx1"/>
              </a:solidFill>
            </a:endParaRPr>
          </a:p>
        </p:txBody>
      </p:sp>
      <p:sp>
        <p:nvSpPr>
          <p:cNvPr id="166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2561" y="528301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91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2561" y="5729442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756">
            <a:off x="4681453" y="2046768"/>
            <a:ext cx="698803" cy="69756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98" y="1402785"/>
            <a:ext cx="578730" cy="57798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8393">
            <a:off x="7614053" y="1153310"/>
            <a:ext cx="633741" cy="637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85">
            <a:off x="7681568" y="1791576"/>
            <a:ext cx="603607" cy="59948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8636">
            <a:off x="5378543" y="1392431"/>
            <a:ext cx="784458" cy="77728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887">
            <a:off x="5421344" y="2185933"/>
            <a:ext cx="633741" cy="63777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562">
            <a:off x="6277970" y="1362259"/>
            <a:ext cx="633741" cy="63777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17" y="2047360"/>
            <a:ext cx="784458" cy="77728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936">
            <a:off x="6973939" y="2061487"/>
            <a:ext cx="698803" cy="69756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8390">
            <a:off x="7715144" y="2510230"/>
            <a:ext cx="578730" cy="57798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9349">
            <a:off x="6961090" y="1404176"/>
            <a:ext cx="578730" cy="5779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11" y="1495388"/>
            <a:ext cx="2371464" cy="153986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54" y="5004563"/>
            <a:ext cx="535714" cy="62965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680" y="3743380"/>
            <a:ext cx="786856" cy="45859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1657">
            <a:off x="2620068" y="5467022"/>
            <a:ext cx="430726" cy="73380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44" y="4161870"/>
            <a:ext cx="689601" cy="699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50"/>
          <a:stretch/>
        </p:blipFill>
        <p:spPr>
          <a:xfrm>
            <a:off x="7296492" y="4571730"/>
            <a:ext cx="1216771" cy="1530714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162" grpId="0" animBg="1"/>
      <p:bldP spid="95" grpId="0" animBg="1"/>
      <p:bldP spid="84" grpId="0" animBg="1"/>
      <p:bldP spid="166" grpId="0" animBg="1"/>
      <p:bldP spid="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33913" y="3500361"/>
            <a:ext cx="3754437" cy="26103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755650" y="783105"/>
            <a:ext cx="3759200" cy="26298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33913" y="783105"/>
            <a:ext cx="3754437" cy="2629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11271" name="Rectangle 17">
            <a:extLst>
              <a:ext uri="{FF2B5EF4-FFF2-40B4-BE49-F238E27FC236}">
                <a16:creationId xmlns:a16="http://schemas.microsoft.com/office/drawing/2014/main" id="{38DAC323-5513-47D0-A68A-357E33C33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908" y="506880"/>
            <a:ext cx="1295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Week 1</a:t>
            </a:r>
            <a:r>
              <a:rPr lang="en-GB" altLang="en-US" sz="1200" b="1" dirty="0" smtClean="0">
                <a:solidFill>
                  <a:schemeClr val="tx1"/>
                </a:solidFill>
              </a:rPr>
              <a:t> Tuesday</a:t>
            </a:r>
            <a:endParaRPr lang="en-GB" altLang="en-US" sz="1200" b="1" dirty="0">
              <a:solidFill>
                <a:schemeClr val="tx1"/>
              </a:solidFill>
            </a:endParaRPr>
          </a:p>
        </p:txBody>
      </p:sp>
      <p:sp>
        <p:nvSpPr>
          <p:cNvPr id="11272" name="Rectangle 22">
            <a:extLst>
              <a:ext uri="{FF2B5EF4-FFF2-40B4-BE49-F238E27FC236}">
                <a16:creationId xmlns:a16="http://schemas.microsoft.com/office/drawing/2014/main" id="{1B73A38E-3F19-4F46-AF6E-D41E53E8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3004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1273" name="Picture 23">
            <a:extLst>
              <a:ext uri="{FF2B5EF4-FFF2-40B4-BE49-F238E27FC236}">
                <a16:creationId xmlns:a16="http://schemas.microsoft.com/office/drawing/2014/main" id="{C2616534-4F48-46A0-BF91-0B64783EE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703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7E0517F1-CD54-41DE-82FC-6DF4436EB565}"/>
              </a:ext>
            </a:extLst>
          </p:cNvPr>
          <p:cNvSpPr/>
          <p:nvPr/>
        </p:nvSpPr>
        <p:spPr>
          <a:xfrm>
            <a:off x="771525" y="527131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eveal Answer 1">
            <a:extLst>
              <a:ext uri="{FF2B5EF4-FFF2-40B4-BE49-F238E27FC236}">
                <a16:creationId xmlns:a16="http://schemas.microsoft.com/office/drawing/2014/main" id="{A9F5B30A-670E-403B-B86A-C279E5F39BAC}"/>
              </a:ext>
            </a:extLst>
          </p:cNvPr>
          <p:cNvSpPr/>
          <p:nvPr/>
        </p:nvSpPr>
        <p:spPr>
          <a:xfrm>
            <a:off x="2132806" y="308591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27" name="Reveal Answer 3">
            <a:extLst>
              <a:ext uri="{FF2B5EF4-FFF2-40B4-BE49-F238E27FC236}">
                <a16:creationId xmlns:a16="http://schemas.microsoft.com/office/drawing/2014/main" id="{6907469C-62D9-40A8-A67C-F9C156CEB817}"/>
              </a:ext>
            </a:extLst>
          </p:cNvPr>
          <p:cNvSpPr/>
          <p:nvPr/>
        </p:nvSpPr>
        <p:spPr>
          <a:xfrm>
            <a:off x="6008687" y="3084324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1278" name="Rectangle 58">
            <a:extLst>
              <a:ext uri="{FF2B5EF4-FFF2-40B4-BE49-F238E27FC236}">
                <a16:creationId xmlns:a16="http://schemas.microsoft.com/office/drawing/2014/main" id="{984CF9C0-DA42-4E97-962A-9A0F2A064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76" y="1140104"/>
            <a:ext cx="21851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chemeClr val="tx1"/>
                </a:solidFill>
              </a:rPr>
              <a:t>How many if I have 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one hundred more?</a:t>
            </a:r>
            <a:endParaRPr lang="en-GB" altLang="en-US" sz="1600" dirty="0">
              <a:solidFill>
                <a:schemeClr val="tx1"/>
              </a:solidFill>
            </a:endParaRPr>
          </a:p>
        </p:txBody>
      </p:sp>
      <p:sp>
        <p:nvSpPr>
          <p:cNvPr id="159" name="Rectangle 58">
            <a:extLst>
              <a:ext uri="{FF2B5EF4-FFF2-40B4-BE49-F238E27FC236}">
                <a16:creationId xmlns:a16="http://schemas.microsoft.com/office/drawing/2014/main" id="{984CF9C0-DA42-4E97-962A-9A0F2A064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984" y="5271642"/>
            <a:ext cx="3402543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600" dirty="0"/>
              <a:t>Is Alison correct?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b="1" dirty="0" smtClean="0"/>
              <a:t>Explain </a:t>
            </a:r>
            <a:r>
              <a:rPr lang="en-GB" sz="1600" b="1" dirty="0"/>
              <a:t>why.</a:t>
            </a:r>
          </a:p>
        </p:txBody>
      </p:sp>
      <p:sp>
        <p:nvSpPr>
          <p:cNvPr id="126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492" y="1882879"/>
            <a:ext cx="1378866" cy="88116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80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4000" b="1" dirty="0" smtClean="0"/>
              <a:t>598</a:t>
            </a:r>
            <a:endParaRPr lang="en-GB" sz="4000" b="1" dirty="0"/>
          </a:p>
        </p:txBody>
      </p:sp>
      <p:sp>
        <p:nvSpPr>
          <p:cNvPr id="163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912" y="1164725"/>
            <a:ext cx="356825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600" dirty="0" smtClean="0"/>
              <a:t>How </a:t>
            </a:r>
            <a:r>
              <a:rPr lang="en-GB" sz="1600" dirty="0"/>
              <a:t>many </a:t>
            </a:r>
            <a:r>
              <a:rPr lang="en-GB" sz="1600" dirty="0" smtClean="0"/>
              <a:t>sides are there in total?</a:t>
            </a:r>
          </a:p>
        </p:txBody>
      </p:sp>
      <p:sp>
        <p:nvSpPr>
          <p:cNvPr id="167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528" y="1860795"/>
            <a:ext cx="773697" cy="734011"/>
          </a:xfrm>
          <a:prstGeom prst="rect">
            <a:avLst/>
          </a:prstGeom>
          <a:noFill/>
          <a:ln w="25400">
            <a:solidFill>
              <a:srgbClr val="6A93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000" tIns="144000" rIns="108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3200" b="1" dirty="0"/>
              <a:t>9</a:t>
            </a:r>
          </a:p>
        </p:txBody>
      </p:sp>
      <p:sp>
        <p:nvSpPr>
          <p:cNvPr id="168" name="Freeform 167">
            <a:extLst>
              <a:ext uri="{FF2B5EF4-FFF2-40B4-BE49-F238E27FC236}">
                <a16:creationId xmlns:a16="http://schemas.microsoft.com/office/drawing/2014/main" id="{C8C5D910-6B68-4F19-8C95-4025B630546B}"/>
              </a:ext>
            </a:extLst>
          </p:cNvPr>
          <p:cNvSpPr/>
          <p:nvPr/>
        </p:nvSpPr>
        <p:spPr>
          <a:xfrm rot="6311377">
            <a:off x="6170357" y="3533242"/>
            <a:ext cx="1217197" cy="1891781"/>
          </a:xfrm>
          <a:custGeom>
            <a:avLst/>
            <a:gdLst>
              <a:gd name="connsiteX0" fmla="*/ 381958 w 892613"/>
              <a:gd name="connsiteY0" fmla="*/ 709799 h 728749"/>
              <a:gd name="connsiteX1" fmla="*/ 4722 w 892613"/>
              <a:gd name="connsiteY1" fmla="*/ 331787 h 728749"/>
              <a:gd name="connsiteX2" fmla="*/ 510654 w 892613"/>
              <a:gd name="connsiteY2" fmla="*/ 160812 h 728749"/>
              <a:gd name="connsiteX3" fmla="*/ 590621 w 892613"/>
              <a:gd name="connsiteY3" fmla="*/ 184924 h 728749"/>
              <a:gd name="connsiteX4" fmla="*/ 594394 w 892613"/>
              <a:gd name="connsiteY4" fmla="*/ 174153 h 728749"/>
              <a:gd name="connsiteX5" fmla="*/ 598813 w 892613"/>
              <a:gd name="connsiteY5" fmla="*/ 0 h 728749"/>
              <a:gd name="connsiteX6" fmla="*/ 712158 w 892613"/>
              <a:gd name="connsiteY6" fmla="*/ 191671 h 728749"/>
              <a:gd name="connsiteX7" fmla="*/ 720392 w 892613"/>
              <a:gd name="connsiteY7" fmla="*/ 249322 h 728749"/>
              <a:gd name="connsiteX8" fmla="*/ 746559 w 892613"/>
              <a:gd name="connsiteY8" fmla="*/ 265570 h 728749"/>
              <a:gd name="connsiteX9" fmla="*/ 887891 w 892613"/>
              <a:gd name="connsiteY9" fmla="*/ 538825 h 728749"/>
              <a:gd name="connsiteX10" fmla="*/ 381958 w 892613"/>
              <a:gd name="connsiteY10" fmla="*/ 709799 h 728749"/>
              <a:gd name="connsiteX0" fmla="*/ 381958 w 892613"/>
              <a:gd name="connsiteY0" fmla="*/ 668953 h 687903"/>
              <a:gd name="connsiteX1" fmla="*/ 4722 w 892613"/>
              <a:gd name="connsiteY1" fmla="*/ 290941 h 687903"/>
              <a:gd name="connsiteX2" fmla="*/ 510654 w 892613"/>
              <a:gd name="connsiteY2" fmla="*/ 119966 h 687903"/>
              <a:gd name="connsiteX3" fmla="*/ 590621 w 892613"/>
              <a:gd name="connsiteY3" fmla="*/ 144078 h 687903"/>
              <a:gd name="connsiteX4" fmla="*/ 594394 w 892613"/>
              <a:gd name="connsiteY4" fmla="*/ 133307 h 687903"/>
              <a:gd name="connsiteX5" fmla="*/ 622258 w 892613"/>
              <a:gd name="connsiteY5" fmla="*/ 0 h 687903"/>
              <a:gd name="connsiteX6" fmla="*/ 712158 w 892613"/>
              <a:gd name="connsiteY6" fmla="*/ 150825 h 687903"/>
              <a:gd name="connsiteX7" fmla="*/ 720392 w 892613"/>
              <a:gd name="connsiteY7" fmla="*/ 208476 h 687903"/>
              <a:gd name="connsiteX8" fmla="*/ 746559 w 892613"/>
              <a:gd name="connsiteY8" fmla="*/ 224724 h 687903"/>
              <a:gd name="connsiteX9" fmla="*/ 887891 w 892613"/>
              <a:gd name="connsiteY9" fmla="*/ 497979 h 687903"/>
              <a:gd name="connsiteX10" fmla="*/ 381958 w 892613"/>
              <a:gd name="connsiteY10" fmla="*/ 668953 h 687903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69493 h 688443"/>
              <a:gd name="connsiteX1" fmla="*/ 4722 w 892613"/>
              <a:gd name="connsiteY1" fmla="*/ 291481 h 688443"/>
              <a:gd name="connsiteX2" fmla="*/ 510654 w 892613"/>
              <a:gd name="connsiteY2" fmla="*/ 120506 h 688443"/>
              <a:gd name="connsiteX3" fmla="*/ 590621 w 892613"/>
              <a:gd name="connsiteY3" fmla="*/ 144618 h 688443"/>
              <a:gd name="connsiteX4" fmla="*/ 594394 w 892613"/>
              <a:gd name="connsiteY4" fmla="*/ 133847 h 688443"/>
              <a:gd name="connsiteX5" fmla="*/ 622258 w 892613"/>
              <a:gd name="connsiteY5" fmla="*/ 540 h 688443"/>
              <a:gd name="connsiteX6" fmla="*/ 712158 w 892613"/>
              <a:gd name="connsiteY6" fmla="*/ 151365 h 688443"/>
              <a:gd name="connsiteX7" fmla="*/ 720392 w 892613"/>
              <a:gd name="connsiteY7" fmla="*/ 209016 h 688443"/>
              <a:gd name="connsiteX8" fmla="*/ 746559 w 892613"/>
              <a:gd name="connsiteY8" fmla="*/ 225264 h 688443"/>
              <a:gd name="connsiteX9" fmla="*/ 887891 w 892613"/>
              <a:gd name="connsiteY9" fmla="*/ 498519 h 688443"/>
              <a:gd name="connsiteX10" fmla="*/ 381958 w 892613"/>
              <a:gd name="connsiteY10" fmla="*/ 669493 h 688443"/>
              <a:gd name="connsiteX0" fmla="*/ 381958 w 892613"/>
              <a:gd name="connsiteY0" fmla="*/ 669386 h 688336"/>
              <a:gd name="connsiteX1" fmla="*/ 4722 w 892613"/>
              <a:gd name="connsiteY1" fmla="*/ 291374 h 688336"/>
              <a:gd name="connsiteX2" fmla="*/ 510654 w 892613"/>
              <a:gd name="connsiteY2" fmla="*/ 120399 h 688336"/>
              <a:gd name="connsiteX3" fmla="*/ 590621 w 892613"/>
              <a:gd name="connsiteY3" fmla="*/ 144511 h 688336"/>
              <a:gd name="connsiteX4" fmla="*/ 594394 w 892613"/>
              <a:gd name="connsiteY4" fmla="*/ 133740 h 688336"/>
              <a:gd name="connsiteX5" fmla="*/ 622258 w 892613"/>
              <a:gd name="connsiteY5" fmla="*/ 433 h 688336"/>
              <a:gd name="connsiteX6" fmla="*/ 712158 w 892613"/>
              <a:gd name="connsiteY6" fmla="*/ 151258 h 688336"/>
              <a:gd name="connsiteX7" fmla="*/ 720392 w 892613"/>
              <a:gd name="connsiteY7" fmla="*/ 208909 h 688336"/>
              <a:gd name="connsiteX8" fmla="*/ 746559 w 892613"/>
              <a:gd name="connsiteY8" fmla="*/ 225157 h 688336"/>
              <a:gd name="connsiteX9" fmla="*/ 887891 w 892613"/>
              <a:gd name="connsiteY9" fmla="*/ 498412 h 688336"/>
              <a:gd name="connsiteX10" fmla="*/ 381958 w 892613"/>
              <a:gd name="connsiteY10" fmla="*/ 669386 h 688336"/>
              <a:gd name="connsiteX0" fmla="*/ 381958 w 892613"/>
              <a:gd name="connsiteY0" fmla="*/ 669553 h 688503"/>
              <a:gd name="connsiteX1" fmla="*/ 4722 w 892613"/>
              <a:gd name="connsiteY1" fmla="*/ 291541 h 688503"/>
              <a:gd name="connsiteX2" fmla="*/ 510654 w 892613"/>
              <a:gd name="connsiteY2" fmla="*/ 120566 h 688503"/>
              <a:gd name="connsiteX3" fmla="*/ 590621 w 892613"/>
              <a:gd name="connsiteY3" fmla="*/ 144678 h 688503"/>
              <a:gd name="connsiteX4" fmla="*/ 618178 w 892613"/>
              <a:gd name="connsiteY4" fmla="*/ 104447 h 688503"/>
              <a:gd name="connsiteX5" fmla="*/ 622258 w 892613"/>
              <a:gd name="connsiteY5" fmla="*/ 600 h 688503"/>
              <a:gd name="connsiteX6" fmla="*/ 712158 w 892613"/>
              <a:gd name="connsiteY6" fmla="*/ 151425 h 688503"/>
              <a:gd name="connsiteX7" fmla="*/ 720392 w 892613"/>
              <a:gd name="connsiteY7" fmla="*/ 209076 h 688503"/>
              <a:gd name="connsiteX8" fmla="*/ 746559 w 892613"/>
              <a:gd name="connsiteY8" fmla="*/ 225324 h 688503"/>
              <a:gd name="connsiteX9" fmla="*/ 887891 w 892613"/>
              <a:gd name="connsiteY9" fmla="*/ 498579 h 688503"/>
              <a:gd name="connsiteX10" fmla="*/ 381958 w 892613"/>
              <a:gd name="connsiteY10" fmla="*/ 669553 h 688503"/>
              <a:gd name="connsiteX0" fmla="*/ 381958 w 892613"/>
              <a:gd name="connsiteY0" fmla="*/ 669978 h 688928"/>
              <a:gd name="connsiteX1" fmla="*/ 4722 w 892613"/>
              <a:gd name="connsiteY1" fmla="*/ 291966 h 688928"/>
              <a:gd name="connsiteX2" fmla="*/ 510654 w 892613"/>
              <a:gd name="connsiteY2" fmla="*/ 120991 h 688928"/>
              <a:gd name="connsiteX3" fmla="*/ 590621 w 892613"/>
              <a:gd name="connsiteY3" fmla="*/ 145103 h 688928"/>
              <a:gd name="connsiteX4" fmla="*/ 618178 w 892613"/>
              <a:gd name="connsiteY4" fmla="*/ 104872 h 688928"/>
              <a:gd name="connsiteX5" fmla="*/ 622258 w 892613"/>
              <a:gd name="connsiteY5" fmla="*/ 1025 h 688928"/>
              <a:gd name="connsiteX6" fmla="*/ 712158 w 892613"/>
              <a:gd name="connsiteY6" fmla="*/ 151850 h 688928"/>
              <a:gd name="connsiteX7" fmla="*/ 720392 w 892613"/>
              <a:gd name="connsiteY7" fmla="*/ 209501 h 688928"/>
              <a:gd name="connsiteX8" fmla="*/ 746559 w 892613"/>
              <a:gd name="connsiteY8" fmla="*/ 225749 h 688928"/>
              <a:gd name="connsiteX9" fmla="*/ 887891 w 892613"/>
              <a:gd name="connsiteY9" fmla="*/ 499004 h 688928"/>
              <a:gd name="connsiteX10" fmla="*/ 381958 w 892613"/>
              <a:gd name="connsiteY10" fmla="*/ 669978 h 688928"/>
              <a:gd name="connsiteX0" fmla="*/ 381958 w 892613"/>
              <a:gd name="connsiteY0" fmla="*/ 670543 h 689493"/>
              <a:gd name="connsiteX1" fmla="*/ 4722 w 892613"/>
              <a:gd name="connsiteY1" fmla="*/ 292531 h 689493"/>
              <a:gd name="connsiteX2" fmla="*/ 510654 w 892613"/>
              <a:gd name="connsiteY2" fmla="*/ 121556 h 689493"/>
              <a:gd name="connsiteX3" fmla="*/ 590621 w 892613"/>
              <a:gd name="connsiteY3" fmla="*/ 145668 h 689493"/>
              <a:gd name="connsiteX4" fmla="*/ 628699 w 892613"/>
              <a:gd name="connsiteY4" fmla="*/ 88320 h 689493"/>
              <a:gd name="connsiteX5" fmla="*/ 622258 w 892613"/>
              <a:gd name="connsiteY5" fmla="*/ 1590 h 689493"/>
              <a:gd name="connsiteX6" fmla="*/ 712158 w 892613"/>
              <a:gd name="connsiteY6" fmla="*/ 152415 h 689493"/>
              <a:gd name="connsiteX7" fmla="*/ 720392 w 892613"/>
              <a:gd name="connsiteY7" fmla="*/ 210066 h 689493"/>
              <a:gd name="connsiteX8" fmla="*/ 746559 w 892613"/>
              <a:gd name="connsiteY8" fmla="*/ 226314 h 689493"/>
              <a:gd name="connsiteX9" fmla="*/ 887891 w 892613"/>
              <a:gd name="connsiteY9" fmla="*/ 499569 h 689493"/>
              <a:gd name="connsiteX10" fmla="*/ 381958 w 892613"/>
              <a:gd name="connsiteY10" fmla="*/ 670543 h 689493"/>
              <a:gd name="connsiteX0" fmla="*/ 381958 w 892613"/>
              <a:gd name="connsiteY0" fmla="*/ 670844 h 689794"/>
              <a:gd name="connsiteX1" fmla="*/ 4722 w 892613"/>
              <a:gd name="connsiteY1" fmla="*/ 292832 h 689794"/>
              <a:gd name="connsiteX2" fmla="*/ 510654 w 892613"/>
              <a:gd name="connsiteY2" fmla="*/ 121857 h 689794"/>
              <a:gd name="connsiteX3" fmla="*/ 590621 w 892613"/>
              <a:gd name="connsiteY3" fmla="*/ 145969 h 689794"/>
              <a:gd name="connsiteX4" fmla="*/ 628699 w 892613"/>
              <a:gd name="connsiteY4" fmla="*/ 88621 h 689794"/>
              <a:gd name="connsiteX5" fmla="*/ 622258 w 892613"/>
              <a:gd name="connsiteY5" fmla="*/ 1891 h 689794"/>
              <a:gd name="connsiteX6" fmla="*/ 712158 w 892613"/>
              <a:gd name="connsiteY6" fmla="*/ 152716 h 689794"/>
              <a:gd name="connsiteX7" fmla="*/ 720392 w 892613"/>
              <a:gd name="connsiteY7" fmla="*/ 210367 h 689794"/>
              <a:gd name="connsiteX8" fmla="*/ 746559 w 892613"/>
              <a:gd name="connsiteY8" fmla="*/ 226615 h 689794"/>
              <a:gd name="connsiteX9" fmla="*/ 887891 w 892613"/>
              <a:gd name="connsiteY9" fmla="*/ 499870 h 689794"/>
              <a:gd name="connsiteX10" fmla="*/ 381958 w 892613"/>
              <a:gd name="connsiteY10" fmla="*/ 670844 h 689794"/>
              <a:gd name="connsiteX0" fmla="*/ 381958 w 892613"/>
              <a:gd name="connsiteY0" fmla="*/ 671315 h 690265"/>
              <a:gd name="connsiteX1" fmla="*/ 4722 w 892613"/>
              <a:gd name="connsiteY1" fmla="*/ 293303 h 690265"/>
              <a:gd name="connsiteX2" fmla="*/ 510654 w 892613"/>
              <a:gd name="connsiteY2" fmla="*/ 122328 h 690265"/>
              <a:gd name="connsiteX3" fmla="*/ 590621 w 892613"/>
              <a:gd name="connsiteY3" fmla="*/ 146440 h 690265"/>
              <a:gd name="connsiteX4" fmla="*/ 611634 w 892613"/>
              <a:gd name="connsiteY4" fmla="*/ 82996 h 690265"/>
              <a:gd name="connsiteX5" fmla="*/ 622258 w 892613"/>
              <a:gd name="connsiteY5" fmla="*/ 2362 h 690265"/>
              <a:gd name="connsiteX6" fmla="*/ 712158 w 892613"/>
              <a:gd name="connsiteY6" fmla="*/ 153187 h 690265"/>
              <a:gd name="connsiteX7" fmla="*/ 720392 w 892613"/>
              <a:gd name="connsiteY7" fmla="*/ 210838 h 690265"/>
              <a:gd name="connsiteX8" fmla="*/ 746559 w 892613"/>
              <a:gd name="connsiteY8" fmla="*/ 227086 h 690265"/>
              <a:gd name="connsiteX9" fmla="*/ 887891 w 892613"/>
              <a:gd name="connsiteY9" fmla="*/ 500341 h 690265"/>
              <a:gd name="connsiteX10" fmla="*/ 381958 w 892613"/>
              <a:gd name="connsiteY10" fmla="*/ 671315 h 690265"/>
              <a:gd name="connsiteX0" fmla="*/ 381958 w 892613"/>
              <a:gd name="connsiteY0" fmla="*/ 665280 h 684230"/>
              <a:gd name="connsiteX1" fmla="*/ 4722 w 892613"/>
              <a:gd name="connsiteY1" fmla="*/ 287268 h 684230"/>
              <a:gd name="connsiteX2" fmla="*/ 510654 w 892613"/>
              <a:gd name="connsiteY2" fmla="*/ 116293 h 684230"/>
              <a:gd name="connsiteX3" fmla="*/ 590621 w 892613"/>
              <a:gd name="connsiteY3" fmla="*/ 140405 h 684230"/>
              <a:gd name="connsiteX4" fmla="*/ 611634 w 892613"/>
              <a:gd name="connsiteY4" fmla="*/ 76961 h 684230"/>
              <a:gd name="connsiteX5" fmla="*/ 749343 w 892613"/>
              <a:gd name="connsiteY5" fmla="*/ 3124 h 684230"/>
              <a:gd name="connsiteX6" fmla="*/ 712158 w 892613"/>
              <a:gd name="connsiteY6" fmla="*/ 147152 h 684230"/>
              <a:gd name="connsiteX7" fmla="*/ 720392 w 892613"/>
              <a:gd name="connsiteY7" fmla="*/ 204803 h 684230"/>
              <a:gd name="connsiteX8" fmla="*/ 746559 w 892613"/>
              <a:gd name="connsiteY8" fmla="*/ 221051 h 684230"/>
              <a:gd name="connsiteX9" fmla="*/ 887891 w 892613"/>
              <a:gd name="connsiteY9" fmla="*/ 494306 h 684230"/>
              <a:gd name="connsiteX10" fmla="*/ 381958 w 892613"/>
              <a:gd name="connsiteY10" fmla="*/ 665280 h 684230"/>
              <a:gd name="connsiteX0" fmla="*/ 381958 w 892613"/>
              <a:gd name="connsiteY0" fmla="*/ 665280 h 684230"/>
              <a:gd name="connsiteX1" fmla="*/ 4722 w 892613"/>
              <a:gd name="connsiteY1" fmla="*/ 287268 h 684230"/>
              <a:gd name="connsiteX2" fmla="*/ 510654 w 892613"/>
              <a:gd name="connsiteY2" fmla="*/ 116293 h 684230"/>
              <a:gd name="connsiteX3" fmla="*/ 590621 w 892613"/>
              <a:gd name="connsiteY3" fmla="*/ 140405 h 684230"/>
              <a:gd name="connsiteX4" fmla="*/ 611634 w 892613"/>
              <a:gd name="connsiteY4" fmla="*/ 76961 h 684230"/>
              <a:gd name="connsiteX5" fmla="*/ 749343 w 892613"/>
              <a:gd name="connsiteY5" fmla="*/ 3124 h 684230"/>
              <a:gd name="connsiteX6" fmla="*/ 777338 w 892613"/>
              <a:gd name="connsiteY6" fmla="*/ 141265 h 684230"/>
              <a:gd name="connsiteX7" fmla="*/ 720392 w 892613"/>
              <a:gd name="connsiteY7" fmla="*/ 204803 h 684230"/>
              <a:gd name="connsiteX8" fmla="*/ 746559 w 892613"/>
              <a:gd name="connsiteY8" fmla="*/ 221051 h 684230"/>
              <a:gd name="connsiteX9" fmla="*/ 887891 w 892613"/>
              <a:gd name="connsiteY9" fmla="*/ 494306 h 684230"/>
              <a:gd name="connsiteX10" fmla="*/ 381958 w 892613"/>
              <a:gd name="connsiteY10" fmla="*/ 665280 h 684230"/>
              <a:gd name="connsiteX0" fmla="*/ 381958 w 892613"/>
              <a:gd name="connsiteY0" fmla="*/ 663865 h 682815"/>
              <a:gd name="connsiteX1" fmla="*/ 4722 w 892613"/>
              <a:gd name="connsiteY1" fmla="*/ 285853 h 682815"/>
              <a:gd name="connsiteX2" fmla="*/ 510654 w 892613"/>
              <a:gd name="connsiteY2" fmla="*/ 114878 h 682815"/>
              <a:gd name="connsiteX3" fmla="*/ 590621 w 892613"/>
              <a:gd name="connsiteY3" fmla="*/ 138990 h 682815"/>
              <a:gd name="connsiteX4" fmla="*/ 678237 w 892613"/>
              <a:gd name="connsiteY4" fmla="*/ 91504 h 682815"/>
              <a:gd name="connsiteX5" fmla="*/ 749343 w 892613"/>
              <a:gd name="connsiteY5" fmla="*/ 1709 h 682815"/>
              <a:gd name="connsiteX6" fmla="*/ 777338 w 892613"/>
              <a:gd name="connsiteY6" fmla="*/ 139850 h 682815"/>
              <a:gd name="connsiteX7" fmla="*/ 720392 w 892613"/>
              <a:gd name="connsiteY7" fmla="*/ 203388 h 682815"/>
              <a:gd name="connsiteX8" fmla="*/ 746559 w 892613"/>
              <a:gd name="connsiteY8" fmla="*/ 219636 h 682815"/>
              <a:gd name="connsiteX9" fmla="*/ 887891 w 892613"/>
              <a:gd name="connsiteY9" fmla="*/ 492891 h 682815"/>
              <a:gd name="connsiteX10" fmla="*/ 381958 w 892613"/>
              <a:gd name="connsiteY10" fmla="*/ 663865 h 682815"/>
              <a:gd name="connsiteX0" fmla="*/ 381958 w 892613"/>
              <a:gd name="connsiteY0" fmla="*/ 663865 h 682815"/>
              <a:gd name="connsiteX1" fmla="*/ 4722 w 892613"/>
              <a:gd name="connsiteY1" fmla="*/ 285853 h 682815"/>
              <a:gd name="connsiteX2" fmla="*/ 510654 w 892613"/>
              <a:gd name="connsiteY2" fmla="*/ 114878 h 682815"/>
              <a:gd name="connsiteX3" fmla="*/ 590621 w 892613"/>
              <a:gd name="connsiteY3" fmla="*/ 138990 h 682815"/>
              <a:gd name="connsiteX4" fmla="*/ 678237 w 892613"/>
              <a:gd name="connsiteY4" fmla="*/ 91504 h 682815"/>
              <a:gd name="connsiteX5" fmla="*/ 749343 w 892613"/>
              <a:gd name="connsiteY5" fmla="*/ 1709 h 682815"/>
              <a:gd name="connsiteX6" fmla="*/ 777338 w 892613"/>
              <a:gd name="connsiteY6" fmla="*/ 139850 h 682815"/>
              <a:gd name="connsiteX7" fmla="*/ 720392 w 892613"/>
              <a:gd name="connsiteY7" fmla="*/ 203388 h 682815"/>
              <a:gd name="connsiteX8" fmla="*/ 746559 w 892613"/>
              <a:gd name="connsiteY8" fmla="*/ 219636 h 682815"/>
              <a:gd name="connsiteX9" fmla="*/ 887891 w 892613"/>
              <a:gd name="connsiteY9" fmla="*/ 492891 h 682815"/>
              <a:gd name="connsiteX10" fmla="*/ 381958 w 892613"/>
              <a:gd name="connsiteY10" fmla="*/ 663865 h 682815"/>
              <a:gd name="connsiteX0" fmla="*/ 381958 w 892613"/>
              <a:gd name="connsiteY0" fmla="*/ 662926 h 681876"/>
              <a:gd name="connsiteX1" fmla="*/ 4722 w 892613"/>
              <a:gd name="connsiteY1" fmla="*/ 284914 h 681876"/>
              <a:gd name="connsiteX2" fmla="*/ 510654 w 892613"/>
              <a:gd name="connsiteY2" fmla="*/ 113939 h 681876"/>
              <a:gd name="connsiteX3" fmla="*/ 590621 w 892613"/>
              <a:gd name="connsiteY3" fmla="*/ 138051 h 681876"/>
              <a:gd name="connsiteX4" fmla="*/ 678237 w 892613"/>
              <a:gd name="connsiteY4" fmla="*/ 90565 h 681876"/>
              <a:gd name="connsiteX5" fmla="*/ 749343 w 892613"/>
              <a:gd name="connsiteY5" fmla="*/ 770 h 681876"/>
              <a:gd name="connsiteX6" fmla="*/ 777338 w 892613"/>
              <a:gd name="connsiteY6" fmla="*/ 138911 h 681876"/>
              <a:gd name="connsiteX7" fmla="*/ 720392 w 892613"/>
              <a:gd name="connsiteY7" fmla="*/ 202449 h 681876"/>
              <a:gd name="connsiteX8" fmla="*/ 746559 w 892613"/>
              <a:gd name="connsiteY8" fmla="*/ 218697 h 681876"/>
              <a:gd name="connsiteX9" fmla="*/ 887891 w 892613"/>
              <a:gd name="connsiteY9" fmla="*/ 491952 h 681876"/>
              <a:gd name="connsiteX10" fmla="*/ 381958 w 892613"/>
              <a:gd name="connsiteY10" fmla="*/ 662926 h 681876"/>
              <a:gd name="connsiteX0" fmla="*/ 381958 w 892613"/>
              <a:gd name="connsiteY0" fmla="*/ 662156 h 681106"/>
              <a:gd name="connsiteX1" fmla="*/ 4722 w 892613"/>
              <a:gd name="connsiteY1" fmla="*/ 284144 h 681106"/>
              <a:gd name="connsiteX2" fmla="*/ 510654 w 892613"/>
              <a:gd name="connsiteY2" fmla="*/ 113169 h 681106"/>
              <a:gd name="connsiteX3" fmla="*/ 590621 w 892613"/>
              <a:gd name="connsiteY3" fmla="*/ 137281 h 681106"/>
              <a:gd name="connsiteX4" fmla="*/ 678237 w 892613"/>
              <a:gd name="connsiteY4" fmla="*/ 89795 h 681106"/>
              <a:gd name="connsiteX5" fmla="*/ 749343 w 892613"/>
              <a:gd name="connsiteY5" fmla="*/ 0 h 681106"/>
              <a:gd name="connsiteX6" fmla="*/ 777338 w 892613"/>
              <a:gd name="connsiteY6" fmla="*/ 138141 h 681106"/>
              <a:gd name="connsiteX7" fmla="*/ 720392 w 892613"/>
              <a:gd name="connsiteY7" fmla="*/ 201679 h 681106"/>
              <a:gd name="connsiteX8" fmla="*/ 746559 w 892613"/>
              <a:gd name="connsiteY8" fmla="*/ 217927 h 681106"/>
              <a:gd name="connsiteX9" fmla="*/ 887891 w 892613"/>
              <a:gd name="connsiteY9" fmla="*/ 491182 h 681106"/>
              <a:gd name="connsiteX10" fmla="*/ 381958 w 892613"/>
              <a:gd name="connsiteY10" fmla="*/ 662156 h 681106"/>
              <a:gd name="connsiteX0" fmla="*/ 381958 w 892613"/>
              <a:gd name="connsiteY0" fmla="*/ 662156 h 681106"/>
              <a:gd name="connsiteX1" fmla="*/ 4722 w 892613"/>
              <a:gd name="connsiteY1" fmla="*/ 284144 h 681106"/>
              <a:gd name="connsiteX2" fmla="*/ 510654 w 892613"/>
              <a:gd name="connsiteY2" fmla="*/ 113169 h 681106"/>
              <a:gd name="connsiteX3" fmla="*/ 590621 w 892613"/>
              <a:gd name="connsiteY3" fmla="*/ 137281 h 681106"/>
              <a:gd name="connsiteX4" fmla="*/ 684744 w 892613"/>
              <a:gd name="connsiteY4" fmla="*/ 90446 h 681106"/>
              <a:gd name="connsiteX5" fmla="*/ 749343 w 892613"/>
              <a:gd name="connsiteY5" fmla="*/ 0 h 681106"/>
              <a:gd name="connsiteX6" fmla="*/ 777338 w 892613"/>
              <a:gd name="connsiteY6" fmla="*/ 138141 h 681106"/>
              <a:gd name="connsiteX7" fmla="*/ 720392 w 892613"/>
              <a:gd name="connsiteY7" fmla="*/ 201679 h 681106"/>
              <a:gd name="connsiteX8" fmla="*/ 746559 w 892613"/>
              <a:gd name="connsiteY8" fmla="*/ 217927 h 681106"/>
              <a:gd name="connsiteX9" fmla="*/ 887891 w 892613"/>
              <a:gd name="connsiteY9" fmla="*/ 491182 h 681106"/>
              <a:gd name="connsiteX10" fmla="*/ 381958 w 892613"/>
              <a:gd name="connsiteY10" fmla="*/ 662156 h 681106"/>
              <a:gd name="connsiteX0" fmla="*/ 381958 w 892613"/>
              <a:gd name="connsiteY0" fmla="*/ 662156 h 681106"/>
              <a:gd name="connsiteX1" fmla="*/ 4722 w 892613"/>
              <a:gd name="connsiteY1" fmla="*/ 284144 h 681106"/>
              <a:gd name="connsiteX2" fmla="*/ 510654 w 892613"/>
              <a:gd name="connsiteY2" fmla="*/ 113169 h 681106"/>
              <a:gd name="connsiteX3" fmla="*/ 590621 w 892613"/>
              <a:gd name="connsiteY3" fmla="*/ 137281 h 681106"/>
              <a:gd name="connsiteX4" fmla="*/ 684744 w 892613"/>
              <a:gd name="connsiteY4" fmla="*/ 90446 h 681106"/>
              <a:gd name="connsiteX5" fmla="*/ 749343 w 892613"/>
              <a:gd name="connsiteY5" fmla="*/ 0 h 681106"/>
              <a:gd name="connsiteX6" fmla="*/ 777338 w 892613"/>
              <a:gd name="connsiteY6" fmla="*/ 138141 h 681106"/>
              <a:gd name="connsiteX7" fmla="*/ 720392 w 892613"/>
              <a:gd name="connsiteY7" fmla="*/ 201679 h 681106"/>
              <a:gd name="connsiteX8" fmla="*/ 746559 w 892613"/>
              <a:gd name="connsiteY8" fmla="*/ 217927 h 681106"/>
              <a:gd name="connsiteX9" fmla="*/ 887891 w 892613"/>
              <a:gd name="connsiteY9" fmla="*/ 491182 h 681106"/>
              <a:gd name="connsiteX10" fmla="*/ 381958 w 892613"/>
              <a:gd name="connsiteY10" fmla="*/ 662156 h 681106"/>
              <a:gd name="connsiteX0" fmla="*/ 381958 w 892613"/>
              <a:gd name="connsiteY0" fmla="*/ 662156 h 681106"/>
              <a:gd name="connsiteX1" fmla="*/ 4722 w 892613"/>
              <a:gd name="connsiteY1" fmla="*/ 284144 h 681106"/>
              <a:gd name="connsiteX2" fmla="*/ 510654 w 892613"/>
              <a:gd name="connsiteY2" fmla="*/ 113169 h 681106"/>
              <a:gd name="connsiteX3" fmla="*/ 590621 w 892613"/>
              <a:gd name="connsiteY3" fmla="*/ 137281 h 681106"/>
              <a:gd name="connsiteX4" fmla="*/ 684744 w 892613"/>
              <a:gd name="connsiteY4" fmla="*/ 90446 h 681106"/>
              <a:gd name="connsiteX5" fmla="*/ 749343 w 892613"/>
              <a:gd name="connsiteY5" fmla="*/ 0 h 681106"/>
              <a:gd name="connsiteX6" fmla="*/ 777338 w 892613"/>
              <a:gd name="connsiteY6" fmla="*/ 138141 h 681106"/>
              <a:gd name="connsiteX7" fmla="*/ 720392 w 892613"/>
              <a:gd name="connsiteY7" fmla="*/ 201679 h 681106"/>
              <a:gd name="connsiteX8" fmla="*/ 746559 w 892613"/>
              <a:gd name="connsiteY8" fmla="*/ 217927 h 681106"/>
              <a:gd name="connsiteX9" fmla="*/ 887891 w 892613"/>
              <a:gd name="connsiteY9" fmla="*/ 491182 h 681106"/>
              <a:gd name="connsiteX10" fmla="*/ 381958 w 892613"/>
              <a:gd name="connsiteY10" fmla="*/ 662156 h 681106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590621 w 892613"/>
              <a:gd name="connsiteY3" fmla="*/ 134944 h 678769"/>
              <a:gd name="connsiteX4" fmla="*/ 684744 w 892613"/>
              <a:gd name="connsiteY4" fmla="*/ 88109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590621 w 892613"/>
              <a:gd name="connsiteY3" fmla="*/ 134944 h 678769"/>
              <a:gd name="connsiteX4" fmla="*/ 684744 w 892613"/>
              <a:gd name="connsiteY4" fmla="*/ 88109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590621 w 892613"/>
              <a:gd name="connsiteY3" fmla="*/ 134944 h 678769"/>
              <a:gd name="connsiteX4" fmla="*/ 708202 w 892613"/>
              <a:gd name="connsiteY4" fmla="*/ 91783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590621 w 892613"/>
              <a:gd name="connsiteY3" fmla="*/ 134944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90750 w 892613"/>
              <a:gd name="connsiteY6" fmla="*/ 118985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90750 w 892613"/>
              <a:gd name="connsiteY6" fmla="*/ 118985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91777 w 892613"/>
              <a:gd name="connsiteY6" fmla="*/ 108458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91777 w 892613"/>
              <a:gd name="connsiteY6" fmla="*/ 108458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91777 w 892613"/>
              <a:gd name="connsiteY6" fmla="*/ 108458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613" h="678769">
                <a:moveTo>
                  <a:pt x="381958" y="659819"/>
                </a:moveTo>
                <a:cubicBezTo>
                  <a:pt x="138077" y="602647"/>
                  <a:pt x="-30817" y="433405"/>
                  <a:pt x="4722" y="281807"/>
                </a:cubicBezTo>
                <a:cubicBezTo>
                  <a:pt x="40260" y="130209"/>
                  <a:pt x="266774" y="53660"/>
                  <a:pt x="510654" y="110832"/>
                </a:cubicBezTo>
                <a:cubicBezTo>
                  <a:pt x="544102" y="113790"/>
                  <a:pt x="570758" y="121828"/>
                  <a:pt x="610997" y="119707"/>
                </a:cubicBezTo>
                <a:cubicBezTo>
                  <a:pt x="648534" y="108254"/>
                  <a:pt x="696349" y="92515"/>
                  <a:pt x="697417" y="76088"/>
                </a:cubicBezTo>
                <a:cubicBezTo>
                  <a:pt x="695264" y="75268"/>
                  <a:pt x="721615" y="78211"/>
                  <a:pt x="719549" y="0"/>
                </a:cubicBezTo>
                <a:cubicBezTo>
                  <a:pt x="770228" y="21042"/>
                  <a:pt x="796390" y="70920"/>
                  <a:pt x="791777" y="108458"/>
                </a:cubicBezTo>
                <a:cubicBezTo>
                  <a:pt x="792354" y="127458"/>
                  <a:pt x="743845" y="172556"/>
                  <a:pt x="720392" y="199342"/>
                </a:cubicBezTo>
                <a:lnTo>
                  <a:pt x="746559" y="215590"/>
                </a:lnTo>
                <a:cubicBezTo>
                  <a:pt x="852457" y="292455"/>
                  <a:pt x="910102" y="394096"/>
                  <a:pt x="887891" y="488845"/>
                </a:cubicBezTo>
                <a:cubicBezTo>
                  <a:pt x="852352" y="640443"/>
                  <a:pt x="625838" y="716991"/>
                  <a:pt x="381958" y="659819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70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472" y="3964538"/>
            <a:ext cx="16017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400" b="1" dirty="0"/>
              <a:t>If I count in multiples of </a:t>
            </a:r>
            <a:r>
              <a:rPr lang="en-GB" sz="1400" b="1" dirty="0" smtClean="0"/>
              <a:t>eight, </a:t>
            </a:r>
            <a:r>
              <a:rPr lang="en-GB" sz="1400" b="1" dirty="0"/>
              <a:t>I will say the number </a:t>
            </a:r>
            <a:r>
              <a:rPr lang="en-GB" sz="1400" b="1" dirty="0" smtClean="0"/>
              <a:t>32.</a:t>
            </a:r>
            <a:endParaRPr lang="en-GB" altLang="en-US" sz="1400" b="1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650" y="3500362"/>
            <a:ext cx="3759200" cy="1254324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836" y="3853020"/>
            <a:ext cx="3611072" cy="385723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650" y="4842112"/>
            <a:ext cx="3759200" cy="1263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37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83" y="3848770"/>
            <a:ext cx="2263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tx1"/>
                </a:solidFill>
              </a:rPr>
              <a:t>85  +  50  =     135</a:t>
            </a:r>
            <a:endParaRPr lang="en-GB" altLang="en-US" sz="2000" b="1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836" y="4298785"/>
            <a:ext cx="3611072" cy="385723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2561" y="3948018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0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2561" y="4392224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836" y="5195298"/>
            <a:ext cx="3611072" cy="385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836" y="5641063"/>
            <a:ext cx="3611072" cy="385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3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83" y="4291591"/>
            <a:ext cx="23374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</a:rPr>
              <a:t>4</a:t>
            </a:r>
            <a:r>
              <a:rPr lang="en-GB" altLang="en-US" sz="2000" b="1" dirty="0" smtClean="0">
                <a:solidFill>
                  <a:schemeClr val="tx1"/>
                </a:solidFill>
              </a:rPr>
              <a:t>30  -  25  =    405</a:t>
            </a:r>
            <a:endParaRPr lang="en-GB" altLang="en-US" sz="2000" b="1" dirty="0">
              <a:solidFill>
                <a:schemeClr val="tx1"/>
              </a:solidFill>
            </a:endParaRPr>
          </a:p>
        </p:txBody>
      </p:sp>
      <p:sp>
        <p:nvSpPr>
          <p:cNvPr id="44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983" y="5204090"/>
            <a:ext cx="18758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</a:rPr>
              <a:t>5</a:t>
            </a:r>
            <a:r>
              <a:rPr lang="en-GB" altLang="en-US" sz="2000" b="1" dirty="0" smtClean="0">
                <a:solidFill>
                  <a:schemeClr val="tx1"/>
                </a:solidFill>
              </a:rPr>
              <a:t>  </a:t>
            </a:r>
            <a:r>
              <a:rPr lang="en-GB" sz="2000" b="1" dirty="0">
                <a:solidFill>
                  <a:sysClr val="windowText" lastClr="000000"/>
                </a:solidFill>
              </a:rPr>
              <a:t>×</a:t>
            </a:r>
            <a:r>
              <a:rPr lang="en-GB" altLang="en-US" sz="2000" b="1" dirty="0" smtClean="0">
                <a:solidFill>
                  <a:schemeClr val="tx1"/>
                </a:solidFill>
              </a:rPr>
              <a:t>  3  =      15</a:t>
            </a:r>
            <a:endParaRPr lang="en-GB" altLang="en-US" sz="2000" b="1" dirty="0">
              <a:solidFill>
                <a:schemeClr val="tx1"/>
              </a:solidFill>
            </a:endParaRPr>
          </a:p>
        </p:txBody>
      </p:sp>
      <p:sp>
        <p:nvSpPr>
          <p:cNvPr id="45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983" y="5646911"/>
            <a:ext cx="18565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000" b="1" dirty="0" smtClean="0">
                <a:solidFill>
                  <a:schemeClr val="tx1"/>
                </a:solidFill>
              </a:rPr>
              <a:t>24  </a:t>
            </a:r>
            <a:r>
              <a:rPr lang="en-GB" sz="2000" b="1" dirty="0" smtClean="0">
                <a:solidFill>
                  <a:sysClr val="windowText" lastClr="000000"/>
                </a:solidFill>
              </a:rPr>
              <a:t>÷ </a:t>
            </a:r>
            <a:r>
              <a:rPr lang="en-GB" altLang="en-US" sz="2000" b="1" dirty="0" smtClean="0">
                <a:solidFill>
                  <a:schemeClr val="tx1"/>
                </a:solidFill>
              </a:rPr>
              <a:t> 3  =     </a:t>
            </a:r>
            <a:r>
              <a:rPr lang="en-GB" altLang="en-US" sz="2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6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2561" y="528301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7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2561" y="5729442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68" y="1225716"/>
            <a:ext cx="1976982" cy="1763798"/>
          </a:xfrm>
          <a:prstGeom prst="rect">
            <a:avLst/>
          </a:prstGeom>
        </p:spPr>
      </p:pic>
      <p:sp>
        <p:nvSpPr>
          <p:cNvPr id="48" name="Rectangle 58">
            <a:extLst>
              <a:ext uri="{FF2B5EF4-FFF2-40B4-BE49-F238E27FC236}">
                <a16:creationId xmlns:a16="http://schemas.microsoft.com/office/drawing/2014/main" id="{984CF9C0-DA42-4E97-962A-9A0F2A064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109" y="1799399"/>
            <a:ext cx="17433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 dirty="0" smtClean="0">
                <a:solidFill>
                  <a:schemeClr val="tx1"/>
                </a:solidFill>
              </a:rPr>
              <a:t>498</a:t>
            </a:r>
            <a:endParaRPr lang="en-GB" altLang="en-US" sz="6000" b="1" dirty="0">
              <a:solidFill>
                <a:schemeClr val="tx1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00" y="3627015"/>
            <a:ext cx="572802" cy="67324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88" y="4211359"/>
            <a:ext cx="808241" cy="47105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02" y="5582385"/>
            <a:ext cx="516765" cy="4705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90" y="5103094"/>
            <a:ext cx="578628" cy="526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64" y="1640839"/>
            <a:ext cx="1353446" cy="1173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89" y="1640839"/>
            <a:ext cx="1349720" cy="117392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8"/>
          <a:stretch/>
        </p:blipFill>
        <p:spPr>
          <a:xfrm flipH="1">
            <a:off x="7371744" y="4504394"/>
            <a:ext cx="991392" cy="1600111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126" grpId="0" animBg="1"/>
      <p:bldP spid="39" grpId="0" animBg="1"/>
      <p:bldP spid="40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33913" y="3500362"/>
            <a:ext cx="3754437" cy="26103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755650" y="782966"/>
            <a:ext cx="3759200" cy="26298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33913" y="783105"/>
            <a:ext cx="3754437" cy="2629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12294" name="Rectangle 17">
            <a:extLst>
              <a:ext uri="{FF2B5EF4-FFF2-40B4-BE49-F238E27FC236}">
                <a16:creationId xmlns:a16="http://schemas.microsoft.com/office/drawing/2014/main" id="{6C3071DF-B09E-4B65-B744-091BE783A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898" y="506880"/>
            <a:ext cx="15183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Week </a:t>
            </a:r>
            <a:r>
              <a:rPr lang="en-GB" altLang="en-US" sz="1200" b="1" dirty="0" smtClean="0">
                <a:solidFill>
                  <a:schemeClr val="tx1"/>
                </a:solidFill>
              </a:rPr>
              <a:t>1 Wednesday</a:t>
            </a:r>
            <a:endParaRPr lang="en-GB" altLang="en-US" sz="1200" b="1" dirty="0">
              <a:solidFill>
                <a:schemeClr val="tx1"/>
              </a:solidFill>
            </a:endParaRPr>
          </a:p>
        </p:txBody>
      </p:sp>
      <p:sp>
        <p:nvSpPr>
          <p:cNvPr id="82" name="Rectangle 22">
            <a:extLst>
              <a:ext uri="{FF2B5EF4-FFF2-40B4-BE49-F238E27FC236}">
                <a16:creationId xmlns:a16="http://schemas.microsoft.com/office/drawing/2014/main" id="{1B73A38E-3F19-4F46-AF6E-D41E53E8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3004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83" name="Picture 23">
            <a:extLst>
              <a:ext uri="{FF2B5EF4-FFF2-40B4-BE49-F238E27FC236}">
                <a16:creationId xmlns:a16="http://schemas.microsoft.com/office/drawing/2014/main" id="{C2616534-4F48-46A0-BF91-0B64783EE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703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A7201880-6017-4710-896A-72855B797507}"/>
              </a:ext>
            </a:extLst>
          </p:cNvPr>
          <p:cNvSpPr/>
          <p:nvPr/>
        </p:nvSpPr>
        <p:spPr>
          <a:xfrm>
            <a:off x="771525" y="53592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eveal Answer 1">
            <a:extLst>
              <a:ext uri="{FF2B5EF4-FFF2-40B4-BE49-F238E27FC236}">
                <a16:creationId xmlns:a16="http://schemas.microsoft.com/office/drawing/2014/main" id="{5FA4F987-16D5-4452-B14A-534A2C919ECC}"/>
              </a:ext>
            </a:extLst>
          </p:cNvPr>
          <p:cNvSpPr/>
          <p:nvPr/>
        </p:nvSpPr>
        <p:spPr>
          <a:xfrm>
            <a:off x="2133600" y="308927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394" name="Rectangle 58">
            <a:extLst>
              <a:ext uri="{FF2B5EF4-FFF2-40B4-BE49-F238E27FC236}">
                <a16:creationId xmlns:a16="http://schemas.microsoft.com/office/drawing/2014/main" id="{984CF9C0-DA42-4E97-962A-9A0F2A064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1443" y="5268297"/>
            <a:ext cx="248369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600" dirty="0"/>
              <a:t>Is </a:t>
            </a:r>
            <a:r>
              <a:rPr lang="en-GB" sz="1600" dirty="0" smtClean="0"/>
              <a:t>Henry correct?</a:t>
            </a:r>
            <a:br>
              <a:rPr lang="en-GB" sz="1600" dirty="0" smtClean="0"/>
            </a:br>
            <a:r>
              <a:rPr lang="en-GB" sz="1600" dirty="0" smtClean="0"/>
              <a:t> </a:t>
            </a:r>
            <a:br>
              <a:rPr lang="en-GB" sz="1600" dirty="0" smtClean="0"/>
            </a:br>
            <a:r>
              <a:rPr lang="en-GB" sz="1600" b="1" dirty="0" smtClean="0"/>
              <a:t>Explain why.</a:t>
            </a:r>
            <a:endParaRPr lang="en-GB" sz="1600" b="1" dirty="0"/>
          </a:p>
        </p:txBody>
      </p:sp>
      <p:sp>
        <p:nvSpPr>
          <p:cNvPr id="100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820" y="1119153"/>
            <a:ext cx="362616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600" dirty="0"/>
              <a:t>Find three different ways to complete this part whole model.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650" y="3500362"/>
            <a:ext cx="3759200" cy="1254324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836" y="3853020"/>
            <a:ext cx="3611072" cy="385723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650" y="4842112"/>
            <a:ext cx="3759200" cy="1263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50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83" y="3848770"/>
            <a:ext cx="2295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tx1"/>
                </a:solidFill>
              </a:rPr>
              <a:t>264  +  </a:t>
            </a:r>
            <a:r>
              <a:rPr lang="en-GB" altLang="en-US" sz="2000" b="1" dirty="0">
                <a:solidFill>
                  <a:schemeClr val="tx1"/>
                </a:solidFill>
              </a:rPr>
              <a:t>6</a:t>
            </a:r>
            <a:r>
              <a:rPr lang="en-GB" altLang="en-US" sz="2000" b="1" dirty="0" smtClean="0">
                <a:solidFill>
                  <a:schemeClr val="tx1"/>
                </a:solidFill>
              </a:rPr>
              <a:t>  =     270</a:t>
            </a:r>
            <a:endParaRPr lang="en-GB" altLang="en-US" sz="2000" b="1" dirty="0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836" y="4298785"/>
            <a:ext cx="3611072" cy="385723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2561" y="3948018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53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2561" y="4392224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836" y="5195298"/>
            <a:ext cx="3611072" cy="385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836" y="5641063"/>
            <a:ext cx="3611072" cy="385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83" y="4291591"/>
            <a:ext cx="2170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tx1"/>
                </a:solidFill>
              </a:rPr>
              <a:t>256  -  </a:t>
            </a:r>
            <a:r>
              <a:rPr lang="en-GB" altLang="en-US" sz="2000" b="1" dirty="0">
                <a:solidFill>
                  <a:schemeClr val="tx1"/>
                </a:solidFill>
              </a:rPr>
              <a:t>8</a:t>
            </a:r>
            <a:r>
              <a:rPr lang="en-GB" altLang="en-US" sz="2000" b="1" dirty="0" smtClean="0">
                <a:solidFill>
                  <a:schemeClr val="tx1"/>
                </a:solidFill>
              </a:rPr>
              <a:t>  =    248</a:t>
            </a:r>
            <a:endParaRPr lang="en-GB" altLang="en-US" sz="2000" b="1" dirty="0">
              <a:solidFill>
                <a:schemeClr val="tx1"/>
              </a:solidFill>
            </a:endParaRPr>
          </a:p>
        </p:txBody>
      </p:sp>
      <p:sp>
        <p:nvSpPr>
          <p:cNvPr id="59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2561" y="528301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60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2561" y="5729442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51359" y="1758890"/>
            <a:ext cx="3604358" cy="1190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983" y="5204090"/>
            <a:ext cx="18854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tx1"/>
                </a:solidFill>
              </a:rPr>
              <a:t>4  </a:t>
            </a:r>
            <a:r>
              <a:rPr lang="en-GB" sz="2000" b="1" dirty="0">
                <a:solidFill>
                  <a:sysClr val="windowText" lastClr="000000"/>
                </a:solidFill>
              </a:rPr>
              <a:t>×</a:t>
            </a:r>
            <a:r>
              <a:rPr lang="en-GB" altLang="en-US" sz="2000" b="1" dirty="0" smtClean="0">
                <a:solidFill>
                  <a:schemeClr val="tx1"/>
                </a:solidFill>
              </a:rPr>
              <a:t>  3  =      12</a:t>
            </a:r>
            <a:endParaRPr lang="en-GB" altLang="en-US" sz="2000" b="1" dirty="0">
              <a:solidFill>
                <a:schemeClr val="tx1"/>
              </a:solidFill>
            </a:endParaRPr>
          </a:p>
        </p:txBody>
      </p:sp>
      <p:sp>
        <p:nvSpPr>
          <p:cNvPr id="62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983" y="5646911"/>
            <a:ext cx="1802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000" b="1" dirty="0" smtClean="0">
                <a:solidFill>
                  <a:schemeClr val="tx1"/>
                </a:solidFill>
              </a:rPr>
              <a:t>15  </a:t>
            </a:r>
            <a:r>
              <a:rPr lang="en-GB" sz="2000" b="1" dirty="0" smtClean="0">
                <a:solidFill>
                  <a:sysClr val="windowText" lastClr="000000"/>
                </a:solidFill>
              </a:rPr>
              <a:t>÷ </a:t>
            </a:r>
            <a:r>
              <a:rPr lang="en-GB" altLang="en-US" sz="2000" b="1" dirty="0" smtClean="0">
                <a:solidFill>
                  <a:schemeClr val="tx1"/>
                </a:solidFill>
              </a:rPr>
              <a:t> 3  =     5</a:t>
            </a:r>
            <a:endParaRPr lang="en-GB" altLang="en-US" sz="2000" b="1" dirty="0">
              <a:solidFill>
                <a:schemeClr val="tx1"/>
              </a:solidFill>
            </a:endParaRPr>
          </a:p>
        </p:txBody>
      </p:sp>
      <p:sp>
        <p:nvSpPr>
          <p:cNvPr id="63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439" y="1955501"/>
            <a:ext cx="34601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4400" b="1" dirty="0" smtClean="0">
                <a:solidFill>
                  <a:schemeClr val="tx1"/>
                </a:solidFill>
              </a:rPr>
              <a:t>508   </a:t>
            </a:r>
            <a:r>
              <a:rPr lang="en-GB" altLang="en-US" sz="4400" b="1" dirty="0" smtClean="0">
                <a:solidFill>
                  <a:sysClr val="windowText" lastClr="000000"/>
                </a:solidFill>
              </a:rPr>
              <a:t>     580</a:t>
            </a:r>
            <a:endParaRPr lang="en-GB" altLang="en-US" sz="4400" b="1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220799" y="1692391"/>
            <a:ext cx="7906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8000" b="1" dirty="0" smtClean="0">
                <a:solidFill>
                  <a:sysClr val="windowText" lastClr="000000"/>
                </a:solidFill>
              </a:rPr>
              <a:t>&lt;</a:t>
            </a:r>
            <a:endParaRPr lang="en-GB" sz="8000" dirty="0"/>
          </a:p>
        </p:txBody>
      </p:sp>
      <p:sp>
        <p:nvSpPr>
          <p:cNvPr id="131" name="Rectangle 58">
            <a:extLst>
              <a:ext uri="{FF2B5EF4-FFF2-40B4-BE49-F238E27FC236}">
                <a16:creationId xmlns:a16="http://schemas.microsoft.com/office/drawing/2014/main" id="{984CF9C0-DA42-4E97-962A-9A0F2A064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794" y="1143904"/>
            <a:ext cx="342600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600" dirty="0" smtClean="0"/>
              <a:t>Use the correct symbol to compare these numbers:</a:t>
            </a:r>
            <a:endParaRPr lang="en-GB" sz="1600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1447">
            <a:off x="2451921" y="5071910"/>
            <a:ext cx="415018" cy="70704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90" y="3756346"/>
            <a:ext cx="629211" cy="63803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53" y="4247535"/>
            <a:ext cx="823532" cy="47997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87" y="5569008"/>
            <a:ext cx="1013950" cy="72409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60" y="1919503"/>
            <a:ext cx="1022223" cy="930892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4725995" y="1654684"/>
            <a:ext cx="3555992" cy="16958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5728204" y="1752290"/>
            <a:ext cx="1565854" cy="1500348"/>
            <a:chOff x="6347904" y="950706"/>
            <a:chExt cx="1792272" cy="1717296"/>
          </a:xfrm>
        </p:grpSpPr>
        <p:sp>
          <p:nvSpPr>
            <p:cNvPr id="70" name="Oval 69"/>
            <p:cNvSpPr/>
            <p:nvPr/>
          </p:nvSpPr>
          <p:spPr>
            <a:xfrm>
              <a:off x="6756987" y="950706"/>
              <a:ext cx="994756" cy="1000890"/>
            </a:xfrm>
            <a:prstGeom prst="ellipse">
              <a:avLst/>
            </a:prstGeom>
            <a:noFill/>
            <a:ln w="38100">
              <a:solidFill>
                <a:srgbClr val="6A9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600" b="1" dirty="0">
                  <a:solidFill>
                    <a:sysClr val="windowText" lastClr="000000"/>
                  </a:solidFill>
                </a:rPr>
                <a:t>2</a:t>
              </a:r>
              <a:r>
                <a:rPr lang="en-GB" sz="2600" b="1" dirty="0" smtClean="0">
                  <a:solidFill>
                    <a:sysClr val="windowText" lastClr="000000"/>
                  </a:solidFill>
                </a:rPr>
                <a:t>00</a:t>
              </a:r>
              <a:endParaRPr lang="en-GB" sz="2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6347904" y="2020431"/>
              <a:ext cx="647571" cy="647571"/>
            </a:xfrm>
            <a:prstGeom prst="ellipse">
              <a:avLst/>
            </a:prstGeom>
            <a:noFill/>
            <a:ln w="28575">
              <a:solidFill>
                <a:srgbClr val="6A9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7492605" y="2020431"/>
              <a:ext cx="647571" cy="647571"/>
            </a:xfrm>
            <a:prstGeom prst="ellipse">
              <a:avLst/>
            </a:prstGeom>
            <a:noFill/>
            <a:ln w="28575">
              <a:solidFill>
                <a:srgbClr val="6A9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000" b="1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73" name="Straight Connector 72"/>
            <p:cNvCxnSpPr>
              <a:stCxn id="71" idx="7"/>
            </p:cNvCxnSpPr>
            <p:nvPr/>
          </p:nvCxnSpPr>
          <p:spPr>
            <a:xfrm flipV="1">
              <a:off x="6900640" y="1932286"/>
              <a:ext cx="172392" cy="182980"/>
            </a:xfrm>
            <a:prstGeom prst="line">
              <a:avLst/>
            </a:prstGeom>
            <a:ln w="28575">
              <a:solidFill>
                <a:srgbClr val="6A9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72" idx="1"/>
            </p:cNvCxnSpPr>
            <p:nvPr/>
          </p:nvCxnSpPr>
          <p:spPr>
            <a:xfrm>
              <a:off x="7414947" y="1932286"/>
              <a:ext cx="172493" cy="182980"/>
            </a:xfrm>
            <a:prstGeom prst="line">
              <a:avLst/>
            </a:prstGeom>
            <a:ln w="28575">
              <a:solidFill>
                <a:srgbClr val="6A9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20552" r="14683" b="34516"/>
          <a:stretch/>
        </p:blipFill>
        <p:spPr>
          <a:xfrm>
            <a:off x="4861203" y="3887909"/>
            <a:ext cx="1485551" cy="133328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302280" y="3841150"/>
            <a:ext cx="598004" cy="1437266"/>
          </a:xfrm>
          <a:prstGeom prst="line">
            <a:avLst/>
          </a:prstGeom>
          <a:ln w="38100">
            <a:solidFill>
              <a:srgbClr val="00A7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reeform 105">
            <a:extLst>
              <a:ext uri="{FF2B5EF4-FFF2-40B4-BE49-F238E27FC236}">
                <a16:creationId xmlns:a16="http://schemas.microsoft.com/office/drawing/2014/main" id="{C8C5D910-6B68-4F19-8C95-4025B630546B}"/>
              </a:ext>
            </a:extLst>
          </p:cNvPr>
          <p:cNvSpPr/>
          <p:nvPr/>
        </p:nvSpPr>
        <p:spPr>
          <a:xfrm rot="9520954">
            <a:off x="6454790" y="3600955"/>
            <a:ext cx="1705487" cy="1457739"/>
          </a:xfrm>
          <a:custGeom>
            <a:avLst/>
            <a:gdLst>
              <a:gd name="connsiteX0" fmla="*/ 381958 w 892613"/>
              <a:gd name="connsiteY0" fmla="*/ 709799 h 728749"/>
              <a:gd name="connsiteX1" fmla="*/ 4722 w 892613"/>
              <a:gd name="connsiteY1" fmla="*/ 331787 h 728749"/>
              <a:gd name="connsiteX2" fmla="*/ 510654 w 892613"/>
              <a:gd name="connsiteY2" fmla="*/ 160812 h 728749"/>
              <a:gd name="connsiteX3" fmla="*/ 590621 w 892613"/>
              <a:gd name="connsiteY3" fmla="*/ 184924 h 728749"/>
              <a:gd name="connsiteX4" fmla="*/ 594394 w 892613"/>
              <a:gd name="connsiteY4" fmla="*/ 174153 h 728749"/>
              <a:gd name="connsiteX5" fmla="*/ 598813 w 892613"/>
              <a:gd name="connsiteY5" fmla="*/ 0 h 728749"/>
              <a:gd name="connsiteX6" fmla="*/ 712158 w 892613"/>
              <a:gd name="connsiteY6" fmla="*/ 191671 h 728749"/>
              <a:gd name="connsiteX7" fmla="*/ 720392 w 892613"/>
              <a:gd name="connsiteY7" fmla="*/ 249322 h 728749"/>
              <a:gd name="connsiteX8" fmla="*/ 746559 w 892613"/>
              <a:gd name="connsiteY8" fmla="*/ 265570 h 728749"/>
              <a:gd name="connsiteX9" fmla="*/ 887891 w 892613"/>
              <a:gd name="connsiteY9" fmla="*/ 538825 h 728749"/>
              <a:gd name="connsiteX10" fmla="*/ 381958 w 892613"/>
              <a:gd name="connsiteY10" fmla="*/ 709799 h 728749"/>
              <a:gd name="connsiteX0" fmla="*/ 381958 w 892613"/>
              <a:gd name="connsiteY0" fmla="*/ 668953 h 687903"/>
              <a:gd name="connsiteX1" fmla="*/ 4722 w 892613"/>
              <a:gd name="connsiteY1" fmla="*/ 290941 h 687903"/>
              <a:gd name="connsiteX2" fmla="*/ 510654 w 892613"/>
              <a:gd name="connsiteY2" fmla="*/ 119966 h 687903"/>
              <a:gd name="connsiteX3" fmla="*/ 590621 w 892613"/>
              <a:gd name="connsiteY3" fmla="*/ 144078 h 687903"/>
              <a:gd name="connsiteX4" fmla="*/ 594394 w 892613"/>
              <a:gd name="connsiteY4" fmla="*/ 133307 h 687903"/>
              <a:gd name="connsiteX5" fmla="*/ 622258 w 892613"/>
              <a:gd name="connsiteY5" fmla="*/ 0 h 687903"/>
              <a:gd name="connsiteX6" fmla="*/ 712158 w 892613"/>
              <a:gd name="connsiteY6" fmla="*/ 150825 h 687903"/>
              <a:gd name="connsiteX7" fmla="*/ 720392 w 892613"/>
              <a:gd name="connsiteY7" fmla="*/ 208476 h 687903"/>
              <a:gd name="connsiteX8" fmla="*/ 746559 w 892613"/>
              <a:gd name="connsiteY8" fmla="*/ 224724 h 687903"/>
              <a:gd name="connsiteX9" fmla="*/ 887891 w 892613"/>
              <a:gd name="connsiteY9" fmla="*/ 497979 h 687903"/>
              <a:gd name="connsiteX10" fmla="*/ 381958 w 892613"/>
              <a:gd name="connsiteY10" fmla="*/ 668953 h 687903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69493 h 688443"/>
              <a:gd name="connsiteX1" fmla="*/ 4722 w 892613"/>
              <a:gd name="connsiteY1" fmla="*/ 291481 h 688443"/>
              <a:gd name="connsiteX2" fmla="*/ 510654 w 892613"/>
              <a:gd name="connsiteY2" fmla="*/ 120506 h 688443"/>
              <a:gd name="connsiteX3" fmla="*/ 590621 w 892613"/>
              <a:gd name="connsiteY3" fmla="*/ 144618 h 688443"/>
              <a:gd name="connsiteX4" fmla="*/ 594394 w 892613"/>
              <a:gd name="connsiteY4" fmla="*/ 133847 h 688443"/>
              <a:gd name="connsiteX5" fmla="*/ 622258 w 892613"/>
              <a:gd name="connsiteY5" fmla="*/ 540 h 688443"/>
              <a:gd name="connsiteX6" fmla="*/ 712158 w 892613"/>
              <a:gd name="connsiteY6" fmla="*/ 151365 h 688443"/>
              <a:gd name="connsiteX7" fmla="*/ 720392 w 892613"/>
              <a:gd name="connsiteY7" fmla="*/ 209016 h 688443"/>
              <a:gd name="connsiteX8" fmla="*/ 746559 w 892613"/>
              <a:gd name="connsiteY8" fmla="*/ 225264 h 688443"/>
              <a:gd name="connsiteX9" fmla="*/ 887891 w 892613"/>
              <a:gd name="connsiteY9" fmla="*/ 498519 h 688443"/>
              <a:gd name="connsiteX10" fmla="*/ 381958 w 892613"/>
              <a:gd name="connsiteY10" fmla="*/ 669493 h 688443"/>
              <a:gd name="connsiteX0" fmla="*/ 381958 w 892613"/>
              <a:gd name="connsiteY0" fmla="*/ 669386 h 688336"/>
              <a:gd name="connsiteX1" fmla="*/ 4722 w 892613"/>
              <a:gd name="connsiteY1" fmla="*/ 291374 h 688336"/>
              <a:gd name="connsiteX2" fmla="*/ 510654 w 892613"/>
              <a:gd name="connsiteY2" fmla="*/ 120399 h 688336"/>
              <a:gd name="connsiteX3" fmla="*/ 590621 w 892613"/>
              <a:gd name="connsiteY3" fmla="*/ 144511 h 688336"/>
              <a:gd name="connsiteX4" fmla="*/ 594394 w 892613"/>
              <a:gd name="connsiteY4" fmla="*/ 133740 h 688336"/>
              <a:gd name="connsiteX5" fmla="*/ 622258 w 892613"/>
              <a:gd name="connsiteY5" fmla="*/ 433 h 688336"/>
              <a:gd name="connsiteX6" fmla="*/ 712158 w 892613"/>
              <a:gd name="connsiteY6" fmla="*/ 151258 h 688336"/>
              <a:gd name="connsiteX7" fmla="*/ 720392 w 892613"/>
              <a:gd name="connsiteY7" fmla="*/ 208909 h 688336"/>
              <a:gd name="connsiteX8" fmla="*/ 746559 w 892613"/>
              <a:gd name="connsiteY8" fmla="*/ 225157 h 688336"/>
              <a:gd name="connsiteX9" fmla="*/ 887891 w 892613"/>
              <a:gd name="connsiteY9" fmla="*/ 498412 h 688336"/>
              <a:gd name="connsiteX10" fmla="*/ 381958 w 892613"/>
              <a:gd name="connsiteY10" fmla="*/ 669386 h 688336"/>
              <a:gd name="connsiteX0" fmla="*/ 381958 w 892613"/>
              <a:gd name="connsiteY0" fmla="*/ 669553 h 688503"/>
              <a:gd name="connsiteX1" fmla="*/ 4722 w 892613"/>
              <a:gd name="connsiteY1" fmla="*/ 291541 h 688503"/>
              <a:gd name="connsiteX2" fmla="*/ 510654 w 892613"/>
              <a:gd name="connsiteY2" fmla="*/ 120566 h 688503"/>
              <a:gd name="connsiteX3" fmla="*/ 590621 w 892613"/>
              <a:gd name="connsiteY3" fmla="*/ 144678 h 688503"/>
              <a:gd name="connsiteX4" fmla="*/ 618178 w 892613"/>
              <a:gd name="connsiteY4" fmla="*/ 104447 h 688503"/>
              <a:gd name="connsiteX5" fmla="*/ 622258 w 892613"/>
              <a:gd name="connsiteY5" fmla="*/ 600 h 688503"/>
              <a:gd name="connsiteX6" fmla="*/ 712158 w 892613"/>
              <a:gd name="connsiteY6" fmla="*/ 151425 h 688503"/>
              <a:gd name="connsiteX7" fmla="*/ 720392 w 892613"/>
              <a:gd name="connsiteY7" fmla="*/ 209076 h 688503"/>
              <a:gd name="connsiteX8" fmla="*/ 746559 w 892613"/>
              <a:gd name="connsiteY8" fmla="*/ 225324 h 688503"/>
              <a:gd name="connsiteX9" fmla="*/ 887891 w 892613"/>
              <a:gd name="connsiteY9" fmla="*/ 498579 h 688503"/>
              <a:gd name="connsiteX10" fmla="*/ 381958 w 892613"/>
              <a:gd name="connsiteY10" fmla="*/ 669553 h 688503"/>
              <a:gd name="connsiteX0" fmla="*/ 381958 w 892613"/>
              <a:gd name="connsiteY0" fmla="*/ 669978 h 688928"/>
              <a:gd name="connsiteX1" fmla="*/ 4722 w 892613"/>
              <a:gd name="connsiteY1" fmla="*/ 291966 h 688928"/>
              <a:gd name="connsiteX2" fmla="*/ 510654 w 892613"/>
              <a:gd name="connsiteY2" fmla="*/ 120991 h 688928"/>
              <a:gd name="connsiteX3" fmla="*/ 590621 w 892613"/>
              <a:gd name="connsiteY3" fmla="*/ 145103 h 688928"/>
              <a:gd name="connsiteX4" fmla="*/ 618178 w 892613"/>
              <a:gd name="connsiteY4" fmla="*/ 104872 h 688928"/>
              <a:gd name="connsiteX5" fmla="*/ 622258 w 892613"/>
              <a:gd name="connsiteY5" fmla="*/ 1025 h 688928"/>
              <a:gd name="connsiteX6" fmla="*/ 712158 w 892613"/>
              <a:gd name="connsiteY6" fmla="*/ 151850 h 688928"/>
              <a:gd name="connsiteX7" fmla="*/ 720392 w 892613"/>
              <a:gd name="connsiteY7" fmla="*/ 209501 h 688928"/>
              <a:gd name="connsiteX8" fmla="*/ 746559 w 892613"/>
              <a:gd name="connsiteY8" fmla="*/ 225749 h 688928"/>
              <a:gd name="connsiteX9" fmla="*/ 887891 w 892613"/>
              <a:gd name="connsiteY9" fmla="*/ 499004 h 688928"/>
              <a:gd name="connsiteX10" fmla="*/ 381958 w 892613"/>
              <a:gd name="connsiteY10" fmla="*/ 669978 h 688928"/>
              <a:gd name="connsiteX0" fmla="*/ 381958 w 892613"/>
              <a:gd name="connsiteY0" fmla="*/ 670543 h 689493"/>
              <a:gd name="connsiteX1" fmla="*/ 4722 w 892613"/>
              <a:gd name="connsiteY1" fmla="*/ 292531 h 689493"/>
              <a:gd name="connsiteX2" fmla="*/ 510654 w 892613"/>
              <a:gd name="connsiteY2" fmla="*/ 121556 h 689493"/>
              <a:gd name="connsiteX3" fmla="*/ 590621 w 892613"/>
              <a:gd name="connsiteY3" fmla="*/ 145668 h 689493"/>
              <a:gd name="connsiteX4" fmla="*/ 628699 w 892613"/>
              <a:gd name="connsiteY4" fmla="*/ 88320 h 689493"/>
              <a:gd name="connsiteX5" fmla="*/ 622258 w 892613"/>
              <a:gd name="connsiteY5" fmla="*/ 1590 h 689493"/>
              <a:gd name="connsiteX6" fmla="*/ 712158 w 892613"/>
              <a:gd name="connsiteY6" fmla="*/ 152415 h 689493"/>
              <a:gd name="connsiteX7" fmla="*/ 720392 w 892613"/>
              <a:gd name="connsiteY7" fmla="*/ 210066 h 689493"/>
              <a:gd name="connsiteX8" fmla="*/ 746559 w 892613"/>
              <a:gd name="connsiteY8" fmla="*/ 226314 h 689493"/>
              <a:gd name="connsiteX9" fmla="*/ 887891 w 892613"/>
              <a:gd name="connsiteY9" fmla="*/ 499569 h 689493"/>
              <a:gd name="connsiteX10" fmla="*/ 381958 w 892613"/>
              <a:gd name="connsiteY10" fmla="*/ 670543 h 689493"/>
              <a:gd name="connsiteX0" fmla="*/ 381958 w 892613"/>
              <a:gd name="connsiteY0" fmla="*/ 670844 h 689794"/>
              <a:gd name="connsiteX1" fmla="*/ 4722 w 892613"/>
              <a:gd name="connsiteY1" fmla="*/ 292832 h 689794"/>
              <a:gd name="connsiteX2" fmla="*/ 510654 w 892613"/>
              <a:gd name="connsiteY2" fmla="*/ 121857 h 689794"/>
              <a:gd name="connsiteX3" fmla="*/ 590621 w 892613"/>
              <a:gd name="connsiteY3" fmla="*/ 145969 h 689794"/>
              <a:gd name="connsiteX4" fmla="*/ 628699 w 892613"/>
              <a:gd name="connsiteY4" fmla="*/ 88621 h 689794"/>
              <a:gd name="connsiteX5" fmla="*/ 622258 w 892613"/>
              <a:gd name="connsiteY5" fmla="*/ 1891 h 689794"/>
              <a:gd name="connsiteX6" fmla="*/ 712158 w 892613"/>
              <a:gd name="connsiteY6" fmla="*/ 152716 h 689794"/>
              <a:gd name="connsiteX7" fmla="*/ 720392 w 892613"/>
              <a:gd name="connsiteY7" fmla="*/ 210367 h 689794"/>
              <a:gd name="connsiteX8" fmla="*/ 746559 w 892613"/>
              <a:gd name="connsiteY8" fmla="*/ 226615 h 689794"/>
              <a:gd name="connsiteX9" fmla="*/ 887891 w 892613"/>
              <a:gd name="connsiteY9" fmla="*/ 499870 h 689794"/>
              <a:gd name="connsiteX10" fmla="*/ 381958 w 892613"/>
              <a:gd name="connsiteY10" fmla="*/ 670844 h 689794"/>
              <a:gd name="connsiteX0" fmla="*/ 381958 w 892613"/>
              <a:gd name="connsiteY0" fmla="*/ 671315 h 690265"/>
              <a:gd name="connsiteX1" fmla="*/ 4722 w 892613"/>
              <a:gd name="connsiteY1" fmla="*/ 293303 h 690265"/>
              <a:gd name="connsiteX2" fmla="*/ 510654 w 892613"/>
              <a:gd name="connsiteY2" fmla="*/ 122328 h 690265"/>
              <a:gd name="connsiteX3" fmla="*/ 590621 w 892613"/>
              <a:gd name="connsiteY3" fmla="*/ 146440 h 690265"/>
              <a:gd name="connsiteX4" fmla="*/ 611634 w 892613"/>
              <a:gd name="connsiteY4" fmla="*/ 82996 h 690265"/>
              <a:gd name="connsiteX5" fmla="*/ 622258 w 892613"/>
              <a:gd name="connsiteY5" fmla="*/ 2362 h 690265"/>
              <a:gd name="connsiteX6" fmla="*/ 712158 w 892613"/>
              <a:gd name="connsiteY6" fmla="*/ 153187 h 690265"/>
              <a:gd name="connsiteX7" fmla="*/ 720392 w 892613"/>
              <a:gd name="connsiteY7" fmla="*/ 210838 h 690265"/>
              <a:gd name="connsiteX8" fmla="*/ 746559 w 892613"/>
              <a:gd name="connsiteY8" fmla="*/ 227086 h 690265"/>
              <a:gd name="connsiteX9" fmla="*/ 887891 w 892613"/>
              <a:gd name="connsiteY9" fmla="*/ 500341 h 690265"/>
              <a:gd name="connsiteX10" fmla="*/ 381958 w 892613"/>
              <a:gd name="connsiteY10" fmla="*/ 671315 h 690265"/>
              <a:gd name="connsiteX0" fmla="*/ 381958 w 892613"/>
              <a:gd name="connsiteY0" fmla="*/ 665280 h 684230"/>
              <a:gd name="connsiteX1" fmla="*/ 4722 w 892613"/>
              <a:gd name="connsiteY1" fmla="*/ 287268 h 684230"/>
              <a:gd name="connsiteX2" fmla="*/ 510654 w 892613"/>
              <a:gd name="connsiteY2" fmla="*/ 116293 h 684230"/>
              <a:gd name="connsiteX3" fmla="*/ 590621 w 892613"/>
              <a:gd name="connsiteY3" fmla="*/ 140405 h 684230"/>
              <a:gd name="connsiteX4" fmla="*/ 611634 w 892613"/>
              <a:gd name="connsiteY4" fmla="*/ 76961 h 684230"/>
              <a:gd name="connsiteX5" fmla="*/ 749343 w 892613"/>
              <a:gd name="connsiteY5" fmla="*/ 3124 h 684230"/>
              <a:gd name="connsiteX6" fmla="*/ 712158 w 892613"/>
              <a:gd name="connsiteY6" fmla="*/ 147152 h 684230"/>
              <a:gd name="connsiteX7" fmla="*/ 720392 w 892613"/>
              <a:gd name="connsiteY7" fmla="*/ 204803 h 684230"/>
              <a:gd name="connsiteX8" fmla="*/ 746559 w 892613"/>
              <a:gd name="connsiteY8" fmla="*/ 221051 h 684230"/>
              <a:gd name="connsiteX9" fmla="*/ 887891 w 892613"/>
              <a:gd name="connsiteY9" fmla="*/ 494306 h 684230"/>
              <a:gd name="connsiteX10" fmla="*/ 381958 w 892613"/>
              <a:gd name="connsiteY10" fmla="*/ 665280 h 684230"/>
              <a:gd name="connsiteX0" fmla="*/ 381958 w 892613"/>
              <a:gd name="connsiteY0" fmla="*/ 665280 h 684230"/>
              <a:gd name="connsiteX1" fmla="*/ 4722 w 892613"/>
              <a:gd name="connsiteY1" fmla="*/ 287268 h 684230"/>
              <a:gd name="connsiteX2" fmla="*/ 510654 w 892613"/>
              <a:gd name="connsiteY2" fmla="*/ 116293 h 684230"/>
              <a:gd name="connsiteX3" fmla="*/ 590621 w 892613"/>
              <a:gd name="connsiteY3" fmla="*/ 140405 h 684230"/>
              <a:gd name="connsiteX4" fmla="*/ 611634 w 892613"/>
              <a:gd name="connsiteY4" fmla="*/ 76961 h 684230"/>
              <a:gd name="connsiteX5" fmla="*/ 749343 w 892613"/>
              <a:gd name="connsiteY5" fmla="*/ 3124 h 684230"/>
              <a:gd name="connsiteX6" fmla="*/ 777338 w 892613"/>
              <a:gd name="connsiteY6" fmla="*/ 141265 h 684230"/>
              <a:gd name="connsiteX7" fmla="*/ 720392 w 892613"/>
              <a:gd name="connsiteY7" fmla="*/ 204803 h 684230"/>
              <a:gd name="connsiteX8" fmla="*/ 746559 w 892613"/>
              <a:gd name="connsiteY8" fmla="*/ 221051 h 684230"/>
              <a:gd name="connsiteX9" fmla="*/ 887891 w 892613"/>
              <a:gd name="connsiteY9" fmla="*/ 494306 h 684230"/>
              <a:gd name="connsiteX10" fmla="*/ 381958 w 892613"/>
              <a:gd name="connsiteY10" fmla="*/ 665280 h 684230"/>
              <a:gd name="connsiteX0" fmla="*/ 381958 w 892613"/>
              <a:gd name="connsiteY0" fmla="*/ 663865 h 682815"/>
              <a:gd name="connsiteX1" fmla="*/ 4722 w 892613"/>
              <a:gd name="connsiteY1" fmla="*/ 285853 h 682815"/>
              <a:gd name="connsiteX2" fmla="*/ 510654 w 892613"/>
              <a:gd name="connsiteY2" fmla="*/ 114878 h 682815"/>
              <a:gd name="connsiteX3" fmla="*/ 590621 w 892613"/>
              <a:gd name="connsiteY3" fmla="*/ 138990 h 682815"/>
              <a:gd name="connsiteX4" fmla="*/ 678237 w 892613"/>
              <a:gd name="connsiteY4" fmla="*/ 91504 h 682815"/>
              <a:gd name="connsiteX5" fmla="*/ 749343 w 892613"/>
              <a:gd name="connsiteY5" fmla="*/ 1709 h 682815"/>
              <a:gd name="connsiteX6" fmla="*/ 777338 w 892613"/>
              <a:gd name="connsiteY6" fmla="*/ 139850 h 682815"/>
              <a:gd name="connsiteX7" fmla="*/ 720392 w 892613"/>
              <a:gd name="connsiteY7" fmla="*/ 203388 h 682815"/>
              <a:gd name="connsiteX8" fmla="*/ 746559 w 892613"/>
              <a:gd name="connsiteY8" fmla="*/ 219636 h 682815"/>
              <a:gd name="connsiteX9" fmla="*/ 887891 w 892613"/>
              <a:gd name="connsiteY9" fmla="*/ 492891 h 682815"/>
              <a:gd name="connsiteX10" fmla="*/ 381958 w 892613"/>
              <a:gd name="connsiteY10" fmla="*/ 663865 h 682815"/>
              <a:gd name="connsiteX0" fmla="*/ 381958 w 892613"/>
              <a:gd name="connsiteY0" fmla="*/ 663865 h 682815"/>
              <a:gd name="connsiteX1" fmla="*/ 4722 w 892613"/>
              <a:gd name="connsiteY1" fmla="*/ 285853 h 682815"/>
              <a:gd name="connsiteX2" fmla="*/ 510654 w 892613"/>
              <a:gd name="connsiteY2" fmla="*/ 114878 h 682815"/>
              <a:gd name="connsiteX3" fmla="*/ 590621 w 892613"/>
              <a:gd name="connsiteY3" fmla="*/ 138990 h 682815"/>
              <a:gd name="connsiteX4" fmla="*/ 678237 w 892613"/>
              <a:gd name="connsiteY4" fmla="*/ 91504 h 682815"/>
              <a:gd name="connsiteX5" fmla="*/ 749343 w 892613"/>
              <a:gd name="connsiteY5" fmla="*/ 1709 h 682815"/>
              <a:gd name="connsiteX6" fmla="*/ 777338 w 892613"/>
              <a:gd name="connsiteY6" fmla="*/ 139850 h 682815"/>
              <a:gd name="connsiteX7" fmla="*/ 720392 w 892613"/>
              <a:gd name="connsiteY7" fmla="*/ 203388 h 682815"/>
              <a:gd name="connsiteX8" fmla="*/ 746559 w 892613"/>
              <a:gd name="connsiteY8" fmla="*/ 219636 h 682815"/>
              <a:gd name="connsiteX9" fmla="*/ 887891 w 892613"/>
              <a:gd name="connsiteY9" fmla="*/ 492891 h 682815"/>
              <a:gd name="connsiteX10" fmla="*/ 381958 w 892613"/>
              <a:gd name="connsiteY10" fmla="*/ 663865 h 682815"/>
              <a:gd name="connsiteX0" fmla="*/ 381958 w 892613"/>
              <a:gd name="connsiteY0" fmla="*/ 662926 h 681876"/>
              <a:gd name="connsiteX1" fmla="*/ 4722 w 892613"/>
              <a:gd name="connsiteY1" fmla="*/ 284914 h 681876"/>
              <a:gd name="connsiteX2" fmla="*/ 510654 w 892613"/>
              <a:gd name="connsiteY2" fmla="*/ 113939 h 681876"/>
              <a:gd name="connsiteX3" fmla="*/ 590621 w 892613"/>
              <a:gd name="connsiteY3" fmla="*/ 138051 h 681876"/>
              <a:gd name="connsiteX4" fmla="*/ 678237 w 892613"/>
              <a:gd name="connsiteY4" fmla="*/ 90565 h 681876"/>
              <a:gd name="connsiteX5" fmla="*/ 749343 w 892613"/>
              <a:gd name="connsiteY5" fmla="*/ 770 h 681876"/>
              <a:gd name="connsiteX6" fmla="*/ 777338 w 892613"/>
              <a:gd name="connsiteY6" fmla="*/ 138911 h 681876"/>
              <a:gd name="connsiteX7" fmla="*/ 720392 w 892613"/>
              <a:gd name="connsiteY7" fmla="*/ 202449 h 681876"/>
              <a:gd name="connsiteX8" fmla="*/ 746559 w 892613"/>
              <a:gd name="connsiteY8" fmla="*/ 218697 h 681876"/>
              <a:gd name="connsiteX9" fmla="*/ 887891 w 892613"/>
              <a:gd name="connsiteY9" fmla="*/ 491952 h 681876"/>
              <a:gd name="connsiteX10" fmla="*/ 381958 w 892613"/>
              <a:gd name="connsiteY10" fmla="*/ 662926 h 681876"/>
              <a:gd name="connsiteX0" fmla="*/ 381958 w 892613"/>
              <a:gd name="connsiteY0" fmla="*/ 662156 h 681106"/>
              <a:gd name="connsiteX1" fmla="*/ 4722 w 892613"/>
              <a:gd name="connsiteY1" fmla="*/ 284144 h 681106"/>
              <a:gd name="connsiteX2" fmla="*/ 510654 w 892613"/>
              <a:gd name="connsiteY2" fmla="*/ 113169 h 681106"/>
              <a:gd name="connsiteX3" fmla="*/ 590621 w 892613"/>
              <a:gd name="connsiteY3" fmla="*/ 137281 h 681106"/>
              <a:gd name="connsiteX4" fmla="*/ 678237 w 892613"/>
              <a:gd name="connsiteY4" fmla="*/ 89795 h 681106"/>
              <a:gd name="connsiteX5" fmla="*/ 749343 w 892613"/>
              <a:gd name="connsiteY5" fmla="*/ 0 h 681106"/>
              <a:gd name="connsiteX6" fmla="*/ 777338 w 892613"/>
              <a:gd name="connsiteY6" fmla="*/ 138141 h 681106"/>
              <a:gd name="connsiteX7" fmla="*/ 720392 w 892613"/>
              <a:gd name="connsiteY7" fmla="*/ 201679 h 681106"/>
              <a:gd name="connsiteX8" fmla="*/ 746559 w 892613"/>
              <a:gd name="connsiteY8" fmla="*/ 217927 h 681106"/>
              <a:gd name="connsiteX9" fmla="*/ 887891 w 892613"/>
              <a:gd name="connsiteY9" fmla="*/ 491182 h 681106"/>
              <a:gd name="connsiteX10" fmla="*/ 381958 w 892613"/>
              <a:gd name="connsiteY10" fmla="*/ 662156 h 681106"/>
              <a:gd name="connsiteX0" fmla="*/ 381958 w 892613"/>
              <a:gd name="connsiteY0" fmla="*/ 662156 h 681106"/>
              <a:gd name="connsiteX1" fmla="*/ 4722 w 892613"/>
              <a:gd name="connsiteY1" fmla="*/ 284144 h 681106"/>
              <a:gd name="connsiteX2" fmla="*/ 510654 w 892613"/>
              <a:gd name="connsiteY2" fmla="*/ 113169 h 681106"/>
              <a:gd name="connsiteX3" fmla="*/ 590621 w 892613"/>
              <a:gd name="connsiteY3" fmla="*/ 137281 h 681106"/>
              <a:gd name="connsiteX4" fmla="*/ 684744 w 892613"/>
              <a:gd name="connsiteY4" fmla="*/ 90446 h 681106"/>
              <a:gd name="connsiteX5" fmla="*/ 749343 w 892613"/>
              <a:gd name="connsiteY5" fmla="*/ 0 h 681106"/>
              <a:gd name="connsiteX6" fmla="*/ 777338 w 892613"/>
              <a:gd name="connsiteY6" fmla="*/ 138141 h 681106"/>
              <a:gd name="connsiteX7" fmla="*/ 720392 w 892613"/>
              <a:gd name="connsiteY7" fmla="*/ 201679 h 681106"/>
              <a:gd name="connsiteX8" fmla="*/ 746559 w 892613"/>
              <a:gd name="connsiteY8" fmla="*/ 217927 h 681106"/>
              <a:gd name="connsiteX9" fmla="*/ 887891 w 892613"/>
              <a:gd name="connsiteY9" fmla="*/ 491182 h 681106"/>
              <a:gd name="connsiteX10" fmla="*/ 381958 w 892613"/>
              <a:gd name="connsiteY10" fmla="*/ 662156 h 681106"/>
              <a:gd name="connsiteX0" fmla="*/ 381958 w 892613"/>
              <a:gd name="connsiteY0" fmla="*/ 662156 h 681106"/>
              <a:gd name="connsiteX1" fmla="*/ 4722 w 892613"/>
              <a:gd name="connsiteY1" fmla="*/ 284144 h 681106"/>
              <a:gd name="connsiteX2" fmla="*/ 510654 w 892613"/>
              <a:gd name="connsiteY2" fmla="*/ 113169 h 681106"/>
              <a:gd name="connsiteX3" fmla="*/ 590621 w 892613"/>
              <a:gd name="connsiteY3" fmla="*/ 137281 h 681106"/>
              <a:gd name="connsiteX4" fmla="*/ 684744 w 892613"/>
              <a:gd name="connsiteY4" fmla="*/ 90446 h 681106"/>
              <a:gd name="connsiteX5" fmla="*/ 749343 w 892613"/>
              <a:gd name="connsiteY5" fmla="*/ 0 h 681106"/>
              <a:gd name="connsiteX6" fmla="*/ 777338 w 892613"/>
              <a:gd name="connsiteY6" fmla="*/ 138141 h 681106"/>
              <a:gd name="connsiteX7" fmla="*/ 720392 w 892613"/>
              <a:gd name="connsiteY7" fmla="*/ 201679 h 681106"/>
              <a:gd name="connsiteX8" fmla="*/ 746559 w 892613"/>
              <a:gd name="connsiteY8" fmla="*/ 217927 h 681106"/>
              <a:gd name="connsiteX9" fmla="*/ 887891 w 892613"/>
              <a:gd name="connsiteY9" fmla="*/ 491182 h 681106"/>
              <a:gd name="connsiteX10" fmla="*/ 381958 w 892613"/>
              <a:gd name="connsiteY10" fmla="*/ 662156 h 681106"/>
              <a:gd name="connsiteX0" fmla="*/ 381958 w 892613"/>
              <a:gd name="connsiteY0" fmla="*/ 662156 h 681106"/>
              <a:gd name="connsiteX1" fmla="*/ 4722 w 892613"/>
              <a:gd name="connsiteY1" fmla="*/ 284144 h 681106"/>
              <a:gd name="connsiteX2" fmla="*/ 510654 w 892613"/>
              <a:gd name="connsiteY2" fmla="*/ 113169 h 681106"/>
              <a:gd name="connsiteX3" fmla="*/ 590621 w 892613"/>
              <a:gd name="connsiteY3" fmla="*/ 137281 h 681106"/>
              <a:gd name="connsiteX4" fmla="*/ 684744 w 892613"/>
              <a:gd name="connsiteY4" fmla="*/ 90446 h 681106"/>
              <a:gd name="connsiteX5" fmla="*/ 749343 w 892613"/>
              <a:gd name="connsiteY5" fmla="*/ 0 h 681106"/>
              <a:gd name="connsiteX6" fmla="*/ 777338 w 892613"/>
              <a:gd name="connsiteY6" fmla="*/ 138141 h 681106"/>
              <a:gd name="connsiteX7" fmla="*/ 720392 w 892613"/>
              <a:gd name="connsiteY7" fmla="*/ 201679 h 681106"/>
              <a:gd name="connsiteX8" fmla="*/ 746559 w 892613"/>
              <a:gd name="connsiteY8" fmla="*/ 217927 h 681106"/>
              <a:gd name="connsiteX9" fmla="*/ 887891 w 892613"/>
              <a:gd name="connsiteY9" fmla="*/ 491182 h 681106"/>
              <a:gd name="connsiteX10" fmla="*/ 381958 w 892613"/>
              <a:gd name="connsiteY10" fmla="*/ 662156 h 681106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590621 w 892613"/>
              <a:gd name="connsiteY3" fmla="*/ 134944 h 678769"/>
              <a:gd name="connsiteX4" fmla="*/ 684744 w 892613"/>
              <a:gd name="connsiteY4" fmla="*/ 88109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590621 w 892613"/>
              <a:gd name="connsiteY3" fmla="*/ 134944 h 678769"/>
              <a:gd name="connsiteX4" fmla="*/ 684744 w 892613"/>
              <a:gd name="connsiteY4" fmla="*/ 88109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590621 w 892613"/>
              <a:gd name="connsiteY3" fmla="*/ 134944 h 678769"/>
              <a:gd name="connsiteX4" fmla="*/ 708202 w 892613"/>
              <a:gd name="connsiteY4" fmla="*/ 91783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590621 w 892613"/>
              <a:gd name="connsiteY3" fmla="*/ 134944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90750 w 892613"/>
              <a:gd name="connsiteY6" fmla="*/ 118985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90750 w 892613"/>
              <a:gd name="connsiteY6" fmla="*/ 118985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91777 w 892613"/>
              <a:gd name="connsiteY6" fmla="*/ 108458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91777 w 892613"/>
              <a:gd name="connsiteY6" fmla="*/ 108458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91777 w 892613"/>
              <a:gd name="connsiteY6" fmla="*/ 108458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613" h="678769">
                <a:moveTo>
                  <a:pt x="381958" y="659819"/>
                </a:moveTo>
                <a:cubicBezTo>
                  <a:pt x="138077" y="602647"/>
                  <a:pt x="-30817" y="433405"/>
                  <a:pt x="4722" y="281807"/>
                </a:cubicBezTo>
                <a:cubicBezTo>
                  <a:pt x="40260" y="130209"/>
                  <a:pt x="266774" y="53660"/>
                  <a:pt x="510654" y="110832"/>
                </a:cubicBezTo>
                <a:cubicBezTo>
                  <a:pt x="544102" y="113790"/>
                  <a:pt x="570758" y="121828"/>
                  <a:pt x="610997" y="119707"/>
                </a:cubicBezTo>
                <a:cubicBezTo>
                  <a:pt x="648534" y="108254"/>
                  <a:pt x="696349" y="92515"/>
                  <a:pt x="697417" y="76088"/>
                </a:cubicBezTo>
                <a:cubicBezTo>
                  <a:pt x="695264" y="75268"/>
                  <a:pt x="721615" y="78211"/>
                  <a:pt x="719549" y="0"/>
                </a:cubicBezTo>
                <a:cubicBezTo>
                  <a:pt x="770228" y="21042"/>
                  <a:pt x="796390" y="70920"/>
                  <a:pt x="791777" y="108458"/>
                </a:cubicBezTo>
                <a:cubicBezTo>
                  <a:pt x="792354" y="127458"/>
                  <a:pt x="743845" y="172556"/>
                  <a:pt x="720392" y="199342"/>
                </a:cubicBezTo>
                <a:lnTo>
                  <a:pt x="746559" y="215590"/>
                </a:lnTo>
                <a:cubicBezTo>
                  <a:pt x="852457" y="292455"/>
                  <a:pt x="910102" y="394096"/>
                  <a:pt x="887891" y="488845"/>
                </a:cubicBezTo>
                <a:cubicBezTo>
                  <a:pt x="852352" y="640443"/>
                  <a:pt x="625838" y="716991"/>
                  <a:pt x="381958" y="659819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3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131" y="3776373"/>
            <a:ext cx="1462685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400" b="1" dirty="0"/>
              <a:t>I have </a:t>
            </a:r>
            <a:r>
              <a:rPr lang="en-GB" sz="1400" b="1" dirty="0" smtClean="0"/>
              <a:t/>
            </a:r>
            <a:br>
              <a:rPr lang="en-GB" sz="1400" b="1" dirty="0" smtClean="0"/>
            </a:br>
            <a:r>
              <a:rPr lang="en-GB" sz="1400" b="1" dirty="0" smtClean="0"/>
              <a:t>drawn a line of symmetry on this hexagon.</a:t>
            </a:r>
            <a:endParaRPr lang="en-GB" sz="1400" b="1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50"/>
          <a:stretch/>
        </p:blipFill>
        <p:spPr>
          <a:xfrm>
            <a:off x="7296492" y="4571730"/>
            <a:ext cx="1216771" cy="1530714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52" grpId="0" animBg="1"/>
      <p:bldP spid="53" grpId="0" animBg="1"/>
      <p:bldP spid="5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33913" y="3500361"/>
            <a:ext cx="3754437" cy="26103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755650" y="783105"/>
            <a:ext cx="3759200" cy="26298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33913" y="783105"/>
            <a:ext cx="3754437" cy="2629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13318" name="Rectangle 17">
            <a:extLst>
              <a:ext uri="{FF2B5EF4-FFF2-40B4-BE49-F238E27FC236}">
                <a16:creationId xmlns:a16="http://schemas.microsoft.com/office/drawing/2014/main" id="{69712812-92E5-4B47-85C9-FF054DA35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783" y="506880"/>
            <a:ext cx="13789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Week </a:t>
            </a:r>
            <a:r>
              <a:rPr lang="en-GB" altLang="en-US" sz="1200" b="1" dirty="0" smtClean="0">
                <a:solidFill>
                  <a:schemeClr val="tx1"/>
                </a:solidFill>
              </a:rPr>
              <a:t>1 Thursday</a:t>
            </a:r>
            <a:endParaRPr lang="en-GB" altLang="en-US" sz="1200" b="1" dirty="0">
              <a:solidFill>
                <a:schemeClr val="tx1"/>
              </a:solidFill>
            </a:endParaRPr>
          </a:p>
        </p:txBody>
      </p:sp>
      <p:sp>
        <p:nvSpPr>
          <p:cNvPr id="67" name="Rectangle 22">
            <a:extLst>
              <a:ext uri="{FF2B5EF4-FFF2-40B4-BE49-F238E27FC236}">
                <a16:creationId xmlns:a16="http://schemas.microsoft.com/office/drawing/2014/main" id="{1B73A38E-3F19-4F46-AF6E-D41E53E8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3004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78" name="Picture 23">
            <a:extLst>
              <a:ext uri="{FF2B5EF4-FFF2-40B4-BE49-F238E27FC236}">
                <a16:creationId xmlns:a16="http://schemas.microsoft.com/office/drawing/2014/main" id="{C2616534-4F48-46A0-BF91-0B64783EE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703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55382121-37EC-4E34-BC02-3454884258E2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9" name="Reveal Answer 1">
            <a:extLst>
              <a:ext uri="{FF2B5EF4-FFF2-40B4-BE49-F238E27FC236}">
                <a16:creationId xmlns:a16="http://schemas.microsoft.com/office/drawing/2014/main" id="{A9F5B30A-670E-403B-B86A-C279E5F39BAC}"/>
              </a:ext>
            </a:extLst>
          </p:cNvPr>
          <p:cNvSpPr/>
          <p:nvPr/>
        </p:nvSpPr>
        <p:spPr>
          <a:xfrm>
            <a:off x="3332561" y="874530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80" name="Rectangle 58">
            <a:extLst>
              <a:ext uri="{FF2B5EF4-FFF2-40B4-BE49-F238E27FC236}">
                <a16:creationId xmlns:a16="http://schemas.microsoft.com/office/drawing/2014/main" id="{984CF9C0-DA42-4E97-962A-9A0F2A064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107447"/>
            <a:ext cx="374332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600" dirty="0"/>
              <a:t>Put these numbers in order from smallest to greatest:</a:t>
            </a:r>
          </a:p>
        </p:txBody>
      </p:sp>
      <p:sp>
        <p:nvSpPr>
          <p:cNvPr id="83" name="Oval 82"/>
          <p:cNvSpPr/>
          <p:nvPr/>
        </p:nvSpPr>
        <p:spPr>
          <a:xfrm>
            <a:off x="860478" y="2540724"/>
            <a:ext cx="642135" cy="642133"/>
          </a:xfrm>
          <a:prstGeom prst="ellipse">
            <a:avLst/>
          </a:prstGeom>
          <a:noFill/>
          <a:ln w="28575">
            <a:solidFill>
              <a:srgbClr val="EF82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 dirty="0"/>
          </a:p>
        </p:txBody>
      </p:sp>
      <p:sp>
        <p:nvSpPr>
          <p:cNvPr id="131" name="Reveal Answer 3">
            <a:extLst>
              <a:ext uri="{FF2B5EF4-FFF2-40B4-BE49-F238E27FC236}">
                <a16:creationId xmlns:a16="http://schemas.microsoft.com/office/drawing/2014/main" id="{A23EA8F3-E8AD-4D62-96C9-2048C3DCCDB4}"/>
              </a:ext>
            </a:extLst>
          </p:cNvPr>
          <p:cNvSpPr/>
          <p:nvPr/>
        </p:nvSpPr>
        <p:spPr>
          <a:xfrm>
            <a:off x="6008687" y="3085354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48" name="Rectangle 58">
            <a:extLst>
              <a:ext uri="{FF2B5EF4-FFF2-40B4-BE49-F238E27FC236}">
                <a16:creationId xmlns:a16="http://schemas.microsoft.com/office/drawing/2014/main" id="{984CF9C0-DA42-4E97-962A-9A0F2A064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1137734"/>
            <a:ext cx="374833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600" dirty="0" smtClean="0"/>
              <a:t>How many parts of this shape need to be coloured in to show   ?</a:t>
            </a:r>
            <a:endParaRPr lang="en-GB" sz="1600" dirty="0"/>
          </a:p>
        </p:txBody>
      </p:sp>
      <p:sp>
        <p:nvSpPr>
          <p:cNvPr id="154" name="Rectangle 58">
            <a:extLst>
              <a:ext uri="{FF2B5EF4-FFF2-40B4-BE49-F238E27FC236}">
                <a16:creationId xmlns:a16="http://schemas.microsoft.com/office/drawing/2014/main" id="{984CF9C0-DA42-4E97-962A-9A0F2A064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913" y="5415870"/>
            <a:ext cx="3555636" cy="66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600" dirty="0"/>
              <a:t>Is Alison </a:t>
            </a:r>
            <a:r>
              <a:rPr lang="en-GB" sz="1600" dirty="0" smtClean="0"/>
              <a:t>correct?</a:t>
            </a:r>
          </a:p>
          <a:p>
            <a:pPr>
              <a:buNone/>
            </a:pPr>
            <a:r>
              <a:rPr lang="en-GB" sz="1600" b="1" dirty="0" smtClean="0"/>
              <a:t>Explain </a:t>
            </a:r>
            <a:r>
              <a:rPr lang="en-GB" sz="1600" b="1" dirty="0"/>
              <a:t>why. </a:t>
            </a:r>
          </a:p>
        </p:txBody>
      </p:sp>
      <p:sp>
        <p:nvSpPr>
          <p:cNvPr id="54" name="Oval 53"/>
          <p:cNvSpPr/>
          <p:nvPr/>
        </p:nvSpPr>
        <p:spPr>
          <a:xfrm>
            <a:off x="852160" y="1740218"/>
            <a:ext cx="650454" cy="650452"/>
          </a:xfrm>
          <a:prstGeom prst="ellipse">
            <a:avLst/>
          </a:prstGeom>
          <a:solidFill>
            <a:srgbClr val="EF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 smtClean="0"/>
              <a:t>533</a:t>
            </a:r>
            <a:endParaRPr lang="en-GB" sz="2000" dirty="0"/>
          </a:p>
        </p:txBody>
      </p:sp>
      <p:sp>
        <p:nvSpPr>
          <p:cNvPr id="55" name="Oval 54"/>
          <p:cNvSpPr/>
          <p:nvPr/>
        </p:nvSpPr>
        <p:spPr>
          <a:xfrm>
            <a:off x="1585284" y="1740218"/>
            <a:ext cx="650454" cy="650452"/>
          </a:xfrm>
          <a:prstGeom prst="ellipse">
            <a:avLst/>
          </a:prstGeom>
          <a:solidFill>
            <a:srgbClr val="EF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 smtClean="0"/>
              <a:t>335</a:t>
            </a:r>
            <a:endParaRPr lang="en-GB" sz="2000" dirty="0"/>
          </a:p>
        </p:txBody>
      </p:sp>
      <p:sp>
        <p:nvSpPr>
          <p:cNvPr id="56" name="Oval 55"/>
          <p:cNvSpPr/>
          <p:nvPr/>
        </p:nvSpPr>
        <p:spPr>
          <a:xfrm>
            <a:off x="2318408" y="1740218"/>
            <a:ext cx="650454" cy="650452"/>
          </a:xfrm>
          <a:prstGeom prst="ellipse">
            <a:avLst/>
          </a:prstGeom>
          <a:solidFill>
            <a:srgbClr val="EF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 smtClean="0"/>
              <a:t>353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4717263" y="1797408"/>
            <a:ext cx="3580918" cy="12002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C8C5D910-6B68-4F19-8C95-4025B630546B}"/>
              </a:ext>
            </a:extLst>
          </p:cNvPr>
          <p:cNvSpPr/>
          <p:nvPr/>
        </p:nvSpPr>
        <p:spPr>
          <a:xfrm rot="8122429">
            <a:off x="6307105" y="4364387"/>
            <a:ext cx="1253901" cy="1405044"/>
          </a:xfrm>
          <a:custGeom>
            <a:avLst/>
            <a:gdLst>
              <a:gd name="connsiteX0" fmla="*/ 381958 w 892613"/>
              <a:gd name="connsiteY0" fmla="*/ 709799 h 728749"/>
              <a:gd name="connsiteX1" fmla="*/ 4722 w 892613"/>
              <a:gd name="connsiteY1" fmla="*/ 331787 h 728749"/>
              <a:gd name="connsiteX2" fmla="*/ 510654 w 892613"/>
              <a:gd name="connsiteY2" fmla="*/ 160812 h 728749"/>
              <a:gd name="connsiteX3" fmla="*/ 590621 w 892613"/>
              <a:gd name="connsiteY3" fmla="*/ 184924 h 728749"/>
              <a:gd name="connsiteX4" fmla="*/ 594394 w 892613"/>
              <a:gd name="connsiteY4" fmla="*/ 174153 h 728749"/>
              <a:gd name="connsiteX5" fmla="*/ 598813 w 892613"/>
              <a:gd name="connsiteY5" fmla="*/ 0 h 728749"/>
              <a:gd name="connsiteX6" fmla="*/ 712158 w 892613"/>
              <a:gd name="connsiteY6" fmla="*/ 191671 h 728749"/>
              <a:gd name="connsiteX7" fmla="*/ 720392 w 892613"/>
              <a:gd name="connsiteY7" fmla="*/ 249322 h 728749"/>
              <a:gd name="connsiteX8" fmla="*/ 746559 w 892613"/>
              <a:gd name="connsiteY8" fmla="*/ 265570 h 728749"/>
              <a:gd name="connsiteX9" fmla="*/ 887891 w 892613"/>
              <a:gd name="connsiteY9" fmla="*/ 538825 h 728749"/>
              <a:gd name="connsiteX10" fmla="*/ 381958 w 892613"/>
              <a:gd name="connsiteY10" fmla="*/ 709799 h 728749"/>
              <a:gd name="connsiteX0" fmla="*/ 381958 w 892613"/>
              <a:gd name="connsiteY0" fmla="*/ 668953 h 687903"/>
              <a:gd name="connsiteX1" fmla="*/ 4722 w 892613"/>
              <a:gd name="connsiteY1" fmla="*/ 290941 h 687903"/>
              <a:gd name="connsiteX2" fmla="*/ 510654 w 892613"/>
              <a:gd name="connsiteY2" fmla="*/ 119966 h 687903"/>
              <a:gd name="connsiteX3" fmla="*/ 590621 w 892613"/>
              <a:gd name="connsiteY3" fmla="*/ 144078 h 687903"/>
              <a:gd name="connsiteX4" fmla="*/ 594394 w 892613"/>
              <a:gd name="connsiteY4" fmla="*/ 133307 h 687903"/>
              <a:gd name="connsiteX5" fmla="*/ 622258 w 892613"/>
              <a:gd name="connsiteY5" fmla="*/ 0 h 687903"/>
              <a:gd name="connsiteX6" fmla="*/ 712158 w 892613"/>
              <a:gd name="connsiteY6" fmla="*/ 150825 h 687903"/>
              <a:gd name="connsiteX7" fmla="*/ 720392 w 892613"/>
              <a:gd name="connsiteY7" fmla="*/ 208476 h 687903"/>
              <a:gd name="connsiteX8" fmla="*/ 746559 w 892613"/>
              <a:gd name="connsiteY8" fmla="*/ 224724 h 687903"/>
              <a:gd name="connsiteX9" fmla="*/ 887891 w 892613"/>
              <a:gd name="connsiteY9" fmla="*/ 497979 h 687903"/>
              <a:gd name="connsiteX10" fmla="*/ 381958 w 892613"/>
              <a:gd name="connsiteY10" fmla="*/ 668953 h 687903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69493 h 688443"/>
              <a:gd name="connsiteX1" fmla="*/ 4722 w 892613"/>
              <a:gd name="connsiteY1" fmla="*/ 291481 h 688443"/>
              <a:gd name="connsiteX2" fmla="*/ 510654 w 892613"/>
              <a:gd name="connsiteY2" fmla="*/ 120506 h 688443"/>
              <a:gd name="connsiteX3" fmla="*/ 590621 w 892613"/>
              <a:gd name="connsiteY3" fmla="*/ 144618 h 688443"/>
              <a:gd name="connsiteX4" fmla="*/ 594394 w 892613"/>
              <a:gd name="connsiteY4" fmla="*/ 133847 h 688443"/>
              <a:gd name="connsiteX5" fmla="*/ 622258 w 892613"/>
              <a:gd name="connsiteY5" fmla="*/ 540 h 688443"/>
              <a:gd name="connsiteX6" fmla="*/ 712158 w 892613"/>
              <a:gd name="connsiteY6" fmla="*/ 151365 h 688443"/>
              <a:gd name="connsiteX7" fmla="*/ 720392 w 892613"/>
              <a:gd name="connsiteY7" fmla="*/ 209016 h 688443"/>
              <a:gd name="connsiteX8" fmla="*/ 746559 w 892613"/>
              <a:gd name="connsiteY8" fmla="*/ 225264 h 688443"/>
              <a:gd name="connsiteX9" fmla="*/ 887891 w 892613"/>
              <a:gd name="connsiteY9" fmla="*/ 498519 h 688443"/>
              <a:gd name="connsiteX10" fmla="*/ 381958 w 892613"/>
              <a:gd name="connsiteY10" fmla="*/ 669493 h 688443"/>
              <a:gd name="connsiteX0" fmla="*/ 381958 w 892613"/>
              <a:gd name="connsiteY0" fmla="*/ 669386 h 688336"/>
              <a:gd name="connsiteX1" fmla="*/ 4722 w 892613"/>
              <a:gd name="connsiteY1" fmla="*/ 291374 h 688336"/>
              <a:gd name="connsiteX2" fmla="*/ 510654 w 892613"/>
              <a:gd name="connsiteY2" fmla="*/ 120399 h 688336"/>
              <a:gd name="connsiteX3" fmla="*/ 590621 w 892613"/>
              <a:gd name="connsiteY3" fmla="*/ 144511 h 688336"/>
              <a:gd name="connsiteX4" fmla="*/ 594394 w 892613"/>
              <a:gd name="connsiteY4" fmla="*/ 133740 h 688336"/>
              <a:gd name="connsiteX5" fmla="*/ 622258 w 892613"/>
              <a:gd name="connsiteY5" fmla="*/ 433 h 688336"/>
              <a:gd name="connsiteX6" fmla="*/ 712158 w 892613"/>
              <a:gd name="connsiteY6" fmla="*/ 151258 h 688336"/>
              <a:gd name="connsiteX7" fmla="*/ 720392 w 892613"/>
              <a:gd name="connsiteY7" fmla="*/ 208909 h 688336"/>
              <a:gd name="connsiteX8" fmla="*/ 746559 w 892613"/>
              <a:gd name="connsiteY8" fmla="*/ 225157 h 688336"/>
              <a:gd name="connsiteX9" fmla="*/ 887891 w 892613"/>
              <a:gd name="connsiteY9" fmla="*/ 498412 h 688336"/>
              <a:gd name="connsiteX10" fmla="*/ 381958 w 892613"/>
              <a:gd name="connsiteY10" fmla="*/ 669386 h 688336"/>
              <a:gd name="connsiteX0" fmla="*/ 381958 w 892613"/>
              <a:gd name="connsiteY0" fmla="*/ 669553 h 688503"/>
              <a:gd name="connsiteX1" fmla="*/ 4722 w 892613"/>
              <a:gd name="connsiteY1" fmla="*/ 291541 h 688503"/>
              <a:gd name="connsiteX2" fmla="*/ 510654 w 892613"/>
              <a:gd name="connsiteY2" fmla="*/ 120566 h 688503"/>
              <a:gd name="connsiteX3" fmla="*/ 590621 w 892613"/>
              <a:gd name="connsiteY3" fmla="*/ 144678 h 688503"/>
              <a:gd name="connsiteX4" fmla="*/ 618178 w 892613"/>
              <a:gd name="connsiteY4" fmla="*/ 104447 h 688503"/>
              <a:gd name="connsiteX5" fmla="*/ 622258 w 892613"/>
              <a:gd name="connsiteY5" fmla="*/ 600 h 688503"/>
              <a:gd name="connsiteX6" fmla="*/ 712158 w 892613"/>
              <a:gd name="connsiteY6" fmla="*/ 151425 h 688503"/>
              <a:gd name="connsiteX7" fmla="*/ 720392 w 892613"/>
              <a:gd name="connsiteY7" fmla="*/ 209076 h 688503"/>
              <a:gd name="connsiteX8" fmla="*/ 746559 w 892613"/>
              <a:gd name="connsiteY8" fmla="*/ 225324 h 688503"/>
              <a:gd name="connsiteX9" fmla="*/ 887891 w 892613"/>
              <a:gd name="connsiteY9" fmla="*/ 498579 h 688503"/>
              <a:gd name="connsiteX10" fmla="*/ 381958 w 892613"/>
              <a:gd name="connsiteY10" fmla="*/ 669553 h 688503"/>
              <a:gd name="connsiteX0" fmla="*/ 381958 w 892613"/>
              <a:gd name="connsiteY0" fmla="*/ 669978 h 688928"/>
              <a:gd name="connsiteX1" fmla="*/ 4722 w 892613"/>
              <a:gd name="connsiteY1" fmla="*/ 291966 h 688928"/>
              <a:gd name="connsiteX2" fmla="*/ 510654 w 892613"/>
              <a:gd name="connsiteY2" fmla="*/ 120991 h 688928"/>
              <a:gd name="connsiteX3" fmla="*/ 590621 w 892613"/>
              <a:gd name="connsiteY3" fmla="*/ 145103 h 688928"/>
              <a:gd name="connsiteX4" fmla="*/ 618178 w 892613"/>
              <a:gd name="connsiteY4" fmla="*/ 104872 h 688928"/>
              <a:gd name="connsiteX5" fmla="*/ 622258 w 892613"/>
              <a:gd name="connsiteY5" fmla="*/ 1025 h 688928"/>
              <a:gd name="connsiteX6" fmla="*/ 712158 w 892613"/>
              <a:gd name="connsiteY6" fmla="*/ 151850 h 688928"/>
              <a:gd name="connsiteX7" fmla="*/ 720392 w 892613"/>
              <a:gd name="connsiteY7" fmla="*/ 209501 h 688928"/>
              <a:gd name="connsiteX8" fmla="*/ 746559 w 892613"/>
              <a:gd name="connsiteY8" fmla="*/ 225749 h 688928"/>
              <a:gd name="connsiteX9" fmla="*/ 887891 w 892613"/>
              <a:gd name="connsiteY9" fmla="*/ 499004 h 688928"/>
              <a:gd name="connsiteX10" fmla="*/ 381958 w 892613"/>
              <a:gd name="connsiteY10" fmla="*/ 669978 h 688928"/>
              <a:gd name="connsiteX0" fmla="*/ 381958 w 892613"/>
              <a:gd name="connsiteY0" fmla="*/ 670543 h 689493"/>
              <a:gd name="connsiteX1" fmla="*/ 4722 w 892613"/>
              <a:gd name="connsiteY1" fmla="*/ 292531 h 689493"/>
              <a:gd name="connsiteX2" fmla="*/ 510654 w 892613"/>
              <a:gd name="connsiteY2" fmla="*/ 121556 h 689493"/>
              <a:gd name="connsiteX3" fmla="*/ 590621 w 892613"/>
              <a:gd name="connsiteY3" fmla="*/ 145668 h 689493"/>
              <a:gd name="connsiteX4" fmla="*/ 628699 w 892613"/>
              <a:gd name="connsiteY4" fmla="*/ 88320 h 689493"/>
              <a:gd name="connsiteX5" fmla="*/ 622258 w 892613"/>
              <a:gd name="connsiteY5" fmla="*/ 1590 h 689493"/>
              <a:gd name="connsiteX6" fmla="*/ 712158 w 892613"/>
              <a:gd name="connsiteY6" fmla="*/ 152415 h 689493"/>
              <a:gd name="connsiteX7" fmla="*/ 720392 w 892613"/>
              <a:gd name="connsiteY7" fmla="*/ 210066 h 689493"/>
              <a:gd name="connsiteX8" fmla="*/ 746559 w 892613"/>
              <a:gd name="connsiteY8" fmla="*/ 226314 h 689493"/>
              <a:gd name="connsiteX9" fmla="*/ 887891 w 892613"/>
              <a:gd name="connsiteY9" fmla="*/ 499569 h 689493"/>
              <a:gd name="connsiteX10" fmla="*/ 381958 w 892613"/>
              <a:gd name="connsiteY10" fmla="*/ 670543 h 689493"/>
              <a:gd name="connsiteX0" fmla="*/ 381958 w 892613"/>
              <a:gd name="connsiteY0" fmla="*/ 670844 h 689794"/>
              <a:gd name="connsiteX1" fmla="*/ 4722 w 892613"/>
              <a:gd name="connsiteY1" fmla="*/ 292832 h 689794"/>
              <a:gd name="connsiteX2" fmla="*/ 510654 w 892613"/>
              <a:gd name="connsiteY2" fmla="*/ 121857 h 689794"/>
              <a:gd name="connsiteX3" fmla="*/ 590621 w 892613"/>
              <a:gd name="connsiteY3" fmla="*/ 145969 h 689794"/>
              <a:gd name="connsiteX4" fmla="*/ 628699 w 892613"/>
              <a:gd name="connsiteY4" fmla="*/ 88621 h 689794"/>
              <a:gd name="connsiteX5" fmla="*/ 622258 w 892613"/>
              <a:gd name="connsiteY5" fmla="*/ 1891 h 689794"/>
              <a:gd name="connsiteX6" fmla="*/ 712158 w 892613"/>
              <a:gd name="connsiteY6" fmla="*/ 152716 h 689794"/>
              <a:gd name="connsiteX7" fmla="*/ 720392 w 892613"/>
              <a:gd name="connsiteY7" fmla="*/ 210367 h 689794"/>
              <a:gd name="connsiteX8" fmla="*/ 746559 w 892613"/>
              <a:gd name="connsiteY8" fmla="*/ 226615 h 689794"/>
              <a:gd name="connsiteX9" fmla="*/ 887891 w 892613"/>
              <a:gd name="connsiteY9" fmla="*/ 499870 h 689794"/>
              <a:gd name="connsiteX10" fmla="*/ 381958 w 892613"/>
              <a:gd name="connsiteY10" fmla="*/ 670844 h 689794"/>
              <a:gd name="connsiteX0" fmla="*/ 381958 w 892613"/>
              <a:gd name="connsiteY0" fmla="*/ 671315 h 690265"/>
              <a:gd name="connsiteX1" fmla="*/ 4722 w 892613"/>
              <a:gd name="connsiteY1" fmla="*/ 293303 h 690265"/>
              <a:gd name="connsiteX2" fmla="*/ 510654 w 892613"/>
              <a:gd name="connsiteY2" fmla="*/ 122328 h 690265"/>
              <a:gd name="connsiteX3" fmla="*/ 590621 w 892613"/>
              <a:gd name="connsiteY3" fmla="*/ 146440 h 690265"/>
              <a:gd name="connsiteX4" fmla="*/ 611634 w 892613"/>
              <a:gd name="connsiteY4" fmla="*/ 82996 h 690265"/>
              <a:gd name="connsiteX5" fmla="*/ 622258 w 892613"/>
              <a:gd name="connsiteY5" fmla="*/ 2362 h 690265"/>
              <a:gd name="connsiteX6" fmla="*/ 712158 w 892613"/>
              <a:gd name="connsiteY6" fmla="*/ 153187 h 690265"/>
              <a:gd name="connsiteX7" fmla="*/ 720392 w 892613"/>
              <a:gd name="connsiteY7" fmla="*/ 210838 h 690265"/>
              <a:gd name="connsiteX8" fmla="*/ 746559 w 892613"/>
              <a:gd name="connsiteY8" fmla="*/ 227086 h 690265"/>
              <a:gd name="connsiteX9" fmla="*/ 887891 w 892613"/>
              <a:gd name="connsiteY9" fmla="*/ 500341 h 690265"/>
              <a:gd name="connsiteX10" fmla="*/ 381958 w 892613"/>
              <a:gd name="connsiteY10" fmla="*/ 671315 h 69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613" h="690265">
                <a:moveTo>
                  <a:pt x="381958" y="671315"/>
                </a:moveTo>
                <a:cubicBezTo>
                  <a:pt x="138077" y="614143"/>
                  <a:pt x="-30817" y="444901"/>
                  <a:pt x="4722" y="293303"/>
                </a:cubicBezTo>
                <a:cubicBezTo>
                  <a:pt x="40260" y="141705"/>
                  <a:pt x="266774" y="65156"/>
                  <a:pt x="510654" y="122328"/>
                </a:cubicBezTo>
                <a:lnTo>
                  <a:pt x="590621" y="146440"/>
                </a:lnTo>
                <a:lnTo>
                  <a:pt x="611634" y="82996"/>
                </a:lnTo>
                <a:cubicBezTo>
                  <a:pt x="607436" y="2246"/>
                  <a:pt x="588374" y="-5404"/>
                  <a:pt x="622258" y="2362"/>
                </a:cubicBezTo>
                <a:cubicBezTo>
                  <a:pt x="677898" y="65092"/>
                  <a:pt x="697198" y="94647"/>
                  <a:pt x="712158" y="153187"/>
                </a:cubicBezTo>
                <a:lnTo>
                  <a:pt x="720392" y="210838"/>
                </a:lnTo>
                <a:lnTo>
                  <a:pt x="746559" y="227086"/>
                </a:lnTo>
                <a:cubicBezTo>
                  <a:pt x="852457" y="303951"/>
                  <a:pt x="910102" y="405592"/>
                  <a:pt x="887891" y="500341"/>
                </a:cubicBezTo>
                <a:cubicBezTo>
                  <a:pt x="852352" y="651939"/>
                  <a:pt x="625838" y="728487"/>
                  <a:pt x="381958" y="671315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0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2302" y="4650028"/>
            <a:ext cx="13818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400" b="1" dirty="0"/>
              <a:t>These coins total </a:t>
            </a:r>
            <a:r>
              <a:rPr lang="en-GB" sz="1400" b="1" dirty="0" smtClean="0"/>
              <a:t>£4 and 60 pence.</a:t>
            </a:r>
            <a:endParaRPr lang="en-GB" altLang="en-US" sz="1400" b="1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650" y="3500362"/>
            <a:ext cx="3759200" cy="1254324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836" y="3853020"/>
            <a:ext cx="3611072" cy="385723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650" y="4842112"/>
            <a:ext cx="3759200" cy="1263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73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83" y="3848770"/>
            <a:ext cx="22862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tx1"/>
                </a:solidFill>
              </a:rPr>
              <a:t> 74   +   26  =  100</a:t>
            </a:r>
            <a:endParaRPr lang="en-GB" altLang="en-US" sz="2000" b="1" dirty="0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836" y="4298785"/>
            <a:ext cx="3611072" cy="385723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7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2561" y="3948018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84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2561" y="4392224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836" y="5195298"/>
            <a:ext cx="3611072" cy="385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836" y="5641063"/>
            <a:ext cx="3611072" cy="385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7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83" y="4291591"/>
            <a:ext cx="2105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tx1"/>
                </a:solidFill>
              </a:rPr>
              <a:t>100  -  11  =    89</a:t>
            </a:r>
            <a:endParaRPr lang="en-GB" altLang="en-US" sz="2000" b="1" dirty="0">
              <a:solidFill>
                <a:schemeClr val="tx1"/>
              </a:solidFill>
            </a:endParaRPr>
          </a:p>
        </p:txBody>
      </p:sp>
      <p:sp>
        <p:nvSpPr>
          <p:cNvPr id="100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2561" y="528301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1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2561" y="5729442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2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983" y="5204090"/>
            <a:ext cx="1930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</a:rPr>
              <a:t>8</a:t>
            </a:r>
            <a:r>
              <a:rPr lang="en-GB" altLang="en-US" sz="2000" b="1" dirty="0" smtClean="0">
                <a:solidFill>
                  <a:schemeClr val="tx1"/>
                </a:solidFill>
              </a:rPr>
              <a:t>  </a:t>
            </a:r>
            <a:r>
              <a:rPr lang="en-GB" sz="2000" b="1" dirty="0">
                <a:solidFill>
                  <a:sysClr val="windowText" lastClr="000000"/>
                </a:solidFill>
              </a:rPr>
              <a:t>×</a:t>
            </a:r>
            <a:r>
              <a:rPr lang="en-GB" altLang="en-US" sz="2000" b="1" dirty="0" smtClean="0">
                <a:solidFill>
                  <a:schemeClr val="tx1"/>
                </a:solidFill>
              </a:rPr>
              <a:t>  3  =      24</a:t>
            </a:r>
            <a:endParaRPr lang="en-GB" altLang="en-US" sz="2000" b="1" dirty="0">
              <a:solidFill>
                <a:schemeClr val="tx1"/>
              </a:solidFill>
            </a:endParaRPr>
          </a:p>
        </p:txBody>
      </p:sp>
      <p:sp>
        <p:nvSpPr>
          <p:cNvPr id="103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983" y="5646911"/>
            <a:ext cx="18117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000" b="1" dirty="0" smtClean="0">
                <a:solidFill>
                  <a:schemeClr val="tx1"/>
                </a:solidFill>
              </a:rPr>
              <a:t>12  </a:t>
            </a:r>
            <a:r>
              <a:rPr lang="en-GB" sz="2000" b="1" dirty="0" smtClean="0">
                <a:solidFill>
                  <a:sysClr val="windowText" lastClr="000000"/>
                </a:solidFill>
              </a:rPr>
              <a:t>÷ </a:t>
            </a:r>
            <a:r>
              <a:rPr lang="en-GB" altLang="en-US" sz="2000" b="1" dirty="0" smtClean="0">
                <a:solidFill>
                  <a:schemeClr val="tx1"/>
                </a:solidFill>
              </a:rPr>
              <a:t> 4  =     3</a:t>
            </a:r>
            <a:endParaRPr lang="en-GB" altLang="en-US" sz="2000" b="1" dirty="0">
              <a:solidFill>
                <a:schemeClr val="tx1"/>
              </a:solidFill>
            </a:endParaRP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8393">
            <a:off x="7430802" y="3568929"/>
            <a:ext cx="633741" cy="63777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8636">
            <a:off x="5821054" y="3733665"/>
            <a:ext cx="784458" cy="77728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936">
            <a:off x="6675065" y="3706253"/>
            <a:ext cx="698803" cy="697564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652">
            <a:off x="5514094" y="4589284"/>
            <a:ext cx="784458" cy="777287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426">
            <a:off x="7515119" y="4250273"/>
            <a:ext cx="784458" cy="77728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947">
            <a:off x="4712776" y="4701420"/>
            <a:ext cx="698803" cy="697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477" y="3881667"/>
            <a:ext cx="846947" cy="819700"/>
          </a:xfrm>
          <a:prstGeom prst="rect">
            <a:avLst/>
          </a:prstGeom>
        </p:spPr>
      </p:pic>
      <p:sp>
        <p:nvSpPr>
          <p:cNvPr id="111" name="Oval 110"/>
          <p:cNvSpPr/>
          <p:nvPr/>
        </p:nvSpPr>
        <p:spPr>
          <a:xfrm>
            <a:off x="3051532" y="1740218"/>
            <a:ext cx="650454" cy="650452"/>
          </a:xfrm>
          <a:prstGeom prst="ellipse">
            <a:avLst/>
          </a:prstGeom>
          <a:solidFill>
            <a:srgbClr val="EF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/>
              <a:t>5</a:t>
            </a:r>
            <a:r>
              <a:rPr lang="en-GB" sz="2000" dirty="0" smtClean="0"/>
              <a:t>53</a:t>
            </a:r>
            <a:endParaRPr lang="en-GB" sz="2000" dirty="0"/>
          </a:p>
        </p:txBody>
      </p:sp>
      <p:sp>
        <p:nvSpPr>
          <p:cNvPr id="112" name="Oval 111"/>
          <p:cNvSpPr/>
          <p:nvPr/>
        </p:nvSpPr>
        <p:spPr>
          <a:xfrm>
            <a:off x="3784656" y="1740218"/>
            <a:ext cx="650454" cy="650452"/>
          </a:xfrm>
          <a:prstGeom prst="ellipse">
            <a:avLst/>
          </a:prstGeom>
          <a:solidFill>
            <a:srgbClr val="EF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 smtClean="0"/>
              <a:t>555</a:t>
            </a:r>
            <a:endParaRPr lang="en-GB" sz="2000" dirty="0"/>
          </a:p>
        </p:txBody>
      </p:sp>
      <p:sp>
        <p:nvSpPr>
          <p:cNvPr id="113" name="Oval 112"/>
          <p:cNvSpPr/>
          <p:nvPr/>
        </p:nvSpPr>
        <p:spPr>
          <a:xfrm>
            <a:off x="1593492" y="2540724"/>
            <a:ext cx="642135" cy="642133"/>
          </a:xfrm>
          <a:prstGeom prst="ellipse">
            <a:avLst/>
          </a:prstGeom>
          <a:noFill/>
          <a:ln w="28575">
            <a:solidFill>
              <a:srgbClr val="EF82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 dirty="0"/>
          </a:p>
        </p:txBody>
      </p:sp>
      <p:sp>
        <p:nvSpPr>
          <p:cNvPr id="114" name="Oval 113"/>
          <p:cNvSpPr/>
          <p:nvPr/>
        </p:nvSpPr>
        <p:spPr>
          <a:xfrm>
            <a:off x="2326506" y="2540724"/>
            <a:ext cx="642135" cy="642133"/>
          </a:xfrm>
          <a:prstGeom prst="ellipse">
            <a:avLst/>
          </a:prstGeom>
          <a:noFill/>
          <a:ln w="28575">
            <a:solidFill>
              <a:srgbClr val="EF82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 dirty="0"/>
          </a:p>
        </p:txBody>
      </p:sp>
      <p:sp>
        <p:nvSpPr>
          <p:cNvPr id="115" name="Oval 114"/>
          <p:cNvSpPr/>
          <p:nvPr/>
        </p:nvSpPr>
        <p:spPr>
          <a:xfrm>
            <a:off x="3059520" y="2540724"/>
            <a:ext cx="642135" cy="642133"/>
          </a:xfrm>
          <a:prstGeom prst="ellipse">
            <a:avLst/>
          </a:prstGeom>
          <a:noFill/>
          <a:ln w="28575">
            <a:solidFill>
              <a:srgbClr val="EF82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 dirty="0"/>
          </a:p>
        </p:txBody>
      </p:sp>
      <p:sp>
        <p:nvSpPr>
          <p:cNvPr id="116" name="Oval 115"/>
          <p:cNvSpPr/>
          <p:nvPr/>
        </p:nvSpPr>
        <p:spPr>
          <a:xfrm>
            <a:off x="3792533" y="2540724"/>
            <a:ext cx="642135" cy="642133"/>
          </a:xfrm>
          <a:prstGeom prst="ellipse">
            <a:avLst/>
          </a:prstGeom>
          <a:noFill/>
          <a:ln w="28575">
            <a:solidFill>
              <a:srgbClr val="EF82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 dirty="0"/>
          </a:p>
        </p:txBody>
      </p:sp>
      <p:sp>
        <p:nvSpPr>
          <p:cNvPr id="117" name="Oval 116"/>
          <p:cNvSpPr/>
          <p:nvPr/>
        </p:nvSpPr>
        <p:spPr>
          <a:xfrm>
            <a:off x="2322534" y="2534119"/>
            <a:ext cx="650454" cy="650452"/>
          </a:xfrm>
          <a:prstGeom prst="ellipse">
            <a:avLst/>
          </a:prstGeom>
          <a:noFill/>
          <a:ln w="28575">
            <a:solidFill>
              <a:srgbClr val="EF8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533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857223" y="2534119"/>
            <a:ext cx="650454" cy="650452"/>
          </a:xfrm>
          <a:prstGeom prst="ellipse">
            <a:avLst/>
          </a:prstGeom>
          <a:noFill/>
          <a:ln w="28575">
            <a:solidFill>
              <a:srgbClr val="EF8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335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1585580" y="2528741"/>
            <a:ext cx="650454" cy="650452"/>
          </a:xfrm>
          <a:prstGeom prst="ellipse">
            <a:avLst/>
          </a:prstGeom>
          <a:noFill/>
          <a:ln w="28575">
            <a:solidFill>
              <a:srgbClr val="EF8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353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3055547" y="2528741"/>
            <a:ext cx="650454" cy="650452"/>
          </a:xfrm>
          <a:prstGeom prst="ellipse">
            <a:avLst/>
          </a:prstGeom>
          <a:noFill/>
          <a:ln w="28575">
            <a:solidFill>
              <a:srgbClr val="EF8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5</a:t>
            </a:r>
            <a:r>
              <a:rPr lang="en-GB" sz="2000" dirty="0" smtClean="0">
                <a:solidFill>
                  <a:schemeClr val="tx1"/>
                </a:solidFill>
              </a:rPr>
              <a:t>53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3786519" y="2532387"/>
            <a:ext cx="650454" cy="650452"/>
          </a:xfrm>
          <a:prstGeom prst="ellipse">
            <a:avLst/>
          </a:prstGeom>
          <a:noFill/>
          <a:ln w="28575">
            <a:solidFill>
              <a:srgbClr val="EF8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555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5653">
            <a:off x="2519998" y="5139614"/>
            <a:ext cx="339509" cy="57840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236" y="5589813"/>
            <a:ext cx="727872" cy="727872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78" y="3830868"/>
            <a:ext cx="667902" cy="389267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57" y="4217572"/>
            <a:ext cx="571160" cy="67131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715209" y="1330304"/>
            <a:ext cx="285825" cy="400110"/>
            <a:chOff x="6760295" y="1419720"/>
            <a:chExt cx="285825" cy="400110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6843302" y="1614701"/>
              <a:ext cx="119812" cy="15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760295" y="1419720"/>
              <a:ext cx="285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1</a:t>
              </a:r>
              <a:br>
                <a:rPr lang="en-GB" sz="1000" dirty="0" smtClean="0"/>
              </a:br>
              <a:r>
                <a:rPr lang="en-GB" sz="1000" dirty="0" smtClean="0"/>
                <a:t>3</a:t>
              </a:r>
              <a:endParaRPr lang="en-GB" sz="1000" dirty="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5357344" y="1890175"/>
            <a:ext cx="764612" cy="10063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5357344" y="1890175"/>
            <a:ext cx="2300756" cy="1006362"/>
            <a:chOff x="5540113" y="1964439"/>
            <a:chExt cx="1937116" cy="872125"/>
          </a:xfrm>
        </p:grpSpPr>
        <p:sp>
          <p:nvSpPr>
            <p:cNvPr id="17" name="Rectangle 16"/>
            <p:cNvSpPr/>
            <p:nvPr/>
          </p:nvSpPr>
          <p:spPr>
            <a:xfrm>
              <a:off x="5540113" y="1964439"/>
              <a:ext cx="1935218" cy="87212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/>
            <p:cNvCxnSpPr/>
            <p:nvPr/>
          </p:nvCxnSpPr>
          <p:spPr>
            <a:xfrm>
              <a:off x="5860538" y="1966866"/>
              <a:ext cx="0" cy="8696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6183876" y="1966866"/>
              <a:ext cx="0" cy="8696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endCxn id="17" idx="2"/>
            </p:cNvCxnSpPr>
            <p:nvPr/>
          </p:nvCxnSpPr>
          <p:spPr>
            <a:xfrm>
              <a:off x="6507214" y="1966866"/>
              <a:ext cx="508" cy="8696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830552" y="1966866"/>
              <a:ext cx="0" cy="8696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7153890" y="1966866"/>
              <a:ext cx="0" cy="8696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5546726" y="2400501"/>
              <a:ext cx="19305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04"/>
          <a:stretch/>
        </p:blipFill>
        <p:spPr>
          <a:xfrm flipH="1">
            <a:off x="7274063" y="5039731"/>
            <a:ext cx="991392" cy="1073446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79" grpId="0" animBg="1"/>
      <p:bldP spid="83" grpId="0" animBg="1"/>
      <p:bldP spid="131" grpId="0" animBg="1"/>
      <p:bldP spid="77" grpId="0" animBg="1"/>
      <p:bldP spid="84" grpId="0" animBg="1"/>
      <p:bldP spid="100" grpId="0" animBg="1"/>
      <p:bldP spid="101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33913" y="3500361"/>
            <a:ext cx="3754437" cy="26103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755650" y="783105"/>
            <a:ext cx="3759200" cy="26298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33913" y="783105"/>
            <a:ext cx="3754437" cy="2629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14342" name="Rectangle 17">
            <a:extLst>
              <a:ext uri="{FF2B5EF4-FFF2-40B4-BE49-F238E27FC236}">
                <a16:creationId xmlns:a16="http://schemas.microsoft.com/office/drawing/2014/main" id="{9B941ACA-8F76-4CCB-A8A8-3648EBE81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3005" y="506880"/>
            <a:ext cx="11721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Week </a:t>
            </a:r>
            <a:r>
              <a:rPr lang="en-GB" altLang="en-US" sz="1200" b="1" dirty="0" smtClean="0">
                <a:solidFill>
                  <a:schemeClr val="tx1"/>
                </a:solidFill>
              </a:rPr>
              <a:t>1 Friday</a:t>
            </a:r>
            <a:endParaRPr lang="en-GB" altLang="en-US" sz="1200" b="1" dirty="0">
              <a:solidFill>
                <a:schemeClr val="tx1"/>
              </a:solidFill>
            </a:endParaRPr>
          </a:p>
        </p:txBody>
      </p:sp>
      <p:sp>
        <p:nvSpPr>
          <p:cNvPr id="14343" name="Rectangle 22">
            <a:extLst>
              <a:ext uri="{FF2B5EF4-FFF2-40B4-BE49-F238E27FC236}">
                <a16:creationId xmlns:a16="http://schemas.microsoft.com/office/drawing/2014/main" id="{A8C906A4-5906-4AD0-B717-5E0AB6ECF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25428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4344" name="Picture 23">
            <a:extLst>
              <a:ext uri="{FF2B5EF4-FFF2-40B4-BE49-F238E27FC236}">
                <a16:creationId xmlns:a16="http://schemas.microsoft.com/office/drawing/2014/main" id="{825A8EB1-D788-4214-AE40-60D6C1BAE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5839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8A7B699B-836A-44AC-8700-C4CDA20EFAD9}"/>
              </a:ext>
            </a:extLst>
          </p:cNvPr>
          <p:cNvSpPr/>
          <p:nvPr/>
        </p:nvSpPr>
        <p:spPr>
          <a:xfrm>
            <a:off x="771525" y="526439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2" name="Reveal Answer 1">
            <a:extLst>
              <a:ext uri="{FF2B5EF4-FFF2-40B4-BE49-F238E27FC236}">
                <a16:creationId xmlns:a16="http://schemas.microsoft.com/office/drawing/2014/main" id="{A9F5B30A-670E-403B-B86A-C279E5F39BAC}"/>
              </a:ext>
            </a:extLst>
          </p:cNvPr>
          <p:cNvSpPr/>
          <p:nvPr/>
        </p:nvSpPr>
        <p:spPr>
          <a:xfrm>
            <a:off x="3330077" y="882868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66" name="Rectangle 58">
            <a:extLst>
              <a:ext uri="{FF2B5EF4-FFF2-40B4-BE49-F238E27FC236}">
                <a16:creationId xmlns:a16="http://schemas.microsoft.com/office/drawing/2014/main" id="{984CF9C0-DA42-4E97-962A-9A0F2A064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57" y="1084481"/>
            <a:ext cx="352886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600" dirty="0"/>
              <a:t>What are the next three numbers in this sequence? </a:t>
            </a:r>
          </a:p>
        </p:txBody>
      </p:sp>
      <p:sp>
        <p:nvSpPr>
          <p:cNvPr id="103" name="Reveal Answer 3">
            <a:extLst>
              <a:ext uri="{FF2B5EF4-FFF2-40B4-BE49-F238E27FC236}">
                <a16:creationId xmlns:a16="http://schemas.microsoft.com/office/drawing/2014/main" id="{A23EA8F3-E8AD-4D62-96C9-2048C3DCCDB4}"/>
              </a:ext>
            </a:extLst>
          </p:cNvPr>
          <p:cNvSpPr/>
          <p:nvPr/>
        </p:nvSpPr>
        <p:spPr>
          <a:xfrm>
            <a:off x="6008687" y="3085354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16" name="Rectangle 58">
            <a:extLst>
              <a:ext uri="{FF2B5EF4-FFF2-40B4-BE49-F238E27FC236}">
                <a16:creationId xmlns:a16="http://schemas.microsoft.com/office/drawing/2014/main" id="{984CF9C0-DA42-4E97-962A-9A0F2A064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761" y="1129266"/>
            <a:ext cx="3451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600" dirty="0" smtClean="0"/>
              <a:t>How many buckets and spades </a:t>
            </a:r>
            <a:br>
              <a:rPr lang="en-GB" sz="1600" dirty="0" smtClean="0"/>
            </a:br>
            <a:r>
              <a:rPr lang="en-GB" sz="1600" dirty="0" smtClean="0"/>
              <a:t>did Henry find in the sandpit?</a:t>
            </a:r>
            <a:endParaRPr lang="en-GB" altLang="en-US" sz="1600" dirty="0">
              <a:solidFill>
                <a:schemeClr val="tx1"/>
              </a:solidFill>
            </a:endParaRPr>
          </a:p>
        </p:txBody>
      </p:sp>
      <p:sp>
        <p:nvSpPr>
          <p:cNvPr id="128" name="Rectangle 58">
            <a:extLst>
              <a:ext uri="{FF2B5EF4-FFF2-40B4-BE49-F238E27FC236}">
                <a16:creationId xmlns:a16="http://schemas.microsoft.com/office/drawing/2014/main" id="{984CF9C0-DA42-4E97-962A-9A0F2A064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761" y="5300240"/>
            <a:ext cx="352431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600" dirty="0"/>
              <a:t>Is </a:t>
            </a:r>
            <a:r>
              <a:rPr lang="en-GB" sz="1600" dirty="0" smtClean="0"/>
              <a:t>Henry </a:t>
            </a:r>
            <a:r>
              <a:rPr lang="en-GB" sz="1600" dirty="0"/>
              <a:t>correct</a:t>
            </a:r>
            <a:r>
              <a:rPr lang="en-GB" sz="1600" dirty="0" smtClean="0"/>
              <a:t>?</a:t>
            </a:r>
            <a:br>
              <a:rPr lang="en-GB" sz="1600" dirty="0" smtClean="0"/>
            </a:br>
            <a:r>
              <a:rPr lang="en-GB" sz="1600" dirty="0" smtClean="0"/>
              <a:t> 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b="1" dirty="0" smtClean="0"/>
              <a:t>Explain </a:t>
            </a:r>
            <a:r>
              <a:rPr lang="en-GB" sz="1600" b="1" dirty="0"/>
              <a:t>why.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316525"/>
              </p:ext>
            </p:extLst>
          </p:nvPr>
        </p:nvGraphicFramePr>
        <p:xfrm>
          <a:off x="4749922" y="1787302"/>
          <a:ext cx="3532065" cy="11864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7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83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0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|||| |||</a:t>
                      </a:r>
                      <a:endParaRPr lang="en-GB" sz="16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||||</a:t>
                      </a:r>
                      <a:r>
                        <a:rPr lang="en-GB" sz="1600" b="1" baseline="0" dirty="0" smtClean="0"/>
                        <a:t> |||| ||||</a:t>
                      </a:r>
                      <a:endParaRPr lang="en-GB" sz="1600" b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|||| ||||</a:t>
                      </a:r>
                      <a:endParaRPr lang="en-GB" sz="1600" b="1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019195" y="2695937"/>
            <a:ext cx="338137" cy="100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977632" y="2698959"/>
            <a:ext cx="338137" cy="100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325444" y="2702820"/>
            <a:ext cx="338137" cy="100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340437" y="2698980"/>
            <a:ext cx="338137" cy="100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7591425" y="1084481"/>
            <a:ext cx="665347" cy="579207"/>
          </a:xfrm>
          <a:prstGeom prst="rect">
            <a:avLst/>
          </a:prstGeom>
          <a:noFill/>
          <a:ln w="28575">
            <a:solidFill>
              <a:srgbClr val="6A93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23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650" y="3500362"/>
            <a:ext cx="3759200" cy="1254324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836" y="3853020"/>
            <a:ext cx="3611072" cy="385723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650" y="4842112"/>
            <a:ext cx="3759200" cy="1263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86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83" y="3848770"/>
            <a:ext cx="21852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</a:rPr>
              <a:t>6</a:t>
            </a:r>
            <a:r>
              <a:rPr lang="en-GB" altLang="en-US" sz="2000" b="1" dirty="0" smtClean="0">
                <a:solidFill>
                  <a:schemeClr val="tx1"/>
                </a:solidFill>
              </a:rPr>
              <a:t> + 7 + 8   =     21</a:t>
            </a:r>
            <a:endParaRPr lang="en-GB" altLang="en-US" sz="2000" b="1" dirty="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836" y="4298785"/>
            <a:ext cx="3611072" cy="385723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8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2561" y="3948018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89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2561" y="4392224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836" y="5195298"/>
            <a:ext cx="3611072" cy="385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836" y="5641063"/>
            <a:ext cx="3611072" cy="385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83" y="4291591"/>
            <a:ext cx="23663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tx1"/>
                </a:solidFill>
              </a:rPr>
              <a:t>523  -  200  =  323</a:t>
            </a:r>
            <a:endParaRPr lang="en-GB" altLang="en-US" sz="2000" b="1" dirty="0">
              <a:solidFill>
                <a:schemeClr val="tx1"/>
              </a:solidFill>
            </a:endParaRPr>
          </a:p>
        </p:txBody>
      </p:sp>
      <p:sp>
        <p:nvSpPr>
          <p:cNvPr id="95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2561" y="528301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96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2561" y="5729442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97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983" y="5204090"/>
            <a:ext cx="19720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tx1"/>
                </a:solidFill>
              </a:rPr>
              <a:t>11  </a:t>
            </a:r>
            <a:r>
              <a:rPr lang="en-GB" sz="2000" b="1" dirty="0">
                <a:solidFill>
                  <a:sysClr val="windowText" lastClr="000000"/>
                </a:solidFill>
              </a:rPr>
              <a:t>×</a:t>
            </a:r>
            <a:r>
              <a:rPr lang="en-GB" altLang="en-US" sz="2000" b="1" dirty="0" smtClean="0">
                <a:solidFill>
                  <a:schemeClr val="tx1"/>
                </a:solidFill>
              </a:rPr>
              <a:t>  3  =      33</a:t>
            </a:r>
            <a:endParaRPr lang="en-GB" altLang="en-US" sz="2000" b="1" dirty="0">
              <a:solidFill>
                <a:schemeClr val="tx1"/>
              </a:solidFill>
            </a:endParaRPr>
          </a:p>
        </p:txBody>
      </p:sp>
      <p:sp>
        <p:nvSpPr>
          <p:cNvPr id="98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983" y="5646911"/>
            <a:ext cx="1864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000" b="1" dirty="0" smtClean="0">
                <a:solidFill>
                  <a:schemeClr val="tx1"/>
                </a:solidFill>
              </a:rPr>
              <a:t>21  </a:t>
            </a:r>
            <a:r>
              <a:rPr lang="en-GB" sz="2000" b="1" dirty="0" smtClean="0">
                <a:solidFill>
                  <a:sysClr val="windowText" lastClr="000000"/>
                </a:solidFill>
              </a:rPr>
              <a:t>÷ </a:t>
            </a:r>
            <a:r>
              <a:rPr lang="en-GB" altLang="en-US" sz="2000" b="1" dirty="0" smtClean="0">
                <a:solidFill>
                  <a:schemeClr val="tx1"/>
                </a:solidFill>
              </a:rPr>
              <a:t> 3  =      7</a:t>
            </a:r>
            <a:endParaRPr lang="en-GB" altLang="en-US" sz="2000" b="1" dirty="0">
              <a:solidFill>
                <a:schemeClr val="tx1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16" y="5612992"/>
            <a:ext cx="387962" cy="66094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79" y="3736240"/>
            <a:ext cx="553451" cy="56121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01" y="5167227"/>
            <a:ext cx="665168" cy="38767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625" y="4254728"/>
            <a:ext cx="547547" cy="498626"/>
          </a:xfrm>
          <a:prstGeom prst="rect">
            <a:avLst/>
          </a:prstGeom>
        </p:spPr>
      </p:pic>
      <p:sp>
        <p:nvSpPr>
          <p:cNvPr id="104" name="Oval 103"/>
          <p:cNvSpPr/>
          <p:nvPr/>
        </p:nvSpPr>
        <p:spPr>
          <a:xfrm>
            <a:off x="1352023" y="2591732"/>
            <a:ext cx="704381" cy="704378"/>
          </a:xfrm>
          <a:prstGeom prst="ellipse">
            <a:avLst/>
          </a:prstGeom>
          <a:noFill/>
          <a:ln w="28575">
            <a:solidFill>
              <a:srgbClr val="EF82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 dirty="0"/>
          </a:p>
        </p:txBody>
      </p:sp>
      <p:sp>
        <p:nvSpPr>
          <p:cNvPr id="105" name="Oval 104"/>
          <p:cNvSpPr/>
          <p:nvPr/>
        </p:nvSpPr>
        <p:spPr>
          <a:xfrm>
            <a:off x="1354855" y="1609983"/>
            <a:ext cx="713507" cy="713504"/>
          </a:xfrm>
          <a:prstGeom prst="ellipse">
            <a:avLst/>
          </a:prstGeom>
          <a:solidFill>
            <a:srgbClr val="EF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/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2308765" y="1609983"/>
            <a:ext cx="713507" cy="713504"/>
          </a:xfrm>
          <a:prstGeom prst="ellipse">
            <a:avLst/>
          </a:prstGeom>
          <a:solidFill>
            <a:srgbClr val="EF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/>
              <a:t>8</a:t>
            </a:r>
          </a:p>
        </p:txBody>
      </p:sp>
      <p:sp>
        <p:nvSpPr>
          <p:cNvPr id="107" name="Oval 106"/>
          <p:cNvSpPr/>
          <p:nvPr/>
        </p:nvSpPr>
        <p:spPr>
          <a:xfrm>
            <a:off x="3253399" y="1609983"/>
            <a:ext cx="713507" cy="713504"/>
          </a:xfrm>
          <a:prstGeom prst="ellipse">
            <a:avLst/>
          </a:prstGeom>
          <a:solidFill>
            <a:srgbClr val="EF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 smtClean="0"/>
              <a:t>12</a:t>
            </a:r>
            <a:endParaRPr lang="en-GB" sz="2000" dirty="0"/>
          </a:p>
        </p:txBody>
      </p:sp>
      <p:sp>
        <p:nvSpPr>
          <p:cNvPr id="108" name="Oval 107"/>
          <p:cNvSpPr/>
          <p:nvPr/>
        </p:nvSpPr>
        <p:spPr>
          <a:xfrm>
            <a:off x="2312079" y="2602726"/>
            <a:ext cx="704381" cy="704378"/>
          </a:xfrm>
          <a:prstGeom prst="ellipse">
            <a:avLst/>
          </a:prstGeom>
          <a:noFill/>
          <a:ln w="28575">
            <a:solidFill>
              <a:srgbClr val="EF82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 dirty="0"/>
          </a:p>
        </p:txBody>
      </p:sp>
      <p:sp>
        <p:nvSpPr>
          <p:cNvPr id="109" name="Oval 108"/>
          <p:cNvSpPr/>
          <p:nvPr/>
        </p:nvSpPr>
        <p:spPr>
          <a:xfrm>
            <a:off x="3253041" y="2618976"/>
            <a:ext cx="704381" cy="704378"/>
          </a:xfrm>
          <a:prstGeom prst="ellipse">
            <a:avLst/>
          </a:prstGeom>
          <a:noFill/>
          <a:ln w="28575">
            <a:solidFill>
              <a:srgbClr val="EF82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 dirty="0"/>
          </a:p>
        </p:txBody>
      </p:sp>
      <p:sp>
        <p:nvSpPr>
          <p:cNvPr id="110" name="Oval 109"/>
          <p:cNvSpPr/>
          <p:nvPr/>
        </p:nvSpPr>
        <p:spPr>
          <a:xfrm>
            <a:off x="3249069" y="2613761"/>
            <a:ext cx="713507" cy="713504"/>
          </a:xfrm>
          <a:prstGeom prst="ellipse">
            <a:avLst/>
          </a:prstGeom>
          <a:noFill/>
          <a:ln w="28575">
            <a:solidFill>
              <a:srgbClr val="EF8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24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1348768" y="2586517"/>
            <a:ext cx="713507" cy="713504"/>
          </a:xfrm>
          <a:prstGeom prst="ellipse">
            <a:avLst/>
          </a:prstGeom>
          <a:noFill/>
          <a:ln w="28575">
            <a:solidFill>
              <a:srgbClr val="EF8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16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304167" y="2597511"/>
            <a:ext cx="713507" cy="713504"/>
          </a:xfrm>
          <a:prstGeom prst="ellipse">
            <a:avLst/>
          </a:prstGeom>
          <a:noFill/>
          <a:ln w="28575">
            <a:solidFill>
              <a:srgbClr val="EF8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20</a:t>
            </a:r>
            <a:endParaRPr lang="en-GB" sz="2000" dirty="0">
              <a:solidFill>
                <a:schemeClr val="tx1"/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1698712" y="2282959"/>
            <a:ext cx="1901698" cy="302627"/>
            <a:chOff x="5192557" y="1759903"/>
            <a:chExt cx="2218503" cy="302627"/>
          </a:xfrm>
        </p:grpSpPr>
        <p:cxnSp>
          <p:nvCxnSpPr>
            <p:cNvPr id="114" name="Straight Arrow Connector 113"/>
            <p:cNvCxnSpPr/>
            <p:nvPr/>
          </p:nvCxnSpPr>
          <p:spPr>
            <a:xfrm flipH="1">
              <a:off x="5192557" y="1909973"/>
              <a:ext cx="3332" cy="152557"/>
            </a:xfrm>
            <a:prstGeom prst="straightConnector1">
              <a:avLst/>
            </a:prstGeom>
            <a:ln w="28575">
              <a:solidFill>
                <a:srgbClr val="EF821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5206844" y="1922673"/>
              <a:ext cx="2204216" cy="0"/>
            </a:xfrm>
            <a:prstGeom prst="line">
              <a:avLst/>
            </a:prstGeom>
            <a:ln w="28575" cap="sq">
              <a:solidFill>
                <a:srgbClr val="EF82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7411060" y="1759903"/>
              <a:ext cx="0" cy="162770"/>
            </a:xfrm>
            <a:prstGeom prst="line">
              <a:avLst/>
            </a:prstGeom>
            <a:ln w="28575" cap="sq">
              <a:solidFill>
                <a:srgbClr val="EF82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18"/>
          <a:stretch/>
        </p:blipFill>
        <p:spPr>
          <a:xfrm>
            <a:off x="4920938" y="1857948"/>
            <a:ext cx="867451" cy="623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74" y="1848258"/>
            <a:ext cx="559692" cy="642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8868">
            <a:off x="7406466" y="1630472"/>
            <a:ext cx="586454" cy="1063469"/>
          </a:xfrm>
          <a:prstGeom prst="rect">
            <a:avLst/>
          </a:prstGeom>
        </p:spPr>
      </p:pic>
      <p:sp>
        <p:nvSpPr>
          <p:cNvPr id="130" name="Freeform 129">
            <a:extLst>
              <a:ext uri="{FF2B5EF4-FFF2-40B4-BE49-F238E27FC236}">
                <a16:creationId xmlns:a16="http://schemas.microsoft.com/office/drawing/2014/main" id="{C8C5D910-6B68-4F19-8C95-4025B630546B}"/>
              </a:ext>
            </a:extLst>
          </p:cNvPr>
          <p:cNvSpPr/>
          <p:nvPr/>
        </p:nvSpPr>
        <p:spPr>
          <a:xfrm rot="11244652" flipH="1">
            <a:off x="6928912" y="3586065"/>
            <a:ext cx="1398824" cy="1305357"/>
          </a:xfrm>
          <a:custGeom>
            <a:avLst/>
            <a:gdLst>
              <a:gd name="connsiteX0" fmla="*/ 381958 w 892613"/>
              <a:gd name="connsiteY0" fmla="*/ 709799 h 728749"/>
              <a:gd name="connsiteX1" fmla="*/ 4722 w 892613"/>
              <a:gd name="connsiteY1" fmla="*/ 331787 h 728749"/>
              <a:gd name="connsiteX2" fmla="*/ 510654 w 892613"/>
              <a:gd name="connsiteY2" fmla="*/ 160812 h 728749"/>
              <a:gd name="connsiteX3" fmla="*/ 590621 w 892613"/>
              <a:gd name="connsiteY3" fmla="*/ 184924 h 728749"/>
              <a:gd name="connsiteX4" fmla="*/ 594394 w 892613"/>
              <a:gd name="connsiteY4" fmla="*/ 174153 h 728749"/>
              <a:gd name="connsiteX5" fmla="*/ 598813 w 892613"/>
              <a:gd name="connsiteY5" fmla="*/ 0 h 728749"/>
              <a:gd name="connsiteX6" fmla="*/ 712158 w 892613"/>
              <a:gd name="connsiteY6" fmla="*/ 191671 h 728749"/>
              <a:gd name="connsiteX7" fmla="*/ 720392 w 892613"/>
              <a:gd name="connsiteY7" fmla="*/ 249322 h 728749"/>
              <a:gd name="connsiteX8" fmla="*/ 746559 w 892613"/>
              <a:gd name="connsiteY8" fmla="*/ 265570 h 728749"/>
              <a:gd name="connsiteX9" fmla="*/ 887891 w 892613"/>
              <a:gd name="connsiteY9" fmla="*/ 538825 h 728749"/>
              <a:gd name="connsiteX10" fmla="*/ 381958 w 892613"/>
              <a:gd name="connsiteY10" fmla="*/ 709799 h 728749"/>
              <a:gd name="connsiteX0" fmla="*/ 381958 w 892613"/>
              <a:gd name="connsiteY0" fmla="*/ 668953 h 687903"/>
              <a:gd name="connsiteX1" fmla="*/ 4722 w 892613"/>
              <a:gd name="connsiteY1" fmla="*/ 290941 h 687903"/>
              <a:gd name="connsiteX2" fmla="*/ 510654 w 892613"/>
              <a:gd name="connsiteY2" fmla="*/ 119966 h 687903"/>
              <a:gd name="connsiteX3" fmla="*/ 590621 w 892613"/>
              <a:gd name="connsiteY3" fmla="*/ 144078 h 687903"/>
              <a:gd name="connsiteX4" fmla="*/ 594394 w 892613"/>
              <a:gd name="connsiteY4" fmla="*/ 133307 h 687903"/>
              <a:gd name="connsiteX5" fmla="*/ 622258 w 892613"/>
              <a:gd name="connsiteY5" fmla="*/ 0 h 687903"/>
              <a:gd name="connsiteX6" fmla="*/ 712158 w 892613"/>
              <a:gd name="connsiteY6" fmla="*/ 150825 h 687903"/>
              <a:gd name="connsiteX7" fmla="*/ 720392 w 892613"/>
              <a:gd name="connsiteY7" fmla="*/ 208476 h 687903"/>
              <a:gd name="connsiteX8" fmla="*/ 746559 w 892613"/>
              <a:gd name="connsiteY8" fmla="*/ 224724 h 687903"/>
              <a:gd name="connsiteX9" fmla="*/ 887891 w 892613"/>
              <a:gd name="connsiteY9" fmla="*/ 497979 h 687903"/>
              <a:gd name="connsiteX10" fmla="*/ 381958 w 892613"/>
              <a:gd name="connsiteY10" fmla="*/ 668953 h 687903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69493 h 688443"/>
              <a:gd name="connsiteX1" fmla="*/ 4722 w 892613"/>
              <a:gd name="connsiteY1" fmla="*/ 291481 h 688443"/>
              <a:gd name="connsiteX2" fmla="*/ 510654 w 892613"/>
              <a:gd name="connsiteY2" fmla="*/ 120506 h 688443"/>
              <a:gd name="connsiteX3" fmla="*/ 590621 w 892613"/>
              <a:gd name="connsiteY3" fmla="*/ 144618 h 688443"/>
              <a:gd name="connsiteX4" fmla="*/ 594394 w 892613"/>
              <a:gd name="connsiteY4" fmla="*/ 133847 h 688443"/>
              <a:gd name="connsiteX5" fmla="*/ 622258 w 892613"/>
              <a:gd name="connsiteY5" fmla="*/ 540 h 688443"/>
              <a:gd name="connsiteX6" fmla="*/ 712158 w 892613"/>
              <a:gd name="connsiteY6" fmla="*/ 151365 h 688443"/>
              <a:gd name="connsiteX7" fmla="*/ 720392 w 892613"/>
              <a:gd name="connsiteY7" fmla="*/ 209016 h 688443"/>
              <a:gd name="connsiteX8" fmla="*/ 746559 w 892613"/>
              <a:gd name="connsiteY8" fmla="*/ 225264 h 688443"/>
              <a:gd name="connsiteX9" fmla="*/ 887891 w 892613"/>
              <a:gd name="connsiteY9" fmla="*/ 498519 h 688443"/>
              <a:gd name="connsiteX10" fmla="*/ 381958 w 892613"/>
              <a:gd name="connsiteY10" fmla="*/ 669493 h 688443"/>
              <a:gd name="connsiteX0" fmla="*/ 381958 w 892613"/>
              <a:gd name="connsiteY0" fmla="*/ 669386 h 688336"/>
              <a:gd name="connsiteX1" fmla="*/ 4722 w 892613"/>
              <a:gd name="connsiteY1" fmla="*/ 291374 h 688336"/>
              <a:gd name="connsiteX2" fmla="*/ 510654 w 892613"/>
              <a:gd name="connsiteY2" fmla="*/ 120399 h 688336"/>
              <a:gd name="connsiteX3" fmla="*/ 590621 w 892613"/>
              <a:gd name="connsiteY3" fmla="*/ 144511 h 688336"/>
              <a:gd name="connsiteX4" fmla="*/ 594394 w 892613"/>
              <a:gd name="connsiteY4" fmla="*/ 133740 h 688336"/>
              <a:gd name="connsiteX5" fmla="*/ 622258 w 892613"/>
              <a:gd name="connsiteY5" fmla="*/ 433 h 688336"/>
              <a:gd name="connsiteX6" fmla="*/ 712158 w 892613"/>
              <a:gd name="connsiteY6" fmla="*/ 151258 h 688336"/>
              <a:gd name="connsiteX7" fmla="*/ 720392 w 892613"/>
              <a:gd name="connsiteY7" fmla="*/ 208909 h 688336"/>
              <a:gd name="connsiteX8" fmla="*/ 746559 w 892613"/>
              <a:gd name="connsiteY8" fmla="*/ 225157 h 688336"/>
              <a:gd name="connsiteX9" fmla="*/ 887891 w 892613"/>
              <a:gd name="connsiteY9" fmla="*/ 498412 h 688336"/>
              <a:gd name="connsiteX10" fmla="*/ 381958 w 892613"/>
              <a:gd name="connsiteY10" fmla="*/ 669386 h 688336"/>
              <a:gd name="connsiteX0" fmla="*/ 381958 w 892613"/>
              <a:gd name="connsiteY0" fmla="*/ 669553 h 688503"/>
              <a:gd name="connsiteX1" fmla="*/ 4722 w 892613"/>
              <a:gd name="connsiteY1" fmla="*/ 291541 h 688503"/>
              <a:gd name="connsiteX2" fmla="*/ 510654 w 892613"/>
              <a:gd name="connsiteY2" fmla="*/ 120566 h 688503"/>
              <a:gd name="connsiteX3" fmla="*/ 590621 w 892613"/>
              <a:gd name="connsiteY3" fmla="*/ 144678 h 688503"/>
              <a:gd name="connsiteX4" fmla="*/ 618178 w 892613"/>
              <a:gd name="connsiteY4" fmla="*/ 104447 h 688503"/>
              <a:gd name="connsiteX5" fmla="*/ 622258 w 892613"/>
              <a:gd name="connsiteY5" fmla="*/ 600 h 688503"/>
              <a:gd name="connsiteX6" fmla="*/ 712158 w 892613"/>
              <a:gd name="connsiteY6" fmla="*/ 151425 h 688503"/>
              <a:gd name="connsiteX7" fmla="*/ 720392 w 892613"/>
              <a:gd name="connsiteY7" fmla="*/ 209076 h 688503"/>
              <a:gd name="connsiteX8" fmla="*/ 746559 w 892613"/>
              <a:gd name="connsiteY8" fmla="*/ 225324 h 688503"/>
              <a:gd name="connsiteX9" fmla="*/ 887891 w 892613"/>
              <a:gd name="connsiteY9" fmla="*/ 498579 h 688503"/>
              <a:gd name="connsiteX10" fmla="*/ 381958 w 892613"/>
              <a:gd name="connsiteY10" fmla="*/ 669553 h 688503"/>
              <a:gd name="connsiteX0" fmla="*/ 381958 w 892613"/>
              <a:gd name="connsiteY0" fmla="*/ 669978 h 688928"/>
              <a:gd name="connsiteX1" fmla="*/ 4722 w 892613"/>
              <a:gd name="connsiteY1" fmla="*/ 291966 h 688928"/>
              <a:gd name="connsiteX2" fmla="*/ 510654 w 892613"/>
              <a:gd name="connsiteY2" fmla="*/ 120991 h 688928"/>
              <a:gd name="connsiteX3" fmla="*/ 590621 w 892613"/>
              <a:gd name="connsiteY3" fmla="*/ 145103 h 688928"/>
              <a:gd name="connsiteX4" fmla="*/ 618178 w 892613"/>
              <a:gd name="connsiteY4" fmla="*/ 104872 h 688928"/>
              <a:gd name="connsiteX5" fmla="*/ 622258 w 892613"/>
              <a:gd name="connsiteY5" fmla="*/ 1025 h 688928"/>
              <a:gd name="connsiteX6" fmla="*/ 712158 w 892613"/>
              <a:gd name="connsiteY6" fmla="*/ 151850 h 688928"/>
              <a:gd name="connsiteX7" fmla="*/ 720392 w 892613"/>
              <a:gd name="connsiteY7" fmla="*/ 209501 h 688928"/>
              <a:gd name="connsiteX8" fmla="*/ 746559 w 892613"/>
              <a:gd name="connsiteY8" fmla="*/ 225749 h 688928"/>
              <a:gd name="connsiteX9" fmla="*/ 887891 w 892613"/>
              <a:gd name="connsiteY9" fmla="*/ 499004 h 688928"/>
              <a:gd name="connsiteX10" fmla="*/ 381958 w 892613"/>
              <a:gd name="connsiteY10" fmla="*/ 669978 h 688928"/>
              <a:gd name="connsiteX0" fmla="*/ 381958 w 892613"/>
              <a:gd name="connsiteY0" fmla="*/ 670543 h 689493"/>
              <a:gd name="connsiteX1" fmla="*/ 4722 w 892613"/>
              <a:gd name="connsiteY1" fmla="*/ 292531 h 689493"/>
              <a:gd name="connsiteX2" fmla="*/ 510654 w 892613"/>
              <a:gd name="connsiteY2" fmla="*/ 121556 h 689493"/>
              <a:gd name="connsiteX3" fmla="*/ 590621 w 892613"/>
              <a:gd name="connsiteY3" fmla="*/ 145668 h 689493"/>
              <a:gd name="connsiteX4" fmla="*/ 628699 w 892613"/>
              <a:gd name="connsiteY4" fmla="*/ 88320 h 689493"/>
              <a:gd name="connsiteX5" fmla="*/ 622258 w 892613"/>
              <a:gd name="connsiteY5" fmla="*/ 1590 h 689493"/>
              <a:gd name="connsiteX6" fmla="*/ 712158 w 892613"/>
              <a:gd name="connsiteY6" fmla="*/ 152415 h 689493"/>
              <a:gd name="connsiteX7" fmla="*/ 720392 w 892613"/>
              <a:gd name="connsiteY7" fmla="*/ 210066 h 689493"/>
              <a:gd name="connsiteX8" fmla="*/ 746559 w 892613"/>
              <a:gd name="connsiteY8" fmla="*/ 226314 h 689493"/>
              <a:gd name="connsiteX9" fmla="*/ 887891 w 892613"/>
              <a:gd name="connsiteY9" fmla="*/ 499569 h 689493"/>
              <a:gd name="connsiteX10" fmla="*/ 381958 w 892613"/>
              <a:gd name="connsiteY10" fmla="*/ 670543 h 689493"/>
              <a:gd name="connsiteX0" fmla="*/ 381958 w 892613"/>
              <a:gd name="connsiteY0" fmla="*/ 670844 h 689794"/>
              <a:gd name="connsiteX1" fmla="*/ 4722 w 892613"/>
              <a:gd name="connsiteY1" fmla="*/ 292832 h 689794"/>
              <a:gd name="connsiteX2" fmla="*/ 510654 w 892613"/>
              <a:gd name="connsiteY2" fmla="*/ 121857 h 689794"/>
              <a:gd name="connsiteX3" fmla="*/ 590621 w 892613"/>
              <a:gd name="connsiteY3" fmla="*/ 145969 h 689794"/>
              <a:gd name="connsiteX4" fmla="*/ 628699 w 892613"/>
              <a:gd name="connsiteY4" fmla="*/ 88621 h 689794"/>
              <a:gd name="connsiteX5" fmla="*/ 622258 w 892613"/>
              <a:gd name="connsiteY5" fmla="*/ 1891 h 689794"/>
              <a:gd name="connsiteX6" fmla="*/ 712158 w 892613"/>
              <a:gd name="connsiteY6" fmla="*/ 152716 h 689794"/>
              <a:gd name="connsiteX7" fmla="*/ 720392 w 892613"/>
              <a:gd name="connsiteY7" fmla="*/ 210367 h 689794"/>
              <a:gd name="connsiteX8" fmla="*/ 746559 w 892613"/>
              <a:gd name="connsiteY8" fmla="*/ 226615 h 689794"/>
              <a:gd name="connsiteX9" fmla="*/ 887891 w 892613"/>
              <a:gd name="connsiteY9" fmla="*/ 499870 h 689794"/>
              <a:gd name="connsiteX10" fmla="*/ 381958 w 892613"/>
              <a:gd name="connsiteY10" fmla="*/ 670844 h 689794"/>
              <a:gd name="connsiteX0" fmla="*/ 381958 w 892613"/>
              <a:gd name="connsiteY0" fmla="*/ 671315 h 690265"/>
              <a:gd name="connsiteX1" fmla="*/ 4722 w 892613"/>
              <a:gd name="connsiteY1" fmla="*/ 293303 h 690265"/>
              <a:gd name="connsiteX2" fmla="*/ 510654 w 892613"/>
              <a:gd name="connsiteY2" fmla="*/ 122328 h 690265"/>
              <a:gd name="connsiteX3" fmla="*/ 590621 w 892613"/>
              <a:gd name="connsiteY3" fmla="*/ 146440 h 690265"/>
              <a:gd name="connsiteX4" fmla="*/ 611634 w 892613"/>
              <a:gd name="connsiteY4" fmla="*/ 82996 h 690265"/>
              <a:gd name="connsiteX5" fmla="*/ 622258 w 892613"/>
              <a:gd name="connsiteY5" fmla="*/ 2362 h 690265"/>
              <a:gd name="connsiteX6" fmla="*/ 712158 w 892613"/>
              <a:gd name="connsiteY6" fmla="*/ 153187 h 690265"/>
              <a:gd name="connsiteX7" fmla="*/ 720392 w 892613"/>
              <a:gd name="connsiteY7" fmla="*/ 210838 h 690265"/>
              <a:gd name="connsiteX8" fmla="*/ 746559 w 892613"/>
              <a:gd name="connsiteY8" fmla="*/ 227086 h 690265"/>
              <a:gd name="connsiteX9" fmla="*/ 887891 w 892613"/>
              <a:gd name="connsiteY9" fmla="*/ 500341 h 690265"/>
              <a:gd name="connsiteX10" fmla="*/ 381958 w 892613"/>
              <a:gd name="connsiteY10" fmla="*/ 671315 h 690265"/>
              <a:gd name="connsiteX0" fmla="*/ 381958 w 892613"/>
              <a:gd name="connsiteY0" fmla="*/ 665280 h 684230"/>
              <a:gd name="connsiteX1" fmla="*/ 4722 w 892613"/>
              <a:gd name="connsiteY1" fmla="*/ 287268 h 684230"/>
              <a:gd name="connsiteX2" fmla="*/ 510654 w 892613"/>
              <a:gd name="connsiteY2" fmla="*/ 116293 h 684230"/>
              <a:gd name="connsiteX3" fmla="*/ 590621 w 892613"/>
              <a:gd name="connsiteY3" fmla="*/ 140405 h 684230"/>
              <a:gd name="connsiteX4" fmla="*/ 611634 w 892613"/>
              <a:gd name="connsiteY4" fmla="*/ 76961 h 684230"/>
              <a:gd name="connsiteX5" fmla="*/ 749343 w 892613"/>
              <a:gd name="connsiteY5" fmla="*/ 3124 h 684230"/>
              <a:gd name="connsiteX6" fmla="*/ 712158 w 892613"/>
              <a:gd name="connsiteY6" fmla="*/ 147152 h 684230"/>
              <a:gd name="connsiteX7" fmla="*/ 720392 w 892613"/>
              <a:gd name="connsiteY7" fmla="*/ 204803 h 684230"/>
              <a:gd name="connsiteX8" fmla="*/ 746559 w 892613"/>
              <a:gd name="connsiteY8" fmla="*/ 221051 h 684230"/>
              <a:gd name="connsiteX9" fmla="*/ 887891 w 892613"/>
              <a:gd name="connsiteY9" fmla="*/ 494306 h 684230"/>
              <a:gd name="connsiteX10" fmla="*/ 381958 w 892613"/>
              <a:gd name="connsiteY10" fmla="*/ 665280 h 684230"/>
              <a:gd name="connsiteX0" fmla="*/ 381958 w 892613"/>
              <a:gd name="connsiteY0" fmla="*/ 665280 h 684230"/>
              <a:gd name="connsiteX1" fmla="*/ 4722 w 892613"/>
              <a:gd name="connsiteY1" fmla="*/ 287268 h 684230"/>
              <a:gd name="connsiteX2" fmla="*/ 510654 w 892613"/>
              <a:gd name="connsiteY2" fmla="*/ 116293 h 684230"/>
              <a:gd name="connsiteX3" fmla="*/ 590621 w 892613"/>
              <a:gd name="connsiteY3" fmla="*/ 140405 h 684230"/>
              <a:gd name="connsiteX4" fmla="*/ 611634 w 892613"/>
              <a:gd name="connsiteY4" fmla="*/ 76961 h 684230"/>
              <a:gd name="connsiteX5" fmla="*/ 749343 w 892613"/>
              <a:gd name="connsiteY5" fmla="*/ 3124 h 684230"/>
              <a:gd name="connsiteX6" fmla="*/ 777338 w 892613"/>
              <a:gd name="connsiteY6" fmla="*/ 141265 h 684230"/>
              <a:gd name="connsiteX7" fmla="*/ 720392 w 892613"/>
              <a:gd name="connsiteY7" fmla="*/ 204803 h 684230"/>
              <a:gd name="connsiteX8" fmla="*/ 746559 w 892613"/>
              <a:gd name="connsiteY8" fmla="*/ 221051 h 684230"/>
              <a:gd name="connsiteX9" fmla="*/ 887891 w 892613"/>
              <a:gd name="connsiteY9" fmla="*/ 494306 h 684230"/>
              <a:gd name="connsiteX10" fmla="*/ 381958 w 892613"/>
              <a:gd name="connsiteY10" fmla="*/ 665280 h 684230"/>
              <a:gd name="connsiteX0" fmla="*/ 381958 w 892613"/>
              <a:gd name="connsiteY0" fmla="*/ 663865 h 682815"/>
              <a:gd name="connsiteX1" fmla="*/ 4722 w 892613"/>
              <a:gd name="connsiteY1" fmla="*/ 285853 h 682815"/>
              <a:gd name="connsiteX2" fmla="*/ 510654 w 892613"/>
              <a:gd name="connsiteY2" fmla="*/ 114878 h 682815"/>
              <a:gd name="connsiteX3" fmla="*/ 590621 w 892613"/>
              <a:gd name="connsiteY3" fmla="*/ 138990 h 682815"/>
              <a:gd name="connsiteX4" fmla="*/ 678237 w 892613"/>
              <a:gd name="connsiteY4" fmla="*/ 91504 h 682815"/>
              <a:gd name="connsiteX5" fmla="*/ 749343 w 892613"/>
              <a:gd name="connsiteY5" fmla="*/ 1709 h 682815"/>
              <a:gd name="connsiteX6" fmla="*/ 777338 w 892613"/>
              <a:gd name="connsiteY6" fmla="*/ 139850 h 682815"/>
              <a:gd name="connsiteX7" fmla="*/ 720392 w 892613"/>
              <a:gd name="connsiteY7" fmla="*/ 203388 h 682815"/>
              <a:gd name="connsiteX8" fmla="*/ 746559 w 892613"/>
              <a:gd name="connsiteY8" fmla="*/ 219636 h 682815"/>
              <a:gd name="connsiteX9" fmla="*/ 887891 w 892613"/>
              <a:gd name="connsiteY9" fmla="*/ 492891 h 682815"/>
              <a:gd name="connsiteX10" fmla="*/ 381958 w 892613"/>
              <a:gd name="connsiteY10" fmla="*/ 663865 h 682815"/>
              <a:gd name="connsiteX0" fmla="*/ 381958 w 892613"/>
              <a:gd name="connsiteY0" fmla="*/ 663865 h 682815"/>
              <a:gd name="connsiteX1" fmla="*/ 4722 w 892613"/>
              <a:gd name="connsiteY1" fmla="*/ 285853 h 682815"/>
              <a:gd name="connsiteX2" fmla="*/ 510654 w 892613"/>
              <a:gd name="connsiteY2" fmla="*/ 114878 h 682815"/>
              <a:gd name="connsiteX3" fmla="*/ 590621 w 892613"/>
              <a:gd name="connsiteY3" fmla="*/ 138990 h 682815"/>
              <a:gd name="connsiteX4" fmla="*/ 678237 w 892613"/>
              <a:gd name="connsiteY4" fmla="*/ 91504 h 682815"/>
              <a:gd name="connsiteX5" fmla="*/ 749343 w 892613"/>
              <a:gd name="connsiteY5" fmla="*/ 1709 h 682815"/>
              <a:gd name="connsiteX6" fmla="*/ 777338 w 892613"/>
              <a:gd name="connsiteY6" fmla="*/ 139850 h 682815"/>
              <a:gd name="connsiteX7" fmla="*/ 720392 w 892613"/>
              <a:gd name="connsiteY7" fmla="*/ 203388 h 682815"/>
              <a:gd name="connsiteX8" fmla="*/ 746559 w 892613"/>
              <a:gd name="connsiteY8" fmla="*/ 219636 h 682815"/>
              <a:gd name="connsiteX9" fmla="*/ 887891 w 892613"/>
              <a:gd name="connsiteY9" fmla="*/ 492891 h 682815"/>
              <a:gd name="connsiteX10" fmla="*/ 381958 w 892613"/>
              <a:gd name="connsiteY10" fmla="*/ 663865 h 682815"/>
              <a:gd name="connsiteX0" fmla="*/ 381958 w 892613"/>
              <a:gd name="connsiteY0" fmla="*/ 662926 h 681876"/>
              <a:gd name="connsiteX1" fmla="*/ 4722 w 892613"/>
              <a:gd name="connsiteY1" fmla="*/ 284914 h 681876"/>
              <a:gd name="connsiteX2" fmla="*/ 510654 w 892613"/>
              <a:gd name="connsiteY2" fmla="*/ 113939 h 681876"/>
              <a:gd name="connsiteX3" fmla="*/ 590621 w 892613"/>
              <a:gd name="connsiteY3" fmla="*/ 138051 h 681876"/>
              <a:gd name="connsiteX4" fmla="*/ 678237 w 892613"/>
              <a:gd name="connsiteY4" fmla="*/ 90565 h 681876"/>
              <a:gd name="connsiteX5" fmla="*/ 749343 w 892613"/>
              <a:gd name="connsiteY5" fmla="*/ 770 h 681876"/>
              <a:gd name="connsiteX6" fmla="*/ 777338 w 892613"/>
              <a:gd name="connsiteY6" fmla="*/ 138911 h 681876"/>
              <a:gd name="connsiteX7" fmla="*/ 720392 w 892613"/>
              <a:gd name="connsiteY7" fmla="*/ 202449 h 681876"/>
              <a:gd name="connsiteX8" fmla="*/ 746559 w 892613"/>
              <a:gd name="connsiteY8" fmla="*/ 218697 h 681876"/>
              <a:gd name="connsiteX9" fmla="*/ 887891 w 892613"/>
              <a:gd name="connsiteY9" fmla="*/ 491952 h 681876"/>
              <a:gd name="connsiteX10" fmla="*/ 381958 w 892613"/>
              <a:gd name="connsiteY10" fmla="*/ 662926 h 681876"/>
              <a:gd name="connsiteX0" fmla="*/ 381958 w 892613"/>
              <a:gd name="connsiteY0" fmla="*/ 662156 h 681106"/>
              <a:gd name="connsiteX1" fmla="*/ 4722 w 892613"/>
              <a:gd name="connsiteY1" fmla="*/ 284144 h 681106"/>
              <a:gd name="connsiteX2" fmla="*/ 510654 w 892613"/>
              <a:gd name="connsiteY2" fmla="*/ 113169 h 681106"/>
              <a:gd name="connsiteX3" fmla="*/ 590621 w 892613"/>
              <a:gd name="connsiteY3" fmla="*/ 137281 h 681106"/>
              <a:gd name="connsiteX4" fmla="*/ 678237 w 892613"/>
              <a:gd name="connsiteY4" fmla="*/ 89795 h 681106"/>
              <a:gd name="connsiteX5" fmla="*/ 749343 w 892613"/>
              <a:gd name="connsiteY5" fmla="*/ 0 h 681106"/>
              <a:gd name="connsiteX6" fmla="*/ 777338 w 892613"/>
              <a:gd name="connsiteY6" fmla="*/ 138141 h 681106"/>
              <a:gd name="connsiteX7" fmla="*/ 720392 w 892613"/>
              <a:gd name="connsiteY7" fmla="*/ 201679 h 681106"/>
              <a:gd name="connsiteX8" fmla="*/ 746559 w 892613"/>
              <a:gd name="connsiteY8" fmla="*/ 217927 h 681106"/>
              <a:gd name="connsiteX9" fmla="*/ 887891 w 892613"/>
              <a:gd name="connsiteY9" fmla="*/ 491182 h 681106"/>
              <a:gd name="connsiteX10" fmla="*/ 381958 w 892613"/>
              <a:gd name="connsiteY10" fmla="*/ 662156 h 681106"/>
              <a:gd name="connsiteX0" fmla="*/ 381958 w 892613"/>
              <a:gd name="connsiteY0" fmla="*/ 662156 h 681106"/>
              <a:gd name="connsiteX1" fmla="*/ 4722 w 892613"/>
              <a:gd name="connsiteY1" fmla="*/ 284144 h 681106"/>
              <a:gd name="connsiteX2" fmla="*/ 510654 w 892613"/>
              <a:gd name="connsiteY2" fmla="*/ 113169 h 681106"/>
              <a:gd name="connsiteX3" fmla="*/ 590621 w 892613"/>
              <a:gd name="connsiteY3" fmla="*/ 137281 h 681106"/>
              <a:gd name="connsiteX4" fmla="*/ 684744 w 892613"/>
              <a:gd name="connsiteY4" fmla="*/ 90446 h 681106"/>
              <a:gd name="connsiteX5" fmla="*/ 749343 w 892613"/>
              <a:gd name="connsiteY5" fmla="*/ 0 h 681106"/>
              <a:gd name="connsiteX6" fmla="*/ 777338 w 892613"/>
              <a:gd name="connsiteY6" fmla="*/ 138141 h 681106"/>
              <a:gd name="connsiteX7" fmla="*/ 720392 w 892613"/>
              <a:gd name="connsiteY7" fmla="*/ 201679 h 681106"/>
              <a:gd name="connsiteX8" fmla="*/ 746559 w 892613"/>
              <a:gd name="connsiteY8" fmla="*/ 217927 h 681106"/>
              <a:gd name="connsiteX9" fmla="*/ 887891 w 892613"/>
              <a:gd name="connsiteY9" fmla="*/ 491182 h 681106"/>
              <a:gd name="connsiteX10" fmla="*/ 381958 w 892613"/>
              <a:gd name="connsiteY10" fmla="*/ 662156 h 681106"/>
              <a:gd name="connsiteX0" fmla="*/ 381958 w 892613"/>
              <a:gd name="connsiteY0" fmla="*/ 662156 h 681106"/>
              <a:gd name="connsiteX1" fmla="*/ 4722 w 892613"/>
              <a:gd name="connsiteY1" fmla="*/ 284144 h 681106"/>
              <a:gd name="connsiteX2" fmla="*/ 510654 w 892613"/>
              <a:gd name="connsiteY2" fmla="*/ 113169 h 681106"/>
              <a:gd name="connsiteX3" fmla="*/ 590621 w 892613"/>
              <a:gd name="connsiteY3" fmla="*/ 137281 h 681106"/>
              <a:gd name="connsiteX4" fmla="*/ 684744 w 892613"/>
              <a:gd name="connsiteY4" fmla="*/ 90446 h 681106"/>
              <a:gd name="connsiteX5" fmla="*/ 749343 w 892613"/>
              <a:gd name="connsiteY5" fmla="*/ 0 h 681106"/>
              <a:gd name="connsiteX6" fmla="*/ 777338 w 892613"/>
              <a:gd name="connsiteY6" fmla="*/ 138141 h 681106"/>
              <a:gd name="connsiteX7" fmla="*/ 720392 w 892613"/>
              <a:gd name="connsiteY7" fmla="*/ 201679 h 681106"/>
              <a:gd name="connsiteX8" fmla="*/ 746559 w 892613"/>
              <a:gd name="connsiteY8" fmla="*/ 217927 h 681106"/>
              <a:gd name="connsiteX9" fmla="*/ 887891 w 892613"/>
              <a:gd name="connsiteY9" fmla="*/ 491182 h 681106"/>
              <a:gd name="connsiteX10" fmla="*/ 381958 w 892613"/>
              <a:gd name="connsiteY10" fmla="*/ 662156 h 681106"/>
              <a:gd name="connsiteX0" fmla="*/ 381958 w 892613"/>
              <a:gd name="connsiteY0" fmla="*/ 662156 h 681106"/>
              <a:gd name="connsiteX1" fmla="*/ 4722 w 892613"/>
              <a:gd name="connsiteY1" fmla="*/ 284144 h 681106"/>
              <a:gd name="connsiteX2" fmla="*/ 510654 w 892613"/>
              <a:gd name="connsiteY2" fmla="*/ 113169 h 681106"/>
              <a:gd name="connsiteX3" fmla="*/ 590621 w 892613"/>
              <a:gd name="connsiteY3" fmla="*/ 137281 h 681106"/>
              <a:gd name="connsiteX4" fmla="*/ 684744 w 892613"/>
              <a:gd name="connsiteY4" fmla="*/ 90446 h 681106"/>
              <a:gd name="connsiteX5" fmla="*/ 749343 w 892613"/>
              <a:gd name="connsiteY5" fmla="*/ 0 h 681106"/>
              <a:gd name="connsiteX6" fmla="*/ 777338 w 892613"/>
              <a:gd name="connsiteY6" fmla="*/ 138141 h 681106"/>
              <a:gd name="connsiteX7" fmla="*/ 720392 w 892613"/>
              <a:gd name="connsiteY7" fmla="*/ 201679 h 681106"/>
              <a:gd name="connsiteX8" fmla="*/ 746559 w 892613"/>
              <a:gd name="connsiteY8" fmla="*/ 217927 h 681106"/>
              <a:gd name="connsiteX9" fmla="*/ 887891 w 892613"/>
              <a:gd name="connsiteY9" fmla="*/ 491182 h 681106"/>
              <a:gd name="connsiteX10" fmla="*/ 381958 w 892613"/>
              <a:gd name="connsiteY10" fmla="*/ 662156 h 681106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590621 w 892613"/>
              <a:gd name="connsiteY3" fmla="*/ 134944 h 678769"/>
              <a:gd name="connsiteX4" fmla="*/ 684744 w 892613"/>
              <a:gd name="connsiteY4" fmla="*/ 88109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590621 w 892613"/>
              <a:gd name="connsiteY3" fmla="*/ 134944 h 678769"/>
              <a:gd name="connsiteX4" fmla="*/ 684744 w 892613"/>
              <a:gd name="connsiteY4" fmla="*/ 88109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590621 w 892613"/>
              <a:gd name="connsiteY3" fmla="*/ 134944 h 678769"/>
              <a:gd name="connsiteX4" fmla="*/ 708202 w 892613"/>
              <a:gd name="connsiteY4" fmla="*/ 91783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590621 w 892613"/>
              <a:gd name="connsiteY3" fmla="*/ 134944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90750 w 892613"/>
              <a:gd name="connsiteY6" fmla="*/ 118985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90750 w 892613"/>
              <a:gd name="connsiteY6" fmla="*/ 118985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91777 w 892613"/>
              <a:gd name="connsiteY6" fmla="*/ 108458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91777 w 892613"/>
              <a:gd name="connsiteY6" fmla="*/ 108458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91777 w 892613"/>
              <a:gd name="connsiteY6" fmla="*/ 108458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273370 w 899791"/>
              <a:gd name="connsiteY0" fmla="*/ 631733 h 654990"/>
              <a:gd name="connsiteX1" fmla="*/ 11900 w 899791"/>
              <a:gd name="connsiteY1" fmla="*/ 281807 h 654990"/>
              <a:gd name="connsiteX2" fmla="*/ 517832 w 899791"/>
              <a:gd name="connsiteY2" fmla="*/ 110832 h 654990"/>
              <a:gd name="connsiteX3" fmla="*/ 618175 w 899791"/>
              <a:gd name="connsiteY3" fmla="*/ 119707 h 654990"/>
              <a:gd name="connsiteX4" fmla="*/ 704595 w 899791"/>
              <a:gd name="connsiteY4" fmla="*/ 76088 h 654990"/>
              <a:gd name="connsiteX5" fmla="*/ 726727 w 899791"/>
              <a:gd name="connsiteY5" fmla="*/ 0 h 654990"/>
              <a:gd name="connsiteX6" fmla="*/ 798955 w 899791"/>
              <a:gd name="connsiteY6" fmla="*/ 108458 h 654990"/>
              <a:gd name="connsiteX7" fmla="*/ 727570 w 899791"/>
              <a:gd name="connsiteY7" fmla="*/ 199342 h 654990"/>
              <a:gd name="connsiteX8" fmla="*/ 753737 w 899791"/>
              <a:gd name="connsiteY8" fmla="*/ 215590 h 654990"/>
              <a:gd name="connsiteX9" fmla="*/ 895069 w 899791"/>
              <a:gd name="connsiteY9" fmla="*/ 488845 h 654990"/>
              <a:gd name="connsiteX10" fmla="*/ 273370 w 899791"/>
              <a:gd name="connsiteY10" fmla="*/ 631733 h 65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9791" h="654990">
                <a:moveTo>
                  <a:pt x="273370" y="631733"/>
                </a:moveTo>
                <a:cubicBezTo>
                  <a:pt x="29489" y="574561"/>
                  <a:pt x="-28844" y="368624"/>
                  <a:pt x="11900" y="281807"/>
                </a:cubicBezTo>
                <a:cubicBezTo>
                  <a:pt x="52644" y="194990"/>
                  <a:pt x="273952" y="53660"/>
                  <a:pt x="517832" y="110832"/>
                </a:cubicBezTo>
                <a:cubicBezTo>
                  <a:pt x="551280" y="113790"/>
                  <a:pt x="577936" y="121828"/>
                  <a:pt x="618175" y="119707"/>
                </a:cubicBezTo>
                <a:cubicBezTo>
                  <a:pt x="655712" y="108254"/>
                  <a:pt x="703527" y="92515"/>
                  <a:pt x="704595" y="76088"/>
                </a:cubicBezTo>
                <a:cubicBezTo>
                  <a:pt x="702442" y="75268"/>
                  <a:pt x="728793" y="78211"/>
                  <a:pt x="726727" y="0"/>
                </a:cubicBezTo>
                <a:cubicBezTo>
                  <a:pt x="777406" y="21042"/>
                  <a:pt x="803568" y="70920"/>
                  <a:pt x="798955" y="108458"/>
                </a:cubicBezTo>
                <a:cubicBezTo>
                  <a:pt x="799532" y="127458"/>
                  <a:pt x="751023" y="172556"/>
                  <a:pt x="727570" y="199342"/>
                </a:cubicBezTo>
                <a:lnTo>
                  <a:pt x="753737" y="215590"/>
                </a:lnTo>
                <a:cubicBezTo>
                  <a:pt x="859635" y="292455"/>
                  <a:pt x="917280" y="394096"/>
                  <a:pt x="895069" y="488845"/>
                </a:cubicBezTo>
                <a:cubicBezTo>
                  <a:pt x="859530" y="640443"/>
                  <a:pt x="517250" y="688905"/>
                  <a:pt x="273370" y="631733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8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9943" y="3715666"/>
            <a:ext cx="1296762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400" b="1" dirty="0"/>
              <a:t>I need to colour in </a:t>
            </a:r>
            <a:r>
              <a:rPr lang="en-GB" sz="1400" b="1" dirty="0" smtClean="0"/>
              <a:t>six </a:t>
            </a:r>
            <a:r>
              <a:rPr lang="en-GB" sz="1400" b="1" dirty="0"/>
              <a:t>more parts to make </a:t>
            </a:r>
            <a:r>
              <a:rPr lang="en-GB" sz="1400" b="1" dirty="0" smtClean="0"/>
              <a:t>¾.</a:t>
            </a:r>
            <a:endParaRPr lang="en-GB" sz="1400" b="1" dirty="0"/>
          </a:p>
        </p:txBody>
      </p:sp>
      <p:sp>
        <p:nvSpPr>
          <p:cNvPr id="129" name="Rectangle 128"/>
          <p:cNvSpPr/>
          <p:nvPr/>
        </p:nvSpPr>
        <p:spPr>
          <a:xfrm>
            <a:off x="4720672" y="3971179"/>
            <a:ext cx="2312352" cy="12817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4849976" y="4105723"/>
            <a:ext cx="1029509" cy="1006364"/>
            <a:chOff x="4945226" y="4039119"/>
            <a:chExt cx="1145188" cy="1006364"/>
          </a:xfrm>
          <a:solidFill>
            <a:srgbClr val="00A7E6"/>
          </a:solidFill>
        </p:grpSpPr>
        <p:sp>
          <p:nvSpPr>
            <p:cNvPr id="118" name="Rectangle 117"/>
            <p:cNvSpPr/>
            <p:nvPr/>
          </p:nvSpPr>
          <p:spPr>
            <a:xfrm>
              <a:off x="4945226" y="4039121"/>
              <a:ext cx="764612" cy="10063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694003" y="4039119"/>
              <a:ext cx="396411" cy="4928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849976" y="4105725"/>
            <a:ext cx="2068349" cy="1006362"/>
            <a:chOff x="5540113" y="1964439"/>
            <a:chExt cx="1937116" cy="872125"/>
          </a:xfrm>
        </p:grpSpPr>
        <p:sp>
          <p:nvSpPr>
            <p:cNvPr id="120" name="Rectangle 119"/>
            <p:cNvSpPr/>
            <p:nvPr/>
          </p:nvSpPr>
          <p:spPr>
            <a:xfrm>
              <a:off x="5540113" y="1964439"/>
              <a:ext cx="1935218" cy="87212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5860538" y="1966866"/>
              <a:ext cx="0" cy="8696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6183876" y="1966866"/>
              <a:ext cx="0" cy="8696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endCxn id="120" idx="2"/>
            </p:cNvCxnSpPr>
            <p:nvPr/>
          </p:nvCxnSpPr>
          <p:spPr>
            <a:xfrm>
              <a:off x="6507214" y="1966866"/>
              <a:ext cx="508" cy="8696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6830552" y="1966866"/>
              <a:ext cx="0" cy="8696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7153890" y="1966866"/>
              <a:ext cx="0" cy="8696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5546726" y="2400501"/>
              <a:ext cx="19305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50"/>
          <a:stretch/>
        </p:blipFill>
        <p:spPr>
          <a:xfrm>
            <a:off x="7107286" y="4569716"/>
            <a:ext cx="1216771" cy="1530714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62" grpId="0" animBg="1"/>
      <p:bldP spid="103" grpId="0" animBg="1"/>
      <p:bldP spid="76" grpId="0" animBg="1"/>
      <p:bldP spid="88" grpId="0" animBg="1"/>
      <p:bldP spid="89" grpId="0" animBg="1"/>
      <p:bldP spid="95" grpId="0" animBg="1"/>
      <p:bldP spid="96" grpId="0" animBg="1"/>
      <p:bldP spid="104" grpId="0" animBg="1"/>
      <p:bldP spid="110" grpId="0" animBg="1"/>
      <p:bldP spid="111" grpId="0" animBg="1"/>
      <p:bldP spid="1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1519</TotalTime>
  <Words>431</Words>
  <Application>Microsoft Office PowerPoint</Application>
  <PresentationFormat>On-screen Show (4:3)</PresentationFormat>
  <Paragraphs>142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Twinkl SemiBold</vt:lpstr>
      <vt:lpstr>Twinkl</vt:lpstr>
      <vt:lpstr>Sassoon Infant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Tony Anderson</dc:creator>
  <cp:lastModifiedBy>Melissa Gittins</cp:lastModifiedBy>
  <cp:revision>361</cp:revision>
  <dcterms:created xsi:type="dcterms:W3CDTF">2018-07-16T12:29:28Z</dcterms:created>
  <dcterms:modified xsi:type="dcterms:W3CDTF">2020-03-31T15:50:45Z</dcterms:modified>
</cp:coreProperties>
</file>