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9" r:id="rId3"/>
    <p:sldId id="260" r:id="rId4"/>
    <p:sldId id="257" r:id="rId5"/>
    <p:sldId id="258"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797675" cy="9926638"/>
  <p:embeddedFontLst>
    <p:embeddedFont>
      <p:font typeface="Comic Sans MS" panose="030F0702030302020204" pitchFamily="66" charset="0"/>
      <p:regular r:id="rId26"/>
      <p:bold r:id="rId27"/>
      <p:italic r:id="rId28"/>
      <p:boldItalic r:id="rId29"/>
    </p:embeddedFont>
    <p:embeddedFont>
      <p:font typeface="Trebuchet MS" panose="020B0603020202020204" pitchFamily="34" charset="0"/>
      <p:regular r:id="rId30"/>
      <p:bold r:id="rId31"/>
      <p:italic r:id="rId32"/>
      <p:boldItalic r:id="rId33"/>
    </p:embeddedFont>
    <p:embeddedFont>
      <p:font typeface="Century Gothic" panose="020B050202020202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gC//lPxfuJjw50cYkDVAY5cnUTY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 name="Google Shape;145;p1: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9: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9: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0: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10: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1: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7" name="Google Shape;237;p11: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p12: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3: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3: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4: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5" name="Google Shape;255;p14: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5: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2" name="Google Shape;262;p15: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6: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0" name="Google Shape;270;p16: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7: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9" name="Google Shape;279;p17: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5" name="Google Shape;285;p18: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4: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4: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9: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p19: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0: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p20: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1: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21: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2: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22: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e19858a930_0_5:notes"/>
          <p:cNvSpPr txBox="1">
            <a:spLocks noGrp="1"/>
          </p:cNvSpPr>
          <p:nvPr>
            <p:ph type="body" idx="1"/>
          </p:nvPr>
        </p:nvSpPr>
        <p:spPr>
          <a:xfrm>
            <a:off x="679750" y="4715125"/>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ge19858a930_0_5: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2: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3: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0" name="Google Shape;160;p3: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5: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5: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6: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7:notes"/>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3" name="Google Shape;213;p7: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8: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8: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24"/>
          <p:cNvSpPr txBox="1">
            <a:spLocks noGrp="1"/>
          </p:cNvSpPr>
          <p:nvPr>
            <p:ph type="ctrTitle"/>
          </p:nvPr>
        </p:nvSpPr>
        <p:spPr>
          <a:xfrm>
            <a:off x="1154955" y="1447800"/>
            <a:ext cx="8825658" cy="332958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7200"/>
              <a:buFont typeface="Century Gothic"/>
              <a:buNone/>
              <a:defRPr sz="7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subTitle" idx="1"/>
          </p:nvPr>
        </p:nvSpPr>
        <p:spPr>
          <a:xfrm>
            <a:off x="1154955" y="4777380"/>
            <a:ext cx="8825658" cy="861420"/>
          </a:xfrm>
          <a:prstGeom prst="rect">
            <a:avLst/>
          </a:prstGeom>
          <a:noFill/>
          <a:ln>
            <a:noFill/>
          </a:ln>
        </p:spPr>
        <p:txBody>
          <a:bodyPr spcFirstLastPara="1" wrap="square" lIns="91425" tIns="45700" rIns="91425" bIns="45700" anchor="t" anchorCtr="0">
            <a:normAutofit/>
          </a:bodyPr>
          <a:lstStyle>
            <a:lvl1pPr lvl="0" algn="l">
              <a:spcBef>
                <a:spcPts val="1000"/>
              </a:spcBef>
              <a:spcAft>
                <a:spcPts val="0"/>
              </a:spcAft>
              <a:buSzPts val="1600"/>
              <a:buNone/>
              <a:defRPr cap="none">
                <a:solidFill>
                  <a:srgbClr val="ADC5B8"/>
                </a:solidFill>
              </a:defRPr>
            </a:lvl1pPr>
            <a:lvl2pPr lvl="1" algn="ctr">
              <a:spcBef>
                <a:spcPts val="1000"/>
              </a:spcBef>
              <a:spcAft>
                <a:spcPts val="0"/>
              </a:spcAft>
              <a:buSzPts val="1440"/>
              <a:buNone/>
              <a:defRPr>
                <a:solidFill>
                  <a:schemeClr val="lt1"/>
                </a:solidFill>
              </a:defRPr>
            </a:lvl2pPr>
            <a:lvl3pPr lvl="2" algn="ctr">
              <a:spcBef>
                <a:spcPts val="1000"/>
              </a:spcBef>
              <a:spcAft>
                <a:spcPts val="0"/>
              </a:spcAft>
              <a:buSzPts val="1280"/>
              <a:buNone/>
              <a:defRPr>
                <a:solidFill>
                  <a:schemeClr val="lt1"/>
                </a:solidFill>
              </a:defRPr>
            </a:lvl3pPr>
            <a:lvl4pPr lvl="3" algn="ctr">
              <a:spcBef>
                <a:spcPts val="1000"/>
              </a:spcBef>
              <a:spcAft>
                <a:spcPts val="0"/>
              </a:spcAft>
              <a:buSzPts val="1120"/>
              <a:buNone/>
              <a:defRPr>
                <a:solidFill>
                  <a:schemeClr val="lt1"/>
                </a:solidFill>
              </a:defRPr>
            </a:lvl4pPr>
            <a:lvl5pPr lvl="4" algn="ctr">
              <a:spcBef>
                <a:spcPts val="1000"/>
              </a:spcBef>
              <a:spcAft>
                <a:spcPts val="0"/>
              </a:spcAft>
              <a:buSzPts val="1120"/>
              <a:buNone/>
              <a:defRPr>
                <a:solidFill>
                  <a:schemeClr val="lt1"/>
                </a:solidFill>
              </a:defRPr>
            </a:lvl5pPr>
            <a:lvl6pPr lvl="5" algn="ctr">
              <a:spcBef>
                <a:spcPts val="1000"/>
              </a:spcBef>
              <a:spcAft>
                <a:spcPts val="0"/>
              </a:spcAft>
              <a:buSzPts val="1120"/>
              <a:buNone/>
              <a:defRPr>
                <a:solidFill>
                  <a:schemeClr val="lt1"/>
                </a:solidFill>
              </a:defRPr>
            </a:lvl6pPr>
            <a:lvl7pPr lvl="6" algn="ctr">
              <a:spcBef>
                <a:spcPts val="1000"/>
              </a:spcBef>
              <a:spcAft>
                <a:spcPts val="0"/>
              </a:spcAft>
              <a:buSzPts val="1120"/>
              <a:buNone/>
              <a:defRPr>
                <a:solidFill>
                  <a:schemeClr val="lt1"/>
                </a:solidFill>
              </a:defRPr>
            </a:lvl7pPr>
            <a:lvl8pPr lvl="7" algn="ctr">
              <a:spcBef>
                <a:spcPts val="1000"/>
              </a:spcBef>
              <a:spcAft>
                <a:spcPts val="0"/>
              </a:spcAft>
              <a:buSzPts val="1120"/>
              <a:buNone/>
              <a:defRPr>
                <a:solidFill>
                  <a:schemeClr val="lt1"/>
                </a:solidFill>
              </a:defRPr>
            </a:lvl8pPr>
            <a:lvl9pPr lvl="8" algn="ctr">
              <a:spcBef>
                <a:spcPts val="1000"/>
              </a:spcBef>
              <a:spcAft>
                <a:spcPts val="0"/>
              </a:spcAft>
              <a:buSzPts val="1120"/>
              <a:buNone/>
              <a:defRPr>
                <a:solidFill>
                  <a:schemeClr val="lt1"/>
                </a:solidFill>
              </a:defRPr>
            </a:lvl9pPr>
          </a:lstStyle>
          <a:p>
            <a:endParaRPr/>
          </a:p>
        </p:txBody>
      </p:sp>
      <p:sp>
        <p:nvSpPr>
          <p:cNvPr id="20" name="Google Shape;20;p24"/>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4"/>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SzPts val="2800"/>
              <a:buNone/>
              <a:defRPr/>
            </a:lvl1pPr>
            <a:lvl2pPr marL="0" lvl="1" indent="0" algn="r">
              <a:lnSpc>
                <a:spcPct val="100000"/>
              </a:lnSpc>
              <a:spcBef>
                <a:spcPts val="0"/>
              </a:spcBef>
              <a:spcAft>
                <a:spcPts val="0"/>
              </a:spcAft>
              <a:buSzPts val="2800"/>
              <a:buNone/>
              <a:defRPr/>
            </a:lvl2pPr>
            <a:lvl3pPr marL="0" lvl="2" indent="0" algn="r">
              <a:lnSpc>
                <a:spcPct val="100000"/>
              </a:lnSpc>
              <a:spcBef>
                <a:spcPts val="0"/>
              </a:spcBef>
              <a:spcAft>
                <a:spcPts val="0"/>
              </a:spcAft>
              <a:buSzPts val="2800"/>
              <a:buNone/>
              <a:defRPr/>
            </a:lvl3pPr>
            <a:lvl4pPr marL="0" lvl="3" indent="0" algn="r">
              <a:lnSpc>
                <a:spcPct val="100000"/>
              </a:lnSpc>
              <a:spcBef>
                <a:spcPts val="0"/>
              </a:spcBef>
              <a:spcAft>
                <a:spcPts val="0"/>
              </a:spcAft>
              <a:buSzPts val="2800"/>
              <a:buNone/>
              <a:defRPr/>
            </a:lvl4pPr>
            <a:lvl5pPr marL="0" lvl="4" indent="0" algn="r">
              <a:lnSpc>
                <a:spcPct val="100000"/>
              </a:lnSpc>
              <a:spcBef>
                <a:spcPts val="0"/>
              </a:spcBef>
              <a:spcAft>
                <a:spcPts val="0"/>
              </a:spcAft>
              <a:buSzPts val="2800"/>
              <a:buNone/>
              <a:defRPr/>
            </a:lvl5pPr>
            <a:lvl6pPr marL="0" lvl="5" indent="0" algn="r">
              <a:lnSpc>
                <a:spcPct val="100000"/>
              </a:lnSpc>
              <a:spcBef>
                <a:spcPts val="0"/>
              </a:spcBef>
              <a:spcAft>
                <a:spcPts val="0"/>
              </a:spcAft>
              <a:buSzPts val="2800"/>
              <a:buNone/>
              <a:defRPr/>
            </a:lvl6pPr>
            <a:lvl7pPr marL="0" lvl="6" indent="0" algn="r">
              <a:lnSpc>
                <a:spcPct val="100000"/>
              </a:lnSpc>
              <a:spcBef>
                <a:spcPts val="0"/>
              </a:spcBef>
              <a:spcAft>
                <a:spcPts val="0"/>
              </a:spcAft>
              <a:buSzPts val="2800"/>
              <a:buNone/>
              <a:defRPr/>
            </a:lvl7pPr>
            <a:lvl8pPr marL="0" lvl="7" indent="0" algn="r">
              <a:lnSpc>
                <a:spcPct val="100000"/>
              </a:lnSpc>
              <a:spcBef>
                <a:spcPts val="0"/>
              </a:spcBef>
              <a:spcAft>
                <a:spcPts val="0"/>
              </a:spcAft>
              <a:buSzPts val="2800"/>
              <a:buNone/>
              <a:defRPr/>
            </a:lvl8pPr>
            <a:lvl9pPr marL="0" lvl="8" indent="0" algn="r">
              <a:lnSpc>
                <a:spcPct val="100000"/>
              </a:lnSpc>
              <a:spcBef>
                <a:spcPts val="0"/>
              </a:spcBef>
              <a:spcAft>
                <a:spcPts val="0"/>
              </a:spcAft>
              <a:buSzPts val="280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4"/>
        <p:cNvGrpSpPr/>
        <p:nvPr/>
      </p:nvGrpSpPr>
      <p:grpSpPr>
        <a:xfrm>
          <a:off x="0" y="0"/>
          <a:ext cx="0" cy="0"/>
          <a:chOff x="0" y="0"/>
          <a:chExt cx="0" cy="0"/>
        </a:xfrm>
      </p:grpSpPr>
      <p:sp>
        <p:nvSpPr>
          <p:cNvPr id="75" name="Google Shape;75;p33"/>
          <p:cNvSpPr txBox="1">
            <a:spLocks noGrp="1"/>
          </p:cNvSpPr>
          <p:nvPr>
            <p:ph type="title"/>
          </p:nvPr>
        </p:nvSpPr>
        <p:spPr>
          <a:xfrm>
            <a:off x="1154956" y="4800587"/>
            <a:ext cx="882565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3"/>
          <p:cNvSpPr>
            <a:spLocks noGrp="1"/>
          </p:cNvSpPr>
          <p:nvPr>
            <p:ph type="pic" idx="2"/>
          </p:nvPr>
        </p:nvSpPr>
        <p:spPr>
          <a:xfrm>
            <a:off x="1154955" y="685800"/>
            <a:ext cx="8825658" cy="3640666"/>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rmAutofit/>
          </a:bodyPr>
          <a:lstStyle>
            <a:lvl1pPr marR="0" lvl="0" algn="ctr"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77" name="Google Shape;77;p33"/>
          <p:cNvSpPr txBox="1">
            <a:spLocks noGrp="1"/>
          </p:cNvSpPr>
          <p:nvPr>
            <p:ph type="body" idx="1"/>
          </p:nvPr>
        </p:nvSpPr>
        <p:spPr>
          <a:xfrm>
            <a:off x="1154956" y="5367325"/>
            <a:ext cx="8825656"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78" name="Google Shape;78;p33"/>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3"/>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SzPts val="2800"/>
              <a:buNone/>
              <a:defRPr/>
            </a:lvl1pPr>
            <a:lvl2pPr marL="0" lvl="1" indent="0" algn="r">
              <a:lnSpc>
                <a:spcPct val="100000"/>
              </a:lnSpc>
              <a:spcBef>
                <a:spcPts val="0"/>
              </a:spcBef>
              <a:spcAft>
                <a:spcPts val="0"/>
              </a:spcAft>
              <a:buSzPts val="2800"/>
              <a:buNone/>
              <a:defRPr/>
            </a:lvl2pPr>
            <a:lvl3pPr marL="0" lvl="2" indent="0" algn="r">
              <a:lnSpc>
                <a:spcPct val="100000"/>
              </a:lnSpc>
              <a:spcBef>
                <a:spcPts val="0"/>
              </a:spcBef>
              <a:spcAft>
                <a:spcPts val="0"/>
              </a:spcAft>
              <a:buSzPts val="2800"/>
              <a:buNone/>
              <a:defRPr/>
            </a:lvl3pPr>
            <a:lvl4pPr marL="0" lvl="3" indent="0" algn="r">
              <a:lnSpc>
                <a:spcPct val="100000"/>
              </a:lnSpc>
              <a:spcBef>
                <a:spcPts val="0"/>
              </a:spcBef>
              <a:spcAft>
                <a:spcPts val="0"/>
              </a:spcAft>
              <a:buSzPts val="2800"/>
              <a:buNone/>
              <a:defRPr/>
            </a:lvl4pPr>
            <a:lvl5pPr marL="0" lvl="4" indent="0" algn="r">
              <a:lnSpc>
                <a:spcPct val="100000"/>
              </a:lnSpc>
              <a:spcBef>
                <a:spcPts val="0"/>
              </a:spcBef>
              <a:spcAft>
                <a:spcPts val="0"/>
              </a:spcAft>
              <a:buSzPts val="2800"/>
              <a:buNone/>
              <a:defRPr/>
            </a:lvl5pPr>
            <a:lvl6pPr marL="0" lvl="5" indent="0" algn="r">
              <a:lnSpc>
                <a:spcPct val="100000"/>
              </a:lnSpc>
              <a:spcBef>
                <a:spcPts val="0"/>
              </a:spcBef>
              <a:spcAft>
                <a:spcPts val="0"/>
              </a:spcAft>
              <a:buSzPts val="2800"/>
              <a:buNone/>
              <a:defRPr/>
            </a:lvl6pPr>
            <a:lvl7pPr marL="0" lvl="6" indent="0" algn="r">
              <a:lnSpc>
                <a:spcPct val="100000"/>
              </a:lnSpc>
              <a:spcBef>
                <a:spcPts val="0"/>
              </a:spcBef>
              <a:spcAft>
                <a:spcPts val="0"/>
              </a:spcAft>
              <a:buSzPts val="2800"/>
              <a:buNone/>
              <a:defRPr/>
            </a:lvl7pPr>
            <a:lvl8pPr marL="0" lvl="7" indent="0" algn="r">
              <a:lnSpc>
                <a:spcPct val="100000"/>
              </a:lnSpc>
              <a:spcBef>
                <a:spcPts val="0"/>
              </a:spcBef>
              <a:spcAft>
                <a:spcPts val="0"/>
              </a:spcAft>
              <a:buSzPts val="2800"/>
              <a:buNone/>
              <a:defRPr/>
            </a:lvl8pPr>
            <a:lvl9pPr marL="0" lvl="8" indent="0" algn="r">
              <a:lnSpc>
                <a:spcPct val="100000"/>
              </a:lnSpc>
              <a:spcBef>
                <a:spcPts val="0"/>
              </a:spcBef>
              <a:spcAft>
                <a:spcPts val="0"/>
              </a:spcAft>
              <a:buSzPts val="280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1"/>
        <p:cNvGrpSpPr/>
        <p:nvPr/>
      </p:nvGrpSpPr>
      <p:grpSpPr>
        <a:xfrm>
          <a:off x="0" y="0"/>
          <a:ext cx="0" cy="0"/>
          <a:chOff x="0" y="0"/>
          <a:chExt cx="0" cy="0"/>
        </a:xfrm>
      </p:grpSpPr>
      <p:sp>
        <p:nvSpPr>
          <p:cNvPr id="82" name="Google Shape;82;p34"/>
          <p:cNvSpPr txBox="1">
            <a:spLocks noGrp="1"/>
          </p:cNvSpPr>
          <p:nvPr>
            <p:ph type="title"/>
          </p:nvPr>
        </p:nvSpPr>
        <p:spPr>
          <a:xfrm>
            <a:off x="1154954" y="1447800"/>
            <a:ext cx="8825659" cy="1981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body" idx="1"/>
          </p:nvPr>
        </p:nvSpPr>
        <p:spPr>
          <a:xfrm>
            <a:off x="1154954" y="3657600"/>
            <a:ext cx="8825659" cy="2362200"/>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4" name="Google Shape;84;p34"/>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SzPts val="2800"/>
              <a:buNone/>
              <a:defRPr/>
            </a:lvl1pPr>
            <a:lvl2pPr marL="0" lvl="1" indent="0" algn="r">
              <a:lnSpc>
                <a:spcPct val="100000"/>
              </a:lnSpc>
              <a:spcBef>
                <a:spcPts val="0"/>
              </a:spcBef>
              <a:spcAft>
                <a:spcPts val="0"/>
              </a:spcAft>
              <a:buSzPts val="2800"/>
              <a:buNone/>
              <a:defRPr/>
            </a:lvl2pPr>
            <a:lvl3pPr marL="0" lvl="2" indent="0" algn="r">
              <a:lnSpc>
                <a:spcPct val="100000"/>
              </a:lnSpc>
              <a:spcBef>
                <a:spcPts val="0"/>
              </a:spcBef>
              <a:spcAft>
                <a:spcPts val="0"/>
              </a:spcAft>
              <a:buSzPts val="2800"/>
              <a:buNone/>
              <a:defRPr/>
            </a:lvl3pPr>
            <a:lvl4pPr marL="0" lvl="3" indent="0" algn="r">
              <a:lnSpc>
                <a:spcPct val="100000"/>
              </a:lnSpc>
              <a:spcBef>
                <a:spcPts val="0"/>
              </a:spcBef>
              <a:spcAft>
                <a:spcPts val="0"/>
              </a:spcAft>
              <a:buSzPts val="2800"/>
              <a:buNone/>
              <a:defRPr/>
            </a:lvl4pPr>
            <a:lvl5pPr marL="0" lvl="4" indent="0" algn="r">
              <a:lnSpc>
                <a:spcPct val="100000"/>
              </a:lnSpc>
              <a:spcBef>
                <a:spcPts val="0"/>
              </a:spcBef>
              <a:spcAft>
                <a:spcPts val="0"/>
              </a:spcAft>
              <a:buSzPts val="2800"/>
              <a:buNone/>
              <a:defRPr/>
            </a:lvl5pPr>
            <a:lvl6pPr marL="0" lvl="5" indent="0" algn="r">
              <a:lnSpc>
                <a:spcPct val="100000"/>
              </a:lnSpc>
              <a:spcBef>
                <a:spcPts val="0"/>
              </a:spcBef>
              <a:spcAft>
                <a:spcPts val="0"/>
              </a:spcAft>
              <a:buSzPts val="2800"/>
              <a:buNone/>
              <a:defRPr/>
            </a:lvl6pPr>
            <a:lvl7pPr marL="0" lvl="6" indent="0" algn="r">
              <a:lnSpc>
                <a:spcPct val="100000"/>
              </a:lnSpc>
              <a:spcBef>
                <a:spcPts val="0"/>
              </a:spcBef>
              <a:spcAft>
                <a:spcPts val="0"/>
              </a:spcAft>
              <a:buSzPts val="2800"/>
              <a:buNone/>
              <a:defRPr/>
            </a:lvl7pPr>
            <a:lvl8pPr marL="0" lvl="7" indent="0" algn="r">
              <a:lnSpc>
                <a:spcPct val="100000"/>
              </a:lnSpc>
              <a:spcBef>
                <a:spcPts val="0"/>
              </a:spcBef>
              <a:spcAft>
                <a:spcPts val="0"/>
              </a:spcAft>
              <a:buSzPts val="2800"/>
              <a:buNone/>
              <a:defRPr/>
            </a:lvl8pPr>
            <a:lvl9pPr marL="0" lvl="8" indent="0" algn="r">
              <a:lnSpc>
                <a:spcPct val="100000"/>
              </a:lnSpc>
              <a:spcBef>
                <a:spcPts val="0"/>
              </a:spcBef>
              <a:spcAft>
                <a:spcPts val="0"/>
              </a:spcAft>
              <a:buSzPts val="280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7"/>
        <p:cNvGrpSpPr/>
        <p:nvPr/>
      </p:nvGrpSpPr>
      <p:grpSpPr>
        <a:xfrm>
          <a:off x="0" y="0"/>
          <a:ext cx="0" cy="0"/>
          <a:chOff x="0" y="0"/>
          <a:chExt cx="0" cy="0"/>
        </a:xfrm>
      </p:grpSpPr>
      <p:sp>
        <p:nvSpPr>
          <p:cNvPr id="88" name="Google Shape;88;p35"/>
          <p:cNvSpPr txBox="1">
            <a:spLocks noGrp="1"/>
          </p:cNvSpPr>
          <p:nvPr>
            <p:ph type="title"/>
          </p:nvPr>
        </p:nvSpPr>
        <p:spPr>
          <a:xfrm>
            <a:off x="1574801" y="1447800"/>
            <a:ext cx="7999315" cy="232337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5"/>
          <p:cNvSpPr txBox="1">
            <a:spLocks noGrp="1"/>
          </p:cNvSpPr>
          <p:nvPr>
            <p:ph type="body" idx="1"/>
          </p:nvPr>
        </p:nvSpPr>
        <p:spPr>
          <a:xfrm>
            <a:off x="1930400" y="3771174"/>
            <a:ext cx="7279649" cy="34217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b="0" i="0" cap="small">
                <a:solidFill>
                  <a:srgbClr val="ADC5B8"/>
                </a:solidFill>
                <a:latin typeface="Century Gothic"/>
                <a:ea typeface="Century Gothic"/>
                <a:cs typeface="Century Gothic"/>
                <a:sym typeface="Century Gothic"/>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0" name="Google Shape;90;p35"/>
          <p:cNvSpPr txBox="1">
            <a:spLocks noGrp="1"/>
          </p:cNvSpPr>
          <p:nvPr>
            <p:ph type="body" idx="2"/>
          </p:nvPr>
        </p:nvSpPr>
        <p:spPr>
          <a:xfrm>
            <a:off x="1154954" y="4350657"/>
            <a:ext cx="8825659" cy="1676400"/>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1" name="Google Shape;91;p35"/>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5"/>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3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SzPts val="2800"/>
              <a:buNone/>
              <a:defRPr/>
            </a:lvl1pPr>
            <a:lvl2pPr marL="0" lvl="1" indent="0" algn="r">
              <a:lnSpc>
                <a:spcPct val="100000"/>
              </a:lnSpc>
              <a:spcBef>
                <a:spcPts val="0"/>
              </a:spcBef>
              <a:spcAft>
                <a:spcPts val="0"/>
              </a:spcAft>
              <a:buSzPts val="2800"/>
              <a:buNone/>
              <a:defRPr/>
            </a:lvl2pPr>
            <a:lvl3pPr marL="0" lvl="2" indent="0" algn="r">
              <a:lnSpc>
                <a:spcPct val="100000"/>
              </a:lnSpc>
              <a:spcBef>
                <a:spcPts val="0"/>
              </a:spcBef>
              <a:spcAft>
                <a:spcPts val="0"/>
              </a:spcAft>
              <a:buSzPts val="2800"/>
              <a:buNone/>
              <a:defRPr/>
            </a:lvl3pPr>
            <a:lvl4pPr marL="0" lvl="3" indent="0" algn="r">
              <a:lnSpc>
                <a:spcPct val="100000"/>
              </a:lnSpc>
              <a:spcBef>
                <a:spcPts val="0"/>
              </a:spcBef>
              <a:spcAft>
                <a:spcPts val="0"/>
              </a:spcAft>
              <a:buSzPts val="2800"/>
              <a:buNone/>
              <a:defRPr/>
            </a:lvl4pPr>
            <a:lvl5pPr marL="0" lvl="4" indent="0" algn="r">
              <a:lnSpc>
                <a:spcPct val="100000"/>
              </a:lnSpc>
              <a:spcBef>
                <a:spcPts val="0"/>
              </a:spcBef>
              <a:spcAft>
                <a:spcPts val="0"/>
              </a:spcAft>
              <a:buSzPts val="2800"/>
              <a:buNone/>
              <a:defRPr/>
            </a:lvl5pPr>
            <a:lvl6pPr marL="0" lvl="5" indent="0" algn="r">
              <a:lnSpc>
                <a:spcPct val="100000"/>
              </a:lnSpc>
              <a:spcBef>
                <a:spcPts val="0"/>
              </a:spcBef>
              <a:spcAft>
                <a:spcPts val="0"/>
              </a:spcAft>
              <a:buSzPts val="2800"/>
              <a:buNone/>
              <a:defRPr/>
            </a:lvl6pPr>
            <a:lvl7pPr marL="0" lvl="6" indent="0" algn="r">
              <a:lnSpc>
                <a:spcPct val="100000"/>
              </a:lnSpc>
              <a:spcBef>
                <a:spcPts val="0"/>
              </a:spcBef>
              <a:spcAft>
                <a:spcPts val="0"/>
              </a:spcAft>
              <a:buSzPts val="2800"/>
              <a:buNone/>
              <a:defRPr/>
            </a:lvl7pPr>
            <a:lvl8pPr marL="0" lvl="7" indent="0" algn="r">
              <a:lnSpc>
                <a:spcPct val="100000"/>
              </a:lnSpc>
              <a:spcBef>
                <a:spcPts val="0"/>
              </a:spcBef>
              <a:spcAft>
                <a:spcPts val="0"/>
              </a:spcAft>
              <a:buSzPts val="2800"/>
              <a:buNone/>
              <a:defRPr/>
            </a:lvl8pPr>
            <a:lvl9pPr marL="0" lvl="8" indent="0" algn="r">
              <a:lnSpc>
                <a:spcPct val="100000"/>
              </a:lnSpc>
              <a:spcBef>
                <a:spcPts val="0"/>
              </a:spcBef>
              <a:spcAft>
                <a:spcPts val="0"/>
              </a:spcAft>
              <a:buSzPts val="2800"/>
              <a:buNone/>
              <a:defRPr/>
            </a:lvl9pPr>
          </a:lstStyle>
          <a:p>
            <a:pPr marL="0" lvl="0" indent="0" algn="r" rtl="0">
              <a:spcBef>
                <a:spcPts val="0"/>
              </a:spcBef>
              <a:spcAft>
                <a:spcPts val="0"/>
              </a:spcAft>
              <a:buNone/>
            </a:pPr>
            <a:fld id="{00000000-1234-1234-1234-123412341234}" type="slidenum">
              <a:rPr lang="en-GB"/>
              <a:t>‹#›</a:t>
            </a:fld>
            <a:endParaRPr/>
          </a:p>
        </p:txBody>
      </p:sp>
      <p:sp>
        <p:nvSpPr>
          <p:cNvPr id="94" name="Google Shape;94;p35"/>
          <p:cNvSpPr txBox="1"/>
          <p:nvPr/>
        </p:nvSpPr>
        <p:spPr>
          <a:xfrm>
            <a:off x="898295" y="971253"/>
            <a:ext cx="801912" cy="196977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GB" sz="12200" b="0" i="0" u="none" strike="noStrike" cap="none">
                <a:solidFill>
                  <a:srgbClr val="ADC5B8"/>
                </a:solidFill>
                <a:latin typeface="Arial"/>
                <a:ea typeface="Arial"/>
                <a:cs typeface="Arial"/>
                <a:sym typeface="Arial"/>
              </a:rPr>
              <a:t>“</a:t>
            </a:r>
            <a:endParaRPr/>
          </a:p>
        </p:txBody>
      </p:sp>
      <p:sp>
        <p:nvSpPr>
          <p:cNvPr id="95" name="Google Shape;95;p35"/>
          <p:cNvSpPr txBox="1"/>
          <p:nvPr/>
        </p:nvSpPr>
        <p:spPr>
          <a:xfrm>
            <a:off x="9330490" y="2613787"/>
            <a:ext cx="801912" cy="196977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GB" sz="12200" b="0" i="0" u="none" strike="noStrike" cap="none">
                <a:solidFill>
                  <a:srgbClr val="ADC5B8"/>
                </a:solidFill>
                <a:latin typeface="Arial"/>
                <a:ea typeface="Arial"/>
                <a:cs typeface="Arial"/>
                <a:sym typeface="Arial"/>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6"/>
        <p:cNvGrpSpPr/>
        <p:nvPr/>
      </p:nvGrpSpPr>
      <p:grpSpPr>
        <a:xfrm>
          <a:off x="0" y="0"/>
          <a:ext cx="0" cy="0"/>
          <a:chOff x="0" y="0"/>
          <a:chExt cx="0" cy="0"/>
        </a:xfrm>
      </p:grpSpPr>
      <p:sp>
        <p:nvSpPr>
          <p:cNvPr id="97" name="Google Shape;97;p36"/>
          <p:cNvSpPr txBox="1">
            <a:spLocks noGrp="1"/>
          </p:cNvSpPr>
          <p:nvPr>
            <p:ph type="title"/>
          </p:nvPr>
        </p:nvSpPr>
        <p:spPr>
          <a:xfrm>
            <a:off x="1154954" y="3124201"/>
            <a:ext cx="8825660" cy="165318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6"/>
          <p:cNvSpPr txBox="1">
            <a:spLocks noGrp="1"/>
          </p:cNvSpPr>
          <p:nvPr>
            <p:ph type="body" idx="1"/>
          </p:nvPr>
        </p:nvSpPr>
        <p:spPr>
          <a:xfrm>
            <a:off x="1154954" y="4777381"/>
            <a:ext cx="8825659"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cap="none">
                <a:solidFill>
                  <a:srgbClr val="ADC5B8"/>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99" name="Google Shape;99;p36"/>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6"/>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3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SzPts val="2800"/>
              <a:buNone/>
              <a:defRPr/>
            </a:lvl1pPr>
            <a:lvl2pPr marL="0" lvl="1" indent="0" algn="r">
              <a:lnSpc>
                <a:spcPct val="100000"/>
              </a:lnSpc>
              <a:spcBef>
                <a:spcPts val="0"/>
              </a:spcBef>
              <a:spcAft>
                <a:spcPts val="0"/>
              </a:spcAft>
              <a:buSzPts val="2800"/>
              <a:buNone/>
              <a:defRPr/>
            </a:lvl2pPr>
            <a:lvl3pPr marL="0" lvl="2" indent="0" algn="r">
              <a:lnSpc>
                <a:spcPct val="100000"/>
              </a:lnSpc>
              <a:spcBef>
                <a:spcPts val="0"/>
              </a:spcBef>
              <a:spcAft>
                <a:spcPts val="0"/>
              </a:spcAft>
              <a:buSzPts val="2800"/>
              <a:buNone/>
              <a:defRPr/>
            </a:lvl3pPr>
            <a:lvl4pPr marL="0" lvl="3" indent="0" algn="r">
              <a:lnSpc>
                <a:spcPct val="100000"/>
              </a:lnSpc>
              <a:spcBef>
                <a:spcPts val="0"/>
              </a:spcBef>
              <a:spcAft>
                <a:spcPts val="0"/>
              </a:spcAft>
              <a:buSzPts val="2800"/>
              <a:buNone/>
              <a:defRPr/>
            </a:lvl4pPr>
            <a:lvl5pPr marL="0" lvl="4" indent="0" algn="r">
              <a:lnSpc>
                <a:spcPct val="100000"/>
              </a:lnSpc>
              <a:spcBef>
                <a:spcPts val="0"/>
              </a:spcBef>
              <a:spcAft>
                <a:spcPts val="0"/>
              </a:spcAft>
              <a:buSzPts val="2800"/>
              <a:buNone/>
              <a:defRPr/>
            </a:lvl5pPr>
            <a:lvl6pPr marL="0" lvl="5" indent="0" algn="r">
              <a:lnSpc>
                <a:spcPct val="100000"/>
              </a:lnSpc>
              <a:spcBef>
                <a:spcPts val="0"/>
              </a:spcBef>
              <a:spcAft>
                <a:spcPts val="0"/>
              </a:spcAft>
              <a:buSzPts val="2800"/>
              <a:buNone/>
              <a:defRPr/>
            </a:lvl6pPr>
            <a:lvl7pPr marL="0" lvl="6" indent="0" algn="r">
              <a:lnSpc>
                <a:spcPct val="100000"/>
              </a:lnSpc>
              <a:spcBef>
                <a:spcPts val="0"/>
              </a:spcBef>
              <a:spcAft>
                <a:spcPts val="0"/>
              </a:spcAft>
              <a:buSzPts val="2800"/>
              <a:buNone/>
              <a:defRPr/>
            </a:lvl7pPr>
            <a:lvl8pPr marL="0" lvl="7" indent="0" algn="r">
              <a:lnSpc>
                <a:spcPct val="100000"/>
              </a:lnSpc>
              <a:spcBef>
                <a:spcPts val="0"/>
              </a:spcBef>
              <a:spcAft>
                <a:spcPts val="0"/>
              </a:spcAft>
              <a:buSzPts val="2800"/>
              <a:buNone/>
              <a:defRPr/>
            </a:lvl8pPr>
            <a:lvl9pPr marL="0" lvl="8" indent="0" algn="r">
              <a:lnSpc>
                <a:spcPct val="100000"/>
              </a:lnSpc>
              <a:spcBef>
                <a:spcPts val="0"/>
              </a:spcBef>
              <a:spcAft>
                <a:spcPts val="0"/>
              </a:spcAft>
              <a:buSzPts val="280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02"/>
        <p:cNvGrpSpPr/>
        <p:nvPr/>
      </p:nvGrpSpPr>
      <p:grpSpPr>
        <a:xfrm>
          <a:off x="0" y="0"/>
          <a:ext cx="0" cy="0"/>
          <a:chOff x="0" y="0"/>
          <a:chExt cx="0" cy="0"/>
        </a:xfrm>
      </p:grpSpPr>
      <p:sp>
        <p:nvSpPr>
          <p:cNvPr id="103" name="Google Shape;103;p37"/>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7"/>
          <p:cNvSpPr txBox="1">
            <a:spLocks noGrp="1"/>
          </p:cNvSpPr>
          <p:nvPr>
            <p:ph type="body" idx="1"/>
          </p:nvPr>
        </p:nvSpPr>
        <p:spPr>
          <a:xfrm>
            <a:off x="632947" y="1981200"/>
            <a:ext cx="2946866"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ADC5B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05" name="Google Shape;105;p37"/>
          <p:cNvSpPr txBox="1">
            <a:spLocks noGrp="1"/>
          </p:cNvSpPr>
          <p:nvPr>
            <p:ph type="body" idx="2"/>
          </p:nvPr>
        </p:nvSpPr>
        <p:spPr>
          <a:xfrm>
            <a:off x="652463" y="2667000"/>
            <a:ext cx="2927350" cy="3589338"/>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06" name="Google Shape;106;p37"/>
          <p:cNvSpPr txBox="1">
            <a:spLocks noGrp="1"/>
          </p:cNvSpPr>
          <p:nvPr>
            <p:ph type="body" idx="3"/>
          </p:nvPr>
        </p:nvSpPr>
        <p:spPr>
          <a:xfrm>
            <a:off x="3883659" y="1981200"/>
            <a:ext cx="2936241"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ADC5B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07" name="Google Shape;107;p37"/>
          <p:cNvSpPr txBox="1">
            <a:spLocks noGrp="1"/>
          </p:cNvSpPr>
          <p:nvPr>
            <p:ph type="body" idx="4"/>
          </p:nvPr>
        </p:nvSpPr>
        <p:spPr>
          <a:xfrm>
            <a:off x="3873106" y="2667000"/>
            <a:ext cx="2946794" cy="3589338"/>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08" name="Google Shape;108;p37"/>
          <p:cNvSpPr txBox="1">
            <a:spLocks noGrp="1"/>
          </p:cNvSpPr>
          <p:nvPr>
            <p:ph type="body" idx="5"/>
          </p:nvPr>
        </p:nvSpPr>
        <p:spPr>
          <a:xfrm>
            <a:off x="7124700" y="1981200"/>
            <a:ext cx="293211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ADC5B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09" name="Google Shape;109;p37"/>
          <p:cNvSpPr txBox="1">
            <a:spLocks noGrp="1"/>
          </p:cNvSpPr>
          <p:nvPr>
            <p:ph type="body" idx="6"/>
          </p:nvPr>
        </p:nvSpPr>
        <p:spPr>
          <a:xfrm>
            <a:off x="7124700" y="2667000"/>
            <a:ext cx="2932113" cy="3589338"/>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110" name="Google Shape;110;p37"/>
          <p:cNvCxnSpPr/>
          <p:nvPr/>
        </p:nvCxnSpPr>
        <p:spPr>
          <a:xfrm>
            <a:off x="3726142" y="2133600"/>
            <a:ext cx="0" cy="3962400"/>
          </a:xfrm>
          <a:prstGeom prst="straightConnector1">
            <a:avLst/>
          </a:prstGeom>
          <a:noFill/>
          <a:ln w="12700" cap="flat" cmpd="sng">
            <a:solidFill>
              <a:srgbClr val="ADC5B8">
                <a:alpha val="40000"/>
              </a:srgbClr>
            </a:solidFill>
            <a:prstDash val="solid"/>
            <a:round/>
            <a:headEnd type="none" w="sm" len="sm"/>
            <a:tailEnd type="none" w="sm" len="sm"/>
          </a:ln>
        </p:spPr>
      </p:cxnSp>
      <p:cxnSp>
        <p:nvCxnSpPr>
          <p:cNvPr id="111" name="Google Shape;111;p37"/>
          <p:cNvCxnSpPr/>
          <p:nvPr/>
        </p:nvCxnSpPr>
        <p:spPr>
          <a:xfrm>
            <a:off x="6962227" y="2133600"/>
            <a:ext cx="0" cy="3966882"/>
          </a:xfrm>
          <a:prstGeom prst="straightConnector1">
            <a:avLst/>
          </a:prstGeom>
          <a:noFill/>
          <a:ln w="12700" cap="flat" cmpd="sng">
            <a:solidFill>
              <a:srgbClr val="ADC5B8">
                <a:alpha val="40000"/>
              </a:srgbClr>
            </a:solidFill>
            <a:prstDash val="solid"/>
            <a:round/>
            <a:headEnd type="none" w="sm" len="sm"/>
            <a:tailEnd type="none" w="sm" len="sm"/>
          </a:ln>
        </p:spPr>
      </p:cxnSp>
      <p:sp>
        <p:nvSpPr>
          <p:cNvPr id="112" name="Google Shape;112;p37"/>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37"/>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3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SzPts val="2800"/>
              <a:buNone/>
              <a:defRPr/>
            </a:lvl1pPr>
            <a:lvl2pPr marL="0" lvl="1" indent="0" algn="r">
              <a:lnSpc>
                <a:spcPct val="100000"/>
              </a:lnSpc>
              <a:spcBef>
                <a:spcPts val="0"/>
              </a:spcBef>
              <a:spcAft>
                <a:spcPts val="0"/>
              </a:spcAft>
              <a:buSzPts val="2800"/>
              <a:buNone/>
              <a:defRPr/>
            </a:lvl2pPr>
            <a:lvl3pPr marL="0" lvl="2" indent="0" algn="r">
              <a:lnSpc>
                <a:spcPct val="100000"/>
              </a:lnSpc>
              <a:spcBef>
                <a:spcPts val="0"/>
              </a:spcBef>
              <a:spcAft>
                <a:spcPts val="0"/>
              </a:spcAft>
              <a:buSzPts val="2800"/>
              <a:buNone/>
              <a:defRPr/>
            </a:lvl3pPr>
            <a:lvl4pPr marL="0" lvl="3" indent="0" algn="r">
              <a:lnSpc>
                <a:spcPct val="100000"/>
              </a:lnSpc>
              <a:spcBef>
                <a:spcPts val="0"/>
              </a:spcBef>
              <a:spcAft>
                <a:spcPts val="0"/>
              </a:spcAft>
              <a:buSzPts val="2800"/>
              <a:buNone/>
              <a:defRPr/>
            </a:lvl4pPr>
            <a:lvl5pPr marL="0" lvl="4" indent="0" algn="r">
              <a:lnSpc>
                <a:spcPct val="100000"/>
              </a:lnSpc>
              <a:spcBef>
                <a:spcPts val="0"/>
              </a:spcBef>
              <a:spcAft>
                <a:spcPts val="0"/>
              </a:spcAft>
              <a:buSzPts val="2800"/>
              <a:buNone/>
              <a:defRPr/>
            </a:lvl5pPr>
            <a:lvl6pPr marL="0" lvl="5" indent="0" algn="r">
              <a:lnSpc>
                <a:spcPct val="100000"/>
              </a:lnSpc>
              <a:spcBef>
                <a:spcPts val="0"/>
              </a:spcBef>
              <a:spcAft>
                <a:spcPts val="0"/>
              </a:spcAft>
              <a:buSzPts val="2800"/>
              <a:buNone/>
              <a:defRPr/>
            </a:lvl6pPr>
            <a:lvl7pPr marL="0" lvl="6" indent="0" algn="r">
              <a:lnSpc>
                <a:spcPct val="100000"/>
              </a:lnSpc>
              <a:spcBef>
                <a:spcPts val="0"/>
              </a:spcBef>
              <a:spcAft>
                <a:spcPts val="0"/>
              </a:spcAft>
              <a:buSzPts val="2800"/>
              <a:buNone/>
              <a:defRPr/>
            </a:lvl7pPr>
            <a:lvl8pPr marL="0" lvl="7" indent="0" algn="r">
              <a:lnSpc>
                <a:spcPct val="100000"/>
              </a:lnSpc>
              <a:spcBef>
                <a:spcPts val="0"/>
              </a:spcBef>
              <a:spcAft>
                <a:spcPts val="0"/>
              </a:spcAft>
              <a:buSzPts val="2800"/>
              <a:buNone/>
              <a:defRPr/>
            </a:lvl8pPr>
            <a:lvl9pPr marL="0" lvl="8" indent="0" algn="r">
              <a:lnSpc>
                <a:spcPct val="100000"/>
              </a:lnSpc>
              <a:spcBef>
                <a:spcPts val="0"/>
              </a:spcBef>
              <a:spcAft>
                <a:spcPts val="0"/>
              </a:spcAft>
              <a:buSzPts val="280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15"/>
        <p:cNvGrpSpPr/>
        <p:nvPr/>
      </p:nvGrpSpPr>
      <p:grpSpPr>
        <a:xfrm>
          <a:off x="0" y="0"/>
          <a:ext cx="0" cy="0"/>
          <a:chOff x="0" y="0"/>
          <a:chExt cx="0" cy="0"/>
        </a:xfrm>
      </p:grpSpPr>
      <p:sp>
        <p:nvSpPr>
          <p:cNvPr id="116" name="Google Shape;116;p38"/>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38"/>
          <p:cNvSpPr txBox="1">
            <a:spLocks noGrp="1"/>
          </p:cNvSpPr>
          <p:nvPr>
            <p:ph type="body" idx="1"/>
          </p:nvPr>
        </p:nvSpPr>
        <p:spPr>
          <a:xfrm>
            <a:off x="652463" y="4250949"/>
            <a:ext cx="2940050"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ADC5B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18" name="Google Shape;118;p38"/>
          <p:cNvSpPr>
            <a:spLocks noGrp="1"/>
          </p:cNvSpPr>
          <p:nvPr>
            <p:ph type="pic" idx="2"/>
          </p:nvPr>
        </p:nvSpPr>
        <p:spPr>
          <a:xfrm>
            <a:off x="652463" y="2209800"/>
            <a:ext cx="2940050"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rmAutofit/>
          </a:bodyPr>
          <a:lstStyle>
            <a:lvl1pPr marR="0" lvl="0" algn="ctr"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19" name="Google Shape;119;p38"/>
          <p:cNvSpPr txBox="1">
            <a:spLocks noGrp="1"/>
          </p:cNvSpPr>
          <p:nvPr>
            <p:ph type="body" idx="3"/>
          </p:nvPr>
        </p:nvSpPr>
        <p:spPr>
          <a:xfrm>
            <a:off x="652463" y="4827211"/>
            <a:ext cx="2940050" cy="65918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20" name="Google Shape;120;p38"/>
          <p:cNvSpPr txBox="1">
            <a:spLocks noGrp="1"/>
          </p:cNvSpPr>
          <p:nvPr>
            <p:ph type="body" idx="4"/>
          </p:nvPr>
        </p:nvSpPr>
        <p:spPr>
          <a:xfrm>
            <a:off x="3889375" y="4250949"/>
            <a:ext cx="2930525"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ADC5B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21" name="Google Shape;121;p38"/>
          <p:cNvSpPr>
            <a:spLocks noGrp="1"/>
          </p:cNvSpPr>
          <p:nvPr>
            <p:ph type="pic" idx="5"/>
          </p:nvPr>
        </p:nvSpPr>
        <p:spPr>
          <a:xfrm>
            <a:off x="3889374" y="2209800"/>
            <a:ext cx="2930525"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rmAutofit/>
          </a:bodyPr>
          <a:lstStyle>
            <a:lvl1pPr marR="0" lvl="0" algn="ctr"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22" name="Google Shape;122;p38"/>
          <p:cNvSpPr txBox="1">
            <a:spLocks noGrp="1"/>
          </p:cNvSpPr>
          <p:nvPr>
            <p:ph type="body" idx="6"/>
          </p:nvPr>
        </p:nvSpPr>
        <p:spPr>
          <a:xfrm>
            <a:off x="3888022" y="4827210"/>
            <a:ext cx="2934406" cy="65918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23" name="Google Shape;123;p38"/>
          <p:cNvSpPr txBox="1">
            <a:spLocks noGrp="1"/>
          </p:cNvSpPr>
          <p:nvPr>
            <p:ph type="body" idx="7"/>
          </p:nvPr>
        </p:nvSpPr>
        <p:spPr>
          <a:xfrm>
            <a:off x="7124700" y="4250949"/>
            <a:ext cx="293211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ADC5B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24" name="Google Shape;124;p38"/>
          <p:cNvSpPr>
            <a:spLocks noGrp="1"/>
          </p:cNvSpPr>
          <p:nvPr>
            <p:ph type="pic" idx="8"/>
          </p:nvPr>
        </p:nvSpPr>
        <p:spPr>
          <a:xfrm>
            <a:off x="7124699" y="2209800"/>
            <a:ext cx="2932113"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rmAutofit/>
          </a:bodyPr>
          <a:lstStyle>
            <a:lvl1pPr marR="0" lvl="0" algn="ctr"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25" name="Google Shape;125;p38"/>
          <p:cNvSpPr txBox="1">
            <a:spLocks noGrp="1"/>
          </p:cNvSpPr>
          <p:nvPr>
            <p:ph type="body" idx="9"/>
          </p:nvPr>
        </p:nvSpPr>
        <p:spPr>
          <a:xfrm>
            <a:off x="7124575" y="4827208"/>
            <a:ext cx="2935997" cy="65918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126" name="Google Shape;126;p38"/>
          <p:cNvCxnSpPr/>
          <p:nvPr/>
        </p:nvCxnSpPr>
        <p:spPr>
          <a:xfrm>
            <a:off x="3726142" y="2133600"/>
            <a:ext cx="0" cy="3962400"/>
          </a:xfrm>
          <a:prstGeom prst="straightConnector1">
            <a:avLst/>
          </a:prstGeom>
          <a:noFill/>
          <a:ln w="12700" cap="flat" cmpd="sng">
            <a:solidFill>
              <a:srgbClr val="ADC5B8">
                <a:alpha val="40000"/>
              </a:srgbClr>
            </a:solidFill>
            <a:prstDash val="solid"/>
            <a:round/>
            <a:headEnd type="none" w="sm" len="sm"/>
            <a:tailEnd type="none" w="sm" len="sm"/>
          </a:ln>
        </p:spPr>
      </p:cxnSp>
      <p:cxnSp>
        <p:nvCxnSpPr>
          <p:cNvPr id="127" name="Google Shape;127;p38"/>
          <p:cNvCxnSpPr/>
          <p:nvPr/>
        </p:nvCxnSpPr>
        <p:spPr>
          <a:xfrm>
            <a:off x="6962227" y="2133600"/>
            <a:ext cx="0" cy="3966882"/>
          </a:xfrm>
          <a:prstGeom prst="straightConnector1">
            <a:avLst/>
          </a:prstGeom>
          <a:noFill/>
          <a:ln w="12700" cap="flat" cmpd="sng">
            <a:solidFill>
              <a:srgbClr val="ADC5B8">
                <a:alpha val="40000"/>
              </a:srgbClr>
            </a:solidFill>
            <a:prstDash val="solid"/>
            <a:round/>
            <a:headEnd type="none" w="sm" len="sm"/>
            <a:tailEnd type="none" w="sm" len="sm"/>
          </a:ln>
        </p:spPr>
      </p:cxnSp>
      <p:sp>
        <p:nvSpPr>
          <p:cNvPr id="128" name="Google Shape;128;p38"/>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38"/>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3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SzPts val="2800"/>
              <a:buNone/>
              <a:defRPr/>
            </a:lvl1pPr>
            <a:lvl2pPr marL="0" lvl="1" indent="0" algn="r">
              <a:lnSpc>
                <a:spcPct val="100000"/>
              </a:lnSpc>
              <a:spcBef>
                <a:spcPts val="0"/>
              </a:spcBef>
              <a:spcAft>
                <a:spcPts val="0"/>
              </a:spcAft>
              <a:buSzPts val="2800"/>
              <a:buNone/>
              <a:defRPr/>
            </a:lvl2pPr>
            <a:lvl3pPr marL="0" lvl="2" indent="0" algn="r">
              <a:lnSpc>
                <a:spcPct val="100000"/>
              </a:lnSpc>
              <a:spcBef>
                <a:spcPts val="0"/>
              </a:spcBef>
              <a:spcAft>
                <a:spcPts val="0"/>
              </a:spcAft>
              <a:buSzPts val="2800"/>
              <a:buNone/>
              <a:defRPr/>
            </a:lvl3pPr>
            <a:lvl4pPr marL="0" lvl="3" indent="0" algn="r">
              <a:lnSpc>
                <a:spcPct val="100000"/>
              </a:lnSpc>
              <a:spcBef>
                <a:spcPts val="0"/>
              </a:spcBef>
              <a:spcAft>
                <a:spcPts val="0"/>
              </a:spcAft>
              <a:buSzPts val="2800"/>
              <a:buNone/>
              <a:defRPr/>
            </a:lvl4pPr>
            <a:lvl5pPr marL="0" lvl="4" indent="0" algn="r">
              <a:lnSpc>
                <a:spcPct val="100000"/>
              </a:lnSpc>
              <a:spcBef>
                <a:spcPts val="0"/>
              </a:spcBef>
              <a:spcAft>
                <a:spcPts val="0"/>
              </a:spcAft>
              <a:buSzPts val="2800"/>
              <a:buNone/>
              <a:defRPr/>
            </a:lvl5pPr>
            <a:lvl6pPr marL="0" lvl="5" indent="0" algn="r">
              <a:lnSpc>
                <a:spcPct val="100000"/>
              </a:lnSpc>
              <a:spcBef>
                <a:spcPts val="0"/>
              </a:spcBef>
              <a:spcAft>
                <a:spcPts val="0"/>
              </a:spcAft>
              <a:buSzPts val="2800"/>
              <a:buNone/>
              <a:defRPr/>
            </a:lvl6pPr>
            <a:lvl7pPr marL="0" lvl="6" indent="0" algn="r">
              <a:lnSpc>
                <a:spcPct val="100000"/>
              </a:lnSpc>
              <a:spcBef>
                <a:spcPts val="0"/>
              </a:spcBef>
              <a:spcAft>
                <a:spcPts val="0"/>
              </a:spcAft>
              <a:buSzPts val="2800"/>
              <a:buNone/>
              <a:defRPr/>
            </a:lvl7pPr>
            <a:lvl8pPr marL="0" lvl="7" indent="0" algn="r">
              <a:lnSpc>
                <a:spcPct val="100000"/>
              </a:lnSpc>
              <a:spcBef>
                <a:spcPts val="0"/>
              </a:spcBef>
              <a:spcAft>
                <a:spcPts val="0"/>
              </a:spcAft>
              <a:buSzPts val="2800"/>
              <a:buNone/>
              <a:defRPr/>
            </a:lvl8pPr>
            <a:lvl9pPr marL="0" lvl="8" indent="0" algn="r">
              <a:lnSpc>
                <a:spcPct val="100000"/>
              </a:lnSpc>
              <a:spcBef>
                <a:spcPts val="0"/>
              </a:spcBef>
              <a:spcAft>
                <a:spcPts val="0"/>
              </a:spcAft>
              <a:buSzPts val="280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1"/>
        <p:cNvGrpSpPr/>
        <p:nvPr/>
      </p:nvGrpSpPr>
      <p:grpSpPr>
        <a:xfrm>
          <a:off x="0" y="0"/>
          <a:ext cx="0" cy="0"/>
          <a:chOff x="0" y="0"/>
          <a:chExt cx="0" cy="0"/>
        </a:xfrm>
      </p:grpSpPr>
      <p:sp>
        <p:nvSpPr>
          <p:cNvPr id="132" name="Google Shape;132;p39"/>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39"/>
          <p:cNvSpPr txBox="1">
            <a:spLocks noGrp="1"/>
          </p:cNvSpPr>
          <p:nvPr>
            <p:ph type="body" idx="1"/>
          </p:nvPr>
        </p:nvSpPr>
        <p:spPr>
          <a:xfrm rot="5400000">
            <a:off x="3478842" y="-322612"/>
            <a:ext cx="4195481" cy="8946541"/>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4" name="Google Shape;134;p39"/>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39"/>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39"/>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SzPts val="2800"/>
              <a:buNone/>
              <a:defRPr/>
            </a:lvl1pPr>
            <a:lvl2pPr marL="0" lvl="1" indent="0" algn="r">
              <a:lnSpc>
                <a:spcPct val="100000"/>
              </a:lnSpc>
              <a:spcBef>
                <a:spcPts val="0"/>
              </a:spcBef>
              <a:spcAft>
                <a:spcPts val="0"/>
              </a:spcAft>
              <a:buSzPts val="2800"/>
              <a:buNone/>
              <a:defRPr/>
            </a:lvl2pPr>
            <a:lvl3pPr marL="0" lvl="2" indent="0" algn="r">
              <a:lnSpc>
                <a:spcPct val="100000"/>
              </a:lnSpc>
              <a:spcBef>
                <a:spcPts val="0"/>
              </a:spcBef>
              <a:spcAft>
                <a:spcPts val="0"/>
              </a:spcAft>
              <a:buSzPts val="2800"/>
              <a:buNone/>
              <a:defRPr/>
            </a:lvl3pPr>
            <a:lvl4pPr marL="0" lvl="3" indent="0" algn="r">
              <a:lnSpc>
                <a:spcPct val="100000"/>
              </a:lnSpc>
              <a:spcBef>
                <a:spcPts val="0"/>
              </a:spcBef>
              <a:spcAft>
                <a:spcPts val="0"/>
              </a:spcAft>
              <a:buSzPts val="2800"/>
              <a:buNone/>
              <a:defRPr/>
            </a:lvl4pPr>
            <a:lvl5pPr marL="0" lvl="4" indent="0" algn="r">
              <a:lnSpc>
                <a:spcPct val="100000"/>
              </a:lnSpc>
              <a:spcBef>
                <a:spcPts val="0"/>
              </a:spcBef>
              <a:spcAft>
                <a:spcPts val="0"/>
              </a:spcAft>
              <a:buSzPts val="2800"/>
              <a:buNone/>
              <a:defRPr/>
            </a:lvl5pPr>
            <a:lvl6pPr marL="0" lvl="5" indent="0" algn="r">
              <a:lnSpc>
                <a:spcPct val="100000"/>
              </a:lnSpc>
              <a:spcBef>
                <a:spcPts val="0"/>
              </a:spcBef>
              <a:spcAft>
                <a:spcPts val="0"/>
              </a:spcAft>
              <a:buSzPts val="2800"/>
              <a:buNone/>
              <a:defRPr/>
            </a:lvl6pPr>
            <a:lvl7pPr marL="0" lvl="6" indent="0" algn="r">
              <a:lnSpc>
                <a:spcPct val="100000"/>
              </a:lnSpc>
              <a:spcBef>
                <a:spcPts val="0"/>
              </a:spcBef>
              <a:spcAft>
                <a:spcPts val="0"/>
              </a:spcAft>
              <a:buSzPts val="2800"/>
              <a:buNone/>
              <a:defRPr/>
            </a:lvl7pPr>
            <a:lvl8pPr marL="0" lvl="7" indent="0" algn="r">
              <a:lnSpc>
                <a:spcPct val="100000"/>
              </a:lnSpc>
              <a:spcBef>
                <a:spcPts val="0"/>
              </a:spcBef>
              <a:spcAft>
                <a:spcPts val="0"/>
              </a:spcAft>
              <a:buSzPts val="2800"/>
              <a:buNone/>
              <a:defRPr/>
            </a:lvl8pPr>
            <a:lvl9pPr marL="0" lvl="8" indent="0" algn="r">
              <a:lnSpc>
                <a:spcPct val="100000"/>
              </a:lnSpc>
              <a:spcBef>
                <a:spcPts val="0"/>
              </a:spcBef>
              <a:spcAft>
                <a:spcPts val="0"/>
              </a:spcAft>
              <a:buSzPts val="280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7"/>
        <p:cNvGrpSpPr/>
        <p:nvPr/>
      </p:nvGrpSpPr>
      <p:grpSpPr>
        <a:xfrm>
          <a:off x="0" y="0"/>
          <a:ext cx="0" cy="0"/>
          <a:chOff x="0" y="0"/>
          <a:chExt cx="0" cy="0"/>
        </a:xfrm>
      </p:grpSpPr>
      <p:sp>
        <p:nvSpPr>
          <p:cNvPr id="138" name="Google Shape;138;p40"/>
          <p:cNvSpPr txBox="1">
            <a:spLocks noGrp="1"/>
          </p:cNvSpPr>
          <p:nvPr>
            <p:ph type="title"/>
          </p:nvPr>
        </p:nvSpPr>
        <p:spPr>
          <a:xfrm rot="5400000">
            <a:off x="6267450" y="2466975"/>
            <a:ext cx="5826125" cy="17526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40"/>
          <p:cNvSpPr txBox="1">
            <a:spLocks noGrp="1"/>
          </p:cNvSpPr>
          <p:nvPr>
            <p:ph type="body" idx="1"/>
          </p:nvPr>
        </p:nvSpPr>
        <p:spPr>
          <a:xfrm rot="5400000">
            <a:off x="1679575" y="-139699"/>
            <a:ext cx="5368924" cy="7423149"/>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0" name="Google Shape;140;p40"/>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40"/>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4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SzPts val="2800"/>
              <a:buNone/>
              <a:defRPr/>
            </a:lvl1pPr>
            <a:lvl2pPr marL="0" lvl="1" indent="0" algn="r">
              <a:lnSpc>
                <a:spcPct val="100000"/>
              </a:lnSpc>
              <a:spcBef>
                <a:spcPts val="0"/>
              </a:spcBef>
              <a:spcAft>
                <a:spcPts val="0"/>
              </a:spcAft>
              <a:buSzPts val="2800"/>
              <a:buNone/>
              <a:defRPr/>
            </a:lvl2pPr>
            <a:lvl3pPr marL="0" lvl="2" indent="0" algn="r">
              <a:lnSpc>
                <a:spcPct val="100000"/>
              </a:lnSpc>
              <a:spcBef>
                <a:spcPts val="0"/>
              </a:spcBef>
              <a:spcAft>
                <a:spcPts val="0"/>
              </a:spcAft>
              <a:buSzPts val="2800"/>
              <a:buNone/>
              <a:defRPr/>
            </a:lvl3pPr>
            <a:lvl4pPr marL="0" lvl="3" indent="0" algn="r">
              <a:lnSpc>
                <a:spcPct val="100000"/>
              </a:lnSpc>
              <a:spcBef>
                <a:spcPts val="0"/>
              </a:spcBef>
              <a:spcAft>
                <a:spcPts val="0"/>
              </a:spcAft>
              <a:buSzPts val="2800"/>
              <a:buNone/>
              <a:defRPr/>
            </a:lvl4pPr>
            <a:lvl5pPr marL="0" lvl="4" indent="0" algn="r">
              <a:lnSpc>
                <a:spcPct val="100000"/>
              </a:lnSpc>
              <a:spcBef>
                <a:spcPts val="0"/>
              </a:spcBef>
              <a:spcAft>
                <a:spcPts val="0"/>
              </a:spcAft>
              <a:buSzPts val="2800"/>
              <a:buNone/>
              <a:defRPr/>
            </a:lvl5pPr>
            <a:lvl6pPr marL="0" lvl="5" indent="0" algn="r">
              <a:lnSpc>
                <a:spcPct val="100000"/>
              </a:lnSpc>
              <a:spcBef>
                <a:spcPts val="0"/>
              </a:spcBef>
              <a:spcAft>
                <a:spcPts val="0"/>
              </a:spcAft>
              <a:buSzPts val="2800"/>
              <a:buNone/>
              <a:defRPr/>
            </a:lvl6pPr>
            <a:lvl7pPr marL="0" lvl="6" indent="0" algn="r">
              <a:lnSpc>
                <a:spcPct val="100000"/>
              </a:lnSpc>
              <a:spcBef>
                <a:spcPts val="0"/>
              </a:spcBef>
              <a:spcAft>
                <a:spcPts val="0"/>
              </a:spcAft>
              <a:buSzPts val="2800"/>
              <a:buNone/>
              <a:defRPr/>
            </a:lvl7pPr>
            <a:lvl8pPr marL="0" lvl="7" indent="0" algn="r">
              <a:lnSpc>
                <a:spcPct val="100000"/>
              </a:lnSpc>
              <a:spcBef>
                <a:spcPts val="0"/>
              </a:spcBef>
              <a:spcAft>
                <a:spcPts val="0"/>
              </a:spcAft>
              <a:buSzPts val="2800"/>
              <a:buNone/>
              <a:defRPr/>
            </a:lvl8pPr>
            <a:lvl9pPr marL="0" lvl="8" indent="0" algn="r">
              <a:lnSpc>
                <a:spcPct val="100000"/>
              </a:lnSpc>
              <a:spcBef>
                <a:spcPts val="0"/>
              </a:spcBef>
              <a:spcAft>
                <a:spcPts val="0"/>
              </a:spcAft>
              <a:buSzPts val="280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25"/>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6" name="Google Shape;26;p25"/>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5"/>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SzPts val="2800"/>
              <a:buNone/>
              <a:defRPr/>
            </a:lvl1pPr>
            <a:lvl2pPr marL="0" lvl="1" indent="0" algn="r">
              <a:lnSpc>
                <a:spcPct val="100000"/>
              </a:lnSpc>
              <a:spcBef>
                <a:spcPts val="0"/>
              </a:spcBef>
              <a:spcAft>
                <a:spcPts val="0"/>
              </a:spcAft>
              <a:buSzPts val="2800"/>
              <a:buNone/>
              <a:defRPr/>
            </a:lvl2pPr>
            <a:lvl3pPr marL="0" lvl="2" indent="0" algn="r">
              <a:lnSpc>
                <a:spcPct val="100000"/>
              </a:lnSpc>
              <a:spcBef>
                <a:spcPts val="0"/>
              </a:spcBef>
              <a:spcAft>
                <a:spcPts val="0"/>
              </a:spcAft>
              <a:buSzPts val="2800"/>
              <a:buNone/>
              <a:defRPr/>
            </a:lvl3pPr>
            <a:lvl4pPr marL="0" lvl="3" indent="0" algn="r">
              <a:lnSpc>
                <a:spcPct val="100000"/>
              </a:lnSpc>
              <a:spcBef>
                <a:spcPts val="0"/>
              </a:spcBef>
              <a:spcAft>
                <a:spcPts val="0"/>
              </a:spcAft>
              <a:buSzPts val="2800"/>
              <a:buNone/>
              <a:defRPr/>
            </a:lvl4pPr>
            <a:lvl5pPr marL="0" lvl="4" indent="0" algn="r">
              <a:lnSpc>
                <a:spcPct val="100000"/>
              </a:lnSpc>
              <a:spcBef>
                <a:spcPts val="0"/>
              </a:spcBef>
              <a:spcAft>
                <a:spcPts val="0"/>
              </a:spcAft>
              <a:buSzPts val="2800"/>
              <a:buNone/>
              <a:defRPr/>
            </a:lvl5pPr>
            <a:lvl6pPr marL="0" lvl="5" indent="0" algn="r">
              <a:lnSpc>
                <a:spcPct val="100000"/>
              </a:lnSpc>
              <a:spcBef>
                <a:spcPts val="0"/>
              </a:spcBef>
              <a:spcAft>
                <a:spcPts val="0"/>
              </a:spcAft>
              <a:buSzPts val="2800"/>
              <a:buNone/>
              <a:defRPr/>
            </a:lvl6pPr>
            <a:lvl7pPr marL="0" lvl="6" indent="0" algn="r">
              <a:lnSpc>
                <a:spcPct val="100000"/>
              </a:lnSpc>
              <a:spcBef>
                <a:spcPts val="0"/>
              </a:spcBef>
              <a:spcAft>
                <a:spcPts val="0"/>
              </a:spcAft>
              <a:buSzPts val="2800"/>
              <a:buNone/>
              <a:defRPr/>
            </a:lvl7pPr>
            <a:lvl8pPr marL="0" lvl="7" indent="0" algn="r">
              <a:lnSpc>
                <a:spcPct val="100000"/>
              </a:lnSpc>
              <a:spcBef>
                <a:spcPts val="0"/>
              </a:spcBef>
              <a:spcAft>
                <a:spcPts val="0"/>
              </a:spcAft>
              <a:buSzPts val="2800"/>
              <a:buNone/>
              <a:defRPr/>
            </a:lvl8pPr>
            <a:lvl9pPr marL="0" lvl="8" indent="0" algn="r">
              <a:lnSpc>
                <a:spcPct val="100000"/>
              </a:lnSpc>
              <a:spcBef>
                <a:spcPts val="0"/>
              </a:spcBef>
              <a:spcAft>
                <a:spcPts val="0"/>
              </a:spcAft>
              <a:buSzPts val="280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26"/>
          <p:cNvSpPr txBox="1">
            <a:spLocks noGrp="1"/>
          </p:cNvSpPr>
          <p:nvPr>
            <p:ph type="title"/>
          </p:nvPr>
        </p:nvSpPr>
        <p:spPr>
          <a:xfrm>
            <a:off x="1154956" y="2861733"/>
            <a:ext cx="8825657" cy="191564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6"/>
          <p:cNvSpPr txBox="1">
            <a:spLocks noGrp="1"/>
          </p:cNvSpPr>
          <p:nvPr>
            <p:ph type="body" idx="1"/>
          </p:nvPr>
        </p:nvSpPr>
        <p:spPr>
          <a:xfrm>
            <a:off x="1154955" y="4777381"/>
            <a:ext cx="882565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cap="none">
                <a:solidFill>
                  <a:srgbClr val="ADC5B8"/>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32" name="Google Shape;32;p26"/>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6"/>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SzPts val="2800"/>
              <a:buNone/>
              <a:defRPr/>
            </a:lvl1pPr>
            <a:lvl2pPr marL="0" lvl="1" indent="0" algn="r">
              <a:lnSpc>
                <a:spcPct val="100000"/>
              </a:lnSpc>
              <a:spcBef>
                <a:spcPts val="0"/>
              </a:spcBef>
              <a:spcAft>
                <a:spcPts val="0"/>
              </a:spcAft>
              <a:buSzPts val="2800"/>
              <a:buNone/>
              <a:defRPr/>
            </a:lvl2pPr>
            <a:lvl3pPr marL="0" lvl="2" indent="0" algn="r">
              <a:lnSpc>
                <a:spcPct val="100000"/>
              </a:lnSpc>
              <a:spcBef>
                <a:spcPts val="0"/>
              </a:spcBef>
              <a:spcAft>
                <a:spcPts val="0"/>
              </a:spcAft>
              <a:buSzPts val="2800"/>
              <a:buNone/>
              <a:defRPr/>
            </a:lvl3pPr>
            <a:lvl4pPr marL="0" lvl="3" indent="0" algn="r">
              <a:lnSpc>
                <a:spcPct val="100000"/>
              </a:lnSpc>
              <a:spcBef>
                <a:spcPts val="0"/>
              </a:spcBef>
              <a:spcAft>
                <a:spcPts val="0"/>
              </a:spcAft>
              <a:buSzPts val="2800"/>
              <a:buNone/>
              <a:defRPr/>
            </a:lvl4pPr>
            <a:lvl5pPr marL="0" lvl="4" indent="0" algn="r">
              <a:lnSpc>
                <a:spcPct val="100000"/>
              </a:lnSpc>
              <a:spcBef>
                <a:spcPts val="0"/>
              </a:spcBef>
              <a:spcAft>
                <a:spcPts val="0"/>
              </a:spcAft>
              <a:buSzPts val="2800"/>
              <a:buNone/>
              <a:defRPr/>
            </a:lvl5pPr>
            <a:lvl6pPr marL="0" lvl="5" indent="0" algn="r">
              <a:lnSpc>
                <a:spcPct val="100000"/>
              </a:lnSpc>
              <a:spcBef>
                <a:spcPts val="0"/>
              </a:spcBef>
              <a:spcAft>
                <a:spcPts val="0"/>
              </a:spcAft>
              <a:buSzPts val="2800"/>
              <a:buNone/>
              <a:defRPr/>
            </a:lvl6pPr>
            <a:lvl7pPr marL="0" lvl="6" indent="0" algn="r">
              <a:lnSpc>
                <a:spcPct val="100000"/>
              </a:lnSpc>
              <a:spcBef>
                <a:spcPts val="0"/>
              </a:spcBef>
              <a:spcAft>
                <a:spcPts val="0"/>
              </a:spcAft>
              <a:buSzPts val="2800"/>
              <a:buNone/>
              <a:defRPr/>
            </a:lvl7pPr>
            <a:lvl8pPr marL="0" lvl="7" indent="0" algn="r">
              <a:lnSpc>
                <a:spcPct val="100000"/>
              </a:lnSpc>
              <a:spcBef>
                <a:spcPts val="0"/>
              </a:spcBef>
              <a:spcAft>
                <a:spcPts val="0"/>
              </a:spcAft>
              <a:buSzPts val="2800"/>
              <a:buNone/>
              <a:defRPr/>
            </a:lvl8pPr>
            <a:lvl9pPr marL="0" lvl="8" indent="0" algn="r">
              <a:lnSpc>
                <a:spcPct val="100000"/>
              </a:lnSpc>
              <a:spcBef>
                <a:spcPts val="0"/>
              </a:spcBef>
              <a:spcAft>
                <a:spcPts val="0"/>
              </a:spcAft>
              <a:buSzPts val="280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27"/>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7"/>
          <p:cNvSpPr txBox="1">
            <a:spLocks noGrp="1"/>
          </p:cNvSpPr>
          <p:nvPr>
            <p:ph type="body" idx="1"/>
          </p:nvPr>
        </p:nvSpPr>
        <p:spPr>
          <a:xfrm>
            <a:off x="1103312" y="2060575"/>
            <a:ext cx="4396339" cy="419576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38" name="Google Shape;38;p27"/>
          <p:cNvSpPr txBox="1">
            <a:spLocks noGrp="1"/>
          </p:cNvSpPr>
          <p:nvPr>
            <p:ph type="body" idx="2"/>
          </p:nvPr>
        </p:nvSpPr>
        <p:spPr>
          <a:xfrm>
            <a:off x="5654493" y="2056092"/>
            <a:ext cx="4396341" cy="4200245"/>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39" name="Google Shape;39;p27"/>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7"/>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SzPts val="2800"/>
              <a:buNone/>
              <a:defRPr/>
            </a:lvl1pPr>
            <a:lvl2pPr marL="0" lvl="1" indent="0" algn="r">
              <a:lnSpc>
                <a:spcPct val="100000"/>
              </a:lnSpc>
              <a:spcBef>
                <a:spcPts val="0"/>
              </a:spcBef>
              <a:spcAft>
                <a:spcPts val="0"/>
              </a:spcAft>
              <a:buSzPts val="2800"/>
              <a:buNone/>
              <a:defRPr/>
            </a:lvl2pPr>
            <a:lvl3pPr marL="0" lvl="2" indent="0" algn="r">
              <a:lnSpc>
                <a:spcPct val="100000"/>
              </a:lnSpc>
              <a:spcBef>
                <a:spcPts val="0"/>
              </a:spcBef>
              <a:spcAft>
                <a:spcPts val="0"/>
              </a:spcAft>
              <a:buSzPts val="2800"/>
              <a:buNone/>
              <a:defRPr/>
            </a:lvl3pPr>
            <a:lvl4pPr marL="0" lvl="3" indent="0" algn="r">
              <a:lnSpc>
                <a:spcPct val="100000"/>
              </a:lnSpc>
              <a:spcBef>
                <a:spcPts val="0"/>
              </a:spcBef>
              <a:spcAft>
                <a:spcPts val="0"/>
              </a:spcAft>
              <a:buSzPts val="2800"/>
              <a:buNone/>
              <a:defRPr/>
            </a:lvl4pPr>
            <a:lvl5pPr marL="0" lvl="4" indent="0" algn="r">
              <a:lnSpc>
                <a:spcPct val="100000"/>
              </a:lnSpc>
              <a:spcBef>
                <a:spcPts val="0"/>
              </a:spcBef>
              <a:spcAft>
                <a:spcPts val="0"/>
              </a:spcAft>
              <a:buSzPts val="2800"/>
              <a:buNone/>
              <a:defRPr/>
            </a:lvl5pPr>
            <a:lvl6pPr marL="0" lvl="5" indent="0" algn="r">
              <a:lnSpc>
                <a:spcPct val="100000"/>
              </a:lnSpc>
              <a:spcBef>
                <a:spcPts val="0"/>
              </a:spcBef>
              <a:spcAft>
                <a:spcPts val="0"/>
              </a:spcAft>
              <a:buSzPts val="2800"/>
              <a:buNone/>
              <a:defRPr/>
            </a:lvl6pPr>
            <a:lvl7pPr marL="0" lvl="6" indent="0" algn="r">
              <a:lnSpc>
                <a:spcPct val="100000"/>
              </a:lnSpc>
              <a:spcBef>
                <a:spcPts val="0"/>
              </a:spcBef>
              <a:spcAft>
                <a:spcPts val="0"/>
              </a:spcAft>
              <a:buSzPts val="2800"/>
              <a:buNone/>
              <a:defRPr/>
            </a:lvl7pPr>
            <a:lvl8pPr marL="0" lvl="7" indent="0" algn="r">
              <a:lnSpc>
                <a:spcPct val="100000"/>
              </a:lnSpc>
              <a:spcBef>
                <a:spcPts val="0"/>
              </a:spcBef>
              <a:spcAft>
                <a:spcPts val="0"/>
              </a:spcAft>
              <a:buSzPts val="2800"/>
              <a:buNone/>
              <a:defRPr/>
            </a:lvl8pPr>
            <a:lvl9pPr marL="0" lvl="8" indent="0" algn="r">
              <a:lnSpc>
                <a:spcPct val="100000"/>
              </a:lnSpc>
              <a:spcBef>
                <a:spcPts val="0"/>
              </a:spcBef>
              <a:spcAft>
                <a:spcPts val="0"/>
              </a:spcAft>
              <a:buSzPts val="280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28"/>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8"/>
          <p:cNvSpPr txBox="1">
            <a:spLocks noGrp="1"/>
          </p:cNvSpPr>
          <p:nvPr>
            <p:ph type="body" idx="1"/>
          </p:nvPr>
        </p:nvSpPr>
        <p:spPr>
          <a:xfrm>
            <a:off x="1103313" y="1905000"/>
            <a:ext cx="439633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ADC5B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45" name="Google Shape;45;p28"/>
          <p:cNvSpPr txBox="1">
            <a:spLocks noGrp="1"/>
          </p:cNvSpPr>
          <p:nvPr>
            <p:ph type="body" idx="2"/>
          </p:nvPr>
        </p:nvSpPr>
        <p:spPr>
          <a:xfrm>
            <a:off x="1103312" y="2514600"/>
            <a:ext cx="4396339" cy="374173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46" name="Google Shape;46;p28"/>
          <p:cNvSpPr txBox="1">
            <a:spLocks noGrp="1"/>
          </p:cNvSpPr>
          <p:nvPr>
            <p:ph type="body" idx="3"/>
          </p:nvPr>
        </p:nvSpPr>
        <p:spPr>
          <a:xfrm>
            <a:off x="5654495" y="1905000"/>
            <a:ext cx="4396339"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ADC5B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47" name="Google Shape;47;p28"/>
          <p:cNvSpPr txBox="1">
            <a:spLocks noGrp="1"/>
          </p:cNvSpPr>
          <p:nvPr>
            <p:ph type="body" idx="4"/>
          </p:nvPr>
        </p:nvSpPr>
        <p:spPr>
          <a:xfrm>
            <a:off x="5654495" y="2514600"/>
            <a:ext cx="4396339" cy="374173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48" name="Google Shape;48;p28"/>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8"/>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SzPts val="2800"/>
              <a:buNone/>
              <a:defRPr/>
            </a:lvl1pPr>
            <a:lvl2pPr marL="0" lvl="1" indent="0" algn="r">
              <a:lnSpc>
                <a:spcPct val="100000"/>
              </a:lnSpc>
              <a:spcBef>
                <a:spcPts val="0"/>
              </a:spcBef>
              <a:spcAft>
                <a:spcPts val="0"/>
              </a:spcAft>
              <a:buSzPts val="2800"/>
              <a:buNone/>
              <a:defRPr/>
            </a:lvl2pPr>
            <a:lvl3pPr marL="0" lvl="2" indent="0" algn="r">
              <a:lnSpc>
                <a:spcPct val="100000"/>
              </a:lnSpc>
              <a:spcBef>
                <a:spcPts val="0"/>
              </a:spcBef>
              <a:spcAft>
                <a:spcPts val="0"/>
              </a:spcAft>
              <a:buSzPts val="2800"/>
              <a:buNone/>
              <a:defRPr/>
            </a:lvl3pPr>
            <a:lvl4pPr marL="0" lvl="3" indent="0" algn="r">
              <a:lnSpc>
                <a:spcPct val="100000"/>
              </a:lnSpc>
              <a:spcBef>
                <a:spcPts val="0"/>
              </a:spcBef>
              <a:spcAft>
                <a:spcPts val="0"/>
              </a:spcAft>
              <a:buSzPts val="2800"/>
              <a:buNone/>
              <a:defRPr/>
            </a:lvl4pPr>
            <a:lvl5pPr marL="0" lvl="4" indent="0" algn="r">
              <a:lnSpc>
                <a:spcPct val="100000"/>
              </a:lnSpc>
              <a:spcBef>
                <a:spcPts val="0"/>
              </a:spcBef>
              <a:spcAft>
                <a:spcPts val="0"/>
              </a:spcAft>
              <a:buSzPts val="2800"/>
              <a:buNone/>
              <a:defRPr/>
            </a:lvl5pPr>
            <a:lvl6pPr marL="0" lvl="5" indent="0" algn="r">
              <a:lnSpc>
                <a:spcPct val="100000"/>
              </a:lnSpc>
              <a:spcBef>
                <a:spcPts val="0"/>
              </a:spcBef>
              <a:spcAft>
                <a:spcPts val="0"/>
              </a:spcAft>
              <a:buSzPts val="2800"/>
              <a:buNone/>
              <a:defRPr/>
            </a:lvl6pPr>
            <a:lvl7pPr marL="0" lvl="6" indent="0" algn="r">
              <a:lnSpc>
                <a:spcPct val="100000"/>
              </a:lnSpc>
              <a:spcBef>
                <a:spcPts val="0"/>
              </a:spcBef>
              <a:spcAft>
                <a:spcPts val="0"/>
              </a:spcAft>
              <a:buSzPts val="2800"/>
              <a:buNone/>
              <a:defRPr/>
            </a:lvl7pPr>
            <a:lvl8pPr marL="0" lvl="7" indent="0" algn="r">
              <a:lnSpc>
                <a:spcPct val="100000"/>
              </a:lnSpc>
              <a:spcBef>
                <a:spcPts val="0"/>
              </a:spcBef>
              <a:spcAft>
                <a:spcPts val="0"/>
              </a:spcAft>
              <a:buSzPts val="2800"/>
              <a:buNone/>
              <a:defRPr/>
            </a:lvl8pPr>
            <a:lvl9pPr marL="0" lvl="8" indent="0" algn="r">
              <a:lnSpc>
                <a:spcPct val="100000"/>
              </a:lnSpc>
              <a:spcBef>
                <a:spcPts val="0"/>
              </a:spcBef>
              <a:spcAft>
                <a:spcPts val="0"/>
              </a:spcAft>
              <a:buSzPts val="280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29"/>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9"/>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9"/>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9"/>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SzPts val="2800"/>
              <a:buNone/>
              <a:defRPr/>
            </a:lvl1pPr>
            <a:lvl2pPr marL="0" lvl="1" indent="0" algn="r">
              <a:lnSpc>
                <a:spcPct val="100000"/>
              </a:lnSpc>
              <a:spcBef>
                <a:spcPts val="0"/>
              </a:spcBef>
              <a:spcAft>
                <a:spcPts val="0"/>
              </a:spcAft>
              <a:buSzPts val="2800"/>
              <a:buNone/>
              <a:defRPr/>
            </a:lvl2pPr>
            <a:lvl3pPr marL="0" lvl="2" indent="0" algn="r">
              <a:lnSpc>
                <a:spcPct val="100000"/>
              </a:lnSpc>
              <a:spcBef>
                <a:spcPts val="0"/>
              </a:spcBef>
              <a:spcAft>
                <a:spcPts val="0"/>
              </a:spcAft>
              <a:buSzPts val="2800"/>
              <a:buNone/>
              <a:defRPr/>
            </a:lvl3pPr>
            <a:lvl4pPr marL="0" lvl="3" indent="0" algn="r">
              <a:lnSpc>
                <a:spcPct val="100000"/>
              </a:lnSpc>
              <a:spcBef>
                <a:spcPts val="0"/>
              </a:spcBef>
              <a:spcAft>
                <a:spcPts val="0"/>
              </a:spcAft>
              <a:buSzPts val="2800"/>
              <a:buNone/>
              <a:defRPr/>
            </a:lvl4pPr>
            <a:lvl5pPr marL="0" lvl="4" indent="0" algn="r">
              <a:lnSpc>
                <a:spcPct val="100000"/>
              </a:lnSpc>
              <a:spcBef>
                <a:spcPts val="0"/>
              </a:spcBef>
              <a:spcAft>
                <a:spcPts val="0"/>
              </a:spcAft>
              <a:buSzPts val="2800"/>
              <a:buNone/>
              <a:defRPr/>
            </a:lvl5pPr>
            <a:lvl6pPr marL="0" lvl="5" indent="0" algn="r">
              <a:lnSpc>
                <a:spcPct val="100000"/>
              </a:lnSpc>
              <a:spcBef>
                <a:spcPts val="0"/>
              </a:spcBef>
              <a:spcAft>
                <a:spcPts val="0"/>
              </a:spcAft>
              <a:buSzPts val="2800"/>
              <a:buNone/>
              <a:defRPr/>
            </a:lvl6pPr>
            <a:lvl7pPr marL="0" lvl="6" indent="0" algn="r">
              <a:lnSpc>
                <a:spcPct val="100000"/>
              </a:lnSpc>
              <a:spcBef>
                <a:spcPts val="0"/>
              </a:spcBef>
              <a:spcAft>
                <a:spcPts val="0"/>
              </a:spcAft>
              <a:buSzPts val="2800"/>
              <a:buNone/>
              <a:defRPr/>
            </a:lvl7pPr>
            <a:lvl8pPr marL="0" lvl="7" indent="0" algn="r">
              <a:lnSpc>
                <a:spcPct val="100000"/>
              </a:lnSpc>
              <a:spcBef>
                <a:spcPts val="0"/>
              </a:spcBef>
              <a:spcAft>
                <a:spcPts val="0"/>
              </a:spcAft>
              <a:buSzPts val="2800"/>
              <a:buNone/>
              <a:defRPr/>
            </a:lvl8pPr>
            <a:lvl9pPr marL="0" lvl="8" indent="0" algn="r">
              <a:lnSpc>
                <a:spcPct val="100000"/>
              </a:lnSpc>
              <a:spcBef>
                <a:spcPts val="0"/>
              </a:spcBef>
              <a:spcAft>
                <a:spcPts val="0"/>
              </a:spcAft>
              <a:buSzPts val="280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30"/>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0"/>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SzPts val="2800"/>
              <a:buNone/>
              <a:defRPr/>
            </a:lvl1pPr>
            <a:lvl2pPr marL="0" lvl="1" indent="0" algn="r">
              <a:lnSpc>
                <a:spcPct val="100000"/>
              </a:lnSpc>
              <a:spcBef>
                <a:spcPts val="0"/>
              </a:spcBef>
              <a:spcAft>
                <a:spcPts val="0"/>
              </a:spcAft>
              <a:buSzPts val="2800"/>
              <a:buNone/>
              <a:defRPr/>
            </a:lvl2pPr>
            <a:lvl3pPr marL="0" lvl="2" indent="0" algn="r">
              <a:lnSpc>
                <a:spcPct val="100000"/>
              </a:lnSpc>
              <a:spcBef>
                <a:spcPts val="0"/>
              </a:spcBef>
              <a:spcAft>
                <a:spcPts val="0"/>
              </a:spcAft>
              <a:buSzPts val="2800"/>
              <a:buNone/>
              <a:defRPr/>
            </a:lvl3pPr>
            <a:lvl4pPr marL="0" lvl="3" indent="0" algn="r">
              <a:lnSpc>
                <a:spcPct val="100000"/>
              </a:lnSpc>
              <a:spcBef>
                <a:spcPts val="0"/>
              </a:spcBef>
              <a:spcAft>
                <a:spcPts val="0"/>
              </a:spcAft>
              <a:buSzPts val="2800"/>
              <a:buNone/>
              <a:defRPr/>
            </a:lvl4pPr>
            <a:lvl5pPr marL="0" lvl="4" indent="0" algn="r">
              <a:lnSpc>
                <a:spcPct val="100000"/>
              </a:lnSpc>
              <a:spcBef>
                <a:spcPts val="0"/>
              </a:spcBef>
              <a:spcAft>
                <a:spcPts val="0"/>
              </a:spcAft>
              <a:buSzPts val="2800"/>
              <a:buNone/>
              <a:defRPr/>
            </a:lvl5pPr>
            <a:lvl6pPr marL="0" lvl="5" indent="0" algn="r">
              <a:lnSpc>
                <a:spcPct val="100000"/>
              </a:lnSpc>
              <a:spcBef>
                <a:spcPts val="0"/>
              </a:spcBef>
              <a:spcAft>
                <a:spcPts val="0"/>
              </a:spcAft>
              <a:buSzPts val="2800"/>
              <a:buNone/>
              <a:defRPr/>
            </a:lvl6pPr>
            <a:lvl7pPr marL="0" lvl="6" indent="0" algn="r">
              <a:lnSpc>
                <a:spcPct val="100000"/>
              </a:lnSpc>
              <a:spcBef>
                <a:spcPts val="0"/>
              </a:spcBef>
              <a:spcAft>
                <a:spcPts val="0"/>
              </a:spcAft>
              <a:buSzPts val="2800"/>
              <a:buNone/>
              <a:defRPr/>
            </a:lvl7pPr>
            <a:lvl8pPr marL="0" lvl="7" indent="0" algn="r">
              <a:lnSpc>
                <a:spcPct val="100000"/>
              </a:lnSpc>
              <a:spcBef>
                <a:spcPts val="0"/>
              </a:spcBef>
              <a:spcAft>
                <a:spcPts val="0"/>
              </a:spcAft>
              <a:buSzPts val="2800"/>
              <a:buNone/>
              <a:defRPr/>
            </a:lvl8pPr>
            <a:lvl9pPr marL="0" lvl="8" indent="0" algn="r">
              <a:lnSpc>
                <a:spcPct val="100000"/>
              </a:lnSpc>
              <a:spcBef>
                <a:spcPts val="0"/>
              </a:spcBef>
              <a:spcAft>
                <a:spcPts val="0"/>
              </a:spcAft>
              <a:buSzPts val="280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31"/>
          <p:cNvSpPr txBox="1">
            <a:spLocks noGrp="1"/>
          </p:cNvSpPr>
          <p:nvPr>
            <p:ph type="title"/>
          </p:nvPr>
        </p:nvSpPr>
        <p:spPr>
          <a:xfrm>
            <a:off x="1154953" y="1447800"/>
            <a:ext cx="3401064" cy="14478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1"/>
          <p:cNvSpPr txBox="1">
            <a:spLocks noGrp="1"/>
          </p:cNvSpPr>
          <p:nvPr>
            <p:ph type="body" idx="1"/>
          </p:nvPr>
        </p:nvSpPr>
        <p:spPr>
          <a:xfrm>
            <a:off x="4784616" y="1447800"/>
            <a:ext cx="5195997" cy="4572000"/>
          </a:xfrm>
          <a:prstGeom prst="rect">
            <a:avLst/>
          </a:prstGeom>
          <a:noFill/>
          <a:ln>
            <a:noFill/>
          </a:ln>
        </p:spPr>
        <p:txBody>
          <a:bodyPr spcFirstLastPara="1" wrap="square" lIns="91425" tIns="45700" rIns="91425" bIns="45700" anchor="ctr" anchorCtr="0">
            <a:normAutofit/>
          </a:bodyPr>
          <a:lstStyle>
            <a:lvl1pPr marL="457200" lvl="0" indent="-330200" algn="l">
              <a:spcBef>
                <a:spcPts val="1000"/>
              </a:spcBef>
              <a:spcAft>
                <a:spcPts val="0"/>
              </a:spcAft>
              <a:buSzPts val="1600"/>
              <a:buChar char="►"/>
              <a:defRPr sz="2000"/>
            </a:lvl1pPr>
            <a:lvl2pPr marL="914400" lvl="1" indent="-320040" algn="l">
              <a:spcBef>
                <a:spcPts val="1000"/>
              </a:spcBef>
              <a:spcAft>
                <a:spcPts val="0"/>
              </a:spcAft>
              <a:buSzPts val="1440"/>
              <a:buChar char="►"/>
              <a:defRPr sz="1800"/>
            </a:lvl2pPr>
            <a:lvl3pPr marL="1371600" lvl="2" indent="-309880" algn="l">
              <a:spcBef>
                <a:spcPts val="1000"/>
              </a:spcBef>
              <a:spcAft>
                <a:spcPts val="0"/>
              </a:spcAft>
              <a:buSzPts val="1280"/>
              <a:buChar char="►"/>
              <a:defRPr sz="1600"/>
            </a:lvl3pPr>
            <a:lvl4pPr marL="1828800" lvl="3" indent="-299719" algn="l">
              <a:spcBef>
                <a:spcPts val="1000"/>
              </a:spcBef>
              <a:spcAft>
                <a:spcPts val="0"/>
              </a:spcAft>
              <a:buSzPts val="1120"/>
              <a:buChar char="►"/>
              <a:defRPr sz="1400"/>
            </a:lvl4pPr>
            <a:lvl5pPr marL="2286000" lvl="4" indent="-299720" algn="l">
              <a:spcBef>
                <a:spcPts val="1000"/>
              </a:spcBef>
              <a:spcAft>
                <a:spcPts val="0"/>
              </a:spcAft>
              <a:buSzPts val="1120"/>
              <a:buChar char="►"/>
              <a:defRPr sz="1400"/>
            </a:lvl5pPr>
            <a:lvl6pPr marL="2743200" lvl="5" indent="-299720" algn="l">
              <a:spcBef>
                <a:spcPts val="1000"/>
              </a:spcBef>
              <a:spcAft>
                <a:spcPts val="0"/>
              </a:spcAft>
              <a:buSzPts val="1120"/>
              <a:buChar char="►"/>
              <a:defRPr sz="1400"/>
            </a:lvl6pPr>
            <a:lvl7pPr marL="3200400" lvl="6" indent="-299720" algn="l">
              <a:spcBef>
                <a:spcPts val="1000"/>
              </a:spcBef>
              <a:spcAft>
                <a:spcPts val="0"/>
              </a:spcAft>
              <a:buSzPts val="1120"/>
              <a:buChar char="►"/>
              <a:defRPr sz="1400"/>
            </a:lvl7pPr>
            <a:lvl8pPr marL="3657600" lvl="7" indent="-299720" algn="l">
              <a:spcBef>
                <a:spcPts val="1000"/>
              </a:spcBef>
              <a:spcAft>
                <a:spcPts val="0"/>
              </a:spcAft>
              <a:buSzPts val="1120"/>
              <a:buChar char="►"/>
              <a:defRPr sz="1400"/>
            </a:lvl8pPr>
            <a:lvl9pPr marL="4114800" lvl="8" indent="-299720" algn="l">
              <a:spcBef>
                <a:spcPts val="1000"/>
              </a:spcBef>
              <a:spcAft>
                <a:spcPts val="0"/>
              </a:spcAft>
              <a:buSzPts val="1120"/>
              <a:buChar char="►"/>
              <a:defRPr sz="1400"/>
            </a:lvl9pPr>
          </a:lstStyle>
          <a:p>
            <a:endParaRPr/>
          </a:p>
        </p:txBody>
      </p:sp>
      <p:sp>
        <p:nvSpPr>
          <p:cNvPr id="63" name="Google Shape;63;p31"/>
          <p:cNvSpPr txBox="1">
            <a:spLocks noGrp="1"/>
          </p:cNvSpPr>
          <p:nvPr>
            <p:ph type="body" idx="2"/>
          </p:nvPr>
        </p:nvSpPr>
        <p:spPr>
          <a:xfrm>
            <a:off x="1154953" y="3129280"/>
            <a:ext cx="3401063" cy="289559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64" name="Google Shape;64;p31"/>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1"/>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SzPts val="2800"/>
              <a:buNone/>
              <a:defRPr/>
            </a:lvl1pPr>
            <a:lvl2pPr marL="0" lvl="1" indent="0" algn="r">
              <a:lnSpc>
                <a:spcPct val="100000"/>
              </a:lnSpc>
              <a:spcBef>
                <a:spcPts val="0"/>
              </a:spcBef>
              <a:spcAft>
                <a:spcPts val="0"/>
              </a:spcAft>
              <a:buSzPts val="2800"/>
              <a:buNone/>
              <a:defRPr/>
            </a:lvl2pPr>
            <a:lvl3pPr marL="0" lvl="2" indent="0" algn="r">
              <a:lnSpc>
                <a:spcPct val="100000"/>
              </a:lnSpc>
              <a:spcBef>
                <a:spcPts val="0"/>
              </a:spcBef>
              <a:spcAft>
                <a:spcPts val="0"/>
              </a:spcAft>
              <a:buSzPts val="2800"/>
              <a:buNone/>
              <a:defRPr/>
            </a:lvl3pPr>
            <a:lvl4pPr marL="0" lvl="3" indent="0" algn="r">
              <a:lnSpc>
                <a:spcPct val="100000"/>
              </a:lnSpc>
              <a:spcBef>
                <a:spcPts val="0"/>
              </a:spcBef>
              <a:spcAft>
                <a:spcPts val="0"/>
              </a:spcAft>
              <a:buSzPts val="2800"/>
              <a:buNone/>
              <a:defRPr/>
            </a:lvl4pPr>
            <a:lvl5pPr marL="0" lvl="4" indent="0" algn="r">
              <a:lnSpc>
                <a:spcPct val="100000"/>
              </a:lnSpc>
              <a:spcBef>
                <a:spcPts val="0"/>
              </a:spcBef>
              <a:spcAft>
                <a:spcPts val="0"/>
              </a:spcAft>
              <a:buSzPts val="2800"/>
              <a:buNone/>
              <a:defRPr/>
            </a:lvl5pPr>
            <a:lvl6pPr marL="0" lvl="5" indent="0" algn="r">
              <a:lnSpc>
                <a:spcPct val="100000"/>
              </a:lnSpc>
              <a:spcBef>
                <a:spcPts val="0"/>
              </a:spcBef>
              <a:spcAft>
                <a:spcPts val="0"/>
              </a:spcAft>
              <a:buSzPts val="2800"/>
              <a:buNone/>
              <a:defRPr/>
            </a:lvl6pPr>
            <a:lvl7pPr marL="0" lvl="6" indent="0" algn="r">
              <a:lnSpc>
                <a:spcPct val="100000"/>
              </a:lnSpc>
              <a:spcBef>
                <a:spcPts val="0"/>
              </a:spcBef>
              <a:spcAft>
                <a:spcPts val="0"/>
              </a:spcAft>
              <a:buSzPts val="2800"/>
              <a:buNone/>
              <a:defRPr/>
            </a:lvl7pPr>
            <a:lvl8pPr marL="0" lvl="7" indent="0" algn="r">
              <a:lnSpc>
                <a:spcPct val="100000"/>
              </a:lnSpc>
              <a:spcBef>
                <a:spcPts val="0"/>
              </a:spcBef>
              <a:spcAft>
                <a:spcPts val="0"/>
              </a:spcAft>
              <a:buSzPts val="2800"/>
              <a:buNone/>
              <a:defRPr/>
            </a:lvl8pPr>
            <a:lvl9pPr marL="0" lvl="8" indent="0" algn="r">
              <a:lnSpc>
                <a:spcPct val="100000"/>
              </a:lnSpc>
              <a:spcBef>
                <a:spcPts val="0"/>
              </a:spcBef>
              <a:spcAft>
                <a:spcPts val="0"/>
              </a:spcAft>
              <a:buSzPts val="280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32"/>
          <p:cNvSpPr txBox="1">
            <a:spLocks noGrp="1"/>
          </p:cNvSpPr>
          <p:nvPr>
            <p:ph type="title"/>
          </p:nvPr>
        </p:nvSpPr>
        <p:spPr>
          <a:xfrm>
            <a:off x="1153907" y="1854192"/>
            <a:ext cx="5092906" cy="157480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3600"/>
              <a:buFont typeface="Century Gothic"/>
              <a:buNone/>
              <a:defRPr sz="36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2"/>
          <p:cNvSpPr>
            <a:spLocks noGrp="1"/>
          </p:cNvSpPr>
          <p:nvPr>
            <p:ph type="pic" idx="2"/>
          </p:nvPr>
        </p:nvSpPr>
        <p:spPr>
          <a:xfrm>
            <a:off x="6949546" y="1143000"/>
            <a:ext cx="3200400" cy="4572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rmAutofit/>
          </a:bodyPr>
          <a:lstStyle>
            <a:lvl1pPr marR="0" lvl="0" algn="ctr"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ADC5B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70" name="Google Shape;70;p32"/>
          <p:cNvSpPr txBox="1">
            <a:spLocks noGrp="1"/>
          </p:cNvSpPr>
          <p:nvPr>
            <p:ph type="body" idx="1"/>
          </p:nvPr>
        </p:nvSpPr>
        <p:spPr>
          <a:xfrm>
            <a:off x="1154954" y="3657600"/>
            <a:ext cx="5084979" cy="13716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71" name="Google Shape;71;p32"/>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2"/>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SzPts val="2800"/>
              <a:buNone/>
              <a:defRPr/>
            </a:lvl1pPr>
            <a:lvl2pPr marL="0" lvl="1" indent="0" algn="r">
              <a:lnSpc>
                <a:spcPct val="100000"/>
              </a:lnSpc>
              <a:spcBef>
                <a:spcPts val="0"/>
              </a:spcBef>
              <a:spcAft>
                <a:spcPts val="0"/>
              </a:spcAft>
              <a:buSzPts val="2800"/>
              <a:buNone/>
              <a:defRPr/>
            </a:lvl2pPr>
            <a:lvl3pPr marL="0" lvl="2" indent="0" algn="r">
              <a:lnSpc>
                <a:spcPct val="100000"/>
              </a:lnSpc>
              <a:spcBef>
                <a:spcPts val="0"/>
              </a:spcBef>
              <a:spcAft>
                <a:spcPts val="0"/>
              </a:spcAft>
              <a:buSzPts val="2800"/>
              <a:buNone/>
              <a:defRPr/>
            </a:lvl3pPr>
            <a:lvl4pPr marL="0" lvl="3" indent="0" algn="r">
              <a:lnSpc>
                <a:spcPct val="100000"/>
              </a:lnSpc>
              <a:spcBef>
                <a:spcPts val="0"/>
              </a:spcBef>
              <a:spcAft>
                <a:spcPts val="0"/>
              </a:spcAft>
              <a:buSzPts val="2800"/>
              <a:buNone/>
              <a:defRPr/>
            </a:lvl4pPr>
            <a:lvl5pPr marL="0" lvl="4" indent="0" algn="r">
              <a:lnSpc>
                <a:spcPct val="100000"/>
              </a:lnSpc>
              <a:spcBef>
                <a:spcPts val="0"/>
              </a:spcBef>
              <a:spcAft>
                <a:spcPts val="0"/>
              </a:spcAft>
              <a:buSzPts val="2800"/>
              <a:buNone/>
              <a:defRPr/>
            </a:lvl5pPr>
            <a:lvl6pPr marL="0" lvl="5" indent="0" algn="r">
              <a:lnSpc>
                <a:spcPct val="100000"/>
              </a:lnSpc>
              <a:spcBef>
                <a:spcPts val="0"/>
              </a:spcBef>
              <a:spcAft>
                <a:spcPts val="0"/>
              </a:spcAft>
              <a:buSzPts val="2800"/>
              <a:buNone/>
              <a:defRPr/>
            </a:lvl6pPr>
            <a:lvl7pPr marL="0" lvl="6" indent="0" algn="r">
              <a:lnSpc>
                <a:spcPct val="100000"/>
              </a:lnSpc>
              <a:spcBef>
                <a:spcPts val="0"/>
              </a:spcBef>
              <a:spcAft>
                <a:spcPts val="0"/>
              </a:spcAft>
              <a:buSzPts val="2800"/>
              <a:buNone/>
              <a:defRPr/>
            </a:lvl7pPr>
            <a:lvl8pPr marL="0" lvl="7" indent="0" algn="r">
              <a:lnSpc>
                <a:spcPct val="100000"/>
              </a:lnSpc>
              <a:spcBef>
                <a:spcPts val="0"/>
              </a:spcBef>
              <a:spcAft>
                <a:spcPts val="0"/>
              </a:spcAft>
              <a:buSzPts val="2800"/>
              <a:buNone/>
              <a:defRPr/>
            </a:lvl8pPr>
            <a:lvl9pPr marL="0" lvl="8" indent="0" algn="r">
              <a:lnSpc>
                <a:spcPct val="100000"/>
              </a:lnSpc>
              <a:spcBef>
                <a:spcPts val="0"/>
              </a:spcBef>
              <a:spcAft>
                <a:spcPts val="0"/>
              </a:spcAft>
              <a:buSzPts val="280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5FBF2"/>
            </a:gs>
            <a:gs pos="74000">
              <a:srgbClr val="ACDC9C"/>
            </a:gs>
            <a:gs pos="83000">
              <a:srgbClr val="ACDC9C"/>
            </a:gs>
            <a:gs pos="100000">
              <a:srgbClr val="C8E7BD"/>
            </a:gs>
          </a:gsLst>
          <a:lin ang="5400000" scaled="0"/>
        </a:gradFill>
        <a:effectLst/>
      </p:bgPr>
    </p:bg>
    <p:spTree>
      <p:nvGrpSpPr>
        <p:cNvPr id="1" name="Shape 5"/>
        <p:cNvGrpSpPr/>
        <p:nvPr/>
      </p:nvGrpSpPr>
      <p:grpSpPr>
        <a:xfrm>
          <a:off x="0" y="0"/>
          <a:ext cx="0" cy="0"/>
          <a:chOff x="0" y="0"/>
          <a:chExt cx="0" cy="0"/>
        </a:xfrm>
      </p:grpSpPr>
      <p:pic>
        <p:nvPicPr>
          <p:cNvPr id="6" name="Google Shape;6;p23"/>
          <p:cNvPicPr preferRelativeResize="0"/>
          <p:nvPr/>
        </p:nvPicPr>
        <p:blipFill rotWithShape="1">
          <a:blip r:embed="rId19">
            <a:alphaModFix/>
          </a:blip>
          <a:srcRect l="3613"/>
          <a:stretch/>
        </p:blipFill>
        <p:spPr>
          <a:xfrm>
            <a:off x="0" y="2669685"/>
            <a:ext cx="4037012" cy="4188315"/>
          </a:xfrm>
          <a:prstGeom prst="rect">
            <a:avLst/>
          </a:prstGeom>
          <a:noFill/>
          <a:ln>
            <a:noFill/>
          </a:ln>
        </p:spPr>
      </p:pic>
      <p:pic>
        <p:nvPicPr>
          <p:cNvPr id="7" name="Google Shape;7;p23"/>
          <p:cNvPicPr preferRelativeResize="0"/>
          <p:nvPr/>
        </p:nvPicPr>
        <p:blipFill rotWithShape="1">
          <a:blip r:embed="rId20">
            <a:alphaModFix/>
          </a:blip>
          <a:srcRect l="35640"/>
          <a:stretch/>
        </p:blipFill>
        <p:spPr>
          <a:xfrm>
            <a:off x="0" y="2892347"/>
            <a:ext cx="1522412" cy="2365453"/>
          </a:xfrm>
          <a:prstGeom prst="rect">
            <a:avLst/>
          </a:prstGeom>
          <a:noFill/>
          <a:ln>
            <a:noFill/>
          </a:ln>
        </p:spPr>
      </p:pic>
      <p:sp>
        <p:nvSpPr>
          <p:cNvPr id="8" name="Google Shape;8;p23"/>
          <p:cNvSpPr/>
          <p:nvPr/>
        </p:nvSpPr>
        <p:spPr>
          <a:xfrm>
            <a:off x="8609012" y="1676400"/>
            <a:ext cx="2819400" cy="2819400"/>
          </a:xfrm>
          <a:prstGeom prst="ellipse">
            <a:avLst/>
          </a:prstGeom>
          <a:gradFill>
            <a:gsLst>
              <a:gs pos="0">
                <a:srgbClr val="86A794">
                  <a:alpha val="6666"/>
                </a:srgbClr>
              </a:gs>
              <a:gs pos="36000">
                <a:srgbClr val="86A794">
                  <a:alpha val="5882"/>
                </a:srgbClr>
              </a:gs>
              <a:gs pos="69000">
                <a:srgbClr val="86A794">
                  <a:alpha val="0"/>
                </a:srgbClr>
              </a:gs>
              <a:gs pos="100000">
                <a:srgbClr val="86A794">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oogle Shape;9;p23"/>
          <p:cNvPicPr preferRelativeResize="0"/>
          <p:nvPr/>
        </p:nvPicPr>
        <p:blipFill rotWithShape="1">
          <a:blip r:embed="rId21">
            <a:alphaModFix/>
          </a:blip>
          <a:srcRect t="28812"/>
          <a:stretch/>
        </p:blipFill>
        <p:spPr>
          <a:xfrm>
            <a:off x="7999412" y="0"/>
            <a:ext cx="1603387" cy="1141407"/>
          </a:xfrm>
          <a:prstGeom prst="rect">
            <a:avLst/>
          </a:prstGeom>
          <a:noFill/>
          <a:ln>
            <a:noFill/>
          </a:ln>
        </p:spPr>
      </p:pic>
      <p:pic>
        <p:nvPicPr>
          <p:cNvPr id="10" name="Google Shape;10;p23"/>
          <p:cNvPicPr preferRelativeResize="0"/>
          <p:nvPr/>
        </p:nvPicPr>
        <p:blipFill rotWithShape="1">
          <a:blip r:embed="rId22">
            <a:alphaModFix/>
          </a:blip>
          <a:srcRect b="23320"/>
          <a:stretch/>
        </p:blipFill>
        <p:spPr>
          <a:xfrm>
            <a:off x="8605878" y="6096000"/>
            <a:ext cx="993734" cy="762000"/>
          </a:xfrm>
          <a:prstGeom prst="rect">
            <a:avLst/>
          </a:prstGeom>
          <a:noFill/>
          <a:ln>
            <a:noFill/>
          </a:ln>
        </p:spPr>
      </p:pic>
      <p:sp>
        <p:nvSpPr>
          <p:cNvPr id="11" name="Google Shape;11;p23"/>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3"/>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lt2"/>
              </a:buClr>
              <a:buSzPts val="4200"/>
              <a:buFont typeface="Century Gothic"/>
              <a:buNone/>
              <a:defRPr sz="42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3" name="Google Shape;13;p23"/>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rmAutofit/>
          </a:bodyPr>
          <a:lstStyle>
            <a:lvl1pPr marL="457200" marR="0" lvl="0" indent="-330200" algn="l" rtl="0">
              <a:spcBef>
                <a:spcPts val="1000"/>
              </a:spcBef>
              <a:spcAft>
                <a:spcPts val="0"/>
              </a:spcAft>
              <a:buClr>
                <a:srgbClr val="ADC5B8"/>
              </a:buClr>
              <a:buSzPts val="16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914400" marR="0" lvl="1" indent="-320040" algn="l" rtl="0">
              <a:spcBef>
                <a:spcPts val="1000"/>
              </a:spcBef>
              <a:spcAft>
                <a:spcPts val="0"/>
              </a:spcAft>
              <a:buClr>
                <a:srgbClr val="ADC5B8"/>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371600" marR="0" lvl="2" indent="-309880" algn="l" rtl="0">
              <a:spcBef>
                <a:spcPts val="1000"/>
              </a:spcBef>
              <a:spcAft>
                <a:spcPts val="0"/>
              </a:spcAft>
              <a:buClr>
                <a:srgbClr val="ADC5B8"/>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828800" marR="0" lvl="3" indent="-299719" algn="l" rtl="0">
              <a:spcBef>
                <a:spcPts val="1000"/>
              </a:spcBef>
              <a:spcAft>
                <a:spcPts val="0"/>
              </a:spcAft>
              <a:buClr>
                <a:srgbClr val="ADC5B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286000" marR="0" lvl="4" indent="-299720" algn="l" rtl="0">
              <a:spcBef>
                <a:spcPts val="1000"/>
              </a:spcBef>
              <a:spcAft>
                <a:spcPts val="0"/>
              </a:spcAft>
              <a:buClr>
                <a:srgbClr val="ADC5B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743200" marR="0" lvl="5" indent="-299720" algn="l" rtl="0">
              <a:spcBef>
                <a:spcPts val="1000"/>
              </a:spcBef>
              <a:spcAft>
                <a:spcPts val="0"/>
              </a:spcAft>
              <a:buClr>
                <a:srgbClr val="ADC5B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3200400" marR="0" lvl="6" indent="-299720" algn="l" rtl="0">
              <a:spcBef>
                <a:spcPts val="1000"/>
              </a:spcBef>
              <a:spcAft>
                <a:spcPts val="0"/>
              </a:spcAft>
              <a:buClr>
                <a:srgbClr val="ADC5B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657600" marR="0" lvl="7" indent="-299720" algn="l" rtl="0">
              <a:spcBef>
                <a:spcPts val="1000"/>
              </a:spcBef>
              <a:spcAft>
                <a:spcPts val="0"/>
              </a:spcAft>
              <a:buClr>
                <a:srgbClr val="ADC5B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4114800" marR="0" lvl="8" indent="-299720" algn="l" rtl="0">
              <a:spcBef>
                <a:spcPts val="1000"/>
              </a:spcBef>
              <a:spcAft>
                <a:spcPts val="0"/>
              </a:spcAft>
              <a:buClr>
                <a:srgbClr val="ADC5B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4" name="Google Shape;14;p23"/>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1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5" name="Google Shape;15;p23"/>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1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6" name="Google Shape;16;p2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hyperlink" Target="mailto:badgers@woodlands.cheshire.sch.uk"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hyperlink" Target="http://www.cheshirewestandchester.gov.uk/EYpupilpremiu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
          <p:cNvPicPr preferRelativeResize="0"/>
          <p:nvPr/>
        </p:nvPicPr>
        <p:blipFill rotWithShape="1">
          <a:blip r:embed="rId3">
            <a:alphaModFix/>
          </a:blip>
          <a:srcRect/>
          <a:stretch/>
        </p:blipFill>
        <p:spPr>
          <a:xfrm>
            <a:off x="4189501" y="3103418"/>
            <a:ext cx="2862463" cy="2353499"/>
          </a:xfrm>
          <a:prstGeom prst="rect">
            <a:avLst/>
          </a:prstGeom>
          <a:noFill/>
          <a:ln>
            <a:noFill/>
          </a:ln>
        </p:spPr>
      </p:pic>
      <p:sp>
        <p:nvSpPr>
          <p:cNvPr id="148" name="Google Shape;148;p1"/>
          <p:cNvSpPr txBox="1"/>
          <p:nvPr/>
        </p:nvSpPr>
        <p:spPr>
          <a:xfrm>
            <a:off x="1894114" y="467729"/>
            <a:ext cx="7733211" cy="14465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GB" sz="4400" b="1" i="0" u="none" strike="noStrike" cap="none">
                <a:solidFill>
                  <a:srgbClr val="2A4F1C"/>
                </a:solidFill>
                <a:latin typeface="Arial"/>
                <a:ea typeface="Arial"/>
                <a:cs typeface="Arial"/>
                <a:sym typeface="Arial"/>
              </a:rPr>
              <a:t>A Warm Welcome to Nursery September 2021</a:t>
            </a:r>
            <a:endParaRPr sz="4400" b="1" i="0" u="none" strike="noStrike" cap="none">
              <a:solidFill>
                <a:srgbClr val="2A4F1C"/>
              </a:solidFill>
              <a:latin typeface="Arial"/>
              <a:ea typeface="Arial"/>
              <a:cs typeface="Arial"/>
              <a:sym typeface="Arial"/>
            </a:endParaRPr>
          </a:p>
        </p:txBody>
      </p:sp>
      <p:sp>
        <p:nvSpPr>
          <p:cNvPr id="149" name="Google Shape;149;p1"/>
          <p:cNvSpPr txBox="1"/>
          <p:nvPr/>
        </p:nvSpPr>
        <p:spPr>
          <a:xfrm>
            <a:off x="1958036" y="5428093"/>
            <a:ext cx="7733211"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rgbClr val="3F7818"/>
                </a:solidFill>
                <a:latin typeface="Arial"/>
                <a:ea typeface="Arial"/>
                <a:cs typeface="Arial"/>
                <a:sym typeface="Arial"/>
              </a:rPr>
              <a:t>Woodlands Primary School</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9"/>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92D050"/>
              </a:buClr>
              <a:buSzPts val="4200"/>
              <a:buFont typeface="Century Gothic"/>
              <a:buNone/>
            </a:pPr>
            <a:r>
              <a:rPr lang="en-GB" b="1">
                <a:solidFill>
                  <a:srgbClr val="92D050"/>
                </a:solidFill>
              </a:rPr>
              <a:t>7 Areas of Learning</a:t>
            </a:r>
            <a:endParaRPr b="1">
              <a:solidFill>
                <a:srgbClr val="92D050"/>
              </a:solidFill>
            </a:endParaRPr>
          </a:p>
        </p:txBody>
      </p:sp>
      <p:sp>
        <p:nvSpPr>
          <p:cNvPr id="228" name="Google Shape;228;p9"/>
          <p:cNvSpPr txBox="1">
            <a:spLocks noGrp="1"/>
          </p:cNvSpPr>
          <p:nvPr>
            <p:ph type="body" idx="1"/>
          </p:nvPr>
        </p:nvSpPr>
        <p:spPr>
          <a:xfrm>
            <a:off x="404950" y="1593274"/>
            <a:ext cx="11220994" cy="4925092"/>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spcBef>
                <a:spcPts val="0"/>
              </a:spcBef>
              <a:spcAft>
                <a:spcPts val="0"/>
              </a:spcAft>
              <a:buSzPct val="80000"/>
              <a:buNone/>
            </a:pPr>
            <a:r>
              <a:rPr lang="en-GB">
                <a:solidFill>
                  <a:schemeClr val="dk1"/>
                </a:solidFill>
              </a:rPr>
              <a:t>There are three areas that are particularly important for building a foundation for igniting children’s curiosity and enthusiasm for learning, forming relationships and thriving. These are called the prime areas: </a:t>
            </a:r>
            <a:endParaRPr>
              <a:solidFill>
                <a:schemeClr val="dk1"/>
              </a:solidFill>
            </a:endParaRPr>
          </a:p>
          <a:p>
            <a:pPr marL="0" lvl="0" indent="0" algn="l" rtl="0">
              <a:spcBef>
                <a:spcPts val="1000"/>
              </a:spcBef>
              <a:spcAft>
                <a:spcPts val="0"/>
              </a:spcAft>
              <a:buSzPct val="80000"/>
              <a:buNone/>
            </a:pPr>
            <a:r>
              <a:rPr lang="en-GB">
                <a:solidFill>
                  <a:schemeClr val="dk1"/>
                </a:solidFill>
              </a:rPr>
              <a:t>• Communication and Language </a:t>
            </a:r>
            <a:endParaRPr/>
          </a:p>
          <a:p>
            <a:pPr marL="0" lvl="0" indent="0" algn="l" rtl="0">
              <a:spcBef>
                <a:spcPts val="1000"/>
              </a:spcBef>
              <a:spcAft>
                <a:spcPts val="0"/>
              </a:spcAft>
              <a:buSzPct val="80000"/>
              <a:buNone/>
            </a:pPr>
            <a:r>
              <a:rPr lang="en-GB">
                <a:solidFill>
                  <a:schemeClr val="dk1"/>
                </a:solidFill>
              </a:rPr>
              <a:t>• Physical Development </a:t>
            </a:r>
            <a:endParaRPr/>
          </a:p>
          <a:p>
            <a:pPr marL="0" lvl="0" indent="0" algn="l" rtl="0">
              <a:spcBef>
                <a:spcPts val="1000"/>
              </a:spcBef>
              <a:spcAft>
                <a:spcPts val="0"/>
              </a:spcAft>
              <a:buSzPct val="80000"/>
              <a:buNone/>
            </a:pPr>
            <a:r>
              <a:rPr lang="en-GB">
                <a:solidFill>
                  <a:schemeClr val="dk1"/>
                </a:solidFill>
              </a:rPr>
              <a:t>• Personal, Social and Emotional Development  </a:t>
            </a:r>
            <a:endParaRPr/>
          </a:p>
          <a:p>
            <a:pPr marL="0" lvl="0" indent="0" algn="l" rtl="0">
              <a:spcBef>
                <a:spcPts val="1000"/>
              </a:spcBef>
              <a:spcAft>
                <a:spcPts val="0"/>
              </a:spcAft>
              <a:buSzPct val="80000"/>
              <a:buNone/>
            </a:pPr>
            <a:endParaRPr>
              <a:solidFill>
                <a:schemeClr val="dk1"/>
              </a:solidFill>
            </a:endParaRPr>
          </a:p>
          <a:p>
            <a:pPr marL="0" lvl="0" indent="0" algn="l" rtl="0">
              <a:spcBef>
                <a:spcPts val="1000"/>
              </a:spcBef>
              <a:spcAft>
                <a:spcPts val="0"/>
              </a:spcAft>
              <a:buSzPct val="80000"/>
              <a:buNone/>
            </a:pPr>
            <a:r>
              <a:rPr lang="en-GB">
                <a:solidFill>
                  <a:schemeClr val="dk1"/>
                </a:solidFill>
              </a:rPr>
              <a:t>There are 4 other areas that support children through which the three prime areas are strengthened and applied. These are called the specific areas and are: </a:t>
            </a:r>
            <a:endParaRPr/>
          </a:p>
          <a:p>
            <a:pPr marL="0" lvl="0" indent="0" algn="l" rtl="0">
              <a:spcBef>
                <a:spcPts val="1000"/>
              </a:spcBef>
              <a:spcAft>
                <a:spcPts val="0"/>
              </a:spcAft>
              <a:buSzPct val="80000"/>
              <a:buNone/>
            </a:pPr>
            <a:r>
              <a:rPr lang="en-GB">
                <a:solidFill>
                  <a:schemeClr val="dk1"/>
                </a:solidFill>
              </a:rPr>
              <a:t>• Literacy </a:t>
            </a:r>
            <a:endParaRPr/>
          </a:p>
          <a:p>
            <a:pPr marL="0" lvl="0" indent="0" algn="l" rtl="0">
              <a:spcBef>
                <a:spcPts val="1000"/>
              </a:spcBef>
              <a:spcAft>
                <a:spcPts val="0"/>
              </a:spcAft>
              <a:buSzPct val="80000"/>
              <a:buNone/>
            </a:pPr>
            <a:r>
              <a:rPr lang="en-GB">
                <a:solidFill>
                  <a:schemeClr val="dk1"/>
                </a:solidFill>
              </a:rPr>
              <a:t>• Mathematics </a:t>
            </a:r>
            <a:endParaRPr/>
          </a:p>
          <a:p>
            <a:pPr marL="0" lvl="0" indent="0" algn="l" rtl="0">
              <a:spcBef>
                <a:spcPts val="1000"/>
              </a:spcBef>
              <a:spcAft>
                <a:spcPts val="0"/>
              </a:spcAft>
              <a:buSzPct val="80000"/>
              <a:buNone/>
            </a:pPr>
            <a:r>
              <a:rPr lang="en-GB">
                <a:solidFill>
                  <a:schemeClr val="dk1"/>
                </a:solidFill>
              </a:rPr>
              <a:t>• Understanding the World </a:t>
            </a:r>
            <a:endParaRPr/>
          </a:p>
          <a:p>
            <a:pPr marL="0" lvl="0" indent="0" algn="l" rtl="0">
              <a:spcBef>
                <a:spcPts val="1000"/>
              </a:spcBef>
              <a:spcAft>
                <a:spcPts val="0"/>
              </a:spcAft>
              <a:buSzPct val="80000"/>
              <a:buNone/>
            </a:pPr>
            <a:r>
              <a:rPr lang="en-GB">
                <a:solidFill>
                  <a:schemeClr val="dk1"/>
                </a:solidFill>
              </a:rPr>
              <a:t>• Expressive Arts and Design</a:t>
            </a:r>
            <a:endParaRPr>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0"/>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92D050"/>
              </a:buClr>
              <a:buSzPts val="4200"/>
              <a:buFont typeface="Century Gothic"/>
              <a:buNone/>
            </a:pPr>
            <a:r>
              <a:rPr lang="en-GB" b="1">
                <a:solidFill>
                  <a:srgbClr val="92D050"/>
                </a:solidFill>
              </a:rPr>
              <a:t>The areas of learning are further broken down into:</a:t>
            </a:r>
            <a:endParaRPr b="1">
              <a:solidFill>
                <a:srgbClr val="92D050"/>
              </a:solidFill>
            </a:endParaRPr>
          </a:p>
        </p:txBody>
      </p:sp>
      <p:sp>
        <p:nvSpPr>
          <p:cNvPr id="234" name="Google Shape;234;p10"/>
          <p:cNvSpPr txBox="1">
            <a:spLocks noGrp="1"/>
          </p:cNvSpPr>
          <p:nvPr>
            <p:ph type="body" idx="1"/>
          </p:nvPr>
        </p:nvSpPr>
        <p:spPr>
          <a:xfrm>
            <a:off x="404950" y="1853248"/>
            <a:ext cx="11220994" cy="4665117"/>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SzPts val="1600"/>
              <a:buNone/>
            </a:pPr>
            <a:r>
              <a:rPr lang="en-GB">
                <a:solidFill>
                  <a:srgbClr val="2A4F1C"/>
                </a:solidFill>
              </a:rPr>
              <a:t>Prime areas: </a:t>
            </a:r>
            <a:endParaRPr/>
          </a:p>
          <a:p>
            <a:pPr marL="0" lvl="0" indent="0" algn="l" rtl="0">
              <a:spcBef>
                <a:spcPts val="1000"/>
              </a:spcBef>
              <a:spcAft>
                <a:spcPts val="0"/>
              </a:spcAft>
              <a:buSzPts val="1600"/>
              <a:buNone/>
            </a:pPr>
            <a:r>
              <a:rPr lang="en-GB">
                <a:solidFill>
                  <a:srgbClr val="2A4F1C"/>
                </a:solidFill>
              </a:rPr>
              <a:t>• </a:t>
            </a:r>
            <a:r>
              <a:rPr lang="en-GB" b="1">
                <a:solidFill>
                  <a:srgbClr val="2A4F1C"/>
                </a:solidFill>
              </a:rPr>
              <a:t>Communication and Language</a:t>
            </a:r>
            <a:r>
              <a:rPr lang="en-GB">
                <a:solidFill>
                  <a:srgbClr val="2A4F1C"/>
                </a:solidFill>
              </a:rPr>
              <a:t>: Listening, Attention and Understanding/Speaking</a:t>
            </a:r>
            <a:endParaRPr/>
          </a:p>
          <a:p>
            <a:pPr marL="0" lvl="0" indent="0" algn="l" rtl="0">
              <a:spcBef>
                <a:spcPts val="1000"/>
              </a:spcBef>
              <a:spcAft>
                <a:spcPts val="0"/>
              </a:spcAft>
              <a:buSzPts val="1600"/>
              <a:buNone/>
            </a:pPr>
            <a:r>
              <a:rPr lang="en-GB">
                <a:solidFill>
                  <a:srgbClr val="2A4F1C"/>
                </a:solidFill>
              </a:rPr>
              <a:t>• </a:t>
            </a:r>
            <a:r>
              <a:rPr lang="en-GB" b="1">
                <a:solidFill>
                  <a:srgbClr val="2A4F1C"/>
                </a:solidFill>
              </a:rPr>
              <a:t>Physical Development</a:t>
            </a:r>
            <a:r>
              <a:rPr lang="en-GB">
                <a:solidFill>
                  <a:srgbClr val="2A4F1C"/>
                </a:solidFill>
              </a:rPr>
              <a:t>: Gross Motor Skills/Fine Motor Skills</a:t>
            </a:r>
            <a:endParaRPr/>
          </a:p>
          <a:p>
            <a:pPr marL="0" lvl="0" indent="0" algn="l" rtl="0">
              <a:spcBef>
                <a:spcPts val="1000"/>
              </a:spcBef>
              <a:spcAft>
                <a:spcPts val="0"/>
              </a:spcAft>
              <a:buSzPts val="1600"/>
              <a:buNone/>
            </a:pPr>
            <a:r>
              <a:rPr lang="en-GB">
                <a:solidFill>
                  <a:srgbClr val="2A4F1C"/>
                </a:solidFill>
              </a:rPr>
              <a:t>• </a:t>
            </a:r>
            <a:r>
              <a:rPr lang="en-GB" b="1">
                <a:solidFill>
                  <a:srgbClr val="2A4F1C"/>
                </a:solidFill>
              </a:rPr>
              <a:t>Personal, Social and Emotional Development</a:t>
            </a:r>
            <a:r>
              <a:rPr lang="en-GB">
                <a:solidFill>
                  <a:srgbClr val="2A4F1C"/>
                </a:solidFill>
              </a:rPr>
              <a:t>:  Building Relationships/Managing Self/Self – Regulation </a:t>
            </a:r>
            <a:endParaRPr>
              <a:solidFill>
                <a:srgbClr val="2A4F1C"/>
              </a:solidFill>
            </a:endParaRPr>
          </a:p>
          <a:p>
            <a:pPr marL="0" lvl="0" indent="0" algn="l" rtl="0">
              <a:spcBef>
                <a:spcPts val="1000"/>
              </a:spcBef>
              <a:spcAft>
                <a:spcPts val="0"/>
              </a:spcAft>
              <a:buSzPts val="1600"/>
              <a:buNone/>
            </a:pPr>
            <a:endParaRPr>
              <a:solidFill>
                <a:srgbClr val="2A4F1C"/>
              </a:solidFill>
            </a:endParaRPr>
          </a:p>
          <a:p>
            <a:pPr marL="0" lvl="0" indent="0" algn="l" rtl="0">
              <a:spcBef>
                <a:spcPts val="1000"/>
              </a:spcBef>
              <a:spcAft>
                <a:spcPts val="0"/>
              </a:spcAft>
              <a:buSzPts val="1600"/>
              <a:buNone/>
            </a:pPr>
            <a:r>
              <a:rPr lang="en-GB">
                <a:solidFill>
                  <a:srgbClr val="2A4F1C"/>
                </a:solidFill>
              </a:rPr>
              <a:t>Specific areas are: </a:t>
            </a:r>
            <a:endParaRPr/>
          </a:p>
          <a:p>
            <a:pPr marL="0" lvl="0" indent="0" algn="l" rtl="0">
              <a:spcBef>
                <a:spcPts val="1000"/>
              </a:spcBef>
              <a:spcAft>
                <a:spcPts val="0"/>
              </a:spcAft>
              <a:buSzPts val="1600"/>
              <a:buNone/>
            </a:pPr>
            <a:r>
              <a:rPr lang="en-GB">
                <a:solidFill>
                  <a:srgbClr val="2A4F1C"/>
                </a:solidFill>
              </a:rPr>
              <a:t>•</a:t>
            </a:r>
            <a:r>
              <a:rPr lang="en-GB" b="1">
                <a:solidFill>
                  <a:srgbClr val="2A4F1C"/>
                </a:solidFill>
              </a:rPr>
              <a:t> Literacy</a:t>
            </a:r>
            <a:r>
              <a:rPr lang="en-GB">
                <a:solidFill>
                  <a:srgbClr val="2A4F1C"/>
                </a:solidFill>
              </a:rPr>
              <a:t>: Comprehension/Word Reading/ Writing</a:t>
            </a:r>
            <a:endParaRPr/>
          </a:p>
          <a:p>
            <a:pPr marL="0" lvl="0" indent="0" algn="l" rtl="0">
              <a:spcBef>
                <a:spcPts val="1000"/>
              </a:spcBef>
              <a:spcAft>
                <a:spcPts val="0"/>
              </a:spcAft>
              <a:buSzPts val="1600"/>
              <a:buNone/>
            </a:pPr>
            <a:r>
              <a:rPr lang="en-GB">
                <a:solidFill>
                  <a:srgbClr val="2A4F1C"/>
                </a:solidFill>
              </a:rPr>
              <a:t>• </a:t>
            </a:r>
            <a:r>
              <a:rPr lang="en-GB" b="1">
                <a:solidFill>
                  <a:srgbClr val="2A4F1C"/>
                </a:solidFill>
              </a:rPr>
              <a:t>Mathematics</a:t>
            </a:r>
            <a:r>
              <a:rPr lang="en-GB">
                <a:solidFill>
                  <a:srgbClr val="2A4F1C"/>
                </a:solidFill>
              </a:rPr>
              <a:t>: Number/Numerical Patterns</a:t>
            </a:r>
            <a:endParaRPr/>
          </a:p>
          <a:p>
            <a:pPr marL="0" lvl="0" indent="0" algn="l" rtl="0">
              <a:spcBef>
                <a:spcPts val="1000"/>
              </a:spcBef>
              <a:spcAft>
                <a:spcPts val="0"/>
              </a:spcAft>
              <a:buSzPts val="1600"/>
              <a:buNone/>
            </a:pPr>
            <a:r>
              <a:rPr lang="en-GB">
                <a:solidFill>
                  <a:srgbClr val="2A4F1C"/>
                </a:solidFill>
              </a:rPr>
              <a:t>• </a:t>
            </a:r>
            <a:r>
              <a:rPr lang="en-GB" b="1">
                <a:solidFill>
                  <a:srgbClr val="2A4F1C"/>
                </a:solidFill>
              </a:rPr>
              <a:t>Understanding the World</a:t>
            </a:r>
            <a:r>
              <a:rPr lang="en-GB">
                <a:solidFill>
                  <a:srgbClr val="2A4F1C"/>
                </a:solidFill>
              </a:rPr>
              <a:t>: People, Culture and Communities/ The Natural World/Past and Present</a:t>
            </a:r>
            <a:endParaRPr/>
          </a:p>
          <a:p>
            <a:pPr marL="0" lvl="0" indent="0" algn="l" rtl="0">
              <a:spcBef>
                <a:spcPts val="1000"/>
              </a:spcBef>
              <a:spcAft>
                <a:spcPts val="0"/>
              </a:spcAft>
              <a:buSzPts val="1600"/>
              <a:buNone/>
            </a:pPr>
            <a:r>
              <a:rPr lang="en-GB" b="1">
                <a:solidFill>
                  <a:srgbClr val="2A4F1C"/>
                </a:solidFill>
              </a:rPr>
              <a:t>• Expressive Arts and Design</a:t>
            </a:r>
            <a:r>
              <a:rPr lang="en-GB">
                <a:solidFill>
                  <a:srgbClr val="2A4F1C"/>
                </a:solidFill>
              </a:rPr>
              <a:t>: Creating with Materials/Being Imaginative and Expressive</a:t>
            </a:r>
            <a:endParaRPr>
              <a:solidFill>
                <a:srgbClr val="2A4F1C"/>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1"/>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92D050"/>
              </a:buClr>
              <a:buSzPts val="4200"/>
              <a:buFont typeface="Century Gothic"/>
              <a:buNone/>
            </a:pPr>
            <a:r>
              <a:rPr lang="en-GB" b="1">
                <a:solidFill>
                  <a:srgbClr val="92D050"/>
                </a:solidFill>
              </a:rPr>
              <a:t>Tapestry</a:t>
            </a:r>
            <a:endParaRPr b="1">
              <a:solidFill>
                <a:srgbClr val="92D050"/>
              </a:solidFill>
            </a:endParaRPr>
          </a:p>
        </p:txBody>
      </p:sp>
      <p:sp>
        <p:nvSpPr>
          <p:cNvPr id="240" name="Google Shape;240;p11"/>
          <p:cNvSpPr txBox="1">
            <a:spLocks noGrp="1"/>
          </p:cNvSpPr>
          <p:nvPr>
            <p:ph type="body" idx="1"/>
          </p:nvPr>
        </p:nvSpPr>
        <p:spPr>
          <a:xfrm>
            <a:off x="1103312" y="1413164"/>
            <a:ext cx="8946541" cy="4835235"/>
          </a:xfrm>
          <a:prstGeom prst="rect">
            <a:avLst/>
          </a:prstGeom>
          <a:noFill/>
          <a:ln>
            <a:noFill/>
          </a:ln>
        </p:spPr>
        <p:txBody>
          <a:bodyPr spcFirstLastPara="1" wrap="square" lIns="91425" tIns="45700" rIns="91425" bIns="45700" anchor="t" anchorCtr="0">
            <a:normAutofit fontScale="92500"/>
          </a:bodyPr>
          <a:lstStyle/>
          <a:p>
            <a:pPr marL="342900" lvl="0" indent="-342900" algn="l" rtl="0">
              <a:lnSpc>
                <a:spcPct val="150000"/>
              </a:lnSpc>
              <a:spcBef>
                <a:spcPts val="0"/>
              </a:spcBef>
              <a:spcAft>
                <a:spcPts val="0"/>
              </a:spcAft>
              <a:buSzPct val="80000"/>
              <a:buChar char="►"/>
            </a:pPr>
            <a:r>
              <a:rPr lang="en-GB" sz="2400">
                <a:solidFill>
                  <a:schemeClr val="dk1"/>
                </a:solidFill>
              </a:rPr>
              <a:t>Tapestry is an online learning journal which we use across Nursery and Reception. </a:t>
            </a:r>
            <a:endParaRPr/>
          </a:p>
          <a:p>
            <a:pPr marL="342900" lvl="0" indent="-342900" algn="l" rtl="0">
              <a:lnSpc>
                <a:spcPct val="150000"/>
              </a:lnSpc>
              <a:spcBef>
                <a:spcPts val="1000"/>
              </a:spcBef>
              <a:spcAft>
                <a:spcPts val="0"/>
              </a:spcAft>
              <a:buSzPct val="80000"/>
              <a:buChar char="►"/>
            </a:pPr>
            <a:r>
              <a:rPr lang="en-GB" sz="2400">
                <a:solidFill>
                  <a:schemeClr val="dk1"/>
                </a:solidFill>
              </a:rPr>
              <a:t>This means that all children in EYFS have a personal online learning journal which records photos, observations and comments to build a record of their experiences during their time with us. </a:t>
            </a:r>
            <a:endParaRPr/>
          </a:p>
          <a:p>
            <a:pPr marL="342900" lvl="0" indent="-342900" algn="l" rtl="0">
              <a:lnSpc>
                <a:spcPct val="150000"/>
              </a:lnSpc>
              <a:spcBef>
                <a:spcPts val="1000"/>
              </a:spcBef>
              <a:spcAft>
                <a:spcPts val="0"/>
              </a:spcAft>
              <a:buSzPct val="80000"/>
              <a:buChar char="►"/>
            </a:pPr>
            <a:r>
              <a:rPr lang="en-GB" sz="2400">
                <a:solidFill>
                  <a:schemeClr val="dk1"/>
                </a:solidFill>
              </a:rPr>
              <a:t>You will be invited to join this portal in the Autumn term to be able to view and comment on your child’s EYFS journey.</a:t>
            </a:r>
            <a:endParaRPr sz="24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2"/>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92D050"/>
              </a:buClr>
              <a:buSzPts val="4200"/>
              <a:buFont typeface="Century Gothic"/>
              <a:buNone/>
            </a:pPr>
            <a:r>
              <a:rPr lang="en-GB" b="1">
                <a:solidFill>
                  <a:srgbClr val="92D050"/>
                </a:solidFill>
              </a:rPr>
              <a:t>School uniform and other belongings </a:t>
            </a:r>
            <a:endParaRPr b="1">
              <a:solidFill>
                <a:srgbClr val="92D050"/>
              </a:solidFill>
            </a:endParaRPr>
          </a:p>
        </p:txBody>
      </p:sp>
      <p:sp>
        <p:nvSpPr>
          <p:cNvPr id="246" name="Google Shape;246;p12"/>
          <p:cNvSpPr txBox="1">
            <a:spLocks noGrp="1"/>
          </p:cNvSpPr>
          <p:nvPr>
            <p:ph type="body" idx="1"/>
          </p:nvPr>
        </p:nvSpPr>
        <p:spPr>
          <a:xfrm>
            <a:off x="760461" y="2105890"/>
            <a:ext cx="10240048" cy="4378037"/>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SzPts val="2240"/>
              <a:buChar char="►"/>
            </a:pPr>
            <a:r>
              <a:rPr lang="en-GB" sz="2800">
                <a:solidFill>
                  <a:srgbClr val="2A4F1C"/>
                </a:solidFill>
                <a:latin typeface="Century Gothic"/>
                <a:ea typeface="Century Gothic"/>
                <a:cs typeface="Century Gothic"/>
                <a:sym typeface="Century Gothic"/>
              </a:rPr>
              <a:t>Please label all of your child’s belongings including; water bottles, lunchboxes, coats and school uniform.</a:t>
            </a:r>
            <a:endParaRPr/>
          </a:p>
          <a:p>
            <a:pPr marL="342900" lvl="0" indent="-342900" algn="l" rtl="0">
              <a:spcBef>
                <a:spcPts val="1000"/>
              </a:spcBef>
              <a:spcAft>
                <a:spcPts val="0"/>
              </a:spcAft>
              <a:buSzPts val="2240"/>
              <a:buChar char="►"/>
            </a:pPr>
            <a:r>
              <a:rPr lang="en-GB" sz="2800">
                <a:solidFill>
                  <a:srgbClr val="2A4F1C"/>
                </a:solidFill>
                <a:latin typeface="Century Gothic"/>
                <a:ea typeface="Century Gothic"/>
                <a:cs typeface="Century Gothic"/>
                <a:sym typeface="Century Gothic"/>
              </a:rPr>
              <a:t>Please limit your child’s bags to one backpack and a lunch box </a:t>
            </a:r>
            <a:r>
              <a:rPr lang="en-GB" sz="2800" b="1">
                <a:solidFill>
                  <a:srgbClr val="2A4F1C"/>
                </a:solidFill>
                <a:latin typeface="Century Gothic"/>
                <a:ea typeface="Century Gothic"/>
                <a:cs typeface="Century Gothic"/>
                <a:sym typeface="Century Gothic"/>
              </a:rPr>
              <a:t>or</a:t>
            </a:r>
            <a:r>
              <a:rPr lang="en-GB" sz="2800">
                <a:solidFill>
                  <a:srgbClr val="2A4F1C"/>
                </a:solidFill>
                <a:latin typeface="Century Gothic"/>
                <a:ea typeface="Century Gothic"/>
                <a:cs typeface="Century Gothic"/>
                <a:sym typeface="Century Gothic"/>
              </a:rPr>
              <a:t> one book bag and a lunchbox.</a:t>
            </a:r>
            <a:endParaRPr sz="2800">
              <a:solidFill>
                <a:srgbClr val="2A4F1C"/>
              </a:solidFill>
              <a:latin typeface="Century Gothic"/>
              <a:ea typeface="Century Gothic"/>
              <a:cs typeface="Century Gothic"/>
              <a:sym typeface="Century Gothic"/>
            </a:endParaRPr>
          </a:p>
          <a:p>
            <a:pPr marL="342900" lvl="0" indent="-342900" algn="l" rtl="0">
              <a:spcBef>
                <a:spcPts val="1000"/>
              </a:spcBef>
              <a:spcAft>
                <a:spcPts val="0"/>
              </a:spcAft>
              <a:buSzPts val="2240"/>
              <a:buChar char="►"/>
            </a:pPr>
            <a:r>
              <a:rPr lang="en-GB" sz="2800">
                <a:solidFill>
                  <a:srgbClr val="2A4F1C"/>
                </a:solidFill>
                <a:latin typeface="Century Gothic"/>
                <a:ea typeface="Century Gothic"/>
                <a:cs typeface="Century Gothic"/>
                <a:sym typeface="Century Gothic"/>
              </a:rPr>
              <a:t>Shoes which your child can put on and take off on their own.</a:t>
            </a:r>
            <a:endParaRPr sz="2800">
              <a:solidFill>
                <a:srgbClr val="2A4F1C"/>
              </a:solidFill>
              <a:latin typeface="Century Gothic"/>
              <a:ea typeface="Century Gothic"/>
              <a:cs typeface="Century Gothic"/>
              <a:sym typeface="Century Gothic"/>
            </a:endParaRPr>
          </a:p>
          <a:p>
            <a:pPr marL="342900" lvl="0" indent="-342900" algn="l" rtl="0">
              <a:spcBef>
                <a:spcPts val="1000"/>
              </a:spcBef>
              <a:spcAft>
                <a:spcPts val="0"/>
              </a:spcAft>
              <a:buSzPts val="2240"/>
              <a:buChar char="►"/>
            </a:pPr>
            <a:r>
              <a:rPr lang="en-GB" sz="2800">
                <a:solidFill>
                  <a:srgbClr val="2A4F1C"/>
                </a:solidFill>
                <a:latin typeface="Century Gothic"/>
                <a:ea typeface="Century Gothic"/>
                <a:cs typeface="Century Gothic"/>
                <a:sym typeface="Century Gothic"/>
              </a:rPr>
              <a:t>Over the summer holidays please encourage your child’s independent skills such as, putting on and fastening their coats, fastening trousers and managing buttons and zips.</a:t>
            </a:r>
            <a:endParaRPr/>
          </a:p>
          <a:p>
            <a:pPr marL="342900" lvl="0" indent="-200660" algn="l" rtl="0">
              <a:spcBef>
                <a:spcPts val="1000"/>
              </a:spcBef>
              <a:spcAft>
                <a:spcPts val="0"/>
              </a:spcAft>
              <a:buSzPts val="2240"/>
              <a:buNone/>
            </a:pPr>
            <a:endParaRPr sz="2800"/>
          </a:p>
          <a:p>
            <a:pPr marL="342900" lvl="0" indent="-241300" algn="l" rtl="0">
              <a:spcBef>
                <a:spcPts val="1000"/>
              </a:spcBef>
              <a:spcAft>
                <a:spcPts val="0"/>
              </a:spcAft>
              <a:buSzPts val="16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3"/>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92D050"/>
              </a:buClr>
              <a:buSzPts val="4200"/>
              <a:buFont typeface="Century Gothic"/>
              <a:buNone/>
            </a:pPr>
            <a:r>
              <a:rPr lang="en-GB" b="1">
                <a:solidFill>
                  <a:srgbClr val="92D050"/>
                </a:solidFill>
              </a:rPr>
              <a:t>When will my child start school?</a:t>
            </a:r>
            <a:endParaRPr b="1">
              <a:solidFill>
                <a:srgbClr val="92D050"/>
              </a:solidFill>
            </a:endParaRPr>
          </a:p>
        </p:txBody>
      </p:sp>
      <p:sp>
        <p:nvSpPr>
          <p:cNvPr id="252" name="Google Shape;252;p13"/>
          <p:cNvSpPr txBox="1">
            <a:spLocks noGrp="1"/>
          </p:cNvSpPr>
          <p:nvPr>
            <p:ph type="body" idx="1"/>
          </p:nvPr>
        </p:nvSpPr>
        <p:spPr>
          <a:xfrm>
            <a:off x="520662" y="1853247"/>
            <a:ext cx="10853920" cy="4616825"/>
          </a:xfrm>
          <a:prstGeom prst="rect">
            <a:avLst/>
          </a:prstGeom>
          <a:noFill/>
          <a:ln>
            <a:noFill/>
          </a:ln>
        </p:spPr>
        <p:txBody>
          <a:bodyPr spcFirstLastPara="1" wrap="square" lIns="91425" tIns="45700" rIns="91425" bIns="45700" anchor="t" anchorCtr="0">
            <a:normAutofit fontScale="92500"/>
          </a:bodyPr>
          <a:lstStyle/>
          <a:p>
            <a:pPr marL="342900" lvl="0" indent="-342900" algn="l" rtl="0">
              <a:lnSpc>
                <a:spcPct val="150000"/>
              </a:lnSpc>
              <a:spcBef>
                <a:spcPts val="0"/>
              </a:spcBef>
              <a:spcAft>
                <a:spcPts val="0"/>
              </a:spcAft>
              <a:buSzPct val="80000"/>
              <a:buChar char="►"/>
            </a:pPr>
            <a:r>
              <a:rPr lang="en-GB" sz="2200">
                <a:solidFill>
                  <a:schemeClr val="dk1"/>
                </a:solidFill>
              </a:rPr>
              <a:t>In September, for a smooth transition and easier settling in period for the children, we stagger start dates. You will be advised of your child’s starting date/time before the 20</a:t>
            </a:r>
            <a:r>
              <a:rPr lang="en-GB" sz="2200" baseline="30000">
                <a:solidFill>
                  <a:schemeClr val="dk1"/>
                </a:solidFill>
              </a:rPr>
              <a:t>th</a:t>
            </a:r>
            <a:r>
              <a:rPr lang="en-GB" sz="2200">
                <a:solidFill>
                  <a:schemeClr val="dk1"/>
                </a:solidFill>
              </a:rPr>
              <a:t> July. </a:t>
            </a:r>
            <a:endParaRPr/>
          </a:p>
          <a:p>
            <a:pPr marL="342900" lvl="0" indent="-342900" algn="l" rtl="0">
              <a:lnSpc>
                <a:spcPct val="150000"/>
              </a:lnSpc>
              <a:spcBef>
                <a:spcPts val="1000"/>
              </a:spcBef>
              <a:spcAft>
                <a:spcPts val="0"/>
              </a:spcAft>
              <a:buSzPct val="80000"/>
              <a:buChar char="►"/>
            </a:pPr>
            <a:r>
              <a:rPr lang="en-GB" sz="2200">
                <a:solidFill>
                  <a:schemeClr val="dk1"/>
                </a:solidFill>
              </a:rPr>
              <a:t>Nursery will have different starting days and times due to their pre-agreed sessions (information to follow).</a:t>
            </a:r>
            <a:endParaRPr/>
          </a:p>
          <a:p>
            <a:pPr marL="342900" lvl="0" indent="-342900" algn="l" rtl="0">
              <a:lnSpc>
                <a:spcPct val="150000"/>
              </a:lnSpc>
              <a:spcBef>
                <a:spcPts val="1000"/>
              </a:spcBef>
              <a:spcAft>
                <a:spcPts val="0"/>
              </a:spcAft>
              <a:buSzPct val="80000"/>
              <a:buChar char="►"/>
            </a:pPr>
            <a:r>
              <a:rPr lang="en-GB" sz="2200">
                <a:solidFill>
                  <a:schemeClr val="dk1"/>
                </a:solidFill>
              </a:rPr>
              <a:t>From your child’s first day they will continue to attend for their pre-agreed sessions. </a:t>
            </a:r>
            <a:endParaRPr/>
          </a:p>
          <a:p>
            <a:pPr marL="342900" lvl="0" indent="-342900" algn="l" rtl="0">
              <a:lnSpc>
                <a:spcPct val="150000"/>
              </a:lnSpc>
              <a:spcBef>
                <a:spcPts val="1000"/>
              </a:spcBef>
              <a:spcAft>
                <a:spcPts val="0"/>
              </a:spcAft>
              <a:buSzPct val="80000"/>
              <a:buChar char="►"/>
            </a:pPr>
            <a:r>
              <a:rPr lang="en-GB" sz="2200">
                <a:solidFill>
                  <a:schemeClr val="dk1"/>
                </a:solidFill>
              </a:rPr>
              <a:t>Please follow all the guidance that will be sent about dropping off and collecting your child, to keep them safe.</a:t>
            </a:r>
            <a:endParaRPr sz="2200">
              <a:solidFill>
                <a:schemeClr val="dk1"/>
              </a:solidFill>
            </a:endParaRPr>
          </a:p>
          <a:p>
            <a:pPr marL="342900" lvl="0" indent="-248920" algn="l" rtl="0">
              <a:spcBef>
                <a:spcPts val="1000"/>
              </a:spcBef>
              <a:spcAft>
                <a:spcPts val="0"/>
              </a:spcAft>
              <a:buSzPct val="800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4"/>
          <p:cNvSpPr txBox="1">
            <a:spLocks noGrp="1"/>
          </p:cNvSpPr>
          <p:nvPr>
            <p:ph type="title"/>
          </p:nvPr>
        </p:nvSpPr>
        <p:spPr>
          <a:xfrm>
            <a:off x="4752108" y="506364"/>
            <a:ext cx="4521893"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Arial"/>
              <a:buNone/>
            </a:pPr>
            <a:r>
              <a:rPr lang="en-GB" b="1">
                <a:solidFill>
                  <a:srgbClr val="92D050"/>
                </a:solidFill>
                <a:latin typeface="Century Gothic"/>
                <a:ea typeface="Century Gothic"/>
                <a:cs typeface="Century Gothic"/>
                <a:sym typeface="Century Gothic"/>
              </a:rPr>
              <a:t>School lunches</a:t>
            </a:r>
            <a:endParaRPr b="1">
              <a:solidFill>
                <a:srgbClr val="92D050"/>
              </a:solidFill>
              <a:latin typeface="Century Gothic"/>
              <a:ea typeface="Century Gothic"/>
              <a:cs typeface="Century Gothic"/>
              <a:sym typeface="Century Gothic"/>
            </a:endParaRPr>
          </a:p>
        </p:txBody>
      </p:sp>
      <p:pic>
        <p:nvPicPr>
          <p:cNvPr id="258" name="Google Shape;258;p14"/>
          <p:cNvPicPr preferRelativeResize="0"/>
          <p:nvPr/>
        </p:nvPicPr>
        <p:blipFill rotWithShape="1">
          <a:blip r:embed="rId3">
            <a:alphaModFix/>
          </a:blip>
          <a:srcRect l="18023" t="17742" r="19065" b="8669"/>
          <a:stretch/>
        </p:blipFill>
        <p:spPr>
          <a:xfrm>
            <a:off x="3378776" y="1257894"/>
            <a:ext cx="8185355" cy="5383162"/>
          </a:xfrm>
          <a:prstGeom prst="rect">
            <a:avLst/>
          </a:prstGeom>
          <a:noFill/>
          <a:ln>
            <a:noFill/>
          </a:ln>
        </p:spPr>
      </p:pic>
      <p:sp>
        <p:nvSpPr>
          <p:cNvPr id="259" name="Google Shape;259;p14"/>
          <p:cNvSpPr txBox="1"/>
          <p:nvPr/>
        </p:nvSpPr>
        <p:spPr>
          <a:xfrm>
            <a:off x="465872" y="207818"/>
            <a:ext cx="2776091" cy="244406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2A4F1C"/>
                </a:solidFill>
                <a:latin typeface="Century Gothic"/>
                <a:ea typeface="Century Gothic"/>
                <a:cs typeface="Century Gothic"/>
                <a:sym typeface="Century Gothic"/>
              </a:rPr>
              <a:t>Please find the lunch options on our website which follow a 3 week rotation. </a:t>
            </a:r>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2A4F1C"/>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2A4F1C"/>
                </a:solidFill>
                <a:latin typeface="Century Gothic"/>
                <a:ea typeface="Century Gothic"/>
                <a:cs typeface="Century Gothic"/>
                <a:sym typeface="Century Gothic"/>
              </a:rPr>
              <a:t>There will an exciting new menu from September, carefully selected by current children in school.</a:t>
            </a:r>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2A4F1C"/>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2A4F1C"/>
                </a:solidFill>
                <a:latin typeface="Century Gothic"/>
                <a:ea typeface="Century Gothic"/>
                <a:cs typeface="Century Gothic"/>
                <a:sym typeface="Century Gothic"/>
              </a:rPr>
              <a:t> We encourage the children to make their own lunch choices, so please support your child in making their decision before coming into school each morning. </a:t>
            </a:r>
            <a:endParaRPr sz="1600" b="0" i="0" u="none" strike="noStrike" cap="none">
              <a:solidFill>
                <a:srgbClr val="2A4F1C"/>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2A4F1C"/>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2A4F1C"/>
                </a:solidFill>
                <a:latin typeface="Century Gothic"/>
                <a:ea typeface="Century Gothic"/>
                <a:cs typeface="Century Gothic"/>
                <a:sym typeface="Century Gothic"/>
              </a:rPr>
              <a:t>Nursery children pay for their school dinners unless in receipt of FSM.</a:t>
            </a:r>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2A4F1C"/>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GB" sz="1600" b="0" i="1" u="none" strike="noStrike" cap="none">
                <a:solidFill>
                  <a:srgbClr val="2A4F1C"/>
                </a:solidFill>
                <a:latin typeface="Century Gothic"/>
                <a:ea typeface="Century Gothic"/>
                <a:cs typeface="Century Gothic"/>
                <a:sym typeface="Century Gothic"/>
              </a:rPr>
              <a:t>Please note</a:t>
            </a:r>
            <a:endParaRPr/>
          </a:p>
          <a:p>
            <a:pPr marL="0" marR="0" lvl="0" indent="0" algn="ctr" rtl="0">
              <a:lnSpc>
                <a:spcPct val="100000"/>
              </a:lnSpc>
              <a:spcBef>
                <a:spcPts val="0"/>
              </a:spcBef>
              <a:spcAft>
                <a:spcPts val="0"/>
              </a:spcAft>
              <a:buNone/>
            </a:pPr>
            <a:r>
              <a:rPr lang="en-GB" sz="1600" b="0" i="1" u="none" strike="noStrike" cap="none">
                <a:solidFill>
                  <a:srgbClr val="2A4F1C"/>
                </a:solidFill>
                <a:latin typeface="Century Gothic"/>
                <a:ea typeface="Century Gothic"/>
                <a:cs typeface="Century Gothic"/>
                <a:sym typeface="Century Gothic"/>
              </a:rPr>
              <a:t>there may be limited options in September dependent on Covid-19. </a:t>
            </a:r>
            <a:endParaRPr sz="1600" b="0" i="1" u="none" strike="noStrike" cap="none">
              <a:solidFill>
                <a:srgbClr val="2A4F1C"/>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2A4F1C"/>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5"/>
          <p:cNvSpPr txBox="1">
            <a:spLocks noGrp="1"/>
          </p:cNvSpPr>
          <p:nvPr>
            <p:ph type="title"/>
          </p:nvPr>
        </p:nvSpPr>
        <p:spPr>
          <a:xfrm>
            <a:off x="173567" y="383104"/>
            <a:ext cx="3150293" cy="1320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accent1"/>
              </a:buClr>
              <a:buSzPts val="3600"/>
              <a:buFont typeface="Arial"/>
              <a:buNone/>
            </a:pPr>
            <a:r>
              <a:rPr lang="en-GB" b="1">
                <a:solidFill>
                  <a:srgbClr val="2A4F1C"/>
                </a:solidFill>
                <a:latin typeface="Century Gothic"/>
                <a:ea typeface="Century Gothic"/>
                <a:cs typeface="Century Gothic"/>
                <a:sym typeface="Century Gothic"/>
              </a:rPr>
              <a:t>Our school </a:t>
            </a:r>
            <a:br>
              <a:rPr lang="en-GB" b="1">
                <a:solidFill>
                  <a:srgbClr val="2A4F1C"/>
                </a:solidFill>
                <a:latin typeface="Century Gothic"/>
                <a:ea typeface="Century Gothic"/>
                <a:cs typeface="Century Gothic"/>
                <a:sym typeface="Century Gothic"/>
              </a:rPr>
            </a:br>
            <a:r>
              <a:rPr lang="en-GB" b="1">
                <a:solidFill>
                  <a:srgbClr val="2A4F1C"/>
                </a:solidFill>
                <a:latin typeface="Century Gothic"/>
                <a:ea typeface="Century Gothic"/>
                <a:cs typeface="Century Gothic"/>
                <a:sym typeface="Century Gothic"/>
              </a:rPr>
              <a:t>website</a:t>
            </a:r>
            <a:endParaRPr b="1">
              <a:solidFill>
                <a:srgbClr val="2A4F1C"/>
              </a:solidFill>
              <a:latin typeface="Century Gothic"/>
              <a:ea typeface="Century Gothic"/>
              <a:cs typeface="Century Gothic"/>
              <a:sym typeface="Century Gothic"/>
            </a:endParaRPr>
          </a:p>
        </p:txBody>
      </p:sp>
      <p:sp>
        <p:nvSpPr>
          <p:cNvPr id="265" name="Google Shape;265;p15"/>
          <p:cNvSpPr txBox="1"/>
          <p:nvPr/>
        </p:nvSpPr>
        <p:spPr>
          <a:xfrm>
            <a:off x="564503" y="1887514"/>
            <a:ext cx="2693700" cy="339106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a:solidFill>
                  <a:srgbClr val="2A4F1C"/>
                </a:solidFill>
                <a:latin typeface="Century Gothic"/>
                <a:ea typeface="Century Gothic"/>
                <a:cs typeface="Century Gothic"/>
                <a:sym typeface="Century Gothic"/>
              </a:rPr>
              <a:t>This is our school website where you can access information about class pages, contact details, school menus, termly updates, and school events.</a:t>
            </a:r>
            <a:endParaRPr/>
          </a:p>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rgbClr val="2A4F1C"/>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a:solidFill>
                  <a:srgbClr val="2A4F1C"/>
                </a:solidFill>
                <a:latin typeface="Century Gothic"/>
                <a:ea typeface="Century Gothic"/>
                <a:cs typeface="Century Gothic"/>
                <a:sym typeface="Century Gothic"/>
              </a:rPr>
              <a:t>Please feel free to have a browse</a:t>
            </a:r>
            <a:r>
              <a:rPr lang="en-GB" sz="1400" b="0" i="0" u="none" strike="noStrike" cap="none">
                <a:solidFill>
                  <a:srgbClr val="2A4F1C"/>
                </a:solidFill>
                <a:latin typeface="Century Gothic"/>
                <a:ea typeface="Century Gothic"/>
                <a:cs typeface="Century Gothic"/>
                <a:sym typeface="Century Gothic"/>
              </a:rPr>
              <a:t> </a:t>
            </a:r>
            <a:endParaRPr sz="1400" b="0" i="0" u="none" strike="noStrike" cap="none">
              <a:solidFill>
                <a:srgbClr val="2A4F1C"/>
              </a:solidFill>
              <a:latin typeface="Century Gothic"/>
              <a:ea typeface="Century Gothic"/>
              <a:cs typeface="Century Gothic"/>
              <a:sym typeface="Century Gothic"/>
            </a:endParaRPr>
          </a:p>
        </p:txBody>
      </p:sp>
      <p:pic>
        <p:nvPicPr>
          <p:cNvPr id="266" name="Google Shape;266;p15"/>
          <p:cNvPicPr preferRelativeResize="0"/>
          <p:nvPr/>
        </p:nvPicPr>
        <p:blipFill rotWithShape="1">
          <a:blip r:embed="rId3">
            <a:alphaModFix/>
          </a:blip>
          <a:srcRect l="4044" t="9565" r="1880" b="14488"/>
          <a:stretch/>
        </p:blipFill>
        <p:spPr>
          <a:xfrm>
            <a:off x="3491345" y="0"/>
            <a:ext cx="8700655" cy="6858000"/>
          </a:xfrm>
          <a:prstGeom prst="rect">
            <a:avLst/>
          </a:prstGeom>
          <a:noFill/>
          <a:ln>
            <a:noFill/>
          </a:ln>
        </p:spPr>
      </p:pic>
      <p:sp>
        <p:nvSpPr>
          <p:cNvPr id="267" name="Google Shape;267;p15"/>
          <p:cNvSpPr/>
          <p:nvPr/>
        </p:nvSpPr>
        <p:spPr>
          <a:xfrm>
            <a:off x="331360" y="6435510"/>
            <a:ext cx="345016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www.woodlands.cheshire.sch.uk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6"/>
          <p:cNvSpPr txBox="1">
            <a:spLocks noGrp="1"/>
          </p:cNvSpPr>
          <p:nvPr>
            <p:ph type="title"/>
          </p:nvPr>
        </p:nvSpPr>
        <p:spPr>
          <a:xfrm>
            <a:off x="677334" y="609600"/>
            <a:ext cx="4337118" cy="79149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240"/>
              <a:buFont typeface="Arial"/>
              <a:buNone/>
            </a:pPr>
            <a:r>
              <a:rPr lang="en-GB" sz="3240" b="1">
                <a:solidFill>
                  <a:srgbClr val="2A4F1C"/>
                </a:solidFill>
                <a:latin typeface="Century Gothic"/>
                <a:ea typeface="Century Gothic"/>
                <a:cs typeface="Century Gothic"/>
                <a:sym typeface="Century Gothic"/>
              </a:rPr>
              <a:t>Emails from parents</a:t>
            </a:r>
            <a:endParaRPr sz="3240" b="1">
              <a:solidFill>
                <a:srgbClr val="2A4F1C"/>
              </a:solidFill>
              <a:latin typeface="Century Gothic"/>
              <a:ea typeface="Century Gothic"/>
              <a:cs typeface="Century Gothic"/>
              <a:sym typeface="Century Gothic"/>
            </a:endParaRPr>
          </a:p>
        </p:txBody>
      </p:sp>
      <p:pic>
        <p:nvPicPr>
          <p:cNvPr id="273" name="Google Shape;273;p16"/>
          <p:cNvPicPr preferRelativeResize="0"/>
          <p:nvPr/>
        </p:nvPicPr>
        <p:blipFill rotWithShape="1">
          <a:blip r:embed="rId3">
            <a:alphaModFix/>
          </a:blip>
          <a:srcRect l="35000" t="16230" r="35528" b="15018"/>
          <a:stretch/>
        </p:blipFill>
        <p:spPr>
          <a:xfrm>
            <a:off x="693169" y="1592832"/>
            <a:ext cx="3279583" cy="4301301"/>
          </a:xfrm>
          <a:prstGeom prst="rect">
            <a:avLst/>
          </a:prstGeom>
          <a:noFill/>
          <a:ln>
            <a:noFill/>
          </a:ln>
        </p:spPr>
      </p:pic>
      <p:pic>
        <p:nvPicPr>
          <p:cNvPr id="274" name="Google Shape;274;p16"/>
          <p:cNvPicPr preferRelativeResize="0"/>
          <p:nvPr/>
        </p:nvPicPr>
        <p:blipFill rotWithShape="1">
          <a:blip r:embed="rId4">
            <a:alphaModFix/>
          </a:blip>
          <a:srcRect l="35340" t="17641" r="37342" b="14012"/>
          <a:stretch/>
        </p:blipFill>
        <p:spPr>
          <a:xfrm>
            <a:off x="4898948" y="2771807"/>
            <a:ext cx="2261375" cy="3180945"/>
          </a:xfrm>
          <a:prstGeom prst="rect">
            <a:avLst/>
          </a:prstGeom>
          <a:noFill/>
          <a:ln>
            <a:noFill/>
          </a:ln>
        </p:spPr>
      </p:pic>
      <p:pic>
        <p:nvPicPr>
          <p:cNvPr id="275" name="Google Shape;275;p16"/>
          <p:cNvPicPr preferRelativeResize="0"/>
          <p:nvPr/>
        </p:nvPicPr>
        <p:blipFill rotWithShape="1">
          <a:blip r:embed="rId5">
            <a:alphaModFix/>
          </a:blip>
          <a:srcRect l="35226" t="15826" r="35416" b="13204"/>
          <a:stretch/>
        </p:blipFill>
        <p:spPr>
          <a:xfrm>
            <a:off x="8265247" y="2825602"/>
            <a:ext cx="2261375" cy="3073375"/>
          </a:xfrm>
          <a:prstGeom prst="rect">
            <a:avLst/>
          </a:prstGeom>
          <a:noFill/>
          <a:ln>
            <a:noFill/>
          </a:ln>
        </p:spPr>
      </p:pic>
      <p:sp>
        <p:nvSpPr>
          <p:cNvPr id="276" name="Google Shape;276;p16"/>
          <p:cNvSpPr txBox="1"/>
          <p:nvPr/>
        </p:nvSpPr>
        <p:spPr>
          <a:xfrm>
            <a:off x="5139375" y="462700"/>
            <a:ext cx="3966000" cy="191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GB" sz="2100" b="0" i="0" u="none" strike="noStrike" cap="none">
                <a:solidFill>
                  <a:srgbClr val="2A4F1C"/>
                </a:solidFill>
                <a:latin typeface="Century Gothic"/>
                <a:ea typeface="Century Gothic"/>
                <a:cs typeface="Century Gothic"/>
                <a:sym typeface="Century Gothic"/>
              </a:rPr>
              <a:t>Please feel free to send your news, pictures and achievements that you would like to share with your class teachers and friends. </a:t>
            </a:r>
            <a:endParaRPr sz="2100" b="0" i="0" u="none" strike="noStrike" cap="none">
              <a:solidFill>
                <a:srgbClr val="2A4F1C"/>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7"/>
          <p:cNvSpPr txBox="1">
            <a:spLocks noGrp="1"/>
          </p:cNvSpPr>
          <p:nvPr>
            <p:ph type="body" idx="1"/>
          </p:nvPr>
        </p:nvSpPr>
        <p:spPr>
          <a:xfrm>
            <a:off x="692082" y="2140876"/>
            <a:ext cx="8596800" cy="3880800"/>
          </a:xfrm>
          <a:prstGeom prst="rect">
            <a:avLst/>
          </a:prstGeom>
          <a:noFill/>
          <a:ln>
            <a:noFill/>
          </a:ln>
        </p:spPr>
        <p:txBody>
          <a:bodyPr spcFirstLastPara="1" wrap="square" lIns="91425" tIns="45700" rIns="91425" bIns="45700" anchor="t" anchorCtr="0">
            <a:noAutofit/>
          </a:bodyPr>
          <a:lstStyle/>
          <a:p>
            <a:pPr marL="342900" lvl="0" indent="-342900" algn="l" rtl="0">
              <a:lnSpc>
                <a:spcPct val="300000"/>
              </a:lnSpc>
              <a:spcBef>
                <a:spcPts val="1000"/>
              </a:spcBef>
              <a:spcAft>
                <a:spcPts val="0"/>
              </a:spcAft>
              <a:buSzPts val="3200"/>
              <a:buChar char="►"/>
            </a:pPr>
            <a:r>
              <a:rPr lang="en-GB" sz="3400" u="sng">
                <a:solidFill>
                  <a:schemeClr val="hlink"/>
                </a:solidFill>
                <a:latin typeface="Arial"/>
                <a:ea typeface="Arial"/>
                <a:cs typeface="Arial"/>
                <a:sym typeface="Arial"/>
                <a:hlinkClick r:id="rId3"/>
              </a:rPr>
              <a:t>badgers@woodlands.cheshire.sch.uk</a:t>
            </a:r>
            <a:endParaRPr sz="3400">
              <a:latin typeface="Arial"/>
              <a:ea typeface="Arial"/>
              <a:cs typeface="Arial"/>
              <a:sym typeface="Arial"/>
            </a:endParaRPr>
          </a:p>
          <a:p>
            <a:pPr marL="342900" lvl="0" indent="-342900" algn="l" rtl="0">
              <a:lnSpc>
                <a:spcPct val="300000"/>
              </a:lnSpc>
              <a:spcBef>
                <a:spcPts val="1000"/>
              </a:spcBef>
              <a:spcAft>
                <a:spcPts val="0"/>
              </a:spcAft>
              <a:buSzPts val="4000"/>
              <a:buFont typeface="Arial"/>
              <a:buChar char="►"/>
            </a:pPr>
            <a:r>
              <a:rPr lang="en-GB" sz="3400" u="sng">
                <a:solidFill>
                  <a:schemeClr val="accent1"/>
                </a:solidFill>
                <a:latin typeface="Arial"/>
                <a:ea typeface="Arial"/>
                <a:cs typeface="Arial"/>
                <a:sym typeface="Arial"/>
              </a:rPr>
              <a:t>foxes@woodlands.cheshire.sch.uk</a:t>
            </a:r>
            <a:endParaRPr sz="3400" u="sng">
              <a:solidFill>
                <a:schemeClr val="accent1"/>
              </a:solidFill>
              <a:latin typeface="Arial"/>
              <a:ea typeface="Arial"/>
              <a:cs typeface="Arial"/>
              <a:sym typeface="Arial"/>
            </a:endParaRPr>
          </a:p>
          <a:p>
            <a:pPr marL="342900" lvl="0" indent="-251459" algn="l" rtl="0">
              <a:lnSpc>
                <a:spcPct val="150000"/>
              </a:lnSpc>
              <a:spcBef>
                <a:spcPts val="1000"/>
              </a:spcBef>
              <a:spcAft>
                <a:spcPts val="0"/>
              </a:spcAft>
              <a:buSzPts val="1440"/>
              <a:buNone/>
            </a:pPr>
            <a:endParaRPr/>
          </a:p>
          <a:p>
            <a:pPr marL="342900" lvl="0" indent="-251459" algn="l" rtl="0">
              <a:lnSpc>
                <a:spcPct val="90000"/>
              </a:lnSpc>
              <a:spcBef>
                <a:spcPts val="1000"/>
              </a:spcBef>
              <a:spcAft>
                <a:spcPts val="0"/>
              </a:spcAft>
              <a:buSzPts val="1440"/>
              <a:buNone/>
            </a:pPr>
            <a:endParaRPr/>
          </a:p>
          <a:p>
            <a:pPr marL="342900" lvl="0" indent="-251459" algn="l" rtl="0">
              <a:lnSpc>
                <a:spcPct val="90000"/>
              </a:lnSpc>
              <a:spcBef>
                <a:spcPts val="1000"/>
              </a:spcBef>
              <a:spcAft>
                <a:spcPts val="0"/>
              </a:spcAft>
              <a:buSzPts val="1440"/>
              <a:buNone/>
            </a:pPr>
            <a:endParaRPr/>
          </a:p>
        </p:txBody>
      </p:sp>
      <p:sp>
        <p:nvSpPr>
          <p:cNvPr id="282" name="Google Shape;282;p17"/>
          <p:cNvSpPr txBox="1"/>
          <p:nvPr/>
        </p:nvSpPr>
        <p:spPr>
          <a:xfrm>
            <a:off x="692075" y="231350"/>
            <a:ext cx="8165400" cy="80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700"/>
              <a:buFont typeface="Arial"/>
              <a:buNone/>
            </a:pPr>
            <a:r>
              <a:rPr lang="en-GB" sz="4700" b="1" i="0" u="none" strike="noStrike" cap="none">
                <a:solidFill>
                  <a:srgbClr val="2A4F1C"/>
                </a:solidFill>
                <a:latin typeface="Trebuchet MS"/>
                <a:ea typeface="Trebuchet MS"/>
                <a:cs typeface="Trebuchet MS"/>
                <a:sym typeface="Trebuchet MS"/>
              </a:rPr>
              <a:t>These are our class emails: </a:t>
            </a:r>
            <a:endParaRPr/>
          </a:p>
          <a:p>
            <a:pPr marL="0" marR="0" lvl="0" indent="0" algn="l" rtl="0">
              <a:lnSpc>
                <a:spcPct val="100000"/>
              </a:lnSpc>
              <a:spcBef>
                <a:spcPts val="0"/>
              </a:spcBef>
              <a:spcAft>
                <a:spcPts val="0"/>
              </a:spcAft>
              <a:buClr>
                <a:srgbClr val="000000"/>
              </a:buClr>
              <a:buSzPts val="4700"/>
              <a:buFont typeface="Arial"/>
              <a:buNone/>
            </a:pPr>
            <a:endParaRPr sz="4700" b="0" i="0" u="none" strike="noStrike" cap="none">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4700"/>
              <a:buFont typeface="Arial"/>
              <a:buNone/>
            </a:pPr>
            <a:endParaRPr sz="47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18"/>
          <p:cNvPicPr preferRelativeResize="0"/>
          <p:nvPr/>
        </p:nvPicPr>
        <p:blipFill rotWithShape="1">
          <a:blip r:embed="rId3">
            <a:alphaModFix/>
          </a:blip>
          <a:srcRect l="57582" t="29033" r="12266" b="53024"/>
          <a:stretch/>
        </p:blipFill>
        <p:spPr>
          <a:xfrm>
            <a:off x="3626614" y="0"/>
            <a:ext cx="6700080" cy="2241754"/>
          </a:xfrm>
          <a:prstGeom prst="rect">
            <a:avLst/>
          </a:prstGeom>
          <a:noFill/>
          <a:ln>
            <a:noFill/>
          </a:ln>
        </p:spPr>
      </p:pic>
      <p:pic>
        <p:nvPicPr>
          <p:cNvPr id="288" name="Google Shape;288;p18"/>
          <p:cNvPicPr preferRelativeResize="0"/>
          <p:nvPr/>
        </p:nvPicPr>
        <p:blipFill rotWithShape="1">
          <a:blip r:embed="rId4">
            <a:alphaModFix/>
          </a:blip>
          <a:srcRect l="33015" t="15927" r="33114" b="13105"/>
          <a:stretch/>
        </p:blipFill>
        <p:spPr>
          <a:xfrm rot="5400000">
            <a:off x="5566925" y="1370416"/>
            <a:ext cx="3870784" cy="6082662"/>
          </a:xfrm>
          <a:prstGeom prst="rect">
            <a:avLst/>
          </a:prstGeom>
          <a:noFill/>
          <a:ln>
            <a:noFill/>
          </a:ln>
        </p:spPr>
      </p:pic>
      <p:sp>
        <p:nvSpPr>
          <p:cNvPr id="289" name="Google Shape;289;p18"/>
          <p:cNvSpPr txBox="1"/>
          <p:nvPr/>
        </p:nvSpPr>
        <p:spPr>
          <a:xfrm>
            <a:off x="555505" y="175271"/>
            <a:ext cx="2610900" cy="307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GB" sz="2100" b="0" i="0" u="none" strike="noStrike" cap="none">
                <a:solidFill>
                  <a:srgbClr val="2A4F1C"/>
                </a:solidFill>
                <a:latin typeface="Century Gothic"/>
                <a:ea typeface="Century Gothic"/>
                <a:cs typeface="Century Gothic"/>
                <a:sym typeface="Century Gothic"/>
              </a:rPr>
              <a:t>This is a fun way to learn phonics and it is used throughout the school. If you would like to support your child further at home with their phonics skills, you can read more about this online.  </a:t>
            </a:r>
            <a:endParaRPr sz="2100" b="0" i="0" u="none" strike="noStrike" cap="none">
              <a:solidFill>
                <a:srgbClr val="2A4F1C"/>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100"/>
              <a:buFont typeface="Arial"/>
              <a:buNone/>
            </a:pPr>
            <a:endParaRPr sz="2100" b="0" i="0" u="none" strike="noStrike" cap="none">
              <a:solidFill>
                <a:srgbClr val="2A4F1C"/>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100"/>
              <a:buFont typeface="Arial"/>
              <a:buNone/>
            </a:pPr>
            <a:r>
              <a:rPr lang="en-GB" sz="2100" b="0" i="0" u="none" strike="noStrike" cap="none">
                <a:solidFill>
                  <a:srgbClr val="2A4F1C"/>
                </a:solidFill>
                <a:latin typeface="Century Gothic"/>
                <a:ea typeface="Century Gothic"/>
                <a:cs typeface="Century Gothic"/>
                <a:sym typeface="Century Gothic"/>
              </a:rPr>
              <a:t>We will have a reading information meeting in the Autumn term to support you and your child</a:t>
            </a:r>
            <a:endParaRPr sz="2100" b="0" i="0" u="none" strike="noStrike" cap="none">
              <a:solidFill>
                <a:srgbClr val="2A4F1C"/>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4"/>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2A4F1C"/>
              </a:buClr>
              <a:buSzPts val="4200"/>
              <a:buFont typeface="Century Gothic"/>
              <a:buNone/>
            </a:pPr>
            <a:r>
              <a:rPr lang="en-GB" b="1">
                <a:solidFill>
                  <a:srgbClr val="2A4F1C"/>
                </a:solidFill>
              </a:rPr>
              <a:t>Meet the EYFS Team:</a:t>
            </a:r>
            <a:endParaRPr b="1">
              <a:solidFill>
                <a:srgbClr val="2A4F1C"/>
              </a:solidFill>
            </a:endParaRPr>
          </a:p>
        </p:txBody>
      </p:sp>
      <p:pic>
        <p:nvPicPr>
          <p:cNvPr id="173" name="Google Shape;173;p4" descr="Mrs Ahmad HEDGEHOGS"/>
          <p:cNvPicPr preferRelativeResize="0"/>
          <p:nvPr/>
        </p:nvPicPr>
        <p:blipFill rotWithShape="1">
          <a:blip r:embed="rId3">
            <a:alphaModFix/>
          </a:blip>
          <a:srcRect l="27127" r="28611" b="2950"/>
          <a:stretch/>
        </p:blipFill>
        <p:spPr>
          <a:xfrm>
            <a:off x="102542" y="1431633"/>
            <a:ext cx="1997660" cy="2295270"/>
          </a:xfrm>
          <a:prstGeom prst="rect">
            <a:avLst/>
          </a:prstGeom>
          <a:noFill/>
          <a:ln>
            <a:noFill/>
          </a:ln>
        </p:spPr>
      </p:pic>
      <p:sp>
        <p:nvSpPr>
          <p:cNvPr id="174" name="Google Shape;174;p4"/>
          <p:cNvSpPr txBox="1"/>
          <p:nvPr/>
        </p:nvSpPr>
        <p:spPr>
          <a:xfrm>
            <a:off x="-113185" y="3814756"/>
            <a:ext cx="2420612"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Mrs Ahmad</a:t>
            </a:r>
            <a:endParaRPr/>
          </a:p>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EYFS Lead &amp;  Hedgehogs Teacher</a:t>
            </a:r>
            <a:endParaRPr sz="1400" b="0" i="0" u="none" strike="noStrike" cap="none">
              <a:solidFill>
                <a:srgbClr val="000000"/>
              </a:solidFill>
              <a:latin typeface="Arial"/>
              <a:ea typeface="Arial"/>
              <a:cs typeface="Arial"/>
              <a:sym typeface="Arial"/>
            </a:endParaRPr>
          </a:p>
        </p:txBody>
      </p:sp>
      <p:pic>
        <p:nvPicPr>
          <p:cNvPr id="175" name="Google Shape;175;p4" descr="Mrs Webster  BADGERS"/>
          <p:cNvPicPr preferRelativeResize="0"/>
          <p:nvPr/>
        </p:nvPicPr>
        <p:blipFill rotWithShape="1">
          <a:blip r:embed="rId4">
            <a:alphaModFix/>
          </a:blip>
          <a:srcRect/>
          <a:stretch/>
        </p:blipFill>
        <p:spPr>
          <a:xfrm>
            <a:off x="2161481" y="1431633"/>
            <a:ext cx="2303247" cy="2295271"/>
          </a:xfrm>
          <a:prstGeom prst="rect">
            <a:avLst/>
          </a:prstGeom>
          <a:noFill/>
          <a:ln>
            <a:noFill/>
          </a:ln>
        </p:spPr>
      </p:pic>
      <p:pic>
        <p:nvPicPr>
          <p:cNvPr id="176" name="Google Shape;176;p4" descr="http://www.woodlands.cheshire.sch.uk/uploads/56/files/Carmel%20D.jpg"/>
          <p:cNvPicPr preferRelativeResize="0"/>
          <p:nvPr/>
        </p:nvPicPr>
        <p:blipFill rotWithShape="1">
          <a:blip r:embed="rId5">
            <a:alphaModFix/>
          </a:blip>
          <a:srcRect/>
          <a:stretch/>
        </p:blipFill>
        <p:spPr>
          <a:xfrm>
            <a:off x="4582093" y="1380803"/>
            <a:ext cx="2176554" cy="2346100"/>
          </a:xfrm>
          <a:prstGeom prst="rect">
            <a:avLst/>
          </a:prstGeom>
          <a:noFill/>
          <a:ln>
            <a:noFill/>
          </a:ln>
        </p:spPr>
      </p:pic>
      <p:pic>
        <p:nvPicPr>
          <p:cNvPr id="177" name="Google Shape;177;p4" descr="Miss Rowland  FOXES"/>
          <p:cNvPicPr preferRelativeResize="0"/>
          <p:nvPr/>
        </p:nvPicPr>
        <p:blipFill rotWithShape="1">
          <a:blip r:embed="rId6">
            <a:alphaModFix/>
          </a:blip>
          <a:srcRect/>
          <a:stretch/>
        </p:blipFill>
        <p:spPr>
          <a:xfrm>
            <a:off x="6993656" y="1405540"/>
            <a:ext cx="2370177" cy="2321363"/>
          </a:xfrm>
          <a:prstGeom prst="rect">
            <a:avLst/>
          </a:prstGeom>
          <a:noFill/>
          <a:ln>
            <a:noFill/>
          </a:ln>
        </p:spPr>
      </p:pic>
      <p:sp>
        <p:nvSpPr>
          <p:cNvPr id="178" name="Google Shape;178;p4"/>
          <p:cNvSpPr txBox="1"/>
          <p:nvPr/>
        </p:nvSpPr>
        <p:spPr>
          <a:xfrm>
            <a:off x="1989958" y="3814755"/>
            <a:ext cx="242061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Mrs Webster</a:t>
            </a:r>
            <a:endParaRPr/>
          </a:p>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Badgers Teacher</a:t>
            </a:r>
            <a:endParaRPr sz="1400" b="0" i="0" u="none" strike="noStrike" cap="none">
              <a:solidFill>
                <a:srgbClr val="000000"/>
              </a:solidFill>
              <a:latin typeface="Arial"/>
              <a:ea typeface="Arial"/>
              <a:cs typeface="Arial"/>
              <a:sym typeface="Arial"/>
            </a:endParaRPr>
          </a:p>
        </p:txBody>
      </p:sp>
      <p:sp>
        <p:nvSpPr>
          <p:cNvPr id="179" name="Google Shape;179;p4"/>
          <p:cNvSpPr txBox="1"/>
          <p:nvPr/>
        </p:nvSpPr>
        <p:spPr>
          <a:xfrm>
            <a:off x="4464728" y="3814756"/>
            <a:ext cx="242061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Mrs Donoghue</a:t>
            </a:r>
            <a:endParaRPr/>
          </a:p>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Foxes Teacher</a:t>
            </a:r>
            <a:endParaRPr sz="1400" b="0" i="0" u="none" strike="noStrike" cap="none">
              <a:solidFill>
                <a:srgbClr val="000000"/>
              </a:solidFill>
              <a:latin typeface="Arial"/>
              <a:ea typeface="Arial"/>
              <a:cs typeface="Arial"/>
              <a:sym typeface="Arial"/>
            </a:endParaRPr>
          </a:p>
        </p:txBody>
      </p:sp>
      <p:sp>
        <p:nvSpPr>
          <p:cNvPr id="180" name="Google Shape;180;p4"/>
          <p:cNvSpPr txBox="1"/>
          <p:nvPr/>
        </p:nvSpPr>
        <p:spPr>
          <a:xfrm>
            <a:off x="6993656" y="3830251"/>
            <a:ext cx="242061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Miss Rowland</a:t>
            </a:r>
            <a:endParaRPr/>
          </a:p>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Foxes Teacher</a:t>
            </a:r>
            <a:endParaRPr sz="1400" b="0" i="0" u="none" strike="noStrike" cap="none">
              <a:solidFill>
                <a:srgbClr val="000000"/>
              </a:solidFill>
              <a:latin typeface="Arial"/>
              <a:ea typeface="Arial"/>
              <a:cs typeface="Arial"/>
              <a:sym typeface="Arial"/>
            </a:endParaRPr>
          </a:p>
        </p:txBody>
      </p:sp>
      <p:pic>
        <p:nvPicPr>
          <p:cNvPr id="181" name="Google Shape;181;p4" descr="Mr Barnes    3PB"/>
          <p:cNvPicPr preferRelativeResize="0"/>
          <p:nvPr/>
        </p:nvPicPr>
        <p:blipFill rotWithShape="1">
          <a:blip r:embed="rId7">
            <a:alphaModFix/>
          </a:blip>
          <a:srcRect l="23566" r="23931"/>
          <a:stretch/>
        </p:blipFill>
        <p:spPr>
          <a:xfrm>
            <a:off x="9797766" y="1415090"/>
            <a:ext cx="1743070" cy="2311813"/>
          </a:xfrm>
          <a:prstGeom prst="rect">
            <a:avLst/>
          </a:prstGeom>
          <a:noFill/>
          <a:ln>
            <a:noFill/>
          </a:ln>
        </p:spPr>
      </p:pic>
      <p:sp>
        <p:nvSpPr>
          <p:cNvPr id="182" name="Google Shape;182;p4"/>
          <p:cNvSpPr txBox="1"/>
          <p:nvPr/>
        </p:nvSpPr>
        <p:spPr>
          <a:xfrm>
            <a:off x="9414268" y="3843014"/>
            <a:ext cx="242061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Mr Barnes</a:t>
            </a:r>
            <a:endParaRPr/>
          </a:p>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Owls Teacher</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9"/>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92D050"/>
              </a:buClr>
              <a:buSzPts val="4200"/>
              <a:buFont typeface="Century Gothic"/>
              <a:buNone/>
            </a:pPr>
            <a:r>
              <a:rPr lang="en-GB" b="1">
                <a:solidFill>
                  <a:srgbClr val="92D050"/>
                </a:solidFill>
              </a:rPr>
              <a:t>Important information:</a:t>
            </a:r>
            <a:endParaRPr b="1">
              <a:solidFill>
                <a:srgbClr val="92D050"/>
              </a:solidFill>
            </a:endParaRPr>
          </a:p>
        </p:txBody>
      </p:sp>
      <p:sp>
        <p:nvSpPr>
          <p:cNvPr id="295" name="Google Shape;295;p19"/>
          <p:cNvSpPr txBox="1">
            <a:spLocks noGrp="1"/>
          </p:cNvSpPr>
          <p:nvPr>
            <p:ph type="body" idx="1"/>
          </p:nvPr>
        </p:nvSpPr>
        <p:spPr>
          <a:xfrm>
            <a:off x="1103312" y="1427018"/>
            <a:ext cx="8946541" cy="4821381"/>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SzPct val="80000"/>
              <a:buChar char="►"/>
            </a:pPr>
            <a:r>
              <a:rPr lang="en-GB" b="1">
                <a:solidFill>
                  <a:srgbClr val="2A4F1C"/>
                </a:solidFill>
              </a:rPr>
              <a:t>Early Years Pupil Premium </a:t>
            </a:r>
            <a:r>
              <a:rPr lang="en-GB">
                <a:solidFill>
                  <a:srgbClr val="2A4F1C"/>
                </a:solidFill>
              </a:rPr>
              <a:t>– Is extra funding paid to school to improve outcomes for eligible children. If you are in receipt of certain benefits, your child may also be entitled to receive free school meals. To check your child’s eligibility please visit the following site and follow the links for Early Years Pupil Premium:</a:t>
            </a:r>
            <a:endParaRPr/>
          </a:p>
          <a:p>
            <a:pPr marL="0" lvl="0" indent="0" algn="ctr" rtl="0">
              <a:spcBef>
                <a:spcPts val="1000"/>
              </a:spcBef>
              <a:spcAft>
                <a:spcPts val="0"/>
              </a:spcAft>
              <a:buSzPct val="80000"/>
              <a:buNone/>
            </a:pPr>
            <a:r>
              <a:rPr lang="en-GB" b="1" u="sng">
                <a:solidFill>
                  <a:srgbClr val="455C19"/>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www.cheshirewestandchester.gov.uk/EYpupilpremium</a:t>
            </a:r>
            <a:r>
              <a:rPr lang="en-GB" b="1">
                <a:solidFill>
                  <a:srgbClr val="455C19"/>
                </a:solidFill>
              </a:rPr>
              <a:t> </a:t>
            </a:r>
            <a:endParaRPr/>
          </a:p>
          <a:p>
            <a:pPr marL="342900" lvl="0" indent="-342900" algn="l" rtl="0">
              <a:spcBef>
                <a:spcPts val="1000"/>
              </a:spcBef>
              <a:spcAft>
                <a:spcPts val="0"/>
              </a:spcAft>
              <a:buSzPct val="80000"/>
              <a:buChar char="►"/>
            </a:pPr>
            <a:r>
              <a:rPr lang="en-GB" b="1">
                <a:solidFill>
                  <a:srgbClr val="2A4F1C"/>
                </a:solidFill>
              </a:rPr>
              <a:t>Attendance</a:t>
            </a:r>
            <a:r>
              <a:rPr lang="en-GB">
                <a:solidFill>
                  <a:srgbClr val="2A4F1C"/>
                </a:solidFill>
              </a:rPr>
              <a:t> – It is imperative that your child attends school regularly and on time. Research shows that time missed from school directly impacts on learning and may cause undue stress on the child.</a:t>
            </a:r>
            <a:endParaRPr/>
          </a:p>
          <a:p>
            <a:pPr marL="342900" lvl="0" indent="-342900" algn="l" rtl="0">
              <a:spcBef>
                <a:spcPts val="1000"/>
              </a:spcBef>
              <a:spcAft>
                <a:spcPts val="0"/>
              </a:spcAft>
              <a:buSzPct val="80000"/>
              <a:buChar char="►"/>
            </a:pPr>
            <a:r>
              <a:rPr lang="en-GB" b="1">
                <a:solidFill>
                  <a:srgbClr val="2A4F1C"/>
                </a:solidFill>
              </a:rPr>
              <a:t>ParentPay </a:t>
            </a:r>
            <a:r>
              <a:rPr lang="en-GB">
                <a:solidFill>
                  <a:srgbClr val="2A4F1C"/>
                </a:solidFill>
              </a:rPr>
              <a:t>– This is our online tool used for the delivery of parent communications, permission slips, newsletters and any costs such as dinner money, trips and visits and additional Nursery fees, etc. Your child will be allocated a unique login and details will be sent via a letter following your child's start date.</a:t>
            </a:r>
            <a:endParaRPr/>
          </a:p>
          <a:p>
            <a:pPr marL="342900" lvl="0" indent="-342900" algn="l" rtl="0">
              <a:spcBef>
                <a:spcPts val="1000"/>
              </a:spcBef>
              <a:spcAft>
                <a:spcPts val="0"/>
              </a:spcAft>
              <a:buSzPct val="80000"/>
              <a:buChar char="►"/>
            </a:pPr>
            <a:r>
              <a:rPr lang="en-GB" b="1">
                <a:solidFill>
                  <a:srgbClr val="2A4F1C"/>
                </a:solidFill>
              </a:rPr>
              <a:t>S4YC </a:t>
            </a:r>
            <a:r>
              <a:rPr lang="en-GB">
                <a:solidFill>
                  <a:srgbClr val="2A4F1C"/>
                </a:solidFill>
              </a:rPr>
              <a:t>– This is a company that works closely with Woodlands and other local school offering onsite breakfast, after school and holiday clubs. </a:t>
            </a:r>
            <a:endParaRPr>
              <a:solidFill>
                <a:srgbClr val="2A4F1C"/>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0"/>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92D050"/>
              </a:buClr>
              <a:buSzPts val="6000"/>
              <a:buFont typeface="Century Gothic"/>
              <a:buNone/>
            </a:pPr>
            <a:r>
              <a:rPr lang="en-GB" sz="6000" b="1">
                <a:solidFill>
                  <a:srgbClr val="92D050"/>
                </a:solidFill>
              </a:rPr>
              <a:t>Covid-19</a:t>
            </a:r>
            <a:endParaRPr sz="6000" b="1">
              <a:solidFill>
                <a:srgbClr val="92D050"/>
              </a:solidFill>
            </a:endParaRPr>
          </a:p>
        </p:txBody>
      </p:sp>
      <p:sp>
        <p:nvSpPr>
          <p:cNvPr id="301" name="Google Shape;301;p20"/>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560"/>
              <a:buChar char="►"/>
            </a:pPr>
            <a:r>
              <a:rPr lang="en-GB" sz="3200">
                <a:solidFill>
                  <a:srgbClr val="455C19"/>
                </a:solidFill>
              </a:rPr>
              <a:t>We adhere to the latest government guidelines and adjust our risk assessments in accordance which can be found on our school website</a:t>
            </a:r>
            <a:endParaRPr/>
          </a:p>
          <a:p>
            <a:pPr marL="0" lvl="0" indent="0" algn="l" rtl="0">
              <a:spcBef>
                <a:spcPts val="1000"/>
              </a:spcBef>
              <a:spcAft>
                <a:spcPts val="0"/>
              </a:spcAft>
              <a:buSzPts val="1920"/>
              <a:buNone/>
            </a:pPr>
            <a:endParaRPr sz="2400">
              <a:solidFill>
                <a:srgbClr val="455C19"/>
              </a:solidFill>
            </a:endParaRPr>
          </a:p>
          <a:p>
            <a:pPr marL="342900" lvl="0" indent="-342900" algn="l" rtl="0">
              <a:spcBef>
                <a:spcPts val="1000"/>
              </a:spcBef>
              <a:spcAft>
                <a:spcPts val="0"/>
              </a:spcAft>
              <a:buSzPts val="2560"/>
              <a:buChar char="►"/>
            </a:pPr>
            <a:r>
              <a:rPr lang="en-GB" sz="3200">
                <a:solidFill>
                  <a:srgbClr val="455C19"/>
                </a:solidFill>
              </a:rPr>
              <a:t>You will be notified of any changes which affect school, via email/ParentPay/text message.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21"/>
          <p:cNvPicPr preferRelativeResize="0"/>
          <p:nvPr/>
        </p:nvPicPr>
        <p:blipFill rotWithShape="1">
          <a:blip r:embed="rId3">
            <a:alphaModFix/>
          </a:blip>
          <a:srcRect l="35979" t="18983" r="35280" b="13666"/>
          <a:stretch/>
        </p:blipFill>
        <p:spPr>
          <a:xfrm>
            <a:off x="368489" y="272956"/>
            <a:ext cx="3431241" cy="4520721"/>
          </a:xfrm>
          <a:prstGeom prst="rect">
            <a:avLst/>
          </a:prstGeom>
          <a:noFill/>
          <a:ln>
            <a:noFill/>
          </a:ln>
        </p:spPr>
      </p:pic>
      <p:sp>
        <p:nvSpPr>
          <p:cNvPr id="307" name="Google Shape;307;p21"/>
          <p:cNvSpPr txBox="1"/>
          <p:nvPr/>
        </p:nvSpPr>
        <p:spPr>
          <a:xfrm>
            <a:off x="4738255" y="-70275"/>
            <a:ext cx="2313709" cy="178510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2400" b="0" i="0" u="none" strike="noStrike" cap="none">
              <a:solidFill>
                <a:srgbClr val="000000"/>
              </a:solidFill>
              <a:latin typeface="Comic Sans MS"/>
              <a:ea typeface="Comic Sans MS"/>
              <a:cs typeface="Comic Sans MS"/>
              <a:sym typeface="Comic Sans MS"/>
            </a:endParaRPr>
          </a:p>
          <a:p>
            <a:pPr marL="0" marR="0" lvl="0" indent="0" algn="ctr" rtl="0">
              <a:lnSpc>
                <a:spcPct val="100000"/>
              </a:lnSpc>
              <a:spcBef>
                <a:spcPts val="0"/>
              </a:spcBef>
              <a:spcAft>
                <a:spcPts val="0"/>
              </a:spcAft>
              <a:buNone/>
            </a:pPr>
            <a:r>
              <a:rPr lang="en-GB" sz="2400" b="1" i="0" u="none" strike="noStrike" cap="none">
                <a:solidFill>
                  <a:srgbClr val="2A4F1C"/>
                </a:solidFill>
                <a:latin typeface="Comic Sans MS"/>
                <a:ea typeface="Comic Sans MS"/>
                <a:cs typeface="Comic Sans MS"/>
                <a:sym typeface="Comic Sans MS"/>
              </a:rPr>
              <a:t>Outdoor learning in Nursery</a:t>
            </a:r>
            <a:endParaRPr/>
          </a:p>
          <a:p>
            <a:pPr marL="0" marR="0" lvl="0" indent="0" algn="ctr" rtl="0">
              <a:lnSpc>
                <a:spcPct val="100000"/>
              </a:lnSpc>
              <a:spcBef>
                <a:spcPts val="0"/>
              </a:spcBef>
              <a:spcAft>
                <a:spcPts val="0"/>
              </a:spcAft>
              <a:buNone/>
            </a:pPr>
            <a:endParaRPr sz="1400" b="0" i="0" u="none" strike="noStrike" cap="none">
              <a:solidFill>
                <a:srgbClr val="000000"/>
              </a:solidFill>
              <a:latin typeface="Comic Sans MS"/>
              <a:ea typeface="Comic Sans MS"/>
              <a:cs typeface="Comic Sans MS"/>
              <a:sym typeface="Comic Sans MS"/>
            </a:endParaRPr>
          </a:p>
        </p:txBody>
      </p:sp>
      <p:pic>
        <p:nvPicPr>
          <p:cNvPr id="308" name="Google Shape;308;p21" descr="IMG_4377"/>
          <p:cNvPicPr preferRelativeResize="0"/>
          <p:nvPr/>
        </p:nvPicPr>
        <p:blipFill rotWithShape="1">
          <a:blip r:embed="rId4">
            <a:alphaModFix/>
          </a:blip>
          <a:srcRect/>
          <a:stretch/>
        </p:blipFill>
        <p:spPr>
          <a:xfrm rot="5400000">
            <a:off x="7704498" y="751010"/>
            <a:ext cx="4628683" cy="3456650"/>
          </a:xfrm>
          <a:prstGeom prst="rect">
            <a:avLst/>
          </a:prstGeom>
          <a:noFill/>
          <a:ln>
            <a:noFill/>
          </a:ln>
        </p:spPr>
      </p:pic>
      <p:pic>
        <p:nvPicPr>
          <p:cNvPr id="309" name="Google Shape;309;p21" descr="IMG_8281"/>
          <p:cNvPicPr preferRelativeResize="0"/>
          <p:nvPr/>
        </p:nvPicPr>
        <p:blipFill rotWithShape="1">
          <a:blip r:embed="rId5">
            <a:alphaModFix/>
          </a:blip>
          <a:srcRect l="14455"/>
          <a:stretch/>
        </p:blipFill>
        <p:spPr>
          <a:xfrm rot="10800000">
            <a:off x="3564601" y="2533315"/>
            <a:ext cx="4886671" cy="426631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2"/>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92D050"/>
              </a:buClr>
              <a:buSzPts val="4200"/>
              <a:buFont typeface="Century Gothic"/>
              <a:buNone/>
            </a:pPr>
            <a:r>
              <a:rPr lang="en-GB" b="1">
                <a:solidFill>
                  <a:srgbClr val="92D050"/>
                </a:solidFill>
              </a:rPr>
              <a:t>We look forward to welcoming your children in September</a:t>
            </a:r>
            <a:endParaRPr b="1">
              <a:solidFill>
                <a:srgbClr val="92D050"/>
              </a:solidFill>
            </a:endParaRPr>
          </a:p>
        </p:txBody>
      </p:sp>
      <p:sp>
        <p:nvSpPr>
          <p:cNvPr id="315" name="Google Shape;315;p22"/>
          <p:cNvSpPr txBox="1">
            <a:spLocks noGrp="1"/>
          </p:cNvSpPr>
          <p:nvPr>
            <p:ph type="body" idx="1"/>
          </p:nvPr>
        </p:nvSpPr>
        <p:spPr>
          <a:xfrm>
            <a:off x="1104293" y="2193595"/>
            <a:ext cx="8946541" cy="4460423"/>
          </a:xfrm>
          <a:prstGeom prst="rect">
            <a:avLst/>
          </a:prstGeom>
          <a:noFill/>
          <a:ln>
            <a:noFill/>
          </a:ln>
        </p:spPr>
        <p:txBody>
          <a:bodyPr spcFirstLastPara="1" wrap="square" lIns="91425" tIns="45700" rIns="91425" bIns="45700" anchor="t" anchorCtr="0">
            <a:noAutofit/>
          </a:bodyPr>
          <a:lstStyle/>
          <a:p>
            <a:pPr marL="0" lvl="0" indent="0" algn="ctr" rtl="0">
              <a:spcBef>
                <a:spcPts val="1000"/>
              </a:spcBef>
              <a:spcAft>
                <a:spcPts val="0"/>
              </a:spcAft>
              <a:buSzPts val="1600"/>
              <a:buNone/>
            </a:pPr>
            <a:r>
              <a:rPr lang="en-GB">
                <a:solidFill>
                  <a:schemeClr val="dk1"/>
                </a:solidFill>
              </a:rPr>
              <a:t>If you have any queries, please do not hesitate to contact us. We will be more than happy to help! </a:t>
            </a:r>
            <a:endParaRPr/>
          </a:p>
          <a:p>
            <a:pPr marL="0" lvl="0" indent="0" algn="ctr" rtl="0">
              <a:spcBef>
                <a:spcPts val="1000"/>
              </a:spcBef>
              <a:spcAft>
                <a:spcPts val="0"/>
              </a:spcAft>
              <a:buSzPts val="1600"/>
              <a:buNone/>
            </a:pPr>
            <a:endParaRPr>
              <a:solidFill>
                <a:schemeClr val="dk1"/>
              </a:solidFill>
            </a:endParaRPr>
          </a:p>
          <a:p>
            <a:pPr marL="0" lvl="0" indent="0" algn="ctr" rtl="0">
              <a:spcBef>
                <a:spcPts val="1000"/>
              </a:spcBef>
              <a:spcAft>
                <a:spcPts val="0"/>
              </a:spcAft>
              <a:buSzPts val="1600"/>
              <a:buNone/>
            </a:pPr>
            <a:r>
              <a:rPr lang="en-GB">
                <a:solidFill>
                  <a:schemeClr val="dk1"/>
                </a:solidFill>
              </a:rPr>
              <a:t>To accompany this presentation the EYFS team have recorded a video for you and your child so that you can see what the learning environment looks like, to help you prepare for September. </a:t>
            </a:r>
            <a:endParaRPr/>
          </a:p>
          <a:p>
            <a:pPr marL="0" lvl="0" indent="0" algn="ctr" rtl="0">
              <a:spcBef>
                <a:spcPts val="1000"/>
              </a:spcBef>
              <a:spcAft>
                <a:spcPts val="0"/>
              </a:spcAft>
              <a:buSzPts val="1600"/>
              <a:buNone/>
            </a:pPr>
            <a:r>
              <a:rPr lang="en-GB">
                <a:solidFill>
                  <a:schemeClr val="dk1"/>
                </a:solidFill>
              </a:rPr>
              <a:t>Please take a moment to watch the video. It can be found on our website under September 2021 on our Nursery tab.</a:t>
            </a:r>
            <a:endParaRPr/>
          </a:p>
          <a:p>
            <a:pPr marL="0" lvl="0" indent="0" algn="l" rtl="0">
              <a:spcBef>
                <a:spcPts val="1000"/>
              </a:spcBef>
              <a:spcAft>
                <a:spcPts val="0"/>
              </a:spcAft>
              <a:buSzPts val="1600"/>
              <a:buNone/>
            </a:pPr>
            <a:r>
              <a:rPr lang="en-GB">
                <a:solidFill>
                  <a:srgbClr val="2A4F1C"/>
                </a:solidFill>
              </a:rPr>
              <a:t> </a:t>
            </a:r>
            <a:endParaRPr>
              <a:solidFill>
                <a:srgbClr val="2A4F1C"/>
              </a:solidFill>
            </a:endParaRPr>
          </a:p>
          <a:p>
            <a:pPr marL="0" lvl="0" indent="0" algn="ctr" rtl="0">
              <a:spcBef>
                <a:spcPts val="1000"/>
              </a:spcBef>
              <a:spcAft>
                <a:spcPts val="0"/>
              </a:spcAft>
              <a:buSzPts val="1600"/>
              <a:buNone/>
            </a:pPr>
            <a:r>
              <a:rPr lang="en-GB" b="1">
                <a:solidFill>
                  <a:srgbClr val="2A4F1C"/>
                </a:solidFill>
              </a:rPr>
              <a:t>Have a lovely summer, see you all soon.</a:t>
            </a:r>
            <a:endParaRPr b="1">
              <a:solidFill>
                <a:srgbClr val="2A4F1C"/>
              </a:solidFill>
            </a:endParaRPr>
          </a:p>
          <a:p>
            <a:pPr marL="0" lvl="0" indent="0" algn="ctr" rtl="0">
              <a:spcBef>
                <a:spcPts val="1000"/>
              </a:spcBef>
              <a:spcAft>
                <a:spcPts val="0"/>
              </a:spcAft>
              <a:buSzPts val="1600"/>
              <a:buNone/>
            </a:pPr>
            <a:r>
              <a:rPr lang="en-GB" b="1">
                <a:solidFill>
                  <a:srgbClr val="2A4F1C"/>
                </a:solidFill>
              </a:rPr>
              <a:t>The Early Years Team. </a:t>
            </a:r>
            <a:endParaRPr b="1">
              <a:solidFill>
                <a:srgbClr val="2A4F1C"/>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e19858a930_0_5"/>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2A4F1C"/>
              </a:buClr>
              <a:buSzPts val="4200"/>
              <a:buFont typeface="Century Gothic"/>
              <a:buNone/>
            </a:pPr>
            <a:r>
              <a:rPr lang="en-GB" b="1">
                <a:solidFill>
                  <a:srgbClr val="2A4F1C"/>
                </a:solidFill>
              </a:rPr>
              <a:t>Meet the EYFS Team:</a:t>
            </a:r>
            <a:endParaRPr b="1">
              <a:solidFill>
                <a:srgbClr val="2A4F1C"/>
              </a:solidFill>
            </a:endParaRPr>
          </a:p>
        </p:txBody>
      </p:sp>
      <p:sp>
        <p:nvSpPr>
          <p:cNvPr id="188" name="Google Shape;188;ge19858a930_0_5"/>
          <p:cNvSpPr txBox="1"/>
          <p:nvPr/>
        </p:nvSpPr>
        <p:spPr>
          <a:xfrm>
            <a:off x="19025" y="6566500"/>
            <a:ext cx="24207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M</a:t>
            </a:r>
            <a:r>
              <a:rPr lang="en-GB"/>
              <a:t>iss Powell</a:t>
            </a:r>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 name="Google Shape;189;ge19858a930_0_5"/>
          <p:cNvSpPr txBox="1"/>
          <p:nvPr/>
        </p:nvSpPr>
        <p:spPr>
          <a:xfrm>
            <a:off x="6005600" y="6566502"/>
            <a:ext cx="24207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M</a:t>
            </a:r>
            <a:r>
              <a:rPr lang="en-GB"/>
              <a:t>rs Plage</a:t>
            </a:r>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 name="Google Shape;190;ge19858a930_0_5"/>
          <p:cNvSpPr txBox="1"/>
          <p:nvPr/>
        </p:nvSpPr>
        <p:spPr>
          <a:xfrm>
            <a:off x="4527475" y="3936850"/>
            <a:ext cx="18363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Mrs </a:t>
            </a:r>
            <a:r>
              <a:rPr lang="en-GB"/>
              <a:t>Griffiths</a:t>
            </a:r>
            <a:endParaRPr sz="1400" b="0" i="0" u="none" strike="noStrike" cap="none">
              <a:solidFill>
                <a:srgbClr val="000000"/>
              </a:solidFill>
              <a:latin typeface="Arial"/>
              <a:ea typeface="Arial"/>
              <a:cs typeface="Arial"/>
              <a:sym typeface="Arial"/>
            </a:endParaRPr>
          </a:p>
        </p:txBody>
      </p:sp>
      <p:sp>
        <p:nvSpPr>
          <p:cNvPr id="191" name="Google Shape;191;ge19858a930_0_5"/>
          <p:cNvSpPr txBox="1"/>
          <p:nvPr/>
        </p:nvSpPr>
        <p:spPr>
          <a:xfrm>
            <a:off x="7423306" y="3830251"/>
            <a:ext cx="24207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Miss</a:t>
            </a:r>
            <a:r>
              <a:rPr lang="en-GB"/>
              <a:t> Morfoot</a:t>
            </a:r>
            <a:endParaRPr sz="1400" b="0" i="0" u="none" strike="noStrike" cap="none">
              <a:solidFill>
                <a:srgbClr val="000000"/>
              </a:solidFill>
              <a:latin typeface="Arial"/>
              <a:ea typeface="Arial"/>
              <a:cs typeface="Arial"/>
              <a:sym typeface="Arial"/>
            </a:endParaRPr>
          </a:p>
        </p:txBody>
      </p:sp>
      <p:sp>
        <p:nvSpPr>
          <p:cNvPr id="192" name="Google Shape;192;ge19858a930_0_5"/>
          <p:cNvSpPr txBox="1"/>
          <p:nvPr/>
        </p:nvSpPr>
        <p:spPr>
          <a:xfrm>
            <a:off x="2753845" y="6566500"/>
            <a:ext cx="24207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dirty="0">
                <a:solidFill>
                  <a:srgbClr val="000000"/>
                </a:solidFill>
                <a:latin typeface="Arial"/>
                <a:ea typeface="Arial"/>
                <a:cs typeface="Arial"/>
                <a:sym typeface="Arial"/>
              </a:rPr>
              <a:t>M</a:t>
            </a:r>
            <a:r>
              <a:rPr lang="en-GB" dirty="0"/>
              <a:t>iss Wharton</a:t>
            </a:r>
            <a:endParaRPr sz="1400" b="0" i="0" u="none" strike="noStrike" cap="none" dirty="0">
              <a:solidFill>
                <a:srgbClr val="000000"/>
              </a:solidFill>
              <a:latin typeface="Arial"/>
              <a:ea typeface="Arial"/>
              <a:cs typeface="Arial"/>
              <a:sym typeface="Arial"/>
            </a:endParaRPr>
          </a:p>
        </p:txBody>
      </p:sp>
      <p:pic>
        <p:nvPicPr>
          <p:cNvPr id="193" name="Google Shape;193;ge19858a930_0_5"/>
          <p:cNvPicPr preferRelativeResize="0"/>
          <p:nvPr/>
        </p:nvPicPr>
        <p:blipFill>
          <a:blip r:embed="rId3">
            <a:alphaModFix/>
          </a:blip>
          <a:stretch>
            <a:fillRect/>
          </a:stretch>
        </p:blipFill>
        <p:spPr>
          <a:xfrm>
            <a:off x="449665" y="4351255"/>
            <a:ext cx="1757702" cy="2215245"/>
          </a:xfrm>
          <a:prstGeom prst="rect">
            <a:avLst/>
          </a:prstGeom>
          <a:noFill/>
          <a:ln>
            <a:noFill/>
          </a:ln>
        </p:spPr>
      </p:pic>
      <p:pic>
        <p:nvPicPr>
          <p:cNvPr id="194" name="Google Shape;194;ge19858a930_0_5"/>
          <p:cNvPicPr preferRelativeResize="0"/>
          <p:nvPr/>
        </p:nvPicPr>
        <p:blipFill>
          <a:blip r:embed="rId4">
            <a:alphaModFix/>
          </a:blip>
          <a:stretch>
            <a:fillRect/>
          </a:stretch>
        </p:blipFill>
        <p:spPr>
          <a:xfrm>
            <a:off x="6297750" y="4351250"/>
            <a:ext cx="1836399" cy="2215250"/>
          </a:xfrm>
          <a:prstGeom prst="rect">
            <a:avLst/>
          </a:prstGeom>
          <a:noFill/>
          <a:ln>
            <a:noFill/>
          </a:ln>
        </p:spPr>
      </p:pic>
      <p:pic>
        <p:nvPicPr>
          <p:cNvPr id="195" name="Google Shape;195;ge19858a930_0_5"/>
          <p:cNvPicPr preferRelativeResize="0"/>
          <p:nvPr/>
        </p:nvPicPr>
        <p:blipFill>
          <a:blip r:embed="rId5">
            <a:alphaModFix/>
          </a:blip>
          <a:stretch>
            <a:fillRect/>
          </a:stretch>
        </p:blipFill>
        <p:spPr>
          <a:xfrm>
            <a:off x="4527475" y="1614999"/>
            <a:ext cx="1836399" cy="2215250"/>
          </a:xfrm>
          <a:prstGeom prst="rect">
            <a:avLst/>
          </a:prstGeom>
          <a:noFill/>
          <a:ln>
            <a:noFill/>
          </a:ln>
        </p:spPr>
      </p:pic>
      <p:sp>
        <p:nvSpPr>
          <p:cNvPr id="196" name="Google Shape;196;ge19858a930_0_5"/>
          <p:cNvSpPr txBox="1"/>
          <p:nvPr/>
        </p:nvSpPr>
        <p:spPr>
          <a:xfrm>
            <a:off x="8740420" y="6612702"/>
            <a:ext cx="2109658"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dirty="0">
                <a:solidFill>
                  <a:srgbClr val="000000"/>
                </a:solidFill>
                <a:latin typeface="Arial"/>
                <a:ea typeface="Arial"/>
                <a:cs typeface="Arial"/>
                <a:sym typeface="Arial"/>
              </a:rPr>
              <a:t>M</a:t>
            </a:r>
            <a:r>
              <a:rPr lang="en-GB" dirty="0"/>
              <a:t>rs Thompson</a:t>
            </a:r>
            <a:endParaRPr sz="1400" b="0" i="0" u="none" strike="noStrike" cap="none" dirty="0">
              <a:solidFill>
                <a:srgbClr val="000000"/>
              </a:solidFill>
              <a:latin typeface="Arial"/>
              <a:ea typeface="Arial"/>
              <a:cs typeface="Arial"/>
              <a:sym typeface="Arial"/>
            </a:endParaRPr>
          </a:p>
        </p:txBody>
      </p:sp>
      <p:sp>
        <p:nvSpPr>
          <p:cNvPr id="197" name="Google Shape;197;ge19858a930_0_5"/>
          <p:cNvSpPr txBox="1"/>
          <p:nvPr/>
        </p:nvSpPr>
        <p:spPr>
          <a:xfrm>
            <a:off x="1601527" y="3936850"/>
            <a:ext cx="16314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Miss </a:t>
            </a:r>
            <a:r>
              <a:rPr lang="en-GB"/>
              <a:t>Clay</a:t>
            </a:r>
            <a:endParaRPr sz="1400" b="0" i="0" u="none" strike="noStrike" cap="none">
              <a:solidFill>
                <a:srgbClr val="000000"/>
              </a:solidFill>
              <a:latin typeface="Arial"/>
              <a:ea typeface="Arial"/>
              <a:cs typeface="Arial"/>
              <a:sym typeface="Arial"/>
            </a:endParaRPr>
          </a:p>
        </p:txBody>
      </p:sp>
      <p:pic>
        <p:nvPicPr>
          <p:cNvPr id="198" name="Google Shape;198;ge19858a930_0_5"/>
          <p:cNvPicPr preferRelativeResize="0"/>
          <p:nvPr/>
        </p:nvPicPr>
        <p:blipFill>
          <a:blip r:embed="rId6">
            <a:alphaModFix/>
          </a:blip>
          <a:stretch>
            <a:fillRect/>
          </a:stretch>
        </p:blipFill>
        <p:spPr>
          <a:xfrm>
            <a:off x="1343150" y="1439763"/>
            <a:ext cx="1985151" cy="2390476"/>
          </a:xfrm>
          <a:prstGeom prst="rect">
            <a:avLst/>
          </a:prstGeom>
          <a:noFill/>
          <a:ln>
            <a:noFill/>
          </a:ln>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26262" b="19596"/>
          <a:stretch/>
        </p:blipFill>
        <p:spPr>
          <a:xfrm>
            <a:off x="3030119" y="4311066"/>
            <a:ext cx="1868151" cy="2189018"/>
          </a:xfrm>
          <a:prstGeom prst="rect">
            <a:avLst/>
          </a:prstGeom>
        </p:spPr>
      </p:pic>
      <p:pic>
        <p:nvPicPr>
          <p:cNvPr id="3" name="Picture 2"/>
          <p:cNvPicPr>
            <a:picLocks noChangeAspect="1"/>
          </p:cNvPicPr>
          <p:nvPr/>
        </p:nvPicPr>
        <p:blipFill rotWithShape="1">
          <a:blip r:embed="rId8"/>
          <a:srcRect l="78963" t="33428" r="8472" b="35890"/>
          <a:stretch/>
        </p:blipFill>
        <p:spPr>
          <a:xfrm>
            <a:off x="7816237" y="1532513"/>
            <a:ext cx="1634837" cy="2244438"/>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8660975" y="4574293"/>
            <a:ext cx="2329610" cy="174720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4200"/>
              <a:buFont typeface="Century Gothic"/>
              <a:buNone/>
            </a:pPr>
            <a:r>
              <a:rPr lang="en-GB" b="1">
                <a:solidFill>
                  <a:schemeClr val="dk1"/>
                </a:solidFill>
              </a:rPr>
              <a:t>Meet Gus, our school dog:</a:t>
            </a:r>
            <a:endParaRPr b="1">
              <a:solidFill>
                <a:schemeClr val="dk1"/>
              </a:solidFill>
            </a:endParaRPr>
          </a:p>
        </p:txBody>
      </p:sp>
      <p:pic>
        <p:nvPicPr>
          <p:cNvPr id="155" name="Google Shape;155;p2"/>
          <p:cNvPicPr preferRelativeResize="0">
            <a:picLocks noGrp="1"/>
          </p:cNvPicPr>
          <p:nvPr>
            <p:ph type="body" idx="1"/>
          </p:nvPr>
        </p:nvPicPr>
        <p:blipFill rotWithShape="1">
          <a:blip r:embed="rId3">
            <a:alphaModFix/>
          </a:blip>
          <a:srcRect/>
          <a:stretch/>
        </p:blipFill>
        <p:spPr>
          <a:xfrm>
            <a:off x="3996919" y="1416965"/>
            <a:ext cx="3429117" cy="5039253"/>
          </a:xfrm>
          <a:prstGeom prst="rect">
            <a:avLst/>
          </a:prstGeom>
          <a:noFill/>
          <a:ln>
            <a:noFill/>
          </a:ln>
        </p:spPr>
      </p:pic>
      <p:sp>
        <p:nvSpPr>
          <p:cNvPr id="156" name="Google Shape;156;p2"/>
          <p:cNvSpPr/>
          <p:nvPr/>
        </p:nvSpPr>
        <p:spPr>
          <a:xfrm rot="795041">
            <a:off x="6827433" y="3064786"/>
            <a:ext cx="5178915" cy="2179895"/>
          </a:xfrm>
          <a:prstGeom prst="wedgeEllipseCallout">
            <a:avLst>
              <a:gd name="adj1" fmla="val -58969"/>
              <a:gd name="adj2" fmla="val 51014"/>
            </a:avLst>
          </a:prstGeom>
          <a:noFill/>
          <a:ln w="76200" cap="flat" cmpd="sng">
            <a:solidFill>
              <a:srgbClr val="3D73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7" name="Google Shape;157;p2"/>
          <p:cNvSpPr txBox="1"/>
          <p:nvPr/>
        </p:nvSpPr>
        <p:spPr>
          <a:xfrm rot="884104">
            <a:off x="7560783" y="3473421"/>
            <a:ext cx="3945116"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1" i="0" u="none" strike="noStrike" cap="none">
                <a:solidFill>
                  <a:srgbClr val="000000"/>
                </a:solidFill>
                <a:latin typeface="Arial"/>
                <a:ea typeface="Arial"/>
                <a:cs typeface="Arial"/>
                <a:sym typeface="Arial"/>
              </a:rPr>
              <a:t>Hello, my name is Gus and I am the Woodlands school dog. I can’t wait to meet you!</a:t>
            </a:r>
            <a:endParaRPr sz="2400" b="1"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
          <p:cNvSpPr txBox="1"/>
          <p:nvPr/>
        </p:nvSpPr>
        <p:spPr>
          <a:xfrm>
            <a:off x="3772579" y="263263"/>
            <a:ext cx="3332149" cy="21852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2A4F1C"/>
              </a:solidFill>
              <a:latin typeface="Arial"/>
              <a:ea typeface="Arial"/>
              <a:cs typeface="Arial"/>
              <a:sym typeface="Arial"/>
            </a:endParaRPr>
          </a:p>
          <a:p>
            <a:pPr marL="0" marR="0" lvl="0" indent="0" algn="ctr" rtl="0">
              <a:lnSpc>
                <a:spcPct val="100000"/>
              </a:lnSpc>
              <a:spcBef>
                <a:spcPts val="0"/>
              </a:spcBef>
              <a:spcAft>
                <a:spcPts val="0"/>
              </a:spcAft>
              <a:buNone/>
            </a:pPr>
            <a:r>
              <a:rPr lang="en-GB" sz="2000" b="0" i="0" u="none" strike="noStrike" cap="none">
                <a:solidFill>
                  <a:srgbClr val="2A4F1C"/>
                </a:solidFill>
                <a:latin typeface="Comic Sans MS"/>
                <a:ea typeface="Comic Sans MS"/>
                <a:cs typeface="Comic Sans MS"/>
                <a:sym typeface="Comic Sans MS"/>
              </a:rPr>
              <a:t>At Woodlands the children thrive upon having broad and balanced learning experiences. </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3"/>
          <p:cNvSpPr txBox="1"/>
          <p:nvPr/>
        </p:nvSpPr>
        <p:spPr>
          <a:xfrm rot="1639778">
            <a:off x="40936" y="4510397"/>
            <a:ext cx="3398518" cy="25237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GB" sz="1700" b="0" i="0" u="none" strike="noStrike" cap="none">
                <a:solidFill>
                  <a:srgbClr val="2A4F1C"/>
                </a:solidFill>
                <a:latin typeface="Comic Sans MS"/>
                <a:ea typeface="Comic Sans MS"/>
                <a:cs typeface="Comic Sans MS"/>
                <a:sym typeface="Comic Sans MS"/>
              </a:rPr>
              <a:t>At Woodlands we are passionate about teaching life skills such as team work, resilience and celebrating diversity in our community and the wider world.  </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3"/>
          <p:cNvSpPr txBox="1"/>
          <p:nvPr/>
        </p:nvSpPr>
        <p:spPr>
          <a:xfrm rot="-1471315">
            <a:off x="7959812" y="4581736"/>
            <a:ext cx="3332149" cy="20621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GB" sz="1700" b="0" i="0" u="none" strike="noStrike" cap="none">
                <a:solidFill>
                  <a:srgbClr val="2A4F1C"/>
                </a:solidFill>
                <a:latin typeface="Comic Sans MS"/>
                <a:ea typeface="Comic Sans MS"/>
                <a:cs typeface="Comic Sans MS"/>
                <a:sym typeface="Comic Sans MS"/>
              </a:rPr>
              <a:t>At Woodlands we promote positive behaviour through encouraging children to be ‘Ready, Respectful and Safe’!</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65" name="Google Shape;165;p3" descr="IMG_4494"/>
          <p:cNvPicPr preferRelativeResize="0"/>
          <p:nvPr/>
        </p:nvPicPr>
        <p:blipFill rotWithShape="1">
          <a:blip r:embed="rId3">
            <a:alphaModFix/>
          </a:blip>
          <a:srcRect/>
          <a:stretch/>
        </p:blipFill>
        <p:spPr>
          <a:xfrm rot="5400000">
            <a:off x="7879028" y="629311"/>
            <a:ext cx="3986260" cy="2977138"/>
          </a:xfrm>
          <a:prstGeom prst="rect">
            <a:avLst/>
          </a:prstGeom>
          <a:noFill/>
          <a:ln>
            <a:noFill/>
          </a:ln>
        </p:spPr>
      </p:pic>
      <p:pic>
        <p:nvPicPr>
          <p:cNvPr id="166" name="Google Shape;166;p3" descr="IMG_6990"/>
          <p:cNvPicPr preferRelativeResize="0"/>
          <p:nvPr/>
        </p:nvPicPr>
        <p:blipFill rotWithShape="1">
          <a:blip r:embed="rId4">
            <a:alphaModFix/>
          </a:blip>
          <a:srcRect/>
          <a:stretch/>
        </p:blipFill>
        <p:spPr>
          <a:xfrm rot="5400000">
            <a:off x="-315310" y="644926"/>
            <a:ext cx="4111010" cy="3070658"/>
          </a:xfrm>
          <a:prstGeom prst="rect">
            <a:avLst/>
          </a:prstGeom>
          <a:noFill/>
          <a:ln>
            <a:noFill/>
          </a:ln>
        </p:spPr>
      </p:pic>
      <p:pic>
        <p:nvPicPr>
          <p:cNvPr id="167" name="Google Shape;167;p3" descr="IMG_6946"/>
          <p:cNvPicPr preferRelativeResize="0"/>
          <p:nvPr/>
        </p:nvPicPr>
        <p:blipFill rotWithShape="1">
          <a:blip r:embed="rId5">
            <a:alphaModFix/>
          </a:blip>
          <a:srcRect/>
          <a:stretch/>
        </p:blipFill>
        <p:spPr>
          <a:xfrm rot="5400000">
            <a:off x="3478742" y="2724544"/>
            <a:ext cx="4628243" cy="3456604"/>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5"/>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92D050"/>
              </a:buClr>
              <a:buSzPts val="6000"/>
              <a:buFont typeface="Century Gothic"/>
              <a:buNone/>
            </a:pPr>
            <a:r>
              <a:rPr lang="en-GB" sz="6000" b="1">
                <a:solidFill>
                  <a:srgbClr val="92D050"/>
                </a:solidFill>
              </a:rPr>
              <a:t>Making Contact</a:t>
            </a:r>
            <a:endParaRPr sz="6000" b="1">
              <a:solidFill>
                <a:srgbClr val="92D050"/>
              </a:solidFill>
            </a:endParaRPr>
          </a:p>
        </p:txBody>
      </p:sp>
      <p:sp>
        <p:nvSpPr>
          <p:cNvPr id="204" name="Google Shape;204;p5"/>
          <p:cNvSpPr txBox="1">
            <a:spLocks noGrp="1"/>
          </p:cNvSpPr>
          <p:nvPr>
            <p:ph type="body" idx="1"/>
          </p:nvPr>
        </p:nvSpPr>
        <p:spPr>
          <a:xfrm>
            <a:off x="1210657" y="1853248"/>
            <a:ext cx="9227127" cy="4752109"/>
          </a:xfrm>
          <a:prstGeom prst="rect">
            <a:avLst/>
          </a:prstGeom>
          <a:noFill/>
          <a:ln>
            <a:noFill/>
          </a:ln>
        </p:spPr>
        <p:txBody>
          <a:bodyPr spcFirstLastPara="1" wrap="square" lIns="91425" tIns="45700" rIns="91425" bIns="45700" anchor="t" anchorCtr="0">
            <a:normAutofit/>
          </a:bodyPr>
          <a:lstStyle/>
          <a:p>
            <a:pPr marL="137160" lvl="0" indent="0" algn="ctr" rtl="0">
              <a:lnSpc>
                <a:spcPct val="150000"/>
              </a:lnSpc>
              <a:spcBef>
                <a:spcPts val="0"/>
              </a:spcBef>
              <a:spcAft>
                <a:spcPts val="0"/>
              </a:spcAft>
              <a:buSzPts val="1920"/>
              <a:buNone/>
            </a:pPr>
            <a:r>
              <a:rPr lang="en-GB" sz="2400">
                <a:solidFill>
                  <a:schemeClr val="dk1"/>
                </a:solidFill>
              </a:rPr>
              <a:t>You will be invited to a virtual meeting via Google Meet. You will be emailed a link with a date and time by 11.06.21 for the Google Meet to take place over the course of the following two weeks. This is an opportunity for you to ask any questions or share any concerns, medical information, toileting issues or anything else you would like to inform us about. This will help us to plan how to best support your child when they join our school community. </a:t>
            </a:r>
            <a:endParaRPr sz="2400">
              <a:solidFill>
                <a:schemeClr val="dk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6"/>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92D050"/>
              </a:buClr>
              <a:buSzPts val="4200"/>
              <a:buFont typeface="Century Gothic"/>
              <a:buNone/>
            </a:pPr>
            <a:r>
              <a:rPr lang="en-GB" b="1">
                <a:solidFill>
                  <a:srgbClr val="92D050"/>
                </a:solidFill>
              </a:rPr>
              <a:t>Which class will my child be in?</a:t>
            </a:r>
            <a:endParaRPr b="1">
              <a:solidFill>
                <a:srgbClr val="92D050"/>
              </a:solidFill>
            </a:endParaRPr>
          </a:p>
        </p:txBody>
      </p:sp>
      <p:sp>
        <p:nvSpPr>
          <p:cNvPr id="210" name="Google Shape;210;p6"/>
          <p:cNvSpPr txBox="1">
            <a:spLocks noGrp="1"/>
          </p:cNvSpPr>
          <p:nvPr>
            <p:ph type="body" idx="1"/>
          </p:nvPr>
        </p:nvSpPr>
        <p:spPr>
          <a:xfrm>
            <a:off x="497224" y="1384735"/>
            <a:ext cx="8596668" cy="4805050"/>
          </a:xfrm>
          <a:prstGeom prst="rect">
            <a:avLst/>
          </a:prstGeom>
          <a:noFill/>
          <a:ln>
            <a:noFill/>
          </a:ln>
        </p:spPr>
        <p:txBody>
          <a:bodyPr spcFirstLastPara="1" wrap="square" lIns="91425" tIns="45700" rIns="91425" bIns="45700" anchor="t" anchorCtr="0">
            <a:normAutofit/>
          </a:bodyPr>
          <a:lstStyle/>
          <a:p>
            <a:pPr marL="342900" lvl="0" indent="-342900" algn="l" rtl="0">
              <a:lnSpc>
                <a:spcPct val="110000"/>
              </a:lnSpc>
              <a:spcBef>
                <a:spcPts val="0"/>
              </a:spcBef>
              <a:spcAft>
                <a:spcPts val="0"/>
              </a:spcAft>
              <a:buSzPts val="1600"/>
              <a:buChar char="►"/>
            </a:pPr>
            <a:r>
              <a:rPr lang="en-GB" sz="2000">
                <a:solidFill>
                  <a:srgbClr val="2A4F1C"/>
                </a:solidFill>
              </a:rPr>
              <a:t>We have two nursery classes at Woodlands: one is mixed with reception children and the other is nursery children only.</a:t>
            </a:r>
            <a:endParaRPr/>
          </a:p>
          <a:p>
            <a:pPr marL="342900" lvl="0" indent="-342900" algn="l" rtl="0">
              <a:lnSpc>
                <a:spcPct val="110000"/>
              </a:lnSpc>
              <a:spcBef>
                <a:spcPts val="1000"/>
              </a:spcBef>
              <a:spcAft>
                <a:spcPts val="0"/>
              </a:spcAft>
              <a:buSzPts val="1600"/>
              <a:buChar char="►"/>
            </a:pPr>
            <a:r>
              <a:rPr lang="en-GB" sz="2000">
                <a:solidFill>
                  <a:srgbClr val="2A4F1C"/>
                </a:solidFill>
              </a:rPr>
              <a:t>Nursery children in both classes will access the same learning opportunities.</a:t>
            </a:r>
            <a:endParaRPr/>
          </a:p>
          <a:p>
            <a:pPr marL="342900" lvl="0" indent="-342900" algn="l" rtl="0">
              <a:lnSpc>
                <a:spcPct val="110000"/>
              </a:lnSpc>
              <a:spcBef>
                <a:spcPts val="1000"/>
              </a:spcBef>
              <a:spcAft>
                <a:spcPts val="0"/>
              </a:spcAft>
              <a:buSzPts val="1600"/>
              <a:buChar char="►"/>
            </a:pPr>
            <a:r>
              <a:rPr lang="en-GB" sz="2000">
                <a:solidFill>
                  <a:srgbClr val="2A4F1C"/>
                </a:solidFill>
              </a:rPr>
              <a:t>At this moment the children have not been put into classes.</a:t>
            </a:r>
            <a:endParaRPr/>
          </a:p>
          <a:p>
            <a:pPr marL="342900" lvl="0" indent="-342900" algn="l" rtl="0">
              <a:lnSpc>
                <a:spcPct val="110000"/>
              </a:lnSpc>
              <a:spcBef>
                <a:spcPts val="1000"/>
              </a:spcBef>
              <a:spcAft>
                <a:spcPts val="0"/>
              </a:spcAft>
              <a:buSzPts val="1600"/>
              <a:buChar char="►"/>
            </a:pPr>
            <a:r>
              <a:rPr lang="en-GB" sz="2000">
                <a:solidFill>
                  <a:srgbClr val="2A4F1C"/>
                </a:solidFill>
              </a:rPr>
              <a:t>We will do this after we have had the Google meet with parents and we establish the days/sessions that parents have requested that their child/ren attend.</a:t>
            </a:r>
            <a:endParaRPr/>
          </a:p>
          <a:p>
            <a:pPr marL="342900" lvl="0" indent="-342900" algn="l" rtl="0">
              <a:lnSpc>
                <a:spcPct val="110000"/>
              </a:lnSpc>
              <a:spcBef>
                <a:spcPts val="1000"/>
              </a:spcBef>
              <a:spcAft>
                <a:spcPts val="0"/>
              </a:spcAft>
              <a:buSzPts val="1600"/>
              <a:buChar char="►"/>
            </a:pPr>
            <a:r>
              <a:rPr lang="en-GB" sz="2000">
                <a:solidFill>
                  <a:srgbClr val="2A4F1C"/>
                </a:solidFill>
              </a:rPr>
              <a:t>You will then receive an email informing you of which class your child will be in by 2</a:t>
            </a:r>
            <a:r>
              <a:rPr lang="en-GB" sz="2000" baseline="30000">
                <a:solidFill>
                  <a:srgbClr val="2A4F1C"/>
                </a:solidFill>
              </a:rPr>
              <a:t>nd</a:t>
            </a:r>
            <a:r>
              <a:rPr lang="en-GB" sz="2000">
                <a:solidFill>
                  <a:srgbClr val="2A4F1C"/>
                </a:solidFill>
              </a:rPr>
              <a:t> July. </a:t>
            </a:r>
            <a:endParaRPr sz="2000">
              <a:solidFill>
                <a:srgbClr val="2A4F1C"/>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7"/>
          <p:cNvSpPr txBox="1">
            <a:spLocks noGrp="1"/>
          </p:cNvSpPr>
          <p:nvPr>
            <p:ph type="title"/>
          </p:nvPr>
        </p:nvSpPr>
        <p:spPr>
          <a:xfrm>
            <a:off x="479225" y="609600"/>
            <a:ext cx="9667500" cy="1320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accent1"/>
              </a:buClr>
              <a:buSzPts val="3600"/>
              <a:buFont typeface="Arial"/>
              <a:buNone/>
            </a:pPr>
            <a:r>
              <a:rPr lang="en-GB" b="1">
                <a:solidFill>
                  <a:srgbClr val="92D050"/>
                </a:solidFill>
                <a:latin typeface="Arial"/>
                <a:ea typeface="Arial"/>
                <a:cs typeface="Arial"/>
                <a:sym typeface="Arial"/>
              </a:rPr>
              <a:t>A day in the life of a Nursery child</a:t>
            </a:r>
            <a:endParaRPr b="1">
              <a:solidFill>
                <a:srgbClr val="92D050"/>
              </a:solidFill>
              <a:latin typeface="Arial"/>
              <a:ea typeface="Arial"/>
              <a:cs typeface="Arial"/>
              <a:sym typeface="Arial"/>
            </a:endParaRPr>
          </a:p>
        </p:txBody>
      </p:sp>
      <p:sp>
        <p:nvSpPr>
          <p:cNvPr id="216" name="Google Shape;216;p7"/>
          <p:cNvSpPr txBox="1">
            <a:spLocks noGrp="1"/>
          </p:cNvSpPr>
          <p:nvPr>
            <p:ph type="body" idx="1"/>
          </p:nvPr>
        </p:nvSpPr>
        <p:spPr>
          <a:xfrm>
            <a:off x="621907" y="1575000"/>
            <a:ext cx="8596800" cy="4714964"/>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1920"/>
              <a:buChar char="►"/>
            </a:pPr>
            <a:r>
              <a:rPr lang="en-GB" sz="2200">
                <a:solidFill>
                  <a:srgbClr val="2A4F1C"/>
                </a:solidFill>
                <a:latin typeface="Century Gothic"/>
                <a:ea typeface="Century Gothic"/>
                <a:cs typeface="Century Gothic"/>
                <a:sym typeface="Century Gothic"/>
              </a:rPr>
              <a:t>Start times to be confirmed - Class doors open /settling in time </a:t>
            </a:r>
            <a:endParaRPr sz="2200">
              <a:solidFill>
                <a:srgbClr val="2A4F1C"/>
              </a:solidFill>
              <a:latin typeface="Century Gothic"/>
              <a:ea typeface="Century Gothic"/>
              <a:cs typeface="Century Gothic"/>
              <a:sym typeface="Century Gothic"/>
            </a:endParaRPr>
          </a:p>
          <a:p>
            <a:pPr marL="342900" lvl="0" indent="-342900" algn="l" rtl="0">
              <a:lnSpc>
                <a:spcPct val="90000"/>
              </a:lnSpc>
              <a:spcBef>
                <a:spcPts val="0"/>
              </a:spcBef>
              <a:spcAft>
                <a:spcPts val="0"/>
              </a:spcAft>
              <a:buSzPts val="2400"/>
              <a:buFont typeface="Arial"/>
              <a:buChar char="►"/>
            </a:pPr>
            <a:r>
              <a:rPr lang="en-GB" sz="2200">
                <a:solidFill>
                  <a:srgbClr val="2A4F1C"/>
                </a:solidFill>
                <a:latin typeface="Century Gothic"/>
                <a:ea typeface="Century Gothic"/>
                <a:cs typeface="Century Gothic"/>
                <a:sym typeface="Century Gothic"/>
              </a:rPr>
              <a:t>9:00am  Learning input </a:t>
            </a:r>
            <a:endParaRPr sz="2200">
              <a:solidFill>
                <a:srgbClr val="2A4F1C"/>
              </a:solidFill>
              <a:latin typeface="Century Gothic"/>
              <a:ea typeface="Century Gothic"/>
              <a:cs typeface="Century Gothic"/>
              <a:sym typeface="Century Gothic"/>
            </a:endParaRPr>
          </a:p>
          <a:p>
            <a:pPr marL="342900" lvl="0" indent="-342900" algn="l" rtl="0">
              <a:lnSpc>
                <a:spcPct val="90000"/>
              </a:lnSpc>
              <a:spcBef>
                <a:spcPts val="0"/>
              </a:spcBef>
              <a:spcAft>
                <a:spcPts val="0"/>
              </a:spcAft>
              <a:buSzPts val="2400"/>
              <a:buFont typeface="Arial"/>
              <a:buChar char="►"/>
            </a:pPr>
            <a:r>
              <a:rPr lang="en-GB" sz="2200">
                <a:solidFill>
                  <a:srgbClr val="2A4F1C"/>
                </a:solidFill>
                <a:latin typeface="Century Gothic"/>
                <a:ea typeface="Century Gothic"/>
                <a:cs typeface="Century Gothic"/>
                <a:sym typeface="Century Gothic"/>
              </a:rPr>
              <a:t>Teacher led focused activities and continuous provision </a:t>
            </a:r>
            <a:endParaRPr sz="2200">
              <a:solidFill>
                <a:srgbClr val="2A4F1C"/>
              </a:solidFill>
              <a:latin typeface="Century Gothic"/>
              <a:ea typeface="Century Gothic"/>
              <a:cs typeface="Century Gothic"/>
              <a:sym typeface="Century Gothic"/>
            </a:endParaRPr>
          </a:p>
          <a:p>
            <a:pPr marL="342900" lvl="0" indent="-342900" algn="l" rtl="0">
              <a:lnSpc>
                <a:spcPct val="90000"/>
              </a:lnSpc>
              <a:spcBef>
                <a:spcPts val="0"/>
              </a:spcBef>
              <a:spcAft>
                <a:spcPts val="0"/>
              </a:spcAft>
              <a:buSzPts val="2400"/>
              <a:buFont typeface="Arial"/>
              <a:buChar char="►"/>
            </a:pPr>
            <a:r>
              <a:rPr lang="en-GB" sz="2200">
                <a:solidFill>
                  <a:srgbClr val="2A4F1C"/>
                </a:solidFill>
                <a:latin typeface="Century Gothic"/>
                <a:ea typeface="Century Gothic"/>
                <a:cs typeface="Century Gothic"/>
                <a:sym typeface="Century Gothic"/>
              </a:rPr>
              <a:t>Snack time</a:t>
            </a:r>
            <a:endParaRPr sz="2200">
              <a:solidFill>
                <a:srgbClr val="2A4F1C"/>
              </a:solidFill>
              <a:latin typeface="Century Gothic"/>
              <a:ea typeface="Century Gothic"/>
              <a:cs typeface="Century Gothic"/>
              <a:sym typeface="Century Gothic"/>
            </a:endParaRPr>
          </a:p>
          <a:p>
            <a:pPr marL="342900" lvl="0" indent="-342900" algn="l" rtl="0">
              <a:lnSpc>
                <a:spcPct val="90000"/>
              </a:lnSpc>
              <a:spcBef>
                <a:spcPts val="0"/>
              </a:spcBef>
              <a:spcAft>
                <a:spcPts val="0"/>
              </a:spcAft>
              <a:buSzPts val="2400"/>
              <a:buFont typeface="Arial"/>
              <a:buChar char="►"/>
            </a:pPr>
            <a:r>
              <a:rPr lang="en-GB" sz="2200">
                <a:solidFill>
                  <a:srgbClr val="2A4F1C"/>
                </a:solidFill>
                <a:latin typeface="Century Gothic"/>
                <a:ea typeface="Century Gothic"/>
                <a:cs typeface="Century Gothic"/>
                <a:sym typeface="Century Gothic"/>
              </a:rPr>
              <a:t>Phonics </a:t>
            </a:r>
            <a:endParaRPr sz="2200">
              <a:solidFill>
                <a:srgbClr val="2A4F1C"/>
              </a:solidFill>
              <a:latin typeface="Century Gothic"/>
              <a:ea typeface="Century Gothic"/>
              <a:cs typeface="Century Gothic"/>
              <a:sym typeface="Century Gothic"/>
            </a:endParaRPr>
          </a:p>
          <a:p>
            <a:pPr marL="342900" lvl="0" indent="-342900" algn="l" rtl="0">
              <a:lnSpc>
                <a:spcPct val="90000"/>
              </a:lnSpc>
              <a:spcBef>
                <a:spcPts val="0"/>
              </a:spcBef>
              <a:spcAft>
                <a:spcPts val="0"/>
              </a:spcAft>
              <a:buSzPts val="2400"/>
              <a:buFont typeface="Arial"/>
              <a:buChar char="►"/>
            </a:pPr>
            <a:r>
              <a:rPr lang="en-GB" sz="2200">
                <a:solidFill>
                  <a:srgbClr val="2A4F1C"/>
                </a:solidFill>
                <a:latin typeface="Century Gothic"/>
                <a:ea typeface="Century Gothic"/>
                <a:cs typeface="Century Gothic"/>
                <a:sym typeface="Century Gothic"/>
              </a:rPr>
              <a:t>Circle time to share news </a:t>
            </a:r>
            <a:endParaRPr sz="2200">
              <a:solidFill>
                <a:srgbClr val="2A4F1C"/>
              </a:solidFill>
              <a:latin typeface="Century Gothic"/>
              <a:ea typeface="Century Gothic"/>
              <a:cs typeface="Century Gothic"/>
              <a:sym typeface="Century Gothic"/>
            </a:endParaRPr>
          </a:p>
          <a:p>
            <a:pPr marL="342900" lvl="0" indent="-342900" algn="l" rtl="0">
              <a:lnSpc>
                <a:spcPct val="90000"/>
              </a:lnSpc>
              <a:spcBef>
                <a:spcPts val="0"/>
              </a:spcBef>
              <a:spcAft>
                <a:spcPts val="0"/>
              </a:spcAft>
              <a:buSzPts val="2400"/>
              <a:buFont typeface="Arial"/>
              <a:buChar char="►"/>
            </a:pPr>
            <a:r>
              <a:rPr lang="en-GB" sz="2200">
                <a:solidFill>
                  <a:srgbClr val="2A4F1C"/>
                </a:solidFill>
                <a:latin typeface="Century Gothic"/>
                <a:ea typeface="Century Gothic"/>
                <a:cs typeface="Century Gothic"/>
                <a:sym typeface="Century Gothic"/>
              </a:rPr>
              <a:t>Morning Nursery session ends</a:t>
            </a:r>
            <a:endParaRPr/>
          </a:p>
          <a:p>
            <a:pPr marL="342900" lvl="0" indent="-342900" algn="l" rtl="0">
              <a:lnSpc>
                <a:spcPct val="90000"/>
              </a:lnSpc>
              <a:spcBef>
                <a:spcPts val="0"/>
              </a:spcBef>
              <a:spcAft>
                <a:spcPts val="0"/>
              </a:spcAft>
              <a:buSzPts val="2400"/>
              <a:buFont typeface="Arial"/>
              <a:buChar char="►"/>
            </a:pPr>
            <a:r>
              <a:rPr lang="en-GB" sz="2200">
                <a:solidFill>
                  <a:srgbClr val="2A4F1C"/>
                </a:solidFill>
                <a:latin typeface="Century Gothic"/>
                <a:ea typeface="Century Gothic"/>
                <a:cs typeface="Century Gothic"/>
                <a:sym typeface="Century Gothic"/>
              </a:rPr>
              <a:t>Lunch</a:t>
            </a:r>
            <a:endParaRPr/>
          </a:p>
          <a:p>
            <a:pPr marL="342900" lvl="0" indent="-342900" algn="l" rtl="0">
              <a:lnSpc>
                <a:spcPct val="90000"/>
              </a:lnSpc>
              <a:spcBef>
                <a:spcPts val="0"/>
              </a:spcBef>
              <a:spcAft>
                <a:spcPts val="0"/>
              </a:spcAft>
              <a:buSzPts val="2400"/>
              <a:buFont typeface="Arial"/>
              <a:buChar char="►"/>
            </a:pPr>
            <a:r>
              <a:rPr lang="en-GB" sz="2200">
                <a:solidFill>
                  <a:srgbClr val="2A4F1C"/>
                </a:solidFill>
                <a:latin typeface="Century Gothic"/>
                <a:ea typeface="Century Gothic"/>
                <a:cs typeface="Century Gothic"/>
                <a:sym typeface="Century Gothic"/>
              </a:rPr>
              <a:t>Afternoon Nursery session begins</a:t>
            </a:r>
            <a:endParaRPr sz="2200">
              <a:solidFill>
                <a:srgbClr val="2A4F1C"/>
              </a:solidFill>
              <a:latin typeface="Century Gothic"/>
              <a:ea typeface="Century Gothic"/>
              <a:cs typeface="Century Gothic"/>
              <a:sym typeface="Century Gothic"/>
            </a:endParaRPr>
          </a:p>
          <a:p>
            <a:pPr marL="342900" lvl="0" indent="-342900" algn="l" rtl="0">
              <a:lnSpc>
                <a:spcPct val="90000"/>
              </a:lnSpc>
              <a:spcBef>
                <a:spcPts val="0"/>
              </a:spcBef>
              <a:spcAft>
                <a:spcPts val="0"/>
              </a:spcAft>
              <a:buSzPts val="2400"/>
              <a:buFont typeface="Arial"/>
              <a:buChar char="►"/>
            </a:pPr>
            <a:r>
              <a:rPr lang="en-GB" sz="2200">
                <a:solidFill>
                  <a:srgbClr val="2A4F1C"/>
                </a:solidFill>
                <a:latin typeface="Century Gothic"/>
                <a:ea typeface="Century Gothic"/>
                <a:cs typeface="Century Gothic"/>
                <a:sym typeface="Century Gothic"/>
              </a:rPr>
              <a:t>Learning input </a:t>
            </a:r>
            <a:endParaRPr sz="2200">
              <a:solidFill>
                <a:srgbClr val="2A4F1C"/>
              </a:solidFill>
              <a:latin typeface="Century Gothic"/>
              <a:ea typeface="Century Gothic"/>
              <a:cs typeface="Century Gothic"/>
              <a:sym typeface="Century Gothic"/>
            </a:endParaRPr>
          </a:p>
          <a:p>
            <a:pPr marL="342900" lvl="0" indent="-342900" algn="l" rtl="0">
              <a:lnSpc>
                <a:spcPct val="90000"/>
              </a:lnSpc>
              <a:spcBef>
                <a:spcPts val="0"/>
              </a:spcBef>
              <a:spcAft>
                <a:spcPts val="0"/>
              </a:spcAft>
              <a:buSzPts val="2400"/>
              <a:buFont typeface="Arial"/>
              <a:buChar char="►"/>
            </a:pPr>
            <a:r>
              <a:rPr lang="en-GB" sz="2200">
                <a:solidFill>
                  <a:srgbClr val="2A4F1C"/>
                </a:solidFill>
                <a:latin typeface="Century Gothic"/>
                <a:ea typeface="Century Gothic"/>
                <a:cs typeface="Century Gothic"/>
                <a:sym typeface="Century Gothic"/>
              </a:rPr>
              <a:t>Teacher led focused activities and continuous provision</a:t>
            </a:r>
            <a:endParaRPr sz="2200">
              <a:solidFill>
                <a:srgbClr val="2A4F1C"/>
              </a:solidFill>
              <a:latin typeface="Century Gothic"/>
              <a:ea typeface="Century Gothic"/>
              <a:cs typeface="Century Gothic"/>
              <a:sym typeface="Century Gothic"/>
            </a:endParaRPr>
          </a:p>
          <a:p>
            <a:pPr marL="342900" lvl="0" indent="-342900" algn="l" rtl="0">
              <a:lnSpc>
                <a:spcPct val="90000"/>
              </a:lnSpc>
              <a:spcBef>
                <a:spcPts val="0"/>
              </a:spcBef>
              <a:spcAft>
                <a:spcPts val="0"/>
              </a:spcAft>
              <a:buSzPts val="2400"/>
              <a:buFont typeface="Arial"/>
              <a:buChar char="►"/>
            </a:pPr>
            <a:r>
              <a:rPr lang="en-GB" sz="2200">
                <a:solidFill>
                  <a:srgbClr val="2A4F1C"/>
                </a:solidFill>
                <a:latin typeface="Century Gothic"/>
                <a:ea typeface="Century Gothic"/>
                <a:cs typeface="Century Gothic"/>
                <a:sym typeface="Century Gothic"/>
              </a:rPr>
              <a:t>Story / rhyme time </a:t>
            </a:r>
            <a:endParaRPr sz="2200">
              <a:solidFill>
                <a:srgbClr val="2A4F1C"/>
              </a:solidFill>
              <a:latin typeface="Century Gothic"/>
              <a:ea typeface="Century Gothic"/>
              <a:cs typeface="Century Gothic"/>
              <a:sym typeface="Century Gothic"/>
            </a:endParaRPr>
          </a:p>
          <a:p>
            <a:pPr marL="342900" lvl="0" indent="-342900" algn="l" rtl="0">
              <a:lnSpc>
                <a:spcPct val="90000"/>
              </a:lnSpc>
              <a:spcBef>
                <a:spcPts val="0"/>
              </a:spcBef>
              <a:spcAft>
                <a:spcPts val="0"/>
              </a:spcAft>
              <a:buSzPts val="2400"/>
              <a:buFont typeface="Arial"/>
              <a:buChar char="►"/>
            </a:pPr>
            <a:r>
              <a:rPr lang="en-GB" sz="2200">
                <a:solidFill>
                  <a:srgbClr val="2A4F1C"/>
                </a:solidFill>
                <a:latin typeface="Century Gothic"/>
                <a:ea typeface="Century Gothic"/>
                <a:cs typeface="Century Gothic"/>
                <a:sym typeface="Century Gothic"/>
              </a:rPr>
              <a:t>Home time to be confirmed</a:t>
            </a:r>
            <a:endParaRPr sz="2200">
              <a:solidFill>
                <a:srgbClr val="2A4F1C"/>
              </a:solidFill>
              <a:latin typeface="Century Gothic"/>
              <a:ea typeface="Century Gothic"/>
              <a:cs typeface="Century Gothic"/>
              <a:sym typeface="Century Gothic"/>
            </a:endParaRPr>
          </a:p>
          <a:p>
            <a:pPr marL="342900" lvl="0" indent="-342900" algn="l" rtl="0">
              <a:lnSpc>
                <a:spcPct val="90000"/>
              </a:lnSpc>
              <a:spcBef>
                <a:spcPts val="0"/>
              </a:spcBef>
              <a:spcAft>
                <a:spcPts val="0"/>
              </a:spcAft>
              <a:buSzPts val="2400"/>
              <a:buFont typeface="Arial"/>
              <a:buChar char="►"/>
            </a:pPr>
            <a:r>
              <a:rPr lang="en-GB" sz="2200">
                <a:solidFill>
                  <a:srgbClr val="2A4F1C"/>
                </a:solidFill>
                <a:latin typeface="Century Gothic"/>
                <a:ea typeface="Century Gothic"/>
                <a:cs typeface="Century Gothic"/>
                <a:sym typeface="Century Gothic"/>
              </a:rPr>
              <a:t>Pick up / drop off will be from your child’s classroom door</a:t>
            </a:r>
            <a:endParaRPr sz="2200">
              <a:solidFill>
                <a:srgbClr val="2A4F1C"/>
              </a:solidFill>
              <a:latin typeface="Century Gothic"/>
              <a:ea typeface="Century Gothic"/>
              <a:cs typeface="Century Gothic"/>
              <a:sym typeface="Century Gothic"/>
            </a:endParaRPr>
          </a:p>
          <a:p>
            <a:pPr marL="0" lvl="0" indent="0" algn="l" rtl="0">
              <a:lnSpc>
                <a:spcPct val="90000"/>
              </a:lnSpc>
              <a:spcBef>
                <a:spcPts val="0"/>
              </a:spcBef>
              <a:spcAft>
                <a:spcPts val="0"/>
              </a:spcAft>
              <a:buSzPts val="1920"/>
              <a:buNone/>
            </a:pPr>
            <a:endParaRPr sz="2400">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8"/>
          <p:cNvSpPr txBox="1">
            <a:spLocks noGrp="1"/>
          </p:cNvSpPr>
          <p:nvPr>
            <p:ph type="title"/>
          </p:nvPr>
        </p:nvSpPr>
        <p:spPr>
          <a:xfrm>
            <a:off x="646111" y="286464"/>
            <a:ext cx="9404723" cy="140053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92D050"/>
              </a:buClr>
              <a:buSzPts val="4200"/>
              <a:buFont typeface="Century Gothic"/>
              <a:buNone/>
            </a:pPr>
            <a:r>
              <a:rPr lang="en-GB" b="1">
                <a:solidFill>
                  <a:srgbClr val="92D050"/>
                </a:solidFill>
              </a:rPr>
              <a:t>New Statutory EYFS Curriculum:</a:t>
            </a:r>
            <a:br>
              <a:rPr lang="en-GB" b="1">
                <a:solidFill>
                  <a:srgbClr val="92D050"/>
                </a:solidFill>
              </a:rPr>
            </a:br>
            <a:r>
              <a:rPr lang="en-GB" b="1">
                <a:solidFill>
                  <a:srgbClr val="2A4F1C"/>
                </a:solidFill>
              </a:rPr>
              <a:t/>
            </a:r>
            <a:br>
              <a:rPr lang="en-GB" b="1">
                <a:solidFill>
                  <a:srgbClr val="2A4F1C"/>
                </a:solidFill>
              </a:rPr>
            </a:br>
            <a:r>
              <a:rPr lang="en-GB" sz="3200" b="1">
                <a:solidFill>
                  <a:schemeClr val="dk1"/>
                </a:solidFill>
              </a:rPr>
              <a:t>There are two main objectives behind the changes that will be in effect from September 2021</a:t>
            </a:r>
            <a:endParaRPr sz="3200" b="1">
              <a:solidFill>
                <a:schemeClr val="dk1"/>
              </a:solidFill>
            </a:endParaRPr>
          </a:p>
        </p:txBody>
      </p:sp>
      <p:sp>
        <p:nvSpPr>
          <p:cNvPr id="222" name="Google Shape;222;p8"/>
          <p:cNvSpPr txBox="1">
            <a:spLocks noGrp="1"/>
          </p:cNvSpPr>
          <p:nvPr>
            <p:ph type="body" idx="1"/>
          </p:nvPr>
        </p:nvSpPr>
        <p:spPr>
          <a:xfrm>
            <a:off x="360218" y="3590772"/>
            <a:ext cx="11540837" cy="2394391"/>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200000"/>
              </a:lnSpc>
              <a:spcBef>
                <a:spcPts val="0"/>
              </a:spcBef>
              <a:spcAft>
                <a:spcPts val="0"/>
              </a:spcAft>
              <a:buSzPct val="80000"/>
              <a:buNone/>
            </a:pPr>
            <a:r>
              <a:rPr lang="en-GB" b="1">
                <a:solidFill>
                  <a:srgbClr val="2A4F1C"/>
                </a:solidFill>
              </a:rPr>
              <a:t>1. To improve outcomes for all children, particularly in language and literacy</a:t>
            </a:r>
            <a:endParaRPr/>
          </a:p>
          <a:p>
            <a:pPr marL="0" lvl="0" indent="0" algn="l" rtl="0">
              <a:lnSpc>
                <a:spcPct val="200000"/>
              </a:lnSpc>
              <a:spcBef>
                <a:spcPts val="1000"/>
              </a:spcBef>
              <a:spcAft>
                <a:spcPts val="0"/>
              </a:spcAft>
              <a:buSzPct val="80000"/>
              <a:buNone/>
            </a:pPr>
            <a:endParaRPr b="1">
              <a:solidFill>
                <a:srgbClr val="2A4F1C"/>
              </a:solidFill>
            </a:endParaRPr>
          </a:p>
          <a:p>
            <a:pPr marL="0" lvl="0" indent="0" algn="l" rtl="0">
              <a:lnSpc>
                <a:spcPct val="200000"/>
              </a:lnSpc>
              <a:spcBef>
                <a:spcPts val="1000"/>
              </a:spcBef>
              <a:spcAft>
                <a:spcPts val="0"/>
              </a:spcAft>
              <a:buSzPct val="80000"/>
              <a:buNone/>
            </a:pPr>
            <a:r>
              <a:rPr lang="en-GB" b="1">
                <a:solidFill>
                  <a:srgbClr val="2A4F1C"/>
                </a:solidFill>
              </a:rPr>
              <a:t>2. To reduce teacher/practitioner workload so that staff can spend more time interacting with children.</a:t>
            </a:r>
            <a:endParaRPr b="1">
              <a:solidFill>
                <a:srgbClr val="2A4F1C"/>
              </a:solidFill>
            </a:endParaRPr>
          </a:p>
          <a:p>
            <a:pPr marL="342900" lvl="0" indent="-256540" algn="l" rtl="0">
              <a:spcBef>
                <a:spcPts val="1000"/>
              </a:spcBef>
              <a:spcAft>
                <a:spcPts val="0"/>
              </a:spcAft>
              <a:buSzPct val="80000"/>
              <a:buNone/>
            </a:pPr>
            <a:endParaRPr/>
          </a:p>
        </p:txBody>
      </p:sp>
    </p:spTree>
  </p:cSld>
  <p:clrMapOvr>
    <a:masterClrMapping/>
  </p:clrMapOvr>
</p:sld>
</file>

<file path=ppt/theme/theme1.xml><?xml version="1.0" encoding="utf-8"?>
<a:theme xmlns:a="http://schemas.openxmlformats.org/drawingml/2006/main" name="Ion">
  <a:themeElements>
    <a:clrScheme name="Gree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1436</Words>
  <Application>Microsoft Office PowerPoint</Application>
  <PresentationFormat>Widescreen</PresentationFormat>
  <Paragraphs>140</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Comic Sans MS</vt:lpstr>
      <vt:lpstr>Trebuchet MS</vt:lpstr>
      <vt:lpstr>Arial</vt:lpstr>
      <vt:lpstr>Century Gothic</vt:lpstr>
      <vt:lpstr>Noto Sans Symbols</vt:lpstr>
      <vt:lpstr>Ion</vt:lpstr>
      <vt:lpstr>PowerPoint Presentation</vt:lpstr>
      <vt:lpstr>Meet the EYFS Team:</vt:lpstr>
      <vt:lpstr>Meet the EYFS Team:</vt:lpstr>
      <vt:lpstr>Meet Gus, our school dog:</vt:lpstr>
      <vt:lpstr>PowerPoint Presentation</vt:lpstr>
      <vt:lpstr>Making Contact</vt:lpstr>
      <vt:lpstr>Which class will my child be in?</vt:lpstr>
      <vt:lpstr>A day in the life of a Nursery child</vt:lpstr>
      <vt:lpstr>New Statutory EYFS Curriculum:  There are two main objectives behind the changes that will be in effect from September 2021</vt:lpstr>
      <vt:lpstr>7 Areas of Learning</vt:lpstr>
      <vt:lpstr>The areas of learning are further broken down into:</vt:lpstr>
      <vt:lpstr>Tapestry</vt:lpstr>
      <vt:lpstr>School uniform and other belongings </vt:lpstr>
      <vt:lpstr>When will my child start school?</vt:lpstr>
      <vt:lpstr>School lunches</vt:lpstr>
      <vt:lpstr>Our school  website</vt:lpstr>
      <vt:lpstr>Emails from parents</vt:lpstr>
      <vt:lpstr>PowerPoint Presentation</vt:lpstr>
      <vt:lpstr>PowerPoint Presentation</vt:lpstr>
      <vt:lpstr>Important information:</vt:lpstr>
      <vt:lpstr>Covid-19</vt:lpstr>
      <vt:lpstr>PowerPoint Presentation</vt:lpstr>
      <vt:lpstr>We look forward to welcoming your children in September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Sioned Edwards</dc:creator>
  <cp:lastModifiedBy>S Liversey</cp:lastModifiedBy>
  <cp:revision>5</cp:revision>
  <dcterms:modified xsi:type="dcterms:W3CDTF">2021-07-09T13:28:38Z</dcterms:modified>
</cp:coreProperties>
</file>