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7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04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333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490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7901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976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444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49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08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26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8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0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25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77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9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00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F6540-4300-4551-95DB-9500BA7246C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67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jj58xD5fDI&amp;feature=emb_logo" TargetMode="External"/><Relationship Id="rId2" Type="http://schemas.openxmlformats.org/officeDocument/2006/relationships/hyperlink" Target="https://www.youtube.com/watch?time_continue=1&amp;v=CvWrkxzCiaY&amp;feature=emb_log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0v86Yk14rf8&amp;feature=emb_log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475" y="629269"/>
            <a:ext cx="8199120" cy="1237026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Archimedes</a:t>
            </a:r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593" y="9398379"/>
            <a:ext cx="4380141" cy="697001"/>
          </a:xfrm>
        </p:spPr>
        <p:txBody>
          <a:bodyPr/>
          <a:lstStyle/>
          <a:p>
            <a:endParaRPr lang="en-GB"/>
          </a:p>
        </p:txBody>
      </p:sp>
      <p:pic>
        <p:nvPicPr>
          <p:cNvPr id="4" name="Picture 2" descr="Archimedes Biography - Childhood, Life Achievements &amp; Time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101" y="1918546"/>
            <a:ext cx="5447212" cy="4539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82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4938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Facts about </a:t>
            </a:r>
            <a:r>
              <a:rPr lang="en-GB" dirty="0" smtClean="0">
                <a:solidFill>
                  <a:schemeClr val="tx1"/>
                </a:solidFill>
              </a:rPr>
              <a:t>Archimedes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4645160"/>
          </a:xfrm>
        </p:spPr>
        <p:txBody>
          <a:bodyPr>
            <a:normAutofit fontScale="70000" lnSpcReduction="20000"/>
          </a:bodyPr>
          <a:lstStyle/>
          <a:p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Born </a:t>
            </a:r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287 BC</a:t>
            </a:r>
            <a:endParaRPr lang="en-GB" sz="2600" dirty="0" smtClean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Born in </a:t>
            </a:r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Sicily</a:t>
            </a:r>
            <a:endParaRPr lang="en-GB" sz="2600" dirty="0" smtClean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r>
              <a:rPr lang="en-US" sz="2600" dirty="0">
                <a:solidFill>
                  <a:schemeClr val="tx1"/>
                </a:solidFill>
                <a:latin typeface="XCCW Joined PC61c" panose="03050602040000000000" pitchFamily="66" charset="0"/>
              </a:rPr>
              <a:t>Archimedes was one of the greatest scientists in the Ancient world. </a:t>
            </a:r>
            <a:r>
              <a:rPr lang="en-US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Most </a:t>
            </a:r>
            <a:r>
              <a:rPr lang="en-US" sz="2600" dirty="0">
                <a:solidFill>
                  <a:schemeClr val="tx1"/>
                </a:solidFill>
                <a:latin typeface="XCCW Joined PC61c" panose="03050602040000000000" pitchFamily="66" charset="0"/>
              </a:rPr>
              <a:t>commonly known these days for his advanced mathematics, he was also </a:t>
            </a:r>
            <a:r>
              <a:rPr lang="en-US" sz="2600" dirty="0" err="1">
                <a:solidFill>
                  <a:schemeClr val="tx1"/>
                </a:solidFill>
                <a:latin typeface="XCCW Joined PC61c" panose="03050602040000000000" pitchFamily="66" charset="0"/>
              </a:rPr>
              <a:t>recognised</a:t>
            </a:r>
            <a:r>
              <a:rPr lang="en-US" sz="2600" dirty="0">
                <a:solidFill>
                  <a:schemeClr val="tx1"/>
                </a:solidFill>
                <a:latin typeface="XCCW Joined PC61c" panose="03050602040000000000" pitchFamily="66" charset="0"/>
              </a:rPr>
              <a:t> as a weapons designer, engineer, inventor, astronomer (his father was also an astronomer), physicist and all-round </a:t>
            </a:r>
            <a:r>
              <a:rPr lang="en-US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scientist</a:t>
            </a:r>
          </a:p>
          <a:p>
            <a:r>
              <a:rPr lang="en-GB" sz="26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Why </a:t>
            </a:r>
            <a:r>
              <a:rPr lang="en-GB" sz="26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is he a famous scientist?</a:t>
            </a:r>
          </a:p>
          <a:p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He </a:t>
            </a:r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invented the Archimedes Screw which is a simple machine that moves water.</a:t>
            </a:r>
            <a:endParaRPr lang="en-GB" sz="2600" dirty="0" smtClean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He </a:t>
            </a:r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helped the Greek Army build machines to stop the Romans invading.</a:t>
            </a:r>
          </a:p>
          <a:p>
            <a:r>
              <a:rPr lang="en-US" sz="2600" dirty="0">
                <a:solidFill>
                  <a:schemeClr val="tx1"/>
                </a:solidFill>
                <a:latin typeface="XCCW Joined PC61c" panose="03050602040000000000" pitchFamily="66" charset="0"/>
              </a:rPr>
              <a:t>Archimedes’ principle, which explains why heavy objects like ships float in water.</a:t>
            </a:r>
            <a:r>
              <a:rPr lang="en-GB" sz="26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 </a:t>
            </a:r>
            <a:endParaRPr lang="en-GB" sz="2600" dirty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pic>
        <p:nvPicPr>
          <p:cNvPr id="3074" name="Picture 2" descr="Archimedes for children | Archimedes homework help | TheSchoolRu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8" t="4939" r="11062" b="4395"/>
          <a:stretch/>
        </p:blipFill>
        <p:spPr bwMode="auto">
          <a:xfrm>
            <a:off x="8974182" y="4574610"/>
            <a:ext cx="3043647" cy="193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36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Further resources </a:t>
            </a:r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>
                <a:latin typeface="XCCW Joined PC61c" panose="03050602040000000000" pitchFamily="66" charset="0"/>
              </a:rPr>
              <a:t>Why do ships float</a:t>
            </a:r>
            <a:r>
              <a:rPr lang="en-GB" sz="2000" dirty="0">
                <a:latin typeface="XCCW Joined PC61c" panose="03050602040000000000" pitchFamily="66" charset="0"/>
              </a:rPr>
              <a:t>? </a:t>
            </a:r>
            <a:r>
              <a:rPr lang="en-GB" sz="2000" dirty="0">
                <a:latin typeface="XCCW Joined PC61c" panose="03050602040000000000" pitchFamily="66" charset="0"/>
                <a:hlinkClick r:id="rId2"/>
              </a:rPr>
              <a:t>https://</a:t>
            </a:r>
            <a:r>
              <a:rPr lang="en-GB" sz="2000" dirty="0" smtClean="0">
                <a:latin typeface="XCCW Joined PC61c" panose="03050602040000000000" pitchFamily="66" charset="0"/>
                <a:hlinkClick r:id="rId2"/>
              </a:rPr>
              <a:t>www.youtube.com/watch?time_continue=1&amp;v=CvWrkxzCiaY&amp;feature=emb_logo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r>
              <a:rPr lang="en-GB" sz="2000" dirty="0" smtClean="0">
                <a:latin typeface="XCCW Joined PC61c" panose="03050602040000000000" pitchFamily="66" charset="0"/>
              </a:rPr>
              <a:t>Taking a </a:t>
            </a:r>
            <a:r>
              <a:rPr lang="en-GB" sz="2000" dirty="0">
                <a:latin typeface="XCCW Joined PC61c" panose="03050602040000000000" pitchFamily="66" charset="0"/>
              </a:rPr>
              <a:t>bath </a:t>
            </a:r>
            <a:r>
              <a:rPr lang="en-GB" sz="2000" dirty="0">
                <a:latin typeface="XCCW Joined PC61c" panose="03050602040000000000" pitchFamily="66" charset="0"/>
                <a:hlinkClick r:id="rId3"/>
              </a:rPr>
              <a:t>https://</a:t>
            </a:r>
            <a:r>
              <a:rPr lang="en-GB" sz="2000" dirty="0" smtClean="0">
                <a:latin typeface="XCCW Joined PC61c" panose="03050602040000000000" pitchFamily="66" charset="0"/>
                <a:hlinkClick r:id="rId3"/>
              </a:rPr>
              <a:t>www.youtube.com/watch?v=ijj58xD5fDI&amp;feature=emb_logo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r>
              <a:rPr lang="en-GB" sz="2000" dirty="0" smtClean="0">
                <a:latin typeface="XCCW Joined PC61c" panose="03050602040000000000" pitchFamily="66" charset="0"/>
              </a:rPr>
              <a:t>Real story </a:t>
            </a:r>
            <a:r>
              <a:rPr lang="en-GB" sz="2000" dirty="0">
                <a:latin typeface="XCCW Joined PC61c" panose="03050602040000000000" pitchFamily="66" charset="0"/>
              </a:rPr>
              <a:t>about Archimedes </a:t>
            </a:r>
            <a:r>
              <a:rPr lang="en-GB" sz="2000" dirty="0">
                <a:latin typeface="XCCW Joined PC61c" panose="03050602040000000000" pitchFamily="66" charset="0"/>
                <a:hlinkClick r:id="rId4"/>
              </a:rPr>
              <a:t>https://</a:t>
            </a:r>
            <a:r>
              <a:rPr lang="en-GB" sz="2000" dirty="0" smtClean="0">
                <a:latin typeface="XCCW Joined PC61c" panose="03050602040000000000" pitchFamily="66" charset="0"/>
                <a:hlinkClick r:id="rId4"/>
              </a:rPr>
              <a:t>www.youtube.com/watch?v=0v86Yk14rf8&amp;feature=emb_logo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222959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135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 3</vt:lpstr>
      <vt:lpstr>XCCW Joined PC61c</vt:lpstr>
      <vt:lpstr>Facet</vt:lpstr>
      <vt:lpstr>Archimedes</vt:lpstr>
      <vt:lpstr>Facts about Archimedes </vt:lpstr>
      <vt:lpstr>Further resources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Zhang Heng</dc:title>
  <dc:creator>Windows User</dc:creator>
  <cp:lastModifiedBy>Windows User</cp:lastModifiedBy>
  <cp:revision>10</cp:revision>
  <dcterms:created xsi:type="dcterms:W3CDTF">2020-10-22T15:12:36Z</dcterms:created>
  <dcterms:modified xsi:type="dcterms:W3CDTF">2020-11-11T11:04:50Z</dcterms:modified>
</cp:coreProperties>
</file>