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8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2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8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1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3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0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0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5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6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2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3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9F44-9E10-43E2-AF09-A445C5F3EB6D}" type="datetimeFigureOut">
              <a:rPr lang="en-GB" smtClean="0"/>
              <a:t>10/04/2021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30D8-F2F3-4065-B395-651756BDC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6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eu4GvUjm5o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4VvmFui0m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eu4GvUjm5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a4VvmFui0m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9" y="78584"/>
            <a:ext cx="11220992" cy="67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836023"/>
            <a:ext cx="10384971" cy="4586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97229" y="3326092"/>
            <a:ext cx="687512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London Symphony Orchestra playing “Wedding March”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7229" y="5033677"/>
            <a:ext cx="687512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of Royal Wedding ( 3.45-4.00, “Wedding March”)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7229" y="2956760"/>
            <a:ext cx="4964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https://www.youtube.com/watch?v=reu4GvUjm5o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797229" y="4664345"/>
            <a:ext cx="505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https://www.youtube.com/watch?v=a4VvmFui0mw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5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561703"/>
            <a:ext cx="11025051" cy="5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" y="679269"/>
            <a:ext cx="10776857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254034"/>
            <a:ext cx="5083084" cy="3971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649876"/>
            <a:ext cx="4820195" cy="5842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950" y="5551714"/>
            <a:ext cx="508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CW Precursive 61" panose="03050602040000000000" pitchFamily="66" charset="0"/>
              </a:rPr>
              <a:t>Mendelssohn’s hand written sheet music (above) and a printed copy</a:t>
            </a:r>
          </a:p>
          <a:p>
            <a:r>
              <a:rPr lang="en-GB" dirty="0" smtClean="0">
                <a:latin typeface="CCW Precursive 61" panose="03050602040000000000" pitchFamily="66" charset="0"/>
              </a:rPr>
              <a:t>(right)</a:t>
            </a:r>
            <a:endParaRPr lang="en-GB" dirty="0">
              <a:latin typeface="CCW Precursive 61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277" y="649876"/>
            <a:ext cx="496475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https://www.youtube.com/watch?v=reu4GvUjm5o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7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78" y="326707"/>
            <a:ext cx="5637848" cy="63484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492" y="452439"/>
            <a:ext cx="4496754" cy="5517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97670" y="6113417"/>
            <a:ext cx="505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https://www.youtube.com/watch?v=a4VvmFui0mw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2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1" y="959030"/>
            <a:ext cx="6740434" cy="4070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951" y="5029199"/>
            <a:ext cx="8058014" cy="98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CCW Precursive 61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2021-04-10T15:30:35Z</dcterms:created>
  <dcterms:modified xsi:type="dcterms:W3CDTF">2021-04-10T15:46:16Z</dcterms:modified>
</cp:coreProperties>
</file>