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5119350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1067"/>
    <p:restoredTop sz="94624"/>
  </p:normalViewPr>
  <p:slideViewPr>
    <p:cSldViewPr snapToGrid="0" snapToObjects="1">
      <p:cViewPr varScale="1">
        <p:scale>
          <a:sx n="45" d="100"/>
          <a:sy n="45" d="100"/>
        </p:scale>
        <p:origin x="16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638" y="2203876"/>
            <a:ext cx="10947587" cy="5068362"/>
          </a:xfrm>
        </p:spPr>
        <p:txBody>
          <a:bodyPr anchor="b"/>
          <a:lstStyle>
            <a:lvl1pPr>
              <a:defRPr sz="10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638" y="7272234"/>
            <a:ext cx="10947587" cy="1311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1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87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83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79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75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71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67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04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7307560"/>
            <a:ext cx="10947585" cy="862701"/>
          </a:xfrm>
        </p:spPr>
        <p:txBody>
          <a:bodyPr anchor="b">
            <a:normAutofit/>
          </a:bodyPr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32638" y="1043940"/>
            <a:ext cx="10947587" cy="554190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40" y="8170262"/>
            <a:ext cx="10947583" cy="751539"/>
          </a:xfrm>
        </p:spPr>
        <p:txBody>
          <a:bodyPr>
            <a:normAutofit/>
          </a:bodyPr>
          <a:lstStyle>
            <a:lvl1pPr marL="0" indent="0">
              <a:buNone/>
              <a:defRPr sz="1827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69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8" y="2203873"/>
            <a:ext cx="10947587" cy="3015827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5567680"/>
            <a:ext cx="10947587" cy="359579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864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3428" y="2203873"/>
            <a:ext cx="9922568" cy="3536692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394521" y="5740565"/>
            <a:ext cx="9029875" cy="520865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131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6622667"/>
            <a:ext cx="10947587" cy="255185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114271" y="1478464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573794" y="3978765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7216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7" y="4755728"/>
            <a:ext cx="10947588" cy="2516507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95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126" y="3015827"/>
            <a:ext cx="365537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09333" y="4059767"/>
            <a:ext cx="3631164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17398" y="3015827"/>
            <a:ext cx="364219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804307" y="4059767"/>
            <a:ext cx="365528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3015827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8837672" y="4059767"/>
            <a:ext cx="363707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876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333" y="6470889"/>
            <a:ext cx="364691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09333" y="3363807"/>
            <a:ext cx="3646918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09333" y="7348090"/>
            <a:ext cx="3646918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488" y="6470889"/>
            <a:ext cx="363510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24487" y="3363807"/>
            <a:ext cx="3635102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822808" y="7348089"/>
            <a:ext cx="3639917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6470889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837670" y="3363807"/>
            <a:ext cx="3637073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8837519" y="7348086"/>
            <a:ext cx="3641890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19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709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0772" y="654882"/>
            <a:ext cx="2173974" cy="8868657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333" y="1176990"/>
            <a:ext cx="9207876" cy="834654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89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0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4356196"/>
            <a:ext cx="10947585" cy="2916040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00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8580" y="3136655"/>
            <a:ext cx="5453338" cy="6386884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3988" y="3129831"/>
            <a:ext cx="5453342" cy="6393706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3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2899833"/>
            <a:ext cx="5453337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858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3990" y="2899833"/>
            <a:ext cx="545333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399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72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1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6" y="2203874"/>
            <a:ext cx="4218772" cy="2203873"/>
          </a:xfrm>
        </p:spPr>
        <p:txBody>
          <a:bodyPr anchor="b"/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4969" y="2203873"/>
            <a:ext cx="6445256" cy="6959600"/>
          </a:xfrm>
        </p:spPr>
        <p:txBody>
          <a:bodyPr anchor="ctr">
            <a:normAutofit/>
          </a:bodyPr>
          <a:lstStyle>
            <a:lvl1pPr>
              <a:defRPr sz="3044"/>
            </a:lvl1pPr>
            <a:lvl2pPr>
              <a:defRPr sz="2740"/>
            </a:lvl2pPr>
            <a:lvl3pPr>
              <a:defRPr sz="2436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4763462"/>
            <a:ext cx="4218772" cy="4407745"/>
          </a:xfrm>
        </p:spPr>
        <p:txBody>
          <a:bodyPr/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91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338" y="2822492"/>
            <a:ext cx="6317378" cy="2397208"/>
          </a:xfrm>
        </p:spPr>
        <p:txBody>
          <a:bodyPr anchor="b">
            <a:normAutofit/>
          </a:bodyPr>
          <a:lstStyle>
            <a:lvl1pPr algn="l">
              <a:defRPr sz="548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20406" y="1739900"/>
            <a:ext cx="3969863" cy="6959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5567680"/>
            <a:ext cx="6307547" cy="2087880"/>
          </a:xfrm>
        </p:spPr>
        <p:txBody>
          <a:bodyPr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3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10415936" y="2551854"/>
            <a:ext cx="4661800" cy="429175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9407979" y="-695960"/>
            <a:ext cx="2645886" cy="243586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10415936" y="9279467"/>
            <a:ext cx="1637930" cy="150791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254615" y="4059767"/>
            <a:ext cx="6929702" cy="637963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1388566" y="4407747"/>
            <a:ext cx="3905832" cy="359579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12807207" y="0"/>
            <a:ext cx="1133951" cy="16736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1454" y="689137"/>
            <a:ext cx="11665875" cy="21319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3125009"/>
            <a:ext cx="11097533" cy="6386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2457765" y="2768791"/>
            <a:ext cx="1507912" cy="3780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746D2E9-0F26-5E46-ABD6-B2EC65850E0A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0559946" y="4952570"/>
            <a:ext cx="5875466" cy="3780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2841579" y="450177"/>
            <a:ext cx="1039725" cy="11685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4264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27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695960" rtl="0" eaLnBrk="1" latinLnBrk="0" hangingPunct="1">
        <a:spcBef>
          <a:spcPct val="0"/>
        </a:spcBef>
        <a:buNone/>
        <a:defRPr sz="6393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21972" indent="-521972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044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1130937" indent="-434976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74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739905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36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43586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313182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827788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4523749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521971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91567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6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2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8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84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80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769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73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692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GKmCQOy88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pmarks.co.uk/time/teaching-cloc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Maths Meeting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www.youtube.com/watch?v=8GKmCQOy88Y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Sing the days of the week song.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day is it?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date is it?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What’s the weather like?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71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68855-19D4-434F-B980-C83A38AE3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06325"/>
            <a:ext cx="15119349" cy="1941376"/>
          </a:xfrm>
        </p:spPr>
        <p:txBody>
          <a:bodyPr>
            <a:normAutofit fontScale="90000"/>
          </a:bodyPr>
          <a:lstStyle/>
          <a:p>
            <a:r>
              <a:rPr lang="en-GB" sz="13800" dirty="0">
                <a:solidFill>
                  <a:srgbClr val="0070C0"/>
                </a:solidFill>
                <a:latin typeface="HelloFirstieBig Medium" panose="02000603000000000000" pitchFamily="2" charset="0"/>
                <a:ea typeface="HelloFirstieBig Medium" panose="02000603000000000000" pitchFamily="2" charset="0"/>
              </a:rPr>
              <a:t>Number of the day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CDDA4D-77B8-374C-A6FC-06ED075508D6}"/>
              </a:ext>
            </a:extLst>
          </p:cNvPr>
          <p:cNvSpPr/>
          <p:nvPr/>
        </p:nvSpPr>
        <p:spPr>
          <a:xfrm>
            <a:off x="5742726" y="3897401"/>
            <a:ext cx="3764000" cy="210657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086F7B-1961-5E42-9E7B-177F3AA10A70}"/>
              </a:ext>
            </a:extLst>
          </p:cNvPr>
          <p:cNvSpPr/>
          <p:nvPr/>
        </p:nvSpPr>
        <p:spPr>
          <a:xfrm>
            <a:off x="233916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Double the number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Half the number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ABBB6C-2420-5549-8EFE-F2BA2963D2CD}"/>
              </a:ext>
            </a:extLst>
          </p:cNvPr>
          <p:cNvSpPr/>
          <p:nvPr/>
        </p:nvSpPr>
        <p:spPr>
          <a:xfrm>
            <a:off x="11078830" y="548871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A5A95A-FA6C-7640-95CE-8AC5C2097986}"/>
              </a:ext>
            </a:extLst>
          </p:cNvPr>
          <p:cNvSpPr/>
          <p:nvPr/>
        </p:nvSpPr>
        <p:spPr>
          <a:xfrm>
            <a:off x="11078830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DDADAD-1C82-C44E-A8C4-C55CB639EE5E}"/>
              </a:ext>
            </a:extLst>
          </p:cNvPr>
          <p:cNvSpPr/>
          <p:nvPr/>
        </p:nvSpPr>
        <p:spPr>
          <a:xfrm>
            <a:off x="4339633" y="626305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Written in words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C265B1-1A7C-3940-A805-CA2E4AF1FD9E}"/>
              </a:ext>
            </a:extLst>
          </p:cNvPr>
          <p:cNvSpPr/>
          <p:nvPr/>
        </p:nvSpPr>
        <p:spPr>
          <a:xfrm>
            <a:off x="4339633" y="835576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 a number line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C81B037-5F84-694E-9C8A-D8066495E9CC}"/>
              </a:ext>
            </a:extLst>
          </p:cNvPr>
          <p:cNvGrpSpPr/>
          <p:nvPr/>
        </p:nvGrpSpPr>
        <p:grpSpPr>
          <a:xfrm>
            <a:off x="4740233" y="8968943"/>
            <a:ext cx="5638881" cy="667270"/>
            <a:chOff x="7612087" y="4819130"/>
            <a:chExt cx="4334205" cy="66727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AEC9327-416D-014B-BFBC-D2FBE060CE65}"/>
                </a:ext>
              </a:extLst>
            </p:cNvPr>
            <p:cNvCxnSpPr/>
            <p:nvPr/>
          </p:nvCxnSpPr>
          <p:spPr>
            <a:xfrm flipV="1">
              <a:off x="7612087" y="5115692"/>
              <a:ext cx="4320000" cy="1235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7F2FA52-ED64-F548-8565-C589912D69D2}"/>
                </a:ext>
              </a:extLst>
            </p:cNvPr>
            <p:cNvCxnSpPr/>
            <p:nvPr/>
          </p:nvCxnSpPr>
          <p:spPr>
            <a:xfrm>
              <a:off x="9787200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6999F16-D744-BA4E-B0E9-EF71F3D6203F}"/>
                </a:ext>
              </a:extLst>
            </p:cNvPr>
            <p:cNvCxnSpPr/>
            <p:nvPr/>
          </p:nvCxnSpPr>
          <p:spPr>
            <a:xfrm>
              <a:off x="11946292" y="4819130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1C38B3-E063-9043-9D04-3DCC6282DAAD}"/>
                </a:ext>
              </a:extLst>
            </p:cNvPr>
            <p:cNvCxnSpPr/>
            <p:nvPr/>
          </p:nvCxnSpPr>
          <p:spPr>
            <a:xfrm>
              <a:off x="762476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E079D83-A504-5B4F-87E7-4D842C431246}"/>
                </a:ext>
              </a:extLst>
            </p:cNvPr>
            <p:cNvCxnSpPr/>
            <p:nvPr/>
          </p:nvCxnSpPr>
          <p:spPr>
            <a:xfrm>
              <a:off x="8715632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C2813F6-36BA-AD4F-89A0-163BAE320C87}"/>
                </a:ext>
              </a:extLst>
            </p:cNvPr>
            <p:cNvCxnSpPr/>
            <p:nvPr/>
          </p:nvCxnSpPr>
          <p:spPr>
            <a:xfrm>
              <a:off x="1092591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5B557537-35B3-5341-A6E4-E2152728E0EA}"/>
              </a:ext>
            </a:extLst>
          </p:cNvPr>
          <p:cNvSpPr/>
          <p:nvPr/>
        </p:nvSpPr>
        <p:spPr>
          <a:xfrm>
            <a:off x="5742726" y="1627534"/>
            <a:ext cx="3764000" cy="190971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Odd or even?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69360" y="4462052"/>
            <a:ext cx="2875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 smtClean="0">
                <a:latin typeface="XCCW Joined PC61c" panose="03050602040000000000" pitchFamily="66" charset="0"/>
              </a:rPr>
              <a:t>18</a:t>
            </a:r>
            <a:endParaRPr lang="en-GB" sz="80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36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Shape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shape has </a:t>
            </a:r>
            <a:r>
              <a:rPr lang="en-GB" dirty="0" smtClean="0">
                <a:latin typeface="XCCW Joined PC61c" panose="03050602040000000000" pitchFamily="66" charset="0"/>
              </a:rPr>
              <a:t>2 faces, one is circular face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</a:t>
            </a:r>
            <a:r>
              <a:rPr lang="en-GB" dirty="0" smtClean="0">
                <a:latin typeface="XCCW Joined PC61c" panose="03050602040000000000" pitchFamily="66" charset="0"/>
              </a:rPr>
              <a:t>shape has </a:t>
            </a:r>
            <a:r>
              <a:rPr lang="en-GB" dirty="0">
                <a:latin typeface="XCCW Joined PC61c" panose="03050602040000000000" pitchFamily="66" charset="0"/>
              </a:rPr>
              <a:t>1</a:t>
            </a:r>
            <a:r>
              <a:rPr lang="en-GB" dirty="0" smtClean="0">
                <a:latin typeface="XCCW Joined PC61c" panose="03050602040000000000" pitchFamily="66" charset="0"/>
              </a:rPr>
              <a:t> edges.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am I?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1400" dirty="0" smtClean="0">
                <a:latin typeface="XCCW Joined PC61c" panose="03050602040000000000" pitchFamily="66" charset="0"/>
              </a:rPr>
              <a:t>Answer: </a:t>
            </a:r>
            <a:r>
              <a:rPr lang="en-GB" sz="1400" dirty="0" smtClean="0">
                <a:latin typeface="XCCW Joined PC61c" panose="03050602040000000000" pitchFamily="66" charset="0"/>
              </a:rPr>
              <a:t>cylinder</a:t>
            </a:r>
            <a:endParaRPr lang="en-GB" sz="14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0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Learn Its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8579" y="3125009"/>
            <a:ext cx="11985914" cy="638645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Number bonds to make </a:t>
            </a:r>
            <a:r>
              <a:rPr lang="en-GB" dirty="0" smtClean="0">
                <a:latin typeface="XCCW Joined PC61c" panose="03050602040000000000" pitchFamily="66" charset="0"/>
              </a:rPr>
              <a:t>17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How many different ways can we make </a:t>
            </a:r>
            <a:r>
              <a:rPr lang="en-GB" dirty="0" smtClean="0">
                <a:latin typeface="XCCW Joined PC61c" panose="03050602040000000000" pitchFamily="66" charset="0"/>
              </a:rPr>
              <a:t>17.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For example 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17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= </a:t>
            </a:r>
            <a:r>
              <a:rPr lang="en-GB" dirty="0" smtClean="0">
                <a:latin typeface="XCCW Joined PC61c" panose="03050602040000000000" pitchFamily="66" charset="0"/>
              </a:rPr>
              <a:t>3 + 14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11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+ </a:t>
            </a:r>
            <a:r>
              <a:rPr lang="en-GB" dirty="0" smtClean="0">
                <a:latin typeface="XCCW Joined PC61c" panose="03050602040000000000" pitchFamily="66" charset="0"/>
              </a:rPr>
              <a:t>7 </a:t>
            </a:r>
            <a:r>
              <a:rPr lang="en-GB" dirty="0" smtClean="0">
                <a:latin typeface="XCCW Joined PC61c" panose="03050602040000000000" pitchFamily="66" charset="0"/>
              </a:rPr>
              <a:t>= </a:t>
            </a:r>
            <a:r>
              <a:rPr lang="en-GB" dirty="0" smtClean="0">
                <a:latin typeface="XCCW Joined PC61c" panose="03050602040000000000" pitchFamily="66" charset="0"/>
              </a:rPr>
              <a:t>17</a:t>
            </a:r>
            <a:endParaRPr lang="en-GB" dirty="0" smtClean="0">
              <a:latin typeface="XCCW Joined PC61c" panose="03050602040000000000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3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Question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is 3 more than 12?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2000" i="1" dirty="0" smtClean="0">
                <a:latin typeface="XCCW Joined PC61c" panose="03050602040000000000" pitchFamily="66" charset="0"/>
              </a:rPr>
              <a:t>Answer: 15</a:t>
            </a:r>
            <a:endParaRPr lang="en-GB" sz="2000" i="1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642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Tell the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www.topmarks.co.uk/time/teaching-clock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</a:t>
            </a:r>
            <a:r>
              <a:rPr lang="en-GB" dirty="0">
                <a:latin typeface="XCCW Joined PC61c" panose="03050602040000000000" pitchFamily="66" charset="0"/>
              </a:rPr>
              <a:t>7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o’clock on the clock. 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half past </a:t>
            </a:r>
            <a:r>
              <a:rPr lang="en-GB" dirty="0">
                <a:latin typeface="XCCW Joined PC61c" panose="03050602040000000000" pitchFamily="66" charset="0"/>
              </a:rPr>
              <a:t>7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on the clock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1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Count in </a:t>
            </a:r>
            <a:r>
              <a:rPr lang="en-GB" dirty="0" smtClean="0">
                <a:latin typeface="XCCW Joined PC61c" panose="03050602040000000000" pitchFamily="66" charset="0"/>
              </a:rPr>
              <a:t>5s </a:t>
            </a:r>
            <a:r>
              <a:rPr lang="en-GB" dirty="0" smtClean="0">
                <a:latin typeface="XCCW Joined PC61c" panose="03050602040000000000" pitchFamily="66" charset="0"/>
              </a:rPr>
              <a:t>to </a:t>
            </a:r>
            <a:r>
              <a:rPr lang="en-GB" dirty="0" smtClean="0">
                <a:latin typeface="XCCW Joined PC61c" panose="03050602040000000000" pitchFamily="66" charset="0"/>
              </a:rPr>
              <a:t>50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</a:p>
          <a:p>
            <a:r>
              <a:rPr lang="en-GB" dirty="0" smtClean="0">
                <a:latin typeface="XCCW Joined PC61c" panose="03050602040000000000" pitchFamily="66" charset="0"/>
              </a:rPr>
              <a:t>Count in </a:t>
            </a:r>
            <a:r>
              <a:rPr lang="en-GB" dirty="0">
                <a:latin typeface="XCCW Joined PC61c" panose="03050602040000000000" pitchFamily="66" charset="0"/>
              </a:rPr>
              <a:t>1</a:t>
            </a:r>
            <a:r>
              <a:rPr lang="en-GB" dirty="0" smtClean="0">
                <a:latin typeface="XCCW Joined PC61c" panose="03050602040000000000" pitchFamily="66" charset="0"/>
              </a:rPr>
              <a:t>s </a:t>
            </a:r>
            <a:r>
              <a:rPr lang="en-GB" dirty="0" smtClean="0">
                <a:latin typeface="XCCW Joined PC61c" panose="03050602040000000000" pitchFamily="66" charset="0"/>
              </a:rPr>
              <a:t>to </a:t>
            </a:r>
            <a:r>
              <a:rPr lang="en-GB" dirty="0" smtClean="0">
                <a:latin typeface="XCCW Joined PC61c" panose="03050602040000000000" pitchFamily="66" charset="0"/>
              </a:rPr>
              <a:t>100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04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77</TotalTime>
  <Words>166</Words>
  <Application>Microsoft Office PowerPoint</Application>
  <PresentationFormat>Custom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Comic Sans MS</vt:lpstr>
      <vt:lpstr>HelloFirstieBig Medium</vt:lpstr>
      <vt:lpstr>Wingdings 3</vt:lpstr>
      <vt:lpstr>XCCW Joined PC61c</vt:lpstr>
      <vt:lpstr>Ion</vt:lpstr>
      <vt:lpstr>Maths Meeting</vt:lpstr>
      <vt:lpstr>Number of the day </vt:lpstr>
      <vt:lpstr>Shape of the day</vt:lpstr>
      <vt:lpstr>Learn Its</vt:lpstr>
      <vt:lpstr>Question of the Day</vt:lpstr>
      <vt:lpstr>Tell the time</vt:lpstr>
      <vt:lpstr>Counting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of the day</dc:title>
  <dc:creator>alisia morse</dc:creator>
  <cp:lastModifiedBy>Windows User</cp:lastModifiedBy>
  <cp:revision>13</cp:revision>
  <cp:lastPrinted>2020-03-03T12:40:04Z</cp:lastPrinted>
  <dcterms:created xsi:type="dcterms:W3CDTF">2020-03-03T12:36:15Z</dcterms:created>
  <dcterms:modified xsi:type="dcterms:W3CDTF">2021-01-05T13:05:40Z</dcterms:modified>
</cp:coreProperties>
</file>