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90" d="100"/>
          <a:sy n="90" d="100"/>
        </p:scale>
        <p:origin x="1910" y="58"/>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2354512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1006420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263049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2844843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1017812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2958321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284082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1535182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3891286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2809004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250204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99E2EDB-DEC2-4DE7-AF96-EA1DEE8F8E55}" type="datetimeFigureOut">
              <a:rPr lang="en-GB" smtClean="0"/>
              <a:t>19/10/2026</a:t>
            </a:fld>
            <a:endParaRPr lang="en-GB"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D52DBC26-1D77-427A-B07F-8018D6DA933C}" type="slidenum">
              <a:rPr lang="en-GB" smtClean="0"/>
              <a:t>‹#›</a:t>
            </a:fld>
            <a:endParaRPr lang="en-GB" dirty="0"/>
          </a:p>
        </p:txBody>
      </p:sp>
    </p:spTree>
    <p:extLst>
      <p:ext uri="{BB962C8B-B14F-4D97-AF65-F5344CB8AC3E}">
        <p14:creationId xmlns:p14="http://schemas.microsoft.com/office/powerpoint/2010/main" val="2098068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2196" y="43246"/>
            <a:ext cx="5809336" cy="830997"/>
          </a:xfrm>
          <a:prstGeom prst="rect">
            <a:avLst/>
          </a:prstGeom>
          <a:noFill/>
        </p:spPr>
        <p:txBody>
          <a:bodyPr wrap="square" rtlCol="0">
            <a:spAutoFit/>
          </a:bodyPr>
          <a:lstStyle/>
          <a:p>
            <a:pPr algn="ctr"/>
            <a:r>
              <a:rPr lang="en-GB" sz="2400" b="1" dirty="0">
                <a:latin typeface="Comic Sans MS" panose="030F0702030302020204" pitchFamily="66" charset="0"/>
              </a:rPr>
              <a:t>What does ‘Design and Technology’ look like at </a:t>
            </a:r>
            <a:r>
              <a:rPr lang="en-GB" sz="2400" b="1" dirty="0" err="1">
                <a:latin typeface="Comic Sans MS" panose="030F0702030302020204" pitchFamily="66" charset="0"/>
              </a:rPr>
              <a:t>Ladybridge</a:t>
            </a:r>
            <a:r>
              <a:rPr lang="en-GB" sz="2400" b="1" dirty="0">
                <a:latin typeface="Comic Sans MS" panose="030F0702030302020204" pitchFamily="66" charset="0"/>
              </a:rPr>
              <a:t> Primary?</a:t>
            </a:r>
          </a:p>
        </p:txBody>
      </p:sp>
      <p:sp>
        <p:nvSpPr>
          <p:cNvPr id="7" name="TextBox 6"/>
          <p:cNvSpPr txBox="1"/>
          <p:nvPr/>
        </p:nvSpPr>
        <p:spPr>
          <a:xfrm>
            <a:off x="0" y="979783"/>
            <a:ext cx="2481770"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1. Curriculum mapping</a:t>
            </a:r>
          </a:p>
        </p:txBody>
      </p:sp>
      <p:sp>
        <p:nvSpPr>
          <p:cNvPr id="12" name="Rounded Rectangle 11"/>
          <p:cNvSpPr/>
          <p:nvPr/>
        </p:nvSpPr>
        <p:spPr>
          <a:xfrm>
            <a:off x="102720" y="1349115"/>
            <a:ext cx="4517112" cy="936885"/>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Our Design and Technology curriculum is based on the Kapow Curriculum Scheme. Each term the children complete a DT topic usually with cross-curricular links, every year the children will complete a foot technology based unit.</a:t>
            </a:r>
          </a:p>
        </p:txBody>
      </p:sp>
      <p:sp>
        <p:nvSpPr>
          <p:cNvPr id="14" name="TextBox 13"/>
          <p:cNvSpPr txBox="1"/>
          <p:nvPr/>
        </p:nvSpPr>
        <p:spPr>
          <a:xfrm>
            <a:off x="8924925" y="3981450"/>
            <a:ext cx="184731" cy="369332"/>
          </a:xfrm>
          <a:prstGeom prst="rect">
            <a:avLst/>
          </a:prstGeom>
          <a:noFill/>
        </p:spPr>
        <p:txBody>
          <a:bodyPr wrap="none" rtlCol="0">
            <a:spAutoFit/>
          </a:bodyPr>
          <a:lstStyle/>
          <a:p>
            <a:endParaRPr lang="en-GB" dirty="0"/>
          </a:p>
        </p:txBody>
      </p:sp>
      <p:sp>
        <p:nvSpPr>
          <p:cNvPr id="16" name="Rounded Rectangle 15"/>
          <p:cNvSpPr/>
          <p:nvPr/>
        </p:nvSpPr>
        <p:spPr>
          <a:xfrm>
            <a:off x="102720" y="3823965"/>
            <a:ext cx="3633708" cy="985542"/>
          </a:xfrm>
          <a:prstGeom prst="roundRect">
            <a:avLst>
              <a:gd name="adj" fmla="val 9333"/>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The national curriculum is used to ensure a good coverage across the school’s curriculum. This means that all areas are covered, with skills being revisited in order to further develop them and ensure progression year on year.</a:t>
            </a:r>
          </a:p>
          <a:p>
            <a:pPr algn="ctr"/>
            <a:endParaRPr lang="en-GB" sz="1000" b="1" dirty="0">
              <a:solidFill>
                <a:schemeClr val="tx1"/>
              </a:solidFill>
              <a:latin typeface="Comic Sans MS" panose="030F0702030302020204" pitchFamily="66" charset="0"/>
            </a:endParaRPr>
          </a:p>
        </p:txBody>
      </p:sp>
      <p:sp>
        <p:nvSpPr>
          <p:cNvPr id="17" name="TextBox 16"/>
          <p:cNvSpPr txBox="1"/>
          <p:nvPr/>
        </p:nvSpPr>
        <p:spPr>
          <a:xfrm>
            <a:off x="183454" y="5473384"/>
            <a:ext cx="1402948"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2. Sampling</a:t>
            </a:r>
          </a:p>
        </p:txBody>
      </p:sp>
      <p:sp>
        <p:nvSpPr>
          <p:cNvPr id="18" name="Rounded Rectangle 17"/>
          <p:cNvSpPr/>
          <p:nvPr/>
        </p:nvSpPr>
        <p:spPr>
          <a:xfrm>
            <a:off x="2576945" y="2398390"/>
            <a:ext cx="4281055" cy="926701"/>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The Kapow curriculum allows children to further progress their skills and knowledge in 6 areas- cooking and nutrition, mechanical systems, textiles, electrical systems, structures and digital worlds.</a:t>
            </a:r>
          </a:p>
        </p:txBody>
      </p:sp>
      <p:sp>
        <p:nvSpPr>
          <p:cNvPr id="23" name="Rounded Rectangle 22"/>
          <p:cNvSpPr/>
          <p:nvPr/>
        </p:nvSpPr>
        <p:spPr>
          <a:xfrm>
            <a:off x="2361276" y="5473383"/>
            <a:ext cx="4264025" cy="931769"/>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Pupil voice highlights the skills the children enjoy and wish to develop further.  This helps to ensure teachers know where to take the children’s learning and progression of their skills.</a:t>
            </a:r>
          </a:p>
        </p:txBody>
      </p:sp>
      <p:sp>
        <p:nvSpPr>
          <p:cNvPr id="26" name="Rounded Rectangle 25"/>
          <p:cNvSpPr/>
          <p:nvPr/>
        </p:nvSpPr>
        <p:spPr>
          <a:xfrm>
            <a:off x="4536387" y="6509827"/>
            <a:ext cx="2088914" cy="746948"/>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Coverage of the skills in each year group, taught in design and technology are assessed termly to ensure coverage and progression.</a:t>
            </a:r>
          </a:p>
        </p:txBody>
      </p:sp>
      <p:sp>
        <p:nvSpPr>
          <p:cNvPr id="25" name="Rounded Rectangle 24"/>
          <p:cNvSpPr/>
          <p:nvPr/>
        </p:nvSpPr>
        <p:spPr>
          <a:xfrm>
            <a:off x="2481770" y="6883301"/>
            <a:ext cx="1655085" cy="928815"/>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Regular book flicks, involving all teaching staff, with a focus on design and technology every  term.</a:t>
            </a:r>
          </a:p>
        </p:txBody>
      </p:sp>
      <p:sp>
        <p:nvSpPr>
          <p:cNvPr id="27" name="TextBox 26"/>
          <p:cNvSpPr txBox="1"/>
          <p:nvPr/>
        </p:nvSpPr>
        <p:spPr>
          <a:xfrm>
            <a:off x="257718" y="8197534"/>
            <a:ext cx="878767"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3. CPD</a:t>
            </a:r>
          </a:p>
        </p:txBody>
      </p:sp>
      <p:sp>
        <p:nvSpPr>
          <p:cNvPr id="28" name="Rounded Rectangle 27"/>
          <p:cNvSpPr/>
          <p:nvPr/>
        </p:nvSpPr>
        <p:spPr>
          <a:xfrm>
            <a:off x="358559" y="8663418"/>
            <a:ext cx="4177828" cy="931769"/>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itchFamily="66" charset="0"/>
              </a:rPr>
              <a:t>Subject leader attends workshops for all primary Design and technology leaders in Stockport. Good practice and new innovations are shared. This is then shared with all teachers at </a:t>
            </a:r>
            <a:r>
              <a:rPr lang="en-GB" sz="1000" dirty="0" err="1">
                <a:solidFill>
                  <a:schemeClr val="tx1"/>
                </a:solidFill>
                <a:latin typeface="Comic Sans MS" pitchFamily="66" charset="0"/>
              </a:rPr>
              <a:t>Ladybridge</a:t>
            </a:r>
            <a:r>
              <a:rPr lang="en-GB" sz="1000" dirty="0">
                <a:solidFill>
                  <a:schemeClr val="tx1"/>
                </a:solidFill>
                <a:latin typeface="Comic Sans MS" pitchFamily="66" charset="0"/>
              </a:rPr>
              <a:t> to support making their design and technology lessons enjoyable and ensuring they have a purpose.</a:t>
            </a:r>
          </a:p>
          <a:p>
            <a:pPr algn="ctr"/>
            <a:endParaRPr lang="en-GB" sz="1000" dirty="0">
              <a:solidFill>
                <a:schemeClr val="tx1"/>
              </a:solidFill>
              <a:latin typeface="Comic Sans MS" panose="030F0702030302020204" pitchFamily="66"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7472" y="7837828"/>
            <a:ext cx="1972252" cy="1291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09282" y="3474294"/>
            <a:ext cx="2518644" cy="1752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554" y="5842716"/>
            <a:ext cx="1969400" cy="196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2897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6016"/>
            <a:ext cx="184731" cy="369332"/>
          </a:xfrm>
          <a:prstGeom prst="rect">
            <a:avLst/>
          </a:prstGeom>
          <a:solidFill>
            <a:schemeClr val="bg1"/>
          </a:solidFill>
        </p:spPr>
        <p:txBody>
          <a:bodyPr wrap="none" rtlCol="0">
            <a:spAutoFit/>
          </a:bodyPr>
          <a:lstStyle/>
          <a:p>
            <a:endParaRPr lang="en-GB" dirty="0">
              <a:solidFill>
                <a:srgbClr val="FF0000"/>
              </a:solidFill>
              <a:latin typeface="Comic Sans MS" panose="030F0702030302020204" pitchFamily="66" charset="0"/>
            </a:endParaRPr>
          </a:p>
        </p:txBody>
      </p:sp>
      <p:sp>
        <p:nvSpPr>
          <p:cNvPr id="6" name="TextBox 5"/>
          <p:cNvSpPr txBox="1"/>
          <p:nvPr/>
        </p:nvSpPr>
        <p:spPr>
          <a:xfrm>
            <a:off x="0" y="2958675"/>
            <a:ext cx="2741456"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5. Learning environment</a:t>
            </a:r>
          </a:p>
        </p:txBody>
      </p:sp>
      <p:sp>
        <p:nvSpPr>
          <p:cNvPr id="16" name="Rounded Rectangle 15"/>
          <p:cNvSpPr/>
          <p:nvPr/>
        </p:nvSpPr>
        <p:spPr>
          <a:xfrm>
            <a:off x="1928304" y="3321775"/>
            <a:ext cx="3445840" cy="1668589"/>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At Ladybridge, the teaching of design and technology is inclusive and supportive, ensuring the children have the correct equipment to develop their skills and knowledge. Children learn and develop skills through understanding and investigating current designs, what equipment and materials would ‘work best’, practising using new equipment and materials and evaluating their finished  products, ensuring they are fit for purpose against the success criteria..</a:t>
            </a:r>
          </a:p>
        </p:txBody>
      </p:sp>
      <p:sp>
        <p:nvSpPr>
          <p:cNvPr id="12" name="TextBox 11"/>
          <p:cNvSpPr txBox="1"/>
          <p:nvPr/>
        </p:nvSpPr>
        <p:spPr>
          <a:xfrm>
            <a:off x="0" y="76016"/>
            <a:ext cx="1731564"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4. Assessment</a:t>
            </a:r>
          </a:p>
        </p:txBody>
      </p:sp>
      <p:sp>
        <p:nvSpPr>
          <p:cNvPr id="14" name="Rounded Rectangle 13"/>
          <p:cNvSpPr/>
          <p:nvPr/>
        </p:nvSpPr>
        <p:spPr>
          <a:xfrm>
            <a:off x="2264464" y="1567542"/>
            <a:ext cx="4376616" cy="1243035"/>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Where possible, we aim to allow pupils to self-assess their own work in order for them to see where they have made errors and self correct them – we do this using a success criteria. Evaluating is a key part in design and technology to ensure the children understand what skills they need to develop further. Children also feedback on their own understanding using faces and they indicate how they have worked.</a:t>
            </a:r>
          </a:p>
        </p:txBody>
      </p:sp>
      <p:sp>
        <p:nvSpPr>
          <p:cNvPr id="15" name="Rounded Rectangle 14"/>
          <p:cNvSpPr/>
          <p:nvPr/>
        </p:nvSpPr>
        <p:spPr>
          <a:xfrm>
            <a:off x="396435" y="382080"/>
            <a:ext cx="3716179" cy="1036863"/>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Children are clear what they are learning through clear and accurate learning intentions. Children are understand how they demonstrate their understanding through clear, meaningful, differentiated ‘chilli challenge’ activities.</a:t>
            </a:r>
          </a:p>
          <a:p>
            <a:pPr algn="ctr"/>
            <a:endParaRPr lang="en-GB" sz="1000" dirty="0">
              <a:solidFill>
                <a:schemeClr val="tx1"/>
              </a:solidFill>
              <a:latin typeface="Comic Sans MS" panose="030F0702030302020204" pitchFamily="66" charset="0"/>
            </a:endParaRPr>
          </a:p>
        </p:txBody>
      </p:sp>
      <p:sp>
        <p:nvSpPr>
          <p:cNvPr id="22" name="TextBox 21"/>
          <p:cNvSpPr txBox="1"/>
          <p:nvPr/>
        </p:nvSpPr>
        <p:spPr>
          <a:xfrm>
            <a:off x="155887" y="6760669"/>
            <a:ext cx="1800493"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6. Celebrations</a:t>
            </a:r>
          </a:p>
        </p:txBody>
      </p:sp>
      <p:sp>
        <p:nvSpPr>
          <p:cNvPr id="23" name="Rounded Rectangle 22"/>
          <p:cNvSpPr/>
          <p:nvPr/>
        </p:nvSpPr>
        <p:spPr>
          <a:xfrm>
            <a:off x="115195" y="7130001"/>
            <a:ext cx="3997419" cy="1160849"/>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Our Kapow unit vocabulary and outcome is displayed in the classroom, building up each lesson showing the succession of skills. This gives the children a tremendous sense of prise and achievement.</a:t>
            </a:r>
          </a:p>
        </p:txBody>
      </p:sp>
      <p:pic>
        <p:nvPicPr>
          <p:cNvPr id="205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57212" y="184483"/>
            <a:ext cx="1738187" cy="1299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ounded Rectangle 16"/>
          <p:cNvSpPr/>
          <p:nvPr/>
        </p:nvSpPr>
        <p:spPr>
          <a:xfrm>
            <a:off x="92365" y="5228916"/>
            <a:ext cx="3716179" cy="1126453"/>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Comic Sans MS" panose="030F0702030302020204" pitchFamily="66" charset="0"/>
              </a:rPr>
              <a:t>Design and technology is a very ‘hands on’ part of the curriculum, where children will develop their skills through trial and era, testing their resilience and perseverance.  Where possible, outer agencies are invited into school to give the children expert knowledge to extend their initial ideas and skills, as well as well thought through class trips to support their learning.</a:t>
            </a:r>
          </a:p>
        </p:txBody>
      </p:sp>
      <p:pic>
        <p:nvPicPr>
          <p:cNvPr id="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3061"/>
          <a:stretch/>
        </p:blipFill>
        <p:spPr bwMode="auto">
          <a:xfrm rot="10800000">
            <a:off x="4568892" y="7130001"/>
            <a:ext cx="1914826" cy="110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593" y="3576664"/>
            <a:ext cx="1545080" cy="1158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41053" y="5053344"/>
            <a:ext cx="1432319" cy="1074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457" t="13509" r="13838"/>
          <a:stretch/>
        </p:blipFill>
        <p:spPr bwMode="auto">
          <a:xfrm rot="16200000">
            <a:off x="5425336" y="4839476"/>
            <a:ext cx="1361889" cy="1232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6480" t="26404" r="-10477" b="10799"/>
          <a:stretch/>
        </p:blipFill>
        <p:spPr bwMode="auto">
          <a:xfrm>
            <a:off x="5490259" y="3351857"/>
            <a:ext cx="1316434" cy="1172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81388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1550</TotalTime>
  <Words>548</Words>
  <Application>Microsoft Office PowerPoint</Application>
  <PresentationFormat>A4 Paper (210x297 mm)</PresentationFormat>
  <Paragraphs>19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Comic Sans MS</vt:lpstr>
      <vt:lpstr>Office Theme</vt:lpstr>
      <vt:lpstr>PowerPoint Presentation</vt:lpstr>
      <vt:lpstr>PowerPoint Presentation</vt:lpstr>
    </vt:vector>
  </TitlesOfParts>
  <Company>RM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Miss Richardson</dc:creator>
  <cp:lastModifiedBy>Mrs Pickering</cp:lastModifiedBy>
  <cp:revision>113</cp:revision>
  <cp:lastPrinted>2020-03-13T15:21:12Z</cp:lastPrinted>
  <dcterms:created xsi:type="dcterms:W3CDTF">2019-10-03T08:10:59Z</dcterms:created>
  <dcterms:modified xsi:type="dcterms:W3CDTF">2026-10-19T15:04:51Z</dcterms:modified>
</cp:coreProperties>
</file>