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0" d="100"/>
          <a:sy n="70" d="100"/>
        </p:scale>
        <p:origin x="-2106" y="2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1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42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49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84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81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32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8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18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28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00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0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E2EDB-DEC2-4DE7-AF96-EA1DEE8F8E55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DBC26-1D77-427A-B07F-8018D6DA93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06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410" y="80373"/>
            <a:ext cx="5059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omic Sans MS" panose="030F0702030302020204" pitchFamily="66" charset="0"/>
              </a:rPr>
              <a:t>What does ‘Science’ look like at </a:t>
            </a:r>
          </a:p>
          <a:p>
            <a:pPr algn="ctr"/>
            <a:r>
              <a:rPr lang="en-GB" sz="2400" b="1" dirty="0" smtClean="0">
                <a:latin typeface="Comic Sans MS" panose="030F0702030302020204" pitchFamily="66" charset="0"/>
              </a:rPr>
              <a:t>Ladybridge Primary?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979783"/>
            <a:ext cx="248177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1. Curriculum mapping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89731" y="979783"/>
            <a:ext cx="3658490" cy="1243266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Science lessons are taught through the Learning Challenge Curriculum, the National Curriculum strands are explored through a four yearly cycle in KS 2 and a two yearly cycle in KS 1. In addition to this the 5 types of Scientific Enquiry, the progression skills and key vocabulary are also mapped out.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24925" y="39814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155574" y="1349115"/>
            <a:ext cx="2811789" cy="1400674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Learning follows a clear sequence in each year group and throughout school to ensure progression of knowledge and skills</a:t>
            </a:r>
            <a:r>
              <a:rPr lang="en-GB" sz="1200" b="1" dirty="0" smtClean="0">
                <a:solidFill>
                  <a:schemeClr val="tx1"/>
                </a:solidFill>
              </a:rPr>
              <a:t>. Lessons are sequences lesson by lesson, unit by unit, and year by year, to recap and  build on prior learning.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312692" y="4446929"/>
            <a:ext cx="2435528" cy="1026455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Half termly planning goes into greater detail and can be found in the planning folder on the </a:t>
            </a:r>
            <a:r>
              <a:rPr lang="en-GB" sz="1200" b="1" dirty="0" smtClean="0">
                <a:solidFill>
                  <a:schemeClr val="tx1"/>
                </a:solidFill>
              </a:rPr>
              <a:t>system</a:t>
            </a:r>
            <a:r>
              <a:rPr lang="en-GB" sz="1200" dirty="0">
                <a:solidFill>
                  <a:schemeClr val="tx1"/>
                </a:solidFill>
              </a:rPr>
              <a:t>.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454" y="5473384"/>
            <a:ext cx="14029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2. Sampling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6400" y="2895600"/>
            <a:ext cx="3469313" cy="1369457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Cross curricular links are made with Geography and History – For example during Geography </a:t>
            </a:r>
            <a:r>
              <a:rPr lang="en-GB" sz="1200" b="1" dirty="0" smtClean="0">
                <a:solidFill>
                  <a:schemeClr val="tx1"/>
                </a:solidFill>
              </a:rPr>
              <a:t>Rainforests </a:t>
            </a:r>
            <a:r>
              <a:rPr lang="en-GB" sz="1200" b="1" dirty="0">
                <a:solidFill>
                  <a:schemeClr val="tx1"/>
                </a:solidFill>
              </a:rPr>
              <a:t>work is also carried out </a:t>
            </a:r>
            <a:r>
              <a:rPr lang="en-GB" sz="1200" b="1" dirty="0" smtClean="0">
                <a:solidFill>
                  <a:schemeClr val="tx1"/>
                </a:solidFill>
              </a:rPr>
              <a:t>in </a:t>
            </a:r>
            <a:r>
              <a:rPr lang="en-GB" sz="1200" b="1" dirty="0">
                <a:solidFill>
                  <a:schemeClr val="tx1"/>
                </a:solidFill>
              </a:rPr>
              <a:t>Habitats, Rocks &amp; Evolution work is carried out during Geography work on Natural disasters and History work on Stone Age &amp; Iron Age.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029305" y="5658050"/>
            <a:ext cx="4177828" cy="877584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L</a:t>
            </a:r>
            <a:r>
              <a:rPr lang="en-GB" sz="1200" b="1" dirty="0" smtClean="0">
                <a:solidFill>
                  <a:schemeClr val="tx1"/>
                </a:solidFill>
              </a:rPr>
              <a:t>esson </a:t>
            </a:r>
            <a:r>
              <a:rPr lang="en-GB" sz="1200" b="1" dirty="0">
                <a:solidFill>
                  <a:schemeClr val="tx1"/>
                </a:solidFill>
              </a:rPr>
              <a:t>observations inform staff about how </a:t>
            </a:r>
            <a:r>
              <a:rPr lang="en-GB" sz="1200" b="1" dirty="0" smtClean="0">
                <a:solidFill>
                  <a:schemeClr val="tx1"/>
                </a:solidFill>
              </a:rPr>
              <a:t>Science </a:t>
            </a:r>
            <a:r>
              <a:rPr lang="en-GB" sz="1200" b="1" dirty="0">
                <a:solidFill>
                  <a:schemeClr val="tx1"/>
                </a:solidFill>
              </a:rPr>
              <a:t>is being taught and how children are learning</a:t>
            </a:r>
            <a:r>
              <a:rPr lang="en-GB" sz="1200" b="1" dirty="0" smtClean="0">
                <a:solidFill>
                  <a:schemeClr val="tx1"/>
                </a:solidFill>
              </a:rPr>
              <a:t>. </a:t>
            </a:r>
            <a:r>
              <a:rPr lang="en-GB" sz="1200" b="1" dirty="0">
                <a:solidFill>
                  <a:schemeClr val="tx1"/>
                </a:solidFill>
              </a:rPr>
              <a:t>Learning walls and displays reflect the learning that is taking place.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000" dirty="0"/>
          </a:p>
        </p:txBody>
      </p:sp>
      <p:sp>
        <p:nvSpPr>
          <p:cNvPr id="26" name="Rounded Rectangle 25"/>
          <p:cNvSpPr/>
          <p:nvPr/>
        </p:nvSpPr>
        <p:spPr>
          <a:xfrm>
            <a:off x="2029305" y="6701051"/>
            <a:ext cx="2283387" cy="736979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Pupil voice informs staff that pupils are enjoying their Science lessons and are engaged.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29305" y="7533564"/>
            <a:ext cx="2283387" cy="950049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Weekly book flicks alongside ALL staff allow for positives to be shared, and inconsistencies/areas for development to be identified</a:t>
            </a:r>
            <a:r>
              <a:rPr lang="en-GB" sz="1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7718" y="8197534"/>
            <a:ext cx="8787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 CPD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5299" y="8605598"/>
            <a:ext cx="3618957" cy="1193495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Opportunities </a:t>
            </a:r>
            <a:r>
              <a:rPr lang="en-GB" sz="1200" b="1" dirty="0">
                <a:solidFill>
                  <a:schemeClr val="tx1"/>
                </a:solidFill>
              </a:rPr>
              <a:t>to attend </a:t>
            </a:r>
            <a:r>
              <a:rPr lang="en-GB" sz="1200" b="1" dirty="0" smtClean="0">
                <a:solidFill>
                  <a:schemeClr val="tx1"/>
                </a:solidFill>
              </a:rPr>
              <a:t>Science  </a:t>
            </a:r>
            <a:r>
              <a:rPr lang="en-GB" sz="1200" b="1" dirty="0">
                <a:solidFill>
                  <a:schemeClr val="tx1"/>
                </a:solidFill>
              </a:rPr>
              <a:t>Co-ordinator meetings.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b="1" dirty="0">
                <a:solidFill>
                  <a:schemeClr val="tx1"/>
                </a:solidFill>
              </a:rPr>
              <a:t>Use of Learning </a:t>
            </a:r>
            <a:r>
              <a:rPr lang="en-GB" sz="1200" b="1" dirty="0" smtClean="0">
                <a:solidFill>
                  <a:schemeClr val="tx1"/>
                </a:solidFill>
              </a:rPr>
              <a:t>Leads</a:t>
            </a:r>
            <a:r>
              <a:rPr lang="en-GB" sz="1200" b="1" dirty="0">
                <a:solidFill>
                  <a:schemeClr val="tx1"/>
                </a:solidFill>
              </a:rPr>
              <a:t> </a:t>
            </a:r>
            <a:r>
              <a:rPr lang="en-GB" sz="1200" b="1" dirty="0" smtClean="0">
                <a:solidFill>
                  <a:schemeClr val="tx1"/>
                </a:solidFill>
              </a:rPr>
              <a:t>and the forum.</a:t>
            </a:r>
          </a:p>
          <a:p>
            <a:r>
              <a:rPr lang="en-GB" sz="1200" b="1" dirty="0">
                <a:solidFill>
                  <a:schemeClr val="tx1"/>
                </a:solidFill>
              </a:rPr>
              <a:t>Regular discussions/feedback/updates  with AD – Assistant Head and Curriculum lead</a:t>
            </a:r>
            <a:r>
              <a:rPr lang="en-GB" sz="12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sz="1200" b="1" dirty="0">
                <a:solidFill>
                  <a:schemeClr val="tx1"/>
                </a:solidFill>
              </a:rPr>
              <a:t>Evidence of a series of History lessons being taught.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" name="AutoShape 4" descr="NCETM: NEW Primary Maths Lesson Videos | All About STEMAll About S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85299" y="4459671"/>
            <a:ext cx="1620671" cy="101371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EYFS children have access to the Science led activities in the continuous provision.</a:t>
            </a:r>
            <a:endParaRPr lang="en-GB" sz="1200" b="1" dirty="0">
              <a:solidFill>
                <a:schemeClr val="tx1"/>
              </a:solidFill>
            </a:endParaRPr>
          </a:p>
        </p:txBody>
      </p:sp>
      <p:pic>
        <p:nvPicPr>
          <p:cNvPr id="21" name="Picture 20" descr="C:\Users\sally.tootle\Local Settings\Temporary Internet Files\Content.Word\IMG_76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11" y="4407075"/>
            <a:ext cx="1673902" cy="1118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39" y="5870011"/>
            <a:ext cx="1571838" cy="2327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418" y="2409411"/>
            <a:ext cx="3145766" cy="194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89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016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43" y="3465169"/>
            <a:ext cx="274145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 Learning environment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6633" y="7707145"/>
            <a:ext cx="1398524" cy="2155991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 dirty="0" smtClean="0">
              <a:solidFill>
                <a:schemeClr val="tx1"/>
              </a:solidFill>
            </a:endParaRPr>
          </a:p>
          <a:p>
            <a:pPr algn="ctr"/>
            <a:endParaRPr lang="en-GB" sz="1200" b="1" dirty="0">
              <a:solidFill>
                <a:schemeClr val="tx1"/>
              </a:solidFill>
            </a:endParaRPr>
          </a:p>
          <a:p>
            <a:r>
              <a:rPr lang="en-GB" sz="1200" dirty="0" smtClean="0">
                <a:solidFill>
                  <a:schemeClr val="tx1"/>
                </a:solidFill>
              </a:rPr>
              <a:t>Chickens </a:t>
            </a:r>
            <a:r>
              <a:rPr lang="en-GB" sz="1200" dirty="0">
                <a:solidFill>
                  <a:schemeClr val="tx1"/>
                </a:solidFill>
              </a:rPr>
              <a:t>are on site and are looked after by the staff and children at school</a:t>
            </a:r>
            <a:r>
              <a:rPr lang="en-GB" sz="1200" dirty="0" smtClean="0">
                <a:solidFill>
                  <a:schemeClr val="tx1"/>
                </a:solidFill>
              </a:rPr>
              <a:t>.</a:t>
            </a:r>
          </a:p>
          <a:p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Pond and outdoor spaces are being developed.</a:t>
            </a:r>
          </a:p>
          <a:p>
            <a:pPr algn="ctr"/>
            <a:endParaRPr lang="en-GB" sz="1000" b="1" dirty="0"/>
          </a:p>
          <a:p>
            <a:pPr algn="ctr"/>
            <a:endParaRPr lang="en-GB" sz="1000" dirty="0"/>
          </a:p>
          <a:p>
            <a:pPr algn="ctr"/>
            <a:endParaRPr lang="en-GB" sz="10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76016"/>
            <a:ext cx="17315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r>
              <a:rPr lang="en-GB" smtClean="0">
                <a:solidFill>
                  <a:srgbClr val="FF0000"/>
                </a:solidFill>
                <a:latin typeface="Comic Sans MS" panose="030F0702030302020204" pitchFamily="66" charset="0"/>
              </a:rPr>
              <a:t>. 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Assessment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9476" y="445348"/>
            <a:ext cx="3003859" cy="145965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Where possible, we aim to allow pupils to self-assess their own work in order for them to see where they have made errors and self- correct them – we do this through HOT marking, which can be seen with a pink highlighter, self-correction can be seen with a purple pen.</a:t>
            </a:r>
            <a:endParaRPr lang="en-GB"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71750" y="3834502"/>
            <a:ext cx="2439684" cy="1378944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Learning </a:t>
            </a:r>
            <a:r>
              <a:rPr lang="en-GB" sz="1200" b="1" dirty="0">
                <a:solidFill>
                  <a:schemeClr val="tx1"/>
                </a:solidFill>
              </a:rPr>
              <a:t>walls reflect activities carried out, key questions and answers</a:t>
            </a:r>
            <a:r>
              <a:rPr lang="en-GB" sz="1200" b="1" dirty="0" smtClean="0">
                <a:solidFill>
                  <a:schemeClr val="tx1"/>
                </a:solidFill>
              </a:rPr>
              <a:t>.</a:t>
            </a:r>
            <a:r>
              <a:rPr lang="en-GB" sz="1200" b="1" dirty="0">
                <a:solidFill>
                  <a:schemeClr val="tx1"/>
                </a:solidFill>
              </a:rPr>
              <a:t> </a:t>
            </a:r>
            <a:r>
              <a:rPr lang="en-GB" sz="1200" b="1" dirty="0" smtClean="0">
                <a:solidFill>
                  <a:schemeClr val="tx1"/>
                </a:solidFill>
              </a:rPr>
              <a:t> Alongside these working walls, key vocabulary is added taken from our  </a:t>
            </a:r>
            <a:r>
              <a:rPr lang="en-GB" sz="1200" b="1" dirty="0">
                <a:solidFill>
                  <a:schemeClr val="tx1"/>
                </a:solidFill>
              </a:rPr>
              <a:t>progressive History vocabulary lists.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200" b="1" dirty="0" smtClean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20151" y="2548046"/>
            <a:ext cx="3003859" cy="88815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 smtClean="0">
                <a:solidFill>
                  <a:schemeClr val="tx1"/>
                </a:solidFill>
              </a:rPr>
              <a:t>TAFs, linked to the Curriculum Progression documents </a:t>
            </a:r>
            <a:r>
              <a:rPr lang="en-GB" sz="1200" b="1" dirty="0">
                <a:solidFill>
                  <a:schemeClr val="tx1"/>
                </a:solidFill>
              </a:rPr>
              <a:t>are used to assess the children, this data is then analysed by subject leaders.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838700" y="7143750"/>
            <a:ext cx="1872734" cy="112679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Home Learning projects are set for children to participate in developing their knowledge as a family.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520152" y="1460924"/>
            <a:ext cx="3003859" cy="88815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Learning organisers are in all children’s workbooks and they are filled in at the beginning, during and at the end of a topic.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295" y="3912820"/>
            <a:ext cx="1898083" cy="88815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The 5 types of Scientific Enquiry are displayed in all classrooms.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830" y="6368083"/>
            <a:ext cx="18630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6. Celebrations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838700" y="8422943"/>
            <a:ext cx="1872734" cy="112679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Annual Science Week, linked to ….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972378" y="6606067"/>
            <a:ext cx="1872734" cy="563396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dirty="0" smtClean="0">
              <a:solidFill>
                <a:schemeClr val="tx1"/>
              </a:solidFill>
            </a:endParaRPr>
          </a:p>
          <a:p>
            <a:r>
              <a:rPr lang="en-GB" sz="1200" b="1" dirty="0" smtClean="0">
                <a:solidFill>
                  <a:schemeClr val="tx1"/>
                </a:solidFill>
              </a:rPr>
              <a:t>Science themed events, for example ‘stargazing’.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55" y="63873"/>
            <a:ext cx="1804987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617" y="7412340"/>
            <a:ext cx="2083435" cy="1716405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588138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1209</TotalTime>
  <Words>510</Words>
  <Application>Microsoft Office PowerPoint</Application>
  <PresentationFormat>A4 Paper (210x297 mm)</PresentationFormat>
  <Paragraphs>42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RM Education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Richardson</dc:creator>
  <cp:lastModifiedBy>Mrs Tootle</cp:lastModifiedBy>
  <cp:revision>99</cp:revision>
  <cp:lastPrinted>2020-03-13T15:21:12Z</cp:lastPrinted>
  <dcterms:created xsi:type="dcterms:W3CDTF">2019-10-03T08:10:59Z</dcterms:created>
  <dcterms:modified xsi:type="dcterms:W3CDTF">2020-07-06T12:39:11Z</dcterms:modified>
</cp:coreProperties>
</file>