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63" r:id="rId5"/>
    <p:sldId id="260" r:id="rId6"/>
    <p:sldId id="261" r:id="rId7"/>
    <p:sldId id="259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9/10/2025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9/10/2025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9/10/2025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9/10/2025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9/10/2025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Year 6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Ben Lodge and Carina </a:t>
            </a:r>
            <a:r>
              <a:rPr lang="en-GB" dirty="0" err="1" smtClean="0"/>
              <a:t>Duquemin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804" y="704304"/>
            <a:ext cx="3595198" cy="2696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804" y="3491374"/>
            <a:ext cx="3595198" cy="26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1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Meet the Team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400" dirty="0" smtClean="0"/>
              <a:t>Ben Lodge </a:t>
            </a:r>
          </a:p>
          <a:p>
            <a:r>
              <a:rPr lang="en-GB" sz="4400" dirty="0" smtClean="0"/>
              <a:t>Carina </a:t>
            </a:r>
            <a:r>
              <a:rPr lang="en-GB" sz="4400" dirty="0" err="1" smtClean="0"/>
              <a:t>Duquemin</a:t>
            </a:r>
            <a:r>
              <a:rPr lang="en-GB" sz="4400" dirty="0" smtClean="0"/>
              <a:t> </a:t>
            </a:r>
          </a:p>
          <a:p>
            <a:r>
              <a:rPr lang="en-GB" sz="4400" dirty="0" smtClean="0"/>
              <a:t>Emma Sanderson </a:t>
            </a:r>
          </a:p>
          <a:p>
            <a:r>
              <a:rPr lang="en-GB" sz="4400" dirty="0" smtClean="0"/>
              <a:t>Tom Coe </a:t>
            </a:r>
            <a:endParaRPr lang="en-GB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659" y="219327"/>
            <a:ext cx="2143125" cy="2143125"/>
          </a:xfrm>
          <a:prstGeom prst="rect">
            <a:avLst/>
          </a:prstGeom>
        </p:spPr>
      </p:pic>
      <p:pic>
        <p:nvPicPr>
          <p:cNvPr id="1026" name="Picture 2" descr="Tom Coe (@MrTCoe) / 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t="3049" r="68138" b="68186"/>
          <a:stretch/>
        </p:blipFill>
        <p:spPr bwMode="auto">
          <a:xfrm>
            <a:off x="9477270" y="4539471"/>
            <a:ext cx="2046514" cy="20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10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Purpose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4917" y="864108"/>
            <a:ext cx="3254343" cy="5120640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 smtClean="0"/>
              <a:t>The main aim is to ensure your child is secondary ready. </a:t>
            </a:r>
          </a:p>
          <a:p>
            <a:pPr marL="0" indent="0">
              <a:buNone/>
            </a:pPr>
            <a:endParaRPr lang="en-GB" sz="2800" dirty="0" smtClean="0"/>
          </a:p>
          <a:p>
            <a:r>
              <a:rPr lang="en-GB" sz="2800" dirty="0" smtClean="0"/>
              <a:t>Independent </a:t>
            </a:r>
          </a:p>
          <a:p>
            <a:r>
              <a:rPr lang="en-GB" sz="2800" dirty="0" smtClean="0"/>
              <a:t>Confident </a:t>
            </a:r>
          </a:p>
          <a:p>
            <a:r>
              <a:rPr lang="en-GB" sz="2800" dirty="0" smtClean="0"/>
              <a:t>Combined scores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989" y="3675440"/>
            <a:ext cx="3605141" cy="2703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989" y="568994"/>
            <a:ext cx="3605141" cy="27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0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Home-learning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2845" y="-285422"/>
            <a:ext cx="7315200" cy="6372714"/>
          </a:xfrm>
        </p:spPr>
        <p:txBody>
          <a:bodyPr>
            <a:normAutofit/>
          </a:bodyPr>
          <a:lstStyle/>
          <a:p>
            <a:r>
              <a:rPr lang="en-GB" sz="3200" dirty="0" smtClean="0"/>
              <a:t>Maths – 1 x work in arithmetic booklet to consolidate learning </a:t>
            </a:r>
          </a:p>
          <a:p>
            <a:r>
              <a:rPr lang="en-GB" sz="3200" dirty="0" smtClean="0"/>
              <a:t>Reading – 1 text in reading booklet and reading for pleasure</a:t>
            </a:r>
          </a:p>
          <a:p>
            <a:r>
              <a:rPr lang="en-GB" sz="3200" dirty="0" smtClean="0"/>
              <a:t>Spellings – 1x </a:t>
            </a:r>
            <a:r>
              <a:rPr lang="en-GB" sz="3200" dirty="0" smtClean="0"/>
              <a:t>biweekly </a:t>
            </a:r>
            <a:r>
              <a:rPr lang="en-GB" sz="3200" dirty="0" smtClean="0"/>
              <a:t>test on a Friday 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29431">
            <a:off x="10065717" y="4064418"/>
            <a:ext cx="1728434" cy="244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82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3195614"/>
          </a:xfrm>
        </p:spPr>
        <p:txBody>
          <a:bodyPr/>
          <a:lstStyle/>
          <a:p>
            <a:r>
              <a:rPr lang="en-GB" dirty="0" smtClean="0"/>
              <a:t>Statutory Assessments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statutory key stage 2 tests are timetabled from Monday </a:t>
            </a:r>
            <a:r>
              <a:rPr lang="en-US" sz="3200" dirty="0" smtClean="0"/>
              <a:t>11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 </a:t>
            </a:r>
            <a:r>
              <a:rPr lang="en-US" sz="3200" dirty="0"/>
              <a:t>May to Thursday </a:t>
            </a:r>
            <a:r>
              <a:rPr lang="en-US" sz="3200" dirty="0" smtClean="0"/>
              <a:t>14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 </a:t>
            </a:r>
            <a:r>
              <a:rPr lang="en-US" sz="3200" dirty="0"/>
              <a:t>May 2025</a:t>
            </a:r>
            <a:r>
              <a:rPr lang="en-US" sz="3200" dirty="0" smtClean="0"/>
              <a:t>.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 smtClean="0"/>
              <a:t>How will SATs week look? </a:t>
            </a:r>
          </a:p>
          <a:p>
            <a:r>
              <a:rPr lang="en-US" sz="3200" dirty="0" smtClean="0"/>
              <a:t>Which subjects will be tested? </a:t>
            </a:r>
          </a:p>
          <a:p>
            <a:r>
              <a:rPr lang="en-US" sz="3200" dirty="0" smtClean="0"/>
              <a:t>What if my child requires access arrangements?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95" y="3596639"/>
            <a:ext cx="2369176" cy="218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0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Residential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5725" y="1996222"/>
            <a:ext cx="7315200" cy="30547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800" dirty="0" smtClean="0"/>
              <a:t>Residential is a great way to end the year. It is a celebration of all the children’s hard work and a fantastic finale for them before they head in their different directions into KS3. </a:t>
            </a:r>
          </a:p>
          <a:p>
            <a:pPr marL="0" indent="0">
              <a:buNone/>
            </a:pPr>
            <a:endParaRPr lang="en-GB" sz="2800" dirty="0"/>
          </a:p>
          <a:p>
            <a:r>
              <a:rPr lang="en-GB" sz="2800" dirty="0" smtClean="0"/>
              <a:t>Where are we going? </a:t>
            </a:r>
          </a:p>
          <a:p>
            <a:r>
              <a:rPr lang="en-GB" sz="2800" dirty="0" smtClean="0"/>
              <a:t>What activities will there be? </a:t>
            </a:r>
          </a:p>
          <a:p>
            <a:r>
              <a:rPr lang="en-GB" sz="2800" dirty="0" smtClean="0"/>
              <a:t>What if my child is nervous for this?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617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Transition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/>
              <a:t>31</a:t>
            </a:r>
            <a:r>
              <a:rPr lang="en-GB" sz="3200" baseline="30000" dirty="0" smtClean="0"/>
              <a:t>st</a:t>
            </a:r>
            <a:r>
              <a:rPr lang="en-GB" sz="3200" dirty="0" smtClean="0"/>
              <a:t> October is the closing date for secondary school applications.</a:t>
            </a:r>
          </a:p>
          <a:p>
            <a:pPr marL="0" indent="0">
              <a:buNone/>
            </a:pPr>
            <a:endParaRPr lang="en-GB" sz="3200" dirty="0"/>
          </a:p>
          <a:p>
            <a:r>
              <a:rPr lang="en-GB" sz="3200" dirty="0" smtClean="0"/>
              <a:t>What does transition look like? </a:t>
            </a:r>
          </a:p>
          <a:p>
            <a:r>
              <a:rPr lang="en-GB" sz="3200" dirty="0" smtClean="0"/>
              <a:t>What if my child needs extra support?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30863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4288693" y="5900628"/>
            <a:ext cx="6325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are always available at: year6@richmond.doncaster.sch.uk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91" y="1373839"/>
            <a:ext cx="10318377" cy="38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7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212</TotalTime>
  <Words>196</Words>
  <Application>Microsoft Office PowerPoint</Application>
  <PresentationFormat>Widescreen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Corbel</vt:lpstr>
      <vt:lpstr>Wingdings 2</vt:lpstr>
      <vt:lpstr>Frame</vt:lpstr>
      <vt:lpstr>Year 6 </vt:lpstr>
      <vt:lpstr>Meet the Team </vt:lpstr>
      <vt:lpstr>Purpose </vt:lpstr>
      <vt:lpstr>Home-learning </vt:lpstr>
      <vt:lpstr>Statutory Assessments</vt:lpstr>
      <vt:lpstr>Residential </vt:lpstr>
      <vt:lpstr>Transition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6</dc:title>
  <dc:creator>Windows User</dc:creator>
  <cp:lastModifiedBy>Windows User</cp:lastModifiedBy>
  <cp:revision>11</cp:revision>
  <dcterms:created xsi:type="dcterms:W3CDTF">2024-09-19T11:38:39Z</dcterms:created>
  <dcterms:modified xsi:type="dcterms:W3CDTF">2025-09-10T06:57:39Z</dcterms:modified>
</cp:coreProperties>
</file>