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6"/>
  </p:notesMasterIdLst>
  <p:sldIdLst>
    <p:sldId id="256" r:id="rId2"/>
    <p:sldId id="267" r:id="rId3"/>
    <p:sldId id="260" r:id="rId4"/>
    <p:sldId id="258" r:id="rId5"/>
    <p:sldId id="284" r:id="rId6"/>
    <p:sldId id="272" r:id="rId7"/>
    <p:sldId id="285" r:id="rId8"/>
    <p:sldId id="270" r:id="rId9"/>
    <p:sldId id="286" r:id="rId10"/>
    <p:sldId id="287" r:id="rId11"/>
    <p:sldId id="288" r:id="rId12"/>
    <p:sldId id="264" r:id="rId13"/>
    <p:sldId id="289" r:id="rId14"/>
    <p:sldId id="274"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Dosis" panose="020B0604020202020204" charset="0"/>
      <p:regular r:id="rId21"/>
      <p:bold r:id="rId22"/>
    </p:embeddedFont>
    <p:embeddedFont>
      <p:font typeface="Roboto" panose="020B060402020202020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62" y="25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06bf9598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3" name="Google Shape;193;g106bf9598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6bf9598dc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4" name="Google Shape;644;g106bf9598dc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106bf9598dc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44" name="Google Shape;644;g106bf9598dc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04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06bf9598d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1" name="Google Shape;1101;g106bf9598d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06bf9598dc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6" name="Google Shape;736;g106bf9598dc_0_5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6bf9598d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g106bf9598d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06bf9598d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g106bf9598dc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6bf9598d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g106bf9598d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776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106bf9598dc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g106bf9598dc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106bf9598dc_0_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0" name="Google Shape;1030;g106bf9598dc_0_8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8864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06bf9598dc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2" name="Google Shape;802;g106bf9598dc_0_5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06bf9598d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g106bf9598d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1982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4"/>
        </a:solidFill>
        <a:effectLst/>
      </p:bgPr>
    </p:bg>
    <p:spTree>
      <p:nvGrpSpPr>
        <p:cNvPr id="1" name="Shape 9"/>
        <p:cNvGrpSpPr/>
        <p:nvPr/>
      </p:nvGrpSpPr>
      <p:grpSpPr>
        <a:xfrm>
          <a:off x="0" y="0"/>
          <a:ext cx="0" cy="0"/>
          <a:chOff x="0" y="0"/>
          <a:chExt cx="0" cy="0"/>
        </a:xfrm>
      </p:grpSpPr>
      <p:sp>
        <p:nvSpPr>
          <p:cNvPr id="10" name="Google Shape;10;p2"/>
          <p:cNvSpPr/>
          <p:nvPr/>
        </p:nvSpPr>
        <p:spPr>
          <a:xfrm>
            <a:off x="0" y="4752968"/>
            <a:ext cx="9144000" cy="3906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855300" y="1933300"/>
            <a:ext cx="7433400" cy="19395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SzPts val="6000"/>
              <a:buNone/>
              <a:defRPr sz="6000"/>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grpSp>
        <p:nvGrpSpPr>
          <p:cNvPr id="12" name="Google Shape;12;p2"/>
          <p:cNvGrpSpPr/>
          <p:nvPr/>
        </p:nvGrpSpPr>
        <p:grpSpPr>
          <a:xfrm>
            <a:off x="7904280" y="3266085"/>
            <a:ext cx="618345" cy="1052328"/>
            <a:chOff x="15808561" y="6532169"/>
            <a:chExt cx="1236690" cy="2104656"/>
          </a:xfrm>
        </p:grpSpPr>
        <p:sp>
          <p:nvSpPr>
            <p:cNvPr id="13" name="Google Shape;13;p2"/>
            <p:cNvSpPr/>
            <p:nvPr/>
          </p:nvSpPr>
          <p:spPr>
            <a:xfrm>
              <a:off x="15808561" y="6532169"/>
              <a:ext cx="1236690" cy="2104656"/>
            </a:xfrm>
            <a:custGeom>
              <a:avLst/>
              <a:gdLst/>
              <a:ahLst/>
              <a:cxnLst/>
              <a:rect l="l" t="t" r="r" b="b"/>
              <a:pathLst>
                <a:path w="1236690" h="2104656" extrusionOk="0">
                  <a:moveTo>
                    <a:pt x="1232857" y="1121234"/>
                  </a:moveTo>
                  <a:cubicBezTo>
                    <a:pt x="1221212" y="1110837"/>
                    <a:pt x="1209819" y="1100146"/>
                    <a:pt x="1198552" y="1089286"/>
                  </a:cubicBezTo>
                  <a:cubicBezTo>
                    <a:pt x="1076297" y="972982"/>
                    <a:pt x="957573" y="852975"/>
                    <a:pt x="834098" y="737977"/>
                  </a:cubicBezTo>
                  <a:cubicBezTo>
                    <a:pt x="701417" y="613591"/>
                    <a:pt x="564531" y="494047"/>
                    <a:pt x="429159" y="372650"/>
                  </a:cubicBezTo>
                  <a:cubicBezTo>
                    <a:pt x="298537" y="253695"/>
                    <a:pt x="173549" y="128721"/>
                    <a:pt x="41120" y="11870"/>
                  </a:cubicBezTo>
                  <a:cubicBezTo>
                    <a:pt x="42087" y="9260"/>
                    <a:pt x="37756" y="9808"/>
                    <a:pt x="36621" y="7787"/>
                  </a:cubicBezTo>
                  <a:cubicBezTo>
                    <a:pt x="32501" y="3830"/>
                    <a:pt x="29390" y="2147"/>
                    <a:pt x="27288" y="1978"/>
                  </a:cubicBezTo>
                  <a:cubicBezTo>
                    <a:pt x="27582" y="1305"/>
                    <a:pt x="27835" y="631"/>
                    <a:pt x="28129" y="0"/>
                  </a:cubicBezTo>
                  <a:cubicBezTo>
                    <a:pt x="22327" y="0"/>
                    <a:pt x="17156" y="2694"/>
                    <a:pt x="13331" y="9513"/>
                  </a:cubicBezTo>
                  <a:cubicBezTo>
                    <a:pt x="9631" y="28118"/>
                    <a:pt x="12658" y="47734"/>
                    <a:pt x="10514" y="66633"/>
                  </a:cubicBezTo>
                  <a:cubicBezTo>
                    <a:pt x="7823" y="109653"/>
                    <a:pt x="1895" y="152924"/>
                    <a:pt x="2106" y="196154"/>
                  </a:cubicBezTo>
                  <a:cubicBezTo>
                    <a:pt x="1559" y="219894"/>
                    <a:pt x="3535" y="243509"/>
                    <a:pt x="5006" y="267165"/>
                  </a:cubicBezTo>
                  <a:cubicBezTo>
                    <a:pt x="-5041" y="390245"/>
                    <a:pt x="2358" y="513662"/>
                    <a:pt x="7108" y="636785"/>
                  </a:cubicBezTo>
                  <a:cubicBezTo>
                    <a:pt x="9084" y="724086"/>
                    <a:pt x="18796" y="810714"/>
                    <a:pt x="22369" y="898015"/>
                  </a:cubicBezTo>
                  <a:cubicBezTo>
                    <a:pt x="24766" y="971762"/>
                    <a:pt x="34982" y="1044920"/>
                    <a:pt x="39438" y="1118541"/>
                  </a:cubicBezTo>
                  <a:cubicBezTo>
                    <a:pt x="49528" y="1255049"/>
                    <a:pt x="59155" y="1391009"/>
                    <a:pt x="66849" y="1528064"/>
                  </a:cubicBezTo>
                  <a:cubicBezTo>
                    <a:pt x="68657" y="1560392"/>
                    <a:pt x="70296" y="1592593"/>
                    <a:pt x="72524" y="1624879"/>
                  </a:cubicBezTo>
                  <a:cubicBezTo>
                    <a:pt x="73197" y="1634686"/>
                    <a:pt x="73870" y="1646094"/>
                    <a:pt x="74542" y="1657501"/>
                  </a:cubicBezTo>
                  <a:cubicBezTo>
                    <a:pt x="74542" y="1666425"/>
                    <a:pt x="76266" y="1677706"/>
                    <a:pt x="86692" y="1679516"/>
                  </a:cubicBezTo>
                  <a:cubicBezTo>
                    <a:pt x="109647" y="1683093"/>
                    <a:pt x="135166" y="1624963"/>
                    <a:pt x="148829" y="1607873"/>
                  </a:cubicBezTo>
                  <a:cubicBezTo>
                    <a:pt x="171279" y="1573862"/>
                    <a:pt x="199699" y="1544355"/>
                    <a:pt x="222022" y="1510301"/>
                  </a:cubicBezTo>
                  <a:cubicBezTo>
                    <a:pt x="250610" y="1461768"/>
                    <a:pt x="282856" y="1415971"/>
                    <a:pt x="311864" y="1367395"/>
                  </a:cubicBezTo>
                  <a:cubicBezTo>
                    <a:pt x="339485" y="1322945"/>
                    <a:pt x="361430" y="1275253"/>
                    <a:pt x="389346" y="1231013"/>
                  </a:cubicBezTo>
                  <a:cubicBezTo>
                    <a:pt x="393382" y="1237664"/>
                    <a:pt x="398258" y="1244020"/>
                    <a:pt x="401622" y="1250713"/>
                  </a:cubicBezTo>
                  <a:cubicBezTo>
                    <a:pt x="446311" y="1317725"/>
                    <a:pt x="475362" y="1392904"/>
                    <a:pt x="508490" y="1465893"/>
                  </a:cubicBezTo>
                  <a:cubicBezTo>
                    <a:pt x="531360" y="1520235"/>
                    <a:pt x="562639" y="1570452"/>
                    <a:pt x="585299" y="1624879"/>
                  </a:cubicBezTo>
                  <a:cubicBezTo>
                    <a:pt x="618259" y="1698289"/>
                    <a:pt x="647646" y="1773215"/>
                    <a:pt x="684096" y="1844984"/>
                  </a:cubicBezTo>
                  <a:cubicBezTo>
                    <a:pt x="713062" y="1906145"/>
                    <a:pt x="736941" y="1969453"/>
                    <a:pt x="760947" y="2032719"/>
                  </a:cubicBezTo>
                  <a:cubicBezTo>
                    <a:pt x="767337" y="2050103"/>
                    <a:pt x="773223" y="2067656"/>
                    <a:pt x="780243" y="2084788"/>
                  </a:cubicBezTo>
                  <a:cubicBezTo>
                    <a:pt x="783186" y="2093922"/>
                    <a:pt x="788610" y="2102299"/>
                    <a:pt x="798784" y="2103940"/>
                  </a:cubicBezTo>
                  <a:cubicBezTo>
                    <a:pt x="801979" y="2104446"/>
                    <a:pt x="805174" y="2104656"/>
                    <a:pt x="808285" y="2104656"/>
                  </a:cubicBezTo>
                  <a:cubicBezTo>
                    <a:pt x="836284" y="2104656"/>
                    <a:pt x="861551" y="2086598"/>
                    <a:pt x="885809" y="2074181"/>
                  </a:cubicBezTo>
                  <a:cubicBezTo>
                    <a:pt x="897580" y="2068288"/>
                    <a:pt x="909982" y="2062226"/>
                    <a:pt x="922300" y="2055996"/>
                  </a:cubicBezTo>
                  <a:cubicBezTo>
                    <a:pt x="950804" y="2042695"/>
                    <a:pt x="981326" y="2028425"/>
                    <a:pt x="1009157" y="2012977"/>
                  </a:cubicBezTo>
                  <a:cubicBezTo>
                    <a:pt x="1019121" y="2007716"/>
                    <a:pt x="1033415" y="2004601"/>
                    <a:pt x="1035012" y="1991468"/>
                  </a:cubicBezTo>
                  <a:cubicBezTo>
                    <a:pt x="1037325" y="1966212"/>
                    <a:pt x="1025553" y="1941882"/>
                    <a:pt x="1018826" y="1917973"/>
                  </a:cubicBezTo>
                  <a:cubicBezTo>
                    <a:pt x="1001632" y="1861232"/>
                    <a:pt x="979098" y="1806342"/>
                    <a:pt x="959212" y="1750527"/>
                  </a:cubicBezTo>
                  <a:cubicBezTo>
                    <a:pt x="946180" y="1713779"/>
                    <a:pt x="928102" y="1679221"/>
                    <a:pt x="913556" y="1643105"/>
                  </a:cubicBezTo>
                  <a:cubicBezTo>
                    <a:pt x="903424" y="1615281"/>
                    <a:pt x="893124" y="1587584"/>
                    <a:pt x="880175" y="1560939"/>
                  </a:cubicBezTo>
                  <a:cubicBezTo>
                    <a:pt x="863905" y="1525202"/>
                    <a:pt x="851083" y="1487992"/>
                    <a:pt x="834308" y="1452507"/>
                  </a:cubicBezTo>
                  <a:cubicBezTo>
                    <a:pt x="811900" y="1408646"/>
                    <a:pt x="791300" y="1363733"/>
                    <a:pt x="768724" y="1319872"/>
                  </a:cubicBezTo>
                  <a:cubicBezTo>
                    <a:pt x="763343" y="1309180"/>
                    <a:pt x="757836" y="1298110"/>
                    <a:pt x="752370" y="1286913"/>
                  </a:cubicBezTo>
                  <a:cubicBezTo>
                    <a:pt x="737151" y="1250418"/>
                    <a:pt x="715753" y="1216407"/>
                    <a:pt x="694942" y="1182859"/>
                  </a:cubicBezTo>
                  <a:cubicBezTo>
                    <a:pt x="669381" y="1144512"/>
                    <a:pt x="652355" y="1101072"/>
                    <a:pt x="627046" y="1062641"/>
                  </a:cubicBezTo>
                  <a:cubicBezTo>
                    <a:pt x="629779" y="1063483"/>
                    <a:pt x="632511" y="1063693"/>
                    <a:pt x="634697" y="1062346"/>
                  </a:cubicBezTo>
                  <a:cubicBezTo>
                    <a:pt x="640331" y="1063819"/>
                    <a:pt x="645754" y="1066008"/>
                    <a:pt x="651472" y="1067061"/>
                  </a:cubicBezTo>
                  <a:cubicBezTo>
                    <a:pt x="651850" y="1067229"/>
                    <a:pt x="652186" y="1067355"/>
                    <a:pt x="652565" y="1067439"/>
                  </a:cubicBezTo>
                  <a:cubicBezTo>
                    <a:pt x="659417" y="1070302"/>
                    <a:pt x="667321" y="1071354"/>
                    <a:pt x="674342" y="1073164"/>
                  </a:cubicBezTo>
                  <a:cubicBezTo>
                    <a:pt x="771163" y="1087181"/>
                    <a:pt x="867268" y="1105492"/>
                    <a:pt x="964678" y="1115804"/>
                  </a:cubicBezTo>
                  <a:cubicBezTo>
                    <a:pt x="1011595" y="1125275"/>
                    <a:pt x="1059228" y="1129358"/>
                    <a:pt x="1106818" y="1134788"/>
                  </a:cubicBezTo>
                  <a:cubicBezTo>
                    <a:pt x="1139821" y="1139966"/>
                    <a:pt x="1174420" y="1148132"/>
                    <a:pt x="1208306" y="1147753"/>
                  </a:cubicBezTo>
                  <a:cubicBezTo>
                    <a:pt x="1212383" y="1147879"/>
                    <a:pt x="1216546" y="1148174"/>
                    <a:pt x="1220624" y="1147585"/>
                  </a:cubicBezTo>
                  <a:cubicBezTo>
                    <a:pt x="1225080" y="1146827"/>
                    <a:pt x="1227771" y="1144007"/>
                    <a:pt x="1228948" y="1140597"/>
                  </a:cubicBezTo>
                  <a:cubicBezTo>
                    <a:pt x="1230797" y="1139966"/>
                    <a:pt x="1232479" y="1138956"/>
                    <a:pt x="1233824" y="1137440"/>
                  </a:cubicBezTo>
                  <a:cubicBezTo>
                    <a:pt x="1238029" y="1132768"/>
                    <a:pt x="1237524" y="1125402"/>
                    <a:pt x="1232857" y="1121234"/>
                  </a:cubicBezTo>
                  <a:close/>
                  <a:moveTo>
                    <a:pt x="1025931" y="1103219"/>
                  </a:moveTo>
                  <a:cubicBezTo>
                    <a:pt x="976701" y="1093958"/>
                    <a:pt x="926462" y="1088528"/>
                    <a:pt x="876686" y="1082677"/>
                  </a:cubicBezTo>
                  <a:cubicBezTo>
                    <a:pt x="806813" y="1073206"/>
                    <a:pt x="735890" y="1060662"/>
                    <a:pt x="665177" y="1056243"/>
                  </a:cubicBezTo>
                  <a:cubicBezTo>
                    <a:pt x="664042" y="1056285"/>
                    <a:pt x="662276" y="1056074"/>
                    <a:pt x="660216" y="1055780"/>
                  </a:cubicBezTo>
                  <a:cubicBezTo>
                    <a:pt x="657147" y="1053380"/>
                    <a:pt x="652607" y="1053128"/>
                    <a:pt x="648949" y="1052076"/>
                  </a:cubicBezTo>
                  <a:cubicBezTo>
                    <a:pt x="639910" y="1050813"/>
                    <a:pt x="630451" y="1048961"/>
                    <a:pt x="621412" y="1049466"/>
                  </a:cubicBezTo>
                  <a:cubicBezTo>
                    <a:pt x="619605" y="1050055"/>
                    <a:pt x="618385" y="1051528"/>
                    <a:pt x="617881" y="1053254"/>
                  </a:cubicBezTo>
                  <a:cubicBezTo>
                    <a:pt x="615358" y="1052412"/>
                    <a:pt x="613046" y="1053128"/>
                    <a:pt x="612374" y="1057295"/>
                  </a:cubicBezTo>
                  <a:cubicBezTo>
                    <a:pt x="616620" y="1082972"/>
                    <a:pt x="632007" y="1105744"/>
                    <a:pt x="641592" y="1129822"/>
                  </a:cubicBezTo>
                  <a:cubicBezTo>
                    <a:pt x="659375" y="1169052"/>
                    <a:pt x="682204" y="1205421"/>
                    <a:pt x="705537" y="1241452"/>
                  </a:cubicBezTo>
                  <a:cubicBezTo>
                    <a:pt x="711170" y="1253954"/>
                    <a:pt x="716846" y="1266498"/>
                    <a:pt x="722731" y="1278410"/>
                  </a:cubicBezTo>
                  <a:cubicBezTo>
                    <a:pt x="756070" y="1346769"/>
                    <a:pt x="790712" y="1413950"/>
                    <a:pt x="823125" y="1483235"/>
                  </a:cubicBezTo>
                  <a:cubicBezTo>
                    <a:pt x="845155" y="1541029"/>
                    <a:pt x="872986" y="1596382"/>
                    <a:pt x="893502" y="1654765"/>
                  </a:cubicBezTo>
                  <a:cubicBezTo>
                    <a:pt x="917339" y="1708265"/>
                    <a:pt x="940336" y="1762018"/>
                    <a:pt x="959254" y="1817539"/>
                  </a:cubicBezTo>
                  <a:cubicBezTo>
                    <a:pt x="972918" y="1852687"/>
                    <a:pt x="985614" y="1888171"/>
                    <a:pt x="996713" y="1924161"/>
                  </a:cubicBezTo>
                  <a:cubicBezTo>
                    <a:pt x="1002767" y="1944408"/>
                    <a:pt x="1011343" y="1964612"/>
                    <a:pt x="1012688" y="1985869"/>
                  </a:cubicBezTo>
                  <a:cubicBezTo>
                    <a:pt x="975314" y="2005022"/>
                    <a:pt x="937645" y="2023458"/>
                    <a:pt x="899766" y="2041685"/>
                  </a:cubicBezTo>
                  <a:cubicBezTo>
                    <a:pt x="868908" y="2053681"/>
                    <a:pt x="838639" y="2081926"/>
                    <a:pt x="803913" y="2081463"/>
                  </a:cubicBezTo>
                  <a:cubicBezTo>
                    <a:pt x="765487" y="1979092"/>
                    <a:pt x="727692" y="1876301"/>
                    <a:pt x="677705" y="1778855"/>
                  </a:cubicBezTo>
                  <a:cubicBezTo>
                    <a:pt x="643736" y="1706666"/>
                    <a:pt x="615947" y="1631656"/>
                    <a:pt x="580044" y="1560350"/>
                  </a:cubicBezTo>
                  <a:cubicBezTo>
                    <a:pt x="514880" y="1447667"/>
                    <a:pt x="480281" y="1316420"/>
                    <a:pt x="395694" y="1215734"/>
                  </a:cubicBezTo>
                  <a:cubicBezTo>
                    <a:pt x="394475" y="1209546"/>
                    <a:pt x="388085" y="1204453"/>
                    <a:pt x="381316" y="1206473"/>
                  </a:cubicBezTo>
                  <a:cubicBezTo>
                    <a:pt x="378373" y="1207273"/>
                    <a:pt x="376019" y="1209209"/>
                    <a:pt x="374421" y="1211777"/>
                  </a:cubicBezTo>
                  <a:cubicBezTo>
                    <a:pt x="368704" y="1220911"/>
                    <a:pt x="362902" y="1230003"/>
                    <a:pt x="357437" y="1239264"/>
                  </a:cubicBezTo>
                  <a:cubicBezTo>
                    <a:pt x="331161" y="1284766"/>
                    <a:pt x="308122" y="1331995"/>
                    <a:pt x="279661" y="1376235"/>
                  </a:cubicBezTo>
                  <a:cubicBezTo>
                    <a:pt x="252040" y="1419506"/>
                    <a:pt x="224082" y="1462736"/>
                    <a:pt x="197050" y="1506555"/>
                  </a:cubicBezTo>
                  <a:cubicBezTo>
                    <a:pt x="181999" y="1528191"/>
                    <a:pt x="162660" y="1549364"/>
                    <a:pt x="147063" y="1570999"/>
                  </a:cubicBezTo>
                  <a:cubicBezTo>
                    <a:pt x="128691" y="1594656"/>
                    <a:pt x="114187" y="1621006"/>
                    <a:pt x="96950" y="1645420"/>
                  </a:cubicBezTo>
                  <a:cubicBezTo>
                    <a:pt x="83203" y="1415760"/>
                    <a:pt x="69876" y="1185679"/>
                    <a:pt x="47846" y="956566"/>
                  </a:cubicBezTo>
                  <a:cubicBezTo>
                    <a:pt x="43348" y="874358"/>
                    <a:pt x="37967" y="790761"/>
                    <a:pt x="31198" y="708511"/>
                  </a:cubicBezTo>
                  <a:cubicBezTo>
                    <a:pt x="29264" y="666881"/>
                    <a:pt x="27078" y="625251"/>
                    <a:pt x="25018" y="583621"/>
                  </a:cubicBezTo>
                  <a:cubicBezTo>
                    <a:pt x="25649" y="567668"/>
                    <a:pt x="26321" y="551757"/>
                    <a:pt x="26531" y="535803"/>
                  </a:cubicBezTo>
                  <a:cubicBezTo>
                    <a:pt x="26279" y="438147"/>
                    <a:pt x="27877" y="340491"/>
                    <a:pt x="29474" y="242793"/>
                  </a:cubicBezTo>
                  <a:cubicBezTo>
                    <a:pt x="29348" y="199648"/>
                    <a:pt x="29600" y="156544"/>
                    <a:pt x="33132" y="113483"/>
                  </a:cubicBezTo>
                  <a:cubicBezTo>
                    <a:pt x="35318" y="91047"/>
                    <a:pt x="34393" y="68317"/>
                    <a:pt x="35150" y="45797"/>
                  </a:cubicBezTo>
                  <a:cubicBezTo>
                    <a:pt x="34856" y="45082"/>
                    <a:pt x="34561" y="44366"/>
                    <a:pt x="34267" y="43693"/>
                  </a:cubicBezTo>
                  <a:lnTo>
                    <a:pt x="34267" y="43693"/>
                  </a:lnTo>
                  <a:cubicBezTo>
                    <a:pt x="34225" y="43608"/>
                    <a:pt x="34225" y="43566"/>
                    <a:pt x="34183" y="43482"/>
                  </a:cubicBezTo>
                  <a:cubicBezTo>
                    <a:pt x="32417" y="39189"/>
                    <a:pt x="30609" y="34895"/>
                    <a:pt x="28676" y="30644"/>
                  </a:cubicBezTo>
                  <a:cubicBezTo>
                    <a:pt x="29264" y="31738"/>
                    <a:pt x="29895" y="32875"/>
                    <a:pt x="30483" y="33969"/>
                  </a:cubicBezTo>
                  <a:cubicBezTo>
                    <a:pt x="30441" y="33969"/>
                    <a:pt x="30441" y="33927"/>
                    <a:pt x="30399" y="33843"/>
                  </a:cubicBezTo>
                  <a:cubicBezTo>
                    <a:pt x="30441" y="33885"/>
                    <a:pt x="30441" y="33927"/>
                    <a:pt x="30483" y="33969"/>
                  </a:cubicBezTo>
                  <a:cubicBezTo>
                    <a:pt x="27288" y="28160"/>
                    <a:pt x="24892" y="22857"/>
                    <a:pt x="24556" y="16122"/>
                  </a:cubicBezTo>
                  <a:cubicBezTo>
                    <a:pt x="24556" y="15995"/>
                    <a:pt x="24556" y="15869"/>
                    <a:pt x="24556" y="15743"/>
                  </a:cubicBezTo>
                  <a:cubicBezTo>
                    <a:pt x="24513" y="14564"/>
                    <a:pt x="24556" y="13386"/>
                    <a:pt x="24640" y="12207"/>
                  </a:cubicBezTo>
                  <a:cubicBezTo>
                    <a:pt x="24682" y="11786"/>
                    <a:pt x="24766" y="11323"/>
                    <a:pt x="24808" y="10860"/>
                  </a:cubicBezTo>
                  <a:cubicBezTo>
                    <a:pt x="24892" y="10187"/>
                    <a:pt x="25018" y="9513"/>
                    <a:pt x="25144" y="8840"/>
                  </a:cubicBezTo>
                  <a:cubicBezTo>
                    <a:pt x="25859" y="10607"/>
                    <a:pt x="26994" y="12586"/>
                    <a:pt x="28676" y="14648"/>
                  </a:cubicBezTo>
                  <a:cubicBezTo>
                    <a:pt x="57053" y="52911"/>
                    <a:pt x="95647" y="81829"/>
                    <a:pt x="128901" y="115504"/>
                  </a:cubicBezTo>
                  <a:cubicBezTo>
                    <a:pt x="264862" y="250538"/>
                    <a:pt x="404354" y="382458"/>
                    <a:pt x="548303" y="509074"/>
                  </a:cubicBezTo>
                  <a:cubicBezTo>
                    <a:pt x="664631" y="611361"/>
                    <a:pt x="778268" y="716677"/>
                    <a:pt x="890769" y="823131"/>
                  </a:cubicBezTo>
                  <a:cubicBezTo>
                    <a:pt x="995536" y="922976"/>
                    <a:pt x="1097359" y="1025894"/>
                    <a:pt x="1203008" y="1124812"/>
                  </a:cubicBezTo>
                  <a:cubicBezTo>
                    <a:pt x="1171057" y="1123465"/>
                    <a:pt x="1139653" y="1116688"/>
                    <a:pt x="1108038" y="1111848"/>
                  </a:cubicBezTo>
                  <a:cubicBezTo>
                    <a:pt x="1080753" y="1108312"/>
                    <a:pt x="1053300" y="1106081"/>
                    <a:pt x="1025931" y="11032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 name="Google Shape;14;p2"/>
            <p:cNvSpPr/>
            <p:nvPr/>
          </p:nvSpPr>
          <p:spPr>
            <a:xfrm>
              <a:off x="16464194" y="7582560"/>
              <a:ext cx="2862" cy="2862"/>
            </a:xfrm>
            <a:custGeom>
              <a:avLst/>
              <a:gdLst/>
              <a:ahLst/>
              <a:cxnLst/>
              <a:rect l="l" t="t" r="r" b="b"/>
              <a:pathLst>
                <a:path w="2862" h="2862" extrusionOk="0">
                  <a:moveTo>
                    <a:pt x="1347" y="0"/>
                  </a:moveTo>
                  <a:cubicBezTo>
                    <a:pt x="549" y="0"/>
                    <a:pt x="-40" y="800"/>
                    <a:pt x="2" y="1515"/>
                  </a:cubicBezTo>
                  <a:cubicBezTo>
                    <a:pt x="44" y="2315"/>
                    <a:pt x="759" y="2862"/>
                    <a:pt x="1516" y="2862"/>
                  </a:cubicBezTo>
                  <a:cubicBezTo>
                    <a:pt x="2272" y="2862"/>
                    <a:pt x="2903" y="2063"/>
                    <a:pt x="2861" y="1347"/>
                  </a:cubicBezTo>
                  <a:cubicBezTo>
                    <a:pt x="2819" y="505"/>
                    <a:pt x="2146" y="0"/>
                    <a:pt x="1347"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5" name="Google Shape;15;p2"/>
          <p:cNvSpPr/>
          <p:nvPr/>
        </p:nvSpPr>
        <p:spPr>
          <a:xfrm rot="975612">
            <a:off x="8386785" y="357722"/>
            <a:ext cx="137583" cy="219201"/>
          </a:xfrm>
          <a:custGeom>
            <a:avLst/>
            <a:gdLst/>
            <a:ahLst/>
            <a:cxnLst/>
            <a:rect l="l" t="t" r="r" b="b"/>
            <a:pathLst>
              <a:path w="275165" h="438401" extrusionOk="0">
                <a:moveTo>
                  <a:pt x="11229" y="436760"/>
                </a:moveTo>
                <a:cubicBezTo>
                  <a:pt x="-11669" y="425659"/>
                  <a:pt x="6205" y="400126"/>
                  <a:pt x="14455" y="384690"/>
                </a:cubicBezTo>
                <a:cubicBezTo>
                  <a:pt x="30637" y="357995"/>
                  <a:pt x="48829" y="332515"/>
                  <a:pt x="64059" y="305185"/>
                </a:cubicBezTo>
                <a:cubicBezTo>
                  <a:pt x="93303" y="257080"/>
                  <a:pt x="116994" y="205434"/>
                  <a:pt x="149834" y="159549"/>
                </a:cubicBezTo>
                <a:cubicBezTo>
                  <a:pt x="160887" y="148342"/>
                  <a:pt x="268767" y="-35249"/>
                  <a:pt x="275166" y="6037"/>
                </a:cubicBezTo>
                <a:cubicBezTo>
                  <a:pt x="264695" y="39182"/>
                  <a:pt x="240369" y="66300"/>
                  <a:pt x="223817" y="96696"/>
                </a:cubicBezTo>
                <a:cubicBezTo>
                  <a:pt x="189708" y="158651"/>
                  <a:pt x="151791" y="212042"/>
                  <a:pt x="120855" y="276798"/>
                </a:cubicBezTo>
                <a:cubicBezTo>
                  <a:pt x="97375" y="323581"/>
                  <a:pt x="68871" y="367616"/>
                  <a:pt x="42430" y="412654"/>
                </a:cubicBezTo>
                <a:cubicBezTo>
                  <a:pt x="38252" y="424126"/>
                  <a:pt x="31483" y="438398"/>
                  <a:pt x="19003" y="438398"/>
                </a:cubicBezTo>
                <a:cubicBezTo>
                  <a:pt x="16570" y="438451"/>
                  <a:pt x="14032" y="437923"/>
                  <a:pt x="11229" y="43676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 name="Google Shape;16;p2"/>
          <p:cNvSpPr/>
          <p:nvPr/>
        </p:nvSpPr>
        <p:spPr>
          <a:xfrm>
            <a:off x="4034211" y="829866"/>
            <a:ext cx="1075574" cy="908705"/>
          </a:xfrm>
          <a:custGeom>
            <a:avLst/>
            <a:gdLst/>
            <a:ahLst/>
            <a:cxnLst/>
            <a:rect l="l" t="t" r="r" b="b"/>
            <a:pathLst>
              <a:path w="2151148" h="1817410" extrusionOk="0">
                <a:moveTo>
                  <a:pt x="2141311" y="866475"/>
                </a:moveTo>
                <a:cubicBezTo>
                  <a:pt x="2140365" y="776012"/>
                  <a:pt x="2142473" y="685463"/>
                  <a:pt x="2138945" y="595086"/>
                </a:cubicBezTo>
                <a:cubicBezTo>
                  <a:pt x="2137267" y="505783"/>
                  <a:pt x="2137568" y="416438"/>
                  <a:pt x="2137052" y="327136"/>
                </a:cubicBezTo>
                <a:cubicBezTo>
                  <a:pt x="2137913" y="279583"/>
                  <a:pt x="2137525" y="231815"/>
                  <a:pt x="2124489" y="185680"/>
                </a:cubicBezTo>
                <a:cubicBezTo>
                  <a:pt x="2104914" y="93325"/>
                  <a:pt x="2049887" y="70108"/>
                  <a:pt x="1965690" y="50975"/>
                </a:cubicBezTo>
                <a:cubicBezTo>
                  <a:pt x="1884720" y="37216"/>
                  <a:pt x="1802330" y="36313"/>
                  <a:pt x="1720413" y="34120"/>
                </a:cubicBezTo>
                <a:cubicBezTo>
                  <a:pt x="1635183" y="31068"/>
                  <a:pt x="1549868" y="31670"/>
                  <a:pt x="1464595" y="31369"/>
                </a:cubicBezTo>
                <a:cubicBezTo>
                  <a:pt x="1359618" y="26854"/>
                  <a:pt x="1254598" y="26897"/>
                  <a:pt x="1149535" y="26940"/>
                </a:cubicBezTo>
                <a:cubicBezTo>
                  <a:pt x="1126130" y="26983"/>
                  <a:pt x="1102768" y="26983"/>
                  <a:pt x="1079363" y="26940"/>
                </a:cubicBezTo>
                <a:cubicBezTo>
                  <a:pt x="1016420" y="26467"/>
                  <a:pt x="953735" y="21222"/>
                  <a:pt x="890792" y="19932"/>
                </a:cubicBezTo>
                <a:cubicBezTo>
                  <a:pt x="836926" y="17954"/>
                  <a:pt x="783061" y="18083"/>
                  <a:pt x="729195" y="18255"/>
                </a:cubicBezTo>
                <a:cubicBezTo>
                  <a:pt x="697874" y="18341"/>
                  <a:pt x="666510" y="18427"/>
                  <a:pt x="635189" y="18126"/>
                </a:cubicBezTo>
                <a:cubicBezTo>
                  <a:pt x="581711" y="17481"/>
                  <a:pt x="528706" y="10344"/>
                  <a:pt x="475486" y="5915"/>
                </a:cubicBezTo>
                <a:cubicBezTo>
                  <a:pt x="405186" y="4281"/>
                  <a:pt x="334756" y="4195"/>
                  <a:pt x="264370" y="2691"/>
                </a:cubicBezTo>
                <a:cubicBezTo>
                  <a:pt x="223455" y="2304"/>
                  <a:pt x="182625" y="-706"/>
                  <a:pt x="141667" y="154"/>
                </a:cubicBezTo>
                <a:cubicBezTo>
                  <a:pt x="137881" y="283"/>
                  <a:pt x="134052" y="240"/>
                  <a:pt x="130266" y="240"/>
                </a:cubicBezTo>
                <a:cubicBezTo>
                  <a:pt x="125146" y="197"/>
                  <a:pt x="120026" y="154"/>
                  <a:pt x="114906" y="541"/>
                </a:cubicBezTo>
                <a:cubicBezTo>
                  <a:pt x="105656" y="2132"/>
                  <a:pt x="97138" y="7162"/>
                  <a:pt x="90168" y="13224"/>
                </a:cubicBezTo>
                <a:cubicBezTo>
                  <a:pt x="57642" y="30208"/>
                  <a:pt x="35958" y="54543"/>
                  <a:pt x="30064" y="91348"/>
                </a:cubicBezTo>
                <a:cubicBezTo>
                  <a:pt x="21675" y="129399"/>
                  <a:pt x="17071" y="168138"/>
                  <a:pt x="12984" y="206877"/>
                </a:cubicBezTo>
                <a:cubicBezTo>
                  <a:pt x="4207" y="317935"/>
                  <a:pt x="2959" y="429595"/>
                  <a:pt x="1669" y="540954"/>
                </a:cubicBezTo>
                <a:cubicBezTo>
                  <a:pt x="292" y="677680"/>
                  <a:pt x="206" y="814364"/>
                  <a:pt x="163" y="951090"/>
                </a:cubicBezTo>
                <a:cubicBezTo>
                  <a:pt x="-741" y="1039661"/>
                  <a:pt x="1927" y="1128491"/>
                  <a:pt x="12941" y="1216460"/>
                </a:cubicBezTo>
                <a:cubicBezTo>
                  <a:pt x="17157" y="1253608"/>
                  <a:pt x="30236" y="1291401"/>
                  <a:pt x="57728" y="1317801"/>
                </a:cubicBezTo>
                <a:cubicBezTo>
                  <a:pt x="94341" y="1348328"/>
                  <a:pt x="138053" y="1370685"/>
                  <a:pt x="185164" y="1379328"/>
                </a:cubicBezTo>
                <a:cubicBezTo>
                  <a:pt x="269533" y="1401384"/>
                  <a:pt x="356612" y="1407705"/>
                  <a:pt x="443391" y="1412391"/>
                </a:cubicBezTo>
                <a:cubicBezTo>
                  <a:pt x="515025" y="1418110"/>
                  <a:pt x="588078" y="1425548"/>
                  <a:pt x="660143" y="1429418"/>
                </a:cubicBezTo>
                <a:cubicBezTo>
                  <a:pt x="706049" y="1431954"/>
                  <a:pt x="752084" y="1429289"/>
                  <a:pt x="797990" y="1432126"/>
                </a:cubicBezTo>
                <a:cubicBezTo>
                  <a:pt x="821997" y="1470650"/>
                  <a:pt x="844283" y="1510292"/>
                  <a:pt x="869796" y="1547957"/>
                </a:cubicBezTo>
                <a:cubicBezTo>
                  <a:pt x="900085" y="1599595"/>
                  <a:pt x="933299" y="1649298"/>
                  <a:pt x="966685" y="1698958"/>
                </a:cubicBezTo>
                <a:cubicBezTo>
                  <a:pt x="987680" y="1730560"/>
                  <a:pt x="1005793" y="1764010"/>
                  <a:pt x="1028596" y="1794408"/>
                </a:cubicBezTo>
                <a:cubicBezTo>
                  <a:pt x="1035695" y="1802363"/>
                  <a:pt x="1040040" y="1815261"/>
                  <a:pt x="1051527" y="1817411"/>
                </a:cubicBezTo>
                <a:cubicBezTo>
                  <a:pt x="1051828" y="1817411"/>
                  <a:pt x="1052130" y="1817411"/>
                  <a:pt x="1052431" y="1817411"/>
                </a:cubicBezTo>
                <a:cubicBezTo>
                  <a:pt x="1076653" y="1817411"/>
                  <a:pt x="1097476" y="1776393"/>
                  <a:pt x="1111373" y="1759066"/>
                </a:cubicBezTo>
                <a:cubicBezTo>
                  <a:pt x="1139209" y="1717102"/>
                  <a:pt x="1166056" y="1674278"/>
                  <a:pt x="1188643" y="1629219"/>
                </a:cubicBezTo>
                <a:cubicBezTo>
                  <a:pt x="1209122" y="1584073"/>
                  <a:pt x="1237259" y="1542969"/>
                  <a:pt x="1257825" y="1497867"/>
                </a:cubicBezTo>
                <a:cubicBezTo>
                  <a:pt x="1334536" y="1483205"/>
                  <a:pt x="1413785" y="1485183"/>
                  <a:pt x="1491915" y="1482947"/>
                </a:cubicBezTo>
                <a:cubicBezTo>
                  <a:pt x="1534336" y="1480153"/>
                  <a:pt x="1576887" y="1480282"/>
                  <a:pt x="1619351" y="1481571"/>
                </a:cubicBezTo>
                <a:cubicBezTo>
                  <a:pt x="1673388" y="1482431"/>
                  <a:pt x="1725576" y="1480970"/>
                  <a:pt x="1779785" y="1485828"/>
                </a:cubicBezTo>
                <a:cubicBezTo>
                  <a:pt x="1856496" y="1488752"/>
                  <a:pt x="1934498" y="1500060"/>
                  <a:pt x="2009832" y="1479895"/>
                </a:cubicBezTo>
                <a:cubicBezTo>
                  <a:pt x="2047434" y="1474692"/>
                  <a:pt x="2080003" y="1450142"/>
                  <a:pt x="2097471" y="1416777"/>
                </a:cubicBezTo>
                <a:cubicBezTo>
                  <a:pt x="2131760" y="1364408"/>
                  <a:pt x="2149572" y="1303698"/>
                  <a:pt x="2150605" y="1241311"/>
                </a:cubicBezTo>
                <a:cubicBezTo>
                  <a:pt x="2153401" y="1116280"/>
                  <a:pt x="2144667" y="991334"/>
                  <a:pt x="2141311" y="86647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 name="Google Shape;17;p2"/>
          <p:cNvSpPr/>
          <p:nvPr/>
        </p:nvSpPr>
        <p:spPr>
          <a:xfrm>
            <a:off x="7904280" y="3266085"/>
            <a:ext cx="618345" cy="1052328"/>
          </a:xfrm>
          <a:custGeom>
            <a:avLst/>
            <a:gdLst/>
            <a:ahLst/>
            <a:cxnLst/>
            <a:rect l="l" t="t" r="r" b="b"/>
            <a:pathLst>
              <a:path w="1236690" h="2104656" extrusionOk="0">
                <a:moveTo>
                  <a:pt x="1232857" y="1121234"/>
                </a:moveTo>
                <a:cubicBezTo>
                  <a:pt x="1221212" y="1110837"/>
                  <a:pt x="1209819" y="1100146"/>
                  <a:pt x="1198552" y="1089286"/>
                </a:cubicBezTo>
                <a:cubicBezTo>
                  <a:pt x="1076297" y="972982"/>
                  <a:pt x="957573" y="852975"/>
                  <a:pt x="834098" y="737977"/>
                </a:cubicBezTo>
                <a:cubicBezTo>
                  <a:pt x="701417" y="613591"/>
                  <a:pt x="564531" y="494047"/>
                  <a:pt x="429159" y="372650"/>
                </a:cubicBezTo>
                <a:cubicBezTo>
                  <a:pt x="298537" y="253695"/>
                  <a:pt x="173549" y="128721"/>
                  <a:pt x="41120" y="11870"/>
                </a:cubicBezTo>
                <a:cubicBezTo>
                  <a:pt x="42087" y="9260"/>
                  <a:pt x="37756" y="9808"/>
                  <a:pt x="36621" y="7787"/>
                </a:cubicBezTo>
                <a:cubicBezTo>
                  <a:pt x="32501" y="3830"/>
                  <a:pt x="29390" y="2147"/>
                  <a:pt x="27288" y="1978"/>
                </a:cubicBezTo>
                <a:cubicBezTo>
                  <a:pt x="27582" y="1305"/>
                  <a:pt x="27835" y="631"/>
                  <a:pt x="28129" y="0"/>
                </a:cubicBezTo>
                <a:cubicBezTo>
                  <a:pt x="22327" y="0"/>
                  <a:pt x="17156" y="2694"/>
                  <a:pt x="13331" y="9513"/>
                </a:cubicBezTo>
                <a:cubicBezTo>
                  <a:pt x="9631" y="28118"/>
                  <a:pt x="12658" y="47734"/>
                  <a:pt x="10514" y="66633"/>
                </a:cubicBezTo>
                <a:cubicBezTo>
                  <a:pt x="7823" y="109653"/>
                  <a:pt x="1895" y="152924"/>
                  <a:pt x="2106" y="196154"/>
                </a:cubicBezTo>
                <a:cubicBezTo>
                  <a:pt x="1559" y="219894"/>
                  <a:pt x="3535" y="243509"/>
                  <a:pt x="5006" y="267165"/>
                </a:cubicBezTo>
                <a:cubicBezTo>
                  <a:pt x="-5041" y="390245"/>
                  <a:pt x="2358" y="513662"/>
                  <a:pt x="7108" y="636785"/>
                </a:cubicBezTo>
                <a:cubicBezTo>
                  <a:pt x="9084" y="724086"/>
                  <a:pt x="18796" y="810714"/>
                  <a:pt x="22369" y="898015"/>
                </a:cubicBezTo>
                <a:cubicBezTo>
                  <a:pt x="24766" y="971762"/>
                  <a:pt x="34982" y="1044920"/>
                  <a:pt x="39438" y="1118541"/>
                </a:cubicBezTo>
                <a:cubicBezTo>
                  <a:pt x="49528" y="1255049"/>
                  <a:pt x="59155" y="1391009"/>
                  <a:pt x="66849" y="1528064"/>
                </a:cubicBezTo>
                <a:cubicBezTo>
                  <a:pt x="68657" y="1560392"/>
                  <a:pt x="70296" y="1592593"/>
                  <a:pt x="72524" y="1624879"/>
                </a:cubicBezTo>
                <a:cubicBezTo>
                  <a:pt x="73197" y="1634686"/>
                  <a:pt x="73870" y="1646094"/>
                  <a:pt x="74542" y="1657501"/>
                </a:cubicBezTo>
                <a:cubicBezTo>
                  <a:pt x="74542" y="1666425"/>
                  <a:pt x="76266" y="1677706"/>
                  <a:pt x="86692" y="1679516"/>
                </a:cubicBezTo>
                <a:cubicBezTo>
                  <a:pt x="109647" y="1683093"/>
                  <a:pt x="135166" y="1624963"/>
                  <a:pt x="148829" y="1607873"/>
                </a:cubicBezTo>
                <a:cubicBezTo>
                  <a:pt x="171279" y="1573862"/>
                  <a:pt x="199699" y="1544355"/>
                  <a:pt x="222022" y="1510301"/>
                </a:cubicBezTo>
                <a:cubicBezTo>
                  <a:pt x="250610" y="1461768"/>
                  <a:pt x="282856" y="1415971"/>
                  <a:pt x="311864" y="1367395"/>
                </a:cubicBezTo>
                <a:cubicBezTo>
                  <a:pt x="339485" y="1322945"/>
                  <a:pt x="361430" y="1275253"/>
                  <a:pt x="389346" y="1231013"/>
                </a:cubicBezTo>
                <a:cubicBezTo>
                  <a:pt x="393382" y="1237664"/>
                  <a:pt x="398258" y="1244020"/>
                  <a:pt x="401622" y="1250713"/>
                </a:cubicBezTo>
                <a:cubicBezTo>
                  <a:pt x="446311" y="1317725"/>
                  <a:pt x="475362" y="1392904"/>
                  <a:pt x="508490" y="1465893"/>
                </a:cubicBezTo>
                <a:cubicBezTo>
                  <a:pt x="531360" y="1520235"/>
                  <a:pt x="562639" y="1570452"/>
                  <a:pt x="585299" y="1624879"/>
                </a:cubicBezTo>
                <a:cubicBezTo>
                  <a:pt x="618259" y="1698289"/>
                  <a:pt x="647646" y="1773215"/>
                  <a:pt x="684096" y="1844984"/>
                </a:cubicBezTo>
                <a:cubicBezTo>
                  <a:pt x="713062" y="1906145"/>
                  <a:pt x="736941" y="1969453"/>
                  <a:pt x="760947" y="2032719"/>
                </a:cubicBezTo>
                <a:cubicBezTo>
                  <a:pt x="767337" y="2050103"/>
                  <a:pt x="773223" y="2067656"/>
                  <a:pt x="780243" y="2084788"/>
                </a:cubicBezTo>
                <a:cubicBezTo>
                  <a:pt x="783186" y="2093922"/>
                  <a:pt x="788610" y="2102299"/>
                  <a:pt x="798784" y="2103940"/>
                </a:cubicBezTo>
                <a:cubicBezTo>
                  <a:pt x="801979" y="2104446"/>
                  <a:pt x="805174" y="2104656"/>
                  <a:pt x="808285" y="2104656"/>
                </a:cubicBezTo>
                <a:cubicBezTo>
                  <a:pt x="836284" y="2104656"/>
                  <a:pt x="861551" y="2086598"/>
                  <a:pt x="885809" y="2074181"/>
                </a:cubicBezTo>
                <a:cubicBezTo>
                  <a:pt x="897580" y="2068288"/>
                  <a:pt x="909982" y="2062226"/>
                  <a:pt x="922300" y="2055996"/>
                </a:cubicBezTo>
                <a:cubicBezTo>
                  <a:pt x="950804" y="2042695"/>
                  <a:pt x="981326" y="2028425"/>
                  <a:pt x="1009157" y="2012977"/>
                </a:cubicBezTo>
                <a:cubicBezTo>
                  <a:pt x="1019121" y="2007716"/>
                  <a:pt x="1033415" y="2004601"/>
                  <a:pt x="1035012" y="1991468"/>
                </a:cubicBezTo>
                <a:cubicBezTo>
                  <a:pt x="1037325" y="1966212"/>
                  <a:pt x="1025553" y="1941882"/>
                  <a:pt x="1018826" y="1917973"/>
                </a:cubicBezTo>
                <a:cubicBezTo>
                  <a:pt x="1001632" y="1861232"/>
                  <a:pt x="979098" y="1806342"/>
                  <a:pt x="959212" y="1750527"/>
                </a:cubicBezTo>
                <a:cubicBezTo>
                  <a:pt x="946180" y="1713779"/>
                  <a:pt x="928102" y="1679221"/>
                  <a:pt x="913556" y="1643105"/>
                </a:cubicBezTo>
                <a:cubicBezTo>
                  <a:pt x="903424" y="1615281"/>
                  <a:pt x="893124" y="1587584"/>
                  <a:pt x="880175" y="1560939"/>
                </a:cubicBezTo>
                <a:cubicBezTo>
                  <a:pt x="863905" y="1525202"/>
                  <a:pt x="851083" y="1487992"/>
                  <a:pt x="834308" y="1452507"/>
                </a:cubicBezTo>
                <a:cubicBezTo>
                  <a:pt x="811900" y="1408646"/>
                  <a:pt x="791300" y="1363733"/>
                  <a:pt x="768724" y="1319872"/>
                </a:cubicBezTo>
                <a:cubicBezTo>
                  <a:pt x="763343" y="1309180"/>
                  <a:pt x="757836" y="1298110"/>
                  <a:pt x="752370" y="1286913"/>
                </a:cubicBezTo>
                <a:cubicBezTo>
                  <a:pt x="737151" y="1250418"/>
                  <a:pt x="715753" y="1216407"/>
                  <a:pt x="694942" y="1182859"/>
                </a:cubicBezTo>
                <a:cubicBezTo>
                  <a:pt x="669381" y="1144512"/>
                  <a:pt x="652355" y="1101072"/>
                  <a:pt x="627046" y="1062641"/>
                </a:cubicBezTo>
                <a:cubicBezTo>
                  <a:pt x="629779" y="1063483"/>
                  <a:pt x="632511" y="1063693"/>
                  <a:pt x="634697" y="1062346"/>
                </a:cubicBezTo>
                <a:cubicBezTo>
                  <a:pt x="640331" y="1063819"/>
                  <a:pt x="645754" y="1066008"/>
                  <a:pt x="651472" y="1067061"/>
                </a:cubicBezTo>
                <a:cubicBezTo>
                  <a:pt x="651850" y="1067229"/>
                  <a:pt x="652186" y="1067355"/>
                  <a:pt x="652565" y="1067439"/>
                </a:cubicBezTo>
                <a:cubicBezTo>
                  <a:pt x="659417" y="1070302"/>
                  <a:pt x="667321" y="1071354"/>
                  <a:pt x="674342" y="1073164"/>
                </a:cubicBezTo>
                <a:cubicBezTo>
                  <a:pt x="771163" y="1087181"/>
                  <a:pt x="867268" y="1105492"/>
                  <a:pt x="964678" y="1115804"/>
                </a:cubicBezTo>
                <a:cubicBezTo>
                  <a:pt x="1011595" y="1125275"/>
                  <a:pt x="1059228" y="1129358"/>
                  <a:pt x="1106818" y="1134788"/>
                </a:cubicBezTo>
                <a:cubicBezTo>
                  <a:pt x="1139821" y="1139966"/>
                  <a:pt x="1174420" y="1148132"/>
                  <a:pt x="1208306" y="1147753"/>
                </a:cubicBezTo>
                <a:cubicBezTo>
                  <a:pt x="1212383" y="1147879"/>
                  <a:pt x="1216546" y="1148174"/>
                  <a:pt x="1220624" y="1147585"/>
                </a:cubicBezTo>
                <a:cubicBezTo>
                  <a:pt x="1225080" y="1146827"/>
                  <a:pt x="1227771" y="1144007"/>
                  <a:pt x="1228948" y="1140597"/>
                </a:cubicBezTo>
                <a:cubicBezTo>
                  <a:pt x="1230797" y="1139966"/>
                  <a:pt x="1232479" y="1138956"/>
                  <a:pt x="1233824" y="1137440"/>
                </a:cubicBezTo>
                <a:cubicBezTo>
                  <a:pt x="1238029" y="1132768"/>
                  <a:pt x="1237524" y="1125402"/>
                  <a:pt x="1232857" y="11212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8" name="Google Shape;18;p2"/>
          <p:cNvGrpSpPr/>
          <p:nvPr/>
        </p:nvGrpSpPr>
        <p:grpSpPr>
          <a:xfrm>
            <a:off x="514334" y="-58114"/>
            <a:ext cx="1224208" cy="1342624"/>
            <a:chOff x="1028668" y="-116228"/>
            <a:chExt cx="2448415" cy="2685248"/>
          </a:xfrm>
        </p:grpSpPr>
        <p:sp>
          <p:nvSpPr>
            <p:cNvPr id="19" name="Google Shape;19;p2"/>
            <p:cNvSpPr/>
            <p:nvPr/>
          </p:nvSpPr>
          <p:spPr>
            <a:xfrm>
              <a:off x="1028668" y="-116228"/>
              <a:ext cx="2448415" cy="2685248"/>
            </a:xfrm>
            <a:custGeom>
              <a:avLst/>
              <a:gdLst/>
              <a:ahLst/>
              <a:cxnLst/>
              <a:rect l="l" t="t" r="r" b="b"/>
              <a:pathLst>
                <a:path w="2448415" h="2685248" extrusionOk="0">
                  <a:moveTo>
                    <a:pt x="2447067" y="918741"/>
                  </a:moveTo>
                  <a:cubicBezTo>
                    <a:pt x="2443197" y="892693"/>
                    <a:pt x="2438897" y="866753"/>
                    <a:pt x="2435081" y="840759"/>
                  </a:cubicBezTo>
                  <a:cubicBezTo>
                    <a:pt x="2432017" y="821801"/>
                    <a:pt x="2426589" y="803326"/>
                    <a:pt x="2424063" y="784260"/>
                  </a:cubicBezTo>
                  <a:cubicBezTo>
                    <a:pt x="2419978" y="768470"/>
                    <a:pt x="2428148" y="745645"/>
                    <a:pt x="2409980" y="737160"/>
                  </a:cubicBezTo>
                  <a:cubicBezTo>
                    <a:pt x="2387943" y="729265"/>
                    <a:pt x="2363272" y="734958"/>
                    <a:pt x="2340537" y="736945"/>
                  </a:cubicBezTo>
                  <a:cubicBezTo>
                    <a:pt x="2303557" y="741402"/>
                    <a:pt x="2266632" y="745001"/>
                    <a:pt x="2229545" y="747740"/>
                  </a:cubicBezTo>
                  <a:cubicBezTo>
                    <a:pt x="2164777" y="753594"/>
                    <a:pt x="2099848" y="759179"/>
                    <a:pt x="2035188" y="766430"/>
                  </a:cubicBezTo>
                  <a:cubicBezTo>
                    <a:pt x="1987190" y="774915"/>
                    <a:pt x="1938977" y="782756"/>
                    <a:pt x="1890119" y="783830"/>
                  </a:cubicBezTo>
                  <a:cubicBezTo>
                    <a:pt x="1857547" y="785495"/>
                    <a:pt x="1826426" y="790705"/>
                    <a:pt x="1792726" y="787053"/>
                  </a:cubicBezTo>
                  <a:cubicBezTo>
                    <a:pt x="1797671" y="746236"/>
                    <a:pt x="1818740" y="708803"/>
                    <a:pt x="1829167" y="669221"/>
                  </a:cubicBezTo>
                  <a:cubicBezTo>
                    <a:pt x="1841799" y="622604"/>
                    <a:pt x="1845615" y="574215"/>
                    <a:pt x="1850398" y="526309"/>
                  </a:cubicBezTo>
                  <a:cubicBezTo>
                    <a:pt x="1860396" y="455309"/>
                    <a:pt x="1865663" y="386189"/>
                    <a:pt x="1871790" y="314384"/>
                  </a:cubicBezTo>
                  <a:cubicBezTo>
                    <a:pt x="1883400" y="236026"/>
                    <a:pt x="1886840" y="156917"/>
                    <a:pt x="1891946" y="77969"/>
                  </a:cubicBezTo>
                  <a:cubicBezTo>
                    <a:pt x="1892968" y="61749"/>
                    <a:pt x="1876467" y="50793"/>
                    <a:pt x="1861578" y="50632"/>
                  </a:cubicBezTo>
                  <a:cubicBezTo>
                    <a:pt x="1838681" y="50525"/>
                    <a:pt x="1815999" y="55627"/>
                    <a:pt x="1792941" y="52942"/>
                  </a:cubicBezTo>
                  <a:cubicBezTo>
                    <a:pt x="1774075" y="51492"/>
                    <a:pt x="1755370" y="48430"/>
                    <a:pt x="1736558" y="46443"/>
                  </a:cubicBezTo>
                  <a:cubicBezTo>
                    <a:pt x="1723335" y="44886"/>
                    <a:pt x="1707587" y="42147"/>
                    <a:pt x="1697912" y="53586"/>
                  </a:cubicBezTo>
                  <a:cubicBezTo>
                    <a:pt x="1677058" y="81191"/>
                    <a:pt x="1675176" y="118410"/>
                    <a:pt x="1669371" y="151439"/>
                  </a:cubicBezTo>
                  <a:cubicBezTo>
                    <a:pt x="1664373" y="187046"/>
                    <a:pt x="1656740" y="221526"/>
                    <a:pt x="1649430" y="256918"/>
                  </a:cubicBezTo>
                  <a:cubicBezTo>
                    <a:pt x="1639164" y="300528"/>
                    <a:pt x="1636262" y="345211"/>
                    <a:pt x="1632715" y="389734"/>
                  </a:cubicBezTo>
                  <a:cubicBezTo>
                    <a:pt x="1619868" y="499295"/>
                    <a:pt x="1605356" y="608802"/>
                    <a:pt x="1597133" y="718900"/>
                  </a:cubicBezTo>
                  <a:cubicBezTo>
                    <a:pt x="1563217" y="725291"/>
                    <a:pt x="1528172" y="722390"/>
                    <a:pt x="1493827" y="723196"/>
                  </a:cubicBezTo>
                  <a:cubicBezTo>
                    <a:pt x="1425350" y="725828"/>
                    <a:pt x="1357627" y="716536"/>
                    <a:pt x="1289634" y="709608"/>
                  </a:cubicBezTo>
                  <a:cubicBezTo>
                    <a:pt x="1251633" y="705634"/>
                    <a:pt x="1213257" y="708481"/>
                    <a:pt x="1175148" y="706601"/>
                  </a:cubicBezTo>
                  <a:cubicBezTo>
                    <a:pt x="1123764" y="700801"/>
                    <a:pt x="1072004" y="701606"/>
                    <a:pt x="1020458" y="698008"/>
                  </a:cubicBezTo>
                  <a:cubicBezTo>
                    <a:pt x="1021426" y="668469"/>
                    <a:pt x="1031531" y="640059"/>
                    <a:pt x="1033896" y="610628"/>
                  </a:cubicBezTo>
                  <a:cubicBezTo>
                    <a:pt x="1039432" y="542743"/>
                    <a:pt x="1046796" y="474214"/>
                    <a:pt x="1053837" y="406114"/>
                  </a:cubicBezTo>
                  <a:cubicBezTo>
                    <a:pt x="1061362" y="326790"/>
                    <a:pt x="1078024" y="248647"/>
                    <a:pt x="1084151" y="169162"/>
                  </a:cubicBezTo>
                  <a:cubicBezTo>
                    <a:pt x="1086731" y="121578"/>
                    <a:pt x="1095492" y="74693"/>
                    <a:pt x="1099416" y="27270"/>
                  </a:cubicBezTo>
                  <a:cubicBezTo>
                    <a:pt x="1096460" y="-10110"/>
                    <a:pt x="1046903" y="685"/>
                    <a:pt x="1021372" y="4069"/>
                  </a:cubicBezTo>
                  <a:cubicBezTo>
                    <a:pt x="981329" y="13575"/>
                    <a:pt x="939889" y="12286"/>
                    <a:pt x="899630" y="18623"/>
                  </a:cubicBezTo>
                  <a:cubicBezTo>
                    <a:pt x="883344" y="22275"/>
                    <a:pt x="871197" y="50686"/>
                    <a:pt x="893664" y="54231"/>
                  </a:cubicBezTo>
                  <a:cubicBezTo>
                    <a:pt x="871144" y="138549"/>
                    <a:pt x="866145" y="225983"/>
                    <a:pt x="853890" y="312128"/>
                  </a:cubicBezTo>
                  <a:cubicBezTo>
                    <a:pt x="835723" y="446555"/>
                    <a:pt x="809386" y="580284"/>
                    <a:pt x="805193" y="716214"/>
                  </a:cubicBezTo>
                  <a:cubicBezTo>
                    <a:pt x="767784" y="725828"/>
                    <a:pt x="729891" y="730661"/>
                    <a:pt x="691353" y="732541"/>
                  </a:cubicBezTo>
                  <a:cubicBezTo>
                    <a:pt x="637174" y="739308"/>
                    <a:pt x="585198" y="745484"/>
                    <a:pt x="530320" y="748384"/>
                  </a:cubicBezTo>
                  <a:cubicBezTo>
                    <a:pt x="465660" y="756924"/>
                    <a:pt x="400731" y="762670"/>
                    <a:pt x="335695" y="767611"/>
                  </a:cubicBezTo>
                  <a:cubicBezTo>
                    <a:pt x="266251" y="772874"/>
                    <a:pt x="197990" y="781682"/>
                    <a:pt x="128223" y="784743"/>
                  </a:cubicBezTo>
                  <a:cubicBezTo>
                    <a:pt x="111239" y="786032"/>
                    <a:pt x="93501" y="783186"/>
                    <a:pt x="76947" y="787053"/>
                  </a:cubicBezTo>
                  <a:cubicBezTo>
                    <a:pt x="67057" y="791188"/>
                    <a:pt x="62918" y="801822"/>
                    <a:pt x="60929" y="811597"/>
                  </a:cubicBezTo>
                  <a:cubicBezTo>
                    <a:pt x="53727" y="856871"/>
                    <a:pt x="56146" y="903112"/>
                    <a:pt x="55447" y="948762"/>
                  </a:cubicBezTo>
                  <a:cubicBezTo>
                    <a:pt x="53620" y="991190"/>
                    <a:pt x="54587" y="1007356"/>
                    <a:pt x="102478" y="1005476"/>
                  </a:cubicBezTo>
                  <a:cubicBezTo>
                    <a:pt x="140854" y="1002308"/>
                    <a:pt x="179285" y="1000965"/>
                    <a:pt x="217769" y="1001448"/>
                  </a:cubicBezTo>
                  <a:cubicBezTo>
                    <a:pt x="306832" y="999730"/>
                    <a:pt x="396270" y="1005960"/>
                    <a:pt x="485010" y="997044"/>
                  </a:cubicBezTo>
                  <a:cubicBezTo>
                    <a:pt x="586004" y="984047"/>
                    <a:pt x="686892" y="981577"/>
                    <a:pt x="788692" y="974058"/>
                  </a:cubicBezTo>
                  <a:cubicBezTo>
                    <a:pt x="788155" y="1007249"/>
                    <a:pt x="778211" y="1040654"/>
                    <a:pt x="777298" y="1074059"/>
                  </a:cubicBezTo>
                  <a:cubicBezTo>
                    <a:pt x="771278" y="1157734"/>
                    <a:pt x="762785" y="1241247"/>
                    <a:pt x="754132" y="1324653"/>
                  </a:cubicBezTo>
                  <a:cubicBezTo>
                    <a:pt x="749670" y="1371323"/>
                    <a:pt x="747198" y="1418316"/>
                    <a:pt x="741447" y="1464772"/>
                  </a:cubicBezTo>
                  <a:cubicBezTo>
                    <a:pt x="731933" y="1509080"/>
                    <a:pt x="725752" y="1554140"/>
                    <a:pt x="718227" y="1598877"/>
                  </a:cubicBezTo>
                  <a:cubicBezTo>
                    <a:pt x="673777" y="1608276"/>
                    <a:pt x="627338" y="1606611"/>
                    <a:pt x="582188" y="1611820"/>
                  </a:cubicBezTo>
                  <a:cubicBezTo>
                    <a:pt x="531127" y="1615848"/>
                    <a:pt x="481140" y="1628952"/>
                    <a:pt x="429810" y="1630134"/>
                  </a:cubicBezTo>
                  <a:cubicBezTo>
                    <a:pt x="346660" y="1633679"/>
                    <a:pt x="263510" y="1637975"/>
                    <a:pt x="180682" y="1646300"/>
                  </a:cubicBezTo>
                  <a:cubicBezTo>
                    <a:pt x="135587" y="1651939"/>
                    <a:pt x="90330" y="1655161"/>
                    <a:pt x="44912" y="1655913"/>
                  </a:cubicBezTo>
                  <a:cubicBezTo>
                    <a:pt x="-183" y="1652530"/>
                    <a:pt x="5030" y="1710962"/>
                    <a:pt x="3257" y="1741736"/>
                  </a:cubicBezTo>
                  <a:cubicBezTo>
                    <a:pt x="1967" y="1779813"/>
                    <a:pt x="1967" y="1817945"/>
                    <a:pt x="408" y="1855969"/>
                  </a:cubicBezTo>
                  <a:cubicBezTo>
                    <a:pt x="193" y="1864025"/>
                    <a:pt x="-1312" y="1872672"/>
                    <a:pt x="3257" y="1879868"/>
                  </a:cubicBezTo>
                  <a:cubicBezTo>
                    <a:pt x="18414" y="1904949"/>
                    <a:pt x="78720" y="1894637"/>
                    <a:pt x="105917" y="1896839"/>
                  </a:cubicBezTo>
                  <a:cubicBezTo>
                    <a:pt x="150529" y="1895873"/>
                    <a:pt x="195248" y="1899793"/>
                    <a:pt x="239753" y="1896356"/>
                  </a:cubicBezTo>
                  <a:cubicBezTo>
                    <a:pt x="267541" y="1893778"/>
                    <a:pt x="295168" y="1889911"/>
                    <a:pt x="322903" y="1886850"/>
                  </a:cubicBezTo>
                  <a:cubicBezTo>
                    <a:pt x="379124" y="1879868"/>
                    <a:pt x="435722" y="1878740"/>
                    <a:pt x="492212" y="1875733"/>
                  </a:cubicBezTo>
                  <a:cubicBezTo>
                    <a:pt x="557464" y="1872027"/>
                    <a:pt x="622715" y="1867194"/>
                    <a:pt x="688128" y="1867623"/>
                  </a:cubicBezTo>
                  <a:cubicBezTo>
                    <a:pt x="690439" y="1912307"/>
                    <a:pt x="675819" y="1956292"/>
                    <a:pt x="672756" y="2000815"/>
                  </a:cubicBezTo>
                  <a:cubicBezTo>
                    <a:pt x="664048" y="2113222"/>
                    <a:pt x="656040" y="2226220"/>
                    <a:pt x="642011" y="2338574"/>
                  </a:cubicBezTo>
                  <a:cubicBezTo>
                    <a:pt x="630992" y="2440884"/>
                    <a:pt x="625349" y="2543732"/>
                    <a:pt x="614277" y="2646042"/>
                  </a:cubicBezTo>
                  <a:cubicBezTo>
                    <a:pt x="607988" y="2675205"/>
                    <a:pt x="643301" y="2682938"/>
                    <a:pt x="665553" y="2682455"/>
                  </a:cubicBezTo>
                  <a:cubicBezTo>
                    <a:pt x="696083" y="2683368"/>
                    <a:pt x="726773" y="2681381"/>
                    <a:pt x="757142" y="2685248"/>
                  </a:cubicBezTo>
                  <a:cubicBezTo>
                    <a:pt x="802936" y="2685570"/>
                    <a:pt x="798098" y="2605655"/>
                    <a:pt x="803957" y="2573378"/>
                  </a:cubicBezTo>
                  <a:cubicBezTo>
                    <a:pt x="809601" y="2528586"/>
                    <a:pt x="813471" y="2483634"/>
                    <a:pt x="821802" y="2439273"/>
                  </a:cubicBezTo>
                  <a:cubicBezTo>
                    <a:pt x="853568" y="2249153"/>
                    <a:pt x="882914" y="2058495"/>
                    <a:pt x="903017" y="1866818"/>
                  </a:cubicBezTo>
                  <a:cubicBezTo>
                    <a:pt x="991434" y="1853713"/>
                    <a:pt x="1081249" y="1865367"/>
                    <a:pt x="1170204" y="1864079"/>
                  </a:cubicBezTo>
                  <a:cubicBezTo>
                    <a:pt x="1213740" y="1862682"/>
                    <a:pt x="1257116" y="1863756"/>
                    <a:pt x="1300545" y="1867838"/>
                  </a:cubicBezTo>
                  <a:cubicBezTo>
                    <a:pt x="1336664" y="1870040"/>
                    <a:pt x="1372838" y="1869073"/>
                    <a:pt x="1408957" y="1871168"/>
                  </a:cubicBezTo>
                  <a:cubicBezTo>
                    <a:pt x="1441045" y="1872081"/>
                    <a:pt x="1472972" y="1873262"/>
                    <a:pt x="1504684" y="1878257"/>
                  </a:cubicBezTo>
                  <a:cubicBezTo>
                    <a:pt x="1541126" y="1882930"/>
                    <a:pt x="1577944" y="1881426"/>
                    <a:pt x="1614547" y="1883144"/>
                  </a:cubicBezTo>
                  <a:cubicBezTo>
                    <a:pt x="1618794" y="1932769"/>
                    <a:pt x="1615622" y="1980245"/>
                    <a:pt x="1612989" y="2030300"/>
                  </a:cubicBezTo>
                  <a:cubicBezTo>
                    <a:pt x="1612344" y="2089269"/>
                    <a:pt x="1611967" y="2148292"/>
                    <a:pt x="1608796" y="2207208"/>
                  </a:cubicBezTo>
                  <a:cubicBezTo>
                    <a:pt x="1602131" y="2324127"/>
                    <a:pt x="1590145" y="2442119"/>
                    <a:pt x="1587404" y="2559682"/>
                  </a:cubicBezTo>
                  <a:cubicBezTo>
                    <a:pt x="1587189" y="2581541"/>
                    <a:pt x="1586759" y="2603453"/>
                    <a:pt x="1586168" y="2625311"/>
                  </a:cubicBezTo>
                  <a:cubicBezTo>
                    <a:pt x="1586974" y="2637771"/>
                    <a:pt x="1582997" y="2651466"/>
                    <a:pt x="1588157" y="2663174"/>
                  </a:cubicBezTo>
                  <a:cubicBezTo>
                    <a:pt x="1603744" y="2685946"/>
                    <a:pt x="1667974" y="2674614"/>
                    <a:pt x="1693827" y="2674292"/>
                  </a:cubicBezTo>
                  <a:cubicBezTo>
                    <a:pt x="1713929" y="2672949"/>
                    <a:pt x="1738547" y="2673110"/>
                    <a:pt x="1759670" y="2673164"/>
                  </a:cubicBezTo>
                  <a:cubicBezTo>
                    <a:pt x="1771065" y="2674506"/>
                    <a:pt x="1782675" y="2670264"/>
                    <a:pt x="1788802" y="2660220"/>
                  </a:cubicBezTo>
                  <a:cubicBezTo>
                    <a:pt x="1798584" y="2646257"/>
                    <a:pt x="1800358" y="2628749"/>
                    <a:pt x="1801863" y="2612207"/>
                  </a:cubicBezTo>
                  <a:cubicBezTo>
                    <a:pt x="1805894" y="2565375"/>
                    <a:pt x="1808635" y="2518543"/>
                    <a:pt x="1813258" y="2471765"/>
                  </a:cubicBezTo>
                  <a:cubicBezTo>
                    <a:pt x="1820836" y="2368918"/>
                    <a:pt x="1833575" y="2266607"/>
                    <a:pt x="1839111" y="2163652"/>
                  </a:cubicBezTo>
                  <a:cubicBezTo>
                    <a:pt x="1841476" y="2071868"/>
                    <a:pt x="1839863" y="1979977"/>
                    <a:pt x="1840455" y="1888193"/>
                  </a:cubicBezTo>
                  <a:cubicBezTo>
                    <a:pt x="1891731" y="1879063"/>
                    <a:pt x="1946986" y="1882392"/>
                    <a:pt x="1999283" y="1880781"/>
                  </a:cubicBezTo>
                  <a:cubicBezTo>
                    <a:pt x="2050238" y="1881587"/>
                    <a:pt x="2100977" y="1876538"/>
                    <a:pt x="2151931" y="1876109"/>
                  </a:cubicBezTo>
                  <a:cubicBezTo>
                    <a:pt x="2204175" y="1874175"/>
                    <a:pt x="2256365" y="1870899"/>
                    <a:pt x="2308610" y="1870147"/>
                  </a:cubicBezTo>
                  <a:cubicBezTo>
                    <a:pt x="2329518" y="1869771"/>
                    <a:pt x="2350480" y="1869879"/>
                    <a:pt x="2371388" y="1869825"/>
                  </a:cubicBezTo>
                  <a:cubicBezTo>
                    <a:pt x="2377677" y="1870040"/>
                    <a:pt x="2384020" y="1869342"/>
                    <a:pt x="2389341" y="1865743"/>
                  </a:cubicBezTo>
                  <a:cubicBezTo>
                    <a:pt x="2408959" y="1851404"/>
                    <a:pt x="2407132" y="1824175"/>
                    <a:pt x="2407615" y="1802370"/>
                  </a:cubicBezTo>
                  <a:cubicBezTo>
                    <a:pt x="2408153" y="1765474"/>
                    <a:pt x="2406970" y="1728578"/>
                    <a:pt x="2408798" y="1691681"/>
                  </a:cubicBezTo>
                  <a:cubicBezTo>
                    <a:pt x="2409497" y="1674657"/>
                    <a:pt x="2410733" y="1657524"/>
                    <a:pt x="2410410" y="1640499"/>
                  </a:cubicBezTo>
                  <a:cubicBezTo>
                    <a:pt x="2405358" y="1607631"/>
                    <a:pt x="2352415" y="1623152"/>
                    <a:pt x="2328550" y="1619393"/>
                  </a:cubicBezTo>
                  <a:cubicBezTo>
                    <a:pt x="2225406" y="1616331"/>
                    <a:pt x="2122046" y="1616439"/>
                    <a:pt x="2018902" y="1619876"/>
                  </a:cubicBezTo>
                  <a:cubicBezTo>
                    <a:pt x="1973753" y="1623045"/>
                    <a:pt x="1929678" y="1629382"/>
                    <a:pt x="1883884" y="1628630"/>
                  </a:cubicBezTo>
                  <a:cubicBezTo>
                    <a:pt x="1863997" y="1628201"/>
                    <a:pt x="1844217" y="1633142"/>
                    <a:pt x="1824491" y="1630080"/>
                  </a:cubicBezTo>
                  <a:cubicBezTo>
                    <a:pt x="1819331" y="1628791"/>
                    <a:pt x="1811860" y="1630778"/>
                    <a:pt x="1807829" y="1627878"/>
                  </a:cubicBezTo>
                  <a:cubicBezTo>
                    <a:pt x="1803798" y="1611391"/>
                    <a:pt x="1806485" y="1594043"/>
                    <a:pt x="1806432" y="1577233"/>
                  </a:cubicBezTo>
                  <a:cubicBezTo>
                    <a:pt x="1808528" y="1534859"/>
                    <a:pt x="1810463" y="1492485"/>
                    <a:pt x="1811269" y="1450111"/>
                  </a:cubicBezTo>
                  <a:cubicBezTo>
                    <a:pt x="1825351" y="1318584"/>
                    <a:pt x="1841154" y="1188400"/>
                    <a:pt x="1851796" y="1056282"/>
                  </a:cubicBezTo>
                  <a:cubicBezTo>
                    <a:pt x="1911995" y="1027066"/>
                    <a:pt x="1980740" y="1027174"/>
                    <a:pt x="2044970" y="1011921"/>
                  </a:cubicBezTo>
                  <a:cubicBezTo>
                    <a:pt x="2104739" y="1000804"/>
                    <a:pt x="2164132" y="989901"/>
                    <a:pt x="2225191" y="989042"/>
                  </a:cubicBezTo>
                  <a:cubicBezTo>
                    <a:pt x="2289905" y="986142"/>
                    <a:pt x="2354081" y="975669"/>
                    <a:pt x="2417935" y="965035"/>
                  </a:cubicBezTo>
                  <a:cubicBezTo>
                    <a:pt x="2449486" y="964928"/>
                    <a:pt x="2450507" y="944412"/>
                    <a:pt x="2447067" y="918741"/>
                  </a:cubicBezTo>
                  <a:close/>
                  <a:moveTo>
                    <a:pt x="2174613" y="963209"/>
                  </a:moveTo>
                  <a:cubicBezTo>
                    <a:pt x="2105492" y="967936"/>
                    <a:pt x="2035564" y="986303"/>
                    <a:pt x="1966873" y="997044"/>
                  </a:cubicBezTo>
                  <a:cubicBezTo>
                    <a:pt x="1927045" y="1002361"/>
                    <a:pt x="1886948" y="1009289"/>
                    <a:pt x="1849807" y="1025348"/>
                  </a:cubicBezTo>
                  <a:cubicBezTo>
                    <a:pt x="1841637" y="1028785"/>
                    <a:pt x="1832607" y="1032705"/>
                    <a:pt x="1827018" y="1039902"/>
                  </a:cubicBezTo>
                  <a:cubicBezTo>
                    <a:pt x="1820084" y="1053006"/>
                    <a:pt x="1823040" y="1069226"/>
                    <a:pt x="1820084" y="1083565"/>
                  </a:cubicBezTo>
                  <a:cubicBezTo>
                    <a:pt x="1814010" y="1157411"/>
                    <a:pt x="1806539" y="1232063"/>
                    <a:pt x="1798530" y="1306124"/>
                  </a:cubicBezTo>
                  <a:cubicBezTo>
                    <a:pt x="1789447" y="1373794"/>
                    <a:pt x="1780955" y="1441732"/>
                    <a:pt x="1780739" y="1510154"/>
                  </a:cubicBezTo>
                  <a:cubicBezTo>
                    <a:pt x="1779557" y="1536255"/>
                    <a:pt x="1777676" y="1562303"/>
                    <a:pt x="1777138" y="1588458"/>
                  </a:cubicBezTo>
                  <a:cubicBezTo>
                    <a:pt x="1776977" y="1606503"/>
                    <a:pt x="1774773" y="1625354"/>
                    <a:pt x="1782352" y="1642272"/>
                  </a:cubicBezTo>
                  <a:cubicBezTo>
                    <a:pt x="1788103" y="1654033"/>
                    <a:pt x="1801487" y="1659135"/>
                    <a:pt x="1814064" y="1658491"/>
                  </a:cubicBezTo>
                  <a:cubicBezTo>
                    <a:pt x="1831156" y="1660961"/>
                    <a:pt x="1848141" y="1660693"/>
                    <a:pt x="1865233" y="1658545"/>
                  </a:cubicBezTo>
                  <a:cubicBezTo>
                    <a:pt x="1914360" y="1657954"/>
                    <a:pt x="1963272" y="1654678"/>
                    <a:pt x="2012183" y="1649468"/>
                  </a:cubicBezTo>
                  <a:cubicBezTo>
                    <a:pt x="2135215" y="1643722"/>
                    <a:pt x="2258569" y="1647589"/>
                    <a:pt x="2381601" y="1648824"/>
                  </a:cubicBezTo>
                  <a:cubicBezTo>
                    <a:pt x="2379881" y="1692594"/>
                    <a:pt x="2378215" y="1736365"/>
                    <a:pt x="2378913" y="1780136"/>
                  </a:cubicBezTo>
                  <a:cubicBezTo>
                    <a:pt x="2378376" y="1798825"/>
                    <a:pt x="2380150" y="1817999"/>
                    <a:pt x="2376280" y="1836366"/>
                  </a:cubicBezTo>
                  <a:cubicBezTo>
                    <a:pt x="2375796" y="1837387"/>
                    <a:pt x="2374667" y="1840126"/>
                    <a:pt x="2373861" y="1840931"/>
                  </a:cubicBezTo>
                  <a:cubicBezTo>
                    <a:pt x="2222289" y="1840502"/>
                    <a:pt x="2071092" y="1853606"/>
                    <a:pt x="1919520" y="1852854"/>
                  </a:cubicBezTo>
                  <a:cubicBezTo>
                    <a:pt x="1892000" y="1853498"/>
                    <a:pt x="1864319" y="1854573"/>
                    <a:pt x="1837230" y="1859406"/>
                  </a:cubicBezTo>
                  <a:cubicBezTo>
                    <a:pt x="1818686" y="1862145"/>
                    <a:pt x="1809549" y="1873209"/>
                    <a:pt x="1811645" y="1891737"/>
                  </a:cubicBezTo>
                  <a:cubicBezTo>
                    <a:pt x="1811645" y="1924230"/>
                    <a:pt x="1811645" y="1956722"/>
                    <a:pt x="1811592" y="1989214"/>
                  </a:cubicBezTo>
                  <a:cubicBezTo>
                    <a:pt x="1810678" y="2051138"/>
                    <a:pt x="1812613" y="2113061"/>
                    <a:pt x="1809657" y="2174931"/>
                  </a:cubicBezTo>
                  <a:cubicBezTo>
                    <a:pt x="1805464" y="2251945"/>
                    <a:pt x="1795951" y="2328584"/>
                    <a:pt x="1789931" y="2405492"/>
                  </a:cubicBezTo>
                  <a:cubicBezTo>
                    <a:pt x="1785953" y="2456942"/>
                    <a:pt x="1780632" y="2508232"/>
                    <a:pt x="1777138" y="2559736"/>
                  </a:cubicBezTo>
                  <a:cubicBezTo>
                    <a:pt x="1772946" y="2587610"/>
                    <a:pt x="1777515" y="2618813"/>
                    <a:pt x="1764722" y="2644431"/>
                  </a:cubicBezTo>
                  <a:cubicBezTo>
                    <a:pt x="1714628" y="2641746"/>
                    <a:pt x="1664642" y="2651252"/>
                    <a:pt x="1614709" y="2646687"/>
                  </a:cubicBezTo>
                  <a:cubicBezTo>
                    <a:pt x="1616267" y="2553077"/>
                    <a:pt x="1619600" y="2462098"/>
                    <a:pt x="1626211" y="2368219"/>
                  </a:cubicBezTo>
                  <a:cubicBezTo>
                    <a:pt x="1636208" y="2259840"/>
                    <a:pt x="1642121" y="2150494"/>
                    <a:pt x="1641691" y="2041524"/>
                  </a:cubicBezTo>
                  <a:cubicBezTo>
                    <a:pt x="1643787" y="1994370"/>
                    <a:pt x="1647119" y="1946142"/>
                    <a:pt x="1644862" y="1898397"/>
                  </a:cubicBezTo>
                  <a:cubicBezTo>
                    <a:pt x="1644432" y="1876753"/>
                    <a:pt x="1642497" y="1851082"/>
                    <a:pt x="1614278" y="1854519"/>
                  </a:cubicBezTo>
                  <a:cubicBezTo>
                    <a:pt x="1585093" y="1852961"/>
                    <a:pt x="1555907" y="1853552"/>
                    <a:pt x="1526721" y="1851726"/>
                  </a:cubicBezTo>
                  <a:cubicBezTo>
                    <a:pt x="1491892" y="1847215"/>
                    <a:pt x="1452763" y="1842865"/>
                    <a:pt x="1416643" y="1842757"/>
                  </a:cubicBezTo>
                  <a:cubicBezTo>
                    <a:pt x="1376654" y="1840394"/>
                    <a:pt x="1336611" y="1841307"/>
                    <a:pt x="1296675" y="1838890"/>
                  </a:cubicBezTo>
                  <a:cubicBezTo>
                    <a:pt x="1245828" y="1833144"/>
                    <a:pt x="1194767" y="1835238"/>
                    <a:pt x="1143705" y="1835399"/>
                  </a:cubicBezTo>
                  <a:cubicBezTo>
                    <a:pt x="1080604" y="1834862"/>
                    <a:pt x="1017556" y="1828955"/>
                    <a:pt x="954455" y="1833359"/>
                  </a:cubicBezTo>
                  <a:cubicBezTo>
                    <a:pt x="931665" y="1835937"/>
                    <a:pt x="906349" y="1832446"/>
                    <a:pt x="885602" y="1843509"/>
                  </a:cubicBezTo>
                  <a:cubicBezTo>
                    <a:pt x="878561" y="1847537"/>
                    <a:pt x="875175" y="1855271"/>
                    <a:pt x="874368" y="1863112"/>
                  </a:cubicBezTo>
                  <a:cubicBezTo>
                    <a:pt x="872218" y="1882607"/>
                    <a:pt x="870713" y="1902264"/>
                    <a:pt x="867703" y="1921652"/>
                  </a:cubicBezTo>
                  <a:cubicBezTo>
                    <a:pt x="857061" y="2004950"/>
                    <a:pt x="849321" y="2088678"/>
                    <a:pt x="834755" y="2171440"/>
                  </a:cubicBezTo>
                  <a:cubicBezTo>
                    <a:pt x="819544" y="2273482"/>
                    <a:pt x="803366" y="2375255"/>
                    <a:pt x="786381" y="2476975"/>
                  </a:cubicBezTo>
                  <a:cubicBezTo>
                    <a:pt x="781490" y="2515804"/>
                    <a:pt x="776868" y="2554795"/>
                    <a:pt x="772729" y="2593732"/>
                  </a:cubicBezTo>
                  <a:cubicBezTo>
                    <a:pt x="769826" y="2614785"/>
                    <a:pt x="770203" y="2638040"/>
                    <a:pt x="758700" y="2656622"/>
                  </a:cubicBezTo>
                  <a:cubicBezTo>
                    <a:pt x="750692" y="2655709"/>
                    <a:pt x="742629" y="2654850"/>
                    <a:pt x="734567" y="2654474"/>
                  </a:cubicBezTo>
                  <a:cubicBezTo>
                    <a:pt x="704306" y="2651950"/>
                    <a:pt x="672487" y="2658448"/>
                    <a:pt x="643140" y="2650016"/>
                  </a:cubicBezTo>
                  <a:cubicBezTo>
                    <a:pt x="653245" y="2556890"/>
                    <a:pt x="658727" y="2463333"/>
                    <a:pt x="668026" y="2370153"/>
                  </a:cubicBezTo>
                  <a:cubicBezTo>
                    <a:pt x="675819" y="2291742"/>
                    <a:pt x="686193" y="2213599"/>
                    <a:pt x="691998" y="2135027"/>
                  </a:cubicBezTo>
                  <a:cubicBezTo>
                    <a:pt x="695491" y="2088732"/>
                    <a:pt x="696996" y="2045337"/>
                    <a:pt x="702318" y="1998398"/>
                  </a:cubicBezTo>
                  <a:cubicBezTo>
                    <a:pt x="705865" y="1965583"/>
                    <a:pt x="712584" y="1933252"/>
                    <a:pt x="716454" y="1900491"/>
                  </a:cubicBezTo>
                  <a:cubicBezTo>
                    <a:pt x="718442" y="1879922"/>
                    <a:pt x="722796" y="1849470"/>
                    <a:pt x="698985" y="1840179"/>
                  </a:cubicBezTo>
                  <a:cubicBezTo>
                    <a:pt x="657383" y="1836957"/>
                    <a:pt x="614868" y="1840340"/>
                    <a:pt x="573105" y="1842596"/>
                  </a:cubicBezTo>
                  <a:cubicBezTo>
                    <a:pt x="481247" y="1848504"/>
                    <a:pt x="388799" y="1849256"/>
                    <a:pt x="297264" y="1860964"/>
                  </a:cubicBezTo>
                  <a:cubicBezTo>
                    <a:pt x="243569" y="1869557"/>
                    <a:pt x="189444" y="1870147"/>
                    <a:pt x="135264" y="1868053"/>
                  </a:cubicBezTo>
                  <a:cubicBezTo>
                    <a:pt x="99951" y="1867033"/>
                    <a:pt x="64101" y="1870899"/>
                    <a:pt x="29164" y="1865367"/>
                  </a:cubicBezTo>
                  <a:cubicBezTo>
                    <a:pt x="29809" y="1840340"/>
                    <a:pt x="30776" y="1815260"/>
                    <a:pt x="31206" y="1790232"/>
                  </a:cubicBezTo>
                  <a:cubicBezTo>
                    <a:pt x="33517" y="1755646"/>
                    <a:pt x="28304" y="1718803"/>
                    <a:pt x="39054" y="1685559"/>
                  </a:cubicBezTo>
                  <a:lnTo>
                    <a:pt x="39054" y="1685559"/>
                  </a:lnTo>
                  <a:cubicBezTo>
                    <a:pt x="128492" y="1684861"/>
                    <a:pt x="216694" y="1669716"/>
                    <a:pt x="306025" y="1666010"/>
                  </a:cubicBezTo>
                  <a:cubicBezTo>
                    <a:pt x="388745" y="1660263"/>
                    <a:pt x="471841" y="1660478"/>
                    <a:pt x="553540" y="1644366"/>
                  </a:cubicBezTo>
                  <a:cubicBezTo>
                    <a:pt x="594228" y="1639157"/>
                    <a:pt x="635292" y="1637492"/>
                    <a:pt x="676142" y="1634055"/>
                  </a:cubicBezTo>
                  <a:cubicBezTo>
                    <a:pt x="695223" y="1632068"/>
                    <a:pt x="715056" y="1632443"/>
                    <a:pt x="732901" y="1624602"/>
                  </a:cubicBezTo>
                  <a:cubicBezTo>
                    <a:pt x="739727" y="1621863"/>
                    <a:pt x="745478" y="1615741"/>
                    <a:pt x="746338" y="1608222"/>
                  </a:cubicBezTo>
                  <a:cubicBezTo>
                    <a:pt x="748542" y="1590069"/>
                    <a:pt x="751767" y="1572131"/>
                    <a:pt x="755529" y="1554247"/>
                  </a:cubicBezTo>
                  <a:cubicBezTo>
                    <a:pt x="759507" y="1525783"/>
                    <a:pt x="763377" y="1498930"/>
                    <a:pt x="769934" y="1470519"/>
                  </a:cubicBezTo>
                  <a:cubicBezTo>
                    <a:pt x="774073" y="1445975"/>
                    <a:pt x="774556" y="1420894"/>
                    <a:pt x="777029" y="1396189"/>
                  </a:cubicBezTo>
                  <a:cubicBezTo>
                    <a:pt x="783371" y="1315684"/>
                    <a:pt x="793530" y="1235447"/>
                    <a:pt x="799872" y="1154941"/>
                  </a:cubicBezTo>
                  <a:cubicBezTo>
                    <a:pt x="803635" y="1114285"/>
                    <a:pt x="805408" y="1073415"/>
                    <a:pt x="810891" y="1032974"/>
                  </a:cubicBezTo>
                  <a:cubicBezTo>
                    <a:pt x="812933" y="1006604"/>
                    <a:pt x="826854" y="975186"/>
                    <a:pt x="810031" y="951501"/>
                  </a:cubicBezTo>
                  <a:cubicBezTo>
                    <a:pt x="803151" y="944090"/>
                    <a:pt x="792347" y="945325"/>
                    <a:pt x="783156" y="945647"/>
                  </a:cubicBezTo>
                  <a:cubicBezTo>
                    <a:pt x="762893" y="946399"/>
                    <a:pt x="742683" y="948440"/>
                    <a:pt x="722527" y="950212"/>
                  </a:cubicBezTo>
                  <a:cubicBezTo>
                    <a:pt x="632497" y="953811"/>
                    <a:pt x="542736" y="961169"/>
                    <a:pt x="453244" y="971319"/>
                  </a:cubicBezTo>
                  <a:cubicBezTo>
                    <a:pt x="364773" y="975454"/>
                    <a:pt x="276195" y="971426"/>
                    <a:pt x="187616" y="972984"/>
                  </a:cubicBezTo>
                  <a:cubicBezTo>
                    <a:pt x="153002" y="971641"/>
                    <a:pt x="118925" y="978032"/>
                    <a:pt x="84418" y="976260"/>
                  </a:cubicBezTo>
                  <a:cubicBezTo>
                    <a:pt x="85600" y="922446"/>
                    <a:pt x="81300" y="867934"/>
                    <a:pt x="90061" y="814658"/>
                  </a:cubicBezTo>
                  <a:cubicBezTo>
                    <a:pt x="158108" y="814819"/>
                    <a:pt x="225724" y="806763"/>
                    <a:pt x="293448" y="800641"/>
                  </a:cubicBezTo>
                  <a:cubicBezTo>
                    <a:pt x="362354" y="793766"/>
                    <a:pt x="431637" y="791242"/>
                    <a:pt x="500167" y="781360"/>
                  </a:cubicBezTo>
                  <a:cubicBezTo>
                    <a:pt x="557410" y="774271"/>
                    <a:pt x="616211" y="773089"/>
                    <a:pt x="674207" y="763959"/>
                  </a:cubicBezTo>
                  <a:cubicBezTo>
                    <a:pt x="701888" y="760039"/>
                    <a:pt x="729891" y="759985"/>
                    <a:pt x="757572" y="756279"/>
                  </a:cubicBezTo>
                  <a:cubicBezTo>
                    <a:pt x="777190" y="753057"/>
                    <a:pt x="796378" y="747525"/>
                    <a:pt x="815889" y="743658"/>
                  </a:cubicBezTo>
                  <a:cubicBezTo>
                    <a:pt x="832283" y="740382"/>
                    <a:pt x="834487" y="724216"/>
                    <a:pt x="833842" y="710199"/>
                  </a:cubicBezTo>
                  <a:cubicBezTo>
                    <a:pt x="834809" y="669651"/>
                    <a:pt x="838088" y="629210"/>
                    <a:pt x="842656" y="588877"/>
                  </a:cubicBezTo>
                  <a:cubicBezTo>
                    <a:pt x="851041" y="489466"/>
                    <a:pt x="870391" y="391560"/>
                    <a:pt x="879690" y="292311"/>
                  </a:cubicBezTo>
                  <a:cubicBezTo>
                    <a:pt x="887322" y="209764"/>
                    <a:pt x="894363" y="130118"/>
                    <a:pt x="906564" y="48054"/>
                  </a:cubicBezTo>
                  <a:cubicBezTo>
                    <a:pt x="906887" y="47625"/>
                    <a:pt x="907209" y="47195"/>
                    <a:pt x="907532" y="46819"/>
                  </a:cubicBezTo>
                  <a:cubicBezTo>
                    <a:pt x="931342" y="42737"/>
                    <a:pt x="957787" y="44241"/>
                    <a:pt x="982350" y="40106"/>
                  </a:cubicBezTo>
                  <a:cubicBezTo>
                    <a:pt x="1011644" y="37313"/>
                    <a:pt x="1040668" y="27109"/>
                    <a:pt x="1070284" y="30439"/>
                  </a:cubicBezTo>
                  <a:cubicBezTo>
                    <a:pt x="1060179" y="103533"/>
                    <a:pt x="1055610" y="177272"/>
                    <a:pt x="1045989" y="250420"/>
                  </a:cubicBezTo>
                  <a:cubicBezTo>
                    <a:pt x="1028575" y="355738"/>
                    <a:pt x="1017986" y="462237"/>
                    <a:pt x="1008849" y="568522"/>
                  </a:cubicBezTo>
                  <a:cubicBezTo>
                    <a:pt x="1006752" y="603592"/>
                    <a:pt x="1001001" y="638501"/>
                    <a:pt x="993853" y="672927"/>
                  </a:cubicBezTo>
                  <a:cubicBezTo>
                    <a:pt x="990735" y="700156"/>
                    <a:pt x="983533" y="731198"/>
                    <a:pt x="1022232" y="727439"/>
                  </a:cubicBezTo>
                  <a:cubicBezTo>
                    <a:pt x="1058298" y="729963"/>
                    <a:pt x="1094417" y="730715"/>
                    <a:pt x="1130537" y="731950"/>
                  </a:cubicBezTo>
                  <a:cubicBezTo>
                    <a:pt x="1152574" y="733884"/>
                    <a:pt x="1178857" y="736999"/>
                    <a:pt x="1201862" y="736515"/>
                  </a:cubicBezTo>
                  <a:cubicBezTo>
                    <a:pt x="1236906" y="736354"/>
                    <a:pt x="1271736" y="736300"/>
                    <a:pt x="1306619" y="740973"/>
                  </a:cubicBezTo>
                  <a:cubicBezTo>
                    <a:pt x="1371279" y="747525"/>
                    <a:pt x="1435617" y="755151"/>
                    <a:pt x="1500814" y="752466"/>
                  </a:cubicBezTo>
                  <a:cubicBezTo>
                    <a:pt x="1526345" y="752251"/>
                    <a:pt x="1551983" y="752842"/>
                    <a:pt x="1577460" y="751070"/>
                  </a:cubicBezTo>
                  <a:cubicBezTo>
                    <a:pt x="1590199" y="749942"/>
                    <a:pt x="1604227" y="749673"/>
                    <a:pt x="1615192" y="742423"/>
                  </a:cubicBezTo>
                  <a:cubicBezTo>
                    <a:pt x="1630887" y="731950"/>
                    <a:pt x="1625297" y="710145"/>
                    <a:pt x="1627823" y="693980"/>
                  </a:cubicBezTo>
                  <a:cubicBezTo>
                    <a:pt x="1632661" y="637803"/>
                    <a:pt x="1640454" y="578887"/>
                    <a:pt x="1646367" y="522388"/>
                  </a:cubicBezTo>
                  <a:cubicBezTo>
                    <a:pt x="1650935" y="466158"/>
                    <a:pt x="1661417" y="410572"/>
                    <a:pt x="1664695" y="354180"/>
                  </a:cubicBezTo>
                  <a:cubicBezTo>
                    <a:pt x="1667759" y="298863"/>
                    <a:pt x="1681949" y="248164"/>
                    <a:pt x="1692000" y="193008"/>
                  </a:cubicBezTo>
                  <a:cubicBezTo>
                    <a:pt x="1700707" y="153480"/>
                    <a:pt x="1699363" y="110515"/>
                    <a:pt x="1718767" y="74156"/>
                  </a:cubicBezTo>
                  <a:cubicBezTo>
                    <a:pt x="1752951" y="76841"/>
                    <a:pt x="1786813" y="84091"/>
                    <a:pt x="1821266" y="82749"/>
                  </a:cubicBezTo>
                  <a:cubicBezTo>
                    <a:pt x="1835187" y="82802"/>
                    <a:pt x="1848947" y="78560"/>
                    <a:pt x="1862814" y="80224"/>
                  </a:cubicBezTo>
                  <a:lnTo>
                    <a:pt x="1862814" y="80224"/>
                  </a:lnTo>
                  <a:cubicBezTo>
                    <a:pt x="1858192" y="165564"/>
                    <a:pt x="1851635" y="250312"/>
                    <a:pt x="1840455" y="335329"/>
                  </a:cubicBezTo>
                  <a:cubicBezTo>
                    <a:pt x="1837230" y="390862"/>
                    <a:pt x="1831640" y="447575"/>
                    <a:pt x="1823846" y="503430"/>
                  </a:cubicBezTo>
                  <a:cubicBezTo>
                    <a:pt x="1818794" y="547201"/>
                    <a:pt x="1815730" y="591240"/>
                    <a:pt x="1807614" y="634581"/>
                  </a:cubicBezTo>
                  <a:cubicBezTo>
                    <a:pt x="1800089" y="679962"/>
                    <a:pt x="1776708" y="720564"/>
                    <a:pt x="1767195" y="765355"/>
                  </a:cubicBezTo>
                  <a:cubicBezTo>
                    <a:pt x="1765367" y="777171"/>
                    <a:pt x="1760691" y="789899"/>
                    <a:pt x="1764722" y="801715"/>
                  </a:cubicBezTo>
                  <a:cubicBezTo>
                    <a:pt x="1776386" y="829910"/>
                    <a:pt x="1863137" y="812671"/>
                    <a:pt x="1890495" y="812993"/>
                  </a:cubicBezTo>
                  <a:cubicBezTo>
                    <a:pt x="1951393" y="812724"/>
                    <a:pt x="2011054" y="798063"/>
                    <a:pt x="2071307" y="791672"/>
                  </a:cubicBezTo>
                  <a:cubicBezTo>
                    <a:pt x="2147792" y="784582"/>
                    <a:pt x="2223148" y="777600"/>
                    <a:pt x="2299956" y="770834"/>
                  </a:cubicBezTo>
                  <a:cubicBezTo>
                    <a:pt x="2331077" y="768632"/>
                    <a:pt x="2361982" y="761596"/>
                    <a:pt x="2393264" y="762885"/>
                  </a:cubicBezTo>
                  <a:cubicBezTo>
                    <a:pt x="2393587" y="786194"/>
                    <a:pt x="2398747" y="808965"/>
                    <a:pt x="2403907" y="831575"/>
                  </a:cubicBezTo>
                  <a:cubicBezTo>
                    <a:pt x="2409335" y="866270"/>
                    <a:pt x="2416430" y="900964"/>
                    <a:pt x="2419333" y="935980"/>
                  </a:cubicBezTo>
                  <a:cubicBezTo>
                    <a:pt x="2338386" y="950105"/>
                    <a:pt x="2256795" y="959933"/>
                    <a:pt x="2174613" y="9632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 name="Google Shape;20;p2"/>
            <p:cNvSpPr/>
            <p:nvPr/>
          </p:nvSpPr>
          <p:spPr>
            <a:xfrm>
              <a:off x="1986603" y="844416"/>
              <a:ext cx="706608" cy="717126"/>
            </a:xfrm>
            <a:custGeom>
              <a:avLst/>
              <a:gdLst/>
              <a:ahLst/>
              <a:cxnLst/>
              <a:rect l="l" t="t" r="r" b="b"/>
              <a:pathLst>
                <a:path w="706608" h="717126" extrusionOk="0">
                  <a:moveTo>
                    <a:pt x="682304" y="28075"/>
                  </a:moveTo>
                  <a:cubicBezTo>
                    <a:pt x="656075" y="23403"/>
                    <a:pt x="629093" y="22651"/>
                    <a:pt x="602541" y="20073"/>
                  </a:cubicBezTo>
                  <a:cubicBezTo>
                    <a:pt x="541213" y="17066"/>
                    <a:pt x="480100" y="11856"/>
                    <a:pt x="418665" y="10621"/>
                  </a:cubicBezTo>
                  <a:cubicBezTo>
                    <a:pt x="350081" y="5573"/>
                    <a:pt x="280745" y="4445"/>
                    <a:pt x="211892" y="3747"/>
                  </a:cubicBezTo>
                  <a:cubicBezTo>
                    <a:pt x="163303" y="2458"/>
                    <a:pt x="114606" y="-4363"/>
                    <a:pt x="66286" y="4391"/>
                  </a:cubicBezTo>
                  <a:cubicBezTo>
                    <a:pt x="54461" y="9171"/>
                    <a:pt x="42367" y="27485"/>
                    <a:pt x="53816" y="37367"/>
                  </a:cubicBezTo>
                  <a:cubicBezTo>
                    <a:pt x="53225" y="40159"/>
                    <a:pt x="52741" y="42898"/>
                    <a:pt x="52096" y="45476"/>
                  </a:cubicBezTo>
                  <a:cubicBezTo>
                    <a:pt x="45646" y="78559"/>
                    <a:pt x="44302" y="112287"/>
                    <a:pt x="41669" y="145800"/>
                  </a:cubicBezTo>
                  <a:cubicBezTo>
                    <a:pt x="37530" y="198378"/>
                    <a:pt x="32693" y="251010"/>
                    <a:pt x="28285" y="303589"/>
                  </a:cubicBezTo>
                  <a:cubicBezTo>
                    <a:pt x="20868" y="397575"/>
                    <a:pt x="11677" y="489305"/>
                    <a:pt x="7108" y="583882"/>
                  </a:cubicBezTo>
                  <a:cubicBezTo>
                    <a:pt x="5872" y="597255"/>
                    <a:pt x="4152" y="615031"/>
                    <a:pt x="2701" y="629639"/>
                  </a:cubicBezTo>
                  <a:cubicBezTo>
                    <a:pt x="766" y="642153"/>
                    <a:pt x="-5577" y="659232"/>
                    <a:pt x="12107" y="662723"/>
                  </a:cubicBezTo>
                  <a:lnTo>
                    <a:pt x="12107" y="662723"/>
                  </a:lnTo>
                  <a:cubicBezTo>
                    <a:pt x="14149" y="663689"/>
                    <a:pt x="16729" y="664334"/>
                    <a:pt x="19685" y="664280"/>
                  </a:cubicBezTo>
                  <a:cubicBezTo>
                    <a:pt x="70478" y="664656"/>
                    <a:pt x="115627" y="670456"/>
                    <a:pt x="165722" y="676257"/>
                  </a:cubicBezTo>
                  <a:cubicBezTo>
                    <a:pt x="271124" y="683937"/>
                    <a:pt x="376257" y="694141"/>
                    <a:pt x="481820" y="701284"/>
                  </a:cubicBezTo>
                  <a:cubicBezTo>
                    <a:pt x="508641" y="703002"/>
                    <a:pt x="534978" y="708588"/>
                    <a:pt x="561530" y="712240"/>
                  </a:cubicBezTo>
                  <a:cubicBezTo>
                    <a:pt x="591952" y="716268"/>
                    <a:pt x="622643" y="714979"/>
                    <a:pt x="653226" y="717127"/>
                  </a:cubicBezTo>
                  <a:cubicBezTo>
                    <a:pt x="687142" y="716697"/>
                    <a:pt x="679778" y="646396"/>
                    <a:pt x="683218" y="621852"/>
                  </a:cubicBezTo>
                  <a:cubicBezTo>
                    <a:pt x="685099" y="596449"/>
                    <a:pt x="686604" y="570079"/>
                    <a:pt x="688055" y="544139"/>
                  </a:cubicBezTo>
                  <a:cubicBezTo>
                    <a:pt x="691334" y="486566"/>
                    <a:pt x="701385" y="429369"/>
                    <a:pt x="703750" y="371742"/>
                  </a:cubicBezTo>
                  <a:cubicBezTo>
                    <a:pt x="708910" y="268304"/>
                    <a:pt x="705793" y="164812"/>
                    <a:pt x="704341" y="61320"/>
                  </a:cubicBezTo>
                  <a:cubicBezTo>
                    <a:pt x="705954" y="44080"/>
                    <a:pt x="700471" y="31137"/>
                    <a:pt x="682304" y="28075"/>
                  </a:cubicBezTo>
                  <a:close/>
                  <a:moveTo>
                    <a:pt x="675801" y="340700"/>
                  </a:moveTo>
                  <a:cubicBezTo>
                    <a:pt x="674242" y="423407"/>
                    <a:pt x="659085" y="505524"/>
                    <a:pt x="656505" y="588125"/>
                  </a:cubicBezTo>
                  <a:cubicBezTo>
                    <a:pt x="652850" y="620832"/>
                    <a:pt x="655537" y="654935"/>
                    <a:pt x="647582" y="687911"/>
                  </a:cubicBezTo>
                  <a:cubicBezTo>
                    <a:pt x="625438" y="686407"/>
                    <a:pt x="603239" y="686998"/>
                    <a:pt x="581095" y="685548"/>
                  </a:cubicBezTo>
                  <a:cubicBezTo>
                    <a:pt x="555403" y="683722"/>
                    <a:pt x="530194" y="677814"/>
                    <a:pt x="504610" y="675129"/>
                  </a:cubicBezTo>
                  <a:cubicBezTo>
                    <a:pt x="444088" y="670510"/>
                    <a:pt x="383997" y="666214"/>
                    <a:pt x="323153" y="663099"/>
                  </a:cubicBezTo>
                  <a:cubicBezTo>
                    <a:pt x="267684" y="658050"/>
                    <a:pt x="212161" y="655204"/>
                    <a:pt x="156530" y="652142"/>
                  </a:cubicBezTo>
                  <a:cubicBezTo>
                    <a:pt x="114069" y="647631"/>
                    <a:pt x="71607" y="644355"/>
                    <a:pt x="29091" y="648705"/>
                  </a:cubicBezTo>
                  <a:cubicBezTo>
                    <a:pt x="32263" y="637320"/>
                    <a:pt x="31134" y="621691"/>
                    <a:pt x="33123" y="612507"/>
                  </a:cubicBezTo>
                  <a:cubicBezTo>
                    <a:pt x="37638" y="571368"/>
                    <a:pt x="36563" y="530927"/>
                    <a:pt x="40594" y="489574"/>
                  </a:cubicBezTo>
                  <a:cubicBezTo>
                    <a:pt x="47796" y="389196"/>
                    <a:pt x="54515" y="288712"/>
                    <a:pt x="61180" y="187798"/>
                  </a:cubicBezTo>
                  <a:cubicBezTo>
                    <a:pt x="64405" y="138066"/>
                    <a:pt x="64781" y="88065"/>
                    <a:pt x="70209" y="38656"/>
                  </a:cubicBezTo>
                  <a:cubicBezTo>
                    <a:pt x="72843" y="36991"/>
                    <a:pt x="75101" y="34574"/>
                    <a:pt x="76606" y="31674"/>
                  </a:cubicBezTo>
                  <a:cubicBezTo>
                    <a:pt x="115359" y="27162"/>
                    <a:pt x="155187" y="29955"/>
                    <a:pt x="194209" y="32103"/>
                  </a:cubicBezTo>
                  <a:cubicBezTo>
                    <a:pt x="236348" y="33715"/>
                    <a:pt x="278541" y="32963"/>
                    <a:pt x="320734" y="35057"/>
                  </a:cubicBezTo>
                  <a:cubicBezTo>
                    <a:pt x="381793" y="36507"/>
                    <a:pt x="442691" y="41609"/>
                    <a:pt x="503750" y="42630"/>
                  </a:cubicBezTo>
                  <a:cubicBezTo>
                    <a:pt x="560777" y="48860"/>
                    <a:pt x="618504" y="48054"/>
                    <a:pt x="675317" y="56271"/>
                  </a:cubicBezTo>
                  <a:cubicBezTo>
                    <a:pt x="676069" y="151009"/>
                    <a:pt x="679939" y="245908"/>
                    <a:pt x="675801" y="3407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1" name="Google Shape;21;p2"/>
          <p:cNvSpPr/>
          <p:nvPr/>
        </p:nvSpPr>
        <p:spPr>
          <a:xfrm rot="-1008521">
            <a:off x="418419" y="4200855"/>
            <a:ext cx="1145872" cy="1107970"/>
          </a:xfrm>
          <a:custGeom>
            <a:avLst/>
            <a:gdLst/>
            <a:ahLst/>
            <a:cxnLst/>
            <a:rect l="l" t="t" r="r" b="b"/>
            <a:pathLst>
              <a:path w="2285240" h="2209652" extrusionOk="0">
                <a:moveTo>
                  <a:pt x="2256255" y="796119"/>
                </a:moveTo>
                <a:cubicBezTo>
                  <a:pt x="2235778" y="721352"/>
                  <a:pt x="2198207" y="652980"/>
                  <a:pt x="2161412" y="585247"/>
                </a:cubicBezTo>
                <a:cubicBezTo>
                  <a:pt x="2140570" y="546151"/>
                  <a:pt x="2114928" y="510069"/>
                  <a:pt x="2088738" y="474444"/>
                </a:cubicBezTo>
                <a:cubicBezTo>
                  <a:pt x="2066067" y="436947"/>
                  <a:pt x="2040654" y="400089"/>
                  <a:pt x="2010898" y="367615"/>
                </a:cubicBezTo>
                <a:cubicBezTo>
                  <a:pt x="2011721" y="359759"/>
                  <a:pt x="2005459" y="351036"/>
                  <a:pt x="1996820" y="351538"/>
                </a:cubicBezTo>
                <a:cubicBezTo>
                  <a:pt x="1962403" y="311255"/>
                  <a:pt x="1922180" y="276589"/>
                  <a:pt x="1878575" y="246399"/>
                </a:cubicBezTo>
                <a:cubicBezTo>
                  <a:pt x="1773997" y="162589"/>
                  <a:pt x="1650039" y="107325"/>
                  <a:pt x="1525943" y="58546"/>
                </a:cubicBezTo>
                <a:cubicBezTo>
                  <a:pt x="1507066" y="50964"/>
                  <a:pt x="1487686" y="44935"/>
                  <a:pt x="1468444" y="38404"/>
                </a:cubicBezTo>
                <a:cubicBezTo>
                  <a:pt x="1438688" y="28082"/>
                  <a:pt x="1409801" y="14243"/>
                  <a:pt x="1378903" y="7712"/>
                </a:cubicBezTo>
                <a:cubicBezTo>
                  <a:pt x="1342977" y="4560"/>
                  <a:pt x="1306823" y="4195"/>
                  <a:pt x="1270759" y="4423"/>
                </a:cubicBezTo>
                <a:cubicBezTo>
                  <a:pt x="1214814" y="5428"/>
                  <a:pt x="1159051" y="-1286"/>
                  <a:pt x="1103059" y="222"/>
                </a:cubicBezTo>
                <a:cubicBezTo>
                  <a:pt x="1066493" y="633"/>
                  <a:pt x="1030476" y="9219"/>
                  <a:pt x="995190" y="17714"/>
                </a:cubicBezTo>
                <a:cubicBezTo>
                  <a:pt x="991762" y="18536"/>
                  <a:pt x="989020" y="20911"/>
                  <a:pt x="987374" y="23971"/>
                </a:cubicBezTo>
                <a:cubicBezTo>
                  <a:pt x="968725" y="28630"/>
                  <a:pt x="950351" y="34659"/>
                  <a:pt x="932342" y="40733"/>
                </a:cubicBezTo>
                <a:cubicBezTo>
                  <a:pt x="931245" y="41145"/>
                  <a:pt x="930103" y="41510"/>
                  <a:pt x="929052" y="41875"/>
                </a:cubicBezTo>
                <a:cubicBezTo>
                  <a:pt x="910174" y="45118"/>
                  <a:pt x="891297" y="48544"/>
                  <a:pt x="872512" y="51969"/>
                </a:cubicBezTo>
                <a:cubicBezTo>
                  <a:pt x="866935" y="53020"/>
                  <a:pt x="861359" y="53979"/>
                  <a:pt x="855828" y="55075"/>
                </a:cubicBezTo>
                <a:cubicBezTo>
                  <a:pt x="849749" y="56308"/>
                  <a:pt x="843625" y="57358"/>
                  <a:pt x="837545" y="58729"/>
                </a:cubicBezTo>
                <a:cubicBezTo>
                  <a:pt x="831192" y="60190"/>
                  <a:pt x="824839" y="61606"/>
                  <a:pt x="818486" y="63068"/>
                </a:cubicBezTo>
                <a:cubicBezTo>
                  <a:pt x="813321" y="64209"/>
                  <a:pt x="808293" y="65717"/>
                  <a:pt x="803174" y="66995"/>
                </a:cubicBezTo>
                <a:cubicBezTo>
                  <a:pt x="780091" y="73024"/>
                  <a:pt x="757283" y="79921"/>
                  <a:pt x="734384" y="86726"/>
                </a:cubicBezTo>
                <a:cubicBezTo>
                  <a:pt x="713633" y="92892"/>
                  <a:pt x="692973" y="99378"/>
                  <a:pt x="672496" y="106366"/>
                </a:cubicBezTo>
                <a:cubicBezTo>
                  <a:pt x="660247" y="110567"/>
                  <a:pt x="648043" y="114769"/>
                  <a:pt x="635885" y="119063"/>
                </a:cubicBezTo>
                <a:cubicBezTo>
                  <a:pt x="625326" y="122762"/>
                  <a:pt x="614905" y="126781"/>
                  <a:pt x="604575" y="131029"/>
                </a:cubicBezTo>
                <a:cubicBezTo>
                  <a:pt x="594383" y="135140"/>
                  <a:pt x="584418" y="139661"/>
                  <a:pt x="574500" y="144366"/>
                </a:cubicBezTo>
                <a:cubicBezTo>
                  <a:pt x="564079" y="149298"/>
                  <a:pt x="553749" y="154185"/>
                  <a:pt x="543465" y="159301"/>
                </a:cubicBezTo>
                <a:cubicBezTo>
                  <a:pt x="543327" y="159392"/>
                  <a:pt x="542870" y="159575"/>
                  <a:pt x="542459" y="159803"/>
                </a:cubicBezTo>
                <a:cubicBezTo>
                  <a:pt x="542368" y="159849"/>
                  <a:pt x="542276" y="159894"/>
                  <a:pt x="542185" y="159940"/>
                </a:cubicBezTo>
                <a:cubicBezTo>
                  <a:pt x="529707" y="166197"/>
                  <a:pt x="517046" y="172454"/>
                  <a:pt x="504659" y="179351"/>
                </a:cubicBezTo>
                <a:cubicBezTo>
                  <a:pt x="501231" y="181269"/>
                  <a:pt x="497666" y="183051"/>
                  <a:pt x="494283" y="185106"/>
                </a:cubicBezTo>
                <a:cubicBezTo>
                  <a:pt x="490855" y="187207"/>
                  <a:pt x="487382" y="189308"/>
                  <a:pt x="483954" y="191409"/>
                </a:cubicBezTo>
                <a:cubicBezTo>
                  <a:pt x="477235" y="195474"/>
                  <a:pt x="470698" y="199904"/>
                  <a:pt x="464162" y="204243"/>
                </a:cubicBezTo>
                <a:cubicBezTo>
                  <a:pt x="451684" y="212464"/>
                  <a:pt x="439663" y="221325"/>
                  <a:pt x="427596" y="230094"/>
                </a:cubicBezTo>
                <a:cubicBezTo>
                  <a:pt x="415758" y="238680"/>
                  <a:pt x="404377" y="247815"/>
                  <a:pt x="393087" y="257041"/>
                </a:cubicBezTo>
                <a:cubicBezTo>
                  <a:pt x="374896" y="271885"/>
                  <a:pt x="357847" y="288098"/>
                  <a:pt x="340981" y="304404"/>
                </a:cubicBezTo>
                <a:cubicBezTo>
                  <a:pt x="324389" y="320435"/>
                  <a:pt x="308392" y="337106"/>
                  <a:pt x="292668" y="353959"/>
                </a:cubicBezTo>
                <a:cubicBezTo>
                  <a:pt x="277402" y="370310"/>
                  <a:pt x="263004" y="387437"/>
                  <a:pt x="249475" y="405250"/>
                </a:cubicBezTo>
                <a:cubicBezTo>
                  <a:pt x="241613" y="415617"/>
                  <a:pt x="233843" y="426077"/>
                  <a:pt x="226119" y="436536"/>
                </a:cubicBezTo>
                <a:cubicBezTo>
                  <a:pt x="219537" y="445488"/>
                  <a:pt x="212863" y="454439"/>
                  <a:pt x="206464" y="463528"/>
                </a:cubicBezTo>
                <a:cubicBezTo>
                  <a:pt x="199883" y="472846"/>
                  <a:pt x="193209" y="482117"/>
                  <a:pt x="186902" y="491617"/>
                </a:cubicBezTo>
                <a:cubicBezTo>
                  <a:pt x="184342" y="495500"/>
                  <a:pt x="181737" y="499382"/>
                  <a:pt x="179177" y="503310"/>
                </a:cubicBezTo>
                <a:cubicBezTo>
                  <a:pt x="178263" y="504680"/>
                  <a:pt x="177303" y="506050"/>
                  <a:pt x="176435" y="507466"/>
                </a:cubicBezTo>
                <a:cubicBezTo>
                  <a:pt x="172961" y="513312"/>
                  <a:pt x="169487" y="519112"/>
                  <a:pt x="166013" y="524913"/>
                </a:cubicBezTo>
                <a:cubicBezTo>
                  <a:pt x="163362" y="529343"/>
                  <a:pt x="160940" y="533819"/>
                  <a:pt x="158426" y="538386"/>
                </a:cubicBezTo>
                <a:cubicBezTo>
                  <a:pt x="155912" y="542999"/>
                  <a:pt x="153307" y="547567"/>
                  <a:pt x="150884" y="552225"/>
                </a:cubicBezTo>
                <a:cubicBezTo>
                  <a:pt x="145217" y="563187"/>
                  <a:pt x="139503" y="574148"/>
                  <a:pt x="133927" y="585110"/>
                </a:cubicBezTo>
                <a:cubicBezTo>
                  <a:pt x="123231" y="606028"/>
                  <a:pt x="112262" y="626809"/>
                  <a:pt x="102069" y="647956"/>
                </a:cubicBezTo>
                <a:cubicBezTo>
                  <a:pt x="97041" y="658369"/>
                  <a:pt x="91922" y="668783"/>
                  <a:pt x="87123" y="679288"/>
                </a:cubicBezTo>
                <a:cubicBezTo>
                  <a:pt x="84609" y="684814"/>
                  <a:pt x="81912" y="690295"/>
                  <a:pt x="79535" y="695867"/>
                </a:cubicBezTo>
                <a:cubicBezTo>
                  <a:pt x="76930" y="702124"/>
                  <a:pt x="74233" y="708381"/>
                  <a:pt x="71628" y="714639"/>
                </a:cubicBezTo>
                <a:cubicBezTo>
                  <a:pt x="69662" y="719297"/>
                  <a:pt x="67926" y="724001"/>
                  <a:pt x="66143" y="728752"/>
                </a:cubicBezTo>
                <a:cubicBezTo>
                  <a:pt x="64223" y="733913"/>
                  <a:pt x="62121" y="739028"/>
                  <a:pt x="60430" y="744280"/>
                </a:cubicBezTo>
                <a:cubicBezTo>
                  <a:pt x="58236" y="751131"/>
                  <a:pt x="56042" y="758028"/>
                  <a:pt x="53848" y="764925"/>
                </a:cubicBezTo>
                <a:cubicBezTo>
                  <a:pt x="52385" y="769537"/>
                  <a:pt x="51197" y="774288"/>
                  <a:pt x="49917" y="778946"/>
                </a:cubicBezTo>
                <a:cubicBezTo>
                  <a:pt x="43975" y="800915"/>
                  <a:pt x="38901" y="823112"/>
                  <a:pt x="34285" y="845400"/>
                </a:cubicBezTo>
                <a:cubicBezTo>
                  <a:pt x="29760" y="867506"/>
                  <a:pt x="25326" y="889657"/>
                  <a:pt x="21487" y="911900"/>
                </a:cubicBezTo>
                <a:cubicBezTo>
                  <a:pt x="19384" y="924141"/>
                  <a:pt x="17282" y="936381"/>
                  <a:pt x="15362" y="948667"/>
                </a:cubicBezTo>
                <a:cubicBezTo>
                  <a:pt x="13580" y="960085"/>
                  <a:pt x="11843" y="971503"/>
                  <a:pt x="10517" y="982922"/>
                </a:cubicBezTo>
                <a:cubicBezTo>
                  <a:pt x="9146" y="994386"/>
                  <a:pt x="7820" y="1005804"/>
                  <a:pt x="6678" y="1017268"/>
                </a:cubicBezTo>
                <a:cubicBezTo>
                  <a:pt x="5535" y="1028686"/>
                  <a:pt x="4667" y="1040150"/>
                  <a:pt x="3798" y="1051614"/>
                </a:cubicBezTo>
                <a:cubicBezTo>
                  <a:pt x="2930" y="1063124"/>
                  <a:pt x="2473" y="1074679"/>
                  <a:pt x="1970" y="1086234"/>
                </a:cubicBezTo>
                <a:cubicBezTo>
                  <a:pt x="1467" y="1098840"/>
                  <a:pt x="1056" y="1111446"/>
                  <a:pt x="644" y="1124051"/>
                </a:cubicBezTo>
                <a:cubicBezTo>
                  <a:pt x="-87" y="1147801"/>
                  <a:pt x="-41" y="1171643"/>
                  <a:pt x="50" y="1195393"/>
                </a:cubicBezTo>
                <a:cubicBezTo>
                  <a:pt x="96" y="1206080"/>
                  <a:pt x="507" y="1216859"/>
                  <a:pt x="1147" y="1227501"/>
                </a:cubicBezTo>
                <a:cubicBezTo>
                  <a:pt x="1513" y="1233530"/>
                  <a:pt x="1741" y="1239604"/>
                  <a:pt x="2290" y="1245587"/>
                </a:cubicBezTo>
                <a:cubicBezTo>
                  <a:pt x="2884" y="1252255"/>
                  <a:pt x="3478" y="1258924"/>
                  <a:pt x="4072" y="1265546"/>
                </a:cubicBezTo>
                <a:cubicBezTo>
                  <a:pt x="4987" y="1276188"/>
                  <a:pt x="6358" y="1286784"/>
                  <a:pt x="7729" y="1297380"/>
                </a:cubicBezTo>
                <a:cubicBezTo>
                  <a:pt x="9237" y="1308799"/>
                  <a:pt x="10700" y="1320217"/>
                  <a:pt x="12620" y="1331589"/>
                </a:cubicBezTo>
                <a:cubicBezTo>
                  <a:pt x="14722" y="1344104"/>
                  <a:pt x="16825" y="1356664"/>
                  <a:pt x="19156" y="1369133"/>
                </a:cubicBezTo>
                <a:cubicBezTo>
                  <a:pt x="21030" y="1379272"/>
                  <a:pt x="22995" y="1389411"/>
                  <a:pt x="25281" y="1399505"/>
                </a:cubicBezTo>
                <a:cubicBezTo>
                  <a:pt x="26698" y="1405808"/>
                  <a:pt x="27977" y="1412111"/>
                  <a:pt x="29531" y="1418368"/>
                </a:cubicBezTo>
                <a:cubicBezTo>
                  <a:pt x="31131" y="1424717"/>
                  <a:pt x="32685" y="1431065"/>
                  <a:pt x="34285" y="1437414"/>
                </a:cubicBezTo>
                <a:cubicBezTo>
                  <a:pt x="35748" y="1443169"/>
                  <a:pt x="37530" y="1448832"/>
                  <a:pt x="39130" y="1454587"/>
                </a:cubicBezTo>
                <a:cubicBezTo>
                  <a:pt x="40593" y="1459656"/>
                  <a:pt x="42284" y="1464635"/>
                  <a:pt x="43929" y="1469613"/>
                </a:cubicBezTo>
                <a:cubicBezTo>
                  <a:pt x="45712" y="1474957"/>
                  <a:pt x="47540" y="1480255"/>
                  <a:pt x="49597" y="1485553"/>
                </a:cubicBezTo>
                <a:cubicBezTo>
                  <a:pt x="51425" y="1490257"/>
                  <a:pt x="53116" y="1495053"/>
                  <a:pt x="55173" y="1499712"/>
                </a:cubicBezTo>
                <a:cubicBezTo>
                  <a:pt x="57916" y="1505741"/>
                  <a:pt x="60430" y="1511952"/>
                  <a:pt x="63446" y="1517844"/>
                </a:cubicBezTo>
                <a:cubicBezTo>
                  <a:pt x="66326" y="1523462"/>
                  <a:pt x="69205" y="1529079"/>
                  <a:pt x="72085" y="1534652"/>
                </a:cubicBezTo>
                <a:cubicBezTo>
                  <a:pt x="74919" y="1540224"/>
                  <a:pt x="78210" y="1545522"/>
                  <a:pt x="81272" y="1550957"/>
                </a:cubicBezTo>
                <a:cubicBezTo>
                  <a:pt x="83969" y="1555707"/>
                  <a:pt x="86848" y="1560365"/>
                  <a:pt x="89637" y="1565070"/>
                </a:cubicBezTo>
                <a:cubicBezTo>
                  <a:pt x="95396" y="1574661"/>
                  <a:pt x="101383" y="1584115"/>
                  <a:pt x="107280" y="1593615"/>
                </a:cubicBezTo>
                <a:cubicBezTo>
                  <a:pt x="119712" y="1613620"/>
                  <a:pt x="132099" y="1633625"/>
                  <a:pt x="144851" y="1653401"/>
                </a:cubicBezTo>
                <a:cubicBezTo>
                  <a:pt x="148462" y="1658973"/>
                  <a:pt x="152393" y="1664363"/>
                  <a:pt x="156186" y="1669844"/>
                </a:cubicBezTo>
                <a:cubicBezTo>
                  <a:pt x="159340" y="1674365"/>
                  <a:pt x="162905" y="1678704"/>
                  <a:pt x="166288" y="1683089"/>
                </a:cubicBezTo>
                <a:cubicBezTo>
                  <a:pt x="173052" y="1691904"/>
                  <a:pt x="180457" y="1700307"/>
                  <a:pt x="187816" y="1708666"/>
                </a:cubicBezTo>
                <a:cubicBezTo>
                  <a:pt x="203539" y="1726524"/>
                  <a:pt x="219628" y="1744017"/>
                  <a:pt x="235397" y="1761829"/>
                </a:cubicBezTo>
                <a:cubicBezTo>
                  <a:pt x="244767" y="1772699"/>
                  <a:pt x="255280" y="1784940"/>
                  <a:pt x="266250" y="1796769"/>
                </a:cubicBezTo>
                <a:cubicBezTo>
                  <a:pt x="272146" y="1803163"/>
                  <a:pt x="278179" y="1809466"/>
                  <a:pt x="284258" y="1815677"/>
                </a:cubicBezTo>
                <a:cubicBezTo>
                  <a:pt x="289972" y="1821524"/>
                  <a:pt x="295914" y="1827233"/>
                  <a:pt x="301764" y="1832942"/>
                </a:cubicBezTo>
                <a:cubicBezTo>
                  <a:pt x="312917" y="1843812"/>
                  <a:pt x="324435" y="1854317"/>
                  <a:pt x="335908" y="1864822"/>
                </a:cubicBezTo>
                <a:cubicBezTo>
                  <a:pt x="342215" y="1870576"/>
                  <a:pt x="348569" y="1876331"/>
                  <a:pt x="354968" y="1882086"/>
                </a:cubicBezTo>
                <a:cubicBezTo>
                  <a:pt x="357527" y="1884415"/>
                  <a:pt x="360132" y="1886653"/>
                  <a:pt x="362783" y="1888937"/>
                </a:cubicBezTo>
                <a:cubicBezTo>
                  <a:pt x="365937" y="1891632"/>
                  <a:pt x="369000" y="1894418"/>
                  <a:pt x="372245" y="1897021"/>
                </a:cubicBezTo>
                <a:cubicBezTo>
                  <a:pt x="381615" y="1904649"/>
                  <a:pt x="390985" y="1912139"/>
                  <a:pt x="400538" y="1919584"/>
                </a:cubicBezTo>
                <a:cubicBezTo>
                  <a:pt x="409268" y="1926389"/>
                  <a:pt x="418135" y="1933011"/>
                  <a:pt x="426957" y="1939680"/>
                </a:cubicBezTo>
                <a:cubicBezTo>
                  <a:pt x="444554" y="1952925"/>
                  <a:pt x="462151" y="1966444"/>
                  <a:pt x="480617" y="1978502"/>
                </a:cubicBezTo>
                <a:cubicBezTo>
                  <a:pt x="490216" y="1984759"/>
                  <a:pt x="499860" y="1990879"/>
                  <a:pt x="509778" y="1996588"/>
                </a:cubicBezTo>
                <a:cubicBezTo>
                  <a:pt x="519834" y="2002434"/>
                  <a:pt x="529981" y="2008098"/>
                  <a:pt x="540174" y="2013716"/>
                </a:cubicBezTo>
                <a:cubicBezTo>
                  <a:pt x="560239" y="2024768"/>
                  <a:pt x="580259" y="2035913"/>
                  <a:pt x="600964" y="2045778"/>
                </a:cubicBezTo>
                <a:cubicBezTo>
                  <a:pt x="621807" y="2055735"/>
                  <a:pt x="642924" y="2065052"/>
                  <a:pt x="664040" y="2074369"/>
                </a:cubicBezTo>
                <a:cubicBezTo>
                  <a:pt x="685112" y="2083687"/>
                  <a:pt x="706228" y="2092730"/>
                  <a:pt x="727574" y="2101271"/>
                </a:cubicBezTo>
                <a:cubicBezTo>
                  <a:pt x="738269" y="2105518"/>
                  <a:pt x="748919" y="2109903"/>
                  <a:pt x="759614" y="2113968"/>
                </a:cubicBezTo>
                <a:cubicBezTo>
                  <a:pt x="770447" y="2118033"/>
                  <a:pt x="781234" y="2122189"/>
                  <a:pt x="792204" y="2125660"/>
                </a:cubicBezTo>
                <a:cubicBezTo>
                  <a:pt x="814280" y="2132648"/>
                  <a:pt x="836540" y="2139042"/>
                  <a:pt x="858617" y="2146122"/>
                </a:cubicBezTo>
                <a:cubicBezTo>
                  <a:pt x="880190" y="2153064"/>
                  <a:pt x="901673" y="2160463"/>
                  <a:pt x="923521" y="2166446"/>
                </a:cubicBezTo>
                <a:cubicBezTo>
                  <a:pt x="945735" y="2172521"/>
                  <a:pt x="967994" y="2178230"/>
                  <a:pt x="990528" y="2183117"/>
                </a:cubicBezTo>
                <a:cubicBezTo>
                  <a:pt x="1013793" y="2188141"/>
                  <a:pt x="1037195" y="2192480"/>
                  <a:pt x="1060643" y="2196499"/>
                </a:cubicBezTo>
                <a:cubicBezTo>
                  <a:pt x="1082857" y="2200290"/>
                  <a:pt x="1105208" y="2203761"/>
                  <a:pt x="1127696" y="2205542"/>
                </a:cubicBezTo>
                <a:cubicBezTo>
                  <a:pt x="1174683" y="2209196"/>
                  <a:pt x="1221853" y="2209561"/>
                  <a:pt x="1268977" y="2209653"/>
                </a:cubicBezTo>
                <a:cubicBezTo>
                  <a:pt x="1269891" y="2209653"/>
                  <a:pt x="1270851" y="2209653"/>
                  <a:pt x="1271811" y="2209653"/>
                </a:cubicBezTo>
                <a:cubicBezTo>
                  <a:pt x="1281821" y="2209653"/>
                  <a:pt x="1291922" y="2209516"/>
                  <a:pt x="1301932" y="2208785"/>
                </a:cubicBezTo>
                <a:cubicBezTo>
                  <a:pt x="1314044" y="2207917"/>
                  <a:pt x="1326065" y="2206821"/>
                  <a:pt x="1338132" y="2205497"/>
                </a:cubicBezTo>
                <a:cubicBezTo>
                  <a:pt x="1361306" y="2202893"/>
                  <a:pt x="1384388" y="2199605"/>
                  <a:pt x="1407424" y="2196271"/>
                </a:cubicBezTo>
                <a:cubicBezTo>
                  <a:pt x="1411767" y="2195631"/>
                  <a:pt x="1415423" y="2193028"/>
                  <a:pt x="1417571" y="2189465"/>
                </a:cubicBezTo>
                <a:cubicBezTo>
                  <a:pt x="1420634" y="2190973"/>
                  <a:pt x="1424245" y="2191429"/>
                  <a:pt x="1427673" y="2190653"/>
                </a:cubicBezTo>
                <a:cubicBezTo>
                  <a:pt x="1447098" y="2186405"/>
                  <a:pt x="1466478" y="2182112"/>
                  <a:pt x="1485858" y="2177773"/>
                </a:cubicBezTo>
                <a:cubicBezTo>
                  <a:pt x="1575582" y="2157129"/>
                  <a:pt x="1663203" y="2127396"/>
                  <a:pt x="1744013" y="2082865"/>
                </a:cubicBezTo>
                <a:cubicBezTo>
                  <a:pt x="1831405" y="2041850"/>
                  <a:pt x="1915964" y="1993437"/>
                  <a:pt x="1989050" y="1929906"/>
                </a:cubicBezTo>
                <a:cubicBezTo>
                  <a:pt x="2033980" y="1895697"/>
                  <a:pt x="2069495" y="1851485"/>
                  <a:pt x="2094543" y="1801017"/>
                </a:cubicBezTo>
                <a:cubicBezTo>
                  <a:pt x="2126949" y="1741505"/>
                  <a:pt x="2159995" y="1682084"/>
                  <a:pt x="2183626" y="1618462"/>
                </a:cubicBezTo>
                <a:cubicBezTo>
                  <a:pt x="2226820" y="1512546"/>
                  <a:pt x="2261511" y="1402748"/>
                  <a:pt x="2277235" y="1289205"/>
                </a:cubicBezTo>
                <a:cubicBezTo>
                  <a:pt x="2286468" y="1223162"/>
                  <a:pt x="2284959" y="1156433"/>
                  <a:pt x="2285005" y="1089934"/>
                </a:cubicBezTo>
                <a:cubicBezTo>
                  <a:pt x="2286833" y="991600"/>
                  <a:pt x="2278103" y="892261"/>
                  <a:pt x="2256255" y="796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2" name="Google Shape;22;p2"/>
          <p:cNvGrpSpPr/>
          <p:nvPr/>
        </p:nvGrpSpPr>
        <p:grpSpPr>
          <a:xfrm rot="974100">
            <a:off x="7206525" y="-68647"/>
            <a:ext cx="1263315" cy="1321681"/>
            <a:chOff x="14412547" y="-139060"/>
            <a:chExt cx="2526427" cy="2643151"/>
          </a:xfrm>
        </p:grpSpPr>
        <p:sp>
          <p:nvSpPr>
            <p:cNvPr id="23" name="Google Shape;23;p2"/>
            <p:cNvSpPr/>
            <p:nvPr/>
          </p:nvSpPr>
          <p:spPr>
            <a:xfrm>
              <a:off x="14412547" y="-139060"/>
              <a:ext cx="2526427" cy="964402"/>
            </a:xfrm>
            <a:custGeom>
              <a:avLst/>
              <a:gdLst/>
              <a:ahLst/>
              <a:cxnLst/>
              <a:rect l="l" t="t" r="r" b="b"/>
              <a:pathLst>
                <a:path w="2526427" h="964402" extrusionOk="0">
                  <a:moveTo>
                    <a:pt x="2475369" y="478333"/>
                  </a:moveTo>
                  <a:cubicBezTo>
                    <a:pt x="2405406" y="428536"/>
                    <a:pt x="2336130" y="377735"/>
                    <a:pt x="2267488" y="326036"/>
                  </a:cubicBezTo>
                  <a:cubicBezTo>
                    <a:pt x="2216351" y="290988"/>
                    <a:pt x="2164632" y="256681"/>
                    <a:pt x="2111485" y="224752"/>
                  </a:cubicBezTo>
                  <a:cubicBezTo>
                    <a:pt x="2046440" y="189968"/>
                    <a:pt x="1977851" y="161898"/>
                    <a:pt x="1908733" y="136101"/>
                  </a:cubicBezTo>
                  <a:cubicBezTo>
                    <a:pt x="1807411" y="101582"/>
                    <a:pt x="1706511" y="62887"/>
                    <a:pt x="1599900" y="48508"/>
                  </a:cubicBezTo>
                  <a:cubicBezTo>
                    <a:pt x="1534748" y="38147"/>
                    <a:pt x="1470655" y="22077"/>
                    <a:pt x="1405186" y="13672"/>
                  </a:cubicBezTo>
                  <a:cubicBezTo>
                    <a:pt x="1309363" y="2360"/>
                    <a:pt x="1212641" y="-2504"/>
                    <a:pt x="1116131" y="1249"/>
                  </a:cubicBezTo>
                  <a:cubicBezTo>
                    <a:pt x="1062931" y="2835"/>
                    <a:pt x="1010101" y="8967"/>
                    <a:pt x="957060" y="13408"/>
                  </a:cubicBezTo>
                  <a:cubicBezTo>
                    <a:pt x="911475" y="16580"/>
                    <a:pt x="863670" y="18483"/>
                    <a:pt x="818402" y="26782"/>
                  </a:cubicBezTo>
                  <a:cubicBezTo>
                    <a:pt x="725012" y="46394"/>
                    <a:pt x="633261" y="73724"/>
                    <a:pt x="541034" y="98358"/>
                  </a:cubicBezTo>
                  <a:cubicBezTo>
                    <a:pt x="439182" y="130868"/>
                    <a:pt x="341085" y="176753"/>
                    <a:pt x="251819" y="235747"/>
                  </a:cubicBezTo>
                  <a:cubicBezTo>
                    <a:pt x="209513" y="266724"/>
                    <a:pt x="167313" y="297807"/>
                    <a:pt x="126646" y="330794"/>
                  </a:cubicBezTo>
                  <a:cubicBezTo>
                    <a:pt x="80850" y="374617"/>
                    <a:pt x="25694" y="415215"/>
                    <a:pt x="1103" y="475478"/>
                  </a:cubicBezTo>
                  <a:cubicBezTo>
                    <a:pt x="416" y="477434"/>
                    <a:pt x="-483" y="480923"/>
                    <a:pt x="310" y="483460"/>
                  </a:cubicBezTo>
                  <a:cubicBezTo>
                    <a:pt x="-2017" y="505874"/>
                    <a:pt x="43145" y="583793"/>
                    <a:pt x="46847" y="595740"/>
                  </a:cubicBezTo>
                  <a:cubicBezTo>
                    <a:pt x="66096" y="634964"/>
                    <a:pt x="91691" y="670593"/>
                    <a:pt x="110200" y="710187"/>
                  </a:cubicBezTo>
                  <a:cubicBezTo>
                    <a:pt x="122416" y="734609"/>
                    <a:pt x="133574" y="759560"/>
                    <a:pt x="147958" y="782767"/>
                  </a:cubicBezTo>
                  <a:cubicBezTo>
                    <a:pt x="156155" y="793709"/>
                    <a:pt x="161919" y="810890"/>
                    <a:pt x="176673" y="813956"/>
                  </a:cubicBezTo>
                  <a:cubicBezTo>
                    <a:pt x="177519" y="814062"/>
                    <a:pt x="178365" y="814114"/>
                    <a:pt x="179212" y="814220"/>
                  </a:cubicBezTo>
                  <a:cubicBezTo>
                    <a:pt x="187620" y="814220"/>
                    <a:pt x="195447" y="807982"/>
                    <a:pt x="197086" y="799683"/>
                  </a:cubicBezTo>
                  <a:cubicBezTo>
                    <a:pt x="215489" y="796035"/>
                    <a:pt x="249069" y="767543"/>
                    <a:pt x="261603" y="760089"/>
                  </a:cubicBezTo>
                  <a:cubicBezTo>
                    <a:pt x="322206" y="721235"/>
                    <a:pt x="387674" y="691421"/>
                    <a:pt x="451398" y="657853"/>
                  </a:cubicBezTo>
                  <a:cubicBezTo>
                    <a:pt x="540505" y="618471"/>
                    <a:pt x="627602" y="573855"/>
                    <a:pt x="718983" y="540076"/>
                  </a:cubicBezTo>
                  <a:cubicBezTo>
                    <a:pt x="870756" y="491231"/>
                    <a:pt x="1026230" y="451320"/>
                    <a:pt x="1187628" y="452218"/>
                  </a:cubicBezTo>
                  <a:cubicBezTo>
                    <a:pt x="1246116" y="448465"/>
                    <a:pt x="1300532" y="450474"/>
                    <a:pt x="1359179" y="461575"/>
                  </a:cubicBezTo>
                  <a:cubicBezTo>
                    <a:pt x="1439296" y="469716"/>
                    <a:pt x="1514495" y="492288"/>
                    <a:pt x="1589482" y="521627"/>
                  </a:cubicBezTo>
                  <a:cubicBezTo>
                    <a:pt x="1691386" y="567881"/>
                    <a:pt x="1785517" y="632373"/>
                    <a:pt x="1881658" y="689729"/>
                  </a:cubicBezTo>
                  <a:cubicBezTo>
                    <a:pt x="1956698" y="732653"/>
                    <a:pt x="2026556" y="783243"/>
                    <a:pt x="2094510" y="836422"/>
                  </a:cubicBezTo>
                  <a:cubicBezTo>
                    <a:pt x="2129994" y="871206"/>
                    <a:pt x="2163468" y="907734"/>
                    <a:pt x="2204505" y="936385"/>
                  </a:cubicBezTo>
                  <a:cubicBezTo>
                    <a:pt x="2218360" y="944579"/>
                    <a:pt x="2226875" y="963028"/>
                    <a:pt x="2244008" y="964349"/>
                  </a:cubicBezTo>
                  <a:cubicBezTo>
                    <a:pt x="2244273" y="964349"/>
                    <a:pt x="2244484" y="964349"/>
                    <a:pt x="2244802" y="964402"/>
                  </a:cubicBezTo>
                  <a:cubicBezTo>
                    <a:pt x="2250566" y="964402"/>
                    <a:pt x="2255431" y="961495"/>
                    <a:pt x="2258604" y="957319"/>
                  </a:cubicBezTo>
                  <a:cubicBezTo>
                    <a:pt x="2259662" y="957477"/>
                    <a:pt x="2260666" y="957636"/>
                    <a:pt x="2261671" y="957636"/>
                  </a:cubicBezTo>
                  <a:cubicBezTo>
                    <a:pt x="2274152" y="957636"/>
                    <a:pt x="2280921" y="943363"/>
                    <a:pt x="2285098" y="931892"/>
                  </a:cubicBezTo>
                  <a:cubicBezTo>
                    <a:pt x="2311539" y="886853"/>
                    <a:pt x="2340043" y="842819"/>
                    <a:pt x="2363523" y="796035"/>
                  </a:cubicBezTo>
                  <a:cubicBezTo>
                    <a:pt x="2394459" y="731279"/>
                    <a:pt x="2432376" y="677888"/>
                    <a:pt x="2466485" y="615933"/>
                  </a:cubicBezTo>
                  <a:cubicBezTo>
                    <a:pt x="2480235" y="590718"/>
                    <a:pt x="2499272" y="567776"/>
                    <a:pt x="2511330" y="541767"/>
                  </a:cubicBezTo>
                  <a:cubicBezTo>
                    <a:pt x="2515719" y="540922"/>
                    <a:pt x="2519791" y="538596"/>
                    <a:pt x="2522646" y="534842"/>
                  </a:cubicBezTo>
                  <a:cubicBezTo>
                    <a:pt x="2539992" y="507407"/>
                    <a:pt x="2493032" y="493927"/>
                    <a:pt x="2475369" y="4783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 name="Google Shape;24;p2"/>
            <p:cNvSpPr/>
            <p:nvPr/>
          </p:nvSpPr>
          <p:spPr>
            <a:xfrm>
              <a:off x="14687370" y="551606"/>
              <a:ext cx="1908408" cy="775504"/>
            </a:xfrm>
            <a:custGeom>
              <a:avLst/>
              <a:gdLst/>
              <a:ahLst/>
              <a:cxnLst/>
              <a:rect l="l" t="t" r="r" b="b"/>
              <a:pathLst>
                <a:path w="1908408" h="775504" extrusionOk="0">
                  <a:moveTo>
                    <a:pt x="1878968" y="370631"/>
                  </a:moveTo>
                  <a:cubicBezTo>
                    <a:pt x="1852738" y="342244"/>
                    <a:pt x="1821485" y="319355"/>
                    <a:pt x="1788909" y="298791"/>
                  </a:cubicBezTo>
                  <a:cubicBezTo>
                    <a:pt x="1734070" y="258827"/>
                    <a:pt x="1672990" y="222088"/>
                    <a:pt x="1611382" y="192697"/>
                  </a:cubicBezTo>
                  <a:cubicBezTo>
                    <a:pt x="1553899" y="160186"/>
                    <a:pt x="1498373" y="128944"/>
                    <a:pt x="1437135" y="102883"/>
                  </a:cubicBezTo>
                  <a:cubicBezTo>
                    <a:pt x="1394987" y="89826"/>
                    <a:pt x="1354321" y="72646"/>
                    <a:pt x="1312120" y="60171"/>
                  </a:cubicBezTo>
                  <a:cubicBezTo>
                    <a:pt x="1253527" y="46109"/>
                    <a:pt x="1194298" y="33581"/>
                    <a:pt x="1134488" y="26550"/>
                  </a:cubicBezTo>
                  <a:cubicBezTo>
                    <a:pt x="1095567" y="22797"/>
                    <a:pt x="1056486" y="21105"/>
                    <a:pt x="1017829" y="14868"/>
                  </a:cubicBezTo>
                  <a:cubicBezTo>
                    <a:pt x="879647" y="-4956"/>
                    <a:pt x="738028" y="-4956"/>
                    <a:pt x="599846" y="14868"/>
                  </a:cubicBezTo>
                  <a:cubicBezTo>
                    <a:pt x="480226" y="35220"/>
                    <a:pt x="367851" y="82531"/>
                    <a:pt x="254471" y="123975"/>
                  </a:cubicBezTo>
                  <a:cubicBezTo>
                    <a:pt x="189266" y="148821"/>
                    <a:pt x="126654" y="180010"/>
                    <a:pt x="64781" y="212150"/>
                  </a:cubicBezTo>
                  <a:cubicBezTo>
                    <a:pt x="47912" y="221718"/>
                    <a:pt x="30566" y="230863"/>
                    <a:pt x="14543" y="241911"/>
                  </a:cubicBezTo>
                  <a:cubicBezTo>
                    <a:pt x="7456" y="246933"/>
                    <a:pt x="159" y="253805"/>
                    <a:pt x="0" y="263109"/>
                  </a:cubicBezTo>
                  <a:cubicBezTo>
                    <a:pt x="0" y="264166"/>
                    <a:pt x="212" y="265171"/>
                    <a:pt x="582" y="266122"/>
                  </a:cubicBezTo>
                  <a:cubicBezTo>
                    <a:pt x="317" y="268078"/>
                    <a:pt x="264" y="270140"/>
                    <a:pt x="582" y="272307"/>
                  </a:cubicBezTo>
                  <a:cubicBezTo>
                    <a:pt x="6029" y="327549"/>
                    <a:pt x="32893" y="377874"/>
                    <a:pt x="49604" y="430260"/>
                  </a:cubicBezTo>
                  <a:cubicBezTo>
                    <a:pt x="72978" y="502047"/>
                    <a:pt x="85617" y="576160"/>
                    <a:pt x="119144" y="644776"/>
                  </a:cubicBezTo>
                  <a:cubicBezTo>
                    <a:pt x="122423" y="651013"/>
                    <a:pt x="128716" y="653921"/>
                    <a:pt x="135062" y="653974"/>
                  </a:cubicBezTo>
                  <a:cubicBezTo>
                    <a:pt x="137442" y="653974"/>
                    <a:pt x="139768" y="653551"/>
                    <a:pt x="142042" y="652758"/>
                  </a:cubicBezTo>
                  <a:cubicBezTo>
                    <a:pt x="144528" y="653075"/>
                    <a:pt x="147119" y="652599"/>
                    <a:pt x="149446" y="651331"/>
                  </a:cubicBezTo>
                  <a:cubicBezTo>
                    <a:pt x="184930" y="618926"/>
                    <a:pt x="227236" y="594715"/>
                    <a:pt x="269806" y="572619"/>
                  </a:cubicBezTo>
                  <a:cubicBezTo>
                    <a:pt x="345270" y="532602"/>
                    <a:pt x="419094" y="491475"/>
                    <a:pt x="497360" y="456004"/>
                  </a:cubicBezTo>
                  <a:cubicBezTo>
                    <a:pt x="567588" y="429996"/>
                    <a:pt x="640883" y="406683"/>
                    <a:pt x="715500" y="394895"/>
                  </a:cubicBezTo>
                  <a:cubicBezTo>
                    <a:pt x="788319" y="388446"/>
                    <a:pt x="863624" y="383265"/>
                    <a:pt x="937818" y="390138"/>
                  </a:cubicBezTo>
                  <a:cubicBezTo>
                    <a:pt x="1010690" y="394525"/>
                    <a:pt x="1083457" y="406155"/>
                    <a:pt x="1154266" y="423811"/>
                  </a:cubicBezTo>
                  <a:cubicBezTo>
                    <a:pt x="1183457" y="436234"/>
                    <a:pt x="1212384" y="449343"/>
                    <a:pt x="1242421" y="459704"/>
                  </a:cubicBezTo>
                  <a:cubicBezTo>
                    <a:pt x="1270925" y="470118"/>
                    <a:pt x="1295885" y="487563"/>
                    <a:pt x="1323755" y="499404"/>
                  </a:cubicBezTo>
                  <a:cubicBezTo>
                    <a:pt x="1392819" y="524408"/>
                    <a:pt x="1454533" y="564002"/>
                    <a:pt x="1515083" y="604812"/>
                  </a:cubicBezTo>
                  <a:cubicBezTo>
                    <a:pt x="1558130" y="630979"/>
                    <a:pt x="1597474" y="666026"/>
                    <a:pt x="1632747" y="702396"/>
                  </a:cubicBezTo>
                  <a:cubicBezTo>
                    <a:pt x="1642583" y="713920"/>
                    <a:pt x="1653583" y="725074"/>
                    <a:pt x="1662678" y="737391"/>
                  </a:cubicBezTo>
                  <a:cubicBezTo>
                    <a:pt x="1665693" y="739558"/>
                    <a:pt x="1668390" y="742201"/>
                    <a:pt x="1670822" y="745108"/>
                  </a:cubicBezTo>
                  <a:cubicBezTo>
                    <a:pt x="1671616" y="746007"/>
                    <a:pt x="1672356" y="746959"/>
                    <a:pt x="1673096" y="747910"/>
                  </a:cubicBezTo>
                  <a:cubicBezTo>
                    <a:pt x="1673519" y="748492"/>
                    <a:pt x="1673995" y="749073"/>
                    <a:pt x="1674418" y="749655"/>
                  </a:cubicBezTo>
                  <a:cubicBezTo>
                    <a:pt x="1675476" y="751135"/>
                    <a:pt x="1676481" y="752615"/>
                    <a:pt x="1677485" y="754095"/>
                  </a:cubicBezTo>
                  <a:cubicBezTo>
                    <a:pt x="1677697" y="754412"/>
                    <a:pt x="1677909" y="754782"/>
                    <a:pt x="1678120" y="755099"/>
                  </a:cubicBezTo>
                  <a:cubicBezTo>
                    <a:pt x="1679231" y="756791"/>
                    <a:pt x="1680341" y="758536"/>
                    <a:pt x="1681399" y="760227"/>
                  </a:cubicBezTo>
                  <a:cubicBezTo>
                    <a:pt x="1682456" y="761919"/>
                    <a:pt x="1683567" y="763610"/>
                    <a:pt x="1684625" y="765249"/>
                  </a:cubicBezTo>
                  <a:cubicBezTo>
                    <a:pt x="1686899" y="768685"/>
                    <a:pt x="1689225" y="772121"/>
                    <a:pt x="1691552" y="775504"/>
                  </a:cubicBezTo>
                  <a:cubicBezTo>
                    <a:pt x="1692398" y="774764"/>
                    <a:pt x="1693192" y="774024"/>
                    <a:pt x="1693985" y="773337"/>
                  </a:cubicBezTo>
                  <a:cubicBezTo>
                    <a:pt x="1694672" y="772703"/>
                    <a:pt x="1695360" y="772068"/>
                    <a:pt x="1696047" y="771434"/>
                  </a:cubicBezTo>
                  <a:cubicBezTo>
                    <a:pt x="1697211" y="769584"/>
                    <a:pt x="1698427" y="767786"/>
                    <a:pt x="1699590" y="765936"/>
                  </a:cubicBezTo>
                  <a:cubicBezTo>
                    <a:pt x="1705196" y="763452"/>
                    <a:pt x="1709691" y="758483"/>
                    <a:pt x="1710220" y="751822"/>
                  </a:cubicBezTo>
                  <a:cubicBezTo>
                    <a:pt x="1710273" y="751029"/>
                    <a:pt x="1710167" y="750236"/>
                    <a:pt x="1710114" y="749443"/>
                  </a:cubicBezTo>
                  <a:cubicBezTo>
                    <a:pt x="1727988" y="721902"/>
                    <a:pt x="1746339" y="694731"/>
                    <a:pt x="1763208" y="666608"/>
                  </a:cubicBezTo>
                  <a:cubicBezTo>
                    <a:pt x="1805567" y="587103"/>
                    <a:pt x="1858925" y="514417"/>
                    <a:pt x="1894833" y="431476"/>
                  </a:cubicBezTo>
                  <a:cubicBezTo>
                    <a:pt x="1895890" y="428833"/>
                    <a:pt x="1898323" y="425502"/>
                    <a:pt x="1899381" y="422331"/>
                  </a:cubicBezTo>
                  <a:cubicBezTo>
                    <a:pt x="1907842" y="416569"/>
                    <a:pt x="1912019" y="404093"/>
                    <a:pt x="1904457" y="394948"/>
                  </a:cubicBezTo>
                  <a:cubicBezTo>
                    <a:pt x="1896102" y="386702"/>
                    <a:pt x="1886266" y="379935"/>
                    <a:pt x="1878968" y="37063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 name="Google Shape;25;p2"/>
            <p:cNvSpPr/>
            <p:nvPr/>
          </p:nvSpPr>
          <p:spPr>
            <a:xfrm>
              <a:off x="14934156" y="1216540"/>
              <a:ext cx="1363784" cy="683228"/>
            </a:xfrm>
            <a:custGeom>
              <a:avLst/>
              <a:gdLst/>
              <a:ahLst/>
              <a:cxnLst/>
              <a:rect l="l" t="t" r="r" b="b"/>
              <a:pathLst>
                <a:path w="1363784" h="683228" extrusionOk="0">
                  <a:moveTo>
                    <a:pt x="1264436" y="230409"/>
                  </a:moveTo>
                  <a:cubicBezTo>
                    <a:pt x="1232336" y="204242"/>
                    <a:pt x="1201876" y="176014"/>
                    <a:pt x="1165440" y="155820"/>
                  </a:cubicBezTo>
                  <a:cubicBezTo>
                    <a:pt x="1092673" y="114852"/>
                    <a:pt x="1015677" y="81972"/>
                    <a:pt x="937781" y="51999"/>
                  </a:cubicBezTo>
                  <a:cubicBezTo>
                    <a:pt x="856394" y="25515"/>
                    <a:pt x="771359" y="11400"/>
                    <a:pt x="686483" y="1568"/>
                  </a:cubicBezTo>
                  <a:cubicBezTo>
                    <a:pt x="659513" y="-864"/>
                    <a:pt x="632384" y="35"/>
                    <a:pt x="605255" y="934"/>
                  </a:cubicBezTo>
                  <a:cubicBezTo>
                    <a:pt x="589444" y="1462"/>
                    <a:pt x="573526" y="1991"/>
                    <a:pt x="557714" y="1885"/>
                  </a:cubicBezTo>
                  <a:cubicBezTo>
                    <a:pt x="499861" y="1515"/>
                    <a:pt x="443065" y="13304"/>
                    <a:pt x="386639" y="24827"/>
                  </a:cubicBezTo>
                  <a:cubicBezTo>
                    <a:pt x="317892" y="38836"/>
                    <a:pt x="248299" y="54748"/>
                    <a:pt x="184099" y="83716"/>
                  </a:cubicBezTo>
                  <a:cubicBezTo>
                    <a:pt x="131534" y="107398"/>
                    <a:pt x="79921" y="133883"/>
                    <a:pt x="33649" y="168560"/>
                  </a:cubicBezTo>
                  <a:cubicBezTo>
                    <a:pt x="25716" y="172842"/>
                    <a:pt x="-13734" y="210004"/>
                    <a:pt x="4986" y="207308"/>
                  </a:cubicBezTo>
                  <a:cubicBezTo>
                    <a:pt x="8477" y="263290"/>
                    <a:pt x="32538" y="316205"/>
                    <a:pt x="51734" y="368327"/>
                  </a:cubicBezTo>
                  <a:cubicBezTo>
                    <a:pt x="73310" y="425736"/>
                    <a:pt x="88541" y="485946"/>
                    <a:pt x="110381" y="543355"/>
                  </a:cubicBezTo>
                  <a:cubicBezTo>
                    <a:pt x="113977" y="551443"/>
                    <a:pt x="120587" y="554879"/>
                    <a:pt x="127092" y="554826"/>
                  </a:cubicBezTo>
                  <a:cubicBezTo>
                    <a:pt x="127462" y="554826"/>
                    <a:pt x="127885" y="554773"/>
                    <a:pt x="128255" y="554773"/>
                  </a:cubicBezTo>
                  <a:cubicBezTo>
                    <a:pt x="128308" y="555037"/>
                    <a:pt x="128361" y="555354"/>
                    <a:pt x="128467" y="555619"/>
                  </a:cubicBezTo>
                  <a:cubicBezTo>
                    <a:pt x="126722" y="560059"/>
                    <a:pt x="132274" y="562438"/>
                    <a:pt x="133015" y="557575"/>
                  </a:cubicBezTo>
                  <a:cubicBezTo>
                    <a:pt x="195205" y="541399"/>
                    <a:pt x="246977" y="499902"/>
                    <a:pt x="308109" y="480078"/>
                  </a:cubicBezTo>
                  <a:cubicBezTo>
                    <a:pt x="464112" y="426740"/>
                    <a:pt x="633812" y="445559"/>
                    <a:pt x="792777" y="474951"/>
                  </a:cubicBezTo>
                  <a:cubicBezTo>
                    <a:pt x="832068" y="484677"/>
                    <a:pt x="871783" y="498263"/>
                    <a:pt x="910916" y="509681"/>
                  </a:cubicBezTo>
                  <a:cubicBezTo>
                    <a:pt x="956025" y="526069"/>
                    <a:pt x="997908" y="549381"/>
                    <a:pt x="1039632" y="572746"/>
                  </a:cubicBezTo>
                  <a:cubicBezTo>
                    <a:pt x="1082467" y="593891"/>
                    <a:pt x="1113562" y="635547"/>
                    <a:pt x="1153753" y="660339"/>
                  </a:cubicBezTo>
                  <a:cubicBezTo>
                    <a:pt x="1158512" y="659176"/>
                    <a:pt x="1163695" y="659440"/>
                    <a:pt x="1168295" y="661661"/>
                  </a:cubicBezTo>
                  <a:cubicBezTo>
                    <a:pt x="1175276" y="664938"/>
                    <a:pt x="1181463" y="670436"/>
                    <a:pt x="1187703" y="675035"/>
                  </a:cubicBezTo>
                  <a:cubicBezTo>
                    <a:pt x="1188126" y="675352"/>
                    <a:pt x="1188655" y="675722"/>
                    <a:pt x="1189078" y="676039"/>
                  </a:cubicBezTo>
                  <a:cubicBezTo>
                    <a:pt x="1189078" y="676039"/>
                    <a:pt x="1189078" y="676039"/>
                    <a:pt x="1189131" y="676039"/>
                  </a:cubicBezTo>
                  <a:cubicBezTo>
                    <a:pt x="1192357" y="678418"/>
                    <a:pt x="1195688" y="680850"/>
                    <a:pt x="1198967" y="683228"/>
                  </a:cubicBezTo>
                  <a:lnTo>
                    <a:pt x="1198967" y="683176"/>
                  </a:lnTo>
                  <a:cubicBezTo>
                    <a:pt x="1200712" y="679951"/>
                    <a:pt x="1202352" y="676674"/>
                    <a:pt x="1204044" y="673449"/>
                  </a:cubicBezTo>
                  <a:cubicBezTo>
                    <a:pt x="1209068" y="669907"/>
                    <a:pt x="1211923" y="663934"/>
                    <a:pt x="1212135" y="657855"/>
                  </a:cubicBezTo>
                  <a:cubicBezTo>
                    <a:pt x="1223187" y="635758"/>
                    <a:pt x="1233447" y="613344"/>
                    <a:pt x="1243706" y="590825"/>
                  </a:cubicBezTo>
                  <a:cubicBezTo>
                    <a:pt x="1259518" y="560429"/>
                    <a:pt x="1279084" y="531883"/>
                    <a:pt x="1292093" y="500060"/>
                  </a:cubicBezTo>
                  <a:cubicBezTo>
                    <a:pt x="1303675" y="468448"/>
                    <a:pt x="1318112" y="438106"/>
                    <a:pt x="1331068" y="407022"/>
                  </a:cubicBezTo>
                  <a:cubicBezTo>
                    <a:pt x="1331755" y="400890"/>
                    <a:pt x="1348678" y="368221"/>
                    <a:pt x="1352644" y="350248"/>
                  </a:cubicBezTo>
                  <a:cubicBezTo>
                    <a:pt x="1362374" y="345226"/>
                    <a:pt x="1368085" y="332064"/>
                    <a:pt x="1359783" y="321544"/>
                  </a:cubicBezTo>
                  <a:cubicBezTo>
                    <a:pt x="1329799" y="289298"/>
                    <a:pt x="1300555" y="256100"/>
                    <a:pt x="1264436" y="230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 name="Google Shape;26;p2"/>
            <p:cNvSpPr/>
            <p:nvPr/>
          </p:nvSpPr>
          <p:spPr>
            <a:xfrm>
              <a:off x="15300828" y="1969908"/>
              <a:ext cx="578312" cy="534183"/>
            </a:xfrm>
            <a:custGeom>
              <a:avLst/>
              <a:gdLst/>
              <a:ahLst/>
              <a:cxnLst/>
              <a:rect l="l" t="t" r="r" b="b"/>
              <a:pathLst>
                <a:path w="578312" h="534183" extrusionOk="0">
                  <a:moveTo>
                    <a:pt x="542394" y="119319"/>
                  </a:moveTo>
                  <a:cubicBezTo>
                    <a:pt x="537106" y="108218"/>
                    <a:pt x="531923" y="97011"/>
                    <a:pt x="524096" y="87496"/>
                  </a:cubicBezTo>
                  <a:cubicBezTo>
                    <a:pt x="510612" y="69259"/>
                    <a:pt x="492737" y="54880"/>
                    <a:pt x="474651" y="41347"/>
                  </a:cubicBezTo>
                  <a:cubicBezTo>
                    <a:pt x="420605" y="11427"/>
                    <a:pt x="355824" y="-3639"/>
                    <a:pt x="293899" y="749"/>
                  </a:cubicBezTo>
                  <a:cubicBezTo>
                    <a:pt x="185649" y="12907"/>
                    <a:pt x="61428" y="57047"/>
                    <a:pt x="20602" y="167530"/>
                  </a:cubicBezTo>
                  <a:cubicBezTo>
                    <a:pt x="2940" y="211353"/>
                    <a:pt x="-2613" y="260832"/>
                    <a:pt x="1089" y="307721"/>
                  </a:cubicBezTo>
                  <a:cubicBezTo>
                    <a:pt x="11136" y="354081"/>
                    <a:pt x="28006" y="400706"/>
                    <a:pt x="63014" y="434115"/>
                  </a:cubicBezTo>
                  <a:cubicBezTo>
                    <a:pt x="134934" y="511188"/>
                    <a:pt x="244718" y="532545"/>
                    <a:pt x="346094" y="533760"/>
                  </a:cubicBezTo>
                  <a:cubicBezTo>
                    <a:pt x="350589" y="534025"/>
                    <a:pt x="355031" y="534183"/>
                    <a:pt x="359473" y="534183"/>
                  </a:cubicBezTo>
                  <a:cubicBezTo>
                    <a:pt x="443504" y="534130"/>
                    <a:pt x="513361" y="480845"/>
                    <a:pt x="544298" y="402609"/>
                  </a:cubicBezTo>
                  <a:cubicBezTo>
                    <a:pt x="578090" y="328443"/>
                    <a:pt x="589830" y="240744"/>
                    <a:pt x="565133" y="162138"/>
                  </a:cubicBezTo>
                  <a:cubicBezTo>
                    <a:pt x="559739" y="146861"/>
                    <a:pt x="549692" y="133698"/>
                    <a:pt x="542394" y="1193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7" name="Google Shape;27;p2"/>
          <p:cNvSpPr/>
          <p:nvPr/>
        </p:nvSpPr>
        <p:spPr>
          <a:xfrm>
            <a:off x="514334" y="-58114"/>
            <a:ext cx="1224208" cy="1342624"/>
          </a:xfrm>
          <a:custGeom>
            <a:avLst/>
            <a:gdLst/>
            <a:ahLst/>
            <a:cxnLst/>
            <a:rect l="l" t="t" r="r" b="b"/>
            <a:pathLst>
              <a:path w="2448415" h="2685248" extrusionOk="0">
                <a:moveTo>
                  <a:pt x="2447067" y="918741"/>
                </a:moveTo>
                <a:cubicBezTo>
                  <a:pt x="2443197" y="892693"/>
                  <a:pt x="2438897" y="866753"/>
                  <a:pt x="2435081" y="840759"/>
                </a:cubicBezTo>
                <a:cubicBezTo>
                  <a:pt x="2432017" y="821801"/>
                  <a:pt x="2426589" y="803326"/>
                  <a:pt x="2424063" y="784260"/>
                </a:cubicBezTo>
                <a:cubicBezTo>
                  <a:pt x="2419978" y="768470"/>
                  <a:pt x="2428148" y="745645"/>
                  <a:pt x="2409980" y="737160"/>
                </a:cubicBezTo>
                <a:cubicBezTo>
                  <a:pt x="2387943" y="729265"/>
                  <a:pt x="2363272" y="734958"/>
                  <a:pt x="2340537" y="736945"/>
                </a:cubicBezTo>
                <a:cubicBezTo>
                  <a:pt x="2303557" y="741402"/>
                  <a:pt x="2266632" y="745001"/>
                  <a:pt x="2229545" y="747740"/>
                </a:cubicBezTo>
                <a:cubicBezTo>
                  <a:pt x="2164777" y="753594"/>
                  <a:pt x="2099848" y="759179"/>
                  <a:pt x="2035188" y="766430"/>
                </a:cubicBezTo>
                <a:cubicBezTo>
                  <a:pt x="1987190" y="774915"/>
                  <a:pt x="1938977" y="782756"/>
                  <a:pt x="1890119" y="783830"/>
                </a:cubicBezTo>
                <a:cubicBezTo>
                  <a:pt x="1857547" y="785495"/>
                  <a:pt x="1826426" y="790705"/>
                  <a:pt x="1792726" y="787053"/>
                </a:cubicBezTo>
                <a:cubicBezTo>
                  <a:pt x="1797671" y="746236"/>
                  <a:pt x="1818740" y="708803"/>
                  <a:pt x="1829167" y="669221"/>
                </a:cubicBezTo>
                <a:cubicBezTo>
                  <a:pt x="1841799" y="622604"/>
                  <a:pt x="1845615" y="574215"/>
                  <a:pt x="1850398" y="526309"/>
                </a:cubicBezTo>
                <a:cubicBezTo>
                  <a:pt x="1860396" y="455309"/>
                  <a:pt x="1865663" y="386189"/>
                  <a:pt x="1871790" y="314384"/>
                </a:cubicBezTo>
                <a:cubicBezTo>
                  <a:pt x="1883400" y="236026"/>
                  <a:pt x="1886840" y="156917"/>
                  <a:pt x="1891946" y="77969"/>
                </a:cubicBezTo>
                <a:cubicBezTo>
                  <a:pt x="1892968" y="61749"/>
                  <a:pt x="1876467" y="50793"/>
                  <a:pt x="1861578" y="50632"/>
                </a:cubicBezTo>
                <a:cubicBezTo>
                  <a:pt x="1838681" y="50525"/>
                  <a:pt x="1815999" y="55627"/>
                  <a:pt x="1792941" y="52942"/>
                </a:cubicBezTo>
                <a:cubicBezTo>
                  <a:pt x="1774075" y="51492"/>
                  <a:pt x="1755370" y="48430"/>
                  <a:pt x="1736558" y="46443"/>
                </a:cubicBezTo>
                <a:cubicBezTo>
                  <a:pt x="1723335" y="44886"/>
                  <a:pt x="1707587" y="42147"/>
                  <a:pt x="1697912" y="53586"/>
                </a:cubicBezTo>
                <a:cubicBezTo>
                  <a:pt x="1677058" y="81191"/>
                  <a:pt x="1675176" y="118410"/>
                  <a:pt x="1669371" y="151439"/>
                </a:cubicBezTo>
                <a:cubicBezTo>
                  <a:pt x="1664373" y="187046"/>
                  <a:pt x="1656740" y="221526"/>
                  <a:pt x="1649430" y="256918"/>
                </a:cubicBezTo>
                <a:cubicBezTo>
                  <a:pt x="1639164" y="300528"/>
                  <a:pt x="1636262" y="345211"/>
                  <a:pt x="1632715" y="389734"/>
                </a:cubicBezTo>
                <a:cubicBezTo>
                  <a:pt x="1619868" y="499295"/>
                  <a:pt x="1605356" y="608802"/>
                  <a:pt x="1597133" y="718900"/>
                </a:cubicBezTo>
                <a:cubicBezTo>
                  <a:pt x="1563217" y="725291"/>
                  <a:pt x="1528172" y="722390"/>
                  <a:pt x="1493827" y="723196"/>
                </a:cubicBezTo>
                <a:cubicBezTo>
                  <a:pt x="1425350" y="725828"/>
                  <a:pt x="1357627" y="716536"/>
                  <a:pt x="1289634" y="709608"/>
                </a:cubicBezTo>
                <a:cubicBezTo>
                  <a:pt x="1251633" y="705634"/>
                  <a:pt x="1213257" y="708481"/>
                  <a:pt x="1175148" y="706601"/>
                </a:cubicBezTo>
                <a:cubicBezTo>
                  <a:pt x="1123764" y="700801"/>
                  <a:pt x="1072004" y="701606"/>
                  <a:pt x="1020458" y="698008"/>
                </a:cubicBezTo>
                <a:cubicBezTo>
                  <a:pt x="1021426" y="668469"/>
                  <a:pt x="1031531" y="640059"/>
                  <a:pt x="1033896" y="610628"/>
                </a:cubicBezTo>
                <a:cubicBezTo>
                  <a:pt x="1039432" y="542743"/>
                  <a:pt x="1046796" y="474214"/>
                  <a:pt x="1053837" y="406114"/>
                </a:cubicBezTo>
                <a:cubicBezTo>
                  <a:pt x="1061362" y="326790"/>
                  <a:pt x="1078024" y="248647"/>
                  <a:pt x="1084151" y="169162"/>
                </a:cubicBezTo>
                <a:cubicBezTo>
                  <a:pt x="1086731" y="121578"/>
                  <a:pt x="1095492" y="74693"/>
                  <a:pt x="1099416" y="27270"/>
                </a:cubicBezTo>
                <a:cubicBezTo>
                  <a:pt x="1096460" y="-10110"/>
                  <a:pt x="1046903" y="685"/>
                  <a:pt x="1021372" y="4069"/>
                </a:cubicBezTo>
                <a:cubicBezTo>
                  <a:pt x="981329" y="13575"/>
                  <a:pt x="939889" y="12286"/>
                  <a:pt x="899630" y="18623"/>
                </a:cubicBezTo>
                <a:cubicBezTo>
                  <a:pt x="883344" y="22275"/>
                  <a:pt x="871197" y="50686"/>
                  <a:pt x="893664" y="54231"/>
                </a:cubicBezTo>
                <a:cubicBezTo>
                  <a:pt x="871144" y="138549"/>
                  <a:pt x="866145" y="225983"/>
                  <a:pt x="853890" y="312128"/>
                </a:cubicBezTo>
                <a:cubicBezTo>
                  <a:pt x="835723" y="446555"/>
                  <a:pt x="809386" y="580284"/>
                  <a:pt x="805193" y="716214"/>
                </a:cubicBezTo>
                <a:cubicBezTo>
                  <a:pt x="767784" y="725828"/>
                  <a:pt x="729891" y="730661"/>
                  <a:pt x="691353" y="732541"/>
                </a:cubicBezTo>
                <a:cubicBezTo>
                  <a:pt x="637174" y="739308"/>
                  <a:pt x="585198" y="745484"/>
                  <a:pt x="530320" y="748384"/>
                </a:cubicBezTo>
                <a:cubicBezTo>
                  <a:pt x="465660" y="756924"/>
                  <a:pt x="400731" y="762670"/>
                  <a:pt x="335695" y="767611"/>
                </a:cubicBezTo>
                <a:cubicBezTo>
                  <a:pt x="266251" y="772874"/>
                  <a:pt x="197990" y="781682"/>
                  <a:pt x="128223" y="784743"/>
                </a:cubicBezTo>
                <a:cubicBezTo>
                  <a:pt x="111239" y="786032"/>
                  <a:pt x="93501" y="783186"/>
                  <a:pt x="76947" y="787053"/>
                </a:cubicBezTo>
                <a:cubicBezTo>
                  <a:pt x="67057" y="791188"/>
                  <a:pt x="62918" y="801822"/>
                  <a:pt x="60929" y="811597"/>
                </a:cubicBezTo>
                <a:cubicBezTo>
                  <a:pt x="53727" y="856871"/>
                  <a:pt x="56146" y="903112"/>
                  <a:pt x="55447" y="948762"/>
                </a:cubicBezTo>
                <a:cubicBezTo>
                  <a:pt x="53620" y="991190"/>
                  <a:pt x="54587" y="1007356"/>
                  <a:pt x="102478" y="1005476"/>
                </a:cubicBezTo>
                <a:cubicBezTo>
                  <a:pt x="140854" y="1002308"/>
                  <a:pt x="179285" y="1000965"/>
                  <a:pt x="217769" y="1001448"/>
                </a:cubicBezTo>
                <a:cubicBezTo>
                  <a:pt x="306832" y="999730"/>
                  <a:pt x="396270" y="1005960"/>
                  <a:pt x="485010" y="997044"/>
                </a:cubicBezTo>
                <a:cubicBezTo>
                  <a:pt x="586004" y="984047"/>
                  <a:pt x="686892" y="981577"/>
                  <a:pt x="788692" y="974058"/>
                </a:cubicBezTo>
                <a:cubicBezTo>
                  <a:pt x="788155" y="1007249"/>
                  <a:pt x="778211" y="1040654"/>
                  <a:pt x="777298" y="1074059"/>
                </a:cubicBezTo>
                <a:cubicBezTo>
                  <a:pt x="771278" y="1157734"/>
                  <a:pt x="762785" y="1241247"/>
                  <a:pt x="754132" y="1324653"/>
                </a:cubicBezTo>
                <a:cubicBezTo>
                  <a:pt x="749670" y="1371323"/>
                  <a:pt x="747198" y="1418316"/>
                  <a:pt x="741447" y="1464772"/>
                </a:cubicBezTo>
                <a:cubicBezTo>
                  <a:pt x="731933" y="1509080"/>
                  <a:pt x="725752" y="1554140"/>
                  <a:pt x="718227" y="1598877"/>
                </a:cubicBezTo>
                <a:cubicBezTo>
                  <a:pt x="673777" y="1608276"/>
                  <a:pt x="627338" y="1606611"/>
                  <a:pt x="582188" y="1611820"/>
                </a:cubicBezTo>
                <a:cubicBezTo>
                  <a:pt x="531127" y="1615848"/>
                  <a:pt x="481140" y="1628952"/>
                  <a:pt x="429810" y="1630134"/>
                </a:cubicBezTo>
                <a:cubicBezTo>
                  <a:pt x="346660" y="1633679"/>
                  <a:pt x="263510" y="1637975"/>
                  <a:pt x="180682" y="1646300"/>
                </a:cubicBezTo>
                <a:cubicBezTo>
                  <a:pt x="135587" y="1651939"/>
                  <a:pt x="90330" y="1655161"/>
                  <a:pt x="44912" y="1655913"/>
                </a:cubicBezTo>
                <a:cubicBezTo>
                  <a:pt x="-183" y="1652530"/>
                  <a:pt x="5030" y="1710962"/>
                  <a:pt x="3257" y="1741736"/>
                </a:cubicBezTo>
                <a:cubicBezTo>
                  <a:pt x="1967" y="1779813"/>
                  <a:pt x="1967" y="1817945"/>
                  <a:pt x="408" y="1855969"/>
                </a:cubicBezTo>
                <a:cubicBezTo>
                  <a:pt x="193" y="1864025"/>
                  <a:pt x="-1312" y="1872672"/>
                  <a:pt x="3257" y="1879868"/>
                </a:cubicBezTo>
                <a:cubicBezTo>
                  <a:pt x="18414" y="1904949"/>
                  <a:pt x="78720" y="1894637"/>
                  <a:pt x="105917" y="1896839"/>
                </a:cubicBezTo>
                <a:cubicBezTo>
                  <a:pt x="150529" y="1895873"/>
                  <a:pt x="195248" y="1899793"/>
                  <a:pt x="239753" y="1896356"/>
                </a:cubicBezTo>
                <a:cubicBezTo>
                  <a:pt x="267541" y="1893778"/>
                  <a:pt x="295168" y="1889911"/>
                  <a:pt x="322903" y="1886850"/>
                </a:cubicBezTo>
                <a:cubicBezTo>
                  <a:pt x="379124" y="1879868"/>
                  <a:pt x="435722" y="1878740"/>
                  <a:pt x="492212" y="1875733"/>
                </a:cubicBezTo>
                <a:cubicBezTo>
                  <a:pt x="557464" y="1872027"/>
                  <a:pt x="622715" y="1867194"/>
                  <a:pt x="688128" y="1867623"/>
                </a:cubicBezTo>
                <a:cubicBezTo>
                  <a:pt x="690439" y="1912307"/>
                  <a:pt x="675819" y="1956292"/>
                  <a:pt x="672756" y="2000815"/>
                </a:cubicBezTo>
                <a:cubicBezTo>
                  <a:pt x="664048" y="2113222"/>
                  <a:pt x="656040" y="2226220"/>
                  <a:pt x="642011" y="2338574"/>
                </a:cubicBezTo>
                <a:cubicBezTo>
                  <a:pt x="630992" y="2440884"/>
                  <a:pt x="625349" y="2543732"/>
                  <a:pt x="614277" y="2646042"/>
                </a:cubicBezTo>
                <a:cubicBezTo>
                  <a:pt x="607988" y="2675205"/>
                  <a:pt x="643301" y="2682938"/>
                  <a:pt x="665553" y="2682455"/>
                </a:cubicBezTo>
                <a:cubicBezTo>
                  <a:pt x="696083" y="2683368"/>
                  <a:pt x="726773" y="2681381"/>
                  <a:pt x="757142" y="2685248"/>
                </a:cubicBezTo>
                <a:cubicBezTo>
                  <a:pt x="802936" y="2685570"/>
                  <a:pt x="798098" y="2605655"/>
                  <a:pt x="803957" y="2573378"/>
                </a:cubicBezTo>
                <a:cubicBezTo>
                  <a:pt x="809601" y="2528586"/>
                  <a:pt x="813471" y="2483634"/>
                  <a:pt x="821802" y="2439273"/>
                </a:cubicBezTo>
                <a:cubicBezTo>
                  <a:pt x="853568" y="2249153"/>
                  <a:pt x="882914" y="2058495"/>
                  <a:pt x="903017" y="1866818"/>
                </a:cubicBezTo>
                <a:cubicBezTo>
                  <a:pt x="991434" y="1853713"/>
                  <a:pt x="1081249" y="1865367"/>
                  <a:pt x="1170204" y="1864079"/>
                </a:cubicBezTo>
                <a:cubicBezTo>
                  <a:pt x="1213740" y="1862682"/>
                  <a:pt x="1257116" y="1863756"/>
                  <a:pt x="1300545" y="1867838"/>
                </a:cubicBezTo>
                <a:cubicBezTo>
                  <a:pt x="1336664" y="1870040"/>
                  <a:pt x="1372838" y="1869073"/>
                  <a:pt x="1408957" y="1871168"/>
                </a:cubicBezTo>
                <a:cubicBezTo>
                  <a:pt x="1441045" y="1872081"/>
                  <a:pt x="1472972" y="1873262"/>
                  <a:pt x="1504684" y="1878257"/>
                </a:cubicBezTo>
                <a:cubicBezTo>
                  <a:pt x="1541126" y="1882930"/>
                  <a:pt x="1577944" y="1881426"/>
                  <a:pt x="1614547" y="1883144"/>
                </a:cubicBezTo>
                <a:cubicBezTo>
                  <a:pt x="1618794" y="1932769"/>
                  <a:pt x="1615622" y="1980245"/>
                  <a:pt x="1612989" y="2030300"/>
                </a:cubicBezTo>
                <a:cubicBezTo>
                  <a:pt x="1612344" y="2089269"/>
                  <a:pt x="1611967" y="2148292"/>
                  <a:pt x="1608796" y="2207208"/>
                </a:cubicBezTo>
                <a:cubicBezTo>
                  <a:pt x="1602131" y="2324127"/>
                  <a:pt x="1590145" y="2442119"/>
                  <a:pt x="1587404" y="2559682"/>
                </a:cubicBezTo>
                <a:cubicBezTo>
                  <a:pt x="1587189" y="2581541"/>
                  <a:pt x="1586759" y="2603453"/>
                  <a:pt x="1586168" y="2625311"/>
                </a:cubicBezTo>
                <a:cubicBezTo>
                  <a:pt x="1586974" y="2637771"/>
                  <a:pt x="1582997" y="2651466"/>
                  <a:pt x="1588157" y="2663174"/>
                </a:cubicBezTo>
                <a:cubicBezTo>
                  <a:pt x="1603744" y="2685946"/>
                  <a:pt x="1667974" y="2674614"/>
                  <a:pt x="1693827" y="2674292"/>
                </a:cubicBezTo>
                <a:cubicBezTo>
                  <a:pt x="1713929" y="2672949"/>
                  <a:pt x="1738547" y="2673110"/>
                  <a:pt x="1759670" y="2673164"/>
                </a:cubicBezTo>
                <a:cubicBezTo>
                  <a:pt x="1771065" y="2674506"/>
                  <a:pt x="1782675" y="2670264"/>
                  <a:pt x="1788802" y="2660220"/>
                </a:cubicBezTo>
                <a:cubicBezTo>
                  <a:pt x="1798584" y="2646257"/>
                  <a:pt x="1800358" y="2628749"/>
                  <a:pt x="1801863" y="2612207"/>
                </a:cubicBezTo>
                <a:cubicBezTo>
                  <a:pt x="1805894" y="2565375"/>
                  <a:pt x="1808635" y="2518543"/>
                  <a:pt x="1813258" y="2471765"/>
                </a:cubicBezTo>
                <a:cubicBezTo>
                  <a:pt x="1820836" y="2368918"/>
                  <a:pt x="1833575" y="2266607"/>
                  <a:pt x="1839111" y="2163652"/>
                </a:cubicBezTo>
                <a:cubicBezTo>
                  <a:pt x="1841476" y="2071868"/>
                  <a:pt x="1839863" y="1979977"/>
                  <a:pt x="1840455" y="1888193"/>
                </a:cubicBezTo>
                <a:cubicBezTo>
                  <a:pt x="1891731" y="1879063"/>
                  <a:pt x="1946986" y="1882392"/>
                  <a:pt x="1999283" y="1880781"/>
                </a:cubicBezTo>
                <a:cubicBezTo>
                  <a:pt x="2050238" y="1881587"/>
                  <a:pt x="2100977" y="1876538"/>
                  <a:pt x="2151931" y="1876109"/>
                </a:cubicBezTo>
                <a:cubicBezTo>
                  <a:pt x="2204175" y="1874175"/>
                  <a:pt x="2256365" y="1870899"/>
                  <a:pt x="2308610" y="1870147"/>
                </a:cubicBezTo>
                <a:cubicBezTo>
                  <a:pt x="2329518" y="1869771"/>
                  <a:pt x="2350480" y="1869879"/>
                  <a:pt x="2371388" y="1869825"/>
                </a:cubicBezTo>
                <a:cubicBezTo>
                  <a:pt x="2377677" y="1870040"/>
                  <a:pt x="2384020" y="1869342"/>
                  <a:pt x="2389341" y="1865743"/>
                </a:cubicBezTo>
                <a:cubicBezTo>
                  <a:pt x="2408959" y="1851404"/>
                  <a:pt x="2407132" y="1824175"/>
                  <a:pt x="2407615" y="1802370"/>
                </a:cubicBezTo>
                <a:cubicBezTo>
                  <a:pt x="2408153" y="1765474"/>
                  <a:pt x="2406970" y="1728578"/>
                  <a:pt x="2408798" y="1691681"/>
                </a:cubicBezTo>
                <a:cubicBezTo>
                  <a:pt x="2409497" y="1674657"/>
                  <a:pt x="2410733" y="1657524"/>
                  <a:pt x="2410410" y="1640499"/>
                </a:cubicBezTo>
                <a:cubicBezTo>
                  <a:pt x="2405358" y="1607631"/>
                  <a:pt x="2352415" y="1623152"/>
                  <a:pt x="2328550" y="1619393"/>
                </a:cubicBezTo>
                <a:cubicBezTo>
                  <a:pt x="2225406" y="1616331"/>
                  <a:pt x="2122046" y="1616439"/>
                  <a:pt x="2018902" y="1619876"/>
                </a:cubicBezTo>
                <a:cubicBezTo>
                  <a:pt x="1973753" y="1623045"/>
                  <a:pt x="1929678" y="1629382"/>
                  <a:pt x="1883884" y="1628630"/>
                </a:cubicBezTo>
                <a:cubicBezTo>
                  <a:pt x="1863997" y="1628201"/>
                  <a:pt x="1844217" y="1633142"/>
                  <a:pt x="1824491" y="1630080"/>
                </a:cubicBezTo>
                <a:cubicBezTo>
                  <a:pt x="1819331" y="1628791"/>
                  <a:pt x="1811860" y="1630778"/>
                  <a:pt x="1807829" y="1627878"/>
                </a:cubicBezTo>
                <a:cubicBezTo>
                  <a:pt x="1803798" y="1611391"/>
                  <a:pt x="1806485" y="1594043"/>
                  <a:pt x="1806432" y="1577233"/>
                </a:cubicBezTo>
                <a:cubicBezTo>
                  <a:pt x="1808528" y="1534859"/>
                  <a:pt x="1810463" y="1492485"/>
                  <a:pt x="1811269" y="1450111"/>
                </a:cubicBezTo>
                <a:cubicBezTo>
                  <a:pt x="1825351" y="1318584"/>
                  <a:pt x="1841154" y="1188400"/>
                  <a:pt x="1851796" y="1056282"/>
                </a:cubicBezTo>
                <a:cubicBezTo>
                  <a:pt x="1911995" y="1027066"/>
                  <a:pt x="1980740" y="1027174"/>
                  <a:pt x="2044970" y="1011921"/>
                </a:cubicBezTo>
                <a:cubicBezTo>
                  <a:pt x="2104739" y="1000804"/>
                  <a:pt x="2164132" y="989901"/>
                  <a:pt x="2225191" y="989042"/>
                </a:cubicBezTo>
                <a:cubicBezTo>
                  <a:pt x="2289905" y="986142"/>
                  <a:pt x="2354081" y="975669"/>
                  <a:pt x="2417935" y="965035"/>
                </a:cubicBezTo>
                <a:cubicBezTo>
                  <a:pt x="2449486" y="964928"/>
                  <a:pt x="2450507" y="944412"/>
                  <a:pt x="2447067" y="918741"/>
                </a:cubicBezTo>
                <a:close/>
                <a:moveTo>
                  <a:pt x="1028145" y="999300"/>
                </a:moveTo>
                <a:cubicBezTo>
                  <a:pt x="1030778" y="997635"/>
                  <a:pt x="1033036" y="995218"/>
                  <a:pt x="1034541" y="992318"/>
                </a:cubicBezTo>
                <a:cubicBezTo>
                  <a:pt x="1073294" y="987807"/>
                  <a:pt x="1113122" y="990600"/>
                  <a:pt x="1152144" y="992748"/>
                </a:cubicBezTo>
                <a:cubicBezTo>
                  <a:pt x="1194283" y="994359"/>
                  <a:pt x="1236476" y="993607"/>
                  <a:pt x="1278669" y="995702"/>
                </a:cubicBezTo>
                <a:cubicBezTo>
                  <a:pt x="1339728" y="997152"/>
                  <a:pt x="1400626" y="1002254"/>
                  <a:pt x="1461685" y="1003274"/>
                </a:cubicBezTo>
                <a:cubicBezTo>
                  <a:pt x="1518713" y="1009504"/>
                  <a:pt x="1576439" y="1008699"/>
                  <a:pt x="1633252" y="1016916"/>
                </a:cubicBezTo>
                <a:cubicBezTo>
                  <a:pt x="1634004" y="1111654"/>
                  <a:pt x="1637874" y="1206553"/>
                  <a:pt x="1633736" y="1301344"/>
                </a:cubicBezTo>
                <a:cubicBezTo>
                  <a:pt x="1632177" y="1384052"/>
                  <a:pt x="1617020" y="1466169"/>
                  <a:pt x="1614440" y="1548769"/>
                </a:cubicBezTo>
                <a:cubicBezTo>
                  <a:pt x="1610785" y="1581476"/>
                  <a:pt x="1613472" y="1615580"/>
                  <a:pt x="1605518" y="1648555"/>
                </a:cubicBezTo>
                <a:cubicBezTo>
                  <a:pt x="1583373" y="1647051"/>
                  <a:pt x="1561175" y="1647642"/>
                  <a:pt x="1539030" y="1646192"/>
                </a:cubicBezTo>
                <a:cubicBezTo>
                  <a:pt x="1513338" y="1644366"/>
                  <a:pt x="1488129" y="1638458"/>
                  <a:pt x="1462545" y="1635773"/>
                </a:cubicBezTo>
                <a:cubicBezTo>
                  <a:pt x="1402023" y="1631154"/>
                  <a:pt x="1341932" y="1626858"/>
                  <a:pt x="1281088" y="1623743"/>
                </a:cubicBezTo>
                <a:cubicBezTo>
                  <a:pt x="1225619" y="1618695"/>
                  <a:pt x="1170096" y="1615848"/>
                  <a:pt x="1114466" y="1612787"/>
                </a:cubicBezTo>
                <a:cubicBezTo>
                  <a:pt x="1072004" y="1608276"/>
                  <a:pt x="1029542" y="1605000"/>
                  <a:pt x="987027" y="1609350"/>
                </a:cubicBezTo>
                <a:cubicBezTo>
                  <a:pt x="990198" y="1597964"/>
                  <a:pt x="989069" y="1582335"/>
                  <a:pt x="991058" y="1573152"/>
                </a:cubicBezTo>
                <a:cubicBezTo>
                  <a:pt x="995573" y="1532013"/>
                  <a:pt x="994498" y="1491572"/>
                  <a:pt x="998529" y="1450218"/>
                </a:cubicBezTo>
                <a:cubicBezTo>
                  <a:pt x="1005731" y="1349841"/>
                  <a:pt x="1012450" y="1249357"/>
                  <a:pt x="1019115" y="1148442"/>
                </a:cubicBezTo>
                <a:cubicBezTo>
                  <a:pt x="1022340" y="1098710"/>
                  <a:pt x="1022716" y="1048710"/>
                  <a:pt x="1028145" y="9993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8" name="Google Shape;28;p2"/>
          <p:cNvGrpSpPr/>
          <p:nvPr/>
        </p:nvGrpSpPr>
        <p:grpSpPr>
          <a:xfrm>
            <a:off x="4034211" y="829866"/>
            <a:ext cx="1075574" cy="908705"/>
            <a:chOff x="8068423" y="1659732"/>
            <a:chExt cx="2151148" cy="1817410"/>
          </a:xfrm>
        </p:grpSpPr>
        <p:grpSp>
          <p:nvGrpSpPr>
            <p:cNvPr id="29" name="Google Shape;29;p2"/>
            <p:cNvGrpSpPr/>
            <p:nvPr/>
          </p:nvGrpSpPr>
          <p:grpSpPr>
            <a:xfrm>
              <a:off x="8068423" y="1659732"/>
              <a:ext cx="2151148" cy="1817410"/>
              <a:chOff x="8068423" y="1659732"/>
              <a:chExt cx="2151148" cy="1817410"/>
            </a:xfrm>
          </p:grpSpPr>
          <p:sp>
            <p:nvSpPr>
              <p:cNvPr id="30" name="Google Shape;30;p2"/>
              <p:cNvSpPr/>
              <p:nvPr/>
            </p:nvSpPr>
            <p:spPr>
              <a:xfrm>
                <a:off x="8068423" y="1659732"/>
                <a:ext cx="2151148" cy="1817410"/>
              </a:xfrm>
              <a:custGeom>
                <a:avLst/>
                <a:gdLst/>
                <a:ahLst/>
                <a:cxnLst/>
                <a:rect l="l" t="t" r="r" b="b"/>
                <a:pathLst>
                  <a:path w="2151148" h="1817410" extrusionOk="0">
                    <a:moveTo>
                      <a:pt x="2141311" y="866475"/>
                    </a:moveTo>
                    <a:cubicBezTo>
                      <a:pt x="2140365" y="776012"/>
                      <a:pt x="2142473" y="685463"/>
                      <a:pt x="2138945" y="595086"/>
                    </a:cubicBezTo>
                    <a:cubicBezTo>
                      <a:pt x="2137267" y="505783"/>
                      <a:pt x="2137568" y="416438"/>
                      <a:pt x="2137052" y="327136"/>
                    </a:cubicBezTo>
                    <a:cubicBezTo>
                      <a:pt x="2137913" y="279583"/>
                      <a:pt x="2137525" y="231815"/>
                      <a:pt x="2124489" y="185680"/>
                    </a:cubicBezTo>
                    <a:cubicBezTo>
                      <a:pt x="2104914" y="93325"/>
                      <a:pt x="2049887" y="70108"/>
                      <a:pt x="1965690" y="50975"/>
                    </a:cubicBezTo>
                    <a:cubicBezTo>
                      <a:pt x="1884720" y="37216"/>
                      <a:pt x="1802330" y="36313"/>
                      <a:pt x="1720413" y="34120"/>
                    </a:cubicBezTo>
                    <a:cubicBezTo>
                      <a:pt x="1635183" y="31068"/>
                      <a:pt x="1549868" y="31670"/>
                      <a:pt x="1464595" y="31369"/>
                    </a:cubicBezTo>
                    <a:cubicBezTo>
                      <a:pt x="1359618" y="26854"/>
                      <a:pt x="1254598" y="26897"/>
                      <a:pt x="1149535" y="26940"/>
                    </a:cubicBezTo>
                    <a:cubicBezTo>
                      <a:pt x="1126130" y="26983"/>
                      <a:pt x="1102768" y="26983"/>
                      <a:pt x="1079363" y="26940"/>
                    </a:cubicBezTo>
                    <a:cubicBezTo>
                      <a:pt x="1016420" y="26467"/>
                      <a:pt x="953735" y="21222"/>
                      <a:pt x="890792" y="19932"/>
                    </a:cubicBezTo>
                    <a:cubicBezTo>
                      <a:pt x="836926" y="17954"/>
                      <a:pt x="783061" y="18083"/>
                      <a:pt x="729195" y="18255"/>
                    </a:cubicBezTo>
                    <a:cubicBezTo>
                      <a:pt x="697874" y="18341"/>
                      <a:pt x="666510" y="18427"/>
                      <a:pt x="635189" y="18126"/>
                    </a:cubicBezTo>
                    <a:cubicBezTo>
                      <a:pt x="581711" y="17481"/>
                      <a:pt x="528706" y="10344"/>
                      <a:pt x="475486" y="5915"/>
                    </a:cubicBezTo>
                    <a:cubicBezTo>
                      <a:pt x="405186" y="4281"/>
                      <a:pt x="334756" y="4195"/>
                      <a:pt x="264370" y="2691"/>
                    </a:cubicBezTo>
                    <a:cubicBezTo>
                      <a:pt x="223455" y="2304"/>
                      <a:pt x="182625" y="-706"/>
                      <a:pt x="141667" y="154"/>
                    </a:cubicBezTo>
                    <a:cubicBezTo>
                      <a:pt x="137881" y="283"/>
                      <a:pt x="134052" y="240"/>
                      <a:pt x="130266" y="240"/>
                    </a:cubicBezTo>
                    <a:cubicBezTo>
                      <a:pt x="125146" y="197"/>
                      <a:pt x="120026" y="154"/>
                      <a:pt x="114906" y="541"/>
                    </a:cubicBezTo>
                    <a:cubicBezTo>
                      <a:pt x="105656" y="2132"/>
                      <a:pt x="97138" y="7162"/>
                      <a:pt x="90168" y="13224"/>
                    </a:cubicBezTo>
                    <a:cubicBezTo>
                      <a:pt x="57642" y="30208"/>
                      <a:pt x="35958" y="54543"/>
                      <a:pt x="30064" y="91348"/>
                    </a:cubicBezTo>
                    <a:cubicBezTo>
                      <a:pt x="21675" y="129399"/>
                      <a:pt x="17071" y="168138"/>
                      <a:pt x="12984" y="206877"/>
                    </a:cubicBezTo>
                    <a:cubicBezTo>
                      <a:pt x="4207" y="317935"/>
                      <a:pt x="2959" y="429595"/>
                      <a:pt x="1669" y="540954"/>
                    </a:cubicBezTo>
                    <a:cubicBezTo>
                      <a:pt x="292" y="677680"/>
                      <a:pt x="206" y="814364"/>
                      <a:pt x="163" y="951090"/>
                    </a:cubicBezTo>
                    <a:cubicBezTo>
                      <a:pt x="-741" y="1039661"/>
                      <a:pt x="1927" y="1128491"/>
                      <a:pt x="12941" y="1216460"/>
                    </a:cubicBezTo>
                    <a:cubicBezTo>
                      <a:pt x="17157" y="1253608"/>
                      <a:pt x="30236" y="1291401"/>
                      <a:pt x="57728" y="1317801"/>
                    </a:cubicBezTo>
                    <a:cubicBezTo>
                      <a:pt x="94341" y="1348328"/>
                      <a:pt x="138053" y="1370685"/>
                      <a:pt x="185164" y="1379328"/>
                    </a:cubicBezTo>
                    <a:cubicBezTo>
                      <a:pt x="269533" y="1401384"/>
                      <a:pt x="356612" y="1407705"/>
                      <a:pt x="443391" y="1412391"/>
                    </a:cubicBezTo>
                    <a:cubicBezTo>
                      <a:pt x="515025" y="1418110"/>
                      <a:pt x="588078" y="1425548"/>
                      <a:pt x="660143" y="1429418"/>
                    </a:cubicBezTo>
                    <a:cubicBezTo>
                      <a:pt x="706049" y="1431954"/>
                      <a:pt x="752084" y="1429289"/>
                      <a:pt x="797990" y="1432126"/>
                    </a:cubicBezTo>
                    <a:cubicBezTo>
                      <a:pt x="821997" y="1470650"/>
                      <a:pt x="844283" y="1510292"/>
                      <a:pt x="869796" y="1547957"/>
                    </a:cubicBezTo>
                    <a:cubicBezTo>
                      <a:pt x="900085" y="1599595"/>
                      <a:pt x="933299" y="1649298"/>
                      <a:pt x="966685" y="1698958"/>
                    </a:cubicBezTo>
                    <a:cubicBezTo>
                      <a:pt x="987680" y="1730560"/>
                      <a:pt x="1005793" y="1764010"/>
                      <a:pt x="1028596" y="1794408"/>
                    </a:cubicBezTo>
                    <a:cubicBezTo>
                      <a:pt x="1035695" y="1802363"/>
                      <a:pt x="1040040" y="1815261"/>
                      <a:pt x="1051527" y="1817411"/>
                    </a:cubicBezTo>
                    <a:cubicBezTo>
                      <a:pt x="1051828" y="1817411"/>
                      <a:pt x="1052130" y="1817411"/>
                      <a:pt x="1052431" y="1817411"/>
                    </a:cubicBezTo>
                    <a:cubicBezTo>
                      <a:pt x="1076653" y="1817411"/>
                      <a:pt x="1097476" y="1776393"/>
                      <a:pt x="1111373" y="1759066"/>
                    </a:cubicBezTo>
                    <a:cubicBezTo>
                      <a:pt x="1139209" y="1717102"/>
                      <a:pt x="1166056" y="1674278"/>
                      <a:pt x="1188643" y="1629219"/>
                    </a:cubicBezTo>
                    <a:cubicBezTo>
                      <a:pt x="1209122" y="1584073"/>
                      <a:pt x="1237259" y="1542969"/>
                      <a:pt x="1257825" y="1497867"/>
                    </a:cubicBezTo>
                    <a:cubicBezTo>
                      <a:pt x="1334536" y="1483205"/>
                      <a:pt x="1413785" y="1485183"/>
                      <a:pt x="1491915" y="1482947"/>
                    </a:cubicBezTo>
                    <a:cubicBezTo>
                      <a:pt x="1534336" y="1480153"/>
                      <a:pt x="1576887" y="1480282"/>
                      <a:pt x="1619351" y="1481571"/>
                    </a:cubicBezTo>
                    <a:cubicBezTo>
                      <a:pt x="1673388" y="1482431"/>
                      <a:pt x="1725576" y="1480970"/>
                      <a:pt x="1779785" y="1485828"/>
                    </a:cubicBezTo>
                    <a:cubicBezTo>
                      <a:pt x="1856496" y="1488752"/>
                      <a:pt x="1934498" y="1500060"/>
                      <a:pt x="2009832" y="1479895"/>
                    </a:cubicBezTo>
                    <a:cubicBezTo>
                      <a:pt x="2047434" y="1474692"/>
                      <a:pt x="2080003" y="1450142"/>
                      <a:pt x="2097471" y="1416777"/>
                    </a:cubicBezTo>
                    <a:cubicBezTo>
                      <a:pt x="2131760" y="1364408"/>
                      <a:pt x="2149572" y="1303698"/>
                      <a:pt x="2150605" y="1241311"/>
                    </a:cubicBezTo>
                    <a:cubicBezTo>
                      <a:pt x="2153401" y="1116280"/>
                      <a:pt x="2144667" y="991334"/>
                      <a:pt x="2141311" y="866475"/>
                    </a:cubicBezTo>
                    <a:close/>
                    <a:moveTo>
                      <a:pt x="2125909" y="1242343"/>
                    </a:moveTo>
                    <a:cubicBezTo>
                      <a:pt x="2124618" y="1308213"/>
                      <a:pt x="2104656" y="1362473"/>
                      <a:pt x="2068387" y="1417207"/>
                    </a:cubicBezTo>
                    <a:cubicBezTo>
                      <a:pt x="2059567" y="1429246"/>
                      <a:pt x="2047821" y="1439307"/>
                      <a:pt x="2034871" y="1446702"/>
                    </a:cubicBezTo>
                    <a:cubicBezTo>
                      <a:pt x="2021362" y="1453237"/>
                      <a:pt x="2006347" y="1455215"/>
                      <a:pt x="1991848" y="1458526"/>
                    </a:cubicBezTo>
                    <a:cubicBezTo>
                      <a:pt x="1945555" y="1470178"/>
                      <a:pt x="1897584" y="1466867"/>
                      <a:pt x="1850344" y="1465405"/>
                    </a:cubicBezTo>
                    <a:cubicBezTo>
                      <a:pt x="1778925" y="1459816"/>
                      <a:pt x="1707205" y="1456462"/>
                      <a:pt x="1635183" y="1457236"/>
                    </a:cubicBezTo>
                    <a:cubicBezTo>
                      <a:pt x="1588546" y="1456032"/>
                      <a:pt x="1541779" y="1454871"/>
                      <a:pt x="1495228" y="1458139"/>
                    </a:cubicBezTo>
                    <a:cubicBezTo>
                      <a:pt x="1431080" y="1459773"/>
                      <a:pt x="1367233" y="1459644"/>
                      <a:pt x="1303214" y="1466222"/>
                    </a:cubicBezTo>
                    <a:cubicBezTo>
                      <a:pt x="1287425" y="1467598"/>
                      <a:pt x="1271721" y="1470049"/>
                      <a:pt x="1256190" y="1473144"/>
                    </a:cubicBezTo>
                    <a:cubicBezTo>
                      <a:pt x="1250425" y="1474262"/>
                      <a:pt x="1244186" y="1475122"/>
                      <a:pt x="1239841" y="1479508"/>
                    </a:cubicBezTo>
                    <a:cubicBezTo>
                      <a:pt x="1236055" y="1483678"/>
                      <a:pt x="1235237" y="1489397"/>
                      <a:pt x="1232441" y="1494255"/>
                    </a:cubicBezTo>
                    <a:cubicBezTo>
                      <a:pt x="1216221" y="1527491"/>
                      <a:pt x="1196731" y="1559652"/>
                      <a:pt x="1179092" y="1592242"/>
                    </a:cubicBezTo>
                    <a:cubicBezTo>
                      <a:pt x="1164249" y="1623930"/>
                      <a:pt x="1148158" y="1654973"/>
                      <a:pt x="1129443" y="1684683"/>
                    </a:cubicBezTo>
                    <a:cubicBezTo>
                      <a:pt x="1106597" y="1720757"/>
                      <a:pt x="1085645" y="1758980"/>
                      <a:pt x="1056088" y="1790109"/>
                    </a:cubicBezTo>
                    <a:cubicBezTo>
                      <a:pt x="1056002" y="1790023"/>
                      <a:pt x="1055959" y="1789894"/>
                      <a:pt x="1055830" y="1789808"/>
                    </a:cubicBezTo>
                    <a:cubicBezTo>
                      <a:pt x="1053291" y="1786325"/>
                      <a:pt x="1050710" y="1782842"/>
                      <a:pt x="1048128" y="1779360"/>
                    </a:cubicBezTo>
                    <a:cubicBezTo>
                      <a:pt x="1009321" y="1723766"/>
                      <a:pt x="975849" y="1664475"/>
                      <a:pt x="936095" y="1609441"/>
                    </a:cubicBezTo>
                    <a:cubicBezTo>
                      <a:pt x="908388" y="1563564"/>
                      <a:pt x="879864" y="1517688"/>
                      <a:pt x="850780" y="1472585"/>
                    </a:cubicBezTo>
                    <a:cubicBezTo>
                      <a:pt x="839249" y="1453581"/>
                      <a:pt x="829397" y="1433502"/>
                      <a:pt x="816232" y="1415573"/>
                    </a:cubicBezTo>
                    <a:cubicBezTo>
                      <a:pt x="809563" y="1407576"/>
                      <a:pt x="799582" y="1406845"/>
                      <a:pt x="789514" y="1406845"/>
                    </a:cubicBezTo>
                    <a:cubicBezTo>
                      <a:pt x="788353" y="1406845"/>
                      <a:pt x="787191" y="1406845"/>
                      <a:pt x="786029" y="1406845"/>
                    </a:cubicBezTo>
                    <a:cubicBezTo>
                      <a:pt x="781770" y="1406888"/>
                      <a:pt x="777597" y="1406888"/>
                      <a:pt x="773682" y="1406458"/>
                    </a:cubicBezTo>
                    <a:cubicBezTo>
                      <a:pt x="753030" y="1406028"/>
                      <a:pt x="732422" y="1406200"/>
                      <a:pt x="711771" y="1406114"/>
                    </a:cubicBezTo>
                    <a:cubicBezTo>
                      <a:pt x="669393" y="1406157"/>
                      <a:pt x="628047" y="1402803"/>
                      <a:pt x="585239" y="1399836"/>
                    </a:cubicBezTo>
                    <a:cubicBezTo>
                      <a:pt x="542517" y="1396354"/>
                      <a:pt x="499880" y="1392441"/>
                      <a:pt x="457158" y="1388830"/>
                    </a:cubicBezTo>
                    <a:cubicBezTo>
                      <a:pt x="386169" y="1383756"/>
                      <a:pt x="314535" y="1381520"/>
                      <a:pt x="244493" y="1367332"/>
                    </a:cubicBezTo>
                    <a:cubicBezTo>
                      <a:pt x="200308" y="1356970"/>
                      <a:pt x="149971" y="1351337"/>
                      <a:pt x="111163" y="1324852"/>
                    </a:cubicBezTo>
                    <a:cubicBezTo>
                      <a:pt x="89867" y="1312813"/>
                      <a:pt x="68398" y="1299184"/>
                      <a:pt x="56825" y="1276826"/>
                    </a:cubicBezTo>
                    <a:cubicBezTo>
                      <a:pt x="31742" y="1231938"/>
                      <a:pt x="34625" y="1177807"/>
                      <a:pt x="29290" y="1128061"/>
                    </a:cubicBezTo>
                    <a:cubicBezTo>
                      <a:pt x="23654" y="1056645"/>
                      <a:pt x="24643" y="982993"/>
                      <a:pt x="24729" y="911147"/>
                    </a:cubicBezTo>
                    <a:cubicBezTo>
                      <a:pt x="25375" y="729834"/>
                      <a:pt x="23826" y="548392"/>
                      <a:pt x="29161" y="367165"/>
                    </a:cubicBezTo>
                    <a:cubicBezTo>
                      <a:pt x="30753" y="286978"/>
                      <a:pt x="33506" y="206791"/>
                      <a:pt x="45553" y="127421"/>
                    </a:cubicBezTo>
                    <a:cubicBezTo>
                      <a:pt x="50887" y="94615"/>
                      <a:pt x="53555" y="56736"/>
                      <a:pt x="83327" y="36227"/>
                    </a:cubicBezTo>
                    <a:cubicBezTo>
                      <a:pt x="89953" y="36743"/>
                      <a:pt x="94427" y="29864"/>
                      <a:pt x="100752" y="28488"/>
                    </a:cubicBezTo>
                    <a:cubicBezTo>
                      <a:pt x="109959" y="24532"/>
                      <a:pt x="118735" y="24790"/>
                      <a:pt x="128846" y="25005"/>
                    </a:cubicBezTo>
                    <a:cubicBezTo>
                      <a:pt x="174279" y="23801"/>
                      <a:pt x="219712" y="26854"/>
                      <a:pt x="265144" y="27456"/>
                    </a:cubicBezTo>
                    <a:cubicBezTo>
                      <a:pt x="335273" y="29090"/>
                      <a:pt x="405444" y="28918"/>
                      <a:pt x="475529" y="30638"/>
                    </a:cubicBezTo>
                    <a:cubicBezTo>
                      <a:pt x="513734" y="33432"/>
                      <a:pt x="551896" y="39323"/>
                      <a:pt x="590230" y="40957"/>
                    </a:cubicBezTo>
                    <a:cubicBezTo>
                      <a:pt x="640911" y="43622"/>
                      <a:pt x="691636" y="43321"/>
                      <a:pt x="742361" y="43064"/>
                    </a:cubicBezTo>
                    <a:cubicBezTo>
                      <a:pt x="775618" y="42892"/>
                      <a:pt x="808918" y="42720"/>
                      <a:pt x="842175" y="43364"/>
                    </a:cubicBezTo>
                    <a:cubicBezTo>
                      <a:pt x="927318" y="44396"/>
                      <a:pt x="1012247" y="51534"/>
                      <a:pt x="1097390" y="51792"/>
                    </a:cubicBezTo>
                    <a:cubicBezTo>
                      <a:pt x="1130088" y="51964"/>
                      <a:pt x="1162872" y="51878"/>
                      <a:pt x="1195570" y="51749"/>
                    </a:cubicBezTo>
                    <a:cubicBezTo>
                      <a:pt x="1259675" y="51534"/>
                      <a:pt x="1323780" y="51319"/>
                      <a:pt x="1387842" y="53511"/>
                    </a:cubicBezTo>
                    <a:cubicBezTo>
                      <a:pt x="1472168" y="57940"/>
                      <a:pt x="1556623" y="55145"/>
                      <a:pt x="1640992" y="57209"/>
                    </a:cubicBezTo>
                    <a:cubicBezTo>
                      <a:pt x="1713701" y="58241"/>
                      <a:pt x="1786497" y="59617"/>
                      <a:pt x="1859077" y="63830"/>
                    </a:cubicBezTo>
                    <a:cubicBezTo>
                      <a:pt x="1918751" y="68216"/>
                      <a:pt x="1980662" y="73719"/>
                      <a:pt x="2035947" y="99044"/>
                    </a:cubicBezTo>
                    <a:cubicBezTo>
                      <a:pt x="2074023" y="115382"/>
                      <a:pt x="2092910" y="154465"/>
                      <a:pt x="2100912" y="193076"/>
                    </a:cubicBezTo>
                    <a:cubicBezTo>
                      <a:pt x="2118380" y="255720"/>
                      <a:pt x="2110808" y="321504"/>
                      <a:pt x="2112658" y="385825"/>
                    </a:cubicBezTo>
                    <a:cubicBezTo>
                      <a:pt x="2113217" y="456209"/>
                      <a:pt x="2112744" y="526550"/>
                      <a:pt x="2114336" y="596891"/>
                    </a:cubicBezTo>
                    <a:cubicBezTo>
                      <a:pt x="2117950" y="687698"/>
                      <a:pt x="2115626" y="778677"/>
                      <a:pt x="2116702" y="869527"/>
                    </a:cubicBezTo>
                    <a:cubicBezTo>
                      <a:pt x="2120187" y="993742"/>
                      <a:pt x="2128792" y="1118043"/>
                      <a:pt x="2125909" y="12423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Google Shape;31;p2"/>
              <p:cNvSpPr/>
              <p:nvPr/>
            </p:nvSpPr>
            <p:spPr>
              <a:xfrm>
                <a:off x="8420331" y="1845864"/>
                <a:ext cx="1427511" cy="1045892"/>
              </a:xfrm>
              <a:custGeom>
                <a:avLst/>
                <a:gdLst/>
                <a:ahLst/>
                <a:cxnLst/>
                <a:rect l="l" t="t" r="r" b="b"/>
                <a:pathLst>
                  <a:path w="1427511" h="1045892" extrusionOk="0">
                    <a:moveTo>
                      <a:pt x="1293730" y="358606"/>
                    </a:moveTo>
                    <a:cubicBezTo>
                      <a:pt x="1233325" y="356327"/>
                      <a:pt x="1172920" y="354005"/>
                      <a:pt x="1112429" y="353317"/>
                    </a:cubicBezTo>
                    <a:cubicBezTo>
                      <a:pt x="1065921" y="349232"/>
                      <a:pt x="958061" y="358004"/>
                      <a:pt x="919426" y="329755"/>
                    </a:cubicBezTo>
                    <a:cubicBezTo>
                      <a:pt x="937539" y="261392"/>
                      <a:pt x="978712" y="201585"/>
                      <a:pt x="1001515" y="134641"/>
                    </a:cubicBezTo>
                    <a:cubicBezTo>
                      <a:pt x="1013862" y="99040"/>
                      <a:pt x="1031459" y="-9782"/>
                      <a:pt x="967741" y="709"/>
                    </a:cubicBezTo>
                    <a:cubicBezTo>
                      <a:pt x="955092" y="1440"/>
                      <a:pt x="942142" y="1096"/>
                      <a:pt x="929192" y="752"/>
                    </a:cubicBezTo>
                    <a:cubicBezTo>
                      <a:pt x="898904" y="-22"/>
                      <a:pt x="868357" y="-796"/>
                      <a:pt x="840822" y="11931"/>
                    </a:cubicBezTo>
                    <a:cubicBezTo>
                      <a:pt x="833250" y="15973"/>
                      <a:pt x="827442" y="22895"/>
                      <a:pt x="825377" y="31279"/>
                    </a:cubicBezTo>
                    <a:cubicBezTo>
                      <a:pt x="819396" y="46973"/>
                      <a:pt x="812427" y="62193"/>
                      <a:pt x="806188" y="77757"/>
                    </a:cubicBezTo>
                    <a:cubicBezTo>
                      <a:pt x="785881" y="130513"/>
                      <a:pt x="767811" y="184344"/>
                      <a:pt x="734167" y="230650"/>
                    </a:cubicBezTo>
                    <a:cubicBezTo>
                      <a:pt x="698457" y="279837"/>
                      <a:pt x="662748" y="331475"/>
                      <a:pt x="613314" y="367893"/>
                    </a:cubicBezTo>
                    <a:cubicBezTo>
                      <a:pt x="587844" y="385392"/>
                      <a:pt x="566806" y="407406"/>
                      <a:pt x="547316" y="430881"/>
                    </a:cubicBezTo>
                    <a:cubicBezTo>
                      <a:pt x="541508" y="435353"/>
                      <a:pt x="535485" y="439437"/>
                      <a:pt x="528988" y="442834"/>
                    </a:cubicBezTo>
                    <a:cubicBezTo>
                      <a:pt x="487987" y="460505"/>
                      <a:pt x="442038" y="465665"/>
                      <a:pt x="397680" y="469492"/>
                    </a:cubicBezTo>
                    <a:cubicBezTo>
                      <a:pt x="379137" y="470480"/>
                      <a:pt x="360551" y="470781"/>
                      <a:pt x="342008" y="470695"/>
                    </a:cubicBezTo>
                    <a:cubicBezTo>
                      <a:pt x="341965" y="470695"/>
                      <a:pt x="341965" y="470695"/>
                      <a:pt x="341922" y="470695"/>
                    </a:cubicBezTo>
                    <a:cubicBezTo>
                      <a:pt x="342051" y="464289"/>
                      <a:pt x="342180" y="457840"/>
                      <a:pt x="342223" y="451433"/>
                    </a:cubicBezTo>
                    <a:cubicBezTo>
                      <a:pt x="342309" y="451347"/>
                      <a:pt x="342438" y="451304"/>
                      <a:pt x="342524" y="451175"/>
                    </a:cubicBezTo>
                    <a:cubicBezTo>
                      <a:pt x="354915" y="438492"/>
                      <a:pt x="336759" y="423228"/>
                      <a:pt x="324196" y="420261"/>
                    </a:cubicBezTo>
                    <a:cubicBezTo>
                      <a:pt x="271450" y="409641"/>
                      <a:pt x="216896" y="418413"/>
                      <a:pt x="163590" y="419788"/>
                    </a:cubicBezTo>
                    <a:cubicBezTo>
                      <a:pt x="129859" y="420949"/>
                      <a:pt x="95656" y="423916"/>
                      <a:pt x="62097" y="427786"/>
                    </a:cubicBezTo>
                    <a:cubicBezTo>
                      <a:pt x="60118" y="427958"/>
                      <a:pt x="58397" y="428560"/>
                      <a:pt x="56849" y="429377"/>
                    </a:cubicBezTo>
                    <a:cubicBezTo>
                      <a:pt x="46910" y="431655"/>
                      <a:pt x="32798" y="444339"/>
                      <a:pt x="28238" y="454959"/>
                    </a:cubicBezTo>
                    <a:cubicBezTo>
                      <a:pt x="4661" y="480627"/>
                      <a:pt x="11029" y="533426"/>
                      <a:pt x="4231" y="565673"/>
                    </a:cubicBezTo>
                    <a:cubicBezTo>
                      <a:pt x="-4933" y="621696"/>
                      <a:pt x="3585" y="674753"/>
                      <a:pt x="3973" y="731507"/>
                    </a:cubicBezTo>
                    <a:cubicBezTo>
                      <a:pt x="4188" y="767839"/>
                      <a:pt x="4188" y="804084"/>
                      <a:pt x="2295" y="840373"/>
                    </a:cubicBezTo>
                    <a:cubicBezTo>
                      <a:pt x="3715" y="868277"/>
                      <a:pt x="-3513" y="899062"/>
                      <a:pt x="10555" y="924601"/>
                    </a:cubicBezTo>
                    <a:cubicBezTo>
                      <a:pt x="36283" y="967339"/>
                      <a:pt x="109638" y="966393"/>
                      <a:pt x="169785" y="965490"/>
                    </a:cubicBezTo>
                    <a:cubicBezTo>
                      <a:pt x="190006" y="965146"/>
                      <a:pt x="208764" y="964845"/>
                      <a:pt x="223693" y="966221"/>
                    </a:cubicBezTo>
                    <a:cubicBezTo>
                      <a:pt x="228899" y="966350"/>
                      <a:pt x="234019" y="966436"/>
                      <a:pt x="239053" y="966436"/>
                    </a:cubicBezTo>
                    <a:cubicBezTo>
                      <a:pt x="270288" y="966436"/>
                      <a:pt x="297694" y="962738"/>
                      <a:pt x="310730" y="940854"/>
                    </a:cubicBezTo>
                    <a:cubicBezTo>
                      <a:pt x="314860" y="938919"/>
                      <a:pt x="318130" y="935178"/>
                      <a:pt x="318990" y="929460"/>
                    </a:cubicBezTo>
                    <a:cubicBezTo>
                      <a:pt x="319765" y="919485"/>
                      <a:pt x="320496" y="909510"/>
                      <a:pt x="321228" y="899492"/>
                    </a:cubicBezTo>
                    <a:cubicBezTo>
                      <a:pt x="330564" y="899707"/>
                      <a:pt x="339900" y="900008"/>
                      <a:pt x="349236" y="900352"/>
                    </a:cubicBezTo>
                    <a:cubicBezTo>
                      <a:pt x="369113" y="901126"/>
                      <a:pt x="388947" y="901943"/>
                      <a:pt x="408824" y="901255"/>
                    </a:cubicBezTo>
                    <a:cubicBezTo>
                      <a:pt x="411319" y="901255"/>
                      <a:pt x="413857" y="901212"/>
                      <a:pt x="416353" y="901212"/>
                    </a:cubicBezTo>
                    <a:cubicBezTo>
                      <a:pt x="416912" y="901212"/>
                      <a:pt x="417514" y="901212"/>
                      <a:pt x="418074" y="901212"/>
                    </a:cubicBezTo>
                    <a:cubicBezTo>
                      <a:pt x="460667" y="920001"/>
                      <a:pt x="494354" y="955945"/>
                      <a:pt x="536044" y="977486"/>
                    </a:cubicBezTo>
                    <a:cubicBezTo>
                      <a:pt x="611206" y="1021944"/>
                      <a:pt x="698371" y="1036906"/>
                      <a:pt x="784633" y="1039572"/>
                    </a:cubicBezTo>
                    <a:cubicBezTo>
                      <a:pt x="789280" y="1039615"/>
                      <a:pt x="793969" y="1039658"/>
                      <a:pt x="798616" y="1039658"/>
                    </a:cubicBezTo>
                    <a:cubicBezTo>
                      <a:pt x="837122" y="1039658"/>
                      <a:pt x="875628" y="1037766"/>
                      <a:pt x="913919" y="1033681"/>
                    </a:cubicBezTo>
                    <a:cubicBezTo>
                      <a:pt x="951048" y="1029769"/>
                      <a:pt x="987489" y="1023835"/>
                      <a:pt x="1025048" y="1024609"/>
                    </a:cubicBezTo>
                    <a:cubicBezTo>
                      <a:pt x="1048798" y="1033380"/>
                      <a:pt x="1077580" y="1033509"/>
                      <a:pt x="1101286" y="1037551"/>
                    </a:cubicBezTo>
                    <a:cubicBezTo>
                      <a:pt x="1114107" y="1040647"/>
                      <a:pt x="1126971" y="1043570"/>
                      <a:pt x="1140222" y="1044387"/>
                    </a:cubicBezTo>
                    <a:cubicBezTo>
                      <a:pt x="1153904" y="1045161"/>
                      <a:pt x="1168403" y="1045892"/>
                      <a:pt x="1183074" y="1045892"/>
                    </a:cubicBezTo>
                    <a:cubicBezTo>
                      <a:pt x="1231131" y="1045892"/>
                      <a:pt x="1281081" y="1038067"/>
                      <a:pt x="1310509" y="997866"/>
                    </a:cubicBezTo>
                    <a:cubicBezTo>
                      <a:pt x="1328450" y="972756"/>
                      <a:pt x="1337055" y="938962"/>
                      <a:pt x="1329698" y="908822"/>
                    </a:cubicBezTo>
                    <a:cubicBezTo>
                      <a:pt x="1328407" y="905554"/>
                      <a:pt x="1326213" y="903275"/>
                      <a:pt x="1323674" y="901813"/>
                    </a:cubicBezTo>
                    <a:cubicBezTo>
                      <a:pt x="1337399" y="892053"/>
                      <a:pt x="1348714" y="879241"/>
                      <a:pt x="1356458" y="862386"/>
                    </a:cubicBezTo>
                    <a:cubicBezTo>
                      <a:pt x="1363729" y="847854"/>
                      <a:pt x="1377626" y="786671"/>
                      <a:pt x="1364719" y="764915"/>
                    </a:cubicBezTo>
                    <a:cubicBezTo>
                      <a:pt x="1391092" y="747846"/>
                      <a:pt x="1404989" y="716330"/>
                      <a:pt x="1407355" y="685287"/>
                    </a:cubicBezTo>
                    <a:cubicBezTo>
                      <a:pt x="1408388" y="659103"/>
                      <a:pt x="1412690" y="626641"/>
                      <a:pt x="1392082" y="607250"/>
                    </a:cubicBezTo>
                    <a:cubicBezTo>
                      <a:pt x="1398707" y="599511"/>
                      <a:pt x="1404774" y="591298"/>
                      <a:pt x="1410238" y="582871"/>
                    </a:cubicBezTo>
                    <a:cubicBezTo>
                      <a:pt x="1424564" y="556429"/>
                      <a:pt x="1428221" y="525343"/>
                      <a:pt x="1427404" y="495633"/>
                    </a:cubicBezTo>
                    <a:cubicBezTo>
                      <a:pt x="1424607" y="405557"/>
                      <a:pt x="1384983" y="361056"/>
                      <a:pt x="1293730" y="358606"/>
                    </a:cubicBezTo>
                    <a:close/>
                    <a:moveTo>
                      <a:pt x="268653" y="933458"/>
                    </a:moveTo>
                    <a:cubicBezTo>
                      <a:pt x="250411" y="936038"/>
                      <a:pt x="231911" y="935565"/>
                      <a:pt x="213454" y="935049"/>
                    </a:cubicBezTo>
                    <a:cubicBezTo>
                      <a:pt x="205710" y="934834"/>
                      <a:pt x="197965" y="934619"/>
                      <a:pt x="190264" y="934662"/>
                    </a:cubicBezTo>
                    <a:cubicBezTo>
                      <a:pt x="181574" y="934533"/>
                      <a:pt x="172797" y="934576"/>
                      <a:pt x="164106" y="934619"/>
                    </a:cubicBezTo>
                    <a:cubicBezTo>
                      <a:pt x="139281" y="934748"/>
                      <a:pt x="114457" y="934877"/>
                      <a:pt x="89891" y="931395"/>
                    </a:cubicBezTo>
                    <a:cubicBezTo>
                      <a:pt x="73456" y="928471"/>
                      <a:pt x="55515" y="927482"/>
                      <a:pt x="42436" y="915916"/>
                    </a:cubicBezTo>
                    <a:cubicBezTo>
                      <a:pt x="36369" y="910026"/>
                      <a:pt x="33401" y="901728"/>
                      <a:pt x="33100" y="893386"/>
                    </a:cubicBezTo>
                    <a:cubicBezTo>
                      <a:pt x="32755" y="875672"/>
                      <a:pt x="33014" y="857915"/>
                      <a:pt x="33143" y="840158"/>
                    </a:cubicBezTo>
                    <a:cubicBezTo>
                      <a:pt x="35423" y="794539"/>
                      <a:pt x="35337" y="748792"/>
                      <a:pt x="34347" y="703087"/>
                    </a:cubicBezTo>
                    <a:cubicBezTo>
                      <a:pt x="30346" y="656996"/>
                      <a:pt x="26775" y="613742"/>
                      <a:pt x="31723" y="566275"/>
                    </a:cubicBezTo>
                    <a:cubicBezTo>
                      <a:pt x="35939" y="543143"/>
                      <a:pt x="28797" y="500792"/>
                      <a:pt x="37316" y="472974"/>
                    </a:cubicBezTo>
                    <a:cubicBezTo>
                      <a:pt x="38348" y="472415"/>
                      <a:pt x="39252" y="471598"/>
                      <a:pt x="39768" y="470480"/>
                    </a:cubicBezTo>
                    <a:cubicBezTo>
                      <a:pt x="41575" y="473232"/>
                      <a:pt x="45576" y="473791"/>
                      <a:pt x="48158" y="471813"/>
                    </a:cubicBezTo>
                    <a:cubicBezTo>
                      <a:pt x="53751" y="467299"/>
                      <a:pt x="59301" y="462698"/>
                      <a:pt x="65066" y="458399"/>
                    </a:cubicBezTo>
                    <a:cubicBezTo>
                      <a:pt x="65926" y="458485"/>
                      <a:pt x="66830" y="458528"/>
                      <a:pt x="67733" y="458528"/>
                    </a:cubicBezTo>
                    <a:cubicBezTo>
                      <a:pt x="72509" y="458528"/>
                      <a:pt x="77414" y="457668"/>
                      <a:pt x="82361" y="456851"/>
                    </a:cubicBezTo>
                    <a:cubicBezTo>
                      <a:pt x="87825" y="455905"/>
                      <a:pt x="93203" y="454959"/>
                      <a:pt x="98409" y="455217"/>
                    </a:cubicBezTo>
                    <a:cubicBezTo>
                      <a:pt x="138808" y="451132"/>
                      <a:pt x="179594" y="449627"/>
                      <a:pt x="220252" y="447263"/>
                    </a:cubicBezTo>
                    <a:cubicBezTo>
                      <a:pt x="242667" y="446575"/>
                      <a:pt x="264953" y="443221"/>
                      <a:pt x="287454" y="443307"/>
                    </a:cubicBezTo>
                    <a:cubicBezTo>
                      <a:pt x="291154" y="443479"/>
                      <a:pt x="295026" y="443350"/>
                      <a:pt x="298985" y="443307"/>
                    </a:cubicBezTo>
                    <a:cubicBezTo>
                      <a:pt x="310343" y="443092"/>
                      <a:pt x="322002" y="442963"/>
                      <a:pt x="331682" y="448338"/>
                    </a:cubicBezTo>
                    <a:cubicBezTo>
                      <a:pt x="323465" y="472587"/>
                      <a:pt x="323723" y="500104"/>
                      <a:pt x="320109" y="525257"/>
                    </a:cubicBezTo>
                    <a:cubicBezTo>
                      <a:pt x="309267" y="599253"/>
                      <a:pt x="299845" y="673678"/>
                      <a:pt x="298253" y="748534"/>
                    </a:cubicBezTo>
                    <a:cubicBezTo>
                      <a:pt x="298167" y="791486"/>
                      <a:pt x="295328" y="833536"/>
                      <a:pt x="292230" y="876016"/>
                    </a:cubicBezTo>
                    <a:cubicBezTo>
                      <a:pt x="289605" y="880273"/>
                      <a:pt x="289261" y="885862"/>
                      <a:pt x="291154" y="890506"/>
                    </a:cubicBezTo>
                    <a:cubicBezTo>
                      <a:pt x="291068" y="891623"/>
                      <a:pt x="290982" y="892784"/>
                      <a:pt x="290896" y="893902"/>
                    </a:cubicBezTo>
                    <a:cubicBezTo>
                      <a:pt x="289907" y="895536"/>
                      <a:pt x="289218" y="897385"/>
                      <a:pt x="289003" y="899363"/>
                    </a:cubicBezTo>
                    <a:cubicBezTo>
                      <a:pt x="287626" y="913594"/>
                      <a:pt x="287024" y="932641"/>
                      <a:pt x="268653" y="933458"/>
                    </a:cubicBezTo>
                    <a:close/>
                    <a:moveTo>
                      <a:pt x="1121507" y="1011367"/>
                    </a:moveTo>
                    <a:cubicBezTo>
                      <a:pt x="1085927" y="999156"/>
                      <a:pt x="1007366" y="1015537"/>
                      <a:pt x="1004655" y="962222"/>
                    </a:cubicBezTo>
                    <a:cubicBezTo>
                      <a:pt x="1004569" y="949324"/>
                      <a:pt x="1004225" y="932770"/>
                      <a:pt x="1016616" y="925074"/>
                    </a:cubicBezTo>
                    <a:cubicBezTo>
                      <a:pt x="1016788" y="924988"/>
                      <a:pt x="1018423" y="924085"/>
                      <a:pt x="1018810" y="924816"/>
                    </a:cubicBezTo>
                    <a:cubicBezTo>
                      <a:pt x="1023155" y="927869"/>
                      <a:pt x="1024489" y="922967"/>
                      <a:pt x="1023026" y="919399"/>
                    </a:cubicBezTo>
                    <a:cubicBezTo>
                      <a:pt x="1049400" y="927138"/>
                      <a:pt x="1076591" y="930922"/>
                      <a:pt x="1104083" y="931911"/>
                    </a:cubicBezTo>
                    <a:cubicBezTo>
                      <a:pt x="1117205" y="931566"/>
                      <a:pt x="1131876" y="931824"/>
                      <a:pt x="1147321" y="932082"/>
                    </a:cubicBezTo>
                    <a:cubicBezTo>
                      <a:pt x="1157518" y="932254"/>
                      <a:pt x="1168101" y="932426"/>
                      <a:pt x="1178814" y="932426"/>
                    </a:cubicBezTo>
                    <a:cubicBezTo>
                      <a:pt x="1220977" y="932426"/>
                      <a:pt x="1265679" y="929847"/>
                      <a:pt x="1301001" y="914497"/>
                    </a:cubicBezTo>
                    <a:cubicBezTo>
                      <a:pt x="1301001" y="914540"/>
                      <a:pt x="1301001" y="914583"/>
                      <a:pt x="1301001" y="914626"/>
                    </a:cubicBezTo>
                    <a:cubicBezTo>
                      <a:pt x="1309520" y="1022632"/>
                      <a:pt x="1200283" y="1021342"/>
                      <a:pt x="1121507" y="1011367"/>
                    </a:cubicBezTo>
                    <a:close/>
                    <a:moveTo>
                      <a:pt x="1325826" y="854905"/>
                    </a:moveTo>
                    <a:cubicBezTo>
                      <a:pt x="1295537" y="905941"/>
                      <a:pt x="1210437" y="900395"/>
                      <a:pt x="1158421" y="901298"/>
                    </a:cubicBezTo>
                    <a:cubicBezTo>
                      <a:pt x="1123314" y="902114"/>
                      <a:pt x="1088508" y="902372"/>
                      <a:pt x="1053702" y="896052"/>
                    </a:cubicBezTo>
                    <a:cubicBezTo>
                      <a:pt x="1030555" y="888958"/>
                      <a:pt x="1001988" y="887410"/>
                      <a:pt x="984649" y="869008"/>
                    </a:cubicBezTo>
                    <a:cubicBezTo>
                      <a:pt x="970581" y="844973"/>
                      <a:pt x="965332" y="809631"/>
                      <a:pt x="984735" y="787144"/>
                    </a:cubicBezTo>
                    <a:cubicBezTo>
                      <a:pt x="1001730" y="799398"/>
                      <a:pt x="1023586" y="806320"/>
                      <a:pt x="1044925" y="806621"/>
                    </a:cubicBezTo>
                    <a:cubicBezTo>
                      <a:pt x="1058306" y="807395"/>
                      <a:pt x="1071729" y="807739"/>
                      <a:pt x="1085152" y="807739"/>
                    </a:cubicBezTo>
                    <a:cubicBezTo>
                      <a:pt x="1132736" y="807739"/>
                      <a:pt x="1180449" y="803396"/>
                      <a:pt x="1227689" y="798452"/>
                    </a:cubicBezTo>
                    <a:cubicBezTo>
                      <a:pt x="1264646" y="794969"/>
                      <a:pt x="1302851" y="791443"/>
                      <a:pt x="1337700" y="777943"/>
                    </a:cubicBezTo>
                    <a:cubicBezTo>
                      <a:pt x="1337872" y="781769"/>
                      <a:pt x="1338302" y="785682"/>
                      <a:pt x="1338474" y="789122"/>
                    </a:cubicBezTo>
                    <a:cubicBezTo>
                      <a:pt x="1339292" y="811565"/>
                      <a:pt x="1335248" y="834482"/>
                      <a:pt x="1325826" y="854905"/>
                    </a:cubicBezTo>
                    <a:close/>
                    <a:moveTo>
                      <a:pt x="1374829" y="694359"/>
                    </a:moveTo>
                    <a:cubicBezTo>
                      <a:pt x="1362309" y="767409"/>
                      <a:pt x="1263441" y="760573"/>
                      <a:pt x="1206608" y="769989"/>
                    </a:cubicBezTo>
                    <a:cubicBezTo>
                      <a:pt x="1146848" y="774116"/>
                      <a:pt x="1087476" y="782199"/>
                      <a:pt x="1027372" y="773772"/>
                    </a:cubicBezTo>
                    <a:cubicBezTo>
                      <a:pt x="989296" y="766807"/>
                      <a:pt x="972861" y="736839"/>
                      <a:pt x="977206" y="700078"/>
                    </a:cubicBezTo>
                    <a:cubicBezTo>
                      <a:pt x="977335" y="678064"/>
                      <a:pt x="977034" y="640657"/>
                      <a:pt x="1000138" y="635412"/>
                    </a:cubicBezTo>
                    <a:cubicBezTo>
                      <a:pt x="1011969" y="645688"/>
                      <a:pt x="1027974" y="650461"/>
                      <a:pt x="1048798" y="652223"/>
                    </a:cubicBezTo>
                    <a:cubicBezTo>
                      <a:pt x="1106148" y="661381"/>
                      <a:pt x="1164186" y="659705"/>
                      <a:pt x="1222096" y="660779"/>
                    </a:cubicBezTo>
                    <a:cubicBezTo>
                      <a:pt x="1225925" y="660779"/>
                      <a:pt x="1229754" y="660779"/>
                      <a:pt x="1233626" y="660779"/>
                    </a:cubicBezTo>
                    <a:cubicBezTo>
                      <a:pt x="1270153" y="660779"/>
                      <a:pt x="1307498" y="659834"/>
                      <a:pt x="1342002" y="647236"/>
                    </a:cubicBezTo>
                    <a:cubicBezTo>
                      <a:pt x="1351984" y="642420"/>
                      <a:pt x="1361234" y="636272"/>
                      <a:pt x="1369795" y="629221"/>
                    </a:cubicBezTo>
                    <a:cubicBezTo>
                      <a:pt x="1370484" y="629866"/>
                      <a:pt x="1371215" y="630511"/>
                      <a:pt x="1372033" y="631069"/>
                    </a:cubicBezTo>
                    <a:cubicBezTo>
                      <a:pt x="1381799" y="649902"/>
                      <a:pt x="1376808" y="673936"/>
                      <a:pt x="1374829" y="694359"/>
                    </a:cubicBezTo>
                    <a:close/>
                    <a:moveTo>
                      <a:pt x="1331849" y="617827"/>
                    </a:moveTo>
                    <a:cubicBezTo>
                      <a:pt x="1297516" y="630597"/>
                      <a:pt x="1261807" y="629694"/>
                      <a:pt x="1224333" y="629780"/>
                    </a:cubicBezTo>
                    <a:cubicBezTo>
                      <a:pt x="1157733" y="628275"/>
                      <a:pt x="1089670" y="631886"/>
                      <a:pt x="1024532" y="615720"/>
                    </a:cubicBezTo>
                    <a:cubicBezTo>
                      <a:pt x="1000654" y="596415"/>
                      <a:pt x="998589" y="532265"/>
                      <a:pt x="1011840" y="505995"/>
                    </a:cubicBezTo>
                    <a:cubicBezTo>
                      <a:pt x="1021951" y="478908"/>
                      <a:pt x="1049916" y="481186"/>
                      <a:pt x="1075515" y="483422"/>
                    </a:cubicBezTo>
                    <a:cubicBezTo>
                      <a:pt x="1082743" y="484067"/>
                      <a:pt x="1089799" y="484712"/>
                      <a:pt x="1096252" y="484712"/>
                    </a:cubicBezTo>
                    <a:cubicBezTo>
                      <a:pt x="1124433" y="486217"/>
                      <a:pt x="1152656" y="486303"/>
                      <a:pt x="1180837" y="485787"/>
                    </a:cubicBezTo>
                    <a:cubicBezTo>
                      <a:pt x="1215642" y="484841"/>
                      <a:pt x="1250707" y="485443"/>
                      <a:pt x="1285340" y="482863"/>
                    </a:cubicBezTo>
                    <a:cubicBezTo>
                      <a:pt x="1298592" y="479767"/>
                      <a:pt x="1299796" y="459817"/>
                      <a:pt x="1287191" y="455045"/>
                    </a:cubicBezTo>
                    <a:cubicBezTo>
                      <a:pt x="1278027" y="452293"/>
                      <a:pt x="1268389" y="452680"/>
                      <a:pt x="1258795" y="453067"/>
                    </a:cubicBezTo>
                    <a:cubicBezTo>
                      <a:pt x="1254191" y="453239"/>
                      <a:pt x="1249631" y="453411"/>
                      <a:pt x="1245114" y="453282"/>
                    </a:cubicBezTo>
                    <a:cubicBezTo>
                      <a:pt x="1210221" y="454701"/>
                      <a:pt x="1175243" y="455174"/>
                      <a:pt x="1140308" y="455045"/>
                    </a:cubicBezTo>
                    <a:cubicBezTo>
                      <a:pt x="1125422" y="455819"/>
                      <a:pt x="1110278" y="454572"/>
                      <a:pt x="1095177" y="453368"/>
                    </a:cubicBezTo>
                    <a:cubicBezTo>
                      <a:pt x="1068932" y="451261"/>
                      <a:pt x="1042688" y="449198"/>
                      <a:pt x="1017691" y="457367"/>
                    </a:cubicBezTo>
                    <a:cubicBezTo>
                      <a:pt x="967010" y="481272"/>
                      <a:pt x="967999" y="550366"/>
                      <a:pt x="979142" y="597447"/>
                    </a:cubicBezTo>
                    <a:cubicBezTo>
                      <a:pt x="982240" y="609658"/>
                      <a:pt x="986543" y="619289"/>
                      <a:pt x="992222" y="626856"/>
                    </a:cubicBezTo>
                    <a:cubicBezTo>
                      <a:pt x="983961" y="629178"/>
                      <a:pt x="976303" y="634208"/>
                      <a:pt x="972345" y="640443"/>
                    </a:cubicBezTo>
                    <a:cubicBezTo>
                      <a:pt x="958276" y="663617"/>
                      <a:pt x="958792" y="692338"/>
                      <a:pt x="954533" y="718394"/>
                    </a:cubicBezTo>
                    <a:cubicBezTo>
                      <a:pt x="950618" y="742514"/>
                      <a:pt x="958964" y="762722"/>
                      <a:pt x="973721" y="777728"/>
                    </a:cubicBezTo>
                    <a:cubicBezTo>
                      <a:pt x="970968" y="780179"/>
                      <a:pt x="968473" y="783145"/>
                      <a:pt x="966279" y="786585"/>
                    </a:cubicBezTo>
                    <a:cubicBezTo>
                      <a:pt x="945455" y="816252"/>
                      <a:pt x="943820" y="860194"/>
                      <a:pt x="965117" y="890033"/>
                    </a:cubicBezTo>
                    <a:cubicBezTo>
                      <a:pt x="976862" y="904436"/>
                      <a:pt x="995319" y="910714"/>
                      <a:pt x="1012529" y="916088"/>
                    </a:cubicBezTo>
                    <a:cubicBezTo>
                      <a:pt x="1012141" y="916174"/>
                      <a:pt x="1011797" y="916303"/>
                      <a:pt x="1011453" y="916389"/>
                    </a:cubicBezTo>
                    <a:cubicBezTo>
                      <a:pt x="986112" y="927826"/>
                      <a:pt x="979142" y="976196"/>
                      <a:pt x="991318" y="999113"/>
                    </a:cubicBezTo>
                    <a:cubicBezTo>
                      <a:pt x="994158" y="1003498"/>
                      <a:pt x="997427" y="1007239"/>
                      <a:pt x="1000998" y="1010550"/>
                    </a:cubicBezTo>
                    <a:cubicBezTo>
                      <a:pt x="967741" y="1008400"/>
                      <a:pt x="934226" y="1009518"/>
                      <a:pt x="900797" y="1010636"/>
                    </a:cubicBezTo>
                    <a:cubicBezTo>
                      <a:pt x="878898" y="1011367"/>
                      <a:pt x="857042" y="1012098"/>
                      <a:pt x="835272" y="1011926"/>
                    </a:cubicBezTo>
                    <a:cubicBezTo>
                      <a:pt x="781837" y="1012270"/>
                      <a:pt x="728273" y="1008228"/>
                      <a:pt x="675784" y="998124"/>
                    </a:cubicBezTo>
                    <a:cubicBezTo>
                      <a:pt x="675870" y="998124"/>
                      <a:pt x="675956" y="998167"/>
                      <a:pt x="675999" y="998167"/>
                    </a:cubicBezTo>
                    <a:cubicBezTo>
                      <a:pt x="675698" y="998124"/>
                      <a:pt x="675397" y="998038"/>
                      <a:pt x="675096" y="997995"/>
                    </a:cubicBezTo>
                    <a:cubicBezTo>
                      <a:pt x="674924" y="997952"/>
                      <a:pt x="674752" y="997909"/>
                      <a:pt x="674579" y="997909"/>
                    </a:cubicBezTo>
                    <a:lnTo>
                      <a:pt x="674622" y="997909"/>
                    </a:lnTo>
                    <a:cubicBezTo>
                      <a:pt x="622091" y="988235"/>
                      <a:pt x="572872" y="964372"/>
                      <a:pt x="526493" y="936597"/>
                    </a:cubicBezTo>
                    <a:cubicBezTo>
                      <a:pt x="496290" y="913035"/>
                      <a:pt x="465614" y="889001"/>
                      <a:pt x="430636" y="872920"/>
                    </a:cubicBezTo>
                    <a:cubicBezTo>
                      <a:pt x="417127" y="868535"/>
                      <a:pt x="401251" y="858603"/>
                      <a:pt x="387097" y="864235"/>
                    </a:cubicBezTo>
                    <a:cubicBezTo>
                      <a:pt x="382192" y="866944"/>
                      <a:pt x="379869" y="871759"/>
                      <a:pt x="379740" y="876661"/>
                    </a:cubicBezTo>
                    <a:cubicBezTo>
                      <a:pt x="360938" y="873866"/>
                      <a:pt x="342094" y="871802"/>
                      <a:pt x="323164" y="870470"/>
                    </a:cubicBezTo>
                    <a:cubicBezTo>
                      <a:pt x="326089" y="827001"/>
                      <a:pt x="328155" y="783489"/>
                      <a:pt x="327595" y="739935"/>
                    </a:cubicBezTo>
                    <a:cubicBezTo>
                      <a:pt x="329359" y="659963"/>
                      <a:pt x="337663" y="580420"/>
                      <a:pt x="340932" y="500534"/>
                    </a:cubicBezTo>
                    <a:cubicBezTo>
                      <a:pt x="341148" y="500534"/>
                      <a:pt x="341363" y="500620"/>
                      <a:pt x="341578" y="500620"/>
                    </a:cubicBezTo>
                    <a:cubicBezTo>
                      <a:pt x="341707" y="500620"/>
                      <a:pt x="341793" y="500620"/>
                      <a:pt x="341922" y="500620"/>
                    </a:cubicBezTo>
                    <a:cubicBezTo>
                      <a:pt x="359347" y="500104"/>
                      <a:pt x="376814" y="499245"/>
                      <a:pt x="394195" y="497697"/>
                    </a:cubicBezTo>
                    <a:cubicBezTo>
                      <a:pt x="435068" y="492064"/>
                      <a:pt x="479597" y="486346"/>
                      <a:pt x="517544" y="468417"/>
                    </a:cubicBezTo>
                    <a:cubicBezTo>
                      <a:pt x="510961" y="476973"/>
                      <a:pt x="504422" y="485486"/>
                      <a:pt x="497710" y="493870"/>
                    </a:cubicBezTo>
                    <a:cubicBezTo>
                      <a:pt x="486567" y="509907"/>
                      <a:pt x="470304" y="527364"/>
                      <a:pt x="472326" y="548174"/>
                    </a:cubicBezTo>
                    <a:cubicBezTo>
                      <a:pt x="473100" y="551226"/>
                      <a:pt x="477360" y="552086"/>
                      <a:pt x="479253" y="549550"/>
                    </a:cubicBezTo>
                    <a:cubicBezTo>
                      <a:pt x="501195" y="516658"/>
                      <a:pt x="530236" y="488324"/>
                      <a:pt x="556265" y="458356"/>
                    </a:cubicBezTo>
                    <a:cubicBezTo>
                      <a:pt x="589221" y="416005"/>
                      <a:pt x="637063" y="390594"/>
                      <a:pt x="675182" y="353876"/>
                    </a:cubicBezTo>
                    <a:cubicBezTo>
                      <a:pt x="718463" y="304345"/>
                      <a:pt x="761401" y="253094"/>
                      <a:pt x="791689" y="194276"/>
                    </a:cubicBezTo>
                    <a:cubicBezTo>
                      <a:pt x="816127" y="144143"/>
                      <a:pt x="833121" y="90742"/>
                      <a:pt x="855106" y="39491"/>
                    </a:cubicBezTo>
                    <a:cubicBezTo>
                      <a:pt x="881565" y="28871"/>
                      <a:pt x="910692" y="29860"/>
                      <a:pt x="939475" y="30806"/>
                    </a:cubicBezTo>
                    <a:cubicBezTo>
                      <a:pt x="952296" y="31236"/>
                      <a:pt x="965117" y="31666"/>
                      <a:pt x="977594" y="31064"/>
                    </a:cubicBezTo>
                    <a:cubicBezTo>
                      <a:pt x="1000224" y="114562"/>
                      <a:pt x="931688" y="204337"/>
                      <a:pt x="902131" y="280224"/>
                    </a:cubicBezTo>
                    <a:cubicBezTo>
                      <a:pt x="891375" y="310708"/>
                      <a:pt x="882297" y="342783"/>
                      <a:pt x="881221" y="375202"/>
                    </a:cubicBezTo>
                    <a:cubicBezTo>
                      <a:pt x="881866" y="417209"/>
                      <a:pt x="879371" y="458442"/>
                      <a:pt x="870078" y="499760"/>
                    </a:cubicBezTo>
                    <a:cubicBezTo>
                      <a:pt x="857472" y="576938"/>
                      <a:pt x="832605" y="609830"/>
                      <a:pt x="781665" y="667444"/>
                    </a:cubicBezTo>
                    <a:cubicBezTo>
                      <a:pt x="773964" y="676043"/>
                      <a:pt x="762261" y="684427"/>
                      <a:pt x="752581" y="691263"/>
                    </a:cubicBezTo>
                    <a:cubicBezTo>
                      <a:pt x="743460" y="695692"/>
                      <a:pt x="736748" y="705495"/>
                      <a:pt x="742470" y="715384"/>
                    </a:cubicBezTo>
                    <a:cubicBezTo>
                      <a:pt x="745267" y="720200"/>
                      <a:pt x="750688" y="723037"/>
                      <a:pt x="756066" y="723037"/>
                    </a:cubicBezTo>
                    <a:cubicBezTo>
                      <a:pt x="758690" y="723037"/>
                      <a:pt x="761315" y="722349"/>
                      <a:pt x="763638" y="720888"/>
                    </a:cubicBezTo>
                    <a:cubicBezTo>
                      <a:pt x="782955" y="708806"/>
                      <a:pt x="800767" y="694359"/>
                      <a:pt x="814793" y="676301"/>
                    </a:cubicBezTo>
                    <a:cubicBezTo>
                      <a:pt x="845081" y="640529"/>
                      <a:pt x="876532" y="603638"/>
                      <a:pt x="888449" y="557246"/>
                    </a:cubicBezTo>
                    <a:cubicBezTo>
                      <a:pt x="897828" y="520785"/>
                      <a:pt x="905744" y="483766"/>
                      <a:pt x="910004" y="446317"/>
                    </a:cubicBezTo>
                    <a:cubicBezTo>
                      <a:pt x="914392" y="414156"/>
                      <a:pt x="909143" y="381393"/>
                      <a:pt x="914779" y="349361"/>
                    </a:cubicBezTo>
                    <a:cubicBezTo>
                      <a:pt x="914908" y="348588"/>
                      <a:pt x="915124" y="347814"/>
                      <a:pt x="915296" y="347040"/>
                    </a:cubicBezTo>
                    <a:cubicBezTo>
                      <a:pt x="945627" y="373611"/>
                      <a:pt x="1018122" y="375976"/>
                      <a:pt x="1049271" y="377997"/>
                    </a:cubicBezTo>
                    <a:cubicBezTo>
                      <a:pt x="1109547" y="382511"/>
                      <a:pt x="1170038" y="382898"/>
                      <a:pt x="1230314" y="386596"/>
                    </a:cubicBezTo>
                    <a:cubicBezTo>
                      <a:pt x="1272649" y="388703"/>
                      <a:pt x="1316532" y="385478"/>
                      <a:pt x="1356802" y="402848"/>
                    </a:cubicBezTo>
                    <a:cubicBezTo>
                      <a:pt x="1372635" y="411404"/>
                      <a:pt x="1381498" y="429204"/>
                      <a:pt x="1388425" y="445156"/>
                    </a:cubicBezTo>
                    <a:cubicBezTo>
                      <a:pt x="1407398" y="512960"/>
                      <a:pt x="1397417" y="580893"/>
                      <a:pt x="1331849" y="61782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2" name="Google Shape;32;p2"/>
            <p:cNvSpPr/>
            <p:nvPr/>
          </p:nvSpPr>
          <p:spPr>
            <a:xfrm>
              <a:off x="8093076" y="1684545"/>
              <a:ext cx="2101852" cy="1765338"/>
            </a:xfrm>
            <a:custGeom>
              <a:avLst/>
              <a:gdLst/>
              <a:ahLst/>
              <a:cxnLst/>
              <a:rect l="l" t="t" r="r" b="b"/>
              <a:pathLst>
                <a:path w="2101852" h="1765338" extrusionOk="0">
                  <a:moveTo>
                    <a:pt x="1737493" y="744233"/>
                  </a:moveTo>
                  <a:cubicBezTo>
                    <a:pt x="1751820" y="717791"/>
                    <a:pt x="1755477" y="686705"/>
                    <a:pt x="1754659" y="656995"/>
                  </a:cubicBezTo>
                  <a:cubicBezTo>
                    <a:pt x="1751906" y="566876"/>
                    <a:pt x="1712281" y="522419"/>
                    <a:pt x="1621028" y="519925"/>
                  </a:cubicBezTo>
                  <a:cubicBezTo>
                    <a:pt x="1560580" y="517646"/>
                    <a:pt x="1500219" y="515324"/>
                    <a:pt x="1439728" y="514636"/>
                  </a:cubicBezTo>
                  <a:cubicBezTo>
                    <a:pt x="1393219" y="510509"/>
                    <a:pt x="1285316" y="519366"/>
                    <a:pt x="1246681" y="491118"/>
                  </a:cubicBezTo>
                  <a:cubicBezTo>
                    <a:pt x="1264751" y="422754"/>
                    <a:pt x="1306054" y="362947"/>
                    <a:pt x="1328813" y="296003"/>
                  </a:cubicBezTo>
                  <a:cubicBezTo>
                    <a:pt x="1341161" y="260403"/>
                    <a:pt x="1358757" y="151580"/>
                    <a:pt x="1295083" y="162071"/>
                  </a:cubicBezTo>
                  <a:cubicBezTo>
                    <a:pt x="1282434" y="162802"/>
                    <a:pt x="1269484" y="162501"/>
                    <a:pt x="1256491" y="162157"/>
                  </a:cubicBezTo>
                  <a:cubicBezTo>
                    <a:pt x="1226202" y="161383"/>
                    <a:pt x="1195656" y="160610"/>
                    <a:pt x="1168120" y="173336"/>
                  </a:cubicBezTo>
                  <a:cubicBezTo>
                    <a:pt x="1160548" y="177378"/>
                    <a:pt x="1154740" y="184257"/>
                    <a:pt x="1152675" y="192684"/>
                  </a:cubicBezTo>
                  <a:cubicBezTo>
                    <a:pt x="1146738" y="208378"/>
                    <a:pt x="1139725" y="223598"/>
                    <a:pt x="1133487" y="239163"/>
                  </a:cubicBezTo>
                  <a:cubicBezTo>
                    <a:pt x="1113180" y="291918"/>
                    <a:pt x="1095110" y="345749"/>
                    <a:pt x="1061465" y="392055"/>
                  </a:cubicBezTo>
                  <a:cubicBezTo>
                    <a:pt x="1025756" y="441243"/>
                    <a:pt x="990046" y="492880"/>
                    <a:pt x="940612" y="529298"/>
                  </a:cubicBezTo>
                  <a:cubicBezTo>
                    <a:pt x="915099" y="546840"/>
                    <a:pt x="893975" y="568897"/>
                    <a:pt x="874442" y="592459"/>
                  </a:cubicBezTo>
                  <a:cubicBezTo>
                    <a:pt x="868720" y="596844"/>
                    <a:pt x="862697" y="600843"/>
                    <a:pt x="856286" y="604196"/>
                  </a:cubicBezTo>
                  <a:cubicBezTo>
                    <a:pt x="815242" y="621868"/>
                    <a:pt x="769336" y="627027"/>
                    <a:pt x="724936" y="630854"/>
                  </a:cubicBezTo>
                  <a:cubicBezTo>
                    <a:pt x="706393" y="631843"/>
                    <a:pt x="687807" y="632144"/>
                    <a:pt x="669263" y="632058"/>
                  </a:cubicBezTo>
                  <a:cubicBezTo>
                    <a:pt x="669220" y="632058"/>
                    <a:pt x="669220" y="632058"/>
                    <a:pt x="669220" y="632058"/>
                  </a:cubicBezTo>
                  <a:cubicBezTo>
                    <a:pt x="669349" y="625651"/>
                    <a:pt x="669479" y="619245"/>
                    <a:pt x="669522" y="612796"/>
                  </a:cubicBezTo>
                  <a:cubicBezTo>
                    <a:pt x="669608" y="612753"/>
                    <a:pt x="669694" y="612667"/>
                    <a:pt x="669823" y="612538"/>
                  </a:cubicBezTo>
                  <a:cubicBezTo>
                    <a:pt x="682213" y="599811"/>
                    <a:pt x="664058" y="584590"/>
                    <a:pt x="651495" y="581624"/>
                  </a:cubicBezTo>
                  <a:cubicBezTo>
                    <a:pt x="598791" y="571004"/>
                    <a:pt x="544194" y="579775"/>
                    <a:pt x="490888" y="581151"/>
                  </a:cubicBezTo>
                  <a:cubicBezTo>
                    <a:pt x="457158" y="582312"/>
                    <a:pt x="422954" y="585278"/>
                    <a:pt x="389396" y="589148"/>
                  </a:cubicBezTo>
                  <a:cubicBezTo>
                    <a:pt x="387374" y="589320"/>
                    <a:pt x="385524" y="589922"/>
                    <a:pt x="383932" y="590825"/>
                  </a:cubicBezTo>
                  <a:cubicBezTo>
                    <a:pt x="374036" y="593190"/>
                    <a:pt x="360054" y="605787"/>
                    <a:pt x="355493" y="616321"/>
                  </a:cubicBezTo>
                  <a:cubicBezTo>
                    <a:pt x="331873" y="641990"/>
                    <a:pt x="338327" y="694788"/>
                    <a:pt x="331486" y="727078"/>
                  </a:cubicBezTo>
                  <a:cubicBezTo>
                    <a:pt x="322322" y="783102"/>
                    <a:pt x="330841" y="836158"/>
                    <a:pt x="331228" y="892870"/>
                  </a:cubicBezTo>
                  <a:cubicBezTo>
                    <a:pt x="331400" y="929201"/>
                    <a:pt x="331400" y="965446"/>
                    <a:pt x="329507" y="1001735"/>
                  </a:cubicBezTo>
                  <a:cubicBezTo>
                    <a:pt x="330927" y="1029639"/>
                    <a:pt x="323699" y="1060467"/>
                    <a:pt x="337768" y="1085964"/>
                  </a:cubicBezTo>
                  <a:cubicBezTo>
                    <a:pt x="363496" y="1128701"/>
                    <a:pt x="436894" y="1127755"/>
                    <a:pt x="496997" y="1126852"/>
                  </a:cubicBezTo>
                  <a:cubicBezTo>
                    <a:pt x="517218" y="1126508"/>
                    <a:pt x="535977" y="1126207"/>
                    <a:pt x="550906" y="1127583"/>
                  </a:cubicBezTo>
                  <a:cubicBezTo>
                    <a:pt x="556112" y="1127712"/>
                    <a:pt x="561231" y="1127798"/>
                    <a:pt x="566265" y="1127798"/>
                  </a:cubicBezTo>
                  <a:cubicBezTo>
                    <a:pt x="597500" y="1127798"/>
                    <a:pt x="624949" y="1124144"/>
                    <a:pt x="637942" y="1102259"/>
                  </a:cubicBezTo>
                  <a:cubicBezTo>
                    <a:pt x="642073" y="1100367"/>
                    <a:pt x="645342" y="1096583"/>
                    <a:pt x="646246" y="1090865"/>
                  </a:cubicBezTo>
                  <a:cubicBezTo>
                    <a:pt x="647020" y="1080890"/>
                    <a:pt x="647752" y="1070872"/>
                    <a:pt x="648526" y="1060854"/>
                  </a:cubicBezTo>
                  <a:cubicBezTo>
                    <a:pt x="657862" y="1061069"/>
                    <a:pt x="667155" y="1061413"/>
                    <a:pt x="676491" y="1061800"/>
                  </a:cubicBezTo>
                  <a:cubicBezTo>
                    <a:pt x="696368" y="1062574"/>
                    <a:pt x="716202" y="1063348"/>
                    <a:pt x="736079" y="1062703"/>
                  </a:cubicBezTo>
                  <a:cubicBezTo>
                    <a:pt x="738574" y="1062703"/>
                    <a:pt x="741113" y="1062660"/>
                    <a:pt x="743608" y="1062660"/>
                  </a:cubicBezTo>
                  <a:cubicBezTo>
                    <a:pt x="744253" y="1062660"/>
                    <a:pt x="744856" y="1062617"/>
                    <a:pt x="745458" y="1062617"/>
                  </a:cubicBezTo>
                  <a:cubicBezTo>
                    <a:pt x="788051" y="1081406"/>
                    <a:pt x="821653" y="1117393"/>
                    <a:pt x="863299" y="1138934"/>
                  </a:cubicBezTo>
                  <a:cubicBezTo>
                    <a:pt x="938461" y="1183392"/>
                    <a:pt x="1025627" y="1198354"/>
                    <a:pt x="1111932" y="1201020"/>
                  </a:cubicBezTo>
                  <a:cubicBezTo>
                    <a:pt x="1116578" y="1201063"/>
                    <a:pt x="1121268" y="1201106"/>
                    <a:pt x="1125914" y="1201106"/>
                  </a:cubicBezTo>
                  <a:cubicBezTo>
                    <a:pt x="1164420" y="1201106"/>
                    <a:pt x="1202926" y="1199214"/>
                    <a:pt x="1241217" y="1195130"/>
                  </a:cubicBezTo>
                  <a:cubicBezTo>
                    <a:pt x="1278217" y="1191217"/>
                    <a:pt x="1314529" y="1185241"/>
                    <a:pt x="1351960" y="1185929"/>
                  </a:cubicBezTo>
                  <a:cubicBezTo>
                    <a:pt x="1375795" y="1194829"/>
                    <a:pt x="1404793" y="1194915"/>
                    <a:pt x="1428584" y="1198999"/>
                  </a:cubicBezTo>
                  <a:cubicBezTo>
                    <a:pt x="1441406" y="1202095"/>
                    <a:pt x="1454269" y="1205019"/>
                    <a:pt x="1467521" y="1205836"/>
                  </a:cubicBezTo>
                  <a:cubicBezTo>
                    <a:pt x="1481202" y="1206566"/>
                    <a:pt x="1495701" y="1207297"/>
                    <a:pt x="1510372" y="1207297"/>
                  </a:cubicBezTo>
                  <a:cubicBezTo>
                    <a:pt x="1558429" y="1207297"/>
                    <a:pt x="1608380" y="1199515"/>
                    <a:pt x="1637808" y="1159314"/>
                  </a:cubicBezTo>
                  <a:cubicBezTo>
                    <a:pt x="1655748" y="1134205"/>
                    <a:pt x="1664353" y="1100367"/>
                    <a:pt x="1656996" y="1070227"/>
                  </a:cubicBezTo>
                  <a:cubicBezTo>
                    <a:pt x="1655705" y="1066959"/>
                    <a:pt x="1653597" y="1064638"/>
                    <a:pt x="1651016" y="1063219"/>
                  </a:cubicBezTo>
                  <a:cubicBezTo>
                    <a:pt x="1664740" y="1053459"/>
                    <a:pt x="1676012" y="1040603"/>
                    <a:pt x="1683757" y="1023835"/>
                  </a:cubicBezTo>
                  <a:cubicBezTo>
                    <a:pt x="1690985" y="1009302"/>
                    <a:pt x="1704924" y="948162"/>
                    <a:pt x="1692060" y="926363"/>
                  </a:cubicBezTo>
                  <a:cubicBezTo>
                    <a:pt x="1718391" y="909294"/>
                    <a:pt x="1732287" y="877735"/>
                    <a:pt x="1734653" y="846735"/>
                  </a:cubicBezTo>
                  <a:cubicBezTo>
                    <a:pt x="1735686" y="820508"/>
                    <a:pt x="1739988" y="788089"/>
                    <a:pt x="1719380" y="768698"/>
                  </a:cubicBezTo>
                  <a:cubicBezTo>
                    <a:pt x="1725963" y="760873"/>
                    <a:pt x="1732029" y="752661"/>
                    <a:pt x="1737493" y="744233"/>
                  </a:cubicBezTo>
                  <a:close/>
                  <a:moveTo>
                    <a:pt x="2092049" y="844671"/>
                  </a:moveTo>
                  <a:cubicBezTo>
                    <a:pt x="2095577" y="968929"/>
                    <a:pt x="2104182" y="1093230"/>
                    <a:pt x="2101256" y="1217573"/>
                  </a:cubicBezTo>
                  <a:cubicBezTo>
                    <a:pt x="2099966" y="1283443"/>
                    <a:pt x="2080003" y="1337703"/>
                    <a:pt x="2043734" y="1392437"/>
                  </a:cubicBezTo>
                  <a:cubicBezTo>
                    <a:pt x="2034914" y="1404476"/>
                    <a:pt x="2023169" y="1414537"/>
                    <a:pt x="2010219" y="1421932"/>
                  </a:cubicBezTo>
                  <a:cubicBezTo>
                    <a:pt x="1996709" y="1428467"/>
                    <a:pt x="1981694" y="1430445"/>
                    <a:pt x="1967195" y="1433756"/>
                  </a:cubicBezTo>
                  <a:cubicBezTo>
                    <a:pt x="1920902" y="1445408"/>
                    <a:pt x="1872931" y="1442097"/>
                    <a:pt x="1825691" y="1440635"/>
                  </a:cubicBezTo>
                  <a:cubicBezTo>
                    <a:pt x="1754272" y="1435046"/>
                    <a:pt x="1682552" y="1431692"/>
                    <a:pt x="1610531" y="1432466"/>
                  </a:cubicBezTo>
                  <a:cubicBezTo>
                    <a:pt x="1563893" y="1431262"/>
                    <a:pt x="1517127" y="1430101"/>
                    <a:pt x="1470575" y="1433369"/>
                  </a:cubicBezTo>
                  <a:cubicBezTo>
                    <a:pt x="1406427" y="1435003"/>
                    <a:pt x="1342581" y="1434874"/>
                    <a:pt x="1278562" y="1441452"/>
                  </a:cubicBezTo>
                  <a:cubicBezTo>
                    <a:pt x="1262772" y="1442828"/>
                    <a:pt x="1247068" y="1445279"/>
                    <a:pt x="1231537" y="1448374"/>
                  </a:cubicBezTo>
                  <a:cubicBezTo>
                    <a:pt x="1225772" y="1449492"/>
                    <a:pt x="1219534" y="1450352"/>
                    <a:pt x="1215188" y="1454738"/>
                  </a:cubicBezTo>
                  <a:cubicBezTo>
                    <a:pt x="1211402" y="1458908"/>
                    <a:pt x="1210585" y="1464627"/>
                    <a:pt x="1207788" y="1469485"/>
                  </a:cubicBezTo>
                  <a:cubicBezTo>
                    <a:pt x="1191568" y="1502721"/>
                    <a:pt x="1172079" y="1534882"/>
                    <a:pt x="1154439" y="1567473"/>
                  </a:cubicBezTo>
                  <a:cubicBezTo>
                    <a:pt x="1139596" y="1599160"/>
                    <a:pt x="1123505" y="1630203"/>
                    <a:pt x="1104790" y="1659913"/>
                  </a:cubicBezTo>
                  <a:cubicBezTo>
                    <a:pt x="1081944" y="1695987"/>
                    <a:pt x="1060992" y="1734210"/>
                    <a:pt x="1031435" y="1765339"/>
                  </a:cubicBezTo>
                  <a:cubicBezTo>
                    <a:pt x="1031349" y="1765253"/>
                    <a:pt x="1031306" y="1765124"/>
                    <a:pt x="1031177" y="1765038"/>
                  </a:cubicBezTo>
                  <a:cubicBezTo>
                    <a:pt x="1028638" y="1761555"/>
                    <a:pt x="1026057" y="1758073"/>
                    <a:pt x="1023476" y="1754590"/>
                  </a:cubicBezTo>
                  <a:cubicBezTo>
                    <a:pt x="984668" y="1698996"/>
                    <a:pt x="951196" y="1639705"/>
                    <a:pt x="911442" y="1584671"/>
                  </a:cubicBezTo>
                  <a:cubicBezTo>
                    <a:pt x="883735" y="1538794"/>
                    <a:pt x="855211" y="1492918"/>
                    <a:pt x="826127" y="1447816"/>
                  </a:cubicBezTo>
                  <a:cubicBezTo>
                    <a:pt x="814597" y="1428811"/>
                    <a:pt x="804744" y="1408732"/>
                    <a:pt x="791579" y="1390803"/>
                  </a:cubicBezTo>
                  <a:cubicBezTo>
                    <a:pt x="784910" y="1382806"/>
                    <a:pt x="774972" y="1382075"/>
                    <a:pt x="764905" y="1382075"/>
                  </a:cubicBezTo>
                  <a:cubicBezTo>
                    <a:pt x="763743" y="1382075"/>
                    <a:pt x="762581" y="1382118"/>
                    <a:pt x="761420" y="1382118"/>
                  </a:cubicBezTo>
                  <a:cubicBezTo>
                    <a:pt x="757160" y="1382161"/>
                    <a:pt x="752987" y="1382161"/>
                    <a:pt x="749072" y="1381731"/>
                  </a:cubicBezTo>
                  <a:cubicBezTo>
                    <a:pt x="728421" y="1381301"/>
                    <a:pt x="707812" y="1381473"/>
                    <a:pt x="687161" y="1381387"/>
                  </a:cubicBezTo>
                  <a:cubicBezTo>
                    <a:pt x="644783" y="1381430"/>
                    <a:pt x="603438" y="1378076"/>
                    <a:pt x="560629" y="1375110"/>
                  </a:cubicBezTo>
                  <a:cubicBezTo>
                    <a:pt x="517907" y="1371627"/>
                    <a:pt x="475271" y="1367714"/>
                    <a:pt x="432548" y="1364103"/>
                  </a:cubicBezTo>
                  <a:cubicBezTo>
                    <a:pt x="361560" y="1359029"/>
                    <a:pt x="289926" y="1356794"/>
                    <a:pt x="219883" y="1342605"/>
                  </a:cubicBezTo>
                  <a:cubicBezTo>
                    <a:pt x="175698" y="1332243"/>
                    <a:pt x="125361" y="1326611"/>
                    <a:pt x="86554" y="1300125"/>
                  </a:cubicBezTo>
                  <a:cubicBezTo>
                    <a:pt x="65257" y="1288086"/>
                    <a:pt x="43788" y="1274457"/>
                    <a:pt x="32215" y="1252099"/>
                  </a:cubicBezTo>
                  <a:cubicBezTo>
                    <a:pt x="7132" y="1207211"/>
                    <a:pt x="10015" y="1153080"/>
                    <a:pt x="4680" y="1103334"/>
                  </a:cubicBezTo>
                  <a:cubicBezTo>
                    <a:pt x="-956" y="1031918"/>
                    <a:pt x="33" y="958266"/>
                    <a:pt x="120" y="886420"/>
                  </a:cubicBezTo>
                  <a:cubicBezTo>
                    <a:pt x="765" y="705107"/>
                    <a:pt x="-784" y="523665"/>
                    <a:pt x="4551" y="342438"/>
                  </a:cubicBezTo>
                  <a:cubicBezTo>
                    <a:pt x="6143" y="262251"/>
                    <a:pt x="8896" y="182064"/>
                    <a:pt x="20943" y="102694"/>
                  </a:cubicBezTo>
                  <a:cubicBezTo>
                    <a:pt x="26278" y="69889"/>
                    <a:pt x="28945" y="32009"/>
                    <a:pt x="58717" y="11500"/>
                  </a:cubicBezTo>
                  <a:cubicBezTo>
                    <a:pt x="65343" y="12016"/>
                    <a:pt x="69818" y="5137"/>
                    <a:pt x="76142" y="3761"/>
                  </a:cubicBezTo>
                  <a:cubicBezTo>
                    <a:pt x="85349" y="-194"/>
                    <a:pt x="94126" y="63"/>
                    <a:pt x="104236" y="278"/>
                  </a:cubicBezTo>
                  <a:cubicBezTo>
                    <a:pt x="149669" y="-925"/>
                    <a:pt x="195102" y="2127"/>
                    <a:pt x="240535" y="2729"/>
                  </a:cubicBezTo>
                  <a:cubicBezTo>
                    <a:pt x="310663" y="4363"/>
                    <a:pt x="380834" y="4191"/>
                    <a:pt x="450919" y="5911"/>
                  </a:cubicBezTo>
                  <a:cubicBezTo>
                    <a:pt x="489124" y="8706"/>
                    <a:pt x="527286" y="14596"/>
                    <a:pt x="565620" y="16230"/>
                  </a:cubicBezTo>
                  <a:cubicBezTo>
                    <a:pt x="616302" y="18896"/>
                    <a:pt x="667026" y="18595"/>
                    <a:pt x="717751" y="18337"/>
                  </a:cubicBezTo>
                  <a:cubicBezTo>
                    <a:pt x="751008" y="18165"/>
                    <a:pt x="784308" y="17993"/>
                    <a:pt x="817565" y="18638"/>
                  </a:cubicBezTo>
                  <a:cubicBezTo>
                    <a:pt x="902709" y="19670"/>
                    <a:pt x="987637" y="26807"/>
                    <a:pt x="1072780" y="27065"/>
                  </a:cubicBezTo>
                  <a:cubicBezTo>
                    <a:pt x="1105478" y="27237"/>
                    <a:pt x="1138262" y="27151"/>
                    <a:pt x="1170960" y="27022"/>
                  </a:cubicBezTo>
                  <a:cubicBezTo>
                    <a:pt x="1235065" y="26807"/>
                    <a:pt x="1299170" y="26592"/>
                    <a:pt x="1363232" y="28785"/>
                  </a:cubicBezTo>
                  <a:cubicBezTo>
                    <a:pt x="1447558" y="33213"/>
                    <a:pt x="1532013" y="30418"/>
                    <a:pt x="1616382" y="32482"/>
                  </a:cubicBezTo>
                  <a:cubicBezTo>
                    <a:pt x="1689091" y="33514"/>
                    <a:pt x="1761887" y="34890"/>
                    <a:pt x="1834468" y="39104"/>
                  </a:cubicBezTo>
                  <a:cubicBezTo>
                    <a:pt x="1894141" y="43489"/>
                    <a:pt x="1956052" y="48993"/>
                    <a:pt x="2011337" y="74317"/>
                  </a:cubicBezTo>
                  <a:cubicBezTo>
                    <a:pt x="2049413" y="90655"/>
                    <a:pt x="2068300" y="129739"/>
                    <a:pt x="2076303" y="168349"/>
                  </a:cubicBezTo>
                  <a:cubicBezTo>
                    <a:pt x="2093770" y="230994"/>
                    <a:pt x="2086198" y="296777"/>
                    <a:pt x="2088048" y="361099"/>
                  </a:cubicBezTo>
                  <a:cubicBezTo>
                    <a:pt x="2088607" y="431483"/>
                    <a:pt x="2088134" y="501824"/>
                    <a:pt x="2089726" y="572165"/>
                  </a:cubicBezTo>
                  <a:cubicBezTo>
                    <a:pt x="2093254" y="662800"/>
                    <a:pt x="2090931" y="753778"/>
                    <a:pt x="2092049" y="844671"/>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33;p2"/>
            <p:cNvSpPr/>
            <p:nvPr/>
          </p:nvSpPr>
          <p:spPr>
            <a:xfrm>
              <a:off x="8449652" y="2289066"/>
              <a:ext cx="302360" cy="492255"/>
            </a:xfrm>
            <a:custGeom>
              <a:avLst/>
              <a:gdLst/>
              <a:ahLst/>
              <a:cxnLst/>
              <a:rect l="l" t="t" r="r" b="b"/>
              <a:pathLst>
                <a:path w="302360" h="492255" extrusionOk="0">
                  <a:moveTo>
                    <a:pt x="302361" y="5050"/>
                  </a:moveTo>
                  <a:cubicBezTo>
                    <a:pt x="294143" y="29299"/>
                    <a:pt x="294444" y="56816"/>
                    <a:pt x="290787" y="82012"/>
                  </a:cubicBezTo>
                  <a:cubicBezTo>
                    <a:pt x="279946" y="156008"/>
                    <a:pt x="270523" y="230433"/>
                    <a:pt x="268932" y="305289"/>
                  </a:cubicBezTo>
                  <a:cubicBezTo>
                    <a:pt x="268846" y="348241"/>
                    <a:pt x="266006" y="390291"/>
                    <a:pt x="262865" y="432771"/>
                  </a:cubicBezTo>
                  <a:cubicBezTo>
                    <a:pt x="260198" y="437028"/>
                    <a:pt x="259811" y="442660"/>
                    <a:pt x="261790" y="447304"/>
                  </a:cubicBezTo>
                  <a:cubicBezTo>
                    <a:pt x="261704" y="448422"/>
                    <a:pt x="261618" y="449539"/>
                    <a:pt x="261531" y="450614"/>
                  </a:cubicBezTo>
                  <a:cubicBezTo>
                    <a:pt x="260499" y="452291"/>
                    <a:pt x="259854" y="454140"/>
                    <a:pt x="259595" y="456118"/>
                  </a:cubicBezTo>
                  <a:cubicBezTo>
                    <a:pt x="258219" y="470435"/>
                    <a:pt x="257616" y="489482"/>
                    <a:pt x="239245" y="490299"/>
                  </a:cubicBezTo>
                  <a:cubicBezTo>
                    <a:pt x="221003" y="492836"/>
                    <a:pt x="202503" y="492363"/>
                    <a:pt x="184089" y="491847"/>
                  </a:cubicBezTo>
                  <a:cubicBezTo>
                    <a:pt x="176345" y="491632"/>
                    <a:pt x="168601" y="491417"/>
                    <a:pt x="160900" y="491460"/>
                  </a:cubicBezTo>
                  <a:cubicBezTo>
                    <a:pt x="152166" y="491331"/>
                    <a:pt x="143432" y="491374"/>
                    <a:pt x="134741" y="491417"/>
                  </a:cubicBezTo>
                  <a:cubicBezTo>
                    <a:pt x="109917" y="491546"/>
                    <a:pt x="85092" y="491718"/>
                    <a:pt x="60526" y="488236"/>
                  </a:cubicBezTo>
                  <a:cubicBezTo>
                    <a:pt x="44091" y="485312"/>
                    <a:pt x="26150" y="484323"/>
                    <a:pt x="13071" y="472757"/>
                  </a:cubicBezTo>
                  <a:cubicBezTo>
                    <a:pt x="7005" y="466867"/>
                    <a:pt x="4036" y="458569"/>
                    <a:pt x="3778" y="450227"/>
                  </a:cubicBezTo>
                  <a:cubicBezTo>
                    <a:pt x="3434" y="432513"/>
                    <a:pt x="3692" y="414756"/>
                    <a:pt x="3821" y="396999"/>
                  </a:cubicBezTo>
                  <a:cubicBezTo>
                    <a:pt x="6144" y="351380"/>
                    <a:pt x="6015" y="305676"/>
                    <a:pt x="5026" y="259928"/>
                  </a:cubicBezTo>
                  <a:cubicBezTo>
                    <a:pt x="1067" y="213880"/>
                    <a:pt x="-2547" y="170583"/>
                    <a:pt x="2401" y="123116"/>
                  </a:cubicBezTo>
                  <a:cubicBezTo>
                    <a:pt x="6661" y="100027"/>
                    <a:pt x="-524" y="57676"/>
                    <a:pt x="7951" y="29858"/>
                  </a:cubicBezTo>
                  <a:cubicBezTo>
                    <a:pt x="9027" y="29342"/>
                    <a:pt x="9887" y="28439"/>
                    <a:pt x="10447" y="27321"/>
                  </a:cubicBezTo>
                  <a:cubicBezTo>
                    <a:pt x="12297" y="30073"/>
                    <a:pt x="16255" y="30632"/>
                    <a:pt x="18836" y="28654"/>
                  </a:cubicBezTo>
                  <a:cubicBezTo>
                    <a:pt x="24429" y="24140"/>
                    <a:pt x="29979" y="19539"/>
                    <a:pt x="35744" y="15240"/>
                  </a:cubicBezTo>
                  <a:cubicBezTo>
                    <a:pt x="36648" y="15326"/>
                    <a:pt x="37508" y="15369"/>
                    <a:pt x="38412" y="15369"/>
                  </a:cubicBezTo>
                  <a:cubicBezTo>
                    <a:pt x="43144" y="15369"/>
                    <a:pt x="48092" y="14509"/>
                    <a:pt x="53040" y="13649"/>
                  </a:cubicBezTo>
                  <a:cubicBezTo>
                    <a:pt x="58504" y="12703"/>
                    <a:pt x="63882" y="11757"/>
                    <a:pt x="69088" y="12015"/>
                  </a:cubicBezTo>
                  <a:cubicBezTo>
                    <a:pt x="109530" y="7930"/>
                    <a:pt x="150316" y="6425"/>
                    <a:pt x="190930" y="4061"/>
                  </a:cubicBezTo>
                  <a:cubicBezTo>
                    <a:pt x="213345" y="3373"/>
                    <a:pt x="235631" y="19"/>
                    <a:pt x="258090" y="105"/>
                  </a:cubicBezTo>
                  <a:cubicBezTo>
                    <a:pt x="261833" y="234"/>
                    <a:pt x="265705" y="148"/>
                    <a:pt x="269620" y="105"/>
                  </a:cubicBezTo>
                  <a:cubicBezTo>
                    <a:pt x="281021" y="-153"/>
                    <a:pt x="292723" y="-368"/>
                    <a:pt x="302361" y="505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34;p2"/>
            <p:cNvSpPr/>
            <p:nvPr/>
          </p:nvSpPr>
          <p:spPr>
            <a:xfrm>
              <a:off x="8743495" y="1876077"/>
              <a:ext cx="1073816" cy="981737"/>
            </a:xfrm>
            <a:custGeom>
              <a:avLst/>
              <a:gdLst/>
              <a:ahLst/>
              <a:cxnLst/>
              <a:rect l="l" t="t" r="r" b="b"/>
              <a:pathLst>
                <a:path w="1073816" h="981737" extrusionOk="0">
                  <a:moveTo>
                    <a:pt x="1065347" y="415071"/>
                  </a:moveTo>
                  <a:cubicBezTo>
                    <a:pt x="1084191" y="482747"/>
                    <a:pt x="1074210" y="550680"/>
                    <a:pt x="1008642" y="587613"/>
                  </a:cubicBezTo>
                  <a:cubicBezTo>
                    <a:pt x="974309" y="600426"/>
                    <a:pt x="938600" y="599480"/>
                    <a:pt x="901126" y="599609"/>
                  </a:cubicBezTo>
                  <a:cubicBezTo>
                    <a:pt x="834526" y="598104"/>
                    <a:pt x="766506" y="601716"/>
                    <a:pt x="701325" y="585549"/>
                  </a:cubicBezTo>
                  <a:cubicBezTo>
                    <a:pt x="677447" y="566201"/>
                    <a:pt x="675425" y="502095"/>
                    <a:pt x="688634" y="475824"/>
                  </a:cubicBezTo>
                  <a:cubicBezTo>
                    <a:pt x="698744" y="448737"/>
                    <a:pt x="726666" y="451016"/>
                    <a:pt x="752308" y="453252"/>
                  </a:cubicBezTo>
                  <a:cubicBezTo>
                    <a:pt x="759536" y="453897"/>
                    <a:pt x="766549" y="454541"/>
                    <a:pt x="773002" y="454541"/>
                  </a:cubicBezTo>
                  <a:cubicBezTo>
                    <a:pt x="801140" y="456046"/>
                    <a:pt x="829363" y="456175"/>
                    <a:pt x="857587" y="455616"/>
                  </a:cubicBezTo>
                  <a:cubicBezTo>
                    <a:pt x="892393" y="454670"/>
                    <a:pt x="927457" y="455272"/>
                    <a:pt x="962091" y="452693"/>
                  </a:cubicBezTo>
                  <a:cubicBezTo>
                    <a:pt x="975342" y="449597"/>
                    <a:pt x="976547" y="429647"/>
                    <a:pt x="963941" y="424874"/>
                  </a:cubicBezTo>
                  <a:cubicBezTo>
                    <a:pt x="954777" y="422123"/>
                    <a:pt x="945139" y="422510"/>
                    <a:pt x="935545" y="422897"/>
                  </a:cubicBezTo>
                  <a:cubicBezTo>
                    <a:pt x="930942" y="423069"/>
                    <a:pt x="926381" y="423241"/>
                    <a:pt x="921864" y="423112"/>
                  </a:cubicBezTo>
                  <a:cubicBezTo>
                    <a:pt x="886972" y="424530"/>
                    <a:pt x="851994" y="425003"/>
                    <a:pt x="817059" y="424874"/>
                  </a:cubicBezTo>
                  <a:cubicBezTo>
                    <a:pt x="802172" y="425605"/>
                    <a:pt x="787071" y="424401"/>
                    <a:pt x="771927" y="423198"/>
                  </a:cubicBezTo>
                  <a:cubicBezTo>
                    <a:pt x="745683" y="421091"/>
                    <a:pt x="719438" y="419027"/>
                    <a:pt x="694442" y="427196"/>
                  </a:cubicBezTo>
                  <a:cubicBezTo>
                    <a:pt x="643760" y="451102"/>
                    <a:pt x="644793" y="520153"/>
                    <a:pt x="655893" y="567233"/>
                  </a:cubicBezTo>
                  <a:cubicBezTo>
                    <a:pt x="658990" y="579401"/>
                    <a:pt x="663293" y="589032"/>
                    <a:pt x="668972" y="596642"/>
                  </a:cubicBezTo>
                  <a:cubicBezTo>
                    <a:pt x="660711" y="598964"/>
                    <a:pt x="653053" y="603995"/>
                    <a:pt x="649138" y="610229"/>
                  </a:cubicBezTo>
                  <a:cubicBezTo>
                    <a:pt x="635069" y="633404"/>
                    <a:pt x="635586" y="662082"/>
                    <a:pt x="631326" y="688180"/>
                  </a:cubicBezTo>
                  <a:cubicBezTo>
                    <a:pt x="627411" y="712258"/>
                    <a:pt x="635715" y="732552"/>
                    <a:pt x="650515" y="747514"/>
                  </a:cubicBezTo>
                  <a:cubicBezTo>
                    <a:pt x="647761" y="749965"/>
                    <a:pt x="645266" y="752932"/>
                    <a:pt x="643115" y="756371"/>
                  </a:cubicBezTo>
                  <a:cubicBezTo>
                    <a:pt x="622291" y="786038"/>
                    <a:pt x="620657" y="829980"/>
                    <a:pt x="641996" y="859819"/>
                  </a:cubicBezTo>
                  <a:cubicBezTo>
                    <a:pt x="653741" y="874223"/>
                    <a:pt x="672156" y="880500"/>
                    <a:pt x="689365" y="885874"/>
                  </a:cubicBezTo>
                  <a:cubicBezTo>
                    <a:pt x="689021" y="885961"/>
                    <a:pt x="688634" y="886047"/>
                    <a:pt x="688289" y="886175"/>
                  </a:cubicBezTo>
                  <a:cubicBezTo>
                    <a:pt x="662949" y="897612"/>
                    <a:pt x="655979" y="945983"/>
                    <a:pt x="668154" y="968899"/>
                  </a:cubicBezTo>
                  <a:cubicBezTo>
                    <a:pt x="670994" y="973242"/>
                    <a:pt x="674264" y="977025"/>
                    <a:pt x="677792" y="980336"/>
                  </a:cubicBezTo>
                  <a:cubicBezTo>
                    <a:pt x="644534" y="978186"/>
                    <a:pt x="611019" y="979304"/>
                    <a:pt x="577590" y="980422"/>
                  </a:cubicBezTo>
                  <a:cubicBezTo>
                    <a:pt x="555691" y="981153"/>
                    <a:pt x="533835" y="981884"/>
                    <a:pt x="512065" y="981712"/>
                  </a:cubicBezTo>
                  <a:cubicBezTo>
                    <a:pt x="458716" y="982013"/>
                    <a:pt x="405238" y="978014"/>
                    <a:pt x="352835" y="967910"/>
                  </a:cubicBezTo>
                  <a:cubicBezTo>
                    <a:pt x="352534" y="967867"/>
                    <a:pt x="352233" y="967781"/>
                    <a:pt x="351932" y="967738"/>
                  </a:cubicBezTo>
                  <a:cubicBezTo>
                    <a:pt x="351760" y="967695"/>
                    <a:pt x="351588" y="967652"/>
                    <a:pt x="351416" y="967652"/>
                  </a:cubicBezTo>
                  <a:cubicBezTo>
                    <a:pt x="298884" y="957935"/>
                    <a:pt x="249665" y="934159"/>
                    <a:pt x="203329" y="906340"/>
                  </a:cubicBezTo>
                  <a:cubicBezTo>
                    <a:pt x="173169" y="882779"/>
                    <a:pt x="142451" y="858744"/>
                    <a:pt x="107473" y="842664"/>
                  </a:cubicBezTo>
                  <a:cubicBezTo>
                    <a:pt x="94006" y="838278"/>
                    <a:pt x="78045" y="828346"/>
                    <a:pt x="63933" y="833979"/>
                  </a:cubicBezTo>
                  <a:cubicBezTo>
                    <a:pt x="59028" y="836687"/>
                    <a:pt x="56705" y="841460"/>
                    <a:pt x="56533" y="846361"/>
                  </a:cubicBezTo>
                  <a:cubicBezTo>
                    <a:pt x="37732" y="843567"/>
                    <a:pt x="18930" y="841546"/>
                    <a:pt x="0" y="840170"/>
                  </a:cubicBezTo>
                  <a:cubicBezTo>
                    <a:pt x="2926" y="796701"/>
                    <a:pt x="4948" y="753190"/>
                    <a:pt x="4388" y="709635"/>
                  </a:cubicBezTo>
                  <a:cubicBezTo>
                    <a:pt x="6152" y="629663"/>
                    <a:pt x="14499" y="550121"/>
                    <a:pt x="17726" y="470278"/>
                  </a:cubicBezTo>
                  <a:cubicBezTo>
                    <a:pt x="17941" y="470321"/>
                    <a:pt x="18156" y="470321"/>
                    <a:pt x="18371" y="470321"/>
                  </a:cubicBezTo>
                  <a:cubicBezTo>
                    <a:pt x="18500" y="470321"/>
                    <a:pt x="18629" y="470321"/>
                    <a:pt x="18715" y="470321"/>
                  </a:cubicBezTo>
                  <a:cubicBezTo>
                    <a:pt x="36140" y="469805"/>
                    <a:pt x="53607" y="468945"/>
                    <a:pt x="70989" y="467397"/>
                  </a:cubicBezTo>
                  <a:cubicBezTo>
                    <a:pt x="111818" y="461765"/>
                    <a:pt x="156347" y="456132"/>
                    <a:pt x="194294" y="438246"/>
                  </a:cubicBezTo>
                  <a:cubicBezTo>
                    <a:pt x="187754" y="446759"/>
                    <a:pt x="181172" y="455229"/>
                    <a:pt x="174546" y="463571"/>
                  </a:cubicBezTo>
                  <a:cubicBezTo>
                    <a:pt x="163360" y="479608"/>
                    <a:pt x="147140" y="497064"/>
                    <a:pt x="149162" y="517874"/>
                  </a:cubicBezTo>
                  <a:cubicBezTo>
                    <a:pt x="149937" y="520927"/>
                    <a:pt x="154196" y="521787"/>
                    <a:pt x="156089" y="519250"/>
                  </a:cubicBezTo>
                  <a:cubicBezTo>
                    <a:pt x="178074" y="486358"/>
                    <a:pt x="207115" y="458024"/>
                    <a:pt x="233101" y="428099"/>
                  </a:cubicBezTo>
                  <a:cubicBezTo>
                    <a:pt x="266057" y="385748"/>
                    <a:pt x="313899" y="360338"/>
                    <a:pt x="352018" y="323619"/>
                  </a:cubicBezTo>
                  <a:cubicBezTo>
                    <a:pt x="395300" y="274045"/>
                    <a:pt x="438237" y="222838"/>
                    <a:pt x="468525" y="164019"/>
                  </a:cubicBezTo>
                  <a:cubicBezTo>
                    <a:pt x="492963" y="113843"/>
                    <a:pt x="509957" y="60486"/>
                    <a:pt x="531942" y="9235"/>
                  </a:cubicBezTo>
                  <a:cubicBezTo>
                    <a:pt x="558402" y="-1385"/>
                    <a:pt x="587528" y="-396"/>
                    <a:pt x="616311" y="550"/>
                  </a:cubicBezTo>
                  <a:cubicBezTo>
                    <a:pt x="629132" y="980"/>
                    <a:pt x="641953" y="1410"/>
                    <a:pt x="654430" y="851"/>
                  </a:cubicBezTo>
                  <a:cubicBezTo>
                    <a:pt x="677060" y="84348"/>
                    <a:pt x="608481" y="174123"/>
                    <a:pt x="578967" y="250011"/>
                  </a:cubicBezTo>
                  <a:cubicBezTo>
                    <a:pt x="568211" y="280495"/>
                    <a:pt x="559133" y="312570"/>
                    <a:pt x="558057" y="344988"/>
                  </a:cubicBezTo>
                  <a:cubicBezTo>
                    <a:pt x="558746" y="386952"/>
                    <a:pt x="556207" y="428228"/>
                    <a:pt x="546914" y="469547"/>
                  </a:cubicBezTo>
                  <a:cubicBezTo>
                    <a:pt x="534308" y="546724"/>
                    <a:pt x="509398" y="579616"/>
                    <a:pt x="458458" y="637230"/>
                  </a:cubicBezTo>
                  <a:cubicBezTo>
                    <a:pt x="450757" y="645829"/>
                    <a:pt x="439054" y="654214"/>
                    <a:pt x="429374" y="661050"/>
                  </a:cubicBezTo>
                  <a:cubicBezTo>
                    <a:pt x="420253" y="665479"/>
                    <a:pt x="413541" y="675282"/>
                    <a:pt x="419264" y="685170"/>
                  </a:cubicBezTo>
                  <a:cubicBezTo>
                    <a:pt x="422060" y="689986"/>
                    <a:pt x="427481" y="692867"/>
                    <a:pt x="432859" y="692867"/>
                  </a:cubicBezTo>
                  <a:cubicBezTo>
                    <a:pt x="435483" y="692867"/>
                    <a:pt x="438108" y="692179"/>
                    <a:pt x="440431" y="690717"/>
                  </a:cubicBezTo>
                  <a:cubicBezTo>
                    <a:pt x="459749" y="678678"/>
                    <a:pt x="477560" y="664189"/>
                    <a:pt x="491586" y="646130"/>
                  </a:cubicBezTo>
                  <a:cubicBezTo>
                    <a:pt x="521875" y="610358"/>
                    <a:pt x="553325" y="573511"/>
                    <a:pt x="565242" y="527075"/>
                  </a:cubicBezTo>
                  <a:cubicBezTo>
                    <a:pt x="574621" y="490615"/>
                    <a:pt x="582538" y="453639"/>
                    <a:pt x="586754" y="416146"/>
                  </a:cubicBezTo>
                  <a:cubicBezTo>
                    <a:pt x="591142" y="383986"/>
                    <a:pt x="585893" y="351223"/>
                    <a:pt x="591530" y="319191"/>
                  </a:cubicBezTo>
                  <a:cubicBezTo>
                    <a:pt x="591659" y="318417"/>
                    <a:pt x="591831" y="317643"/>
                    <a:pt x="592003" y="316869"/>
                  </a:cubicBezTo>
                  <a:cubicBezTo>
                    <a:pt x="622334" y="343484"/>
                    <a:pt x="694829" y="345805"/>
                    <a:pt x="726021" y="347826"/>
                  </a:cubicBezTo>
                  <a:cubicBezTo>
                    <a:pt x="786297" y="352341"/>
                    <a:pt x="846788" y="352728"/>
                    <a:pt x="907064" y="356425"/>
                  </a:cubicBezTo>
                  <a:cubicBezTo>
                    <a:pt x="949399" y="358532"/>
                    <a:pt x="993240" y="355307"/>
                    <a:pt x="1033553" y="372678"/>
                  </a:cubicBezTo>
                  <a:cubicBezTo>
                    <a:pt x="1049600" y="381320"/>
                    <a:pt x="1058420" y="399120"/>
                    <a:pt x="1065347" y="41507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35;p2"/>
            <p:cNvSpPr/>
            <p:nvPr/>
          </p:nvSpPr>
          <p:spPr>
            <a:xfrm>
              <a:off x="9396889" y="2475213"/>
              <a:ext cx="401321" cy="148111"/>
            </a:xfrm>
            <a:custGeom>
              <a:avLst/>
              <a:gdLst/>
              <a:ahLst/>
              <a:cxnLst/>
              <a:rect l="l" t="t" r="r" b="b"/>
              <a:pathLst>
                <a:path w="401321" h="148111" extrusionOk="0">
                  <a:moveTo>
                    <a:pt x="395518" y="1763"/>
                  </a:moveTo>
                  <a:cubicBezTo>
                    <a:pt x="405241" y="20552"/>
                    <a:pt x="400250" y="44587"/>
                    <a:pt x="398271" y="65010"/>
                  </a:cubicBezTo>
                  <a:cubicBezTo>
                    <a:pt x="385751" y="138059"/>
                    <a:pt x="286883" y="131223"/>
                    <a:pt x="230049" y="140639"/>
                  </a:cubicBezTo>
                  <a:cubicBezTo>
                    <a:pt x="170333" y="144767"/>
                    <a:pt x="110917" y="152850"/>
                    <a:pt x="50814" y="144423"/>
                  </a:cubicBezTo>
                  <a:cubicBezTo>
                    <a:pt x="12781" y="137457"/>
                    <a:pt x="-3697" y="107489"/>
                    <a:pt x="691" y="70728"/>
                  </a:cubicBezTo>
                  <a:cubicBezTo>
                    <a:pt x="820" y="48714"/>
                    <a:pt x="519" y="11394"/>
                    <a:pt x="23580" y="6062"/>
                  </a:cubicBezTo>
                  <a:cubicBezTo>
                    <a:pt x="35411" y="16381"/>
                    <a:pt x="51459" y="21111"/>
                    <a:pt x="72239" y="22874"/>
                  </a:cubicBezTo>
                  <a:cubicBezTo>
                    <a:pt x="129590" y="32032"/>
                    <a:pt x="187671" y="30355"/>
                    <a:pt x="245538" y="31430"/>
                  </a:cubicBezTo>
                  <a:cubicBezTo>
                    <a:pt x="249367" y="31430"/>
                    <a:pt x="253239" y="31473"/>
                    <a:pt x="257068" y="31473"/>
                  </a:cubicBezTo>
                  <a:cubicBezTo>
                    <a:pt x="293595" y="31473"/>
                    <a:pt x="330896" y="30527"/>
                    <a:pt x="365444" y="17929"/>
                  </a:cubicBezTo>
                  <a:cubicBezTo>
                    <a:pt x="375426" y="13114"/>
                    <a:pt x="384676" y="7008"/>
                    <a:pt x="393194" y="0"/>
                  </a:cubicBezTo>
                  <a:cubicBezTo>
                    <a:pt x="393926" y="559"/>
                    <a:pt x="394700" y="1161"/>
                    <a:pt x="395518" y="176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 name="Google Shape;36;p2"/>
            <p:cNvSpPr/>
            <p:nvPr/>
          </p:nvSpPr>
          <p:spPr>
            <a:xfrm>
              <a:off x="9392356" y="2623893"/>
              <a:ext cx="366576" cy="123649"/>
            </a:xfrm>
            <a:custGeom>
              <a:avLst/>
              <a:gdLst/>
              <a:ahLst/>
              <a:cxnLst/>
              <a:rect l="l" t="t" r="r" b="b"/>
              <a:pathLst>
                <a:path w="366576" h="123649" extrusionOk="0">
                  <a:moveTo>
                    <a:pt x="366492" y="11093"/>
                  </a:moveTo>
                  <a:cubicBezTo>
                    <a:pt x="367223" y="33537"/>
                    <a:pt x="363222" y="56410"/>
                    <a:pt x="353757" y="76833"/>
                  </a:cubicBezTo>
                  <a:cubicBezTo>
                    <a:pt x="323469" y="127869"/>
                    <a:pt x="238368" y="122366"/>
                    <a:pt x="186353" y="123226"/>
                  </a:cubicBezTo>
                  <a:cubicBezTo>
                    <a:pt x="151246" y="124043"/>
                    <a:pt x="116440" y="124301"/>
                    <a:pt x="81634" y="118023"/>
                  </a:cubicBezTo>
                  <a:cubicBezTo>
                    <a:pt x="58487" y="110929"/>
                    <a:pt x="29919" y="109381"/>
                    <a:pt x="12624" y="90979"/>
                  </a:cubicBezTo>
                  <a:cubicBezTo>
                    <a:pt x="-1445" y="66901"/>
                    <a:pt x="-6780" y="31559"/>
                    <a:pt x="12667" y="9115"/>
                  </a:cubicBezTo>
                  <a:cubicBezTo>
                    <a:pt x="29661" y="21369"/>
                    <a:pt x="51560" y="28334"/>
                    <a:pt x="72943" y="28635"/>
                  </a:cubicBezTo>
                  <a:cubicBezTo>
                    <a:pt x="86323" y="29409"/>
                    <a:pt x="99747" y="29753"/>
                    <a:pt x="113170" y="29753"/>
                  </a:cubicBezTo>
                  <a:cubicBezTo>
                    <a:pt x="160797" y="29753"/>
                    <a:pt x="208510" y="25410"/>
                    <a:pt x="255707" y="20466"/>
                  </a:cubicBezTo>
                  <a:cubicBezTo>
                    <a:pt x="292664" y="16940"/>
                    <a:pt x="330869" y="13501"/>
                    <a:pt x="365718" y="0"/>
                  </a:cubicBezTo>
                  <a:cubicBezTo>
                    <a:pt x="365890" y="3827"/>
                    <a:pt x="366320" y="7696"/>
                    <a:pt x="366492" y="1109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37;p2"/>
            <p:cNvSpPr/>
            <p:nvPr/>
          </p:nvSpPr>
          <p:spPr>
            <a:xfrm>
              <a:off x="9424966" y="2760318"/>
              <a:ext cx="296869" cy="101183"/>
            </a:xfrm>
            <a:custGeom>
              <a:avLst/>
              <a:gdLst/>
              <a:ahLst/>
              <a:cxnLst/>
              <a:rect l="l" t="t" r="r" b="b"/>
              <a:pathLst>
                <a:path w="296869" h="101183" extrusionOk="0">
                  <a:moveTo>
                    <a:pt x="296409" y="172"/>
                  </a:moveTo>
                  <a:cubicBezTo>
                    <a:pt x="304842" y="108177"/>
                    <a:pt x="195648" y="106887"/>
                    <a:pt x="116872" y="96869"/>
                  </a:cubicBezTo>
                  <a:cubicBezTo>
                    <a:pt x="81292" y="84659"/>
                    <a:pt x="2731" y="101040"/>
                    <a:pt x="21" y="47725"/>
                  </a:cubicBezTo>
                  <a:cubicBezTo>
                    <a:pt x="-65" y="34826"/>
                    <a:pt x="-410" y="18273"/>
                    <a:pt x="11981" y="10577"/>
                  </a:cubicBezTo>
                  <a:cubicBezTo>
                    <a:pt x="12153" y="10491"/>
                    <a:pt x="13831" y="9545"/>
                    <a:pt x="14218" y="10276"/>
                  </a:cubicBezTo>
                  <a:cubicBezTo>
                    <a:pt x="18564" y="13329"/>
                    <a:pt x="19897" y="8427"/>
                    <a:pt x="18435" y="4902"/>
                  </a:cubicBezTo>
                  <a:cubicBezTo>
                    <a:pt x="44765" y="12684"/>
                    <a:pt x="71999" y="16424"/>
                    <a:pt x="99491" y="17413"/>
                  </a:cubicBezTo>
                  <a:cubicBezTo>
                    <a:pt x="112613" y="17069"/>
                    <a:pt x="127284" y="17327"/>
                    <a:pt x="142729" y="17585"/>
                  </a:cubicBezTo>
                  <a:cubicBezTo>
                    <a:pt x="152926" y="17757"/>
                    <a:pt x="163510" y="17929"/>
                    <a:pt x="174223" y="17929"/>
                  </a:cubicBezTo>
                  <a:cubicBezTo>
                    <a:pt x="216386" y="17929"/>
                    <a:pt x="261087" y="15349"/>
                    <a:pt x="296409" y="0"/>
                  </a:cubicBezTo>
                  <a:cubicBezTo>
                    <a:pt x="296409" y="86"/>
                    <a:pt x="296409" y="129"/>
                    <a:pt x="296409" y="17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8" name="Google Shape;38;p2"/>
          <p:cNvSpPr/>
          <p:nvPr/>
        </p:nvSpPr>
        <p:spPr>
          <a:xfrm>
            <a:off x="7916551" y="3270504"/>
            <a:ext cx="589234" cy="1036293"/>
          </a:xfrm>
          <a:custGeom>
            <a:avLst/>
            <a:gdLst/>
            <a:ahLst/>
            <a:cxnLst/>
            <a:rect l="l" t="t" r="r" b="b"/>
            <a:pathLst>
              <a:path w="1178468" h="2072586" extrusionOk="0">
                <a:moveTo>
                  <a:pt x="632607" y="1044415"/>
                </a:moveTo>
                <a:cubicBezTo>
                  <a:pt x="633406" y="1044415"/>
                  <a:pt x="633994" y="1043615"/>
                  <a:pt x="633952" y="1042899"/>
                </a:cubicBezTo>
                <a:cubicBezTo>
                  <a:pt x="633910" y="1042099"/>
                  <a:pt x="633196" y="1041552"/>
                  <a:pt x="632439" y="1041552"/>
                </a:cubicBezTo>
                <a:cubicBezTo>
                  <a:pt x="631640" y="1041552"/>
                  <a:pt x="631051" y="1042352"/>
                  <a:pt x="631093" y="1043068"/>
                </a:cubicBezTo>
                <a:cubicBezTo>
                  <a:pt x="631135" y="1043867"/>
                  <a:pt x="631808" y="1044415"/>
                  <a:pt x="632607" y="1044415"/>
                </a:cubicBezTo>
                <a:close/>
                <a:moveTo>
                  <a:pt x="1178468" y="1116057"/>
                </a:moveTo>
                <a:cubicBezTo>
                  <a:pt x="1146517" y="1114710"/>
                  <a:pt x="1115112" y="1107933"/>
                  <a:pt x="1083497" y="1103050"/>
                </a:cubicBezTo>
                <a:cubicBezTo>
                  <a:pt x="1056213" y="1099430"/>
                  <a:pt x="1028760" y="1097241"/>
                  <a:pt x="1001391" y="1094337"/>
                </a:cubicBezTo>
                <a:cubicBezTo>
                  <a:pt x="952161" y="1085077"/>
                  <a:pt x="901922" y="1079646"/>
                  <a:pt x="852145" y="1073796"/>
                </a:cubicBezTo>
                <a:cubicBezTo>
                  <a:pt x="782273" y="1064325"/>
                  <a:pt x="711350" y="1051739"/>
                  <a:pt x="640637" y="1047361"/>
                </a:cubicBezTo>
                <a:cubicBezTo>
                  <a:pt x="639502" y="1047403"/>
                  <a:pt x="637778" y="1047193"/>
                  <a:pt x="635718" y="1046940"/>
                </a:cubicBezTo>
                <a:cubicBezTo>
                  <a:pt x="632649" y="1044499"/>
                  <a:pt x="628067" y="1044288"/>
                  <a:pt x="624409" y="1043236"/>
                </a:cubicBezTo>
                <a:cubicBezTo>
                  <a:pt x="615370" y="1041931"/>
                  <a:pt x="605911" y="1040121"/>
                  <a:pt x="596872" y="1040626"/>
                </a:cubicBezTo>
                <a:cubicBezTo>
                  <a:pt x="595064" y="1041173"/>
                  <a:pt x="593803" y="1042689"/>
                  <a:pt x="593299" y="1044372"/>
                </a:cubicBezTo>
                <a:cubicBezTo>
                  <a:pt x="590818" y="1043531"/>
                  <a:pt x="588506" y="1044246"/>
                  <a:pt x="587833" y="1048413"/>
                </a:cubicBezTo>
                <a:cubicBezTo>
                  <a:pt x="592079" y="1074048"/>
                  <a:pt x="607466" y="1096863"/>
                  <a:pt x="617052" y="1120940"/>
                </a:cubicBezTo>
                <a:cubicBezTo>
                  <a:pt x="634793" y="1160129"/>
                  <a:pt x="657621" y="1196497"/>
                  <a:pt x="680954" y="1232529"/>
                </a:cubicBezTo>
                <a:cubicBezTo>
                  <a:pt x="686588" y="1245073"/>
                  <a:pt x="692263" y="1257574"/>
                  <a:pt x="698191" y="1269529"/>
                </a:cubicBezTo>
                <a:cubicBezTo>
                  <a:pt x="731530" y="1337888"/>
                  <a:pt x="766171" y="1405068"/>
                  <a:pt x="798585" y="1474354"/>
                </a:cubicBezTo>
                <a:cubicBezTo>
                  <a:pt x="820615" y="1532148"/>
                  <a:pt x="848446" y="1587500"/>
                  <a:pt x="868962" y="1645883"/>
                </a:cubicBezTo>
                <a:cubicBezTo>
                  <a:pt x="892799" y="1699384"/>
                  <a:pt x="915795" y="1753136"/>
                  <a:pt x="934714" y="1808657"/>
                </a:cubicBezTo>
                <a:cubicBezTo>
                  <a:pt x="948377" y="1843805"/>
                  <a:pt x="961074" y="1879289"/>
                  <a:pt x="972173" y="1915279"/>
                </a:cubicBezTo>
                <a:cubicBezTo>
                  <a:pt x="978226" y="1935526"/>
                  <a:pt x="986803" y="1955731"/>
                  <a:pt x="988148" y="1976988"/>
                </a:cubicBezTo>
                <a:cubicBezTo>
                  <a:pt x="950774" y="1996140"/>
                  <a:pt x="913105" y="2014577"/>
                  <a:pt x="875226" y="2032803"/>
                </a:cubicBezTo>
                <a:cubicBezTo>
                  <a:pt x="844368" y="2044800"/>
                  <a:pt x="814098" y="2073044"/>
                  <a:pt x="779372" y="2072581"/>
                </a:cubicBezTo>
                <a:cubicBezTo>
                  <a:pt x="740947" y="1970211"/>
                  <a:pt x="703152" y="1867419"/>
                  <a:pt x="653165" y="1769974"/>
                </a:cubicBezTo>
                <a:cubicBezTo>
                  <a:pt x="619196" y="1697784"/>
                  <a:pt x="591407" y="1622774"/>
                  <a:pt x="555504" y="1551468"/>
                </a:cubicBezTo>
                <a:cubicBezTo>
                  <a:pt x="490298" y="1438785"/>
                  <a:pt x="455782" y="1307454"/>
                  <a:pt x="371196" y="1206810"/>
                </a:cubicBezTo>
                <a:cubicBezTo>
                  <a:pt x="369934" y="1200622"/>
                  <a:pt x="363544" y="1195571"/>
                  <a:pt x="356818" y="1197633"/>
                </a:cubicBezTo>
                <a:cubicBezTo>
                  <a:pt x="353875" y="1198433"/>
                  <a:pt x="351520" y="1200370"/>
                  <a:pt x="349923" y="1202937"/>
                </a:cubicBezTo>
                <a:cubicBezTo>
                  <a:pt x="344205" y="1212071"/>
                  <a:pt x="338404" y="1221164"/>
                  <a:pt x="332938" y="1230424"/>
                </a:cubicBezTo>
                <a:cubicBezTo>
                  <a:pt x="306663" y="1275927"/>
                  <a:pt x="283624" y="1323113"/>
                  <a:pt x="255162" y="1367395"/>
                </a:cubicBezTo>
                <a:cubicBezTo>
                  <a:pt x="227541" y="1410667"/>
                  <a:pt x="199584" y="1453896"/>
                  <a:pt x="172552" y="1497715"/>
                </a:cubicBezTo>
                <a:cubicBezTo>
                  <a:pt x="157459" y="1519351"/>
                  <a:pt x="138162" y="1540524"/>
                  <a:pt x="122565" y="1562160"/>
                </a:cubicBezTo>
                <a:cubicBezTo>
                  <a:pt x="104193" y="1585816"/>
                  <a:pt x="89689" y="1612167"/>
                  <a:pt x="72452" y="1636581"/>
                </a:cubicBezTo>
                <a:cubicBezTo>
                  <a:pt x="58704" y="1406920"/>
                  <a:pt x="45377" y="1176839"/>
                  <a:pt x="23348" y="947727"/>
                </a:cubicBezTo>
                <a:cubicBezTo>
                  <a:pt x="18808" y="865561"/>
                  <a:pt x="13468" y="781922"/>
                  <a:pt x="6700" y="699672"/>
                </a:cubicBezTo>
                <a:cubicBezTo>
                  <a:pt x="4766" y="658084"/>
                  <a:pt x="2580" y="616454"/>
                  <a:pt x="520" y="574824"/>
                </a:cubicBezTo>
                <a:cubicBezTo>
                  <a:pt x="1108" y="558870"/>
                  <a:pt x="1823" y="542917"/>
                  <a:pt x="2033" y="526964"/>
                </a:cubicBezTo>
                <a:cubicBezTo>
                  <a:pt x="1739" y="429308"/>
                  <a:pt x="3336" y="331652"/>
                  <a:pt x="4934" y="233954"/>
                </a:cubicBezTo>
                <a:cubicBezTo>
                  <a:pt x="4808" y="190808"/>
                  <a:pt x="5060" y="147705"/>
                  <a:pt x="8592" y="104643"/>
                </a:cubicBezTo>
                <a:cubicBezTo>
                  <a:pt x="10778" y="82208"/>
                  <a:pt x="9853" y="59478"/>
                  <a:pt x="10610" y="36958"/>
                </a:cubicBezTo>
                <a:cubicBezTo>
                  <a:pt x="10315" y="36242"/>
                  <a:pt x="10021" y="35527"/>
                  <a:pt x="9727" y="34853"/>
                </a:cubicBezTo>
                <a:cubicBezTo>
                  <a:pt x="7919" y="30475"/>
                  <a:pt x="6069" y="26098"/>
                  <a:pt x="4093" y="21762"/>
                </a:cubicBezTo>
                <a:cubicBezTo>
                  <a:pt x="4514" y="22562"/>
                  <a:pt x="4934" y="23320"/>
                  <a:pt x="5354" y="24077"/>
                </a:cubicBezTo>
                <a:cubicBezTo>
                  <a:pt x="2454" y="18647"/>
                  <a:pt x="309" y="13596"/>
                  <a:pt x="15" y="7282"/>
                </a:cubicBezTo>
                <a:cubicBezTo>
                  <a:pt x="-27" y="5640"/>
                  <a:pt x="15" y="4041"/>
                  <a:pt x="183" y="2483"/>
                </a:cubicBezTo>
                <a:cubicBezTo>
                  <a:pt x="225" y="2063"/>
                  <a:pt x="309" y="1684"/>
                  <a:pt x="351" y="1263"/>
                </a:cubicBezTo>
                <a:cubicBezTo>
                  <a:pt x="351" y="1179"/>
                  <a:pt x="394" y="1137"/>
                  <a:pt x="394" y="1094"/>
                </a:cubicBezTo>
                <a:cubicBezTo>
                  <a:pt x="436" y="716"/>
                  <a:pt x="478" y="379"/>
                  <a:pt x="562" y="0"/>
                </a:cubicBezTo>
                <a:cubicBezTo>
                  <a:pt x="1276" y="1768"/>
                  <a:pt x="2454" y="3788"/>
                  <a:pt x="4135" y="5809"/>
                </a:cubicBezTo>
                <a:cubicBezTo>
                  <a:pt x="32555" y="44071"/>
                  <a:pt x="71107" y="72989"/>
                  <a:pt x="104361" y="106664"/>
                </a:cubicBezTo>
                <a:cubicBezTo>
                  <a:pt x="240364" y="241741"/>
                  <a:pt x="379814" y="373661"/>
                  <a:pt x="523763" y="500235"/>
                </a:cubicBezTo>
                <a:cubicBezTo>
                  <a:pt x="640090" y="602563"/>
                  <a:pt x="753727" y="707838"/>
                  <a:pt x="866271" y="814291"/>
                </a:cubicBezTo>
                <a:cubicBezTo>
                  <a:pt x="971037" y="914178"/>
                  <a:pt x="1072819" y="1017180"/>
                  <a:pt x="1178468" y="111605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9" name="Google Shape;39;p2"/>
          <p:cNvGrpSpPr/>
          <p:nvPr/>
        </p:nvGrpSpPr>
        <p:grpSpPr>
          <a:xfrm rot="-1013677">
            <a:off x="418431" y="4200204"/>
            <a:ext cx="1142571" cy="1104779"/>
            <a:chOff x="837314" y="8400611"/>
            <a:chExt cx="2285240" cy="2209652"/>
          </a:xfrm>
        </p:grpSpPr>
        <p:sp>
          <p:nvSpPr>
            <p:cNvPr id="40" name="Google Shape;40;p2"/>
            <p:cNvSpPr/>
            <p:nvPr/>
          </p:nvSpPr>
          <p:spPr>
            <a:xfrm>
              <a:off x="1238628" y="8438969"/>
              <a:ext cx="704121" cy="423662"/>
            </a:xfrm>
            <a:custGeom>
              <a:avLst/>
              <a:gdLst/>
              <a:ahLst/>
              <a:cxnLst/>
              <a:rect l="l" t="t" r="r" b="b"/>
              <a:pathLst>
                <a:path w="704121" h="423662" extrusionOk="0">
                  <a:moveTo>
                    <a:pt x="694614" y="1005"/>
                  </a:moveTo>
                  <a:cubicBezTo>
                    <a:pt x="697768" y="822"/>
                    <a:pt x="700967" y="320"/>
                    <a:pt x="704121" y="0"/>
                  </a:cubicBezTo>
                  <a:cubicBezTo>
                    <a:pt x="680216" y="8952"/>
                    <a:pt x="657134" y="20233"/>
                    <a:pt x="634418" y="31743"/>
                  </a:cubicBezTo>
                  <a:cubicBezTo>
                    <a:pt x="597395" y="53711"/>
                    <a:pt x="566451" y="84221"/>
                    <a:pt x="534913" y="113223"/>
                  </a:cubicBezTo>
                  <a:cubicBezTo>
                    <a:pt x="442310" y="195983"/>
                    <a:pt x="366298" y="296418"/>
                    <a:pt x="304685" y="403932"/>
                  </a:cubicBezTo>
                  <a:cubicBezTo>
                    <a:pt x="300709" y="410509"/>
                    <a:pt x="296823" y="417040"/>
                    <a:pt x="292938" y="423663"/>
                  </a:cubicBezTo>
                  <a:cubicBezTo>
                    <a:pt x="272827" y="414848"/>
                    <a:pt x="252899" y="405713"/>
                    <a:pt x="232559" y="397355"/>
                  </a:cubicBezTo>
                  <a:cubicBezTo>
                    <a:pt x="140093" y="358898"/>
                    <a:pt x="70572" y="328297"/>
                    <a:pt x="2788" y="250334"/>
                  </a:cubicBezTo>
                  <a:cubicBezTo>
                    <a:pt x="1874" y="249192"/>
                    <a:pt x="914" y="248096"/>
                    <a:pt x="0" y="247045"/>
                  </a:cubicBezTo>
                  <a:cubicBezTo>
                    <a:pt x="2240" y="245081"/>
                    <a:pt x="4616" y="243117"/>
                    <a:pt x="6948" y="241199"/>
                  </a:cubicBezTo>
                  <a:cubicBezTo>
                    <a:pt x="11610" y="237363"/>
                    <a:pt x="16318" y="233526"/>
                    <a:pt x="20980" y="229644"/>
                  </a:cubicBezTo>
                  <a:cubicBezTo>
                    <a:pt x="24179" y="227040"/>
                    <a:pt x="27516" y="224574"/>
                    <a:pt x="30807" y="222062"/>
                  </a:cubicBezTo>
                  <a:cubicBezTo>
                    <a:pt x="45524" y="210781"/>
                    <a:pt x="60562" y="200048"/>
                    <a:pt x="75737" y="189360"/>
                  </a:cubicBezTo>
                  <a:cubicBezTo>
                    <a:pt x="81450" y="185478"/>
                    <a:pt x="87118" y="181504"/>
                    <a:pt x="93060" y="177942"/>
                  </a:cubicBezTo>
                  <a:cubicBezTo>
                    <a:pt x="97402" y="175247"/>
                    <a:pt x="101790" y="172598"/>
                    <a:pt x="106132" y="169904"/>
                  </a:cubicBezTo>
                  <a:cubicBezTo>
                    <a:pt x="109012" y="168122"/>
                    <a:pt x="112029" y="166569"/>
                    <a:pt x="115000" y="164925"/>
                  </a:cubicBezTo>
                  <a:cubicBezTo>
                    <a:pt x="127661" y="157800"/>
                    <a:pt x="140641" y="151178"/>
                    <a:pt x="153668" y="144601"/>
                  </a:cubicBezTo>
                  <a:cubicBezTo>
                    <a:pt x="164546" y="139257"/>
                    <a:pt x="175425" y="133913"/>
                    <a:pt x="186394" y="128661"/>
                  </a:cubicBezTo>
                  <a:cubicBezTo>
                    <a:pt x="196496" y="123774"/>
                    <a:pt x="206780" y="119344"/>
                    <a:pt x="217064" y="115050"/>
                  </a:cubicBezTo>
                  <a:cubicBezTo>
                    <a:pt x="237724" y="106464"/>
                    <a:pt x="258932" y="99247"/>
                    <a:pt x="280049" y="91848"/>
                  </a:cubicBezTo>
                  <a:lnTo>
                    <a:pt x="280140" y="91803"/>
                  </a:lnTo>
                  <a:cubicBezTo>
                    <a:pt x="280597" y="91620"/>
                    <a:pt x="281054" y="91483"/>
                    <a:pt x="281557" y="91300"/>
                  </a:cubicBezTo>
                  <a:cubicBezTo>
                    <a:pt x="295452" y="86596"/>
                    <a:pt x="310124" y="81663"/>
                    <a:pt x="324842" y="77005"/>
                  </a:cubicBezTo>
                  <a:cubicBezTo>
                    <a:pt x="340840" y="71935"/>
                    <a:pt x="356837" y="67048"/>
                    <a:pt x="372880" y="62207"/>
                  </a:cubicBezTo>
                  <a:cubicBezTo>
                    <a:pt x="388284" y="57548"/>
                    <a:pt x="403733" y="53118"/>
                    <a:pt x="419273" y="48870"/>
                  </a:cubicBezTo>
                  <a:cubicBezTo>
                    <a:pt x="433625" y="44942"/>
                    <a:pt x="448206" y="41882"/>
                    <a:pt x="462741" y="38776"/>
                  </a:cubicBezTo>
                  <a:cubicBezTo>
                    <a:pt x="496976" y="31925"/>
                    <a:pt x="531302" y="25029"/>
                    <a:pt x="565674" y="18269"/>
                  </a:cubicBezTo>
                  <a:cubicBezTo>
                    <a:pt x="582905" y="14889"/>
                    <a:pt x="600091" y="11281"/>
                    <a:pt x="617369" y="7947"/>
                  </a:cubicBezTo>
                  <a:cubicBezTo>
                    <a:pt x="625642" y="6349"/>
                    <a:pt x="634006" y="4613"/>
                    <a:pt x="642371" y="3471"/>
                  </a:cubicBezTo>
                  <a:cubicBezTo>
                    <a:pt x="650644" y="2329"/>
                    <a:pt x="658917" y="1370"/>
                    <a:pt x="667281" y="776"/>
                  </a:cubicBezTo>
                  <a:cubicBezTo>
                    <a:pt x="671441" y="685"/>
                    <a:pt x="676605" y="548"/>
                    <a:pt x="681816" y="548"/>
                  </a:cubicBezTo>
                  <a:cubicBezTo>
                    <a:pt x="684193" y="548"/>
                    <a:pt x="686478" y="639"/>
                    <a:pt x="688855" y="731"/>
                  </a:cubicBezTo>
                  <a:cubicBezTo>
                    <a:pt x="689038" y="822"/>
                    <a:pt x="689221" y="913"/>
                    <a:pt x="689449" y="959"/>
                  </a:cubicBezTo>
                  <a:cubicBezTo>
                    <a:pt x="690775" y="1050"/>
                    <a:pt x="692146" y="1096"/>
                    <a:pt x="693517" y="1005"/>
                  </a:cubicBezTo>
                  <a:cubicBezTo>
                    <a:pt x="693837" y="1142"/>
                    <a:pt x="694249" y="1142"/>
                    <a:pt x="694614" y="100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 name="Google Shape;41;p2"/>
            <p:cNvSpPr/>
            <p:nvPr/>
          </p:nvSpPr>
          <p:spPr>
            <a:xfrm>
              <a:off x="1556614" y="8436914"/>
              <a:ext cx="460044" cy="548304"/>
            </a:xfrm>
            <a:custGeom>
              <a:avLst/>
              <a:gdLst/>
              <a:ahLst/>
              <a:cxnLst/>
              <a:rect l="l" t="t" r="r" b="b"/>
              <a:pathLst>
                <a:path w="460044" h="548304" extrusionOk="0">
                  <a:moveTo>
                    <a:pt x="460044" y="0"/>
                  </a:moveTo>
                  <a:cubicBezTo>
                    <a:pt x="459953" y="2603"/>
                    <a:pt x="459861" y="5207"/>
                    <a:pt x="459679" y="7810"/>
                  </a:cubicBezTo>
                  <a:cubicBezTo>
                    <a:pt x="458947" y="38868"/>
                    <a:pt x="459221" y="69971"/>
                    <a:pt x="458764" y="101074"/>
                  </a:cubicBezTo>
                  <a:cubicBezTo>
                    <a:pt x="453691" y="250151"/>
                    <a:pt x="456342" y="399228"/>
                    <a:pt x="458901" y="548304"/>
                  </a:cubicBezTo>
                  <a:cubicBezTo>
                    <a:pt x="434585" y="546477"/>
                    <a:pt x="410315" y="543235"/>
                    <a:pt x="386135" y="538165"/>
                  </a:cubicBezTo>
                  <a:cubicBezTo>
                    <a:pt x="345502" y="531497"/>
                    <a:pt x="305279" y="525331"/>
                    <a:pt x="265148" y="515694"/>
                  </a:cubicBezTo>
                  <a:cubicBezTo>
                    <a:pt x="235438" y="508477"/>
                    <a:pt x="206506" y="498521"/>
                    <a:pt x="176522" y="492629"/>
                  </a:cubicBezTo>
                  <a:cubicBezTo>
                    <a:pt x="127615" y="483266"/>
                    <a:pt x="81450" y="464175"/>
                    <a:pt x="34006" y="449742"/>
                  </a:cubicBezTo>
                  <a:cubicBezTo>
                    <a:pt x="22534" y="445677"/>
                    <a:pt x="11244" y="441247"/>
                    <a:pt x="0" y="436542"/>
                  </a:cubicBezTo>
                  <a:cubicBezTo>
                    <a:pt x="21300" y="399410"/>
                    <a:pt x="43925" y="363055"/>
                    <a:pt x="67830" y="327521"/>
                  </a:cubicBezTo>
                  <a:cubicBezTo>
                    <a:pt x="113263" y="264675"/>
                    <a:pt x="160707" y="202788"/>
                    <a:pt x="218024" y="150173"/>
                  </a:cubicBezTo>
                  <a:cubicBezTo>
                    <a:pt x="258521" y="113178"/>
                    <a:pt x="296229" y="70884"/>
                    <a:pt x="345822" y="45856"/>
                  </a:cubicBezTo>
                  <a:cubicBezTo>
                    <a:pt x="382022" y="26034"/>
                    <a:pt x="419867" y="9911"/>
                    <a:pt x="460044"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2" name="Google Shape;42;p2"/>
            <p:cNvSpPr/>
            <p:nvPr/>
          </p:nvSpPr>
          <p:spPr>
            <a:xfrm>
              <a:off x="2030828" y="8441664"/>
              <a:ext cx="479606" cy="545344"/>
            </a:xfrm>
            <a:custGeom>
              <a:avLst/>
              <a:gdLst/>
              <a:ahLst/>
              <a:cxnLst/>
              <a:rect l="l" t="t" r="r" b="b"/>
              <a:pathLst>
                <a:path w="479606" h="545344" extrusionOk="0">
                  <a:moveTo>
                    <a:pt x="479607" y="453122"/>
                  </a:moveTo>
                  <a:cubicBezTo>
                    <a:pt x="466626" y="457735"/>
                    <a:pt x="453508" y="462028"/>
                    <a:pt x="440299" y="465910"/>
                  </a:cubicBezTo>
                  <a:cubicBezTo>
                    <a:pt x="386227" y="479384"/>
                    <a:pt x="334760" y="501581"/>
                    <a:pt x="280049" y="512816"/>
                  </a:cubicBezTo>
                  <a:cubicBezTo>
                    <a:pt x="191788" y="532364"/>
                    <a:pt x="101105" y="547985"/>
                    <a:pt x="10741" y="544970"/>
                  </a:cubicBezTo>
                  <a:cubicBezTo>
                    <a:pt x="8410" y="400963"/>
                    <a:pt x="3154" y="257048"/>
                    <a:pt x="4936" y="112995"/>
                  </a:cubicBezTo>
                  <a:cubicBezTo>
                    <a:pt x="4388" y="78329"/>
                    <a:pt x="3199" y="43618"/>
                    <a:pt x="686" y="8998"/>
                  </a:cubicBezTo>
                  <a:cubicBezTo>
                    <a:pt x="274" y="6075"/>
                    <a:pt x="91" y="3060"/>
                    <a:pt x="0" y="0"/>
                  </a:cubicBezTo>
                  <a:cubicBezTo>
                    <a:pt x="12844" y="7947"/>
                    <a:pt x="26373" y="14478"/>
                    <a:pt x="39400" y="22106"/>
                  </a:cubicBezTo>
                  <a:cubicBezTo>
                    <a:pt x="73543" y="41928"/>
                    <a:pt x="104761" y="62252"/>
                    <a:pt x="136893" y="86413"/>
                  </a:cubicBezTo>
                  <a:cubicBezTo>
                    <a:pt x="167380" y="108565"/>
                    <a:pt x="192611" y="132726"/>
                    <a:pt x="220629" y="158851"/>
                  </a:cubicBezTo>
                  <a:cubicBezTo>
                    <a:pt x="268256" y="197490"/>
                    <a:pt x="308662" y="242615"/>
                    <a:pt x="349432" y="288334"/>
                  </a:cubicBezTo>
                  <a:cubicBezTo>
                    <a:pt x="381839" y="321310"/>
                    <a:pt x="412600" y="355975"/>
                    <a:pt x="437876" y="394797"/>
                  </a:cubicBezTo>
                  <a:cubicBezTo>
                    <a:pt x="451680" y="414300"/>
                    <a:pt x="465986" y="433528"/>
                    <a:pt x="479607" y="45312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 name="Google Shape;43;p2"/>
            <p:cNvSpPr/>
            <p:nvPr/>
          </p:nvSpPr>
          <p:spPr>
            <a:xfrm>
              <a:off x="2050985" y="8432164"/>
              <a:ext cx="756913" cy="452893"/>
            </a:xfrm>
            <a:custGeom>
              <a:avLst/>
              <a:gdLst/>
              <a:ahLst/>
              <a:cxnLst/>
              <a:rect l="l" t="t" r="r" b="b"/>
              <a:pathLst>
                <a:path w="756913" h="452893" extrusionOk="0">
                  <a:moveTo>
                    <a:pt x="755496" y="331221"/>
                  </a:moveTo>
                  <a:cubicBezTo>
                    <a:pt x="755953" y="331723"/>
                    <a:pt x="756410" y="332271"/>
                    <a:pt x="756913" y="332819"/>
                  </a:cubicBezTo>
                  <a:cubicBezTo>
                    <a:pt x="701333" y="366709"/>
                    <a:pt x="642279" y="394523"/>
                    <a:pt x="580849" y="416766"/>
                  </a:cubicBezTo>
                  <a:cubicBezTo>
                    <a:pt x="549173" y="428276"/>
                    <a:pt x="517955" y="441018"/>
                    <a:pt x="486372" y="452893"/>
                  </a:cubicBezTo>
                  <a:cubicBezTo>
                    <a:pt x="473756" y="433848"/>
                    <a:pt x="460456" y="415259"/>
                    <a:pt x="446423" y="397172"/>
                  </a:cubicBezTo>
                  <a:cubicBezTo>
                    <a:pt x="415662" y="349809"/>
                    <a:pt x="378045" y="308110"/>
                    <a:pt x="338463" y="268009"/>
                  </a:cubicBezTo>
                  <a:cubicBezTo>
                    <a:pt x="301897" y="225396"/>
                    <a:pt x="262040" y="184656"/>
                    <a:pt x="217978" y="149122"/>
                  </a:cubicBezTo>
                  <a:cubicBezTo>
                    <a:pt x="179310" y="112401"/>
                    <a:pt x="137488" y="77964"/>
                    <a:pt x="92100" y="49738"/>
                  </a:cubicBezTo>
                  <a:cubicBezTo>
                    <a:pt x="87575" y="46404"/>
                    <a:pt x="34920" y="14707"/>
                    <a:pt x="0" y="0"/>
                  </a:cubicBezTo>
                  <a:cubicBezTo>
                    <a:pt x="37526" y="1918"/>
                    <a:pt x="78342" y="228"/>
                    <a:pt x="116371" y="1416"/>
                  </a:cubicBezTo>
                  <a:cubicBezTo>
                    <a:pt x="140870" y="2329"/>
                    <a:pt x="165689" y="2147"/>
                    <a:pt x="188634" y="12149"/>
                  </a:cubicBezTo>
                  <a:cubicBezTo>
                    <a:pt x="290790" y="49053"/>
                    <a:pt x="393540" y="85774"/>
                    <a:pt x="490120" y="136014"/>
                  </a:cubicBezTo>
                  <a:cubicBezTo>
                    <a:pt x="526000" y="155791"/>
                    <a:pt x="563434" y="178490"/>
                    <a:pt x="598949" y="199728"/>
                  </a:cubicBezTo>
                  <a:cubicBezTo>
                    <a:pt x="652746" y="241473"/>
                    <a:pt x="711069" y="278788"/>
                    <a:pt x="755496" y="331221"/>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 name="Google Shape;44;p2"/>
            <p:cNvSpPr/>
            <p:nvPr/>
          </p:nvSpPr>
          <p:spPr>
            <a:xfrm>
              <a:off x="2552760" y="8786358"/>
              <a:ext cx="541774" cy="753125"/>
            </a:xfrm>
            <a:custGeom>
              <a:avLst/>
              <a:gdLst/>
              <a:ahLst/>
              <a:cxnLst/>
              <a:rect l="l" t="t" r="r" b="b"/>
              <a:pathLst>
                <a:path w="541774" h="753125" extrusionOk="0">
                  <a:moveTo>
                    <a:pt x="531348" y="522225"/>
                  </a:moveTo>
                  <a:cubicBezTo>
                    <a:pt x="537335" y="569177"/>
                    <a:pt x="542729" y="616311"/>
                    <a:pt x="541632" y="663766"/>
                  </a:cubicBezTo>
                  <a:cubicBezTo>
                    <a:pt x="541403" y="693499"/>
                    <a:pt x="541723" y="723278"/>
                    <a:pt x="541769" y="753056"/>
                  </a:cubicBezTo>
                  <a:cubicBezTo>
                    <a:pt x="528057" y="748580"/>
                    <a:pt x="503786" y="754244"/>
                    <a:pt x="490074" y="752919"/>
                  </a:cubicBezTo>
                  <a:cubicBezTo>
                    <a:pt x="394134" y="748261"/>
                    <a:pt x="298012" y="746251"/>
                    <a:pt x="201844" y="744287"/>
                  </a:cubicBezTo>
                  <a:cubicBezTo>
                    <a:pt x="194439" y="675047"/>
                    <a:pt x="179995" y="606537"/>
                    <a:pt x="164318" y="538393"/>
                  </a:cubicBezTo>
                  <a:cubicBezTo>
                    <a:pt x="153759" y="493771"/>
                    <a:pt x="146081" y="448418"/>
                    <a:pt x="130494" y="405211"/>
                  </a:cubicBezTo>
                  <a:cubicBezTo>
                    <a:pt x="114954" y="363374"/>
                    <a:pt x="97037" y="322451"/>
                    <a:pt x="80079" y="281163"/>
                  </a:cubicBezTo>
                  <a:cubicBezTo>
                    <a:pt x="57774" y="226218"/>
                    <a:pt x="31218" y="173101"/>
                    <a:pt x="0" y="122769"/>
                  </a:cubicBezTo>
                  <a:cubicBezTo>
                    <a:pt x="14032" y="117517"/>
                    <a:pt x="27973" y="112127"/>
                    <a:pt x="41868" y="106555"/>
                  </a:cubicBezTo>
                  <a:cubicBezTo>
                    <a:pt x="102339" y="82942"/>
                    <a:pt x="164363" y="62389"/>
                    <a:pt x="220995" y="30099"/>
                  </a:cubicBezTo>
                  <a:cubicBezTo>
                    <a:pt x="239049" y="20736"/>
                    <a:pt x="256464" y="10185"/>
                    <a:pt x="274061" y="0"/>
                  </a:cubicBezTo>
                  <a:cubicBezTo>
                    <a:pt x="291521" y="19868"/>
                    <a:pt x="308342" y="39736"/>
                    <a:pt x="323791" y="62983"/>
                  </a:cubicBezTo>
                  <a:cubicBezTo>
                    <a:pt x="342805" y="93858"/>
                    <a:pt x="363327" y="123637"/>
                    <a:pt x="384993" y="152776"/>
                  </a:cubicBezTo>
                  <a:cubicBezTo>
                    <a:pt x="435728" y="234622"/>
                    <a:pt x="484086" y="320031"/>
                    <a:pt x="512333" y="412564"/>
                  </a:cubicBezTo>
                  <a:cubicBezTo>
                    <a:pt x="522663" y="448326"/>
                    <a:pt x="526685" y="485367"/>
                    <a:pt x="531348" y="52222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 name="Google Shape;45;p2"/>
            <p:cNvSpPr/>
            <p:nvPr/>
          </p:nvSpPr>
          <p:spPr>
            <a:xfrm>
              <a:off x="2033570" y="8918764"/>
              <a:ext cx="692740" cy="611333"/>
            </a:xfrm>
            <a:custGeom>
              <a:avLst/>
              <a:gdLst/>
              <a:ahLst/>
              <a:cxnLst/>
              <a:rect l="l" t="t" r="r" b="b"/>
              <a:pathLst>
                <a:path w="692740" h="611333" extrusionOk="0">
                  <a:moveTo>
                    <a:pt x="686981" y="569542"/>
                  </a:moveTo>
                  <a:cubicBezTo>
                    <a:pt x="689266" y="583427"/>
                    <a:pt x="691186" y="597357"/>
                    <a:pt x="692740" y="611333"/>
                  </a:cubicBezTo>
                  <a:cubicBezTo>
                    <a:pt x="585648" y="609095"/>
                    <a:pt x="478556" y="606720"/>
                    <a:pt x="371692" y="600509"/>
                  </a:cubicBezTo>
                  <a:cubicBezTo>
                    <a:pt x="254133" y="596261"/>
                    <a:pt x="136848" y="582148"/>
                    <a:pt x="19334" y="576941"/>
                  </a:cubicBezTo>
                  <a:cubicBezTo>
                    <a:pt x="12889" y="576896"/>
                    <a:pt x="6445" y="576896"/>
                    <a:pt x="0" y="576850"/>
                  </a:cubicBezTo>
                  <a:cubicBezTo>
                    <a:pt x="4525" y="422795"/>
                    <a:pt x="7542" y="268740"/>
                    <a:pt x="8639" y="114639"/>
                  </a:cubicBezTo>
                  <a:cubicBezTo>
                    <a:pt x="8593" y="108473"/>
                    <a:pt x="8501" y="102307"/>
                    <a:pt x="8410" y="96187"/>
                  </a:cubicBezTo>
                  <a:cubicBezTo>
                    <a:pt x="12935" y="96370"/>
                    <a:pt x="17460" y="96416"/>
                    <a:pt x="21985" y="96416"/>
                  </a:cubicBezTo>
                  <a:cubicBezTo>
                    <a:pt x="124872" y="96918"/>
                    <a:pt x="226160" y="77964"/>
                    <a:pt x="325619" y="52296"/>
                  </a:cubicBezTo>
                  <a:cubicBezTo>
                    <a:pt x="374023" y="38091"/>
                    <a:pt x="421696" y="21603"/>
                    <a:pt x="470328" y="7947"/>
                  </a:cubicBezTo>
                  <a:cubicBezTo>
                    <a:pt x="477870" y="5344"/>
                    <a:pt x="485366" y="2695"/>
                    <a:pt x="492862" y="0"/>
                  </a:cubicBezTo>
                  <a:cubicBezTo>
                    <a:pt x="499398" y="10139"/>
                    <a:pt x="505660" y="20507"/>
                    <a:pt x="511465" y="31149"/>
                  </a:cubicBezTo>
                  <a:cubicBezTo>
                    <a:pt x="557492" y="113223"/>
                    <a:pt x="591910" y="201555"/>
                    <a:pt x="625825" y="289247"/>
                  </a:cubicBezTo>
                  <a:cubicBezTo>
                    <a:pt x="651832" y="381278"/>
                    <a:pt x="671806" y="475045"/>
                    <a:pt x="686981" y="56954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 name="Google Shape;46;p2"/>
            <p:cNvSpPr/>
            <p:nvPr/>
          </p:nvSpPr>
          <p:spPr>
            <a:xfrm>
              <a:off x="1348509" y="8897252"/>
              <a:ext cx="667235" cy="598270"/>
            </a:xfrm>
            <a:custGeom>
              <a:avLst/>
              <a:gdLst/>
              <a:ahLst/>
              <a:cxnLst/>
              <a:rect l="l" t="t" r="r" b="b"/>
              <a:pathLst>
                <a:path w="667235" h="598270" extrusionOk="0">
                  <a:moveTo>
                    <a:pt x="667235" y="116192"/>
                  </a:moveTo>
                  <a:cubicBezTo>
                    <a:pt x="665956" y="276915"/>
                    <a:pt x="662025" y="437593"/>
                    <a:pt x="657408" y="598271"/>
                  </a:cubicBezTo>
                  <a:cubicBezTo>
                    <a:pt x="513156" y="597677"/>
                    <a:pt x="368950" y="596992"/>
                    <a:pt x="224697" y="594434"/>
                  </a:cubicBezTo>
                  <a:cubicBezTo>
                    <a:pt x="153942" y="593064"/>
                    <a:pt x="83279" y="591191"/>
                    <a:pt x="12661" y="597311"/>
                  </a:cubicBezTo>
                  <a:cubicBezTo>
                    <a:pt x="8456" y="597494"/>
                    <a:pt x="4205" y="597677"/>
                    <a:pt x="0" y="597860"/>
                  </a:cubicBezTo>
                  <a:cubicBezTo>
                    <a:pt x="6490" y="542915"/>
                    <a:pt x="17460" y="488290"/>
                    <a:pt x="27287" y="433985"/>
                  </a:cubicBezTo>
                  <a:cubicBezTo>
                    <a:pt x="61979" y="282213"/>
                    <a:pt x="119342" y="136197"/>
                    <a:pt x="194713" y="0"/>
                  </a:cubicBezTo>
                  <a:cubicBezTo>
                    <a:pt x="208517" y="5892"/>
                    <a:pt x="222458" y="11418"/>
                    <a:pt x="236673" y="16351"/>
                  </a:cubicBezTo>
                  <a:cubicBezTo>
                    <a:pt x="268119" y="26171"/>
                    <a:pt x="296458" y="36721"/>
                    <a:pt x="328636" y="46952"/>
                  </a:cubicBezTo>
                  <a:cubicBezTo>
                    <a:pt x="360219" y="56543"/>
                    <a:pt x="392946" y="61430"/>
                    <a:pt x="424575" y="70976"/>
                  </a:cubicBezTo>
                  <a:cubicBezTo>
                    <a:pt x="471242" y="85271"/>
                    <a:pt x="519327" y="94178"/>
                    <a:pt x="567548" y="101805"/>
                  </a:cubicBezTo>
                  <a:cubicBezTo>
                    <a:pt x="600640" y="107332"/>
                    <a:pt x="633823" y="113315"/>
                    <a:pt x="667235" y="11619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 name="Google Shape;47;p2"/>
            <p:cNvSpPr/>
            <p:nvPr/>
          </p:nvSpPr>
          <p:spPr>
            <a:xfrm>
              <a:off x="866754" y="8697113"/>
              <a:ext cx="651283" cy="804234"/>
            </a:xfrm>
            <a:custGeom>
              <a:avLst/>
              <a:gdLst/>
              <a:ahLst/>
              <a:cxnLst/>
              <a:rect l="l" t="t" r="r" b="b"/>
              <a:pathLst>
                <a:path w="651283" h="804234" extrusionOk="0">
                  <a:moveTo>
                    <a:pt x="579477" y="157069"/>
                  </a:moveTo>
                  <a:cubicBezTo>
                    <a:pt x="603657" y="167117"/>
                    <a:pt x="627379" y="178307"/>
                    <a:pt x="651284" y="189041"/>
                  </a:cubicBezTo>
                  <a:cubicBezTo>
                    <a:pt x="602742" y="275088"/>
                    <a:pt x="561789" y="365475"/>
                    <a:pt x="530891" y="459288"/>
                  </a:cubicBezTo>
                  <a:cubicBezTo>
                    <a:pt x="516813" y="502905"/>
                    <a:pt x="501501" y="546203"/>
                    <a:pt x="490257" y="590643"/>
                  </a:cubicBezTo>
                  <a:cubicBezTo>
                    <a:pt x="474990" y="656778"/>
                    <a:pt x="463609" y="724008"/>
                    <a:pt x="454331" y="791239"/>
                  </a:cubicBezTo>
                  <a:cubicBezTo>
                    <a:pt x="454102" y="793842"/>
                    <a:pt x="453828" y="796491"/>
                    <a:pt x="453599" y="799095"/>
                  </a:cubicBezTo>
                  <a:cubicBezTo>
                    <a:pt x="348061" y="803297"/>
                    <a:pt x="242432" y="805535"/>
                    <a:pt x="136848" y="803434"/>
                  </a:cubicBezTo>
                  <a:cubicBezTo>
                    <a:pt x="102384" y="803753"/>
                    <a:pt x="67967" y="802886"/>
                    <a:pt x="33549" y="801652"/>
                  </a:cubicBezTo>
                  <a:cubicBezTo>
                    <a:pt x="29344" y="802429"/>
                    <a:pt x="9690" y="799369"/>
                    <a:pt x="0" y="801378"/>
                  </a:cubicBezTo>
                  <a:cubicBezTo>
                    <a:pt x="640" y="786626"/>
                    <a:pt x="1326" y="771965"/>
                    <a:pt x="2148" y="757258"/>
                  </a:cubicBezTo>
                  <a:cubicBezTo>
                    <a:pt x="3291" y="742278"/>
                    <a:pt x="4388" y="727251"/>
                    <a:pt x="6125" y="712362"/>
                  </a:cubicBezTo>
                  <a:cubicBezTo>
                    <a:pt x="7999" y="696330"/>
                    <a:pt x="9781" y="680254"/>
                    <a:pt x="12250" y="664314"/>
                  </a:cubicBezTo>
                  <a:cubicBezTo>
                    <a:pt x="14763" y="648328"/>
                    <a:pt x="17232" y="632388"/>
                    <a:pt x="20157" y="616494"/>
                  </a:cubicBezTo>
                  <a:cubicBezTo>
                    <a:pt x="23082" y="600509"/>
                    <a:pt x="26099" y="584569"/>
                    <a:pt x="29207" y="568629"/>
                  </a:cubicBezTo>
                  <a:cubicBezTo>
                    <a:pt x="32864" y="550999"/>
                    <a:pt x="36932" y="531588"/>
                    <a:pt x="41594" y="512314"/>
                  </a:cubicBezTo>
                  <a:cubicBezTo>
                    <a:pt x="44153" y="501764"/>
                    <a:pt x="46941" y="491259"/>
                    <a:pt x="49775" y="480754"/>
                  </a:cubicBezTo>
                  <a:cubicBezTo>
                    <a:pt x="52061" y="472304"/>
                    <a:pt x="54986" y="463946"/>
                    <a:pt x="57637" y="455634"/>
                  </a:cubicBezTo>
                  <a:cubicBezTo>
                    <a:pt x="61156" y="446134"/>
                    <a:pt x="64539" y="436634"/>
                    <a:pt x="68470" y="427317"/>
                  </a:cubicBezTo>
                  <a:cubicBezTo>
                    <a:pt x="70892" y="421516"/>
                    <a:pt x="73177" y="415670"/>
                    <a:pt x="75783" y="409961"/>
                  </a:cubicBezTo>
                  <a:cubicBezTo>
                    <a:pt x="78022" y="405119"/>
                    <a:pt x="80262" y="400232"/>
                    <a:pt x="82456" y="395391"/>
                  </a:cubicBezTo>
                  <a:cubicBezTo>
                    <a:pt x="91278" y="376071"/>
                    <a:pt x="100785" y="357071"/>
                    <a:pt x="110246" y="338026"/>
                  </a:cubicBezTo>
                  <a:cubicBezTo>
                    <a:pt x="122039" y="315052"/>
                    <a:pt x="133785" y="292033"/>
                    <a:pt x="145669" y="269105"/>
                  </a:cubicBezTo>
                  <a:cubicBezTo>
                    <a:pt x="148869" y="262894"/>
                    <a:pt x="152343" y="256819"/>
                    <a:pt x="155679" y="250745"/>
                  </a:cubicBezTo>
                  <a:cubicBezTo>
                    <a:pt x="158467" y="245584"/>
                    <a:pt x="161484" y="240605"/>
                    <a:pt x="164455" y="235627"/>
                  </a:cubicBezTo>
                  <a:cubicBezTo>
                    <a:pt x="167472" y="230603"/>
                    <a:pt x="170397" y="225625"/>
                    <a:pt x="173596" y="220783"/>
                  </a:cubicBezTo>
                  <a:cubicBezTo>
                    <a:pt x="177162" y="215348"/>
                    <a:pt x="180772" y="209913"/>
                    <a:pt x="184338" y="204478"/>
                  </a:cubicBezTo>
                  <a:cubicBezTo>
                    <a:pt x="191971" y="193653"/>
                    <a:pt x="199604" y="182875"/>
                    <a:pt x="207374" y="172142"/>
                  </a:cubicBezTo>
                  <a:cubicBezTo>
                    <a:pt x="215099" y="161500"/>
                    <a:pt x="222869" y="150904"/>
                    <a:pt x="230639" y="140307"/>
                  </a:cubicBezTo>
                  <a:cubicBezTo>
                    <a:pt x="237907" y="130396"/>
                    <a:pt x="245448" y="120668"/>
                    <a:pt x="253173" y="111077"/>
                  </a:cubicBezTo>
                  <a:cubicBezTo>
                    <a:pt x="256875" y="106464"/>
                    <a:pt x="260486" y="101851"/>
                    <a:pt x="264325" y="97375"/>
                  </a:cubicBezTo>
                  <a:cubicBezTo>
                    <a:pt x="268439" y="92670"/>
                    <a:pt x="272507" y="87921"/>
                    <a:pt x="276575" y="83216"/>
                  </a:cubicBezTo>
                  <a:cubicBezTo>
                    <a:pt x="290150" y="68647"/>
                    <a:pt x="303771" y="54168"/>
                    <a:pt x="317849" y="40055"/>
                  </a:cubicBezTo>
                  <a:cubicBezTo>
                    <a:pt x="325436" y="32428"/>
                    <a:pt x="333069" y="24983"/>
                    <a:pt x="340748" y="17493"/>
                  </a:cubicBezTo>
                  <a:cubicBezTo>
                    <a:pt x="346873" y="11601"/>
                    <a:pt x="353135" y="5800"/>
                    <a:pt x="359397" y="0"/>
                  </a:cubicBezTo>
                  <a:cubicBezTo>
                    <a:pt x="382296" y="33844"/>
                    <a:pt x="413468" y="62481"/>
                    <a:pt x="445418" y="87418"/>
                  </a:cubicBezTo>
                  <a:cubicBezTo>
                    <a:pt x="487012" y="116192"/>
                    <a:pt x="533542" y="136517"/>
                    <a:pt x="579477" y="157069"/>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 name="Google Shape;48;p2"/>
            <p:cNvSpPr/>
            <p:nvPr/>
          </p:nvSpPr>
          <p:spPr>
            <a:xfrm>
              <a:off x="865273" y="9509133"/>
              <a:ext cx="572364" cy="762373"/>
            </a:xfrm>
            <a:custGeom>
              <a:avLst/>
              <a:gdLst/>
              <a:ahLst/>
              <a:cxnLst/>
              <a:rect l="l" t="t" r="r" b="b"/>
              <a:pathLst>
                <a:path w="572364" h="762373" extrusionOk="0">
                  <a:moveTo>
                    <a:pt x="570125" y="644263"/>
                  </a:moveTo>
                  <a:cubicBezTo>
                    <a:pt x="570856" y="645953"/>
                    <a:pt x="571588" y="647552"/>
                    <a:pt x="572365" y="649196"/>
                  </a:cubicBezTo>
                  <a:cubicBezTo>
                    <a:pt x="519253" y="669749"/>
                    <a:pt x="469889" y="698112"/>
                    <a:pt x="419382" y="724282"/>
                  </a:cubicBezTo>
                  <a:cubicBezTo>
                    <a:pt x="412252" y="729306"/>
                    <a:pt x="377103" y="747028"/>
                    <a:pt x="356763" y="762374"/>
                  </a:cubicBezTo>
                  <a:cubicBezTo>
                    <a:pt x="353884" y="759907"/>
                    <a:pt x="351004" y="757441"/>
                    <a:pt x="348170" y="754975"/>
                  </a:cubicBezTo>
                  <a:cubicBezTo>
                    <a:pt x="329796" y="738441"/>
                    <a:pt x="311376" y="721907"/>
                    <a:pt x="293687" y="704689"/>
                  </a:cubicBezTo>
                  <a:cubicBezTo>
                    <a:pt x="288934" y="700076"/>
                    <a:pt x="284089" y="695554"/>
                    <a:pt x="279472" y="690804"/>
                  </a:cubicBezTo>
                  <a:cubicBezTo>
                    <a:pt x="274993" y="686237"/>
                    <a:pt x="270422" y="681761"/>
                    <a:pt x="266080" y="677057"/>
                  </a:cubicBezTo>
                  <a:cubicBezTo>
                    <a:pt x="261646" y="672261"/>
                    <a:pt x="257076" y="667511"/>
                    <a:pt x="252733" y="662578"/>
                  </a:cubicBezTo>
                  <a:cubicBezTo>
                    <a:pt x="248528" y="657783"/>
                    <a:pt x="244323" y="653033"/>
                    <a:pt x="240072" y="648237"/>
                  </a:cubicBezTo>
                  <a:cubicBezTo>
                    <a:pt x="230200" y="636819"/>
                    <a:pt x="219139" y="624122"/>
                    <a:pt x="207803" y="611607"/>
                  </a:cubicBezTo>
                  <a:cubicBezTo>
                    <a:pt x="196970" y="599641"/>
                    <a:pt x="186184" y="587674"/>
                    <a:pt x="175534" y="575617"/>
                  </a:cubicBezTo>
                  <a:cubicBezTo>
                    <a:pt x="171831" y="571187"/>
                    <a:pt x="168129" y="566756"/>
                    <a:pt x="164381" y="562326"/>
                  </a:cubicBezTo>
                  <a:cubicBezTo>
                    <a:pt x="161822" y="559220"/>
                    <a:pt x="159399" y="556023"/>
                    <a:pt x="156977" y="552826"/>
                  </a:cubicBezTo>
                  <a:cubicBezTo>
                    <a:pt x="154234" y="549263"/>
                    <a:pt x="151492" y="545701"/>
                    <a:pt x="148886" y="541956"/>
                  </a:cubicBezTo>
                  <a:cubicBezTo>
                    <a:pt x="146235" y="538119"/>
                    <a:pt x="143584" y="534283"/>
                    <a:pt x="140933" y="530492"/>
                  </a:cubicBezTo>
                  <a:cubicBezTo>
                    <a:pt x="126810" y="508569"/>
                    <a:pt x="113098" y="486417"/>
                    <a:pt x="99340" y="464266"/>
                  </a:cubicBezTo>
                  <a:cubicBezTo>
                    <a:pt x="95820" y="458648"/>
                    <a:pt x="92255" y="453031"/>
                    <a:pt x="88827" y="447367"/>
                  </a:cubicBezTo>
                  <a:cubicBezTo>
                    <a:pt x="85445" y="441704"/>
                    <a:pt x="81879" y="436131"/>
                    <a:pt x="78634" y="430377"/>
                  </a:cubicBezTo>
                  <a:cubicBezTo>
                    <a:pt x="76989" y="427499"/>
                    <a:pt x="75343" y="424576"/>
                    <a:pt x="73698" y="421699"/>
                  </a:cubicBezTo>
                  <a:cubicBezTo>
                    <a:pt x="72052" y="418821"/>
                    <a:pt x="70315" y="415990"/>
                    <a:pt x="68761" y="413021"/>
                  </a:cubicBezTo>
                  <a:cubicBezTo>
                    <a:pt x="65973" y="407586"/>
                    <a:pt x="63185" y="402151"/>
                    <a:pt x="60397" y="396716"/>
                  </a:cubicBezTo>
                  <a:cubicBezTo>
                    <a:pt x="58889" y="393336"/>
                    <a:pt x="57380" y="390047"/>
                    <a:pt x="55872" y="386668"/>
                  </a:cubicBezTo>
                  <a:cubicBezTo>
                    <a:pt x="54638" y="383927"/>
                    <a:pt x="53221" y="381187"/>
                    <a:pt x="52170" y="378355"/>
                  </a:cubicBezTo>
                  <a:cubicBezTo>
                    <a:pt x="49793" y="372235"/>
                    <a:pt x="47416" y="366160"/>
                    <a:pt x="45085" y="360040"/>
                  </a:cubicBezTo>
                  <a:cubicBezTo>
                    <a:pt x="43897" y="356569"/>
                    <a:pt x="42754" y="353098"/>
                    <a:pt x="41657" y="349581"/>
                  </a:cubicBezTo>
                  <a:cubicBezTo>
                    <a:pt x="40789" y="346978"/>
                    <a:pt x="39829" y="344420"/>
                    <a:pt x="39097" y="341771"/>
                  </a:cubicBezTo>
                  <a:cubicBezTo>
                    <a:pt x="37223" y="335240"/>
                    <a:pt x="35167" y="328754"/>
                    <a:pt x="33521" y="322177"/>
                  </a:cubicBezTo>
                  <a:cubicBezTo>
                    <a:pt x="31830" y="315418"/>
                    <a:pt x="30002" y="308658"/>
                    <a:pt x="28448" y="301898"/>
                  </a:cubicBezTo>
                  <a:cubicBezTo>
                    <a:pt x="26939" y="295230"/>
                    <a:pt x="25431" y="288608"/>
                    <a:pt x="23923" y="281939"/>
                  </a:cubicBezTo>
                  <a:cubicBezTo>
                    <a:pt x="21363" y="269105"/>
                    <a:pt x="18849" y="256317"/>
                    <a:pt x="16472" y="243437"/>
                  </a:cubicBezTo>
                  <a:cubicBezTo>
                    <a:pt x="14278" y="231471"/>
                    <a:pt x="12450" y="219459"/>
                    <a:pt x="10622" y="207447"/>
                  </a:cubicBezTo>
                  <a:cubicBezTo>
                    <a:pt x="8839" y="195343"/>
                    <a:pt x="7148" y="183194"/>
                    <a:pt x="5777" y="171045"/>
                  </a:cubicBezTo>
                  <a:cubicBezTo>
                    <a:pt x="5091" y="164742"/>
                    <a:pt x="4314" y="158440"/>
                    <a:pt x="3720" y="152137"/>
                  </a:cubicBezTo>
                  <a:cubicBezTo>
                    <a:pt x="3126" y="145560"/>
                    <a:pt x="2532" y="138937"/>
                    <a:pt x="1983" y="132315"/>
                  </a:cubicBezTo>
                  <a:cubicBezTo>
                    <a:pt x="1160" y="118795"/>
                    <a:pt x="155" y="103358"/>
                    <a:pt x="109" y="87875"/>
                  </a:cubicBezTo>
                  <a:cubicBezTo>
                    <a:pt x="18" y="71935"/>
                    <a:pt x="-120" y="55995"/>
                    <a:pt x="200" y="40055"/>
                  </a:cubicBezTo>
                  <a:cubicBezTo>
                    <a:pt x="429" y="26719"/>
                    <a:pt x="658" y="13337"/>
                    <a:pt x="1115" y="0"/>
                  </a:cubicBezTo>
                  <a:cubicBezTo>
                    <a:pt x="24380" y="10916"/>
                    <a:pt x="51895" y="9089"/>
                    <a:pt x="77126" y="12058"/>
                  </a:cubicBezTo>
                  <a:cubicBezTo>
                    <a:pt x="135403" y="14889"/>
                    <a:pt x="193771" y="16123"/>
                    <a:pt x="252139" y="17310"/>
                  </a:cubicBezTo>
                  <a:cubicBezTo>
                    <a:pt x="311010" y="17858"/>
                    <a:pt x="369790" y="14707"/>
                    <a:pt x="428661" y="14661"/>
                  </a:cubicBezTo>
                  <a:cubicBezTo>
                    <a:pt x="436751" y="14570"/>
                    <a:pt x="444796" y="14341"/>
                    <a:pt x="452840" y="14067"/>
                  </a:cubicBezTo>
                  <a:cubicBezTo>
                    <a:pt x="443653" y="139805"/>
                    <a:pt x="451560" y="267370"/>
                    <a:pt x="476745" y="390778"/>
                  </a:cubicBezTo>
                  <a:cubicBezTo>
                    <a:pt x="496445" y="479064"/>
                    <a:pt x="532417" y="562463"/>
                    <a:pt x="570125" y="64426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 name="Google Shape;49;p2"/>
            <p:cNvSpPr/>
            <p:nvPr/>
          </p:nvSpPr>
          <p:spPr>
            <a:xfrm>
              <a:off x="1342760" y="9517065"/>
              <a:ext cx="662334" cy="631398"/>
            </a:xfrm>
            <a:custGeom>
              <a:avLst/>
              <a:gdLst/>
              <a:ahLst/>
              <a:cxnLst/>
              <a:rect l="l" t="t" r="r" b="b"/>
              <a:pathLst>
                <a:path w="662334" h="631398" extrusionOk="0">
                  <a:moveTo>
                    <a:pt x="662334" y="6638"/>
                  </a:moveTo>
                  <a:cubicBezTo>
                    <a:pt x="661329" y="41486"/>
                    <a:pt x="660323" y="76289"/>
                    <a:pt x="659272" y="111137"/>
                  </a:cubicBezTo>
                  <a:cubicBezTo>
                    <a:pt x="653787" y="248842"/>
                    <a:pt x="647616" y="386546"/>
                    <a:pt x="640532" y="524204"/>
                  </a:cubicBezTo>
                  <a:cubicBezTo>
                    <a:pt x="590299" y="524158"/>
                    <a:pt x="540021" y="524295"/>
                    <a:pt x="490155" y="530096"/>
                  </a:cubicBezTo>
                  <a:cubicBezTo>
                    <a:pt x="418851" y="541925"/>
                    <a:pt x="348279" y="561565"/>
                    <a:pt x="277798" y="578144"/>
                  </a:cubicBezTo>
                  <a:cubicBezTo>
                    <a:pt x="224184" y="593444"/>
                    <a:pt x="173723" y="611850"/>
                    <a:pt x="121342" y="631399"/>
                  </a:cubicBezTo>
                  <a:cubicBezTo>
                    <a:pt x="108910" y="605867"/>
                    <a:pt x="97894" y="579514"/>
                    <a:pt x="86468" y="553526"/>
                  </a:cubicBezTo>
                  <a:cubicBezTo>
                    <a:pt x="62837" y="498810"/>
                    <a:pt x="42223" y="443226"/>
                    <a:pt x="28511" y="384856"/>
                  </a:cubicBezTo>
                  <a:cubicBezTo>
                    <a:pt x="1955" y="266243"/>
                    <a:pt x="-3347" y="143565"/>
                    <a:pt x="1726" y="22440"/>
                  </a:cubicBezTo>
                  <a:cubicBezTo>
                    <a:pt x="2092" y="16594"/>
                    <a:pt x="2549" y="10748"/>
                    <a:pt x="3052" y="4948"/>
                  </a:cubicBezTo>
                  <a:cubicBezTo>
                    <a:pt x="45697" y="2801"/>
                    <a:pt x="88342" y="-487"/>
                    <a:pt x="131078" y="61"/>
                  </a:cubicBezTo>
                  <a:cubicBezTo>
                    <a:pt x="308102" y="5130"/>
                    <a:pt x="485218" y="4491"/>
                    <a:pt x="662334" y="6638"/>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 name="Google Shape;50;p2"/>
            <p:cNvSpPr/>
            <p:nvPr/>
          </p:nvSpPr>
          <p:spPr>
            <a:xfrm>
              <a:off x="2011539" y="9524114"/>
              <a:ext cx="720416" cy="647095"/>
            </a:xfrm>
            <a:custGeom>
              <a:avLst/>
              <a:gdLst/>
              <a:ahLst/>
              <a:cxnLst/>
              <a:rect l="l" t="t" r="r" b="b"/>
              <a:pathLst>
                <a:path w="720416" h="647095" extrusionOk="0">
                  <a:moveTo>
                    <a:pt x="717559" y="34026"/>
                  </a:moveTo>
                  <a:cubicBezTo>
                    <a:pt x="720850" y="74447"/>
                    <a:pt x="721307" y="115096"/>
                    <a:pt x="718885" y="155699"/>
                  </a:cubicBezTo>
                  <a:cubicBezTo>
                    <a:pt x="714131" y="223935"/>
                    <a:pt x="697768" y="287649"/>
                    <a:pt x="683553" y="355245"/>
                  </a:cubicBezTo>
                  <a:cubicBezTo>
                    <a:pt x="663807" y="450701"/>
                    <a:pt x="623448" y="539078"/>
                    <a:pt x="575090" y="623482"/>
                  </a:cubicBezTo>
                  <a:cubicBezTo>
                    <a:pt x="571159" y="631475"/>
                    <a:pt x="566999" y="639331"/>
                    <a:pt x="562566" y="647095"/>
                  </a:cubicBezTo>
                  <a:cubicBezTo>
                    <a:pt x="541769" y="637138"/>
                    <a:pt x="520606" y="627912"/>
                    <a:pt x="499078" y="619646"/>
                  </a:cubicBezTo>
                  <a:cubicBezTo>
                    <a:pt x="438516" y="599504"/>
                    <a:pt x="376720" y="582696"/>
                    <a:pt x="314878" y="567304"/>
                  </a:cubicBezTo>
                  <a:cubicBezTo>
                    <a:pt x="247002" y="553648"/>
                    <a:pt x="179721" y="537251"/>
                    <a:pt x="111069" y="527797"/>
                  </a:cubicBezTo>
                  <a:cubicBezTo>
                    <a:pt x="78982" y="521631"/>
                    <a:pt x="46484" y="517201"/>
                    <a:pt x="13804" y="517247"/>
                  </a:cubicBezTo>
                  <a:cubicBezTo>
                    <a:pt x="9187" y="517292"/>
                    <a:pt x="4616" y="517292"/>
                    <a:pt x="0" y="517292"/>
                  </a:cubicBezTo>
                  <a:cubicBezTo>
                    <a:pt x="8684" y="344922"/>
                    <a:pt x="15952" y="172507"/>
                    <a:pt x="21208" y="0"/>
                  </a:cubicBezTo>
                  <a:cubicBezTo>
                    <a:pt x="37709" y="183"/>
                    <a:pt x="54209" y="457"/>
                    <a:pt x="70709" y="731"/>
                  </a:cubicBezTo>
                  <a:cubicBezTo>
                    <a:pt x="219075" y="12332"/>
                    <a:pt x="369498" y="23750"/>
                    <a:pt x="518504" y="29185"/>
                  </a:cubicBezTo>
                  <a:cubicBezTo>
                    <a:pt x="584825" y="31606"/>
                    <a:pt x="651192" y="32839"/>
                    <a:pt x="717559" y="3402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 name="Google Shape;51;p2"/>
            <p:cNvSpPr/>
            <p:nvPr/>
          </p:nvSpPr>
          <p:spPr>
            <a:xfrm>
              <a:off x="2598878" y="9558597"/>
              <a:ext cx="495513" cy="755111"/>
            </a:xfrm>
            <a:custGeom>
              <a:avLst/>
              <a:gdLst/>
              <a:ahLst/>
              <a:cxnLst/>
              <a:rect l="l" t="t" r="r" b="b"/>
              <a:pathLst>
                <a:path w="495513" h="755111" extrusionOk="0">
                  <a:moveTo>
                    <a:pt x="493913" y="7125"/>
                  </a:moveTo>
                  <a:cubicBezTo>
                    <a:pt x="494462" y="7034"/>
                    <a:pt x="495010" y="6897"/>
                    <a:pt x="495513" y="6760"/>
                  </a:cubicBezTo>
                  <a:cubicBezTo>
                    <a:pt x="495330" y="27678"/>
                    <a:pt x="494782" y="48596"/>
                    <a:pt x="493685" y="69469"/>
                  </a:cubicBezTo>
                  <a:cubicBezTo>
                    <a:pt x="489343" y="133868"/>
                    <a:pt x="477184" y="197718"/>
                    <a:pt x="461507" y="260290"/>
                  </a:cubicBezTo>
                  <a:cubicBezTo>
                    <a:pt x="427135" y="379177"/>
                    <a:pt x="383667" y="496100"/>
                    <a:pt x="322237" y="604208"/>
                  </a:cubicBezTo>
                  <a:cubicBezTo>
                    <a:pt x="303634" y="637869"/>
                    <a:pt x="286859" y="673266"/>
                    <a:pt x="261263" y="702451"/>
                  </a:cubicBezTo>
                  <a:cubicBezTo>
                    <a:pt x="243300" y="721085"/>
                    <a:pt x="224423" y="738578"/>
                    <a:pt x="204814" y="755112"/>
                  </a:cubicBezTo>
                  <a:cubicBezTo>
                    <a:pt x="200609" y="752052"/>
                    <a:pt x="195582" y="749494"/>
                    <a:pt x="191879" y="746708"/>
                  </a:cubicBezTo>
                  <a:cubicBezTo>
                    <a:pt x="163998" y="725653"/>
                    <a:pt x="136619" y="703821"/>
                    <a:pt x="106909" y="685369"/>
                  </a:cubicBezTo>
                  <a:cubicBezTo>
                    <a:pt x="72035" y="664131"/>
                    <a:pt x="36520" y="643533"/>
                    <a:pt x="0" y="624898"/>
                  </a:cubicBezTo>
                  <a:cubicBezTo>
                    <a:pt x="8501" y="609598"/>
                    <a:pt x="16683" y="594114"/>
                    <a:pt x="25002" y="578677"/>
                  </a:cubicBezTo>
                  <a:cubicBezTo>
                    <a:pt x="74594" y="493268"/>
                    <a:pt x="109789" y="399684"/>
                    <a:pt x="128712" y="302766"/>
                  </a:cubicBezTo>
                  <a:cubicBezTo>
                    <a:pt x="145212" y="226218"/>
                    <a:pt x="162809" y="149122"/>
                    <a:pt x="160844" y="70291"/>
                  </a:cubicBezTo>
                  <a:cubicBezTo>
                    <a:pt x="160981" y="46769"/>
                    <a:pt x="160067" y="23339"/>
                    <a:pt x="158239" y="0"/>
                  </a:cubicBezTo>
                  <a:cubicBezTo>
                    <a:pt x="249333" y="1644"/>
                    <a:pt x="340382" y="3517"/>
                    <a:pt x="431294" y="8587"/>
                  </a:cubicBezTo>
                  <a:cubicBezTo>
                    <a:pt x="452228" y="8632"/>
                    <a:pt x="473117" y="7947"/>
                    <a:pt x="493913" y="712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2" name="Google Shape;52;p2"/>
            <p:cNvSpPr/>
            <p:nvPr/>
          </p:nvSpPr>
          <p:spPr>
            <a:xfrm>
              <a:off x="2164705" y="10207839"/>
              <a:ext cx="616043" cy="371504"/>
            </a:xfrm>
            <a:custGeom>
              <a:avLst/>
              <a:gdLst/>
              <a:ahLst/>
              <a:cxnLst/>
              <a:rect l="l" t="t" r="r" b="b"/>
              <a:pathLst>
                <a:path w="616043" h="371504" extrusionOk="0">
                  <a:moveTo>
                    <a:pt x="595246" y="109204"/>
                  </a:moveTo>
                  <a:cubicBezTo>
                    <a:pt x="602057" y="114000"/>
                    <a:pt x="608730" y="120166"/>
                    <a:pt x="616043" y="124505"/>
                  </a:cubicBezTo>
                  <a:cubicBezTo>
                    <a:pt x="555710" y="171639"/>
                    <a:pt x="488977" y="210233"/>
                    <a:pt x="418770" y="243528"/>
                  </a:cubicBezTo>
                  <a:cubicBezTo>
                    <a:pt x="369726" y="268786"/>
                    <a:pt x="320088" y="293358"/>
                    <a:pt x="267845" y="311307"/>
                  </a:cubicBezTo>
                  <a:cubicBezTo>
                    <a:pt x="210345" y="329257"/>
                    <a:pt x="151977" y="344603"/>
                    <a:pt x="92923" y="356569"/>
                  </a:cubicBezTo>
                  <a:cubicBezTo>
                    <a:pt x="89266" y="357346"/>
                    <a:pt x="86341" y="359812"/>
                    <a:pt x="84604" y="362963"/>
                  </a:cubicBezTo>
                  <a:cubicBezTo>
                    <a:pt x="82090" y="361639"/>
                    <a:pt x="79256" y="361045"/>
                    <a:pt x="76331" y="361502"/>
                  </a:cubicBezTo>
                  <a:cubicBezTo>
                    <a:pt x="58322" y="364105"/>
                    <a:pt x="40268" y="366709"/>
                    <a:pt x="22214" y="368901"/>
                  </a:cubicBezTo>
                  <a:cubicBezTo>
                    <a:pt x="14809" y="369814"/>
                    <a:pt x="7405" y="370773"/>
                    <a:pt x="0" y="371504"/>
                  </a:cubicBezTo>
                  <a:cubicBezTo>
                    <a:pt x="31629" y="359173"/>
                    <a:pt x="64310" y="348713"/>
                    <a:pt x="93974" y="332088"/>
                  </a:cubicBezTo>
                  <a:cubicBezTo>
                    <a:pt x="142058" y="300072"/>
                    <a:pt x="188634" y="265132"/>
                    <a:pt x="226205" y="220920"/>
                  </a:cubicBezTo>
                  <a:cubicBezTo>
                    <a:pt x="283431" y="166113"/>
                    <a:pt x="337000" y="111214"/>
                    <a:pt x="386501" y="48596"/>
                  </a:cubicBezTo>
                  <a:cubicBezTo>
                    <a:pt x="398979" y="33204"/>
                    <a:pt x="409949" y="16853"/>
                    <a:pt x="420187" y="0"/>
                  </a:cubicBezTo>
                  <a:cubicBezTo>
                    <a:pt x="425215" y="2603"/>
                    <a:pt x="430243" y="5344"/>
                    <a:pt x="435225" y="8084"/>
                  </a:cubicBezTo>
                  <a:cubicBezTo>
                    <a:pt x="471105" y="26171"/>
                    <a:pt x="505980" y="46450"/>
                    <a:pt x="539621" y="68464"/>
                  </a:cubicBezTo>
                  <a:cubicBezTo>
                    <a:pt x="557949" y="80978"/>
                    <a:pt x="576826" y="94726"/>
                    <a:pt x="595246" y="10920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 name="Google Shape;53;p2"/>
            <p:cNvSpPr/>
            <p:nvPr/>
          </p:nvSpPr>
          <p:spPr>
            <a:xfrm>
              <a:off x="1995953" y="10069267"/>
              <a:ext cx="563662" cy="512862"/>
            </a:xfrm>
            <a:custGeom>
              <a:avLst/>
              <a:gdLst/>
              <a:ahLst/>
              <a:cxnLst/>
              <a:rect l="l" t="t" r="r" b="b"/>
              <a:pathLst>
                <a:path w="563662" h="512862" extrusionOk="0">
                  <a:moveTo>
                    <a:pt x="563663" y="125966"/>
                  </a:moveTo>
                  <a:cubicBezTo>
                    <a:pt x="527645" y="182372"/>
                    <a:pt x="481481" y="232339"/>
                    <a:pt x="435225" y="280980"/>
                  </a:cubicBezTo>
                  <a:cubicBezTo>
                    <a:pt x="386867" y="324278"/>
                    <a:pt x="347101" y="376711"/>
                    <a:pt x="293852" y="414345"/>
                  </a:cubicBezTo>
                  <a:cubicBezTo>
                    <a:pt x="276529" y="426586"/>
                    <a:pt x="260075" y="440288"/>
                    <a:pt x="241380" y="450427"/>
                  </a:cubicBezTo>
                  <a:cubicBezTo>
                    <a:pt x="195947" y="471391"/>
                    <a:pt x="146858" y="488838"/>
                    <a:pt x="99093" y="504458"/>
                  </a:cubicBezTo>
                  <a:cubicBezTo>
                    <a:pt x="88124" y="507107"/>
                    <a:pt x="77017" y="509391"/>
                    <a:pt x="66093" y="512040"/>
                  </a:cubicBezTo>
                  <a:cubicBezTo>
                    <a:pt x="65361" y="512268"/>
                    <a:pt x="64676" y="512542"/>
                    <a:pt x="63990" y="512862"/>
                  </a:cubicBezTo>
                  <a:cubicBezTo>
                    <a:pt x="62893" y="512862"/>
                    <a:pt x="61751" y="512862"/>
                    <a:pt x="60699" y="512816"/>
                  </a:cubicBezTo>
                  <a:cubicBezTo>
                    <a:pt x="40862" y="512497"/>
                    <a:pt x="21117" y="511949"/>
                    <a:pt x="1371" y="511035"/>
                  </a:cubicBezTo>
                  <a:cubicBezTo>
                    <a:pt x="4891" y="505006"/>
                    <a:pt x="3519" y="494090"/>
                    <a:pt x="3565" y="487970"/>
                  </a:cubicBezTo>
                  <a:cubicBezTo>
                    <a:pt x="2880" y="481667"/>
                    <a:pt x="5531" y="471482"/>
                    <a:pt x="0" y="467554"/>
                  </a:cubicBezTo>
                  <a:cubicBezTo>
                    <a:pt x="868" y="443668"/>
                    <a:pt x="1508" y="419781"/>
                    <a:pt x="1143" y="395939"/>
                  </a:cubicBezTo>
                  <a:cubicBezTo>
                    <a:pt x="-960" y="265314"/>
                    <a:pt x="5668" y="134827"/>
                    <a:pt x="13895" y="4476"/>
                  </a:cubicBezTo>
                  <a:cubicBezTo>
                    <a:pt x="13986" y="3014"/>
                    <a:pt x="14078" y="1507"/>
                    <a:pt x="14124" y="0"/>
                  </a:cubicBezTo>
                  <a:cubicBezTo>
                    <a:pt x="27607" y="183"/>
                    <a:pt x="41137" y="502"/>
                    <a:pt x="54620" y="959"/>
                  </a:cubicBezTo>
                  <a:cubicBezTo>
                    <a:pt x="133374" y="9089"/>
                    <a:pt x="210117" y="24846"/>
                    <a:pt x="287728" y="42111"/>
                  </a:cubicBezTo>
                  <a:cubicBezTo>
                    <a:pt x="328910" y="49053"/>
                    <a:pt x="368904" y="60699"/>
                    <a:pt x="408943" y="72300"/>
                  </a:cubicBezTo>
                  <a:cubicBezTo>
                    <a:pt x="462787" y="85089"/>
                    <a:pt x="514116" y="102445"/>
                    <a:pt x="563663" y="1259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 name="Google Shape;54;p2"/>
            <p:cNvSpPr/>
            <p:nvPr/>
          </p:nvSpPr>
          <p:spPr>
            <a:xfrm>
              <a:off x="1475712" y="10068991"/>
              <a:ext cx="506117" cy="509346"/>
            </a:xfrm>
            <a:custGeom>
              <a:avLst/>
              <a:gdLst/>
              <a:ahLst/>
              <a:cxnLst/>
              <a:rect l="l" t="t" r="r" b="b"/>
              <a:pathLst>
                <a:path w="506117" h="509346" extrusionOk="0">
                  <a:moveTo>
                    <a:pt x="380468" y="3564"/>
                  </a:moveTo>
                  <a:cubicBezTo>
                    <a:pt x="422290" y="1143"/>
                    <a:pt x="464204" y="-44"/>
                    <a:pt x="506117" y="1"/>
                  </a:cubicBezTo>
                  <a:cubicBezTo>
                    <a:pt x="504152" y="37773"/>
                    <a:pt x="502049" y="75544"/>
                    <a:pt x="499947" y="113316"/>
                  </a:cubicBezTo>
                  <a:cubicBezTo>
                    <a:pt x="493365" y="212837"/>
                    <a:pt x="492816" y="312496"/>
                    <a:pt x="493365" y="412200"/>
                  </a:cubicBezTo>
                  <a:cubicBezTo>
                    <a:pt x="493822" y="431565"/>
                    <a:pt x="492725" y="450885"/>
                    <a:pt x="492085" y="470205"/>
                  </a:cubicBezTo>
                  <a:cubicBezTo>
                    <a:pt x="492314" y="476873"/>
                    <a:pt x="490760" y="484089"/>
                    <a:pt x="492771" y="490347"/>
                  </a:cubicBezTo>
                  <a:cubicBezTo>
                    <a:pt x="492725" y="490758"/>
                    <a:pt x="492679" y="491123"/>
                    <a:pt x="492679" y="491488"/>
                  </a:cubicBezTo>
                  <a:cubicBezTo>
                    <a:pt x="492359" y="496604"/>
                    <a:pt x="491034" y="503455"/>
                    <a:pt x="491582" y="509346"/>
                  </a:cubicBezTo>
                  <a:cubicBezTo>
                    <a:pt x="490531" y="509255"/>
                    <a:pt x="489434" y="509164"/>
                    <a:pt x="488383" y="509072"/>
                  </a:cubicBezTo>
                  <a:cubicBezTo>
                    <a:pt x="486737" y="506789"/>
                    <a:pt x="484223" y="504962"/>
                    <a:pt x="480841" y="504140"/>
                  </a:cubicBezTo>
                  <a:cubicBezTo>
                    <a:pt x="438973" y="491534"/>
                    <a:pt x="394866" y="484455"/>
                    <a:pt x="355009" y="466094"/>
                  </a:cubicBezTo>
                  <a:cubicBezTo>
                    <a:pt x="288002" y="430150"/>
                    <a:pt x="230456" y="379315"/>
                    <a:pt x="178304" y="324417"/>
                  </a:cubicBezTo>
                  <a:cubicBezTo>
                    <a:pt x="119662" y="270294"/>
                    <a:pt x="69658" y="207539"/>
                    <a:pt x="24134" y="142227"/>
                  </a:cubicBezTo>
                  <a:cubicBezTo>
                    <a:pt x="15312" y="129302"/>
                    <a:pt x="7359" y="115874"/>
                    <a:pt x="0" y="102080"/>
                  </a:cubicBezTo>
                  <a:cubicBezTo>
                    <a:pt x="17597" y="95732"/>
                    <a:pt x="35332" y="89749"/>
                    <a:pt x="53249" y="84040"/>
                  </a:cubicBezTo>
                  <a:cubicBezTo>
                    <a:pt x="100236" y="67415"/>
                    <a:pt x="147543" y="51749"/>
                    <a:pt x="196541" y="41975"/>
                  </a:cubicBezTo>
                  <a:cubicBezTo>
                    <a:pt x="257606" y="27588"/>
                    <a:pt x="317575" y="10643"/>
                    <a:pt x="380468" y="356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 name="Google Shape;55;p2"/>
            <p:cNvSpPr/>
            <p:nvPr/>
          </p:nvSpPr>
          <p:spPr>
            <a:xfrm>
              <a:off x="1235566" y="10181029"/>
              <a:ext cx="559183" cy="366160"/>
            </a:xfrm>
            <a:custGeom>
              <a:avLst/>
              <a:gdLst/>
              <a:ahLst/>
              <a:cxnLst/>
              <a:rect l="l" t="t" r="r" b="b"/>
              <a:pathLst>
                <a:path w="559183" h="366160" extrusionOk="0">
                  <a:moveTo>
                    <a:pt x="553744" y="362598"/>
                  </a:moveTo>
                  <a:cubicBezTo>
                    <a:pt x="555527" y="363831"/>
                    <a:pt x="557309" y="365019"/>
                    <a:pt x="559183" y="366160"/>
                  </a:cubicBezTo>
                  <a:cubicBezTo>
                    <a:pt x="541129" y="361547"/>
                    <a:pt x="522892" y="356478"/>
                    <a:pt x="504837" y="350769"/>
                  </a:cubicBezTo>
                  <a:cubicBezTo>
                    <a:pt x="487240" y="345242"/>
                    <a:pt x="469688" y="339396"/>
                    <a:pt x="452045" y="333915"/>
                  </a:cubicBezTo>
                  <a:cubicBezTo>
                    <a:pt x="434859" y="328572"/>
                    <a:pt x="417582" y="323456"/>
                    <a:pt x="400396" y="318021"/>
                  </a:cubicBezTo>
                  <a:cubicBezTo>
                    <a:pt x="392809" y="315418"/>
                    <a:pt x="385267" y="312723"/>
                    <a:pt x="377771" y="309891"/>
                  </a:cubicBezTo>
                  <a:cubicBezTo>
                    <a:pt x="369818" y="306877"/>
                    <a:pt x="361819" y="303771"/>
                    <a:pt x="353912" y="300574"/>
                  </a:cubicBezTo>
                  <a:cubicBezTo>
                    <a:pt x="337777" y="294134"/>
                    <a:pt x="321688" y="287512"/>
                    <a:pt x="305645" y="280843"/>
                  </a:cubicBezTo>
                  <a:cubicBezTo>
                    <a:pt x="289967" y="274312"/>
                    <a:pt x="274564" y="267233"/>
                    <a:pt x="259023" y="260336"/>
                  </a:cubicBezTo>
                  <a:cubicBezTo>
                    <a:pt x="250339" y="256500"/>
                    <a:pt x="241700" y="252663"/>
                    <a:pt x="233107" y="248735"/>
                  </a:cubicBezTo>
                  <a:cubicBezTo>
                    <a:pt x="225840" y="245447"/>
                    <a:pt x="218664" y="241976"/>
                    <a:pt x="211442" y="238550"/>
                  </a:cubicBezTo>
                  <a:cubicBezTo>
                    <a:pt x="202529" y="234074"/>
                    <a:pt x="192016" y="228822"/>
                    <a:pt x="181641" y="223158"/>
                  </a:cubicBezTo>
                  <a:cubicBezTo>
                    <a:pt x="171768" y="217769"/>
                    <a:pt x="161895" y="212379"/>
                    <a:pt x="152023" y="206899"/>
                  </a:cubicBezTo>
                  <a:cubicBezTo>
                    <a:pt x="141967" y="201327"/>
                    <a:pt x="131820" y="195846"/>
                    <a:pt x="121993" y="189863"/>
                  </a:cubicBezTo>
                  <a:cubicBezTo>
                    <a:pt x="116828" y="186711"/>
                    <a:pt x="111526" y="183697"/>
                    <a:pt x="106452" y="180363"/>
                  </a:cubicBezTo>
                  <a:cubicBezTo>
                    <a:pt x="101790" y="177348"/>
                    <a:pt x="97128" y="174288"/>
                    <a:pt x="92512" y="171274"/>
                  </a:cubicBezTo>
                  <a:cubicBezTo>
                    <a:pt x="83050" y="164606"/>
                    <a:pt x="73680" y="157892"/>
                    <a:pt x="64402" y="150949"/>
                  </a:cubicBezTo>
                  <a:cubicBezTo>
                    <a:pt x="54712" y="143733"/>
                    <a:pt x="44976" y="136517"/>
                    <a:pt x="35377" y="129163"/>
                  </a:cubicBezTo>
                  <a:cubicBezTo>
                    <a:pt x="25505" y="121627"/>
                    <a:pt x="15495" y="114182"/>
                    <a:pt x="5805" y="106327"/>
                  </a:cubicBezTo>
                  <a:cubicBezTo>
                    <a:pt x="3885" y="104774"/>
                    <a:pt x="1965" y="103221"/>
                    <a:pt x="0" y="101668"/>
                  </a:cubicBezTo>
                  <a:cubicBezTo>
                    <a:pt x="5851" y="98836"/>
                    <a:pt x="11610" y="95822"/>
                    <a:pt x="17414" y="92945"/>
                  </a:cubicBezTo>
                  <a:cubicBezTo>
                    <a:pt x="44016" y="78375"/>
                    <a:pt x="69064" y="65632"/>
                    <a:pt x="97174" y="52570"/>
                  </a:cubicBezTo>
                  <a:cubicBezTo>
                    <a:pt x="134974" y="32519"/>
                    <a:pt x="173734" y="15255"/>
                    <a:pt x="213453" y="0"/>
                  </a:cubicBezTo>
                  <a:cubicBezTo>
                    <a:pt x="240786" y="51108"/>
                    <a:pt x="277215" y="96781"/>
                    <a:pt x="313781" y="141678"/>
                  </a:cubicBezTo>
                  <a:cubicBezTo>
                    <a:pt x="340977" y="177257"/>
                    <a:pt x="373383" y="208086"/>
                    <a:pt x="405561" y="239052"/>
                  </a:cubicBezTo>
                  <a:cubicBezTo>
                    <a:pt x="449577" y="286461"/>
                    <a:pt x="498987" y="328115"/>
                    <a:pt x="553744" y="362598"/>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 name="Google Shape;56;p2"/>
            <p:cNvSpPr/>
            <p:nvPr/>
          </p:nvSpPr>
          <p:spPr>
            <a:xfrm>
              <a:off x="1928580" y="8428556"/>
              <a:ext cx="45981" cy="3242"/>
            </a:xfrm>
            <a:custGeom>
              <a:avLst/>
              <a:gdLst/>
              <a:ahLst/>
              <a:cxnLst/>
              <a:rect l="l" t="t" r="r" b="b"/>
              <a:pathLst>
                <a:path w="45981" h="3242" extrusionOk="0">
                  <a:moveTo>
                    <a:pt x="45982" y="137"/>
                  </a:moveTo>
                  <a:cubicBezTo>
                    <a:pt x="45296" y="320"/>
                    <a:pt x="44656" y="502"/>
                    <a:pt x="43970" y="685"/>
                  </a:cubicBezTo>
                  <a:cubicBezTo>
                    <a:pt x="41457" y="1370"/>
                    <a:pt x="38943" y="2101"/>
                    <a:pt x="36474" y="2832"/>
                  </a:cubicBezTo>
                  <a:cubicBezTo>
                    <a:pt x="34738" y="-1553"/>
                    <a:pt x="12478" y="2512"/>
                    <a:pt x="3885" y="3243"/>
                  </a:cubicBezTo>
                  <a:cubicBezTo>
                    <a:pt x="3839" y="3197"/>
                    <a:pt x="3794" y="3197"/>
                    <a:pt x="3794" y="3151"/>
                  </a:cubicBezTo>
                  <a:cubicBezTo>
                    <a:pt x="2651" y="2238"/>
                    <a:pt x="1371" y="1553"/>
                    <a:pt x="0" y="913"/>
                  </a:cubicBezTo>
                  <a:cubicBezTo>
                    <a:pt x="914" y="868"/>
                    <a:pt x="1783" y="822"/>
                    <a:pt x="2651" y="776"/>
                  </a:cubicBezTo>
                  <a:cubicBezTo>
                    <a:pt x="14169" y="2147"/>
                    <a:pt x="26190" y="685"/>
                    <a:pt x="37937" y="0"/>
                  </a:cubicBezTo>
                  <a:cubicBezTo>
                    <a:pt x="40588" y="46"/>
                    <a:pt x="43285" y="91"/>
                    <a:pt x="45982" y="137"/>
                  </a:cubicBezTo>
                  <a:close/>
                </a:path>
              </a:pathLst>
            </a:custGeom>
            <a:solidFill>
              <a:srgbClr val="2843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 name="Google Shape;57;p2"/>
            <p:cNvSpPr/>
            <p:nvPr/>
          </p:nvSpPr>
          <p:spPr>
            <a:xfrm>
              <a:off x="837314" y="8400611"/>
              <a:ext cx="2285240" cy="2209652"/>
            </a:xfrm>
            <a:custGeom>
              <a:avLst/>
              <a:gdLst/>
              <a:ahLst/>
              <a:cxnLst/>
              <a:rect l="l" t="t" r="r" b="b"/>
              <a:pathLst>
                <a:path w="2285240" h="2209652" extrusionOk="0">
                  <a:moveTo>
                    <a:pt x="2256255" y="796119"/>
                  </a:moveTo>
                  <a:cubicBezTo>
                    <a:pt x="2235778" y="721352"/>
                    <a:pt x="2198207" y="652980"/>
                    <a:pt x="2161412" y="585247"/>
                  </a:cubicBezTo>
                  <a:cubicBezTo>
                    <a:pt x="2140570" y="546151"/>
                    <a:pt x="2114928" y="510069"/>
                    <a:pt x="2088738" y="474444"/>
                  </a:cubicBezTo>
                  <a:cubicBezTo>
                    <a:pt x="2066067" y="436947"/>
                    <a:pt x="2040654" y="400089"/>
                    <a:pt x="2010898" y="367615"/>
                  </a:cubicBezTo>
                  <a:cubicBezTo>
                    <a:pt x="2011721" y="359759"/>
                    <a:pt x="2005459" y="351036"/>
                    <a:pt x="1996820" y="351538"/>
                  </a:cubicBezTo>
                  <a:cubicBezTo>
                    <a:pt x="1962403" y="311255"/>
                    <a:pt x="1922180" y="276589"/>
                    <a:pt x="1878575" y="246399"/>
                  </a:cubicBezTo>
                  <a:cubicBezTo>
                    <a:pt x="1773997" y="162589"/>
                    <a:pt x="1650039" y="107325"/>
                    <a:pt x="1525943" y="58546"/>
                  </a:cubicBezTo>
                  <a:cubicBezTo>
                    <a:pt x="1507066" y="50964"/>
                    <a:pt x="1487686" y="44935"/>
                    <a:pt x="1468444" y="38404"/>
                  </a:cubicBezTo>
                  <a:cubicBezTo>
                    <a:pt x="1438688" y="28082"/>
                    <a:pt x="1409801" y="14243"/>
                    <a:pt x="1378903" y="7712"/>
                  </a:cubicBezTo>
                  <a:cubicBezTo>
                    <a:pt x="1342977" y="4560"/>
                    <a:pt x="1306823" y="4195"/>
                    <a:pt x="1270759" y="4423"/>
                  </a:cubicBezTo>
                  <a:cubicBezTo>
                    <a:pt x="1214814" y="5428"/>
                    <a:pt x="1159051" y="-1286"/>
                    <a:pt x="1103059" y="222"/>
                  </a:cubicBezTo>
                  <a:cubicBezTo>
                    <a:pt x="1066493" y="633"/>
                    <a:pt x="1030476" y="9219"/>
                    <a:pt x="995190" y="17714"/>
                  </a:cubicBezTo>
                  <a:cubicBezTo>
                    <a:pt x="991762" y="18536"/>
                    <a:pt x="989020" y="20911"/>
                    <a:pt x="987374" y="23971"/>
                  </a:cubicBezTo>
                  <a:cubicBezTo>
                    <a:pt x="968725" y="28630"/>
                    <a:pt x="950351" y="34659"/>
                    <a:pt x="932342" y="40733"/>
                  </a:cubicBezTo>
                  <a:cubicBezTo>
                    <a:pt x="931245" y="41145"/>
                    <a:pt x="930103" y="41510"/>
                    <a:pt x="929052" y="41875"/>
                  </a:cubicBezTo>
                  <a:cubicBezTo>
                    <a:pt x="910174" y="45118"/>
                    <a:pt x="891297" y="48544"/>
                    <a:pt x="872512" y="51969"/>
                  </a:cubicBezTo>
                  <a:cubicBezTo>
                    <a:pt x="866935" y="53020"/>
                    <a:pt x="861359" y="53979"/>
                    <a:pt x="855828" y="55075"/>
                  </a:cubicBezTo>
                  <a:cubicBezTo>
                    <a:pt x="849749" y="56308"/>
                    <a:pt x="843625" y="57358"/>
                    <a:pt x="837545" y="58729"/>
                  </a:cubicBezTo>
                  <a:cubicBezTo>
                    <a:pt x="831192" y="60190"/>
                    <a:pt x="824839" y="61606"/>
                    <a:pt x="818486" y="63068"/>
                  </a:cubicBezTo>
                  <a:cubicBezTo>
                    <a:pt x="813321" y="64209"/>
                    <a:pt x="808293" y="65717"/>
                    <a:pt x="803174" y="66995"/>
                  </a:cubicBezTo>
                  <a:cubicBezTo>
                    <a:pt x="780091" y="73024"/>
                    <a:pt x="757283" y="79921"/>
                    <a:pt x="734384" y="86726"/>
                  </a:cubicBezTo>
                  <a:cubicBezTo>
                    <a:pt x="713633" y="92892"/>
                    <a:pt x="692973" y="99378"/>
                    <a:pt x="672496" y="106366"/>
                  </a:cubicBezTo>
                  <a:cubicBezTo>
                    <a:pt x="660247" y="110567"/>
                    <a:pt x="648043" y="114769"/>
                    <a:pt x="635885" y="119063"/>
                  </a:cubicBezTo>
                  <a:cubicBezTo>
                    <a:pt x="625326" y="122762"/>
                    <a:pt x="614905" y="126781"/>
                    <a:pt x="604575" y="131029"/>
                  </a:cubicBezTo>
                  <a:cubicBezTo>
                    <a:pt x="594383" y="135140"/>
                    <a:pt x="584418" y="139661"/>
                    <a:pt x="574500" y="144366"/>
                  </a:cubicBezTo>
                  <a:cubicBezTo>
                    <a:pt x="564079" y="149298"/>
                    <a:pt x="553749" y="154185"/>
                    <a:pt x="543465" y="159301"/>
                  </a:cubicBezTo>
                  <a:cubicBezTo>
                    <a:pt x="543327" y="159392"/>
                    <a:pt x="542870" y="159575"/>
                    <a:pt x="542459" y="159803"/>
                  </a:cubicBezTo>
                  <a:cubicBezTo>
                    <a:pt x="542368" y="159849"/>
                    <a:pt x="542276" y="159894"/>
                    <a:pt x="542185" y="159940"/>
                  </a:cubicBezTo>
                  <a:cubicBezTo>
                    <a:pt x="529707" y="166197"/>
                    <a:pt x="517046" y="172454"/>
                    <a:pt x="504659" y="179351"/>
                  </a:cubicBezTo>
                  <a:cubicBezTo>
                    <a:pt x="501231" y="181269"/>
                    <a:pt x="497666" y="183051"/>
                    <a:pt x="494283" y="185106"/>
                  </a:cubicBezTo>
                  <a:cubicBezTo>
                    <a:pt x="490855" y="187207"/>
                    <a:pt x="487382" y="189308"/>
                    <a:pt x="483954" y="191409"/>
                  </a:cubicBezTo>
                  <a:cubicBezTo>
                    <a:pt x="477235" y="195474"/>
                    <a:pt x="470698" y="199904"/>
                    <a:pt x="464162" y="204243"/>
                  </a:cubicBezTo>
                  <a:cubicBezTo>
                    <a:pt x="451684" y="212464"/>
                    <a:pt x="439663" y="221325"/>
                    <a:pt x="427596" y="230094"/>
                  </a:cubicBezTo>
                  <a:cubicBezTo>
                    <a:pt x="415758" y="238680"/>
                    <a:pt x="404377" y="247815"/>
                    <a:pt x="393087" y="257041"/>
                  </a:cubicBezTo>
                  <a:cubicBezTo>
                    <a:pt x="374896" y="271885"/>
                    <a:pt x="357847" y="288098"/>
                    <a:pt x="340981" y="304404"/>
                  </a:cubicBezTo>
                  <a:cubicBezTo>
                    <a:pt x="324389" y="320435"/>
                    <a:pt x="308392" y="337106"/>
                    <a:pt x="292668" y="353959"/>
                  </a:cubicBezTo>
                  <a:cubicBezTo>
                    <a:pt x="277402" y="370310"/>
                    <a:pt x="263004" y="387437"/>
                    <a:pt x="249475" y="405250"/>
                  </a:cubicBezTo>
                  <a:cubicBezTo>
                    <a:pt x="241613" y="415617"/>
                    <a:pt x="233843" y="426077"/>
                    <a:pt x="226119" y="436536"/>
                  </a:cubicBezTo>
                  <a:cubicBezTo>
                    <a:pt x="219537" y="445488"/>
                    <a:pt x="212863" y="454439"/>
                    <a:pt x="206464" y="463528"/>
                  </a:cubicBezTo>
                  <a:cubicBezTo>
                    <a:pt x="199883" y="472846"/>
                    <a:pt x="193209" y="482117"/>
                    <a:pt x="186902" y="491617"/>
                  </a:cubicBezTo>
                  <a:cubicBezTo>
                    <a:pt x="184342" y="495500"/>
                    <a:pt x="181737" y="499382"/>
                    <a:pt x="179177" y="503310"/>
                  </a:cubicBezTo>
                  <a:cubicBezTo>
                    <a:pt x="178263" y="504680"/>
                    <a:pt x="177303" y="506050"/>
                    <a:pt x="176435" y="507466"/>
                  </a:cubicBezTo>
                  <a:cubicBezTo>
                    <a:pt x="172961" y="513312"/>
                    <a:pt x="169487" y="519112"/>
                    <a:pt x="166013" y="524913"/>
                  </a:cubicBezTo>
                  <a:cubicBezTo>
                    <a:pt x="163362" y="529343"/>
                    <a:pt x="160940" y="533819"/>
                    <a:pt x="158426" y="538386"/>
                  </a:cubicBezTo>
                  <a:cubicBezTo>
                    <a:pt x="155912" y="542999"/>
                    <a:pt x="153307" y="547567"/>
                    <a:pt x="150884" y="552225"/>
                  </a:cubicBezTo>
                  <a:cubicBezTo>
                    <a:pt x="145217" y="563187"/>
                    <a:pt x="139503" y="574148"/>
                    <a:pt x="133927" y="585110"/>
                  </a:cubicBezTo>
                  <a:cubicBezTo>
                    <a:pt x="123231" y="606028"/>
                    <a:pt x="112262" y="626809"/>
                    <a:pt x="102069" y="647956"/>
                  </a:cubicBezTo>
                  <a:cubicBezTo>
                    <a:pt x="97041" y="658369"/>
                    <a:pt x="91922" y="668783"/>
                    <a:pt x="87123" y="679288"/>
                  </a:cubicBezTo>
                  <a:cubicBezTo>
                    <a:pt x="84609" y="684814"/>
                    <a:pt x="81912" y="690295"/>
                    <a:pt x="79535" y="695867"/>
                  </a:cubicBezTo>
                  <a:cubicBezTo>
                    <a:pt x="76930" y="702124"/>
                    <a:pt x="74233" y="708381"/>
                    <a:pt x="71628" y="714639"/>
                  </a:cubicBezTo>
                  <a:cubicBezTo>
                    <a:pt x="69662" y="719297"/>
                    <a:pt x="67926" y="724001"/>
                    <a:pt x="66143" y="728752"/>
                  </a:cubicBezTo>
                  <a:cubicBezTo>
                    <a:pt x="64223" y="733913"/>
                    <a:pt x="62121" y="739028"/>
                    <a:pt x="60430" y="744280"/>
                  </a:cubicBezTo>
                  <a:cubicBezTo>
                    <a:pt x="58236" y="751131"/>
                    <a:pt x="56042" y="758028"/>
                    <a:pt x="53848" y="764925"/>
                  </a:cubicBezTo>
                  <a:cubicBezTo>
                    <a:pt x="52385" y="769537"/>
                    <a:pt x="51197" y="774288"/>
                    <a:pt x="49917" y="778946"/>
                  </a:cubicBezTo>
                  <a:cubicBezTo>
                    <a:pt x="43975" y="800915"/>
                    <a:pt x="38901" y="823112"/>
                    <a:pt x="34285" y="845400"/>
                  </a:cubicBezTo>
                  <a:cubicBezTo>
                    <a:pt x="29760" y="867506"/>
                    <a:pt x="25326" y="889657"/>
                    <a:pt x="21487" y="911900"/>
                  </a:cubicBezTo>
                  <a:cubicBezTo>
                    <a:pt x="19384" y="924141"/>
                    <a:pt x="17282" y="936381"/>
                    <a:pt x="15362" y="948667"/>
                  </a:cubicBezTo>
                  <a:cubicBezTo>
                    <a:pt x="13580" y="960085"/>
                    <a:pt x="11843" y="971503"/>
                    <a:pt x="10517" y="982922"/>
                  </a:cubicBezTo>
                  <a:cubicBezTo>
                    <a:pt x="9146" y="994386"/>
                    <a:pt x="7820" y="1005804"/>
                    <a:pt x="6678" y="1017268"/>
                  </a:cubicBezTo>
                  <a:cubicBezTo>
                    <a:pt x="5535" y="1028686"/>
                    <a:pt x="4667" y="1040150"/>
                    <a:pt x="3798" y="1051614"/>
                  </a:cubicBezTo>
                  <a:cubicBezTo>
                    <a:pt x="2930" y="1063124"/>
                    <a:pt x="2473" y="1074679"/>
                    <a:pt x="1970" y="1086234"/>
                  </a:cubicBezTo>
                  <a:cubicBezTo>
                    <a:pt x="1467" y="1098840"/>
                    <a:pt x="1056" y="1111446"/>
                    <a:pt x="644" y="1124051"/>
                  </a:cubicBezTo>
                  <a:cubicBezTo>
                    <a:pt x="-87" y="1147801"/>
                    <a:pt x="-41" y="1171643"/>
                    <a:pt x="50" y="1195393"/>
                  </a:cubicBezTo>
                  <a:cubicBezTo>
                    <a:pt x="96" y="1206080"/>
                    <a:pt x="507" y="1216859"/>
                    <a:pt x="1147" y="1227501"/>
                  </a:cubicBezTo>
                  <a:cubicBezTo>
                    <a:pt x="1513" y="1233530"/>
                    <a:pt x="1741" y="1239604"/>
                    <a:pt x="2290" y="1245587"/>
                  </a:cubicBezTo>
                  <a:cubicBezTo>
                    <a:pt x="2884" y="1252255"/>
                    <a:pt x="3478" y="1258924"/>
                    <a:pt x="4072" y="1265546"/>
                  </a:cubicBezTo>
                  <a:cubicBezTo>
                    <a:pt x="4987" y="1276188"/>
                    <a:pt x="6358" y="1286784"/>
                    <a:pt x="7729" y="1297380"/>
                  </a:cubicBezTo>
                  <a:cubicBezTo>
                    <a:pt x="9237" y="1308799"/>
                    <a:pt x="10700" y="1320217"/>
                    <a:pt x="12620" y="1331589"/>
                  </a:cubicBezTo>
                  <a:cubicBezTo>
                    <a:pt x="14722" y="1344104"/>
                    <a:pt x="16825" y="1356664"/>
                    <a:pt x="19156" y="1369133"/>
                  </a:cubicBezTo>
                  <a:cubicBezTo>
                    <a:pt x="21030" y="1379272"/>
                    <a:pt x="22995" y="1389411"/>
                    <a:pt x="25281" y="1399505"/>
                  </a:cubicBezTo>
                  <a:cubicBezTo>
                    <a:pt x="26698" y="1405808"/>
                    <a:pt x="27977" y="1412111"/>
                    <a:pt x="29531" y="1418368"/>
                  </a:cubicBezTo>
                  <a:cubicBezTo>
                    <a:pt x="31131" y="1424717"/>
                    <a:pt x="32685" y="1431065"/>
                    <a:pt x="34285" y="1437414"/>
                  </a:cubicBezTo>
                  <a:cubicBezTo>
                    <a:pt x="35748" y="1443169"/>
                    <a:pt x="37530" y="1448832"/>
                    <a:pt x="39130" y="1454587"/>
                  </a:cubicBezTo>
                  <a:cubicBezTo>
                    <a:pt x="40593" y="1459656"/>
                    <a:pt x="42284" y="1464635"/>
                    <a:pt x="43929" y="1469613"/>
                  </a:cubicBezTo>
                  <a:cubicBezTo>
                    <a:pt x="45712" y="1474957"/>
                    <a:pt x="47540" y="1480255"/>
                    <a:pt x="49597" y="1485553"/>
                  </a:cubicBezTo>
                  <a:cubicBezTo>
                    <a:pt x="51425" y="1490257"/>
                    <a:pt x="53116" y="1495053"/>
                    <a:pt x="55173" y="1499712"/>
                  </a:cubicBezTo>
                  <a:cubicBezTo>
                    <a:pt x="57916" y="1505741"/>
                    <a:pt x="60430" y="1511952"/>
                    <a:pt x="63446" y="1517844"/>
                  </a:cubicBezTo>
                  <a:cubicBezTo>
                    <a:pt x="66326" y="1523462"/>
                    <a:pt x="69205" y="1529079"/>
                    <a:pt x="72085" y="1534652"/>
                  </a:cubicBezTo>
                  <a:cubicBezTo>
                    <a:pt x="74919" y="1540224"/>
                    <a:pt x="78210" y="1545522"/>
                    <a:pt x="81272" y="1550957"/>
                  </a:cubicBezTo>
                  <a:cubicBezTo>
                    <a:pt x="83969" y="1555707"/>
                    <a:pt x="86848" y="1560365"/>
                    <a:pt x="89637" y="1565070"/>
                  </a:cubicBezTo>
                  <a:cubicBezTo>
                    <a:pt x="95396" y="1574661"/>
                    <a:pt x="101383" y="1584115"/>
                    <a:pt x="107280" y="1593615"/>
                  </a:cubicBezTo>
                  <a:cubicBezTo>
                    <a:pt x="119712" y="1613620"/>
                    <a:pt x="132099" y="1633625"/>
                    <a:pt x="144851" y="1653401"/>
                  </a:cubicBezTo>
                  <a:cubicBezTo>
                    <a:pt x="148462" y="1658973"/>
                    <a:pt x="152393" y="1664363"/>
                    <a:pt x="156186" y="1669844"/>
                  </a:cubicBezTo>
                  <a:cubicBezTo>
                    <a:pt x="159340" y="1674365"/>
                    <a:pt x="162905" y="1678704"/>
                    <a:pt x="166288" y="1683089"/>
                  </a:cubicBezTo>
                  <a:cubicBezTo>
                    <a:pt x="173052" y="1691904"/>
                    <a:pt x="180457" y="1700307"/>
                    <a:pt x="187816" y="1708666"/>
                  </a:cubicBezTo>
                  <a:cubicBezTo>
                    <a:pt x="203539" y="1726524"/>
                    <a:pt x="219628" y="1744017"/>
                    <a:pt x="235397" y="1761829"/>
                  </a:cubicBezTo>
                  <a:cubicBezTo>
                    <a:pt x="244767" y="1772699"/>
                    <a:pt x="255280" y="1784940"/>
                    <a:pt x="266250" y="1796769"/>
                  </a:cubicBezTo>
                  <a:cubicBezTo>
                    <a:pt x="272146" y="1803163"/>
                    <a:pt x="278179" y="1809466"/>
                    <a:pt x="284258" y="1815677"/>
                  </a:cubicBezTo>
                  <a:cubicBezTo>
                    <a:pt x="289972" y="1821524"/>
                    <a:pt x="295914" y="1827233"/>
                    <a:pt x="301764" y="1832942"/>
                  </a:cubicBezTo>
                  <a:cubicBezTo>
                    <a:pt x="312917" y="1843812"/>
                    <a:pt x="324435" y="1854317"/>
                    <a:pt x="335908" y="1864822"/>
                  </a:cubicBezTo>
                  <a:cubicBezTo>
                    <a:pt x="342215" y="1870576"/>
                    <a:pt x="348569" y="1876331"/>
                    <a:pt x="354968" y="1882086"/>
                  </a:cubicBezTo>
                  <a:cubicBezTo>
                    <a:pt x="357527" y="1884415"/>
                    <a:pt x="360132" y="1886653"/>
                    <a:pt x="362783" y="1888937"/>
                  </a:cubicBezTo>
                  <a:cubicBezTo>
                    <a:pt x="365937" y="1891632"/>
                    <a:pt x="369000" y="1894418"/>
                    <a:pt x="372245" y="1897021"/>
                  </a:cubicBezTo>
                  <a:cubicBezTo>
                    <a:pt x="381615" y="1904649"/>
                    <a:pt x="390985" y="1912139"/>
                    <a:pt x="400538" y="1919584"/>
                  </a:cubicBezTo>
                  <a:cubicBezTo>
                    <a:pt x="409268" y="1926389"/>
                    <a:pt x="418135" y="1933011"/>
                    <a:pt x="426957" y="1939680"/>
                  </a:cubicBezTo>
                  <a:cubicBezTo>
                    <a:pt x="444554" y="1952925"/>
                    <a:pt x="462151" y="1966444"/>
                    <a:pt x="480617" y="1978502"/>
                  </a:cubicBezTo>
                  <a:cubicBezTo>
                    <a:pt x="490216" y="1984759"/>
                    <a:pt x="499860" y="1990879"/>
                    <a:pt x="509778" y="1996588"/>
                  </a:cubicBezTo>
                  <a:cubicBezTo>
                    <a:pt x="519834" y="2002434"/>
                    <a:pt x="529981" y="2008098"/>
                    <a:pt x="540174" y="2013716"/>
                  </a:cubicBezTo>
                  <a:cubicBezTo>
                    <a:pt x="560239" y="2024768"/>
                    <a:pt x="580259" y="2035913"/>
                    <a:pt x="600964" y="2045778"/>
                  </a:cubicBezTo>
                  <a:cubicBezTo>
                    <a:pt x="621807" y="2055735"/>
                    <a:pt x="642924" y="2065052"/>
                    <a:pt x="664040" y="2074369"/>
                  </a:cubicBezTo>
                  <a:cubicBezTo>
                    <a:pt x="685112" y="2083687"/>
                    <a:pt x="706228" y="2092730"/>
                    <a:pt x="727574" y="2101271"/>
                  </a:cubicBezTo>
                  <a:cubicBezTo>
                    <a:pt x="738269" y="2105518"/>
                    <a:pt x="748919" y="2109903"/>
                    <a:pt x="759614" y="2113968"/>
                  </a:cubicBezTo>
                  <a:cubicBezTo>
                    <a:pt x="770447" y="2118033"/>
                    <a:pt x="781234" y="2122189"/>
                    <a:pt x="792204" y="2125660"/>
                  </a:cubicBezTo>
                  <a:cubicBezTo>
                    <a:pt x="814280" y="2132648"/>
                    <a:pt x="836540" y="2139042"/>
                    <a:pt x="858617" y="2146122"/>
                  </a:cubicBezTo>
                  <a:cubicBezTo>
                    <a:pt x="880190" y="2153064"/>
                    <a:pt x="901673" y="2160463"/>
                    <a:pt x="923521" y="2166446"/>
                  </a:cubicBezTo>
                  <a:cubicBezTo>
                    <a:pt x="945735" y="2172521"/>
                    <a:pt x="967994" y="2178230"/>
                    <a:pt x="990528" y="2183117"/>
                  </a:cubicBezTo>
                  <a:cubicBezTo>
                    <a:pt x="1013793" y="2188141"/>
                    <a:pt x="1037195" y="2192480"/>
                    <a:pt x="1060643" y="2196499"/>
                  </a:cubicBezTo>
                  <a:cubicBezTo>
                    <a:pt x="1082857" y="2200290"/>
                    <a:pt x="1105208" y="2203761"/>
                    <a:pt x="1127696" y="2205542"/>
                  </a:cubicBezTo>
                  <a:cubicBezTo>
                    <a:pt x="1174683" y="2209196"/>
                    <a:pt x="1221853" y="2209561"/>
                    <a:pt x="1268977" y="2209653"/>
                  </a:cubicBezTo>
                  <a:cubicBezTo>
                    <a:pt x="1269891" y="2209653"/>
                    <a:pt x="1270851" y="2209653"/>
                    <a:pt x="1271811" y="2209653"/>
                  </a:cubicBezTo>
                  <a:cubicBezTo>
                    <a:pt x="1281821" y="2209653"/>
                    <a:pt x="1291922" y="2209516"/>
                    <a:pt x="1301932" y="2208785"/>
                  </a:cubicBezTo>
                  <a:cubicBezTo>
                    <a:pt x="1314044" y="2207917"/>
                    <a:pt x="1326065" y="2206821"/>
                    <a:pt x="1338132" y="2205497"/>
                  </a:cubicBezTo>
                  <a:cubicBezTo>
                    <a:pt x="1361306" y="2202893"/>
                    <a:pt x="1384388" y="2199605"/>
                    <a:pt x="1407424" y="2196271"/>
                  </a:cubicBezTo>
                  <a:cubicBezTo>
                    <a:pt x="1411767" y="2195631"/>
                    <a:pt x="1415423" y="2193028"/>
                    <a:pt x="1417571" y="2189465"/>
                  </a:cubicBezTo>
                  <a:cubicBezTo>
                    <a:pt x="1420634" y="2190973"/>
                    <a:pt x="1424245" y="2191429"/>
                    <a:pt x="1427673" y="2190653"/>
                  </a:cubicBezTo>
                  <a:cubicBezTo>
                    <a:pt x="1447098" y="2186405"/>
                    <a:pt x="1466478" y="2182112"/>
                    <a:pt x="1485858" y="2177773"/>
                  </a:cubicBezTo>
                  <a:cubicBezTo>
                    <a:pt x="1575582" y="2157129"/>
                    <a:pt x="1663203" y="2127396"/>
                    <a:pt x="1744013" y="2082865"/>
                  </a:cubicBezTo>
                  <a:cubicBezTo>
                    <a:pt x="1831405" y="2041850"/>
                    <a:pt x="1915964" y="1993437"/>
                    <a:pt x="1989050" y="1929906"/>
                  </a:cubicBezTo>
                  <a:cubicBezTo>
                    <a:pt x="2033980" y="1895697"/>
                    <a:pt x="2069495" y="1851485"/>
                    <a:pt x="2094543" y="1801017"/>
                  </a:cubicBezTo>
                  <a:cubicBezTo>
                    <a:pt x="2126949" y="1741505"/>
                    <a:pt x="2159995" y="1682084"/>
                    <a:pt x="2183626" y="1618462"/>
                  </a:cubicBezTo>
                  <a:cubicBezTo>
                    <a:pt x="2226820" y="1512546"/>
                    <a:pt x="2261511" y="1402748"/>
                    <a:pt x="2277235" y="1289205"/>
                  </a:cubicBezTo>
                  <a:cubicBezTo>
                    <a:pt x="2286468" y="1223162"/>
                    <a:pt x="2284959" y="1156433"/>
                    <a:pt x="2285005" y="1089934"/>
                  </a:cubicBezTo>
                  <a:cubicBezTo>
                    <a:pt x="2286833" y="991600"/>
                    <a:pt x="2278103" y="892261"/>
                    <a:pt x="2256255" y="796119"/>
                  </a:cubicBezTo>
                  <a:close/>
                  <a:moveTo>
                    <a:pt x="1226012" y="32010"/>
                  </a:moveTo>
                  <a:cubicBezTo>
                    <a:pt x="1227155" y="32056"/>
                    <a:pt x="1228343" y="32101"/>
                    <a:pt x="1229532" y="32101"/>
                  </a:cubicBezTo>
                  <a:cubicBezTo>
                    <a:pt x="1233828" y="32238"/>
                    <a:pt x="1238170" y="32330"/>
                    <a:pt x="1242512" y="32330"/>
                  </a:cubicBezTo>
                  <a:cubicBezTo>
                    <a:pt x="1244615" y="32375"/>
                    <a:pt x="1246672" y="32421"/>
                    <a:pt x="1248774" y="32421"/>
                  </a:cubicBezTo>
                  <a:cubicBezTo>
                    <a:pt x="1251288" y="32467"/>
                    <a:pt x="1253802" y="32467"/>
                    <a:pt x="1256270" y="32467"/>
                  </a:cubicBezTo>
                  <a:cubicBezTo>
                    <a:pt x="1280952" y="32558"/>
                    <a:pt x="1306046" y="32147"/>
                    <a:pt x="1330042" y="32923"/>
                  </a:cubicBezTo>
                  <a:cubicBezTo>
                    <a:pt x="1354541" y="33837"/>
                    <a:pt x="1379360" y="33654"/>
                    <a:pt x="1402305" y="43657"/>
                  </a:cubicBezTo>
                  <a:cubicBezTo>
                    <a:pt x="1504461" y="80560"/>
                    <a:pt x="1607211" y="117281"/>
                    <a:pt x="1703791" y="167522"/>
                  </a:cubicBezTo>
                  <a:cubicBezTo>
                    <a:pt x="1739671" y="187298"/>
                    <a:pt x="1777105" y="209998"/>
                    <a:pt x="1812620" y="231236"/>
                  </a:cubicBezTo>
                  <a:cubicBezTo>
                    <a:pt x="1866463" y="273026"/>
                    <a:pt x="1924785" y="310296"/>
                    <a:pt x="1969213" y="362774"/>
                  </a:cubicBezTo>
                  <a:cubicBezTo>
                    <a:pt x="1969670" y="363276"/>
                    <a:pt x="1970127" y="363824"/>
                    <a:pt x="1970630" y="364372"/>
                  </a:cubicBezTo>
                  <a:cubicBezTo>
                    <a:pt x="1967476" y="366336"/>
                    <a:pt x="1964322" y="368209"/>
                    <a:pt x="1961168" y="370081"/>
                  </a:cubicBezTo>
                  <a:cubicBezTo>
                    <a:pt x="1960346" y="370630"/>
                    <a:pt x="1959477" y="371132"/>
                    <a:pt x="1958700" y="371543"/>
                  </a:cubicBezTo>
                  <a:cubicBezTo>
                    <a:pt x="1955729" y="373370"/>
                    <a:pt x="1952713" y="375106"/>
                    <a:pt x="1949650" y="376795"/>
                  </a:cubicBezTo>
                  <a:cubicBezTo>
                    <a:pt x="1946131" y="378851"/>
                    <a:pt x="1942566" y="380860"/>
                    <a:pt x="1939046" y="382824"/>
                  </a:cubicBezTo>
                  <a:cubicBezTo>
                    <a:pt x="1935481" y="384834"/>
                    <a:pt x="1931916" y="386752"/>
                    <a:pt x="1928351" y="388670"/>
                  </a:cubicBezTo>
                  <a:cubicBezTo>
                    <a:pt x="1924831" y="390589"/>
                    <a:pt x="1921312" y="392461"/>
                    <a:pt x="1917747" y="394288"/>
                  </a:cubicBezTo>
                  <a:cubicBezTo>
                    <a:pt x="1917518" y="394425"/>
                    <a:pt x="1917290" y="394517"/>
                    <a:pt x="1917107" y="394654"/>
                  </a:cubicBezTo>
                  <a:cubicBezTo>
                    <a:pt x="1913816" y="396389"/>
                    <a:pt x="1910525" y="398079"/>
                    <a:pt x="1907234" y="399723"/>
                  </a:cubicBezTo>
                  <a:cubicBezTo>
                    <a:pt x="1902206" y="402281"/>
                    <a:pt x="1897178" y="404793"/>
                    <a:pt x="1892059" y="407214"/>
                  </a:cubicBezTo>
                  <a:cubicBezTo>
                    <a:pt x="1889819" y="408355"/>
                    <a:pt x="1887580" y="409406"/>
                    <a:pt x="1885340" y="410456"/>
                  </a:cubicBezTo>
                  <a:cubicBezTo>
                    <a:pt x="1872725" y="416485"/>
                    <a:pt x="1859927" y="422240"/>
                    <a:pt x="1847037" y="427675"/>
                  </a:cubicBezTo>
                  <a:cubicBezTo>
                    <a:pt x="1844752" y="428680"/>
                    <a:pt x="1842512" y="429639"/>
                    <a:pt x="1840227" y="430553"/>
                  </a:cubicBezTo>
                  <a:cubicBezTo>
                    <a:pt x="1825189" y="436810"/>
                    <a:pt x="1809969" y="442747"/>
                    <a:pt x="1794611" y="448319"/>
                  </a:cubicBezTo>
                  <a:cubicBezTo>
                    <a:pt x="1790406" y="449872"/>
                    <a:pt x="1786201" y="451379"/>
                    <a:pt x="1782042" y="452978"/>
                  </a:cubicBezTo>
                  <a:cubicBezTo>
                    <a:pt x="1778339" y="454348"/>
                    <a:pt x="1774637" y="455718"/>
                    <a:pt x="1770935" y="457180"/>
                  </a:cubicBezTo>
                  <a:cubicBezTo>
                    <a:pt x="1767004" y="458641"/>
                    <a:pt x="1763073" y="460194"/>
                    <a:pt x="1759142" y="461701"/>
                  </a:cubicBezTo>
                  <a:cubicBezTo>
                    <a:pt x="1753429" y="463939"/>
                    <a:pt x="1747715" y="466132"/>
                    <a:pt x="1742002" y="468370"/>
                  </a:cubicBezTo>
                  <a:cubicBezTo>
                    <a:pt x="1736243" y="470608"/>
                    <a:pt x="1730438" y="472891"/>
                    <a:pt x="1724679" y="475084"/>
                  </a:cubicBezTo>
                  <a:cubicBezTo>
                    <a:pt x="1716543" y="478235"/>
                    <a:pt x="1708316" y="481387"/>
                    <a:pt x="1700134" y="484447"/>
                  </a:cubicBezTo>
                  <a:cubicBezTo>
                    <a:pt x="1687519" y="465401"/>
                    <a:pt x="1674218" y="446812"/>
                    <a:pt x="1660186" y="428726"/>
                  </a:cubicBezTo>
                  <a:cubicBezTo>
                    <a:pt x="1629425" y="381363"/>
                    <a:pt x="1591808" y="339663"/>
                    <a:pt x="1552225" y="299562"/>
                  </a:cubicBezTo>
                  <a:cubicBezTo>
                    <a:pt x="1515659" y="256949"/>
                    <a:pt x="1475803" y="216209"/>
                    <a:pt x="1431741" y="180676"/>
                  </a:cubicBezTo>
                  <a:cubicBezTo>
                    <a:pt x="1393072" y="143954"/>
                    <a:pt x="1351250" y="109517"/>
                    <a:pt x="1305863" y="81291"/>
                  </a:cubicBezTo>
                  <a:cubicBezTo>
                    <a:pt x="1305771" y="81245"/>
                    <a:pt x="1305726" y="81200"/>
                    <a:pt x="1305634" y="81108"/>
                  </a:cubicBezTo>
                  <a:cubicBezTo>
                    <a:pt x="1305543" y="81017"/>
                    <a:pt x="1305451" y="80926"/>
                    <a:pt x="1305314" y="80880"/>
                  </a:cubicBezTo>
                  <a:cubicBezTo>
                    <a:pt x="1303212" y="79419"/>
                    <a:pt x="1297498" y="75856"/>
                    <a:pt x="1289545" y="71197"/>
                  </a:cubicBezTo>
                  <a:cubicBezTo>
                    <a:pt x="1288677" y="70695"/>
                    <a:pt x="1287763" y="70147"/>
                    <a:pt x="1286848" y="69599"/>
                  </a:cubicBezTo>
                  <a:cubicBezTo>
                    <a:pt x="1284517" y="68229"/>
                    <a:pt x="1282049" y="66767"/>
                    <a:pt x="1279444" y="65260"/>
                  </a:cubicBezTo>
                  <a:cubicBezTo>
                    <a:pt x="1278941" y="64986"/>
                    <a:pt x="1278393" y="64666"/>
                    <a:pt x="1277844" y="64346"/>
                  </a:cubicBezTo>
                  <a:cubicBezTo>
                    <a:pt x="1277296" y="64027"/>
                    <a:pt x="1276747" y="63707"/>
                    <a:pt x="1276244" y="63433"/>
                  </a:cubicBezTo>
                  <a:cubicBezTo>
                    <a:pt x="1275193" y="62794"/>
                    <a:pt x="1274050" y="62154"/>
                    <a:pt x="1272953" y="61560"/>
                  </a:cubicBezTo>
                  <a:cubicBezTo>
                    <a:pt x="1272039" y="61058"/>
                    <a:pt x="1271079" y="60510"/>
                    <a:pt x="1270120" y="59962"/>
                  </a:cubicBezTo>
                  <a:cubicBezTo>
                    <a:pt x="1269388" y="59551"/>
                    <a:pt x="1268611" y="59094"/>
                    <a:pt x="1267880" y="58683"/>
                  </a:cubicBezTo>
                  <a:cubicBezTo>
                    <a:pt x="1261481" y="55120"/>
                    <a:pt x="1254716" y="51421"/>
                    <a:pt x="1247906" y="47858"/>
                  </a:cubicBezTo>
                  <a:cubicBezTo>
                    <a:pt x="1246672" y="47219"/>
                    <a:pt x="1245438" y="46580"/>
                    <a:pt x="1244204" y="45895"/>
                  </a:cubicBezTo>
                  <a:cubicBezTo>
                    <a:pt x="1243609" y="45575"/>
                    <a:pt x="1242969" y="45255"/>
                    <a:pt x="1242329" y="44935"/>
                  </a:cubicBezTo>
                  <a:cubicBezTo>
                    <a:pt x="1241278" y="44433"/>
                    <a:pt x="1240273" y="43885"/>
                    <a:pt x="1239221" y="43383"/>
                  </a:cubicBezTo>
                  <a:cubicBezTo>
                    <a:pt x="1238399" y="42926"/>
                    <a:pt x="1237576" y="42515"/>
                    <a:pt x="1236753" y="42104"/>
                  </a:cubicBezTo>
                  <a:cubicBezTo>
                    <a:pt x="1235976" y="41738"/>
                    <a:pt x="1235153" y="41327"/>
                    <a:pt x="1234376" y="40916"/>
                  </a:cubicBezTo>
                  <a:cubicBezTo>
                    <a:pt x="1233599" y="40505"/>
                    <a:pt x="1232777" y="40140"/>
                    <a:pt x="1232000" y="39729"/>
                  </a:cubicBezTo>
                  <a:cubicBezTo>
                    <a:pt x="1231223" y="39363"/>
                    <a:pt x="1230400" y="38952"/>
                    <a:pt x="1229623" y="38587"/>
                  </a:cubicBezTo>
                  <a:cubicBezTo>
                    <a:pt x="1228023" y="37810"/>
                    <a:pt x="1226469" y="37080"/>
                    <a:pt x="1224961" y="36349"/>
                  </a:cubicBezTo>
                  <a:cubicBezTo>
                    <a:pt x="1224184" y="35983"/>
                    <a:pt x="1223407" y="35618"/>
                    <a:pt x="1222630" y="35253"/>
                  </a:cubicBezTo>
                  <a:cubicBezTo>
                    <a:pt x="1221121" y="34568"/>
                    <a:pt x="1219613" y="33883"/>
                    <a:pt x="1218105" y="33243"/>
                  </a:cubicBezTo>
                  <a:cubicBezTo>
                    <a:pt x="1217373" y="32923"/>
                    <a:pt x="1216642" y="32604"/>
                    <a:pt x="1215911" y="32284"/>
                  </a:cubicBezTo>
                  <a:cubicBezTo>
                    <a:pt x="1215179" y="31964"/>
                    <a:pt x="1214494" y="31690"/>
                    <a:pt x="1213808" y="31371"/>
                  </a:cubicBezTo>
                  <a:cubicBezTo>
                    <a:pt x="1217739" y="31736"/>
                    <a:pt x="1221853" y="31919"/>
                    <a:pt x="1226012" y="32010"/>
                  </a:cubicBezTo>
                  <a:close/>
                  <a:moveTo>
                    <a:pt x="1204712" y="614341"/>
                  </a:moveTo>
                  <a:cubicBezTo>
                    <a:pt x="1206129" y="614432"/>
                    <a:pt x="1207546" y="614432"/>
                    <a:pt x="1208963" y="614432"/>
                  </a:cubicBezTo>
                  <a:cubicBezTo>
                    <a:pt x="1211477" y="614523"/>
                    <a:pt x="1213991" y="614523"/>
                    <a:pt x="1216551" y="614523"/>
                  </a:cubicBezTo>
                  <a:cubicBezTo>
                    <a:pt x="1217145" y="614523"/>
                    <a:pt x="1217693" y="614523"/>
                    <a:pt x="1218287" y="614523"/>
                  </a:cubicBezTo>
                  <a:cubicBezTo>
                    <a:pt x="1321175" y="615026"/>
                    <a:pt x="1422462" y="596071"/>
                    <a:pt x="1521921" y="570403"/>
                  </a:cubicBezTo>
                  <a:cubicBezTo>
                    <a:pt x="1570371" y="556199"/>
                    <a:pt x="1617998" y="539711"/>
                    <a:pt x="1666631" y="526055"/>
                  </a:cubicBezTo>
                  <a:cubicBezTo>
                    <a:pt x="1674172" y="523451"/>
                    <a:pt x="1681668" y="520802"/>
                    <a:pt x="1689164" y="518108"/>
                  </a:cubicBezTo>
                  <a:cubicBezTo>
                    <a:pt x="1690764" y="520528"/>
                    <a:pt x="1692272" y="522995"/>
                    <a:pt x="1693826" y="525461"/>
                  </a:cubicBezTo>
                  <a:cubicBezTo>
                    <a:pt x="1694649" y="526740"/>
                    <a:pt x="1695426" y="528064"/>
                    <a:pt x="1696203" y="529343"/>
                  </a:cubicBezTo>
                  <a:cubicBezTo>
                    <a:pt x="1697254" y="531033"/>
                    <a:pt x="1698260" y="532723"/>
                    <a:pt x="1699266" y="534413"/>
                  </a:cubicBezTo>
                  <a:cubicBezTo>
                    <a:pt x="1700728" y="536879"/>
                    <a:pt x="1702145" y="539346"/>
                    <a:pt x="1703562" y="541812"/>
                  </a:cubicBezTo>
                  <a:cubicBezTo>
                    <a:pt x="1704979" y="544278"/>
                    <a:pt x="1706396" y="546745"/>
                    <a:pt x="1707767" y="549302"/>
                  </a:cubicBezTo>
                  <a:cubicBezTo>
                    <a:pt x="1753794" y="631377"/>
                    <a:pt x="1788212" y="719708"/>
                    <a:pt x="1822127" y="807400"/>
                  </a:cubicBezTo>
                  <a:cubicBezTo>
                    <a:pt x="1848089" y="899431"/>
                    <a:pt x="1868108" y="993198"/>
                    <a:pt x="1883283" y="1087696"/>
                  </a:cubicBezTo>
                  <a:cubicBezTo>
                    <a:pt x="1883740" y="1090573"/>
                    <a:pt x="1884197" y="1093496"/>
                    <a:pt x="1884654" y="1096373"/>
                  </a:cubicBezTo>
                  <a:cubicBezTo>
                    <a:pt x="1885020" y="1098611"/>
                    <a:pt x="1885340" y="1100804"/>
                    <a:pt x="1885660" y="1103042"/>
                  </a:cubicBezTo>
                  <a:cubicBezTo>
                    <a:pt x="1886026" y="1105417"/>
                    <a:pt x="1886346" y="1107746"/>
                    <a:pt x="1886666" y="1110121"/>
                  </a:cubicBezTo>
                  <a:cubicBezTo>
                    <a:pt x="1887077" y="1112998"/>
                    <a:pt x="1887443" y="1115876"/>
                    <a:pt x="1887808" y="1118753"/>
                  </a:cubicBezTo>
                  <a:cubicBezTo>
                    <a:pt x="1887854" y="1118936"/>
                    <a:pt x="1887854" y="1119073"/>
                    <a:pt x="1887854" y="1119256"/>
                  </a:cubicBezTo>
                  <a:cubicBezTo>
                    <a:pt x="1888311" y="1122681"/>
                    <a:pt x="1888722" y="1126061"/>
                    <a:pt x="1889088" y="1129486"/>
                  </a:cubicBezTo>
                  <a:cubicBezTo>
                    <a:pt x="1875056" y="1129167"/>
                    <a:pt x="1860978" y="1128893"/>
                    <a:pt x="1846946" y="1128573"/>
                  </a:cubicBezTo>
                  <a:cubicBezTo>
                    <a:pt x="1840273" y="1128436"/>
                    <a:pt x="1833645" y="1128299"/>
                    <a:pt x="1827018" y="1128116"/>
                  </a:cubicBezTo>
                  <a:cubicBezTo>
                    <a:pt x="1820344" y="1127979"/>
                    <a:pt x="1813762" y="1127797"/>
                    <a:pt x="1807089" y="1127659"/>
                  </a:cubicBezTo>
                  <a:cubicBezTo>
                    <a:pt x="1767187" y="1126746"/>
                    <a:pt x="1727330" y="1125650"/>
                    <a:pt x="1687473" y="1124188"/>
                  </a:cubicBezTo>
                  <a:cubicBezTo>
                    <a:pt x="1675178" y="1123732"/>
                    <a:pt x="1662883" y="1123275"/>
                    <a:pt x="1650542" y="1122727"/>
                  </a:cubicBezTo>
                  <a:cubicBezTo>
                    <a:pt x="1649079" y="1122681"/>
                    <a:pt x="1647662" y="1122635"/>
                    <a:pt x="1646154" y="1122544"/>
                  </a:cubicBezTo>
                  <a:cubicBezTo>
                    <a:pt x="1636281" y="1122087"/>
                    <a:pt x="1626362" y="1121676"/>
                    <a:pt x="1616490" y="1121174"/>
                  </a:cubicBezTo>
                  <a:cubicBezTo>
                    <a:pt x="1600355" y="1120397"/>
                    <a:pt x="1584175" y="1119575"/>
                    <a:pt x="1568040" y="1118616"/>
                  </a:cubicBezTo>
                  <a:cubicBezTo>
                    <a:pt x="1450481" y="1114369"/>
                    <a:pt x="1333196" y="1100256"/>
                    <a:pt x="1215682" y="1095049"/>
                  </a:cubicBezTo>
                  <a:cubicBezTo>
                    <a:pt x="1209237" y="1095003"/>
                    <a:pt x="1202793" y="1095003"/>
                    <a:pt x="1196348" y="1094958"/>
                  </a:cubicBezTo>
                  <a:cubicBezTo>
                    <a:pt x="1196759" y="1081438"/>
                    <a:pt x="1197125" y="1067919"/>
                    <a:pt x="1197491" y="1054400"/>
                  </a:cubicBezTo>
                  <a:cubicBezTo>
                    <a:pt x="1197811" y="1043941"/>
                    <a:pt x="1198085" y="1033482"/>
                    <a:pt x="1198359" y="1023023"/>
                  </a:cubicBezTo>
                  <a:cubicBezTo>
                    <a:pt x="1199273" y="988220"/>
                    <a:pt x="1200096" y="953371"/>
                    <a:pt x="1200873" y="918523"/>
                  </a:cubicBezTo>
                  <a:cubicBezTo>
                    <a:pt x="1201193" y="904410"/>
                    <a:pt x="1201467" y="890343"/>
                    <a:pt x="1201741" y="876230"/>
                  </a:cubicBezTo>
                  <a:cubicBezTo>
                    <a:pt x="1202061" y="860153"/>
                    <a:pt x="1202336" y="844030"/>
                    <a:pt x="1202610" y="827908"/>
                  </a:cubicBezTo>
                  <a:cubicBezTo>
                    <a:pt x="1202793" y="818179"/>
                    <a:pt x="1202930" y="808451"/>
                    <a:pt x="1203113" y="798723"/>
                  </a:cubicBezTo>
                  <a:cubicBezTo>
                    <a:pt x="1203295" y="786756"/>
                    <a:pt x="1203478" y="774836"/>
                    <a:pt x="1203615" y="762869"/>
                  </a:cubicBezTo>
                  <a:cubicBezTo>
                    <a:pt x="1203753" y="754328"/>
                    <a:pt x="1203844" y="745742"/>
                    <a:pt x="1203981" y="737201"/>
                  </a:cubicBezTo>
                  <a:cubicBezTo>
                    <a:pt x="1204164" y="721672"/>
                    <a:pt x="1204347" y="706143"/>
                    <a:pt x="1204484" y="690569"/>
                  </a:cubicBezTo>
                  <a:cubicBezTo>
                    <a:pt x="1204712" y="671295"/>
                    <a:pt x="1204849" y="652021"/>
                    <a:pt x="1204987" y="632747"/>
                  </a:cubicBezTo>
                  <a:cubicBezTo>
                    <a:pt x="1204849" y="626672"/>
                    <a:pt x="1204804" y="620507"/>
                    <a:pt x="1204712" y="614341"/>
                  </a:cubicBezTo>
                  <a:close/>
                  <a:moveTo>
                    <a:pt x="1193514" y="41053"/>
                  </a:moveTo>
                  <a:cubicBezTo>
                    <a:pt x="1195114" y="42058"/>
                    <a:pt x="1196759" y="43017"/>
                    <a:pt x="1198359" y="43976"/>
                  </a:cubicBezTo>
                  <a:cubicBezTo>
                    <a:pt x="1209740" y="50645"/>
                    <a:pt x="1221533" y="56491"/>
                    <a:pt x="1232914" y="63159"/>
                  </a:cubicBezTo>
                  <a:cubicBezTo>
                    <a:pt x="1267057" y="82981"/>
                    <a:pt x="1298275" y="103305"/>
                    <a:pt x="1330407" y="127466"/>
                  </a:cubicBezTo>
                  <a:cubicBezTo>
                    <a:pt x="1360894" y="149618"/>
                    <a:pt x="1386125" y="173779"/>
                    <a:pt x="1414143" y="199904"/>
                  </a:cubicBezTo>
                  <a:cubicBezTo>
                    <a:pt x="1461770" y="238543"/>
                    <a:pt x="1502176" y="283668"/>
                    <a:pt x="1542946" y="329387"/>
                  </a:cubicBezTo>
                  <a:cubicBezTo>
                    <a:pt x="1575353" y="362363"/>
                    <a:pt x="1606114" y="397029"/>
                    <a:pt x="1631390" y="435851"/>
                  </a:cubicBezTo>
                  <a:cubicBezTo>
                    <a:pt x="1645194" y="455307"/>
                    <a:pt x="1659455" y="474536"/>
                    <a:pt x="1673121" y="494129"/>
                  </a:cubicBezTo>
                  <a:cubicBezTo>
                    <a:pt x="1669876" y="495271"/>
                    <a:pt x="1666631" y="496413"/>
                    <a:pt x="1663340" y="497509"/>
                  </a:cubicBezTo>
                  <a:cubicBezTo>
                    <a:pt x="1653558" y="500798"/>
                    <a:pt x="1643731" y="503995"/>
                    <a:pt x="1633813" y="506918"/>
                  </a:cubicBezTo>
                  <a:cubicBezTo>
                    <a:pt x="1579741" y="520391"/>
                    <a:pt x="1528274" y="542588"/>
                    <a:pt x="1473563" y="553824"/>
                  </a:cubicBezTo>
                  <a:cubicBezTo>
                    <a:pt x="1392707" y="571728"/>
                    <a:pt x="1309885" y="586343"/>
                    <a:pt x="1227063" y="586343"/>
                  </a:cubicBezTo>
                  <a:cubicBezTo>
                    <a:pt x="1223270" y="586343"/>
                    <a:pt x="1219430" y="586297"/>
                    <a:pt x="1215636" y="586252"/>
                  </a:cubicBezTo>
                  <a:cubicBezTo>
                    <a:pt x="1211843" y="586206"/>
                    <a:pt x="1208049" y="586115"/>
                    <a:pt x="1204255" y="585978"/>
                  </a:cubicBezTo>
                  <a:cubicBezTo>
                    <a:pt x="1204255" y="585795"/>
                    <a:pt x="1204255" y="585612"/>
                    <a:pt x="1204255" y="585475"/>
                  </a:cubicBezTo>
                  <a:cubicBezTo>
                    <a:pt x="1204118" y="577939"/>
                    <a:pt x="1203981" y="570358"/>
                    <a:pt x="1203844" y="562776"/>
                  </a:cubicBezTo>
                  <a:cubicBezTo>
                    <a:pt x="1203707" y="555057"/>
                    <a:pt x="1203570" y="547293"/>
                    <a:pt x="1203387" y="539574"/>
                  </a:cubicBezTo>
                  <a:cubicBezTo>
                    <a:pt x="1202061" y="472937"/>
                    <a:pt x="1200370" y="406300"/>
                    <a:pt x="1199273" y="339618"/>
                  </a:cubicBezTo>
                  <a:cubicBezTo>
                    <a:pt x="1199182" y="332904"/>
                    <a:pt x="1199045" y="326144"/>
                    <a:pt x="1198953" y="319384"/>
                  </a:cubicBezTo>
                  <a:cubicBezTo>
                    <a:pt x="1198862" y="314315"/>
                    <a:pt x="1198816" y="309245"/>
                    <a:pt x="1198770" y="304221"/>
                  </a:cubicBezTo>
                  <a:cubicBezTo>
                    <a:pt x="1198679" y="297553"/>
                    <a:pt x="1198588" y="290976"/>
                    <a:pt x="1198542" y="284308"/>
                  </a:cubicBezTo>
                  <a:cubicBezTo>
                    <a:pt x="1198450" y="276589"/>
                    <a:pt x="1198359" y="268870"/>
                    <a:pt x="1198313" y="261106"/>
                  </a:cubicBezTo>
                  <a:cubicBezTo>
                    <a:pt x="1198268" y="253387"/>
                    <a:pt x="1198222" y="245668"/>
                    <a:pt x="1198176" y="237904"/>
                  </a:cubicBezTo>
                  <a:cubicBezTo>
                    <a:pt x="1198039" y="209952"/>
                    <a:pt x="1198131" y="182000"/>
                    <a:pt x="1198496" y="154003"/>
                  </a:cubicBezTo>
                  <a:cubicBezTo>
                    <a:pt x="1197948" y="119337"/>
                    <a:pt x="1196759" y="84625"/>
                    <a:pt x="1194245" y="50005"/>
                  </a:cubicBezTo>
                  <a:cubicBezTo>
                    <a:pt x="1193925" y="47630"/>
                    <a:pt x="1193743" y="45209"/>
                    <a:pt x="1193605" y="42743"/>
                  </a:cubicBezTo>
                  <a:cubicBezTo>
                    <a:pt x="1193560" y="42241"/>
                    <a:pt x="1193560" y="41693"/>
                    <a:pt x="1193514" y="41053"/>
                  </a:cubicBezTo>
                  <a:lnTo>
                    <a:pt x="1193514" y="41053"/>
                  </a:lnTo>
                  <a:close/>
                  <a:moveTo>
                    <a:pt x="1185835" y="1387950"/>
                  </a:moveTo>
                  <a:cubicBezTo>
                    <a:pt x="1186429" y="1373380"/>
                    <a:pt x="1187024" y="1358856"/>
                    <a:pt x="1187618" y="1344287"/>
                  </a:cubicBezTo>
                  <a:cubicBezTo>
                    <a:pt x="1187984" y="1334741"/>
                    <a:pt x="1188395" y="1325241"/>
                    <a:pt x="1188761" y="1315695"/>
                  </a:cubicBezTo>
                  <a:cubicBezTo>
                    <a:pt x="1189629" y="1294046"/>
                    <a:pt x="1190406" y="1272352"/>
                    <a:pt x="1191183" y="1250657"/>
                  </a:cubicBezTo>
                  <a:cubicBezTo>
                    <a:pt x="1191914" y="1230378"/>
                    <a:pt x="1192600" y="1210099"/>
                    <a:pt x="1193285" y="1189866"/>
                  </a:cubicBezTo>
                  <a:cubicBezTo>
                    <a:pt x="1193331" y="1188450"/>
                    <a:pt x="1193377" y="1187034"/>
                    <a:pt x="1193423" y="1185664"/>
                  </a:cubicBezTo>
                  <a:cubicBezTo>
                    <a:pt x="1194063" y="1166847"/>
                    <a:pt x="1194657" y="1148030"/>
                    <a:pt x="1195251" y="1129212"/>
                  </a:cubicBezTo>
                  <a:cubicBezTo>
                    <a:pt x="1195342" y="1127294"/>
                    <a:pt x="1195388" y="1125376"/>
                    <a:pt x="1195434" y="1123458"/>
                  </a:cubicBezTo>
                  <a:cubicBezTo>
                    <a:pt x="1201330" y="1123503"/>
                    <a:pt x="1207181" y="1123595"/>
                    <a:pt x="1213077" y="1123686"/>
                  </a:cubicBezTo>
                  <a:cubicBezTo>
                    <a:pt x="1223727" y="1123823"/>
                    <a:pt x="1234331" y="1124006"/>
                    <a:pt x="1244981" y="1124188"/>
                  </a:cubicBezTo>
                  <a:cubicBezTo>
                    <a:pt x="1393347" y="1135789"/>
                    <a:pt x="1543769" y="1147208"/>
                    <a:pt x="1692775" y="1152643"/>
                  </a:cubicBezTo>
                  <a:cubicBezTo>
                    <a:pt x="1697986" y="1152825"/>
                    <a:pt x="1703196" y="1153008"/>
                    <a:pt x="1708407" y="1153191"/>
                  </a:cubicBezTo>
                  <a:cubicBezTo>
                    <a:pt x="1713618" y="1153373"/>
                    <a:pt x="1718828" y="1153556"/>
                    <a:pt x="1724039" y="1153693"/>
                  </a:cubicBezTo>
                  <a:cubicBezTo>
                    <a:pt x="1750229" y="1154561"/>
                    <a:pt x="1776374" y="1155200"/>
                    <a:pt x="1802564" y="1155794"/>
                  </a:cubicBezTo>
                  <a:cubicBezTo>
                    <a:pt x="1811523" y="1156022"/>
                    <a:pt x="1820481" y="1156159"/>
                    <a:pt x="1829486" y="1156388"/>
                  </a:cubicBezTo>
                  <a:cubicBezTo>
                    <a:pt x="1850283" y="1156799"/>
                    <a:pt x="1871034" y="1157164"/>
                    <a:pt x="1891831" y="1157575"/>
                  </a:cubicBezTo>
                  <a:cubicBezTo>
                    <a:pt x="1895121" y="1197996"/>
                    <a:pt x="1895579" y="1238645"/>
                    <a:pt x="1893156" y="1279248"/>
                  </a:cubicBezTo>
                  <a:cubicBezTo>
                    <a:pt x="1888402" y="1347484"/>
                    <a:pt x="1872039" y="1411197"/>
                    <a:pt x="1857824" y="1478793"/>
                  </a:cubicBezTo>
                  <a:cubicBezTo>
                    <a:pt x="1838079" y="1574250"/>
                    <a:pt x="1797719" y="1662627"/>
                    <a:pt x="1749361" y="1747031"/>
                  </a:cubicBezTo>
                  <a:cubicBezTo>
                    <a:pt x="1747944" y="1749863"/>
                    <a:pt x="1746573" y="1752649"/>
                    <a:pt x="1745110" y="1755435"/>
                  </a:cubicBezTo>
                  <a:cubicBezTo>
                    <a:pt x="1744242" y="1757125"/>
                    <a:pt x="1743373" y="1758860"/>
                    <a:pt x="1742459" y="1760505"/>
                  </a:cubicBezTo>
                  <a:cubicBezTo>
                    <a:pt x="1741453" y="1762377"/>
                    <a:pt x="1740448" y="1764204"/>
                    <a:pt x="1739442" y="1766077"/>
                  </a:cubicBezTo>
                  <a:cubicBezTo>
                    <a:pt x="1738620" y="1767630"/>
                    <a:pt x="1737751" y="1769137"/>
                    <a:pt x="1736883" y="1770644"/>
                  </a:cubicBezTo>
                  <a:cubicBezTo>
                    <a:pt x="1729067" y="1766899"/>
                    <a:pt x="1721159" y="1763245"/>
                    <a:pt x="1713252" y="1759728"/>
                  </a:cubicBezTo>
                  <a:cubicBezTo>
                    <a:pt x="1710647" y="1758541"/>
                    <a:pt x="1708041" y="1757399"/>
                    <a:pt x="1705390" y="1756303"/>
                  </a:cubicBezTo>
                  <a:cubicBezTo>
                    <a:pt x="1705299" y="1756257"/>
                    <a:pt x="1705207" y="1756211"/>
                    <a:pt x="1705162" y="1756211"/>
                  </a:cubicBezTo>
                  <a:cubicBezTo>
                    <a:pt x="1702602" y="1755069"/>
                    <a:pt x="1700043" y="1753973"/>
                    <a:pt x="1697483" y="1752923"/>
                  </a:cubicBezTo>
                  <a:cubicBezTo>
                    <a:pt x="1694878" y="1751781"/>
                    <a:pt x="1692181" y="1750685"/>
                    <a:pt x="1689576" y="1749634"/>
                  </a:cubicBezTo>
                  <a:cubicBezTo>
                    <a:pt x="1684228" y="1747442"/>
                    <a:pt x="1678834" y="1745295"/>
                    <a:pt x="1673441" y="1743240"/>
                  </a:cubicBezTo>
                  <a:cubicBezTo>
                    <a:pt x="1612879" y="1723098"/>
                    <a:pt x="1551082" y="1706291"/>
                    <a:pt x="1489240" y="1690899"/>
                  </a:cubicBezTo>
                  <a:cubicBezTo>
                    <a:pt x="1421365" y="1677243"/>
                    <a:pt x="1354084" y="1660846"/>
                    <a:pt x="1285431" y="1651392"/>
                  </a:cubicBezTo>
                  <a:cubicBezTo>
                    <a:pt x="1253345" y="1645226"/>
                    <a:pt x="1220847" y="1640796"/>
                    <a:pt x="1188166" y="1640841"/>
                  </a:cubicBezTo>
                  <a:cubicBezTo>
                    <a:pt x="1183550" y="1640887"/>
                    <a:pt x="1178979" y="1640887"/>
                    <a:pt x="1174363" y="1640887"/>
                  </a:cubicBezTo>
                  <a:cubicBezTo>
                    <a:pt x="1174911" y="1629651"/>
                    <a:pt x="1175505" y="1618370"/>
                    <a:pt x="1176054" y="1607135"/>
                  </a:cubicBezTo>
                  <a:cubicBezTo>
                    <a:pt x="1176922" y="1589870"/>
                    <a:pt x="1177745" y="1572652"/>
                    <a:pt x="1178568" y="1555387"/>
                  </a:cubicBezTo>
                  <a:cubicBezTo>
                    <a:pt x="1180305" y="1518849"/>
                    <a:pt x="1181950" y="1482356"/>
                    <a:pt x="1183596" y="1445818"/>
                  </a:cubicBezTo>
                  <a:cubicBezTo>
                    <a:pt x="1184236" y="1426407"/>
                    <a:pt x="1185058" y="1407178"/>
                    <a:pt x="1185835" y="1387950"/>
                  </a:cubicBezTo>
                  <a:close/>
                  <a:moveTo>
                    <a:pt x="1173403" y="914138"/>
                  </a:moveTo>
                  <a:cubicBezTo>
                    <a:pt x="1173083" y="927749"/>
                    <a:pt x="1172763" y="941405"/>
                    <a:pt x="1172397" y="955016"/>
                  </a:cubicBezTo>
                  <a:cubicBezTo>
                    <a:pt x="1172077" y="967987"/>
                    <a:pt x="1171757" y="980958"/>
                    <a:pt x="1171392" y="993975"/>
                  </a:cubicBezTo>
                  <a:cubicBezTo>
                    <a:pt x="1170798" y="1016765"/>
                    <a:pt x="1170158" y="1039556"/>
                    <a:pt x="1169518" y="1062347"/>
                  </a:cubicBezTo>
                  <a:cubicBezTo>
                    <a:pt x="1169198" y="1073217"/>
                    <a:pt x="1168924" y="1084087"/>
                    <a:pt x="1168604" y="1094912"/>
                  </a:cubicBezTo>
                  <a:cubicBezTo>
                    <a:pt x="1144287" y="1094821"/>
                    <a:pt x="1119971" y="1094729"/>
                    <a:pt x="1095655" y="1094592"/>
                  </a:cubicBezTo>
                  <a:cubicBezTo>
                    <a:pt x="1065854" y="1094455"/>
                    <a:pt x="1036098" y="1094273"/>
                    <a:pt x="1006297" y="1094090"/>
                  </a:cubicBezTo>
                  <a:cubicBezTo>
                    <a:pt x="988654" y="1093999"/>
                    <a:pt x="971057" y="1093861"/>
                    <a:pt x="953414" y="1093724"/>
                  </a:cubicBezTo>
                  <a:cubicBezTo>
                    <a:pt x="938604" y="1093633"/>
                    <a:pt x="923795" y="1093496"/>
                    <a:pt x="908986" y="1093359"/>
                  </a:cubicBezTo>
                  <a:cubicBezTo>
                    <a:pt x="894497" y="1093268"/>
                    <a:pt x="880008" y="1093085"/>
                    <a:pt x="865473" y="1092902"/>
                  </a:cubicBezTo>
                  <a:cubicBezTo>
                    <a:pt x="853360" y="1092765"/>
                    <a:pt x="841202" y="1092628"/>
                    <a:pt x="829044" y="1092446"/>
                  </a:cubicBezTo>
                  <a:cubicBezTo>
                    <a:pt x="816017" y="1092263"/>
                    <a:pt x="802991" y="1092080"/>
                    <a:pt x="789964" y="1091898"/>
                  </a:cubicBezTo>
                  <a:cubicBezTo>
                    <a:pt x="771910" y="1091669"/>
                    <a:pt x="753901" y="1091349"/>
                    <a:pt x="735892" y="1091030"/>
                  </a:cubicBezTo>
                  <a:cubicBezTo>
                    <a:pt x="665137" y="1089660"/>
                    <a:pt x="594474" y="1087787"/>
                    <a:pt x="523856" y="1093907"/>
                  </a:cubicBezTo>
                  <a:cubicBezTo>
                    <a:pt x="519651" y="1094090"/>
                    <a:pt x="515400" y="1094273"/>
                    <a:pt x="511195" y="1094455"/>
                  </a:cubicBezTo>
                  <a:cubicBezTo>
                    <a:pt x="511287" y="1093679"/>
                    <a:pt x="511378" y="1092857"/>
                    <a:pt x="511515" y="1092080"/>
                  </a:cubicBezTo>
                  <a:cubicBezTo>
                    <a:pt x="511972" y="1088107"/>
                    <a:pt x="512475" y="1084133"/>
                    <a:pt x="512978" y="1080160"/>
                  </a:cubicBezTo>
                  <a:cubicBezTo>
                    <a:pt x="513572" y="1075775"/>
                    <a:pt x="514166" y="1071390"/>
                    <a:pt x="514806" y="1066960"/>
                  </a:cubicBezTo>
                  <a:cubicBezTo>
                    <a:pt x="515080" y="1064950"/>
                    <a:pt x="515355" y="1062987"/>
                    <a:pt x="515674" y="1061023"/>
                  </a:cubicBezTo>
                  <a:cubicBezTo>
                    <a:pt x="517640" y="1047777"/>
                    <a:pt x="519788" y="1034532"/>
                    <a:pt x="522028" y="1021378"/>
                  </a:cubicBezTo>
                  <a:cubicBezTo>
                    <a:pt x="522531" y="1018364"/>
                    <a:pt x="523079" y="1015350"/>
                    <a:pt x="523628" y="1012289"/>
                  </a:cubicBezTo>
                  <a:cubicBezTo>
                    <a:pt x="526141" y="997994"/>
                    <a:pt x="528747" y="983698"/>
                    <a:pt x="531352" y="969403"/>
                  </a:cubicBezTo>
                  <a:cubicBezTo>
                    <a:pt x="532129" y="965064"/>
                    <a:pt x="532952" y="960770"/>
                    <a:pt x="533729" y="956431"/>
                  </a:cubicBezTo>
                  <a:cubicBezTo>
                    <a:pt x="535329" y="947799"/>
                    <a:pt x="536883" y="939167"/>
                    <a:pt x="538482" y="930535"/>
                  </a:cubicBezTo>
                  <a:cubicBezTo>
                    <a:pt x="539397" y="926424"/>
                    <a:pt x="540356" y="922314"/>
                    <a:pt x="541362" y="918203"/>
                  </a:cubicBezTo>
                  <a:cubicBezTo>
                    <a:pt x="547898" y="890754"/>
                    <a:pt x="555120" y="863487"/>
                    <a:pt x="563119" y="836448"/>
                  </a:cubicBezTo>
                  <a:cubicBezTo>
                    <a:pt x="563850" y="833891"/>
                    <a:pt x="564627" y="831287"/>
                    <a:pt x="565404" y="828730"/>
                  </a:cubicBezTo>
                  <a:cubicBezTo>
                    <a:pt x="565770" y="827405"/>
                    <a:pt x="566181" y="826126"/>
                    <a:pt x="566592" y="824802"/>
                  </a:cubicBezTo>
                  <a:cubicBezTo>
                    <a:pt x="568146" y="819641"/>
                    <a:pt x="569701" y="814525"/>
                    <a:pt x="571346" y="809410"/>
                  </a:cubicBezTo>
                  <a:cubicBezTo>
                    <a:pt x="572077" y="807126"/>
                    <a:pt x="572763" y="804888"/>
                    <a:pt x="573494" y="802605"/>
                  </a:cubicBezTo>
                  <a:cubicBezTo>
                    <a:pt x="574820" y="798403"/>
                    <a:pt x="576191" y="794201"/>
                    <a:pt x="577562" y="789999"/>
                  </a:cubicBezTo>
                  <a:cubicBezTo>
                    <a:pt x="579071" y="785386"/>
                    <a:pt x="580579" y="780773"/>
                    <a:pt x="582179" y="776206"/>
                  </a:cubicBezTo>
                  <a:cubicBezTo>
                    <a:pt x="583230" y="773100"/>
                    <a:pt x="584281" y="770040"/>
                    <a:pt x="585332" y="766934"/>
                  </a:cubicBezTo>
                  <a:cubicBezTo>
                    <a:pt x="586247" y="764148"/>
                    <a:pt x="587252" y="761362"/>
                    <a:pt x="588212" y="758576"/>
                  </a:cubicBezTo>
                  <a:cubicBezTo>
                    <a:pt x="589355" y="755288"/>
                    <a:pt x="590497" y="751999"/>
                    <a:pt x="591731" y="748665"/>
                  </a:cubicBezTo>
                  <a:cubicBezTo>
                    <a:pt x="593331" y="744098"/>
                    <a:pt x="595022" y="739530"/>
                    <a:pt x="596668" y="734963"/>
                  </a:cubicBezTo>
                  <a:cubicBezTo>
                    <a:pt x="598359" y="730396"/>
                    <a:pt x="600050" y="725874"/>
                    <a:pt x="601741" y="721307"/>
                  </a:cubicBezTo>
                  <a:cubicBezTo>
                    <a:pt x="603433" y="716785"/>
                    <a:pt x="605169" y="712218"/>
                    <a:pt x="606952" y="707696"/>
                  </a:cubicBezTo>
                  <a:cubicBezTo>
                    <a:pt x="606952" y="707696"/>
                    <a:pt x="606952" y="707696"/>
                    <a:pt x="606952" y="707651"/>
                  </a:cubicBezTo>
                  <a:cubicBezTo>
                    <a:pt x="608689" y="703129"/>
                    <a:pt x="610472" y="698607"/>
                    <a:pt x="612300" y="694131"/>
                  </a:cubicBezTo>
                  <a:cubicBezTo>
                    <a:pt x="614082" y="689610"/>
                    <a:pt x="615911" y="685088"/>
                    <a:pt x="617739" y="680612"/>
                  </a:cubicBezTo>
                  <a:cubicBezTo>
                    <a:pt x="619476" y="676273"/>
                    <a:pt x="621304" y="671934"/>
                    <a:pt x="623087" y="667595"/>
                  </a:cubicBezTo>
                  <a:cubicBezTo>
                    <a:pt x="625052" y="662982"/>
                    <a:pt x="626972" y="658324"/>
                    <a:pt x="628937" y="653711"/>
                  </a:cubicBezTo>
                  <a:cubicBezTo>
                    <a:pt x="630674" y="649646"/>
                    <a:pt x="632457" y="645581"/>
                    <a:pt x="634239" y="641516"/>
                  </a:cubicBezTo>
                  <a:cubicBezTo>
                    <a:pt x="636388" y="636675"/>
                    <a:pt x="638490" y="631833"/>
                    <a:pt x="640684" y="626992"/>
                  </a:cubicBezTo>
                  <a:cubicBezTo>
                    <a:pt x="642695" y="622562"/>
                    <a:pt x="644661" y="618132"/>
                    <a:pt x="646717" y="613747"/>
                  </a:cubicBezTo>
                  <a:cubicBezTo>
                    <a:pt x="648729" y="609317"/>
                    <a:pt x="650785" y="604932"/>
                    <a:pt x="652842" y="600502"/>
                  </a:cubicBezTo>
                  <a:cubicBezTo>
                    <a:pt x="654945" y="596117"/>
                    <a:pt x="657002" y="591687"/>
                    <a:pt x="659104" y="587302"/>
                  </a:cubicBezTo>
                  <a:cubicBezTo>
                    <a:pt x="661207" y="582918"/>
                    <a:pt x="663309" y="578533"/>
                    <a:pt x="665457" y="574194"/>
                  </a:cubicBezTo>
                  <a:cubicBezTo>
                    <a:pt x="667606" y="569855"/>
                    <a:pt x="669754" y="565516"/>
                    <a:pt x="671902" y="561132"/>
                  </a:cubicBezTo>
                  <a:cubicBezTo>
                    <a:pt x="674050" y="556793"/>
                    <a:pt x="676290" y="552454"/>
                    <a:pt x="678484" y="548115"/>
                  </a:cubicBezTo>
                  <a:cubicBezTo>
                    <a:pt x="678484" y="548115"/>
                    <a:pt x="678484" y="548115"/>
                    <a:pt x="678484" y="548069"/>
                  </a:cubicBezTo>
                  <a:cubicBezTo>
                    <a:pt x="680587" y="544004"/>
                    <a:pt x="682689" y="539939"/>
                    <a:pt x="684792" y="535829"/>
                  </a:cubicBezTo>
                  <a:cubicBezTo>
                    <a:pt x="687168" y="531261"/>
                    <a:pt x="689591" y="526740"/>
                    <a:pt x="692013" y="522218"/>
                  </a:cubicBezTo>
                  <a:cubicBezTo>
                    <a:pt x="694299" y="517925"/>
                    <a:pt x="696584" y="513632"/>
                    <a:pt x="698915" y="509384"/>
                  </a:cubicBezTo>
                  <a:cubicBezTo>
                    <a:pt x="701246" y="505136"/>
                    <a:pt x="703577" y="500843"/>
                    <a:pt x="705908" y="496596"/>
                  </a:cubicBezTo>
                  <a:cubicBezTo>
                    <a:pt x="711073" y="498834"/>
                    <a:pt x="716284" y="500980"/>
                    <a:pt x="721495" y="503036"/>
                  </a:cubicBezTo>
                  <a:cubicBezTo>
                    <a:pt x="724146" y="504086"/>
                    <a:pt x="726797" y="505136"/>
                    <a:pt x="729493" y="506187"/>
                  </a:cubicBezTo>
                  <a:cubicBezTo>
                    <a:pt x="735572" y="508562"/>
                    <a:pt x="741697" y="510800"/>
                    <a:pt x="747868" y="512901"/>
                  </a:cubicBezTo>
                  <a:cubicBezTo>
                    <a:pt x="779314" y="522721"/>
                    <a:pt x="807653" y="533271"/>
                    <a:pt x="839831" y="543502"/>
                  </a:cubicBezTo>
                  <a:cubicBezTo>
                    <a:pt x="871415" y="553093"/>
                    <a:pt x="904141" y="557980"/>
                    <a:pt x="935771" y="567526"/>
                  </a:cubicBezTo>
                  <a:cubicBezTo>
                    <a:pt x="982438" y="581821"/>
                    <a:pt x="1030522" y="590728"/>
                    <a:pt x="1078743" y="598355"/>
                  </a:cubicBezTo>
                  <a:cubicBezTo>
                    <a:pt x="1084913" y="599406"/>
                    <a:pt x="1091130" y="600456"/>
                    <a:pt x="1097346" y="601507"/>
                  </a:cubicBezTo>
                  <a:cubicBezTo>
                    <a:pt x="1099723" y="601918"/>
                    <a:pt x="1102099" y="602329"/>
                    <a:pt x="1104476" y="602694"/>
                  </a:cubicBezTo>
                  <a:cubicBezTo>
                    <a:pt x="1107356" y="603196"/>
                    <a:pt x="1110235" y="603653"/>
                    <a:pt x="1113069" y="604110"/>
                  </a:cubicBezTo>
                  <a:cubicBezTo>
                    <a:pt x="1115537" y="604521"/>
                    <a:pt x="1118006" y="604932"/>
                    <a:pt x="1120428" y="605297"/>
                  </a:cubicBezTo>
                  <a:cubicBezTo>
                    <a:pt x="1123719" y="605800"/>
                    <a:pt x="1127010" y="606348"/>
                    <a:pt x="1130301" y="606850"/>
                  </a:cubicBezTo>
                  <a:cubicBezTo>
                    <a:pt x="1133180" y="607307"/>
                    <a:pt x="1136060" y="607718"/>
                    <a:pt x="1138940" y="608129"/>
                  </a:cubicBezTo>
                  <a:cubicBezTo>
                    <a:pt x="1141545" y="608495"/>
                    <a:pt x="1144196" y="608906"/>
                    <a:pt x="1146847" y="609225"/>
                  </a:cubicBezTo>
                  <a:cubicBezTo>
                    <a:pt x="1149224" y="609591"/>
                    <a:pt x="1151601" y="609865"/>
                    <a:pt x="1153977" y="610139"/>
                  </a:cubicBezTo>
                  <a:cubicBezTo>
                    <a:pt x="1155303" y="610321"/>
                    <a:pt x="1156674" y="610504"/>
                    <a:pt x="1158045" y="610641"/>
                  </a:cubicBezTo>
                  <a:cubicBezTo>
                    <a:pt x="1160331" y="610915"/>
                    <a:pt x="1162570" y="611144"/>
                    <a:pt x="1164856" y="611418"/>
                  </a:cubicBezTo>
                  <a:cubicBezTo>
                    <a:pt x="1167278" y="611692"/>
                    <a:pt x="1169746" y="611920"/>
                    <a:pt x="1172214" y="612194"/>
                  </a:cubicBezTo>
                  <a:lnTo>
                    <a:pt x="1172260" y="612194"/>
                  </a:lnTo>
                  <a:cubicBezTo>
                    <a:pt x="1173586" y="612331"/>
                    <a:pt x="1174865" y="612422"/>
                    <a:pt x="1176191" y="612559"/>
                  </a:cubicBezTo>
                  <a:cubicBezTo>
                    <a:pt x="1176968" y="612651"/>
                    <a:pt x="1177745" y="612742"/>
                    <a:pt x="1178522" y="612788"/>
                  </a:cubicBezTo>
                  <a:cubicBezTo>
                    <a:pt x="1178385" y="632884"/>
                    <a:pt x="1178156" y="652980"/>
                    <a:pt x="1177928" y="673030"/>
                  </a:cubicBezTo>
                  <a:cubicBezTo>
                    <a:pt x="1177837" y="684266"/>
                    <a:pt x="1177654" y="695502"/>
                    <a:pt x="1177471" y="706737"/>
                  </a:cubicBezTo>
                  <a:cubicBezTo>
                    <a:pt x="1177379" y="715095"/>
                    <a:pt x="1177242" y="723453"/>
                    <a:pt x="1177105" y="731812"/>
                  </a:cubicBezTo>
                  <a:cubicBezTo>
                    <a:pt x="1176922" y="742910"/>
                    <a:pt x="1176739" y="754009"/>
                    <a:pt x="1176557" y="765107"/>
                  </a:cubicBezTo>
                  <a:cubicBezTo>
                    <a:pt x="1176237" y="782965"/>
                    <a:pt x="1175917" y="800824"/>
                    <a:pt x="1175551" y="818682"/>
                  </a:cubicBezTo>
                  <a:cubicBezTo>
                    <a:pt x="1175185" y="838138"/>
                    <a:pt x="1174728" y="857595"/>
                    <a:pt x="1174271" y="877097"/>
                  </a:cubicBezTo>
                  <a:cubicBezTo>
                    <a:pt x="1173997" y="889475"/>
                    <a:pt x="1173723" y="901807"/>
                    <a:pt x="1173403" y="914138"/>
                  </a:cubicBezTo>
                  <a:close/>
                  <a:moveTo>
                    <a:pt x="1147807" y="45483"/>
                  </a:moveTo>
                  <a:cubicBezTo>
                    <a:pt x="1149635" y="44890"/>
                    <a:pt x="1151418" y="44296"/>
                    <a:pt x="1153246" y="43702"/>
                  </a:cubicBezTo>
                  <a:cubicBezTo>
                    <a:pt x="1154480" y="43291"/>
                    <a:pt x="1155760" y="42926"/>
                    <a:pt x="1156994" y="42515"/>
                  </a:cubicBezTo>
                  <a:cubicBezTo>
                    <a:pt x="1164353" y="40231"/>
                    <a:pt x="1171803" y="38130"/>
                    <a:pt x="1179345" y="36258"/>
                  </a:cubicBezTo>
                  <a:cubicBezTo>
                    <a:pt x="1179299" y="37217"/>
                    <a:pt x="1179253" y="38130"/>
                    <a:pt x="1179253" y="39089"/>
                  </a:cubicBezTo>
                  <a:cubicBezTo>
                    <a:pt x="1179208" y="39683"/>
                    <a:pt x="1179208" y="40231"/>
                    <a:pt x="1179162" y="40779"/>
                  </a:cubicBezTo>
                  <a:cubicBezTo>
                    <a:pt x="1179116" y="41875"/>
                    <a:pt x="1179071" y="43017"/>
                    <a:pt x="1178979" y="44068"/>
                  </a:cubicBezTo>
                  <a:cubicBezTo>
                    <a:pt x="1178248" y="75125"/>
                    <a:pt x="1178522" y="106229"/>
                    <a:pt x="1178065" y="137332"/>
                  </a:cubicBezTo>
                  <a:cubicBezTo>
                    <a:pt x="1175963" y="199630"/>
                    <a:pt x="1175185" y="261928"/>
                    <a:pt x="1175185" y="324226"/>
                  </a:cubicBezTo>
                  <a:cubicBezTo>
                    <a:pt x="1175185" y="335781"/>
                    <a:pt x="1175231" y="347336"/>
                    <a:pt x="1175277" y="358892"/>
                  </a:cubicBezTo>
                  <a:cubicBezTo>
                    <a:pt x="1175323" y="370584"/>
                    <a:pt x="1175368" y="382322"/>
                    <a:pt x="1175505" y="393968"/>
                  </a:cubicBezTo>
                  <a:cubicBezTo>
                    <a:pt x="1175780" y="429045"/>
                    <a:pt x="1176237" y="464122"/>
                    <a:pt x="1176785" y="499199"/>
                  </a:cubicBezTo>
                  <a:cubicBezTo>
                    <a:pt x="1177059" y="516235"/>
                    <a:pt x="1177334" y="533225"/>
                    <a:pt x="1177608" y="550261"/>
                  </a:cubicBezTo>
                  <a:cubicBezTo>
                    <a:pt x="1177791" y="561680"/>
                    <a:pt x="1177974" y="573144"/>
                    <a:pt x="1178202" y="584608"/>
                  </a:cubicBezTo>
                  <a:cubicBezTo>
                    <a:pt x="1175597" y="584425"/>
                    <a:pt x="1172900" y="584196"/>
                    <a:pt x="1170249" y="583968"/>
                  </a:cubicBezTo>
                  <a:cubicBezTo>
                    <a:pt x="1169472" y="583922"/>
                    <a:pt x="1168695" y="583877"/>
                    <a:pt x="1167964" y="583785"/>
                  </a:cubicBezTo>
                  <a:cubicBezTo>
                    <a:pt x="1165313" y="583557"/>
                    <a:pt x="1162662" y="583283"/>
                    <a:pt x="1159965" y="583009"/>
                  </a:cubicBezTo>
                  <a:cubicBezTo>
                    <a:pt x="1154434" y="582415"/>
                    <a:pt x="1148858" y="581776"/>
                    <a:pt x="1143327" y="580999"/>
                  </a:cubicBezTo>
                  <a:cubicBezTo>
                    <a:pt x="1142413" y="580862"/>
                    <a:pt x="1141453" y="580771"/>
                    <a:pt x="1140539" y="580634"/>
                  </a:cubicBezTo>
                  <a:cubicBezTo>
                    <a:pt x="1138528" y="580360"/>
                    <a:pt x="1136517" y="580040"/>
                    <a:pt x="1134506" y="579766"/>
                  </a:cubicBezTo>
                  <a:cubicBezTo>
                    <a:pt x="1132632" y="579446"/>
                    <a:pt x="1130758" y="579172"/>
                    <a:pt x="1128884" y="578853"/>
                  </a:cubicBezTo>
                  <a:cubicBezTo>
                    <a:pt x="1126690" y="578487"/>
                    <a:pt x="1124496" y="578122"/>
                    <a:pt x="1122348" y="577757"/>
                  </a:cubicBezTo>
                  <a:cubicBezTo>
                    <a:pt x="1120839" y="577483"/>
                    <a:pt x="1119377" y="577254"/>
                    <a:pt x="1117868" y="576934"/>
                  </a:cubicBezTo>
                  <a:cubicBezTo>
                    <a:pt x="1116269" y="576660"/>
                    <a:pt x="1114623" y="576341"/>
                    <a:pt x="1113024" y="576021"/>
                  </a:cubicBezTo>
                  <a:cubicBezTo>
                    <a:pt x="1110464" y="575564"/>
                    <a:pt x="1107950" y="575016"/>
                    <a:pt x="1105436" y="574514"/>
                  </a:cubicBezTo>
                  <a:cubicBezTo>
                    <a:pt x="1064802" y="567846"/>
                    <a:pt x="1024580" y="561680"/>
                    <a:pt x="984449" y="552043"/>
                  </a:cubicBezTo>
                  <a:cubicBezTo>
                    <a:pt x="954739" y="544826"/>
                    <a:pt x="925806" y="534870"/>
                    <a:pt x="895822" y="528978"/>
                  </a:cubicBezTo>
                  <a:cubicBezTo>
                    <a:pt x="846915" y="519615"/>
                    <a:pt x="800751" y="500524"/>
                    <a:pt x="753307" y="486091"/>
                  </a:cubicBezTo>
                  <a:cubicBezTo>
                    <a:pt x="750427" y="485086"/>
                    <a:pt x="747593" y="484036"/>
                    <a:pt x="744760" y="482985"/>
                  </a:cubicBezTo>
                  <a:cubicBezTo>
                    <a:pt x="742063" y="481980"/>
                    <a:pt x="739366" y="480976"/>
                    <a:pt x="736669" y="479925"/>
                  </a:cubicBezTo>
                  <a:cubicBezTo>
                    <a:pt x="734475" y="479057"/>
                    <a:pt x="732281" y="478235"/>
                    <a:pt x="730133" y="477367"/>
                  </a:cubicBezTo>
                  <a:cubicBezTo>
                    <a:pt x="728396" y="476682"/>
                    <a:pt x="726705" y="475951"/>
                    <a:pt x="725014" y="475266"/>
                  </a:cubicBezTo>
                  <a:cubicBezTo>
                    <a:pt x="723094" y="474490"/>
                    <a:pt x="721220" y="473713"/>
                    <a:pt x="719301" y="472891"/>
                  </a:cubicBezTo>
                  <a:cubicBezTo>
                    <a:pt x="724648" y="463574"/>
                    <a:pt x="730042" y="454394"/>
                    <a:pt x="735527" y="445168"/>
                  </a:cubicBezTo>
                  <a:cubicBezTo>
                    <a:pt x="738269" y="440555"/>
                    <a:pt x="741012" y="435988"/>
                    <a:pt x="743800" y="431420"/>
                  </a:cubicBezTo>
                  <a:cubicBezTo>
                    <a:pt x="749970" y="421281"/>
                    <a:pt x="756278" y="411187"/>
                    <a:pt x="762677" y="401185"/>
                  </a:cubicBezTo>
                  <a:cubicBezTo>
                    <a:pt x="764917" y="397668"/>
                    <a:pt x="767156" y="394151"/>
                    <a:pt x="769442" y="390634"/>
                  </a:cubicBezTo>
                  <a:cubicBezTo>
                    <a:pt x="772321" y="386158"/>
                    <a:pt x="775292" y="381682"/>
                    <a:pt x="778217" y="377206"/>
                  </a:cubicBezTo>
                  <a:cubicBezTo>
                    <a:pt x="781143" y="372730"/>
                    <a:pt x="784114" y="368300"/>
                    <a:pt x="787130" y="363824"/>
                  </a:cubicBezTo>
                  <a:cubicBezTo>
                    <a:pt x="832563" y="300978"/>
                    <a:pt x="880008" y="239091"/>
                    <a:pt x="937325" y="186476"/>
                  </a:cubicBezTo>
                  <a:cubicBezTo>
                    <a:pt x="977821" y="149481"/>
                    <a:pt x="1015530" y="107188"/>
                    <a:pt x="1065122" y="82159"/>
                  </a:cubicBezTo>
                  <a:cubicBezTo>
                    <a:pt x="1070698" y="79144"/>
                    <a:pt x="1076275" y="76130"/>
                    <a:pt x="1081943" y="73298"/>
                  </a:cubicBezTo>
                  <a:cubicBezTo>
                    <a:pt x="1083634" y="72431"/>
                    <a:pt x="1085371" y="71563"/>
                    <a:pt x="1087062" y="70741"/>
                  </a:cubicBezTo>
                  <a:cubicBezTo>
                    <a:pt x="1089941" y="69325"/>
                    <a:pt x="1092821" y="67909"/>
                    <a:pt x="1095700" y="66584"/>
                  </a:cubicBezTo>
                  <a:cubicBezTo>
                    <a:pt x="1097437" y="65717"/>
                    <a:pt x="1099128" y="64894"/>
                    <a:pt x="1100911" y="64118"/>
                  </a:cubicBezTo>
                  <a:cubicBezTo>
                    <a:pt x="1101917" y="63661"/>
                    <a:pt x="1102922" y="63205"/>
                    <a:pt x="1103928" y="62748"/>
                  </a:cubicBezTo>
                  <a:cubicBezTo>
                    <a:pt x="1105756" y="61926"/>
                    <a:pt x="1107539" y="61149"/>
                    <a:pt x="1109367" y="60327"/>
                  </a:cubicBezTo>
                  <a:cubicBezTo>
                    <a:pt x="1109413" y="60282"/>
                    <a:pt x="1109458" y="60282"/>
                    <a:pt x="1109458" y="60282"/>
                  </a:cubicBezTo>
                  <a:cubicBezTo>
                    <a:pt x="1111424" y="59414"/>
                    <a:pt x="1113389" y="58546"/>
                    <a:pt x="1115355" y="57724"/>
                  </a:cubicBezTo>
                  <a:cubicBezTo>
                    <a:pt x="1116817" y="57084"/>
                    <a:pt x="1118280" y="56491"/>
                    <a:pt x="1119743" y="55897"/>
                  </a:cubicBezTo>
                  <a:cubicBezTo>
                    <a:pt x="1120428" y="55577"/>
                    <a:pt x="1121068" y="55303"/>
                    <a:pt x="1121754" y="55029"/>
                  </a:cubicBezTo>
                  <a:cubicBezTo>
                    <a:pt x="1123490" y="54298"/>
                    <a:pt x="1125227" y="53613"/>
                    <a:pt x="1126964" y="52928"/>
                  </a:cubicBezTo>
                  <a:cubicBezTo>
                    <a:pt x="1127558" y="52700"/>
                    <a:pt x="1128107" y="52471"/>
                    <a:pt x="1128701" y="52289"/>
                  </a:cubicBezTo>
                  <a:cubicBezTo>
                    <a:pt x="1130575" y="51558"/>
                    <a:pt x="1132449" y="50827"/>
                    <a:pt x="1134323" y="50142"/>
                  </a:cubicBezTo>
                  <a:cubicBezTo>
                    <a:pt x="1135054" y="49822"/>
                    <a:pt x="1135786" y="49548"/>
                    <a:pt x="1136563" y="49320"/>
                  </a:cubicBezTo>
                  <a:cubicBezTo>
                    <a:pt x="1138208" y="48726"/>
                    <a:pt x="1139854" y="48132"/>
                    <a:pt x="1141499" y="47539"/>
                  </a:cubicBezTo>
                  <a:cubicBezTo>
                    <a:pt x="1143647" y="46854"/>
                    <a:pt x="1145704" y="46169"/>
                    <a:pt x="1147807" y="45483"/>
                  </a:cubicBezTo>
                  <a:close/>
                  <a:moveTo>
                    <a:pt x="1136426" y="28310"/>
                  </a:moveTo>
                  <a:cubicBezTo>
                    <a:pt x="1136426" y="28219"/>
                    <a:pt x="1136380" y="28173"/>
                    <a:pt x="1136380" y="28082"/>
                  </a:cubicBezTo>
                  <a:cubicBezTo>
                    <a:pt x="1136654" y="28082"/>
                    <a:pt x="1136928" y="28082"/>
                    <a:pt x="1137203" y="28082"/>
                  </a:cubicBezTo>
                  <a:cubicBezTo>
                    <a:pt x="1136974" y="28173"/>
                    <a:pt x="1136700" y="28219"/>
                    <a:pt x="1136426" y="28310"/>
                  </a:cubicBezTo>
                  <a:close/>
                  <a:moveTo>
                    <a:pt x="408262" y="279603"/>
                  </a:moveTo>
                  <a:cubicBezTo>
                    <a:pt x="412924" y="275767"/>
                    <a:pt x="417632" y="271930"/>
                    <a:pt x="422294" y="268048"/>
                  </a:cubicBezTo>
                  <a:cubicBezTo>
                    <a:pt x="425494" y="265399"/>
                    <a:pt x="428831" y="262978"/>
                    <a:pt x="432122" y="260466"/>
                  </a:cubicBezTo>
                  <a:cubicBezTo>
                    <a:pt x="446839" y="249185"/>
                    <a:pt x="461877" y="238452"/>
                    <a:pt x="477052" y="227764"/>
                  </a:cubicBezTo>
                  <a:cubicBezTo>
                    <a:pt x="482765" y="223882"/>
                    <a:pt x="488433" y="219909"/>
                    <a:pt x="494375" y="216346"/>
                  </a:cubicBezTo>
                  <a:cubicBezTo>
                    <a:pt x="498717" y="213651"/>
                    <a:pt x="503105" y="211002"/>
                    <a:pt x="507447" y="208308"/>
                  </a:cubicBezTo>
                  <a:cubicBezTo>
                    <a:pt x="510327" y="206526"/>
                    <a:pt x="513343" y="204974"/>
                    <a:pt x="516314" y="203329"/>
                  </a:cubicBezTo>
                  <a:cubicBezTo>
                    <a:pt x="528975" y="196204"/>
                    <a:pt x="541956" y="189582"/>
                    <a:pt x="554983" y="183005"/>
                  </a:cubicBezTo>
                  <a:cubicBezTo>
                    <a:pt x="565861" y="177661"/>
                    <a:pt x="576739" y="172317"/>
                    <a:pt x="587709" y="167065"/>
                  </a:cubicBezTo>
                  <a:cubicBezTo>
                    <a:pt x="597811" y="162178"/>
                    <a:pt x="608095" y="157748"/>
                    <a:pt x="618379" y="153454"/>
                  </a:cubicBezTo>
                  <a:cubicBezTo>
                    <a:pt x="639039" y="144868"/>
                    <a:pt x="660247" y="137652"/>
                    <a:pt x="681364" y="130253"/>
                  </a:cubicBezTo>
                  <a:lnTo>
                    <a:pt x="681455" y="130207"/>
                  </a:lnTo>
                  <a:cubicBezTo>
                    <a:pt x="681912" y="130024"/>
                    <a:pt x="682369" y="129887"/>
                    <a:pt x="682872" y="129704"/>
                  </a:cubicBezTo>
                  <a:cubicBezTo>
                    <a:pt x="696767" y="125000"/>
                    <a:pt x="711439" y="120067"/>
                    <a:pt x="726157" y="115409"/>
                  </a:cubicBezTo>
                  <a:cubicBezTo>
                    <a:pt x="742154" y="110339"/>
                    <a:pt x="758152" y="105452"/>
                    <a:pt x="774195" y="100611"/>
                  </a:cubicBezTo>
                  <a:cubicBezTo>
                    <a:pt x="789598" y="95952"/>
                    <a:pt x="805048" y="91522"/>
                    <a:pt x="820588" y="87274"/>
                  </a:cubicBezTo>
                  <a:cubicBezTo>
                    <a:pt x="834940" y="83346"/>
                    <a:pt x="849521" y="80286"/>
                    <a:pt x="864056" y="77181"/>
                  </a:cubicBezTo>
                  <a:cubicBezTo>
                    <a:pt x="898290" y="70330"/>
                    <a:pt x="932617" y="63433"/>
                    <a:pt x="966989" y="56673"/>
                  </a:cubicBezTo>
                  <a:cubicBezTo>
                    <a:pt x="984220" y="53294"/>
                    <a:pt x="1001406" y="49685"/>
                    <a:pt x="1018684" y="46351"/>
                  </a:cubicBezTo>
                  <a:cubicBezTo>
                    <a:pt x="1026957" y="44753"/>
                    <a:pt x="1035321" y="43017"/>
                    <a:pt x="1043685" y="41875"/>
                  </a:cubicBezTo>
                  <a:cubicBezTo>
                    <a:pt x="1051959" y="40733"/>
                    <a:pt x="1060232" y="39774"/>
                    <a:pt x="1068596" y="39181"/>
                  </a:cubicBezTo>
                  <a:cubicBezTo>
                    <a:pt x="1072755" y="39089"/>
                    <a:pt x="1077920" y="38952"/>
                    <a:pt x="1083131" y="38952"/>
                  </a:cubicBezTo>
                  <a:cubicBezTo>
                    <a:pt x="1085462" y="38952"/>
                    <a:pt x="1087793" y="39044"/>
                    <a:pt x="1090124" y="39135"/>
                  </a:cubicBezTo>
                  <a:lnTo>
                    <a:pt x="1090170" y="39135"/>
                  </a:lnTo>
                  <a:cubicBezTo>
                    <a:pt x="1090353" y="39226"/>
                    <a:pt x="1090536" y="39318"/>
                    <a:pt x="1090764" y="39363"/>
                  </a:cubicBezTo>
                  <a:cubicBezTo>
                    <a:pt x="1092090" y="39455"/>
                    <a:pt x="1093461" y="39455"/>
                    <a:pt x="1094786" y="39409"/>
                  </a:cubicBezTo>
                  <a:lnTo>
                    <a:pt x="1094832" y="39409"/>
                  </a:lnTo>
                  <a:cubicBezTo>
                    <a:pt x="1094832" y="39409"/>
                    <a:pt x="1094878" y="39455"/>
                    <a:pt x="1094878" y="39409"/>
                  </a:cubicBezTo>
                  <a:cubicBezTo>
                    <a:pt x="1095015" y="39455"/>
                    <a:pt x="1095198" y="39500"/>
                    <a:pt x="1095335" y="39500"/>
                  </a:cubicBezTo>
                  <a:cubicBezTo>
                    <a:pt x="1095518" y="39500"/>
                    <a:pt x="1095700" y="39455"/>
                    <a:pt x="1095838" y="39409"/>
                  </a:cubicBezTo>
                  <a:cubicBezTo>
                    <a:pt x="1095883" y="39409"/>
                    <a:pt x="1095929" y="39409"/>
                    <a:pt x="1095929" y="39363"/>
                  </a:cubicBezTo>
                  <a:cubicBezTo>
                    <a:pt x="1096112" y="39363"/>
                    <a:pt x="1096249" y="39318"/>
                    <a:pt x="1096432" y="39318"/>
                  </a:cubicBezTo>
                  <a:cubicBezTo>
                    <a:pt x="1096980" y="39272"/>
                    <a:pt x="1097574" y="39226"/>
                    <a:pt x="1098123" y="39181"/>
                  </a:cubicBezTo>
                  <a:cubicBezTo>
                    <a:pt x="1100591" y="38952"/>
                    <a:pt x="1103059" y="38587"/>
                    <a:pt x="1105482" y="38358"/>
                  </a:cubicBezTo>
                  <a:cubicBezTo>
                    <a:pt x="1105390" y="38404"/>
                    <a:pt x="1105299" y="38404"/>
                    <a:pt x="1105253" y="38450"/>
                  </a:cubicBezTo>
                  <a:cubicBezTo>
                    <a:pt x="1102511" y="39455"/>
                    <a:pt x="1099723" y="40551"/>
                    <a:pt x="1096980" y="41647"/>
                  </a:cubicBezTo>
                  <a:cubicBezTo>
                    <a:pt x="1096660" y="41738"/>
                    <a:pt x="1096386" y="41875"/>
                    <a:pt x="1096112" y="42012"/>
                  </a:cubicBezTo>
                  <a:cubicBezTo>
                    <a:pt x="1093278" y="43154"/>
                    <a:pt x="1090490" y="44296"/>
                    <a:pt x="1087747" y="45483"/>
                  </a:cubicBezTo>
                  <a:cubicBezTo>
                    <a:pt x="1081440" y="48178"/>
                    <a:pt x="1075132" y="50964"/>
                    <a:pt x="1068916" y="53887"/>
                  </a:cubicBezTo>
                  <a:cubicBezTo>
                    <a:pt x="1066448" y="55029"/>
                    <a:pt x="1063980" y="56171"/>
                    <a:pt x="1061557" y="57358"/>
                  </a:cubicBezTo>
                  <a:cubicBezTo>
                    <a:pt x="1058678" y="58729"/>
                    <a:pt x="1055798" y="60099"/>
                    <a:pt x="1052918" y="61560"/>
                  </a:cubicBezTo>
                  <a:cubicBezTo>
                    <a:pt x="1050039" y="62976"/>
                    <a:pt x="1047205" y="64392"/>
                    <a:pt x="1044325" y="65808"/>
                  </a:cubicBezTo>
                  <a:cubicBezTo>
                    <a:pt x="1041491" y="67224"/>
                    <a:pt x="1038612" y="68685"/>
                    <a:pt x="1035778" y="70101"/>
                  </a:cubicBezTo>
                  <a:cubicBezTo>
                    <a:pt x="998755" y="92070"/>
                    <a:pt x="967811" y="122579"/>
                    <a:pt x="936273" y="151582"/>
                  </a:cubicBezTo>
                  <a:cubicBezTo>
                    <a:pt x="843670" y="234341"/>
                    <a:pt x="767659" y="334776"/>
                    <a:pt x="706045" y="442290"/>
                  </a:cubicBezTo>
                  <a:cubicBezTo>
                    <a:pt x="702069" y="448867"/>
                    <a:pt x="698184" y="455399"/>
                    <a:pt x="694299" y="462021"/>
                  </a:cubicBezTo>
                  <a:cubicBezTo>
                    <a:pt x="674187" y="453206"/>
                    <a:pt x="654259" y="444072"/>
                    <a:pt x="633919" y="435714"/>
                  </a:cubicBezTo>
                  <a:cubicBezTo>
                    <a:pt x="541453" y="397257"/>
                    <a:pt x="471933" y="366656"/>
                    <a:pt x="404149" y="288692"/>
                  </a:cubicBezTo>
                  <a:cubicBezTo>
                    <a:pt x="403234" y="287550"/>
                    <a:pt x="402275" y="286454"/>
                    <a:pt x="401360" y="285404"/>
                  </a:cubicBezTo>
                  <a:cubicBezTo>
                    <a:pt x="403554" y="283531"/>
                    <a:pt x="405931" y="281567"/>
                    <a:pt x="408262" y="279603"/>
                  </a:cubicBezTo>
                  <a:close/>
                  <a:moveTo>
                    <a:pt x="31543" y="1053806"/>
                  </a:moveTo>
                  <a:cubicBezTo>
                    <a:pt x="32685" y="1038825"/>
                    <a:pt x="33782" y="1023799"/>
                    <a:pt x="35519" y="1008910"/>
                  </a:cubicBezTo>
                  <a:cubicBezTo>
                    <a:pt x="37393" y="992878"/>
                    <a:pt x="39176" y="976802"/>
                    <a:pt x="41644" y="960862"/>
                  </a:cubicBezTo>
                  <a:cubicBezTo>
                    <a:pt x="44158" y="944876"/>
                    <a:pt x="46626" y="928936"/>
                    <a:pt x="49551" y="913042"/>
                  </a:cubicBezTo>
                  <a:cubicBezTo>
                    <a:pt x="52476" y="897056"/>
                    <a:pt x="55493" y="881117"/>
                    <a:pt x="58601" y="865177"/>
                  </a:cubicBezTo>
                  <a:cubicBezTo>
                    <a:pt x="62258" y="847547"/>
                    <a:pt x="66326" y="828136"/>
                    <a:pt x="70988" y="808862"/>
                  </a:cubicBezTo>
                  <a:cubicBezTo>
                    <a:pt x="73548" y="798311"/>
                    <a:pt x="76336" y="787807"/>
                    <a:pt x="79170" y="777302"/>
                  </a:cubicBezTo>
                  <a:cubicBezTo>
                    <a:pt x="81455" y="768852"/>
                    <a:pt x="84380" y="760494"/>
                    <a:pt x="87031" y="752182"/>
                  </a:cubicBezTo>
                  <a:cubicBezTo>
                    <a:pt x="90551" y="742682"/>
                    <a:pt x="93933" y="733182"/>
                    <a:pt x="97864" y="723864"/>
                  </a:cubicBezTo>
                  <a:cubicBezTo>
                    <a:pt x="100286" y="718064"/>
                    <a:pt x="102572" y="712218"/>
                    <a:pt x="105177" y="706509"/>
                  </a:cubicBezTo>
                  <a:cubicBezTo>
                    <a:pt x="107417" y="701667"/>
                    <a:pt x="109656" y="696780"/>
                    <a:pt x="111850" y="691939"/>
                  </a:cubicBezTo>
                  <a:cubicBezTo>
                    <a:pt x="120672" y="672619"/>
                    <a:pt x="130179" y="653619"/>
                    <a:pt x="139640" y="634574"/>
                  </a:cubicBezTo>
                  <a:cubicBezTo>
                    <a:pt x="151433" y="611600"/>
                    <a:pt x="163180" y="588581"/>
                    <a:pt x="175064" y="565653"/>
                  </a:cubicBezTo>
                  <a:cubicBezTo>
                    <a:pt x="178263" y="559442"/>
                    <a:pt x="181737" y="553367"/>
                    <a:pt x="185073" y="547293"/>
                  </a:cubicBezTo>
                  <a:cubicBezTo>
                    <a:pt x="187862" y="542132"/>
                    <a:pt x="190878" y="537153"/>
                    <a:pt x="193849" y="532175"/>
                  </a:cubicBezTo>
                  <a:cubicBezTo>
                    <a:pt x="196866" y="527151"/>
                    <a:pt x="199791" y="522173"/>
                    <a:pt x="202991" y="517331"/>
                  </a:cubicBezTo>
                  <a:cubicBezTo>
                    <a:pt x="206556" y="511896"/>
                    <a:pt x="210167" y="506461"/>
                    <a:pt x="213732" y="501026"/>
                  </a:cubicBezTo>
                  <a:cubicBezTo>
                    <a:pt x="221365" y="490201"/>
                    <a:pt x="228998" y="479423"/>
                    <a:pt x="236768" y="468689"/>
                  </a:cubicBezTo>
                  <a:cubicBezTo>
                    <a:pt x="244493" y="458048"/>
                    <a:pt x="252263" y="447452"/>
                    <a:pt x="260033" y="436855"/>
                  </a:cubicBezTo>
                  <a:cubicBezTo>
                    <a:pt x="267301" y="426944"/>
                    <a:pt x="274843" y="417216"/>
                    <a:pt x="282567" y="407625"/>
                  </a:cubicBezTo>
                  <a:cubicBezTo>
                    <a:pt x="286269" y="403012"/>
                    <a:pt x="289880" y="398399"/>
                    <a:pt x="293720" y="393923"/>
                  </a:cubicBezTo>
                  <a:cubicBezTo>
                    <a:pt x="297833" y="389218"/>
                    <a:pt x="301901" y="384468"/>
                    <a:pt x="305969" y="379764"/>
                  </a:cubicBezTo>
                  <a:cubicBezTo>
                    <a:pt x="319544" y="365194"/>
                    <a:pt x="333165" y="350716"/>
                    <a:pt x="347243" y="336603"/>
                  </a:cubicBezTo>
                  <a:cubicBezTo>
                    <a:pt x="354830" y="328976"/>
                    <a:pt x="362464" y="321531"/>
                    <a:pt x="370142" y="314041"/>
                  </a:cubicBezTo>
                  <a:cubicBezTo>
                    <a:pt x="376267" y="308149"/>
                    <a:pt x="382529" y="302348"/>
                    <a:pt x="388791" y="296548"/>
                  </a:cubicBezTo>
                  <a:cubicBezTo>
                    <a:pt x="390071" y="298421"/>
                    <a:pt x="391351" y="300247"/>
                    <a:pt x="392630" y="302120"/>
                  </a:cubicBezTo>
                  <a:cubicBezTo>
                    <a:pt x="393087" y="302759"/>
                    <a:pt x="393545" y="303399"/>
                    <a:pt x="394047" y="304038"/>
                  </a:cubicBezTo>
                  <a:cubicBezTo>
                    <a:pt x="395007" y="305363"/>
                    <a:pt x="395967" y="306642"/>
                    <a:pt x="396927" y="307921"/>
                  </a:cubicBezTo>
                  <a:cubicBezTo>
                    <a:pt x="397293" y="308469"/>
                    <a:pt x="397750" y="309017"/>
                    <a:pt x="398161" y="309565"/>
                  </a:cubicBezTo>
                  <a:cubicBezTo>
                    <a:pt x="399578" y="311437"/>
                    <a:pt x="400995" y="313264"/>
                    <a:pt x="402503" y="315046"/>
                  </a:cubicBezTo>
                  <a:cubicBezTo>
                    <a:pt x="403783" y="316644"/>
                    <a:pt x="405063" y="318197"/>
                    <a:pt x="406343" y="319750"/>
                  </a:cubicBezTo>
                  <a:cubicBezTo>
                    <a:pt x="410319" y="324500"/>
                    <a:pt x="414433" y="329113"/>
                    <a:pt x="418684" y="333634"/>
                  </a:cubicBezTo>
                  <a:cubicBezTo>
                    <a:pt x="419918" y="334959"/>
                    <a:pt x="421197" y="336329"/>
                    <a:pt x="422477" y="337608"/>
                  </a:cubicBezTo>
                  <a:cubicBezTo>
                    <a:pt x="438749" y="354416"/>
                    <a:pt x="456621" y="369807"/>
                    <a:pt x="474812" y="383966"/>
                  </a:cubicBezTo>
                  <a:cubicBezTo>
                    <a:pt x="516314" y="412740"/>
                    <a:pt x="562890" y="433065"/>
                    <a:pt x="608826" y="453617"/>
                  </a:cubicBezTo>
                  <a:cubicBezTo>
                    <a:pt x="614631" y="456038"/>
                    <a:pt x="620390" y="458504"/>
                    <a:pt x="626195" y="461062"/>
                  </a:cubicBezTo>
                  <a:cubicBezTo>
                    <a:pt x="629440" y="462478"/>
                    <a:pt x="632640" y="463894"/>
                    <a:pt x="635885" y="465310"/>
                  </a:cubicBezTo>
                  <a:cubicBezTo>
                    <a:pt x="641278" y="467730"/>
                    <a:pt x="646672" y="470197"/>
                    <a:pt x="652065" y="472663"/>
                  </a:cubicBezTo>
                  <a:cubicBezTo>
                    <a:pt x="655630" y="474262"/>
                    <a:pt x="659195" y="475906"/>
                    <a:pt x="662761" y="477504"/>
                  </a:cubicBezTo>
                  <a:cubicBezTo>
                    <a:pt x="667788" y="479788"/>
                    <a:pt x="672816" y="482072"/>
                    <a:pt x="677890" y="484355"/>
                  </a:cubicBezTo>
                  <a:cubicBezTo>
                    <a:pt x="678804" y="484812"/>
                    <a:pt x="679718" y="485223"/>
                    <a:pt x="680632" y="485588"/>
                  </a:cubicBezTo>
                  <a:cubicBezTo>
                    <a:pt x="679124" y="488283"/>
                    <a:pt x="677616" y="490978"/>
                    <a:pt x="676107" y="493673"/>
                  </a:cubicBezTo>
                  <a:cubicBezTo>
                    <a:pt x="674599" y="496367"/>
                    <a:pt x="673091" y="499108"/>
                    <a:pt x="671628" y="501802"/>
                  </a:cubicBezTo>
                  <a:cubicBezTo>
                    <a:pt x="659058" y="524593"/>
                    <a:pt x="647083" y="547658"/>
                    <a:pt x="635702" y="571043"/>
                  </a:cubicBezTo>
                  <a:cubicBezTo>
                    <a:pt x="634925" y="572641"/>
                    <a:pt x="634148" y="574240"/>
                    <a:pt x="633371" y="575838"/>
                  </a:cubicBezTo>
                  <a:cubicBezTo>
                    <a:pt x="630674" y="581410"/>
                    <a:pt x="628023" y="586937"/>
                    <a:pt x="625418" y="592555"/>
                  </a:cubicBezTo>
                  <a:cubicBezTo>
                    <a:pt x="624092" y="595341"/>
                    <a:pt x="622812" y="598127"/>
                    <a:pt x="621487" y="600959"/>
                  </a:cubicBezTo>
                  <a:cubicBezTo>
                    <a:pt x="620481" y="603196"/>
                    <a:pt x="619430" y="605389"/>
                    <a:pt x="618470" y="607627"/>
                  </a:cubicBezTo>
                  <a:cubicBezTo>
                    <a:pt x="611386" y="623110"/>
                    <a:pt x="604575" y="638730"/>
                    <a:pt x="598039" y="654442"/>
                  </a:cubicBezTo>
                  <a:cubicBezTo>
                    <a:pt x="596805" y="657410"/>
                    <a:pt x="595571" y="660379"/>
                    <a:pt x="594383" y="663348"/>
                  </a:cubicBezTo>
                  <a:cubicBezTo>
                    <a:pt x="590863" y="671934"/>
                    <a:pt x="587435" y="680567"/>
                    <a:pt x="584098" y="689244"/>
                  </a:cubicBezTo>
                  <a:cubicBezTo>
                    <a:pt x="582270" y="693857"/>
                    <a:pt x="580533" y="698516"/>
                    <a:pt x="578796" y="703175"/>
                  </a:cubicBezTo>
                  <a:cubicBezTo>
                    <a:pt x="575414" y="712172"/>
                    <a:pt x="572169" y="721170"/>
                    <a:pt x="569015" y="730213"/>
                  </a:cubicBezTo>
                  <a:cubicBezTo>
                    <a:pt x="568055" y="732908"/>
                    <a:pt x="567141" y="735602"/>
                    <a:pt x="566181" y="738297"/>
                  </a:cubicBezTo>
                  <a:cubicBezTo>
                    <a:pt x="564170" y="744143"/>
                    <a:pt x="562205" y="749989"/>
                    <a:pt x="560285" y="755836"/>
                  </a:cubicBezTo>
                  <a:cubicBezTo>
                    <a:pt x="546207" y="799453"/>
                    <a:pt x="530895" y="842751"/>
                    <a:pt x="519651" y="887191"/>
                  </a:cubicBezTo>
                  <a:cubicBezTo>
                    <a:pt x="504385" y="953326"/>
                    <a:pt x="493004" y="1020556"/>
                    <a:pt x="483725" y="1087787"/>
                  </a:cubicBezTo>
                  <a:cubicBezTo>
                    <a:pt x="483497" y="1090390"/>
                    <a:pt x="483222" y="1093039"/>
                    <a:pt x="482994" y="1095643"/>
                  </a:cubicBezTo>
                  <a:cubicBezTo>
                    <a:pt x="456483" y="1096693"/>
                    <a:pt x="429973" y="1097652"/>
                    <a:pt x="403463" y="1098383"/>
                  </a:cubicBezTo>
                  <a:cubicBezTo>
                    <a:pt x="402549" y="1098429"/>
                    <a:pt x="401635" y="1098429"/>
                    <a:pt x="400721" y="1098474"/>
                  </a:cubicBezTo>
                  <a:cubicBezTo>
                    <a:pt x="395921" y="1098611"/>
                    <a:pt x="391076" y="1098748"/>
                    <a:pt x="386277" y="1098840"/>
                  </a:cubicBezTo>
                  <a:cubicBezTo>
                    <a:pt x="368771" y="1099297"/>
                    <a:pt x="351265" y="1099708"/>
                    <a:pt x="333759" y="1100027"/>
                  </a:cubicBezTo>
                  <a:cubicBezTo>
                    <a:pt x="325989" y="1100119"/>
                    <a:pt x="318173" y="1100256"/>
                    <a:pt x="310403" y="1100347"/>
                  </a:cubicBezTo>
                  <a:cubicBezTo>
                    <a:pt x="308666" y="1100393"/>
                    <a:pt x="306929" y="1100393"/>
                    <a:pt x="305192" y="1100438"/>
                  </a:cubicBezTo>
                  <a:cubicBezTo>
                    <a:pt x="299570" y="1100484"/>
                    <a:pt x="293948" y="1100530"/>
                    <a:pt x="288372" y="1100575"/>
                  </a:cubicBezTo>
                  <a:cubicBezTo>
                    <a:pt x="286635" y="1100621"/>
                    <a:pt x="284853" y="1100621"/>
                    <a:pt x="283070" y="1100621"/>
                  </a:cubicBezTo>
                  <a:cubicBezTo>
                    <a:pt x="279276" y="1100667"/>
                    <a:pt x="275483" y="1100667"/>
                    <a:pt x="271689" y="1100712"/>
                  </a:cubicBezTo>
                  <a:cubicBezTo>
                    <a:pt x="264010" y="1100758"/>
                    <a:pt x="256377" y="1100758"/>
                    <a:pt x="248698" y="1100758"/>
                  </a:cubicBezTo>
                  <a:cubicBezTo>
                    <a:pt x="221228" y="1100758"/>
                    <a:pt x="193758" y="1100530"/>
                    <a:pt x="166288" y="1099982"/>
                  </a:cubicBezTo>
                  <a:cubicBezTo>
                    <a:pt x="131824" y="1100301"/>
                    <a:pt x="97407" y="1099434"/>
                    <a:pt x="62989" y="1098200"/>
                  </a:cubicBezTo>
                  <a:cubicBezTo>
                    <a:pt x="61846" y="1098429"/>
                    <a:pt x="59515" y="1098337"/>
                    <a:pt x="56544" y="1098155"/>
                  </a:cubicBezTo>
                  <a:cubicBezTo>
                    <a:pt x="55722" y="1098109"/>
                    <a:pt x="54853" y="1098063"/>
                    <a:pt x="53985" y="1097972"/>
                  </a:cubicBezTo>
                  <a:cubicBezTo>
                    <a:pt x="53939" y="1097972"/>
                    <a:pt x="53848" y="1097972"/>
                    <a:pt x="53802" y="1097972"/>
                  </a:cubicBezTo>
                  <a:cubicBezTo>
                    <a:pt x="52476" y="1097881"/>
                    <a:pt x="51060" y="1097789"/>
                    <a:pt x="49551" y="1097652"/>
                  </a:cubicBezTo>
                  <a:cubicBezTo>
                    <a:pt x="49506" y="1097652"/>
                    <a:pt x="49460" y="1097652"/>
                    <a:pt x="49368" y="1097652"/>
                  </a:cubicBezTo>
                  <a:cubicBezTo>
                    <a:pt x="48454" y="1097607"/>
                    <a:pt x="47494" y="1097561"/>
                    <a:pt x="46535" y="1097470"/>
                  </a:cubicBezTo>
                  <a:cubicBezTo>
                    <a:pt x="46443" y="1097470"/>
                    <a:pt x="46306" y="1097470"/>
                    <a:pt x="46169" y="1097470"/>
                  </a:cubicBezTo>
                  <a:cubicBezTo>
                    <a:pt x="40136" y="1097150"/>
                    <a:pt x="33828" y="1097013"/>
                    <a:pt x="29486" y="1097926"/>
                  </a:cubicBezTo>
                  <a:cubicBezTo>
                    <a:pt x="30034" y="1083174"/>
                    <a:pt x="30720" y="1068467"/>
                    <a:pt x="31543" y="1053806"/>
                  </a:cubicBezTo>
                  <a:close/>
                  <a:moveTo>
                    <a:pt x="387420" y="1868932"/>
                  </a:moveTo>
                  <a:cubicBezTo>
                    <a:pt x="386506" y="1869572"/>
                    <a:pt x="385591" y="1870257"/>
                    <a:pt x="384723" y="1870896"/>
                  </a:cubicBezTo>
                  <a:cubicBezTo>
                    <a:pt x="381843" y="1868430"/>
                    <a:pt x="378964" y="1865964"/>
                    <a:pt x="376130" y="1863497"/>
                  </a:cubicBezTo>
                  <a:cubicBezTo>
                    <a:pt x="357756" y="1846964"/>
                    <a:pt x="339336" y="1830476"/>
                    <a:pt x="321647" y="1813211"/>
                  </a:cubicBezTo>
                  <a:cubicBezTo>
                    <a:pt x="316893" y="1808598"/>
                    <a:pt x="312048" y="1804077"/>
                    <a:pt x="307432" y="1799327"/>
                  </a:cubicBezTo>
                  <a:cubicBezTo>
                    <a:pt x="302953" y="1794759"/>
                    <a:pt x="298382" y="1790283"/>
                    <a:pt x="294040" y="1785579"/>
                  </a:cubicBezTo>
                  <a:cubicBezTo>
                    <a:pt x="289606" y="1780783"/>
                    <a:pt x="285035" y="1776033"/>
                    <a:pt x="280693" y="1771101"/>
                  </a:cubicBezTo>
                  <a:cubicBezTo>
                    <a:pt x="276488" y="1766305"/>
                    <a:pt x="272283" y="1761555"/>
                    <a:pt x="268032" y="1756759"/>
                  </a:cubicBezTo>
                  <a:cubicBezTo>
                    <a:pt x="258159" y="1745341"/>
                    <a:pt x="247098" y="1732644"/>
                    <a:pt x="235763" y="1720130"/>
                  </a:cubicBezTo>
                  <a:cubicBezTo>
                    <a:pt x="224930" y="1708163"/>
                    <a:pt x="214143" y="1696197"/>
                    <a:pt x="203493" y="1684139"/>
                  </a:cubicBezTo>
                  <a:cubicBezTo>
                    <a:pt x="199791" y="1679709"/>
                    <a:pt x="196089" y="1675279"/>
                    <a:pt x="192341" y="1670848"/>
                  </a:cubicBezTo>
                  <a:cubicBezTo>
                    <a:pt x="189781" y="1667743"/>
                    <a:pt x="187359" y="1664546"/>
                    <a:pt x="184936" y="1661348"/>
                  </a:cubicBezTo>
                  <a:cubicBezTo>
                    <a:pt x="182194" y="1657786"/>
                    <a:pt x="179451" y="1654223"/>
                    <a:pt x="176846" y="1650478"/>
                  </a:cubicBezTo>
                  <a:cubicBezTo>
                    <a:pt x="174195" y="1646642"/>
                    <a:pt x="171544" y="1642805"/>
                    <a:pt x="168893" y="1639014"/>
                  </a:cubicBezTo>
                  <a:cubicBezTo>
                    <a:pt x="154769" y="1617091"/>
                    <a:pt x="141057" y="1594940"/>
                    <a:pt x="127299" y="1572789"/>
                  </a:cubicBezTo>
                  <a:cubicBezTo>
                    <a:pt x="123780" y="1567171"/>
                    <a:pt x="120215" y="1561553"/>
                    <a:pt x="116787" y="1555889"/>
                  </a:cubicBezTo>
                  <a:cubicBezTo>
                    <a:pt x="113404" y="1550226"/>
                    <a:pt x="109839" y="1544654"/>
                    <a:pt x="106594" y="1538899"/>
                  </a:cubicBezTo>
                  <a:cubicBezTo>
                    <a:pt x="104948" y="1536022"/>
                    <a:pt x="103303" y="1533099"/>
                    <a:pt x="101658" y="1530221"/>
                  </a:cubicBezTo>
                  <a:cubicBezTo>
                    <a:pt x="100012" y="1527344"/>
                    <a:pt x="98275" y="1524512"/>
                    <a:pt x="96721" y="1521543"/>
                  </a:cubicBezTo>
                  <a:cubicBezTo>
                    <a:pt x="93933" y="1516108"/>
                    <a:pt x="91145" y="1510673"/>
                    <a:pt x="88357" y="1505238"/>
                  </a:cubicBezTo>
                  <a:cubicBezTo>
                    <a:pt x="86848" y="1501858"/>
                    <a:pt x="85340" y="1498570"/>
                    <a:pt x="83832" y="1495190"/>
                  </a:cubicBezTo>
                  <a:cubicBezTo>
                    <a:pt x="82598" y="1492450"/>
                    <a:pt x="81181" y="1489709"/>
                    <a:pt x="80129" y="1486878"/>
                  </a:cubicBezTo>
                  <a:cubicBezTo>
                    <a:pt x="77753" y="1480757"/>
                    <a:pt x="75376" y="1474683"/>
                    <a:pt x="73045" y="1468563"/>
                  </a:cubicBezTo>
                  <a:cubicBezTo>
                    <a:pt x="71856" y="1465092"/>
                    <a:pt x="70714" y="1461620"/>
                    <a:pt x="69617" y="1458104"/>
                  </a:cubicBezTo>
                  <a:cubicBezTo>
                    <a:pt x="68748" y="1455500"/>
                    <a:pt x="67788" y="1452943"/>
                    <a:pt x="67057" y="1450294"/>
                  </a:cubicBezTo>
                  <a:cubicBezTo>
                    <a:pt x="65183" y="1443762"/>
                    <a:pt x="63126" y="1437277"/>
                    <a:pt x="61481" y="1430700"/>
                  </a:cubicBezTo>
                  <a:cubicBezTo>
                    <a:pt x="59790" y="1423940"/>
                    <a:pt x="57961" y="1417181"/>
                    <a:pt x="56407" y="1410421"/>
                  </a:cubicBezTo>
                  <a:cubicBezTo>
                    <a:pt x="54899" y="1403753"/>
                    <a:pt x="53391" y="1397130"/>
                    <a:pt x="51882" y="1390462"/>
                  </a:cubicBezTo>
                  <a:cubicBezTo>
                    <a:pt x="49323" y="1377628"/>
                    <a:pt x="46809" y="1364839"/>
                    <a:pt x="44432" y="1351960"/>
                  </a:cubicBezTo>
                  <a:cubicBezTo>
                    <a:pt x="42238" y="1339993"/>
                    <a:pt x="40410" y="1327981"/>
                    <a:pt x="38581" y="1315969"/>
                  </a:cubicBezTo>
                  <a:cubicBezTo>
                    <a:pt x="36799" y="1303866"/>
                    <a:pt x="35108" y="1291717"/>
                    <a:pt x="33736" y="1279568"/>
                  </a:cubicBezTo>
                  <a:cubicBezTo>
                    <a:pt x="33051" y="1273265"/>
                    <a:pt x="32274" y="1266962"/>
                    <a:pt x="31680" y="1260659"/>
                  </a:cubicBezTo>
                  <a:cubicBezTo>
                    <a:pt x="31085" y="1254082"/>
                    <a:pt x="30491" y="1247460"/>
                    <a:pt x="29943" y="1240837"/>
                  </a:cubicBezTo>
                  <a:cubicBezTo>
                    <a:pt x="29120" y="1227318"/>
                    <a:pt x="28114" y="1211880"/>
                    <a:pt x="28069" y="1196397"/>
                  </a:cubicBezTo>
                  <a:cubicBezTo>
                    <a:pt x="27977" y="1180458"/>
                    <a:pt x="27840" y="1164518"/>
                    <a:pt x="28160" y="1148578"/>
                  </a:cubicBezTo>
                  <a:cubicBezTo>
                    <a:pt x="28297" y="1140631"/>
                    <a:pt x="28434" y="1132729"/>
                    <a:pt x="28617" y="1124828"/>
                  </a:cubicBezTo>
                  <a:cubicBezTo>
                    <a:pt x="28663" y="1121813"/>
                    <a:pt x="28754" y="1118708"/>
                    <a:pt x="28846" y="1115693"/>
                  </a:cubicBezTo>
                  <a:cubicBezTo>
                    <a:pt x="28892" y="1113318"/>
                    <a:pt x="28983" y="1110943"/>
                    <a:pt x="29074" y="1108568"/>
                  </a:cubicBezTo>
                  <a:lnTo>
                    <a:pt x="29074" y="1108522"/>
                  </a:lnTo>
                  <a:cubicBezTo>
                    <a:pt x="30537" y="1109208"/>
                    <a:pt x="32000" y="1109847"/>
                    <a:pt x="33462" y="1110441"/>
                  </a:cubicBezTo>
                  <a:cubicBezTo>
                    <a:pt x="36433" y="1111583"/>
                    <a:pt x="39450" y="1112587"/>
                    <a:pt x="42558" y="1113455"/>
                  </a:cubicBezTo>
                  <a:cubicBezTo>
                    <a:pt x="43335" y="1113638"/>
                    <a:pt x="44112" y="1113866"/>
                    <a:pt x="44889" y="1114049"/>
                  </a:cubicBezTo>
                  <a:cubicBezTo>
                    <a:pt x="45666" y="1114232"/>
                    <a:pt x="46443" y="1114414"/>
                    <a:pt x="47220" y="1114597"/>
                  </a:cubicBezTo>
                  <a:cubicBezTo>
                    <a:pt x="48774" y="1114962"/>
                    <a:pt x="50328" y="1115236"/>
                    <a:pt x="51928" y="1115556"/>
                  </a:cubicBezTo>
                  <a:cubicBezTo>
                    <a:pt x="53528" y="1115876"/>
                    <a:pt x="55082" y="1116104"/>
                    <a:pt x="56682" y="1116333"/>
                  </a:cubicBezTo>
                  <a:cubicBezTo>
                    <a:pt x="57504" y="1116470"/>
                    <a:pt x="58373" y="1116561"/>
                    <a:pt x="59195" y="1116698"/>
                  </a:cubicBezTo>
                  <a:cubicBezTo>
                    <a:pt x="59972" y="1116789"/>
                    <a:pt x="60750" y="1116881"/>
                    <a:pt x="61527" y="1117018"/>
                  </a:cubicBezTo>
                  <a:cubicBezTo>
                    <a:pt x="63583" y="1117246"/>
                    <a:pt x="65640" y="1117474"/>
                    <a:pt x="67743" y="1117657"/>
                  </a:cubicBezTo>
                  <a:cubicBezTo>
                    <a:pt x="68565" y="1117748"/>
                    <a:pt x="69434" y="1117840"/>
                    <a:pt x="70211" y="1117885"/>
                  </a:cubicBezTo>
                  <a:cubicBezTo>
                    <a:pt x="70531" y="1117931"/>
                    <a:pt x="70851" y="1117931"/>
                    <a:pt x="71216" y="1117977"/>
                  </a:cubicBezTo>
                  <a:cubicBezTo>
                    <a:pt x="72542" y="1118068"/>
                    <a:pt x="73913" y="1118205"/>
                    <a:pt x="75239" y="1118297"/>
                  </a:cubicBezTo>
                  <a:cubicBezTo>
                    <a:pt x="82141" y="1118799"/>
                    <a:pt x="89042" y="1119164"/>
                    <a:pt x="95853" y="1119712"/>
                  </a:cubicBezTo>
                  <a:cubicBezTo>
                    <a:pt x="97315" y="1119804"/>
                    <a:pt x="98732" y="1119941"/>
                    <a:pt x="100195" y="1120078"/>
                  </a:cubicBezTo>
                  <a:cubicBezTo>
                    <a:pt x="101840" y="1120260"/>
                    <a:pt x="103486" y="1120397"/>
                    <a:pt x="105086" y="1120580"/>
                  </a:cubicBezTo>
                  <a:cubicBezTo>
                    <a:pt x="163362" y="1123412"/>
                    <a:pt x="221731" y="1124645"/>
                    <a:pt x="280099" y="1125833"/>
                  </a:cubicBezTo>
                  <a:cubicBezTo>
                    <a:pt x="338970" y="1126381"/>
                    <a:pt x="397750" y="1123229"/>
                    <a:pt x="456621" y="1123184"/>
                  </a:cubicBezTo>
                  <a:cubicBezTo>
                    <a:pt x="461877" y="1123138"/>
                    <a:pt x="467179" y="1123001"/>
                    <a:pt x="472435" y="1122864"/>
                  </a:cubicBezTo>
                  <a:cubicBezTo>
                    <a:pt x="475269" y="1122773"/>
                    <a:pt x="478057" y="1122681"/>
                    <a:pt x="480846" y="1122590"/>
                  </a:cubicBezTo>
                  <a:cubicBezTo>
                    <a:pt x="480480" y="1127248"/>
                    <a:pt x="480206" y="1131907"/>
                    <a:pt x="479886" y="1136566"/>
                  </a:cubicBezTo>
                  <a:cubicBezTo>
                    <a:pt x="479749" y="1138986"/>
                    <a:pt x="479566" y="1141453"/>
                    <a:pt x="479474" y="1143873"/>
                  </a:cubicBezTo>
                  <a:cubicBezTo>
                    <a:pt x="479291" y="1146248"/>
                    <a:pt x="479154" y="1148623"/>
                    <a:pt x="479109" y="1150953"/>
                  </a:cubicBezTo>
                  <a:cubicBezTo>
                    <a:pt x="478926" y="1153830"/>
                    <a:pt x="478789" y="1156662"/>
                    <a:pt x="478652" y="1159494"/>
                  </a:cubicBezTo>
                  <a:cubicBezTo>
                    <a:pt x="478560" y="1160864"/>
                    <a:pt x="478514" y="1162234"/>
                    <a:pt x="478469" y="1163604"/>
                  </a:cubicBezTo>
                  <a:cubicBezTo>
                    <a:pt x="478149" y="1169633"/>
                    <a:pt x="477966" y="1175662"/>
                    <a:pt x="477783" y="1181691"/>
                  </a:cubicBezTo>
                  <a:cubicBezTo>
                    <a:pt x="477692" y="1183518"/>
                    <a:pt x="477646" y="1185344"/>
                    <a:pt x="477600" y="1187126"/>
                  </a:cubicBezTo>
                  <a:cubicBezTo>
                    <a:pt x="477555" y="1189044"/>
                    <a:pt x="477509" y="1190917"/>
                    <a:pt x="477463" y="1192835"/>
                  </a:cubicBezTo>
                  <a:cubicBezTo>
                    <a:pt x="477372" y="1197311"/>
                    <a:pt x="477280" y="1201787"/>
                    <a:pt x="477235" y="1206308"/>
                  </a:cubicBezTo>
                  <a:cubicBezTo>
                    <a:pt x="477235" y="1206674"/>
                    <a:pt x="477189" y="1207039"/>
                    <a:pt x="477235" y="1207359"/>
                  </a:cubicBezTo>
                  <a:cubicBezTo>
                    <a:pt x="477143" y="1212840"/>
                    <a:pt x="477143" y="1218366"/>
                    <a:pt x="477143" y="1223847"/>
                  </a:cubicBezTo>
                  <a:cubicBezTo>
                    <a:pt x="477098" y="1316289"/>
                    <a:pt x="486330" y="1408914"/>
                    <a:pt x="504750" y="1499255"/>
                  </a:cubicBezTo>
                  <a:cubicBezTo>
                    <a:pt x="524450" y="1587495"/>
                    <a:pt x="560422" y="1670894"/>
                    <a:pt x="598176" y="1752694"/>
                  </a:cubicBezTo>
                  <a:cubicBezTo>
                    <a:pt x="598908" y="1754384"/>
                    <a:pt x="599639" y="1755983"/>
                    <a:pt x="600416" y="1757627"/>
                  </a:cubicBezTo>
                  <a:cubicBezTo>
                    <a:pt x="597399" y="1758815"/>
                    <a:pt x="594337" y="1760002"/>
                    <a:pt x="591320" y="1761235"/>
                  </a:cubicBezTo>
                  <a:cubicBezTo>
                    <a:pt x="590497" y="1761555"/>
                    <a:pt x="589720" y="1761875"/>
                    <a:pt x="588898" y="1762240"/>
                  </a:cubicBezTo>
                  <a:cubicBezTo>
                    <a:pt x="586155" y="1763382"/>
                    <a:pt x="583413" y="1764524"/>
                    <a:pt x="580670" y="1765711"/>
                  </a:cubicBezTo>
                  <a:cubicBezTo>
                    <a:pt x="578202" y="1766762"/>
                    <a:pt x="575734" y="1767812"/>
                    <a:pt x="573311" y="1768908"/>
                  </a:cubicBezTo>
                  <a:cubicBezTo>
                    <a:pt x="554389" y="1777266"/>
                    <a:pt x="535831" y="1786447"/>
                    <a:pt x="517457" y="1795947"/>
                  </a:cubicBezTo>
                  <a:cubicBezTo>
                    <a:pt x="514120" y="1797682"/>
                    <a:pt x="510784" y="1799372"/>
                    <a:pt x="507447" y="1801154"/>
                  </a:cubicBezTo>
                  <a:cubicBezTo>
                    <a:pt x="487427" y="1811613"/>
                    <a:pt x="467545" y="1822346"/>
                    <a:pt x="447479" y="1832759"/>
                  </a:cubicBezTo>
                  <a:cubicBezTo>
                    <a:pt x="447296" y="1832851"/>
                    <a:pt x="447159" y="1832988"/>
                    <a:pt x="446976" y="1833125"/>
                  </a:cubicBezTo>
                  <a:cubicBezTo>
                    <a:pt x="446656" y="1833353"/>
                    <a:pt x="446245" y="1833581"/>
                    <a:pt x="445834" y="1833855"/>
                  </a:cubicBezTo>
                  <a:cubicBezTo>
                    <a:pt x="443000" y="1835637"/>
                    <a:pt x="438292" y="1838240"/>
                    <a:pt x="432579" y="1841483"/>
                  </a:cubicBezTo>
                  <a:cubicBezTo>
                    <a:pt x="432122" y="1841711"/>
                    <a:pt x="431664" y="1841985"/>
                    <a:pt x="431162" y="1842259"/>
                  </a:cubicBezTo>
                  <a:cubicBezTo>
                    <a:pt x="424900" y="1845776"/>
                    <a:pt x="417541" y="1849932"/>
                    <a:pt x="410182" y="1854317"/>
                  </a:cubicBezTo>
                  <a:cubicBezTo>
                    <a:pt x="409633" y="1854637"/>
                    <a:pt x="409039" y="1855002"/>
                    <a:pt x="408491" y="1855322"/>
                  </a:cubicBezTo>
                  <a:cubicBezTo>
                    <a:pt x="401680" y="1859387"/>
                    <a:pt x="394961" y="1863680"/>
                    <a:pt x="389065" y="1867836"/>
                  </a:cubicBezTo>
                  <a:cubicBezTo>
                    <a:pt x="388425" y="1868247"/>
                    <a:pt x="387923" y="1868567"/>
                    <a:pt x="387420" y="1868932"/>
                  </a:cubicBezTo>
                  <a:close/>
                  <a:moveTo>
                    <a:pt x="951402" y="2145026"/>
                  </a:moveTo>
                  <a:cubicBezTo>
                    <a:pt x="951174" y="2144980"/>
                    <a:pt x="950900" y="2144934"/>
                    <a:pt x="950625" y="2144843"/>
                  </a:cubicBezTo>
                  <a:cubicBezTo>
                    <a:pt x="947974" y="2144158"/>
                    <a:pt x="945323" y="2143427"/>
                    <a:pt x="942672" y="2142742"/>
                  </a:cubicBezTo>
                  <a:cubicBezTo>
                    <a:pt x="937782" y="2141417"/>
                    <a:pt x="932937" y="2140093"/>
                    <a:pt x="928046" y="2138677"/>
                  </a:cubicBezTo>
                  <a:cubicBezTo>
                    <a:pt x="924389" y="2137626"/>
                    <a:pt x="920733" y="2136576"/>
                    <a:pt x="917076" y="2135526"/>
                  </a:cubicBezTo>
                  <a:cubicBezTo>
                    <a:pt x="916345" y="2135297"/>
                    <a:pt x="915614" y="2135069"/>
                    <a:pt x="914837" y="2134886"/>
                  </a:cubicBezTo>
                  <a:cubicBezTo>
                    <a:pt x="910906" y="2133699"/>
                    <a:pt x="906975" y="2132466"/>
                    <a:pt x="902998" y="2131232"/>
                  </a:cubicBezTo>
                  <a:cubicBezTo>
                    <a:pt x="885401" y="2125706"/>
                    <a:pt x="867849" y="2119860"/>
                    <a:pt x="850206" y="2114379"/>
                  </a:cubicBezTo>
                  <a:cubicBezTo>
                    <a:pt x="833020" y="2109035"/>
                    <a:pt x="815743" y="2103920"/>
                    <a:pt x="798557" y="2098485"/>
                  </a:cubicBezTo>
                  <a:cubicBezTo>
                    <a:pt x="790970" y="2095881"/>
                    <a:pt x="783428" y="2093187"/>
                    <a:pt x="775932" y="2090355"/>
                  </a:cubicBezTo>
                  <a:cubicBezTo>
                    <a:pt x="767979" y="2087341"/>
                    <a:pt x="759980" y="2084235"/>
                    <a:pt x="752073" y="2081038"/>
                  </a:cubicBezTo>
                  <a:cubicBezTo>
                    <a:pt x="735938" y="2074598"/>
                    <a:pt x="719849" y="2067975"/>
                    <a:pt x="703806" y="2061307"/>
                  </a:cubicBezTo>
                  <a:cubicBezTo>
                    <a:pt x="688128" y="2054776"/>
                    <a:pt x="672725" y="2047696"/>
                    <a:pt x="657184" y="2040800"/>
                  </a:cubicBezTo>
                  <a:cubicBezTo>
                    <a:pt x="648500" y="2036963"/>
                    <a:pt x="639861" y="2033127"/>
                    <a:pt x="631268" y="2029199"/>
                  </a:cubicBezTo>
                  <a:cubicBezTo>
                    <a:pt x="624001" y="2025910"/>
                    <a:pt x="616825" y="2022439"/>
                    <a:pt x="609603" y="2019014"/>
                  </a:cubicBezTo>
                  <a:cubicBezTo>
                    <a:pt x="600690" y="2014538"/>
                    <a:pt x="590177" y="2009285"/>
                    <a:pt x="579802" y="2003622"/>
                  </a:cubicBezTo>
                  <a:cubicBezTo>
                    <a:pt x="569929" y="1998232"/>
                    <a:pt x="560056" y="1992843"/>
                    <a:pt x="550184" y="1987362"/>
                  </a:cubicBezTo>
                  <a:cubicBezTo>
                    <a:pt x="540128" y="1981790"/>
                    <a:pt x="529981" y="1976309"/>
                    <a:pt x="520154" y="1970326"/>
                  </a:cubicBezTo>
                  <a:cubicBezTo>
                    <a:pt x="514989" y="1967175"/>
                    <a:pt x="509687" y="1964160"/>
                    <a:pt x="504613" y="1960826"/>
                  </a:cubicBezTo>
                  <a:cubicBezTo>
                    <a:pt x="499951" y="1957812"/>
                    <a:pt x="495289" y="1954752"/>
                    <a:pt x="490673" y="1951737"/>
                  </a:cubicBezTo>
                  <a:cubicBezTo>
                    <a:pt x="481211" y="1945069"/>
                    <a:pt x="471841" y="1938355"/>
                    <a:pt x="462563" y="1931413"/>
                  </a:cubicBezTo>
                  <a:cubicBezTo>
                    <a:pt x="452873" y="1924197"/>
                    <a:pt x="443137" y="1916980"/>
                    <a:pt x="433538" y="1909627"/>
                  </a:cubicBezTo>
                  <a:cubicBezTo>
                    <a:pt x="423666" y="1902091"/>
                    <a:pt x="413656" y="1894646"/>
                    <a:pt x="403966" y="1886790"/>
                  </a:cubicBezTo>
                  <a:cubicBezTo>
                    <a:pt x="402046" y="1885238"/>
                    <a:pt x="400126" y="1883685"/>
                    <a:pt x="398161" y="1882132"/>
                  </a:cubicBezTo>
                  <a:cubicBezTo>
                    <a:pt x="400675" y="1880944"/>
                    <a:pt x="403143" y="1879665"/>
                    <a:pt x="405611" y="1878432"/>
                  </a:cubicBezTo>
                  <a:cubicBezTo>
                    <a:pt x="406480" y="1878021"/>
                    <a:pt x="407302" y="1877610"/>
                    <a:pt x="408125" y="1877153"/>
                  </a:cubicBezTo>
                  <a:cubicBezTo>
                    <a:pt x="409176" y="1876651"/>
                    <a:pt x="410228" y="1876103"/>
                    <a:pt x="411233" y="1875600"/>
                  </a:cubicBezTo>
                  <a:cubicBezTo>
                    <a:pt x="412696" y="1874870"/>
                    <a:pt x="414113" y="1874139"/>
                    <a:pt x="415575" y="1873408"/>
                  </a:cubicBezTo>
                  <a:cubicBezTo>
                    <a:pt x="442177" y="1858839"/>
                    <a:pt x="467225" y="1846096"/>
                    <a:pt x="495335" y="1833033"/>
                  </a:cubicBezTo>
                  <a:cubicBezTo>
                    <a:pt x="498763" y="1831206"/>
                    <a:pt x="502237" y="1829379"/>
                    <a:pt x="505665" y="1827644"/>
                  </a:cubicBezTo>
                  <a:cubicBezTo>
                    <a:pt x="506944" y="1826959"/>
                    <a:pt x="508224" y="1826319"/>
                    <a:pt x="509504" y="1825634"/>
                  </a:cubicBezTo>
                  <a:cubicBezTo>
                    <a:pt x="512658" y="1824036"/>
                    <a:pt x="515812" y="1822483"/>
                    <a:pt x="518965" y="1820884"/>
                  </a:cubicBezTo>
                  <a:cubicBezTo>
                    <a:pt x="522119" y="1819286"/>
                    <a:pt x="525364" y="1817733"/>
                    <a:pt x="528518" y="1816226"/>
                  </a:cubicBezTo>
                  <a:cubicBezTo>
                    <a:pt x="533455" y="1813805"/>
                    <a:pt x="538482" y="1811476"/>
                    <a:pt x="543510" y="1809146"/>
                  </a:cubicBezTo>
                  <a:cubicBezTo>
                    <a:pt x="547304" y="1807365"/>
                    <a:pt x="551143" y="1805629"/>
                    <a:pt x="554937" y="1803940"/>
                  </a:cubicBezTo>
                  <a:cubicBezTo>
                    <a:pt x="558959" y="1802113"/>
                    <a:pt x="562982" y="1800377"/>
                    <a:pt x="567050" y="1798596"/>
                  </a:cubicBezTo>
                  <a:cubicBezTo>
                    <a:pt x="567141" y="1798550"/>
                    <a:pt x="567278" y="1798504"/>
                    <a:pt x="567369" y="1798459"/>
                  </a:cubicBezTo>
                  <a:cubicBezTo>
                    <a:pt x="570660" y="1797043"/>
                    <a:pt x="574043" y="1795627"/>
                    <a:pt x="577379" y="1794211"/>
                  </a:cubicBezTo>
                  <a:cubicBezTo>
                    <a:pt x="586155" y="1790512"/>
                    <a:pt x="594977" y="1786949"/>
                    <a:pt x="603798" y="1783478"/>
                  </a:cubicBezTo>
                  <a:cubicBezTo>
                    <a:pt x="606404" y="1782428"/>
                    <a:pt x="609055" y="1781423"/>
                    <a:pt x="611660" y="1780418"/>
                  </a:cubicBezTo>
                  <a:cubicBezTo>
                    <a:pt x="613351" y="1783615"/>
                    <a:pt x="615088" y="1786812"/>
                    <a:pt x="616871" y="1789918"/>
                  </a:cubicBezTo>
                  <a:cubicBezTo>
                    <a:pt x="618425" y="1792658"/>
                    <a:pt x="619979" y="1795399"/>
                    <a:pt x="621624" y="1798139"/>
                  </a:cubicBezTo>
                  <a:cubicBezTo>
                    <a:pt x="622035" y="1798870"/>
                    <a:pt x="622492" y="1799601"/>
                    <a:pt x="622904" y="1800286"/>
                  </a:cubicBezTo>
                  <a:cubicBezTo>
                    <a:pt x="624549" y="1803072"/>
                    <a:pt x="626195" y="1805858"/>
                    <a:pt x="627932" y="1808553"/>
                  </a:cubicBezTo>
                  <a:cubicBezTo>
                    <a:pt x="628023" y="1808735"/>
                    <a:pt x="628114" y="1808872"/>
                    <a:pt x="628252" y="1809055"/>
                  </a:cubicBezTo>
                  <a:cubicBezTo>
                    <a:pt x="630080" y="1811978"/>
                    <a:pt x="631908" y="1814901"/>
                    <a:pt x="633737" y="1817733"/>
                  </a:cubicBezTo>
                  <a:cubicBezTo>
                    <a:pt x="635336" y="1820199"/>
                    <a:pt x="636982" y="1822711"/>
                    <a:pt x="638581" y="1825177"/>
                  </a:cubicBezTo>
                  <a:cubicBezTo>
                    <a:pt x="639084" y="1825908"/>
                    <a:pt x="639587" y="1826639"/>
                    <a:pt x="640044" y="1827415"/>
                  </a:cubicBezTo>
                  <a:cubicBezTo>
                    <a:pt x="641918" y="1830247"/>
                    <a:pt x="643838" y="1833033"/>
                    <a:pt x="645758" y="1835774"/>
                  </a:cubicBezTo>
                  <a:cubicBezTo>
                    <a:pt x="666326" y="1865598"/>
                    <a:pt x="689134" y="1894007"/>
                    <a:pt x="711987" y="1922050"/>
                  </a:cubicBezTo>
                  <a:cubicBezTo>
                    <a:pt x="739183" y="1957629"/>
                    <a:pt x="771590" y="1988458"/>
                    <a:pt x="803768" y="2019425"/>
                  </a:cubicBezTo>
                  <a:cubicBezTo>
                    <a:pt x="847830" y="2066788"/>
                    <a:pt x="897194" y="2108441"/>
                    <a:pt x="951997" y="2142925"/>
                  </a:cubicBezTo>
                  <a:cubicBezTo>
                    <a:pt x="953185" y="2143747"/>
                    <a:pt x="954419" y="2144569"/>
                    <a:pt x="955653" y="2145345"/>
                  </a:cubicBezTo>
                  <a:cubicBezTo>
                    <a:pt x="956247" y="2145756"/>
                    <a:pt x="956796" y="2146122"/>
                    <a:pt x="957390" y="2146487"/>
                  </a:cubicBezTo>
                  <a:cubicBezTo>
                    <a:pt x="955379" y="2146122"/>
                    <a:pt x="953414" y="2145574"/>
                    <a:pt x="951402" y="2145026"/>
                  </a:cubicBezTo>
                  <a:close/>
                  <a:moveTo>
                    <a:pt x="1138300" y="1781697"/>
                  </a:moveTo>
                  <a:cubicBezTo>
                    <a:pt x="1131718" y="1881218"/>
                    <a:pt x="1131169" y="1980877"/>
                    <a:pt x="1131718" y="2080581"/>
                  </a:cubicBezTo>
                  <a:cubicBezTo>
                    <a:pt x="1132175" y="2099946"/>
                    <a:pt x="1131078" y="2119266"/>
                    <a:pt x="1130438" y="2138586"/>
                  </a:cubicBezTo>
                  <a:cubicBezTo>
                    <a:pt x="1130621" y="2142879"/>
                    <a:pt x="1129981" y="2147401"/>
                    <a:pt x="1130118" y="2151785"/>
                  </a:cubicBezTo>
                  <a:cubicBezTo>
                    <a:pt x="1130118" y="2152151"/>
                    <a:pt x="1130118" y="2152470"/>
                    <a:pt x="1130164" y="2152836"/>
                  </a:cubicBezTo>
                  <a:cubicBezTo>
                    <a:pt x="1130164" y="2153155"/>
                    <a:pt x="1130209" y="2153475"/>
                    <a:pt x="1130209" y="2153840"/>
                  </a:cubicBezTo>
                  <a:cubicBezTo>
                    <a:pt x="1130255" y="2154160"/>
                    <a:pt x="1130255" y="2154480"/>
                    <a:pt x="1130301" y="2154845"/>
                  </a:cubicBezTo>
                  <a:cubicBezTo>
                    <a:pt x="1130347" y="2155485"/>
                    <a:pt x="1130484" y="2156170"/>
                    <a:pt x="1130621" y="2156809"/>
                  </a:cubicBezTo>
                  <a:cubicBezTo>
                    <a:pt x="1130712" y="2157129"/>
                    <a:pt x="1130804" y="2157449"/>
                    <a:pt x="1130849" y="2157814"/>
                  </a:cubicBezTo>
                  <a:cubicBezTo>
                    <a:pt x="1130941" y="2158134"/>
                    <a:pt x="1131032" y="2158453"/>
                    <a:pt x="1131124" y="2158728"/>
                  </a:cubicBezTo>
                  <a:cubicBezTo>
                    <a:pt x="1131124" y="2158773"/>
                    <a:pt x="1131124" y="2158773"/>
                    <a:pt x="1131124" y="2158773"/>
                  </a:cubicBezTo>
                  <a:lnTo>
                    <a:pt x="1131124" y="2158819"/>
                  </a:lnTo>
                  <a:cubicBezTo>
                    <a:pt x="1131078" y="2159184"/>
                    <a:pt x="1131032" y="2159595"/>
                    <a:pt x="1131032" y="2159961"/>
                  </a:cubicBezTo>
                  <a:cubicBezTo>
                    <a:pt x="1130712" y="2165076"/>
                    <a:pt x="1129387" y="2171927"/>
                    <a:pt x="1129935" y="2177819"/>
                  </a:cubicBezTo>
                  <a:cubicBezTo>
                    <a:pt x="1128884" y="2177727"/>
                    <a:pt x="1127787" y="2177636"/>
                    <a:pt x="1126736" y="2177545"/>
                  </a:cubicBezTo>
                  <a:cubicBezTo>
                    <a:pt x="1126461" y="2177179"/>
                    <a:pt x="1126141" y="2176814"/>
                    <a:pt x="1125822" y="2176449"/>
                  </a:cubicBezTo>
                  <a:cubicBezTo>
                    <a:pt x="1125684" y="2176266"/>
                    <a:pt x="1125502" y="2176083"/>
                    <a:pt x="1125319" y="2175946"/>
                  </a:cubicBezTo>
                  <a:cubicBezTo>
                    <a:pt x="1123765" y="2174393"/>
                    <a:pt x="1121708" y="2173251"/>
                    <a:pt x="1119148" y="2172612"/>
                  </a:cubicBezTo>
                  <a:cubicBezTo>
                    <a:pt x="1077280" y="2160006"/>
                    <a:pt x="1033173" y="2152927"/>
                    <a:pt x="993316" y="2134566"/>
                  </a:cubicBezTo>
                  <a:cubicBezTo>
                    <a:pt x="926309" y="2098622"/>
                    <a:pt x="868764" y="2047788"/>
                    <a:pt x="816611" y="1992889"/>
                  </a:cubicBezTo>
                  <a:cubicBezTo>
                    <a:pt x="757969" y="1938766"/>
                    <a:pt x="707965" y="1876011"/>
                    <a:pt x="662441" y="1810699"/>
                  </a:cubicBezTo>
                  <a:cubicBezTo>
                    <a:pt x="658738" y="1805264"/>
                    <a:pt x="655173" y="1799738"/>
                    <a:pt x="651745" y="1794120"/>
                  </a:cubicBezTo>
                  <a:cubicBezTo>
                    <a:pt x="650877" y="1792704"/>
                    <a:pt x="650054" y="1791288"/>
                    <a:pt x="649186" y="1789918"/>
                  </a:cubicBezTo>
                  <a:cubicBezTo>
                    <a:pt x="645803" y="1784300"/>
                    <a:pt x="642604" y="1778545"/>
                    <a:pt x="639450" y="1772791"/>
                  </a:cubicBezTo>
                  <a:cubicBezTo>
                    <a:pt x="639039" y="1772060"/>
                    <a:pt x="638673" y="1771329"/>
                    <a:pt x="638262" y="1770553"/>
                  </a:cubicBezTo>
                  <a:lnTo>
                    <a:pt x="638307" y="1770553"/>
                  </a:lnTo>
                  <a:cubicBezTo>
                    <a:pt x="641278" y="1769456"/>
                    <a:pt x="644249" y="1768406"/>
                    <a:pt x="647220" y="1767401"/>
                  </a:cubicBezTo>
                  <a:cubicBezTo>
                    <a:pt x="649323" y="1766625"/>
                    <a:pt x="651425" y="1765894"/>
                    <a:pt x="653573" y="1765163"/>
                  </a:cubicBezTo>
                  <a:cubicBezTo>
                    <a:pt x="666143" y="1760779"/>
                    <a:pt x="678804" y="1756622"/>
                    <a:pt x="691511" y="1752512"/>
                  </a:cubicBezTo>
                  <a:cubicBezTo>
                    <a:pt x="738498" y="1735887"/>
                    <a:pt x="785805" y="1720221"/>
                    <a:pt x="834803" y="1710447"/>
                  </a:cubicBezTo>
                  <a:cubicBezTo>
                    <a:pt x="895959" y="1695969"/>
                    <a:pt x="955927" y="1678978"/>
                    <a:pt x="1018821" y="1671945"/>
                  </a:cubicBezTo>
                  <a:cubicBezTo>
                    <a:pt x="1060643" y="1669524"/>
                    <a:pt x="1102557" y="1668336"/>
                    <a:pt x="1144470" y="1668382"/>
                  </a:cubicBezTo>
                  <a:cubicBezTo>
                    <a:pt x="1142550" y="1706199"/>
                    <a:pt x="1140448" y="1743925"/>
                    <a:pt x="1138300" y="1781697"/>
                  </a:cubicBezTo>
                  <a:close/>
                  <a:moveTo>
                    <a:pt x="1152149" y="1516154"/>
                  </a:moveTo>
                  <a:cubicBezTo>
                    <a:pt x="1151235" y="1535428"/>
                    <a:pt x="1150275" y="1554702"/>
                    <a:pt x="1149315" y="1573976"/>
                  </a:cubicBezTo>
                  <a:cubicBezTo>
                    <a:pt x="1148218" y="1596219"/>
                    <a:pt x="1147075" y="1618462"/>
                    <a:pt x="1145933" y="1640704"/>
                  </a:cubicBezTo>
                  <a:cubicBezTo>
                    <a:pt x="1129570" y="1640704"/>
                    <a:pt x="1113206" y="1640704"/>
                    <a:pt x="1096843" y="1640933"/>
                  </a:cubicBezTo>
                  <a:cubicBezTo>
                    <a:pt x="1092044" y="1640978"/>
                    <a:pt x="1087245" y="1641070"/>
                    <a:pt x="1082400" y="1641161"/>
                  </a:cubicBezTo>
                  <a:cubicBezTo>
                    <a:pt x="1079703" y="1641207"/>
                    <a:pt x="1076960" y="1641252"/>
                    <a:pt x="1074264" y="1641344"/>
                  </a:cubicBezTo>
                  <a:cubicBezTo>
                    <a:pt x="1069327" y="1641481"/>
                    <a:pt x="1064391" y="1641663"/>
                    <a:pt x="1059409" y="1641846"/>
                  </a:cubicBezTo>
                  <a:cubicBezTo>
                    <a:pt x="1046748" y="1642348"/>
                    <a:pt x="1034133" y="1643034"/>
                    <a:pt x="1021517" y="1644084"/>
                  </a:cubicBezTo>
                  <a:cubicBezTo>
                    <a:pt x="1018638" y="1644312"/>
                    <a:pt x="1015713" y="1644541"/>
                    <a:pt x="1012833" y="1644815"/>
                  </a:cubicBezTo>
                  <a:cubicBezTo>
                    <a:pt x="1007074" y="1645317"/>
                    <a:pt x="1001269" y="1645957"/>
                    <a:pt x="995510" y="1646596"/>
                  </a:cubicBezTo>
                  <a:cubicBezTo>
                    <a:pt x="924207" y="1658425"/>
                    <a:pt x="853634" y="1678065"/>
                    <a:pt x="783154" y="1694644"/>
                  </a:cubicBezTo>
                  <a:cubicBezTo>
                    <a:pt x="775749" y="1696791"/>
                    <a:pt x="768390" y="1698937"/>
                    <a:pt x="761077" y="1701175"/>
                  </a:cubicBezTo>
                  <a:cubicBezTo>
                    <a:pt x="757421" y="1702317"/>
                    <a:pt x="753810" y="1703413"/>
                    <a:pt x="750153" y="1704555"/>
                  </a:cubicBezTo>
                  <a:cubicBezTo>
                    <a:pt x="740966" y="1707432"/>
                    <a:pt x="731824" y="1710401"/>
                    <a:pt x="722774" y="1713461"/>
                  </a:cubicBezTo>
                  <a:cubicBezTo>
                    <a:pt x="719895" y="1714420"/>
                    <a:pt x="717061" y="1715380"/>
                    <a:pt x="714181" y="1716339"/>
                  </a:cubicBezTo>
                  <a:cubicBezTo>
                    <a:pt x="697955" y="1721820"/>
                    <a:pt x="681866" y="1727574"/>
                    <a:pt x="665732" y="1733466"/>
                  </a:cubicBezTo>
                  <a:cubicBezTo>
                    <a:pt x="662486" y="1734654"/>
                    <a:pt x="659241" y="1735841"/>
                    <a:pt x="655996" y="1737029"/>
                  </a:cubicBezTo>
                  <a:cubicBezTo>
                    <a:pt x="646260" y="1740591"/>
                    <a:pt x="636525" y="1744199"/>
                    <a:pt x="626698" y="1747853"/>
                  </a:cubicBezTo>
                  <a:cubicBezTo>
                    <a:pt x="625692" y="1745843"/>
                    <a:pt x="624732" y="1743834"/>
                    <a:pt x="623818" y="1741824"/>
                  </a:cubicBezTo>
                  <a:cubicBezTo>
                    <a:pt x="623132" y="1740408"/>
                    <a:pt x="622492" y="1738992"/>
                    <a:pt x="621807" y="1737577"/>
                  </a:cubicBezTo>
                  <a:cubicBezTo>
                    <a:pt x="619704" y="1733101"/>
                    <a:pt x="617648" y="1728625"/>
                    <a:pt x="615636" y="1724149"/>
                  </a:cubicBezTo>
                  <a:cubicBezTo>
                    <a:pt x="614265" y="1721134"/>
                    <a:pt x="612940" y="1718166"/>
                    <a:pt x="611568" y="1715151"/>
                  </a:cubicBezTo>
                  <a:cubicBezTo>
                    <a:pt x="604895" y="1700125"/>
                    <a:pt x="598450" y="1685053"/>
                    <a:pt x="591823" y="1670026"/>
                  </a:cubicBezTo>
                  <a:cubicBezTo>
                    <a:pt x="568192" y="1615310"/>
                    <a:pt x="547578" y="1559726"/>
                    <a:pt x="533866" y="1501356"/>
                  </a:cubicBezTo>
                  <a:cubicBezTo>
                    <a:pt x="507310" y="1382743"/>
                    <a:pt x="502008" y="1260066"/>
                    <a:pt x="507081" y="1138941"/>
                  </a:cubicBezTo>
                  <a:cubicBezTo>
                    <a:pt x="507264" y="1135972"/>
                    <a:pt x="507493" y="1133049"/>
                    <a:pt x="507721" y="1130080"/>
                  </a:cubicBezTo>
                  <a:cubicBezTo>
                    <a:pt x="507950" y="1127340"/>
                    <a:pt x="508178" y="1124599"/>
                    <a:pt x="508407" y="1121813"/>
                  </a:cubicBezTo>
                  <a:cubicBezTo>
                    <a:pt x="508407" y="1121676"/>
                    <a:pt x="508453" y="1121585"/>
                    <a:pt x="508453" y="1121448"/>
                  </a:cubicBezTo>
                  <a:cubicBezTo>
                    <a:pt x="508956" y="1121402"/>
                    <a:pt x="509458" y="1121402"/>
                    <a:pt x="509961" y="1121357"/>
                  </a:cubicBezTo>
                  <a:cubicBezTo>
                    <a:pt x="513526" y="1121174"/>
                    <a:pt x="517091" y="1120991"/>
                    <a:pt x="520657" y="1120763"/>
                  </a:cubicBezTo>
                  <a:cubicBezTo>
                    <a:pt x="528930" y="1120306"/>
                    <a:pt x="537294" y="1119849"/>
                    <a:pt x="545567" y="1119393"/>
                  </a:cubicBezTo>
                  <a:cubicBezTo>
                    <a:pt x="550503" y="1119073"/>
                    <a:pt x="555440" y="1118799"/>
                    <a:pt x="560422" y="1118571"/>
                  </a:cubicBezTo>
                  <a:cubicBezTo>
                    <a:pt x="568558" y="1118114"/>
                    <a:pt x="576739" y="1117748"/>
                    <a:pt x="584875" y="1117429"/>
                  </a:cubicBezTo>
                  <a:cubicBezTo>
                    <a:pt x="588395" y="1117246"/>
                    <a:pt x="591869" y="1117155"/>
                    <a:pt x="595342" y="1117063"/>
                  </a:cubicBezTo>
                  <a:cubicBezTo>
                    <a:pt x="601010" y="1116881"/>
                    <a:pt x="606723" y="1116698"/>
                    <a:pt x="612391" y="1116607"/>
                  </a:cubicBezTo>
                  <a:cubicBezTo>
                    <a:pt x="612803" y="1116607"/>
                    <a:pt x="613214" y="1116561"/>
                    <a:pt x="613625" y="1116561"/>
                  </a:cubicBezTo>
                  <a:cubicBezTo>
                    <a:pt x="615316" y="1116515"/>
                    <a:pt x="616962" y="1116515"/>
                    <a:pt x="618653" y="1116515"/>
                  </a:cubicBezTo>
                  <a:cubicBezTo>
                    <a:pt x="624595" y="1116424"/>
                    <a:pt x="630583" y="1116424"/>
                    <a:pt x="636525" y="1116515"/>
                  </a:cubicBezTo>
                  <a:cubicBezTo>
                    <a:pt x="649186" y="1116881"/>
                    <a:pt x="661892" y="1117200"/>
                    <a:pt x="674553" y="1117520"/>
                  </a:cubicBezTo>
                  <a:cubicBezTo>
                    <a:pt x="687077" y="1117840"/>
                    <a:pt x="699646" y="1118114"/>
                    <a:pt x="712216" y="1118388"/>
                  </a:cubicBezTo>
                  <a:cubicBezTo>
                    <a:pt x="712673" y="1118388"/>
                    <a:pt x="713084" y="1118434"/>
                    <a:pt x="713496" y="1118434"/>
                  </a:cubicBezTo>
                  <a:cubicBezTo>
                    <a:pt x="724648" y="1118662"/>
                    <a:pt x="735847" y="1118890"/>
                    <a:pt x="746999" y="1119073"/>
                  </a:cubicBezTo>
                  <a:cubicBezTo>
                    <a:pt x="750153" y="1119119"/>
                    <a:pt x="753307" y="1119164"/>
                    <a:pt x="756506" y="1119210"/>
                  </a:cubicBezTo>
                  <a:cubicBezTo>
                    <a:pt x="766105" y="1119393"/>
                    <a:pt x="775703" y="1119530"/>
                    <a:pt x="785348" y="1119667"/>
                  </a:cubicBezTo>
                  <a:cubicBezTo>
                    <a:pt x="806282" y="1119986"/>
                    <a:pt x="827216" y="1120260"/>
                    <a:pt x="848195" y="1120443"/>
                  </a:cubicBezTo>
                  <a:cubicBezTo>
                    <a:pt x="855143" y="1120535"/>
                    <a:pt x="862090" y="1120626"/>
                    <a:pt x="869038" y="1120672"/>
                  </a:cubicBezTo>
                  <a:cubicBezTo>
                    <a:pt x="880282" y="1120763"/>
                    <a:pt x="891526" y="1120900"/>
                    <a:pt x="902770" y="1120991"/>
                  </a:cubicBezTo>
                  <a:cubicBezTo>
                    <a:pt x="915431" y="1121083"/>
                    <a:pt x="928137" y="1121220"/>
                    <a:pt x="940798" y="1121311"/>
                  </a:cubicBezTo>
                  <a:cubicBezTo>
                    <a:pt x="953459" y="1121402"/>
                    <a:pt x="966166" y="1121494"/>
                    <a:pt x="978827" y="1121585"/>
                  </a:cubicBezTo>
                  <a:cubicBezTo>
                    <a:pt x="1019735" y="1121859"/>
                    <a:pt x="1060643" y="1122133"/>
                    <a:pt x="1101505" y="1122498"/>
                  </a:cubicBezTo>
                  <a:cubicBezTo>
                    <a:pt x="1112566" y="1122590"/>
                    <a:pt x="1123673" y="1122681"/>
                    <a:pt x="1134734" y="1122818"/>
                  </a:cubicBezTo>
                  <a:cubicBezTo>
                    <a:pt x="1145796" y="1122910"/>
                    <a:pt x="1156857" y="1123047"/>
                    <a:pt x="1167918" y="1123184"/>
                  </a:cubicBezTo>
                  <a:cubicBezTo>
                    <a:pt x="1167278" y="1145061"/>
                    <a:pt x="1166638" y="1166893"/>
                    <a:pt x="1165998" y="1188770"/>
                  </a:cubicBezTo>
                  <a:cubicBezTo>
                    <a:pt x="1165633" y="1201741"/>
                    <a:pt x="1165221" y="1214712"/>
                    <a:pt x="1164856" y="1227729"/>
                  </a:cubicBezTo>
                  <a:cubicBezTo>
                    <a:pt x="1163941" y="1250794"/>
                    <a:pt x="1162982" y="1273859"/>
                    <a:pt x="1162022" y="1296924"/>
                  </a:cubicBezTo>
                  <a:cubicBezTo>
                    <a:pt x="1159416" y="1360592"/>
                    <a:pt x="1156583" y="1424260"/>
                    <a:pt x="1153612" y="1487928"/>
                  </a:cubicBezTo>
                  <a:cubicBezTo>
                    <a:pt x="1153063" y="1497245"/>
                    <a:pt x="1152606" y="1506700"/>
                    <a:pt x="1152149" y="1516154"/>
                  </a:cubicBezTo>
                  <a:close/>
                  <a:moveTo>
                    <a:pt x="1257733" y="2173114"/>
                  </a:moveTo>
                  <a:cubicBezTo>
                    <a:pt x="1246763" y="2175763"/>
                    <a:pt x="1235656" y="2178047"/>
                    <a:pt x="1224732" y="2180696"/>
                  </a:cubicBezTo>
                  <a:cubicBezTo>
                    <a:pt x="1224138" y="2180879"/>
                    <a:pt x="1223589" y="2181062"/>
                    <a:pt x="1223041" y="2181336"/>
                  </a:cubicBezTo>
                  <a:cubicBezTo>
                    <a:pt x="1222904" y="2181381"/>
                    <a:pt x="1222767" y="2181427"/>
                    <a:pt x="1222675" y="2181518"/>
                  </a:cubicBezTo>
                  <a:cubicBezTo>
                    <a:pt x="1221578" y="2181518"/>
                    <a:pt x="1220436" y="2181518"/>
                    <a:pt x="1219384" y="2181473"/>
                  </a:cubicBezTo>
                  <a:cubicBezTo>
                    <a:pt x="1200187" y="2181153"/>
                    <a:pt x="1181036" y="2180650"/>
                    <a:pt x="1161885" y="2179783"/>
                  </a:cubicBezTo>
                  <a:cubicBezTo>
                    <a:pt x="1161245" y="2179737"/>
                    <a:pt x="1160651" y="2179737"/>
                    <a:pt x="1160056" y="2179691"/>
                  </a:cubicBezTo>
                  <a:cubicBezTo>
                    <a:pt x="1160148" y="2179509"/>
                    <a:pt x="1160239" y="2179372"/>
                    <a:pt x="1160331" y="2179189"/>
                  </a:cubicBezTo>
                  <a:cubicBezTo>
                    <a:pt x="1160696" y="2178550"/>
                    <a:pt x="1160970" y="2177819"/>
                    <a:pt x="1161199" y="2177088"/>
                  </a:cubicBezTo>
                  <a:cubicBezTo>
                    <a:pt x="1161336" y="2176723"/>
                    <a:pt x="1161428" y="2176311"/>
                    <a:pt x="1161519" y="2175900"/>
                  </a:cubicBezTo>
                  <a:cubicBezTo>
                    <a:pt x="1161565" y="2175809"/>
                    <a:pt x="1161565" y="2175718"/>
                    <a:pt x="1161610" y="2175672"/>
                  </a:cubicBezTo>
                  <a:cubicBezTo>
                    <a:pt x="1161702" y="2175307"/>
                    <a:pt x="1161793" y="2174987"/>
                    <a:pt x="1161839" y="2174622"/>
                  </a:cubicBezTo>
                  <a:cubicBezTo>
                    <a:pt x="1161885" y="2174256"/>
                    <a:pt x="1161930" y="2173937"/>
                    <a:pt x="1162022" y="2173571"/>
                  </a:cubicBezTo>
                  <a:cubicBezTo>
                    <a:pt x="1162113" y="2173023"/>
                    <a:pt x="1162205" y="2172429"/>
                    <a:pt x="1162250" y="2171881"/>
                  </a:cubicBezTo>
                  <a:cubicBezTo>
                    <a:pt x="1162296" y="2171470"/>
                    <a:pt x="1162342" y="2171105"/>
                    <a:pt x="1162342" y="2170694"/>
                  </a:cubicBezTo>
                  <a:cubicBezTo>
                    <a:pt x="1162387" y="2169917"/>
                    <a:pt x="1162433" y="2169095"/>
                    <a:pt x="1162433" y="2168273"/>
                  </a:cubicBezTo>
                  <a:cubicBezTo>
                    <a:pt x="1162525" y="2164025"/>
                    <a:pt x="1162205" y="2159732"/>
                    <a:pt x="1162250" y="2156626"/>
                  </a:cubicBezTo>
                  <a:cubicBezTo>
                    <a:pt x="1161930" y="2153521"/>
                    <a:pt x="1162387" y="2149501"/>
                    <a:pt x="1162296" y="2145711"/>
                  </a:cubicBezTo>
                  <a:cubicBezTo>
                    <a:pt x="1162296" y="2145391"/>
                    <a:pt x="1162296" y="2145117"/>
                    <a:pt x="1162250" y="2144843"/>
                  </a:cubicBezTo>
                  <a:cubicBezTo>
                    <a:pt x="1162205" y="2144066"/>
                    <a:pt x="1162159" y="2143290"/>
                    <a:pt x="1162022" y="2142514"/>
                  </a:cubicBezTo>
                  <a:cubicBezTo>
                    <a:pt x="1161976" y="2142194"/>
                    <a:pt x="1161930" y="2141920"/>
                    <a:pt x="1161839" y="2141646"/>
                  </a:cubicBezTo>
                  <a:cubicBezTo>
                    <a:pt x="1161793" y="2141326"/>
                    <a:pt x="1161702" y="2141006"/>
                    <a:pt x="1161610" y="2140732"/>
                  </a:cubicBezTo>
                  <a:cubicBezTo>
                    <a:pt x="1161519" y="2140413"/>
                    <a:pt x="1161428" y="2140139"/>
                    <a:pt x="1161290" y="2139819"/>
                  </a:cubicBezTo>
                  <a:cubicBezTo>
                    <a:pt x="1161199" y="2139499"/>
                    <a:pt x="1161062" y="2139225"/>
                    <a:pt x="1160925" y="2138951"/>
                  </a:cubicBezTo>
                  <a:cubicBezTo>
                    <a:pt x="1160879" y="2138905"/>
                    <a:pt x="1160833" y="2138814"/>
                    <a:pt x="1160833" y="2138723"/>
                  </a:cubicBezTo>
                  <a:cubicBezTo>
                    <a:pt x="1160605" y="2138266"/>
                    <a:pt x="1160331" y="2137855"/>
                    <a:pt x="1159965" y="2137444"/>
                  </a:cubicBezTo>
                  <a:cubicBezTo>
                    <a:pt x="1159782" y="2137215"/>
                    <a:pt x="1159599" y="2136987"/>
                    <a:pt x="1159371" y="2136804"/>
                  </a:cubicBezTo>
                  <a:cubicBezTo>
                    <a:pt x="1159142" y="2136576"/>
                    <a:pt x="1158914" y="2136393"/>
                    <a:pt x="1158639" y="2136211"/>
                  </a:cubicBezTo>
                  <a:cubicBezTo>
                    <a:pt x="1158594" y="2136211"/>
                    <a:pt x="1158594" y="2136165"/>
                    <a:pt x="1158594" y="2136165"/>
                  </a:cubicBezTo>
                  <a:cubicBezTo>
                    <a:pt x="1158959" y="2126482"/>
                    <a:pt x="1159234" y="2116845"/>
                    <a:pt x="1159462" y="2107163"/>
                  </a:cubicBezTo>
                  <a:cubicBezTo>
                    <a:pt x="1159599" y="2102321"/>
                    <a:pt x="1159691" y="2097480"/>
                    <a:pt x="1159736" y="2092684"/>
                  </a:cubicBezTo>
                  <a:cubicBezTo>
                    <a:pt x="1159828" y="2087889"/>
                    <a:pt x="1159828" y="2083093"/>
                    <a:pt x="1159828" y="2078343"/>
                  </a:cubicBezTo>
                  <a:cubicBezTo>
                    <a:pt x="1159828" y="2073730"/>
                    <a:pt x="1159782" y="2069163"/>
                    <a:pt x="1159736" y="2064550"/>
                  </a:cubicBezTo>
                  <a:cubicBezTo>
                    <a:pt x="1157634" y="1933925"/>
                    <a:pt x="1164261" y="1803437"/>
                    <a:pt x="1172489" y="1673086"/>
                  </a:cubicBezTo>
                  <a:cubicBezTo>
                    <a:pt x="1172580" y="1671625"/>
                    <a:pt x="1172672" y="1670118"/>
                    <a:pt x="1172717" y="1668610"/>
                  </a:cubicBezTo>
                  <a:cubicBezTo>
                    <a:pt x="1178888" y="1668702"/>
                    <a:pt x="1185104" y="1668793"/>
                    <a:pt x="1191274" y="1668976"/>
                  </a:cubicBezTo>
                  <a:cubicBezTo>
                    <a:pt x="1198588" y="1669159"/>
                    <a:pt x="1205901" y="1669341"/>
                    <a:pt x="1213214" y="1669570"/>
                  </a:cubicBezTo>
                  <a:cubicBezTo>
                    <a:pt x="1291968" y="1677699"/>
                    <a:pt x="1368710" y="1693457"/>
                    <a:pt x="1446321" y="1710721"/>
                  </a:cubicBezTo>
                  <a:cubicBezTo>
                    <a:pt x="1487504" y="1717663"/>
                    <a:pt x="1527498" y="1729310"/>
                    <a:pt x="1567537" y="1740911"/>
                  </a:cubicBezTo>
                  <a:cubicBezTo>
                    <a:pt x="1570919" y="1741687"/>
                    <a:pt x="1574256" y="1742509"/>
                    <a:pt x="1577593" y="1743377"/>
                  </a:cubicBezTo>
                  <a:cubicBezTo>
                    <a:pt x="1587648" y="1745843"/>
                    <a:pt x="1597613" y="1748538"/>
                    <a:pt x="1607440" y="1751370"/>
                  </a:cubicBezTo>
                  <a:cubicBezTo>
                    <a:pt x="1610731" y="1752283"/>
                    <a:pt x="1613976" y="1753242"/>
                    <a:pt x="1617221" y="1754247"/>
                  </a:cubicBezTo>
                  <a:cubicBezTo>
                    <a:pt x="1619826" y="1755024"/>
                    <a:pt x="1622386" y="1755846"/>
                    <a:pt x="1624945" y="1756622"/>
                  </a:cubicBezTo>
                  <a:cubicBezTo>
                    <a:pt x="1626819" y="1757216"/>
                    <a:pt x="1628739" y="1757810"/>
                    <a:pt x="1630613" y="1758449"/>
                  </a:cubicBezTo>
                  <a:cubicBezTo>
                    <a:pt x="1632716" y="1759089"/>
                    <a:pt x="1634727" y="1759774"/>
                    <a:pt x="1636784" y="1760459"/>
                  </a:cubicBezTo>
                  <a:cubicBezTo>
                    <a:pt x="1640029" y="1761509"/>
                    <a:pt x="1643228" y="1762605"/>
                    <a:pt x="1646428" y="1763747"/>
                  </a:cubicBezTo>
                  <a:cubicBezTo>
                    <a:pt x="1649399" y="1764752"/>
                    <a:pt x="1652324" y="1765757"/>
                    <a:pt x="1655204" y="1766853"/>
                  </a:cubicBezTo>
                  <a:cubicBezTo>
                    <a:pt x="1657626" y="1767721"/>
                    <a:pt x="1660049" y="1768589"/>
                    <a:pt x="1662471" y="1769502"/>
                  </a:cubicBezTo>
                  <a:cubicBezTo>
                    <a:pt x="1664117" y="1770096"/>
                    <a:pt x="1665762" y="1770690"/>
                    <a:pt x="1667408" y="1771329"/>
                  </a:cubicBezTo>
                  <a:cubicBezTo>
                    <a:pt x="1671887" y="1773019"/>
                    <a:pt x="1676366" y="1774755"/>
                    <a:pt x="1680800" y="1776536"/>
                  </a:cubicBezTo>
                  <a:cubicBezTo>
                    <a:pt x="1682400" y="1777129"/>
                    <a:pt x="1683999" y="1777815"/>
                    <a:pt x="1685599" y="1778454"/>
                  </a:cubicBezTo>
                  <a:cubicBezTo>
                    <a:pt x="1688753" y="1779733"/>
                    <a:pt x="1691952" y="1781057"/>
                    <a:pt x="1695106" y="1782428"/>
                  </a:cubicBezTo>
                  <a:cubicBezTo>
                    <a:pt x="1697620" y="1783478"/>
                    <a:pt x="1700180" y="1784574"/>
                    <a:pt x="1702694" y="1785716"/>
                  </a:cubicBezTo>
                  <a:cubicBezTo>
                    <a:pt x="1709230" y="1788548"/>
                    <a:pt x="1715720" y="1791562"/>
                    <a:pt x="1722165" y="1794622"/>
                  </a:cubicBezTo>
                  <a:cubicBezTo>
                    <a:pt x="1721845" y="1795125"/>
                    <a:pt x="1721525" y="1795673"/>
                    <a:pt x="1721159" y="1796175"/>
                  </a:cubicBezTo>
                  <a:cubicBezTo>
                    <a:pt x="1720017" y="1797956"/>
                    <a:pt x="1718874" y="1799692"/>
                    <a:pt x="1717731" y="1801473"/>
                  </a:cubicBezTo>
                  <a:cubicBezTo>
                    <a:pt x="1711195" y="1811430"/>
                    <a:pt x="1704293" y="1821204"/>
                    <a:pt x="1697163" y="1830795"/>
                  </a:cubicBezTo>
                  <a:cubicBezTo>
                    <a:pt x="1695975" y="1832485"/>
                    <a:pt x="1694695" y="1834175"/>
                    <a:pt x="1693415" y="1835819"/>
                  </a:cubicBezTo>
                  <a:cubicBezTo>
                    <a:pt x="1690901" y="1839153"/>
                    <a:pt x="1688342" y="1842488"/>
                    <a:pt x="1685736" y="1845822"/>
                  </a:cubicBezTo>
                  <a:cubicBezTo>
                    <a:pt x="1684456" y="1847512"/>
                    <a:pt x="1683177" y="1849110"/>
                    <a:pt x="1681851" y="1850754"/>
                  </a:cubicBezTo>
                  <a:cubicBezTo>
                    <a:pt x="1680571" y="1852399"/>
                    <a:pt x="1679246" y="1854043"/>
                    <a:pt x="1677920" y="1855641"/>
                  </a:cubicBezTo>
                  <a:cubicBezTo>
                    <a:pt x="1676503" y="1857468"/>
                    <a:pt x="1675041" y="1859204"/>
                    <a:pt x="1673578" y="1860985"/>
                  </a:cubicBezTo>
                  <a:cubicBezTo>
                    <a:pt x="1671338" y="1863725"/>
                    <a:pt x="1669053" y="1866466"/>
                    <a:pt x="1666768" y="1869206"/>
                  </a:cubicBezTo>
                  <a:cubicBezTo>
                    <a:pt x="1650404" y="1888754"/>
                    <a:pt x="1633218" y="1907663"/>
                    <a:pt x="1615804" y="1926297"/>
                  </a:cubicBezTo>
                  <a:cubicBezTo>
                    <a:pt x="1614250" y="1927987"/>
                    <a:pt x="1612650" y="1929677"/>
                    <a:pt x="1611096" y="1931322"/>
                  </a:cubicBezTo>
                  <a:cubicBezTo>
                    <a:pt x="1608217" y="1934382"/>
                    <a:pt x="1605337" y="1937442"/>
                    <a:pt x="1602458" y="1940502"/>
                  </a:cubicBezTo>
                  <a:cubicBezTo>
                    <a:pt x="1599578" y="1943516"/>
                    <a:pt x="1596698" y="1946622"/>
                    <a:pt x="1593773" y="1949636"/>
                  </a:cubicBezTo>
                  <a:cubicBezTo>
                    <a:pt x="1545415" y="1992889"/>
                    <a:pt x="1505649" y="2045367"/>
                    <a:pt x="1452400" y="2083002"/>
                  </a:cubicBezTo>
                  <a:cubicBezTo>
                    <a:pt x="1435077" y="2095242"/>
                    <a:pt x="1418623" y="2108944"/>
                    <a:pt x="1399928" y="2119083"/>
                  </a:cubicBezTo>
                  <a:cubicBezTo>
                    <a:pt x="1354587" y="2140047"/>
                    <a:pt x="1305497" y="2157494"/>
                    <a:pt x="1257733" y="2173114"/>
                  </a:cubicBezTo>
                  <a:close/>
                  <a:moveTo>
                    <a:pt x="1920489" y="1948997"/>
                  </a:moveTo>
                  <a:cubicBezTo>
                    <a:pt x="1916650" y="1951829"/>
                    <a:pt x="1912764" y="1954615"/>
                    <a:pt x="1908834" y="1957355"/>
                  </a:cubicBezTo>
                  <a:cubicBezTo>
                    <a:pt x="1905040" y="1960050"/>
                    <a:pt x="1901292" y="1962653"/>
                    <a:pt x="1897453" y="1965211"/>
                  </a:cubicBezTo>
                  <a:cubicBezTo>
                    <a:pt x="1897178" y="1965394"/>
                    <a:pt x="1896858" y="1965576"/>
                    <a:pt x="1896584" y="1965805"/>
                  </a:cubicBezTo>
                  <a:cubicBezTo>
                    <a:pt x="1892745" y="1968408"/>
                    <a:pt x="1888905" y="1970966"/>
                    <a:pt x="1885066" y="1973523"/>
                  </a:cubicBezTo>
                  <a:cubicBezTo>
                    <a:pt x="1884974" y="1973569"/>
                    <a:pt x="1884883" y="1973615"/>
                    <a:pt x="1884837" y="1973706"/>
                  </a:cubicBezTo>
                  <a:cubicBezTo>
                    <a:pt x="1881135" y="1976127"/>
                    <a:pt x="1877341" y="1978593"/>
                    <a:pt x="1873593" y="1980968"/>
                  </a:cubicBezTo>
                  <a:cubicBezTo>
                    <a:pt x="1872999" y="1981333"/>
                    <a:pt x="1872451" y="1981699"/>
                    <a:pt x="1871902" y="1982019"/>
                  </a:cubicBezTo>
                  <a:cubicBezTo>
                    <a:pt x="1868520" y="1984165"/>
                    <a:pt x="1865183" y="1986266"/>
                    <a:pt x="1861755" y="1988367"/>
                  </a:cubicBezTo>
                  <a:cubicBezTo>
                    <a:pt x="1861298" y="1988687"/>
                    <a:pt x="1860841" y="1988961"/>
                    <a:pt x="1860384" y="1989235"/>
                  </a:cubicBezTo>
                  <a:cubicBezTo>
                    <a:pt x="1856453" y="1991656"/>
                    <a:pt x="1852476" y="1994076"/>
                    <a:pt x="1848454" y="1996451"/>
                  </a:cubicBezTo>
                  <a:cubicBezTo>
                    <a:pt x="1845209" y="1998415"/>
                    <a:pt x="1841964" y="2000288"/>
                    <a:pt x="1838673" y="2002206"/>
                  </a:cubicBezTo>
                  <a:cubicBezTo>
                    <a:pt x="1836388" y="2003531"/>
                    <a:pt x="1834148" y="2004809"/>
                    <a:pt x="1831863" y="2006134"/>
                  </a:cubicBezTo>
                  <a:cubicBezTo>
                    <a:pt x="1830948" y="2006682"/>
                    <a:pt x="1829989" y="2007230"/>
                    <a:pt x="1829029" y="2007732"/>
                  </a:cubicBezTo>
                  <a:cubicBezTo>
                    <a:pt x="1826606" y="2009148"/>
                    <a:pt x="1824138" y="2010519"/>
                    <a:pt x="1821670" y="2011889"/>
                  </a:cubicBezTo>
                  <a:cubicBezTo>
                    <a:pt x="1804758" y="2021343"/>
                    <a:pt x="1787572" y="2030386"/>
                    <a:pt x="1770112" y="2039064"/>
                  </a:cubicBezTo>
                  <a:cubicBezTo>
                    <a:pt x="1766501" y="2040891"/>
                    <a:pt x="1762890" y="2042672"/>
                    <a:pt x="1759234" y="2044408"/>
                  </a:cubicBezTo>
                  <a:cubicBezTo>
                    <a:pt x="1754891" y="2046554"/>
                    <a:pt x="1750503" y="2048655"/>
                    <a:pt x="1746116" y="2050711"/>
                  </a:cubicBezTo>
                  <a:cubicBezTo>
                    <a:pt x="1697072" y="2075968"/>
                    <a:pt x="1647433" y="2100540"/>
                    <a:pt x="1595190" y="2118489"/>
                  </a:cubicBezTo>
                  <a:cubicBezTo>
                    <a:pt x="1537690" y="2136439"/>
                    <a:pt x="1479322" y="2151785"/>
                    <a:pt x="1420268" y="2163751"/>
                  </a:cubicBezTo>
                  <a:cubicBezTo>
                    <a:pt x="1419811" y="2163843"/>
                    <a:pt x="1419354" y="2163980"/>
                    <a:pt x="1418943" y="2164117"/>
                  </a:cubicBezTo>
                  <a:cubicBezTo>
                    <a:pt x="1418211" y="2164345"/>
                    <a:pt x="1417526" y="2164665"/>
                    <a:pt x="1416886" y="2165030"/>
                  </a:cubicBezTo>
                  <a:cubicBezTo>
                    <a:pt x="1416612" y="2165213"/>
                    <a:pt x="1416383" y="2165350"/>
                    <a:pt x="1416109" y="2165533"/>
                  </a:cubicBezTo>
                  <a:cubicBezTo>
                    <a:pt x="1414372" y="2166720"/>
                    <a:pt x="1412955" y="2168273"/>
                    <a:pt x="1411949" y="2170146"/>
                  </a:cubicBezTo>
                  <a:cubicBezTo>
                    <a:pt x="1411492" y="2169917"/>
                    <a:pt x="1410989" y="2169643"/>
                    <a:pt x="1410487" y="2169461"/>
                  </a:cubicBezTo>
                  <a:cubicBezTo>
                    <a:pt x="1410487" y="2169461"/>
                    <a:pt x="1410487" y="2169461"/>
                    <a:pt x="1410441" y="2169461"/>
                  </a:cubicBezTo>
                  <a:cubicBezTo>
                    <a:pt x="1409984" y="2169278"/>
                    <a:pt x="1409527" y="2169141"/>
                    <a:pt x="1409024" y="2169004"/>
                  </a:cubicBezTo>
                  <a:cubicBezTo>
                    <a:pt x="1408841" y="2168958"/>
                    <a:pt x="1408704" y="2168912"/>
                    <a:pt x="1408521" y="2168912"/>
                  </a:cubicBezTo>
                  <a:cubicBezTo>
                    <a:pt x="1408156" y="2168821"/>
                    <a:pt x="1407836" y="2168730"/>
                    <a:pt x="1407470" y="2168730"/>
                  </a:cubicBezTo>
                  <a:cubicBezTo>
                    <a:pt x="1407379" y="2168684"/>
                    <a:pt x="1407242" y="2168684"/>
                    <a:pt x="1407150" y="2168684"/>
                  </a:cubicBezTo>
                  <a:cubicBezTo>
                    <a:pt x="1406647" y="2168593"/>
                    <a:pt x="1406099" y="2168593"/>
                    <a:pt x="1405550" y="2168593"/>
                  </a:cubicBezTo>
                  <a:cubicBezTo>
                    <a:pt x="1404910" y="2168593"/>
                    <a:pt x="1404270" y="2168638"/>
                    <a:pt x="1403631" y="2168730"/>
                  </a:cubicBezTo>
                  <a:cubicBezTo>
                    <a:pt x="1385622" y="2171333"/>
                    <a:pt x="1367568" y="2173937"/>
                    <a:pt x="1349513" y="2176129"/>
                  </a:cubicBezTo>
                  <a:cubicBezTo>
                    <a:pt x="1346039" y="2176586"/>
                    <a:pt x="1342566" y="2176997"/>
                    <a:pt x="1339092" y="2177408"/>
                  </a:cubicBezTo>
                  <a:cubicBezTo>
                    <a:pt x="1336807" y="2177682"/>
                    <a:pt x="1334567" y="2177956"/>
                    <a:pt x="1332281" y="2178184"/>
                  </a:cubicBezTo>
                  <a:cubicBezTo>
                    <a:pt x="1330590" y="2178367"/>
                    <a:pt x="1328991" y="2178550"/>
                    <a:pt x="1327299" y="2178687"/>
                  </a:cubicBezTo>
                  <a:cubicBezTo>
                    <a:pt x="1349925" y="2169872"/>
                    <a:pt x="1373052" y="2162016"/>
                    <a:pt x="1395221" y="2152151"/>
                  </a:cubicBezTo>
                  <a:cubicBezTo>
                    <a:pt x="1396317" y="2151694"/>
                    <a:pt x="1397414" y="2151191"/>
                    <a:pt x="1398511" y="2150689"/>
                  </a:cubicBezTo>
                  <a:cubicBezTo>
                    <a:pt x="1406236" y="2147172"/>
                    <a:pt x="1413823" y="2143427"/>
                    <a:pt x="1421274" y="2139271"/>
                  </a:cubicBezTo>
                  <a:cubicBezTo>
                    <a:pt x="1469358" y="2107254"/>
                    <a:pt x="1515934" y="2072314"/>
                    <a:pt x="1553505" y="2028103"/>
                  </a:cubicBezTo>
                  <a:cubicBezTo>
                    <a:pt x="1610731" y="1973295"/>
                    <a:pt x="1664300" y="1918396"/>
                    <a:pt x="1713800" y="1855778"/>
                  </a:cubicBezTo>
                  <a:cubicBezTo>
                    <a:pt x="1715949" y="1853129"/>
                    <a:pt x="1718051" y="1850480"/>
                    <a:pt x="1720108" y="1847786"/>
                  </a:cubicBezTo>
                  <a:cubicBezTo>
                    <a:pt x="1721434" y="1846096"/>
                    <a:pt x="1722668" y="1844406"/>
                    <a:pt x="1723948" y="1842670"/>
                  </a:cubicBezTo>
                  <a:cubicBezTo>
                    <a:pt x="1726187" y="1839656"/>
                    <a:pt x="1728381" y="1836550"/>
                    <a:pt x="1730529" y="1833490"/>
                  </a:cubicBezTo>
                  <a:cubicBezTo>
                    <a:pt x="1731398" y="1832257"/>
                    <a:pt x="1732266" y="1830978"/>
                    <a:pt x="1733089" y="1829745"/>
                  </a:cubicBezTo>
                  <a:cubicBezTo>
                    <a:pt x="1738117" y="1822391"/>
                    <a:pt x="1742916" y="1814855"/>
                    <a:pt x="1747533" y="1807182"/>
                  </a:cubicBezTo>
                  <a:cubicBezTo>
                    <a:pt x="1747670" y="1807228"/>
                    <a:pt x="1747761" y="1807319"/>
                    <a:pt x="1747898" y="1807365"/>
                  </a:cubicBezTo>
                  <a:cubicBezTo>
                    <a:pt x="1750275" y="1808644"/>
                    <a:pt x="1752652" y="1809877"/>
                    <a:pt x="1755029" y="1811156"/>
                  </a:cubicBezTo>
                  <a:cubicBezTo>
                    <a:pt x="1757497" y="1812480"/>
                    <a:pt x="1760056" y="1813851"/>
                    <a:pt x="1762524" y="1815266"/>
                  </a:cubicBezTo>
                  <a:cubicBezTo>
                    <a:pt x="1798405" y="1833353"/>
                    <a:pt x="1833279" y="1853632"/>
                    <a:pt x="1866920" y="1875646"/>
                  </a:cubicBezTo>
                  <a:cubicBezTo>
                    <a:pt x="1885294" y="1888161"/>
                    <a:pt x="1904217" y="1901908"/>
                    <a:pt x="1922592" y="1916386"/>
                  </a:cubicBezTo>
                  <a:cubicBezTo>
                    <a:pt x="1923323" y="1916889"/>
                    <a:pt x="1924054" y="1917437"/>
                    <a:pt x="1924831" y="1917985"/>
                  </a:cubicBezTo>
                  <a:cubicBezTo>
                    <a:pt x="1927071" y="1919675"/>
                    <a:pt x="1929310" y="1921410"/>
                    <a:pt x="1931550" y="1923192"/>
                  </a:cubicBezTo>
                  <a:cubicBezTo>
                    <a:pt x="1932282" y="1923786"/>
                    <a:pt x="1933013" y="1924379"/>
                    <a:pt x="1933790" y="1924927"/>
                  </a:cubicBezTo>
                  <a:cubicBezTo>
                    <a:pt x="1934567" y="1925521"/>
                    <a:pt x="1935298" y="1926115"/>
                    <a:pt x="1936075" y="1926663"/>
                  </a:cubicBezTo>
                  <a:cubicBezTo>
                    <a:pt x="1936715" y="1927120"/>
                    <a:pt x="1937401" y="1927622"/>
                    <a:pt x="1938041" y="1928079"/>
                  </a:cubicBezTo>
                  <a:cubicBezTo>
                    <a:pt x="1938909" y="1928718"/>
                    <a:pt x="1939823" y="1929358"/>
                    <a:pt x="1940737" y="1929951"/>
                  </a:cubicBezTo>
                  <a:cubicBezTo>
                    <a:pt x="1941514" y="1930454"/>
                    <a:pt x="1942291" y="1930956"/>
                    <a:pt x="1943114" y="1931459"/>
                  </a:cubicBezTo>
                  <a:cubicBezTo>
                    <a:pt x="1943206" y="1931550"/>
                    <a:pt x="1943343" y="1931596"/>
                    <a:pt x="1943434" y="1931641"/>
                  </a:cubicBezTo>
                  <a:cubicBezTo>
                    <a:pt x="1935892" y="1937624"/>
                    <a:pt x="1928214" y="1943379"/>
                    <a:pt x="1920489" y="1948997"/>
                  </a:cubicBezTo>
                  <a:close/>
                  <a:moveTo>
                    <a:pt x="2256849" y="1183472"/>
                  </a:moveTo>
                  <a:cubicBezTo>
                    <a:pt x="2256804" y="1186623"/>
                    <a:pt x="2256712" y="1189866"/>
                    <a:pt x="2256621" y="1193018"/>
                  </a:cubicBezTo>
                  <a:cubicBezTo>
                    <a:pt x="2256575" y="1194068"/>
                    <a:pt x="2256575" y="1195119"/>
                    <a:pt x="2256529" y="1196123"/>
                  </a:cubicBezTo>
                  <a:cubicBezTo>
                    <a:pt x="2256392" y="1201010"/>
                    <a:pt x="2256209" y="1205852"/>
                    <a:pt x="2256026" y="1210693"/>
                  </a:cubicBezTo>
                  <a:cubicBezTo>
                    <a:pt x="2255981" y="1211378"/>
                    <a:pt x="2255981" y="1212063"/>
                    <a:pt x="2255935" y="1212748"/>
                  </a:cubicBezTo>
                  <a:cubicBezTo>
                    <a:pt x="2255844" y="1215032"/>
                    <a:pt x="2255752" y="1217361"/>
                    <a:pt x="2255615" y="1219645"/>
                  </a:cubicBezTo>
                  <a:cubicBezTo>
                    <a:pt x="2255524" y="1222248"/>
                    <a:pt x="2255387" y="1224852"/>
                    <a:pt x="2255250" y="1227455"/>
                  </a:cubicBezTo>
                  <a:cubicBezTo>
                    <a:pt x="2250907" y="1291854"/>
                    <a:pt x="2238749" y="1355705"/>
                    <a:pt x="2223072" y="1418277"/>
                  </a:cubicBezTo>
                  <a:cubicBezTo>
                    <a:pt x="2188700" y="1537164"/>
                    <a:pt x="2145232" y="1654086"/>
                    <a:pt x="2083801" y="1762194"/>
                  </a:cubicBezTo>
                  <a:cubicBezTo>
                    <a:pt x="2065198" y="1795855"/>
                    <a:pt x="2048424" y="1831252"/>
                    <a:pt x="2022828" y="1860437"/>
                  </a:cubicBezTo>
                  <a:cubicBezTo>
                    <a:pt x="2020588" y="1862766"/>
                    <a:pt x="2018348" y="1865050"/>
                    <a:pt x="2016017" y="1867379"/>
                  </a:cubicBezTo>
                  <a:cubicBezTo>
                    <a:pt x="2013732" y="1869663"/>
                    <a:pt x="2011447" y="1871992"/>
                    <a:pt x="2009161" y="1874230"/>
                  </a:cubicBezTo>
                  <a:cubicBezTo>
                    <a:pt x="2007333" y="1876057"/>
                    <a:pt x="2005550" y="1877793"/>
                    <a:pt x="2003722" y="1879528"/>
                  </a:cubicBezTo>
                  <a:cubicBezTo>
                    <a:pt x="2003036" y="1880168"/>
                    <a:pt x="2002397" y="1880853"/>
                    <a:pt x="2001711" y="1881492"/>
                  </a:cubicBezTo>
                  <a:cubicBezTo>
                    <a:pt x="1999563" y="1883548"/>
                    <a:pt x="1997414" y="1885603"/>
                    <a:pt x="1995220" y="1887612"/>
                  </a:cubicBezTo>
                  <a:cubicBezTo>
                    <a:pt x="1993164" y="1889576"/>
                    <a:pt x="1991107" y="1891449"/>
                    <a:pt x="1989004" y="1893322"/>
                  </a:cubicBezTo>
                  <a:cubicBezTo>
                    <a:pt x="1988501" y="1893824"/>
                    <a:pt x="1987999" y="1894235"/>
                    <a:pt x="1987496" y="1894737"/>
                  </a:cubicBezTo>
                  <a:cubicBezTo>
                    <a:pt x="1985485" y="1896610"/>
                    <a:pt x="1983382" y="1898437"/>
                    <a:pt x="1981325" y="1900264"/>
                  </a:cubicBezTo>
                  <a:cubicBezTo>
                    <a:pt x="1979406" y="1901954"/>
                    <a:pt x="1977486" y="1903644"/>
                    <a:pt x="1975566" y="1905334"/>
                  </a:cubicBezTo>
                  <a:cubicBezTo>
                    <a:pt x="1974104" y="1906612"/>
                    <a:pt x="1972687" y="1907846"/>
                    <a:pt x="1971224" y="1909079"/>
                  </a:cubicBezTo>
                  <a:cubicBezTo>
                    <a:pt x="1969807" y="1910312"/>
                    <a:pt x="1968390" y="1911499"/>
                    <a:pt x="1967019" y="1912641"/>
                  </a:cubicBezTo>
                  <a:cubicBezTo>
                    <a:pt x="1966836" y="1912824"/>
                    <a:pt x="1966608" y="1913007"/>
                    <a:pt x="1966425" y="1913144"/>
                  </a:cubicBezTo>
                  <a:cubicBezTo>
                    <a:pt x="1966288" y="1913052"/>
                    <a:pt x="1966196" y="1912961"/>
                    <a:pt x="1966105" y="1912915"/>
                  </a:cubicBezTo>
                  <a:cubicBezTo>
                    <a:pt x="1965694" y="1912596"/>
                    <a:pt x="1965236" y="1912322"/>
                    <a:pt x="1964825" y="1912048"/>
                  </a:cubicBezTo>
                  <a:cubicBezTo>
                    <a:pt x="1964459" y="1911819"/>
                    <a:pt x="1964094" y="1911545"/>
                    <a:pt x="1963774" y="1911317"/>
                  </a:cubicBezTo>
                  <a:cubicBezTo>
                    <a:pt x="1962860" y="1910723"/>
                    <a:pt x="1961900" y="1910129"/>
                    <a:pt x="1960940" y="1909535"/>
                  </a:cubicBezTo>
                  <a:cubicBezTo>
                    <a:pt x="1960346" y="1909170"/>
                    <a:pt x="1959752" y="1908805"/>
                    <a:pt x="1959203" y="1908485"/>
                  </a:cubicBezTo>
                  <a:cubicBezTo>
                    <a:pt x="1958609" y="1908120"/>
                    <a:pt x="1958015" y="1907754"/>
                    <a:pt x="1957466" y="1907389"/>
                  </a:cubicBezTo>
                  <a:cubicBezTo>
                    <a:pt x="1956918" y="1907069"/>
                    <a:pt x="1956369" y="1906704"/>
                    <a:pt x="1955867" y="1906338"/>
                  </a:cubicBezTo>
                  <a:cubicBezTo>
                    <a:pt x="1955044" y="1905836"/>
                    <a:pt x="1954267" y="1905288"/>
                    <a:pt x="1953581" y="1904740"/>
                  </a:cubicBezTo>
                  <a:cubicBezTo>
                    <a:pt x="1925700" y="1883685"/>
                    <a:pt x="1898321" y="1861853"/>
                    <a:pt x="1868611" y="1843401"/>
                  </a:cubicBezTo>
                  <a:cubicBezTo>
                    <a:pt x="1850557" y="1832394"/>
                    <a:pt x="1832274" y="1821569"/>
                    <a:pt x="1813808" y="1811064"/>
                  </a:cubicBezTo>
                  <a:cubicBezTo>
                    <a:pt x="1810014" y="1808918"/>
                    <a:pt x="1806175" y="1806817"/>
                    <a:pt x="1802381" y="1804670"/>
                  </a:cubicBezTo>
                  <a:cubicBezTo>
                    <a:pt x="1798725" y="1802661"/>
                    <a:pt x="1795068" y="1800605"/>
                    <a:pt x="1791412" y="1798641"/>
                  </a:cubicBezTo>
                  <a:cubicBezTo>
                    <a:pt x="1789400" y="1797500"/>
                    <a:pt x="1787389" y="1796449"/>
                    <a:pt x="1785378" y="1795353"/>
                  </a:cubicBezTo>
                  <a:cubicBezTo>
                    <a:pt x="1777562" y="1791151"/>
                    <a:pt x="1769655" y="1786995"/>
                    <a:pt x="1761748" y="1782976"/>
                  </a:cubicBezTo>
                  <a:cubicBezTo>
                    <a:pt x="1770249" y="1767675"/>
                    <a:pt x="1778431" y="1752192"/>
                    <a:pt x="1786749" y="1736755"/>
                  </a:cubicBezTo>
                  <a:cubicBezTo>
                    <a:pt x="1836342" y="1651346"/>
                    <a:pt x="1871536" y="1557762"/>
                    <a:pt x="1890459" y="1460844"/>
                  </a:cubicBezTo>
                  <a:cubicBezTo>
                    <a:pt x="1906960" y="1384296"/>
                    <a:pt x="1924557" y="1307200"/>
                    <a:pt x="1922592" y="1228368"/>
                  </a:cubicBezTo>
                  <a:cubicBezTo>
                    <a:pt x="1922683" y="1216311"/>
                    <a:pt x="1922454" y="1204344"/>
                    <a:pt x="1921997" y="1192378"/>
                  </a:cubicBezTo>
                  <a:cubicBezTo>
                    <a:pt x="1921952" y="1191328"/>
                    <a:pt x="1921906" y="1190231"/>
                    <a:pt x="1921860" y="1189181"/>
                  </a:cubicBezTo>
                  <a:cubicBezTo>
                    <a:pt x="1921769" y="1187034"/>
                    <a:pt x="1921677" y="1184842"/>
                    <a:pt x="1921540" y="1182695"/>
                  </a:cubicBezTo>
                  <a:cubicBezTo>
                    <a:pt x="1921129" y="1174474"/>
                    <a:pt x="1920580" y="1166299"/>
                    <a:pt x="1919986" y="1158123"/>
                  </a:cubicBezTo>
                  <a:cubicBezTo>
                    <a:pt x="1922454" y="1158169"/>
                    <a:pt x="1924923" y="1158215"/>
                    <a:pt x="1927391" y="1158260"/>
                  </a:cubicBezTo>
                  <a:cubicBezTo>
                    <a:pt x="1952438" y="1158717"/>
                    <a:pt x="1977486" y="1159174"/>
                    <a:pt x="2002534" y="1159768"/>
                  </a:cubicBezTo>
                  <a:cubicBezTo>
                    <a:pt x="2020542" y="1160179"/>
                    <a:pt x="2038551" y="1160635"/>
                    <a:pt x="2056560" y="1161138"/>
                  </a:cubicBezTo>
                  <a:cubicBezTo>
                    <a:pt x="2067941" y="1161457"/>
                    <a:pt x="2079322" y="1161823"/>
                    <a:pt x="2090703" y="1162188"/>
                  </a:cubicBezTo>
                  <a:cubicBezTo>
                    <a:pt x="2099250" y="1162508"/>
                    <a:pt x="2107843" y="1162782"/>
                    <a:pt x="2116391" y="1163102"/>
                  </a:cubicBezTo>
                  <a:cubicBezTo>
                    <a:pt x="2121099" y="1163284"/>
                    <a:pt x="2125852" y="1163467"/>
                    <a:pt x="2130560" y="1163695"/>
                  </a:cubicBezTo>
                  <a:cubicBezTo>
                    <a:pt x="2151403" y="1164563"/>
                    <a:pt x="2172199" y="1165522"/>
                    <a:pt x="2193042" y="1166710"/>
                  </a:cubicBezTo>
                  <a:cubicBezTo>
                    <a:pt x="2213884" y="1166756"/>
                    <a:pt x="2234773" y="1166025"/>
                    <a:pt x="2255615" y="1165248"/>
                  </a:cubicBezTo>
                  <a:cubicBezTo>
                    <a:pt x="2255981" y="1165203"/>
                    <a:pt x="2256392" y="1165111"/>
                    <a:pt x="2256758" y="1165020"/>
                  </a:cubicBezTo>
                  <a:cubicBezTo>
                    <a:pt x="2256941" y="1164974"/>
                    <a:pt x="2257078" y="1164929"/>
                    <a:pt x="2257215" y="1164883"/>
                  </a:cubicBezTo>
                  <a:cubicBezTo>
                    <a:pt x="2257032" y="1171003"/>
                    <a:pt x="2256941" y="1177215"/>
                    <a:pt x="2256849" y="1183472"/>
                  </a:cubicBezTo>
                  <a:close/>
                  <a:moveTo>
                    <a:pt x="2257215" y="1138804"/>
                  </a:moveTo>
                  <a:cubicBezTo>
                    <a:pt x="2243503" y="1134328"/>
                    <a:pt x="2219232" y="1139991"/>
                    <a:pt x="2205520" y="1138667"/>
                  </a:cubicBezTo>
                  <a:cubicBezTo>
                    <a:pt x="2139244" y="1135470"/>
                    <a:pt x="2072832" y="1133506"/>
                    <a:pt x="2006419" y="1131953"/>
                  </a:cubicBezTo>
                  <a:cubicBezTo>
                    <a:pt x="1997369" y="1131724"/>
                    <a:pt x="1988319" y="1131542"/>
                    <a:pt x="1979269" y="1131359"/>
                  </a:cubicBezTo>
                  <a:cubicBezTo>
                    <a:pt x="1970630" y="1131176"/>
                    <a:pt x="1961946" y="1130994"/>
                    <a:pt x="1953307" y="1130765"/>
                  </a:cubicBezTo>
                  <a:cubicBezTo>
                    <a:pt x="1941286" y="1130537"/>
                    <a:pt x="1929265" y="1130263"/>
                    <a:pt x="1917244" y="1130035"/>
                  </a:cubicBezTo>
                  <a:cubicBezTo>
                    <a:pt x="1916650" y="1124828"/>
                    <a:pt x="1916055" y="1119621"/>
                    <a:pt x="1915416" y="1114460"/>
                  </a:cubicBezTo>
                  <a:cubicBezTo>
                    <a:pt x="1915141" y="1112039"/>
                    <a:pt x="1914821" y="1109664"/>
                    <a:pt x="1914501" y="1107289"/>
                  </a:cubicBezTo>
                  <a:cubicBezTo>
                    <a:pt x="1914273" y="1105143"/>
                    <a:pt x="1913953" y="1103042"/>
                    <a:pt x="1913679" y="1100941"/>
                  </a:cubicBezTo>
                  <a:cubicBezTo>
                    <a:pt x="1911485" y="1084727"/>
                    <a:pt x="1909017" y="1068559"/>
                    <a:pt x="1906183" y="1052436"/>
                  </a:cubicBezTo>
                  <a:cubicBezTo>
                    <a:pt x="1905451" y="1048280"/>
                    <a:pt x="1904720" y="1044124"/>
                    <a:pt x="1903989" y="1039967"/>
                  </a:cubicBezTo>
                  <a:cubicBezTo>
                    <a:pt x="1903532" y="1037592"/>
                    <a:pt x="1903120" y="1035217"/>
                    <a:pt x="1902663" y="1032842"/>
                  </a:cubicBezTo>
                  <a:cubicBezTo>
                    <a:pt x="1901749" y="1027955"/>
                    <a:pt x="1900835" y="1023114"/>
                    <a:pt x="1899921" y="1018227"/>
                  </a:cubicBezTo>
                  <a:cubicBezTo>
                    <a:pt x="1897407" y="1005302"/>
                    <a:pt x="1894756" y="992422"/>
                    <a:pt x="1892013" y="979588"/>
                  </a:cubicBezTo>
                  <a:cubicBezTo>
                    <a:pt x="1891373" y="976573"/>
                    <a:pt x="1890734" y="973467"/>
                    <a:pt x="1890048" y="970407"/>
                  </a:cubicBezTo>
                  <a:cubicBezTo>
                    <a:pt x="1886711" y="954970"/>
                    <a:pt x="1883238" y="939532"/>
                    <a:pt x="1879672" y="924141"/>
                  </a:cubicBezTo>
                  <a:cubicBezTo>
                    <a:pt x="1869114" y="879518"/>
                    <a:pt x="1861435" y="834165"/>
                    <a:pt x="1845849" y="790958"/>
                  </a:cubicBezTo>
                  <a:cubicBezTo>
                    <a:pt x="1830309" y="749122"/>
                    <a:pt x="1812391" y="708199"/>
                    <a:pt x="1795434" y="666910"/>
                  </a:cubicBezTo>
                  <a:cubicBezTo>
                    <a:pt x="1794017" y="663485"/>
                    <a:pt x="1792646" y="660059"/>
                    <a:pt x="1791183" y="656634"/>
                  </a:cubicBezTo>
                  <a:cubicBezTo>
                    <a:pt x="1789675" y="653026"/>
                    <a:pt x="1788166" y="649417"/>
                    <a:pt x="1786612" y="645809"/>
                  </a:cubicBezTo>
                  <a:cubicBezTo>
                    <a:pt x="1785241" y="642612"/>
                    <a:pt x="1783870" y="639415"/>
                    <a:pt x="1782407" y="636218"/>
                  </a:cubicBezTo>
                  <a:cubicBezTo>
                    <a:pt x="1782270" y="635898"/>
                    <a:pt x="1782133" y="635579"/>
                    <a:pt x="1781996" y="635259"/>
                  </a:cubicBezTo>
                  <a:cubicBezTo>
                    <a:pt x="1780625" y="632153"/>
                    <a:pt x="1779253" y="629093"/>
                    <a:pt x="1777882" y="626079"/>
                  </a:cubicBezTo>
                  <a:cubicBezTo>
                    <a:pt x="1776282" y="622516"/>
                    <a:pt x="1774637" y="618954"/>
                    <a:pt x="1772992" y="615437"/>
                  </a:cubicBezTo>
                  <a:cubicBezTo>
                    <a:pt x="1771849" y="613016"/>
                    <a:pt x="1770706" y="610550"/>
                    <a:pt x="1769563" y="608129"/>
                  </a:cubicBezTo>
                  <a:cubicBezTo>
                    <a:pt x="1767598" y="604064"/>
                    <a:pt x="1765678" y="599999"/>
                    <a:pt x="1763667" y="595934"/>
                  </a:cubicBezTo>
                  <a:cubicBezTo>
                    <a:pt x="1762022" y="592646"/>
                    <a:pt x="1760376" y="589266"/>
                    <a:pt x="1758731" y="586023"/>
                  </a:cubicBezTo>
                  <a:cubicBezTo>
                    <a:pt x="1757588" y="583740"/>
                    <a:pt x="1756445" y="581410"/>
                    <a:pt x="1755211" y="579172"/>
                  </a:cubicBezTo>
                  <a:cubicBezTo>
                    <a:pt x="1754251" y="577209"/>
                    <a:pt x="1753246" y="575290"/>
                    <a:pt x="1752240" y="573372"/>
                  </a:cubicBezTo>
                  <a:cubicBezTo>
                    <a:pt x="1750915" y="570814"/>
                    <a:pt x="1749589" y="568302"/>
                    <a:pt x="1748264" y="565790"/>
                  </a:cubicBezTo>
                  <a:cubicBezTo>
                    <a:pt x="1747715" y="564740"/>
                    <a:pt x="1747167" y="563689"/>
                    <a:pt x="1746573" y="562639"/>
                  </a:cubicBezTo>
                  <a:cubicBezTo>
                    <a:pt x="1745521" y="560629"/>
                    <a:pt x="1744424" y="558574"/>
                    <a:pt x="1743282" y="556519"/>
                  </a:cubicBezTo>
                  <a:cubicBezTo>
                    <a:pt x="1741545" y="553276"/>
                    <a:pt x="1739717" y="550033"/>
                    <a:pt x="1737934" y="546790"/>
                  </a:cubicBezTo>
                  <a:cubicBezTo>
                    <a:pt x="1736106" y="543548"/>
                    <a:pt x="1734323" y="540350"/>
                    <a:pt x="1732449" y="537153"/>
                  </a:cubicBezTo>
                  <a:cubicBezTo>
                    <a:pt x="1730758" y="534185"/>
                    <a:pt x="1729067" y="531216"/>
                    <a:pt x="1727330" y="528293"/>
                  </a:cubicBezTo>
                  <a:cubicBezTo>
                    <a:pt x="1725090" y="524456"/>
                    <a:pt x="1722805" y="520665"/>
                    <a:pt x="1720474" y="516874"/>
                  </a:cubicBezTo>
                  <a:cubicBezTo>
                    <a:pt x="1718783" y="514088"/>
                    <a:pt x="1717091" y="511302"/>
                    <a:pt x="1715400" y="508562"/>
                  </a:cubicBezTo>
                  <a:cubicBezTo>
                    <a:pt x="1729432" y="503310"/>
                    <a:pt x="1743373" y="497920"/>
                    <a:pt x="1757268" y="492348"/>
                  </a:cubicBezTo>
                  <a:cubicBezTo>
                    <a:pt x="1817739" y="468735"/>
                    <a:pt x="1879764" y="448182"/>
                    <a:pt x="1936395" y="415891"/>
                  </a:cubicBezTo>
                  <a:cubicBezTo>
                    <a:pt x="1939320" y="414339"/>
                    <a:pt x="1942246" y="412786"/>
                    <a:pt x="1945171" y="411233"/>
                  </a:cubicBezTo>
                  <a:cubicBezTo>
                    <a:pt x="1945217" y="411187"/>
                    <a:pt x="1945262" y="411187"/>
                    <a:pt x="1945308" y="411141"/>
                  </a:cubicBezTo>
                  <a:cubicBezTo>
                    <a:pt x="1947731" y="409817"/>
                    <a:pt x="1950199" y="408492"/>
                    <a:pt x="1952576" y="407122"/>
                  </a:cubicBezTo>
                  <a:cubicBezTo>
                    <a:pt x="1964962" y="400180"/>
                    <a:pt x="1977166" y="392918"/>
                    <a:pt x="1989461" y="385747"/>
                  </a:cubicBezTo>
                  <a:cubicBezTo>
                    <a:pt x="1997186" y="394562"/>
                    <a:pt x="2004819" y="403377"/>
                    <a:pt x="2012224" y="412466"/>
                  </a:cubicBezTo>
                  <a:cubicBezTo>
                    <a:pt x="2013183" y="413653"/>
                    <a:pt x="2014143" y="414795"/>
                    <a:pt x="2015057" y="415983"/>
                  </a:cubicBezTo>
                  <a:cubicBezTo>
                    <a:pt x="2023376" y="426351"/>
                    <a:pt x="2031421" y="437129"/>
                    <a:pt x="2039191" y="448776"/>
                  </a:cubicBezTo>
                  <a:cubicBezTo>
                    <a:pt x="2058205" y="479651"/>
                    <a:pt x="2078728" y="509430"/>
                    <a:pt x="2100393" y="538569"/>
                  </a:cubicBezTo>
                  <a:cubicBezTo>
                    <a:pt x="2151128" y="620415"/>
                    <a:pt x="2199487" y="705824"/>
                    <a:pt x="2227734" y="798357"/>
                  </a:cubicBezTo>
                  <a:cubicBezTo>
                    <a:pt x="2238064" y="834119"/>
                    <a:pt x="2242086" y="871160"/>
                    <a:pt x="2246794" y="908018"/>
                  </a:cubicBezTo>
                  <a:cubicBezTo>
                    <a:pt x="2252781" y="954970"/>
                    <a:pt x="2258175" y="1002104"/>
                    <a:pt x="2257078" y="1049559"/>
                  </a:cubicBezTo>
                  <a:cubicBezTo>
                    <a:pt x="2256941" y="1068193"/>
                    <a:pt x="2257032" y="1086919"/>
                    <a:pt x="2257123" y="1105599"/>
                  </a:cubicBezTo>
                  <a:cubicBezTo>
                    <a:pt x="2257169" y="1116470"/>
                    <a:pt x="2257215" y="1127385"/>
                    <a:pt x="2257215" y="1138301"/>
                  </a:cubicBezTo>
                  <a:cubicBezTo>
                    <a:pt x="2257215" y="1138438"/>
                    <a:pt x="2257215" y="1138621"/>
                    <a:pt x="2257215" y="113880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58" name="Google Shape;58;p2"/>
          <p:cNvGrpSpPr/>
          <p:nvPr/>
        </p:nvGrpSpPr>
        <p:grpSpPr>
          <a:xfrm rot="974100">
            <a:off x="7206517" y="-68647"/>
            <a:ext cx="1263323" cy="1321681"/>
            <a:chOff x="14412531" y="-139060"/>
            <a:chExt cx="2526443" cy="2643151"/>
          </a:xfrm>
        </p:grpSpPr>
        <p:sp>
          <p:nvSpPr>
            <p:cNvPr id="59" name="Google Shape;59;p2"/>
            <p:cNvSpPr/>
            <p:nvPr/>
          </p:nvSpPr>
          <p:spPr>
            <a:xfrm>
              <a:off x="14412531" y="-139060"/>
              <a:ext cx="2526443" cy="542190"/>
            </a:xfrm>
            <a:custGeom>
              <a:avLst/>
              <a:gdLst/>
              <a:ahLst/>
              <a:cxnLst/>
              <a:rect l="l" t="t" r="r" b="b"/>
              <a:pathLst>
                <a:path w="2526443" h="542190" extrusionOk="0">
                  <a:moveTo>
                    <a:pt x="2495851" y="538331"/>
                  </a:moveTo>
                  <a:cubicBezTo>
                    <a:pt x="2427686" y="490861"/>
                    <a:pt x="2358832" y="443972"/>
                    <a:pt x="2293258" y="392854"/>
                  </a:cubicBezTo>
                  <a:cubicBezTo>
                    <a:pt x="2235140" y="346969"/>
                    <a:pt x="2171946" y="308327"/>
                    <a:pt x="2109915" y="268205"/>
                  </a:cubicBezTo>
                  <a:cubicBezTo>
                    <a:pt x="1977655" y="193986"/>
                    <a:pt x="1831488" y="147255"/>
                    <a:pt x="1686590" y="104173"/>
                  </a:cubicBezTo>
                  <a:cubicBezTo>
                    <a:pt x="1652005" y="95239"/>
                    <a:pt x="1619852" y="90375"/>
                    <a:pt x="1585162" y="84772"/>
                  </a:cubicBezTo>
                  <a:cubicBezTo>
                    <a:pt x="1493569" y="67962"/>
                    <a:pt x="1400496" y="46923"/>
                    <a:pt x="1307423" y="42746"/>
                  </a:cubicBezTo>
                  <a:cubicBezTo>
                    <a:pt x="1200441" y="34606"/>
                    <a:pt x="1092931" y="37355"/>
                    <a:pt x="986267" y="49037"/>
                  </a:cubicBezTo>
                  <a:cubicBezTo>
                    <a:pt x="925082" y="54270"/>
                    <a:pt x="863157" y="54799"/>
                    <a:pt x="803030" y="68226"/>
                  </a:cubicBezTo>
                  <a:cubicBezTo>
                    <a:pt x="680501" y="100684"/>
                    <a:pt x="554270" y="124683"/>
                    <a:pt x="437770" y="175854"/>
                  </a:cubicBezTo>
                  <a:cubicBezTo>
                    <a:pt x="362254" y="209633"/>
                    <a:pt x="287743" y="246848"/>
                    <a:pt x="222538" y="298389"/>
                  </a:cubicBezTo>
                  <a:cubicBezTo>
                    <a:pt x="143373" y="351251"/>
                    <a:pt x="72881" y="414475"/>
                    <a:pt x="7783" y="483302"/>
                  </a:cubicBezTo>
                  <a:cubicBezTo>
                    <a:pt x="7677" y="485998"/>
                    <a:pt x="3816" y="487266"/>
                    <a:pt x="1648" y="485575"/>
                  </a:cubicBezTo>
                  <a:cubicBezTo>
                    <a:pt x="-1102" y="483302"/>
                    <a:pt x="220" y="478068"/>
                    <a:pt x="1119" y="475478"/>
                  </a:cubicBezTo>
                  <a:cubicBezTo>
                    <a:pt x="25710" y="415215"/>
                    <a:pt x="80866" y="374617"/>
                    <a:pt x="126662" y="330794"/>
                  </a:cubicBezTo>
                  <a:cubicBezTo>
                    <a:pt x="167329" y="297807"/>
                    <a:pt x="209529" y="266724"/>
                    <a:pt x="251835" y="235747"/>
                  </a:cubicBezTo>
                  <a:cubicBezTo>
                    <a:pt x="341101" y="176753"/>
                    <a:pt x="439198" y="130868"/>
                    <a:pt x="541050" y="98358"/>
                  </a:cubicBezTo>
                  <a:cubicBezTo>
                    <a:pt x="633277" y="73724"/>
                    <a:pt x="725028" y="46394"/>
                    <a:pt x="818418" y="26782"/>
                  </a:cubicBezTo>
                  <a:cubicBezTo>
                    <a:pt x="863686" y="18483"/>
                    <a:pt x="911492" y="16580"/>
                    <a:pt x="957076" y="13408"/>
                  </a:cubicBezTo>
                  <a:cubicBezTo>
                    <a:pt x="1010117" y="8967"/>
                    <a:pt x="1062947" y="2835"/>
                    <a:pt x="1116147" y="1249"/>
                  </a:cubicBezTo>
                  <a:cubicBezTo>
                    <a:pt x="1212657" y="-2504"/>
                    <a:pt x="1309379" y="2360"/>
                    <a:pt x="1405202" y="13672"/>
                  </a:cubicBezTo>
                  <a:cubicBezTo>
                    <a:pt x="1470671" y="22077"/>
                    <a:pt x="1534765" y="38147"/>
                    <a:pt x="1599916" y="48508"/>
                  </a:cubicBezTo>
                  <a:cubicBezTo>
                    <a:pt x="1706527" y="62887"/>
                    <a:pt x="1807427" y="101582"/>
                    <a:pt x="1908750" y="136101"/>
                  </a:cubicBezTo>
                  <a:cubicBezTo>
                    <a:pt x="1977867" y="161898"/>
                    <a:pt x="2046456" y="189968"/>
                    <a:pt x="2111501" y="224752"/>
                  </a:cubicBezTo>
                  <a:cubicBezTo>
                    <a:pt x="2164648" y="256681"/>
                    <a:pt x="2216367" y="290988"/>
                    <a:pt x="2267504" y="326036"/>
                  </a:cubicBezTo>
                  <a:cubicBezTo>
                    <a:pt x="2336146" y="377735"/>
                    <a:pt x="2405422" y="428536"/>
                    <a:pt x="2475385" y="478333"/>
                  </a:cubicBezTo>
                  <a:cubicBezTo>
                    <a:pt x="2493048" y="493927"/>
                    <a:pt x="2540008" y="507407"/>
                    <a:pt x="2522662" y="534842"/>
                  </a:cubicBezTo>
                  <a:cubicBezTo>
                    <a:pt x="2519014" y="539653"/>
                    <a:pt x="2513302" y="542190"/>
                    <a:pt x="2507538" y="542190"/>
                  </a:cubicBezTo>
                  <a:cubicBezTo>
                    <a:pt x="2503413" y="542190"/>
                    <a:pt x="2499288" y="540922"/>
                    <a:pt x="2495851" y="53833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0" name="Google Shape;60;p2"/>
            <p:cNvSpPr/>
            <p:nvPr/>
          </p:nvSpPr>
          <p:spPr>
            <a:xfrm>
              <a:off x="14412730" y="338366"/>
              <a:ext cx="197387" cy="336792"/>
            </a:xfrm>
            <a:custGeom>
              <a:avLst/>
              <a:gdLst/>
              <a:ahLst/>
              <a:cxnLst/>
              <a:rect l="l" t="t" r="r" b="b"/>
              <a:pathLst>
                <a:path w="197387" h="336792" extrusionOk="0">
                  <a:moveTo>
                    <a:pt x="176491" y="336528"/>
                  </a:moveTo>
                  <a:cubicBezTo>
                    <a:pt x="161737" y="333462"/>
                    <a:pt x="155973" y="316282"/>
                    <a:pt x="147776" y="305340"/>
                  </a:cubicBezTo>
                  <a:cubicBezTo>
                    <a:pt x="133392" y="282133"/>
                    <a:pt x="122234" y="257182"/>
                    <a:pt x="110018" y="232759"/>
                  </a:cubicBezTo>
                  <a:cubicBezTo>
                    <a:pt x="91509" y="193165"/>
                    <a:pt x="65914" y="157536"/>
                    <a:pt x="46665" y="118312"/>
                  </a:cubicBezTo>
                  <a:cubicBezTo>
                    <a:pt x="42222" y="104092"/>
                    <a:pt x="-21131" y="-3958"/>
                    <a:pt x="7320" y="112"/>
                  </a:cubicBezTo>
                  <a:cubicBezTo>
                    <a:pt x="12978" y="1751"/>
                    <a:pt x="16257" y="7989"/>
                    <a:pt x="19271" y="12588"/>
                  </a:cubicBezTo>
                  <a:cubicBezTo>
                    <a:pt x="40847" y="45257"/>
                    <a:pt x="58299" y="80251"/>
                    <a:pt x="78553" y="113766"/>
                  </a:cubicBezTo>
                  <a:cubicBezTo>
                    <a:pt x="109912" y="160972"/>
                    <a:pt x="138839" y="209394"/>
                    <a:pt x="163799" y="260354"/>
                  </a:cubicBezTo>
                  <a:cubicBezTo>
                    <a:pt x="172578" y="276741"/>
                    <a:pt x="182361" y="292388"/>
                    <a:pt x="193572" y="307137"/>
                  </a:cubicBezTo>
                  <a:cubicBezTo>
                    <a:pt x="196428" y="311207"/>
                    <a:pt x="197908" y="315859"/>
                    <a:pt x="197221" y="320881"/>
                  </a:cubicBezTo>
                  <a:cubicBezTo>
                    <a:pt x="196216" y="329868"/>
                    <a:pt x="187914" y="336793"/>
                    <a:pt x="179029" y="336793"/>
                  </a:cubicBezTo>
                  <a:cubicBezTo>
                    <a:pt x="178183" y="336687"/>
                    <a:pt x="177337" y="336634"/>
                    <a:pt x="176491" y="3365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1" name="Google Shape;61;p2"/>
            <p:cNvSpPr/>
            <p:nvPr/>
          </p:nvSpPr>
          <p:spPr>
            <a:xfrm>
              <a:off x="14597258" y="273364"/>
              <a:ext cx="2078080" cy="551976"/>
            </a:xfrm>
            <a:custGeom>
              <a:avLst/>
              <a:gdLst/>
              <a:ahLst/>
              <a:cxnLst/>
              <a:rect l="l" t="t" r="r" b="b"/>
              <a:pathLst>
                <a:path w="2078080" h="551976" extrusionOk="0">
                  <a:moveTo>
                    <a:pt x="2059297" y="551924"/>
                  </a:moveTo>
                  <a:cubicBezTo>
                    <a:pt x="2042163" y="550602"/>
                    <a:pt x="2033649" y="532153"/>
                    <a:pt x="2019794" y="523960"/>
                  </a:cubicBezTo>
                  <a:cubicBezTo>
                    <a:pt x="1978757" y="495308"/>
                    <a:pt x="1945282" y="458780"/>
                    <a:pt x="1909798" y="423997"/>
                  </a:cubicBezTo>
                  <a:cubicBezTo>
                    <a:pt x="1841844" y="370817"/>
                    <a:pt x="1771987" y="320228"/>
                    <a:pt x="1696946" y="277304"/>
                  </a:cubicBezTo>
                  <a:cubicBezTo>
                    <a:pt x="1600806" y="219948"/>
                    <a:pt x="1506675" y="155456"/>
                    <a:pt x="1404771" y="109201"/>
                  </a:cubicBezTo>
                  <a:cubicBezTo>
                    <a:pt x="1329783" y="79863"/>
                    <a:pt x="1254584" y="57290"/>
                    <a:pt x="1174467" y="49150"/>
                  </a:cubicBezTo>
                  <a:cubicBezTo>
                    <a:pt x="1115821" y="38049"/>
                    <a:pt x="1061405" y="36040"/>
                    <a:pt x="1002916" y="39793"/>
                  </a:cubicBezTo>
                  <a:cubicBezTo>
                    <a:pt x="841519" y="38894"/>
                    <a:pt x="686045" y="78805"/>
                    <a:pt x="534272" y="127650"/>
                  </a:cubicBezTo>
                  <a:cubicBezTo>
                    <a:pt x="442891" y="161429"/>
                    <a:pt x="355793" y="206045"/>
                    <a:pt x="266686" y="245428"/>
                  </a:cubicBezTo>
                  <a:cubicBezTo>
                    <a:pt x="202963" y="278995"/>
                    <a:pt x="137494" y="308810"/>
                    <a:pt x="76891" y="347664"/>
                  </a:cubicBezTo>
                  <a:cubicBezTo>
                    <a:pt x="59863" y="357866"/>
                    <a:pt x="3860" y="406922"/>
                    <a:pt x="106" y="379434"/>
                  </a:cubicBezTo>
                  <a:cubicBezTo>
                    <a:pt x="53" y="379434"/>
                    <a:pt x="53" y="379434"/>
                    <a:pt x="0" y="379434"/>
                  </a:cubicBezTo>
                  <a:cubicBezTo>
                    <a:pt x="47277" y="330060"/>
                    <a:pt x="107510" y="293955"/>
                    <a:pt x="167162" y="260705"/>
                  </a:cubicBezTo>
                  <a:cubicBezTo>
                    <a:pt x="234798" y="223860"/>
                    <a:pt x="303704" y="189975"/>
                    <a:pt x="373932" y="158522"/>
                  </a:cubicBezTo>
                  <a:cubicBezTo>
                    <a:pt x="491701" y="99527"/>
                    <a:pt x="617139" y="56709"/>
                    <a:pt x="746489" y="31758"/>
                  </a:cubicBezTo>
                  <a:cubicBezTo>
                    <a:pt x="830572" y="10930"/>
                    <a:pt x="916454" y="1732"/>
                    <a:pt x="1002969" y="1838"/>
                  </a:cubicBezTo>
                  <a:cubicBezTo>
                    <a:pt x="1068967" y="-3290"/>
                    <a:pt x="1134329" y="2789"/>
                    <a:pt x="1199322" y="14155"/>
                  </a:cubicBezTo>
                  <a:cubicBezTo>
                    <a:pt x="1325447" y="30013"/>
                    <a:pt x="1446389" y="77590"/>
                    <a:pt x="1553317" y="145571"/>
                  </a:cubicBezTo>
                  <a:cubicBezTo>
                    <a:pt x="1624920" y="187861"/>
                    <a:pt x="1695889" y="231155"/>
                    <a:pt x="1766540" y="275136"/>
                  </a:cubicBezTo>
                  <a:cubicBezTo>
                    <a:pt x="1811437" y="302519"/>
                    <a:pt x="1854589" y="332333"/>
                    <a:pt x="1895308" y="365531"/>
                  </a:cubicBezTo>
                  <a:cubicBezTo>
                    <a:pt x="1919582" y="382341"/>
                    <a:pt x="1942956" y="400420"/>
                    <a:pt x="1962787" y="422411"/>
                  </a:cubicBezTo>
                  <a:cubicBezTo>
                    <a:pt x="1987165" y="450058"/>
                    <a:pt x="2015722" y="473000"/>
                    <a:pt x="2045019" y="495202"/>
                  </a:cubicBezTo>
                  <a:cubicBezTo>
                    <a:pt x="2055860" y="503978"/>
                    <a:pt x="2066912" y="512964"/>
                    <a:pt x="2075585" y="523801"/>
                  </a:cubicBezTo>
                  <a:cubicBezTo>
                    <a:pt x="2082618" y="535431"/>
                    <a:pt x="2073945" y="551977"/>
                    <a:pt x="2060090" y="551977"/>
                  </a:cubicBezTo>
                  <a:cubicBezTo>
                    <a:pt x="2059773" y="551924"/>
                    <a:pt x="2059562" y="551924"/>
                    <a:pt x="2059297" y="5519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2" name="Google Shape;62;p2"/>
            <p:cNvSpPr/>
            <p:nvPr/>
          </p:nvSpPr>
          <p:spPr>
            <a:xfrm>
              <a:off x="14687369" y="551606"/>
              <a:ext cx="1908418" cy="425555"/>
            </a:xfrm>
            <a:custGeom>
              <a:avLst/>
              <a:gdLst/>
              <a:ahLst/>
              <a:cxnLst/>
              <a:rect l="l" t="t" r="r" b="b"/>
              <a:pathLst>
                <a:path w="1908418" h="425555" extrusionOk="0">
                  <a:moveTo>
                    <a:pt x="1882141" y="423864"/>
                  </a:moveTo>
                  <a:cubicBezTo>
                    <a:pt x="1862681" y="413291"/>
                    <a:pt x="1846974" y="389926"/>
                    <a:pt x="1830739" y="376869"/>
                  </a:cubicBezTo>
                  <a:cubicBezTo>
                    <a:pt x="1751363" y="312113"/>
                    <a:pt x="1664371" y="261153"/>
                    <a:pt x="1573255" y="215639"/>
                  </a:cubicBezTo>
                  <a:cubicBezTo>
                    <a:pt x="1416088" y="118372"/>
                    <a:pt x="1233908" y="67413"/>
                    <a:pt x="1049929" y="57475"/>
                  </a:cubicBezTo>
                  <a:cubicBezTo>
                    <a:pt x="835544" y="24383"/>
                    <a:pt x="611692" y="28030"/>
                    <a:pt x="407143" y="105896"/>
                  </a:cubicBezTo>
                  <a:cubicBezTo>
                    <a:pt x="331468" y="134548"/>
                    <a:pt x="254365" y="159446"/>
                    <a:pt x="180436" y="192485"/>
                  </a:cubicBezTo>
                  <a:cubicBezTo>
                    <a:pt x="130885" y="215110"/>
                    <a:pt x="79642" y="239215"/>
                    <a:pt x="31466" y="263268"/>
                  </a:cubicBezTo>
                  <a:cubicBezTo>
                    <a:pt x="23639" y="266863"/>
                    <a:pt x="17452" y="271673"/>
                    <a:pt x="8726" y="271832"/>
                  </a:cubicBezTo>
                  <a:cubicBezTo>
                    <a:pt x="4020" y="271779"/>
                    <a:pt x="-52" y="267867"/>
                    <a:pt x="1" y="263109"/>
                  </a:cubicBezTo>
                  <a:cubicBezTo>
                    <a:pt x="159" y="253805"/>
                    <a:pt x="7457" y="246933"/>
                    <a:pt x="14543" y="241911"/>
                  </a:cubicBezTo>
                  <a:cubicBezTo>
                    <a:pt x="30567" y="230863"/>
                    <a:pt x="47912" y="221718"/>
                    <a:pt x="64782" y="212150"/>
                  </a:cubicBezTo>
                  <a:cubicBezTo>
                    <a:pt x="126654" y="180010"/>
                    <a:pt x="189267" y="148821"/>
                    <a:pt x="254471" y="123975"/>
                  </a:cubicBezTo>
                  <a:cubicBezTo>
                    <a:pt x="367851" y="82531"/>
                    <a:pt x="480226" y="35220"/>
                    <a:pt x="599847" y="14868"/>
                  </a:cubicBezTo>
                  <a:cubicBezTo>
                    <a:pt x="738029" y="-4956"/>
                    <a:pt x="879648" y="-4956"/>
                    <a:pt x="1017830" y="14868"/>
                  </a:cubicBezTo>
                  <a:cubicBezTo>
                    <a:pt x="1056487" y="21105"/>
                    <a:pt x="1095567" y="22797"/>
                    <a:pt x="1134489" y="26550"/>
                  </a:cubicBezTo>
                  <a:cubicBezTo>
                    <a:pt x="1194299" y="33581"/>
                    <a:pt x="1253527" y="46109"/>
                    <a:pt x="1312121" y="60171"/>
                  </a:cubicBezTo>
                  <a:cubicBezTo>
                    <a:pt x="1354321" y="72646"/>
                    <a:pt x="1394988" y="89826"/>
                    <a:pt x="1437135" y="102883"/>
                  </a:cubicBezTo>
                  <a:cubicBezTo>
                    <a:pt x="1498373" y="128944"/>
                    <a:pt x="1553900" y="160186"/>
                    <a:pt x="1611383" y="192697"/>
                  </a:cubicBezTo>
                  <a:cubicBezTo>
                    <a:pt x="1672991" y="222088"/>
                    <a:pt x="1734070" y="258827"/>
                    <a:pt x="1788909" y="298791"/>
                  </a:cubicBezTo>
                  <a:cubicBezTo>
                    <a:pt x="1821485" y="319355"/>
                    <a:pt x="1852739" y="342244"/>
                    <a:pt x="1878968" y="370631"/>
                  </a:cubicBezTo>
                  <a:cubicBezTo>
                    <a:pt x="1886266" y="379935"/>
                    <a:pt x="1896102" y="386702"/>
                    <a:pt x="1904458" y="395001"/>
                  </a:cubicBezTo>
                  <a:cubicBezTo>
                    <a:pt x="1914611" y="407265"/>
                    <a:pt x="1903664" y="425555"/>
                    <a:pt x="1889439" y="425555"/>
                  </a:cubicBezTo>
                  <a:cubicBezTo>
                    <a:pt x="1887059" y="425502"/>
                    <a:pt x="1884627" y="424974"/>
                    <a:pt x="1882141" y="4238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3" name="Google Shape;63;p2"/>
            <p:cNvSpPr/>
            <p:nvPr/>
          </p:nvSpPr>
          <p:spPr>
            <a:xfrm>
              <a:off x="16357081" y="966688"/>
              <a:ext cx="230255" cy="360475"/>
            </a:xfrm>
            <a:custGeom>
              <a:avLst/>
              <a:gdLst/>
              <a:ahLst/>
              <a:cxnLst/>
              <a:rect l="l" t="t" r="r" b="b"/>
              <a:pathLst>
                <a:path w="230255" h="360475" extrusionOk="0">
                  <a:moveTo>
                    <a:pt x="14913" y="350220"/>
                  </a:moveTo>
                  <a:cubicBezTo>
                    <a:pt x="10206" y="343084"/>
                    <a:pt x="5764" y="335101"/>
                    <a:pt x="0" y="328652"/>
                  </a:cubicBezTo>
                  <a:cubicBezTo>
                    <a:pt x="21312" y="296142"/>
                    <a:pt x="43945" y="264530"/>
                    <a:pt x="64358" y="231438"/>
                  </a:cubicBezTo>
                  <a:cubicBezTo>
                    <a:pt x="95559" y="174347"/>
                    <a:pt x="135115" y="122542"/>
                    <a:pt x="170229" y="67935"/>
                  </a:cubicBezTo>
                  <a:cubicBezTo>
                    <a:pt x="181123" y="51548"/>
                    <a:pt x="206400" y="-3905"/>
                    <a:pt x="228241" y="218"/>
                  </a:cubicBezTo>
                  <a:cubicBezTo>
                    <a:pt x="233476" y="4712"/>
                    <a:pt x="227077" y="11637"/>
                    <a:pt x="225121" y="16447"/>
                  </a:cubicBezTo>
                  <a:cubicBezTo>
                    <a:pt x="189214" y="99388"/>
                    <a:pt x="135855" y="172074"/>
                    <a:pt x="93496" y="251579"/>
                  </a:cubicBezTo>
                  <a:cubicBezTo>
                    <a:pt x="72132" y="287155"/>
                    <a:pt x="48387" y="321146"/>
                    <a:pt x="26336" y="356405"/>
                  </a:cubicBezTo>
                  <a:cubicBezTo>
                    <a:pt x="25648" y="357039"/>
                    <a:pt x="24961" y="357674"/>
                    <a:pt x="24273" y="358308"/>
                  </a:cubicBezTo>
                  <a:cubicBezTo>
                    <a:pt x="23480" y="358995"/>
                    <a:pt x="22687" y="359735"/>
                    <a:pt x="21840" y="360475"/>
                  </a:cubicBezTo>
                  <a:cubicBezTo>
                    <a:pt x="19514" y="357092"/>
                    <a:pt x="17187" y="353656"/>
                    <a:pt x="14913" y="3502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4" name="Google Shape;64;p2"/>
            <p:cNvSpPr/>
            <p:nvPr/>
          </p:nvSpPr>
          <p:spPr>
            <a:xfrm>
              <a:off x="14687698" y="806472"/>
              <a:ext cx="154136" cy="399108"/>
            </a:xfrm>
            <a:custGeom>
              <a:avLst/>
              <a:gdLst/>
              <a:ahLst/>
              <a:cxnLst/>
              <a:rect l="l" t="t" r="r" b="b"/>
              <a:pathLst>
                <a:path w="154136" h="399108" extrusionOk="0">
                  <a:moveTo>
                    <a:pt x="118815" y="389910"/>
                  </a:moveTo>
                  <a:cubicBezTo>
                    <a:pt x="85287" y="321295"/>
                    <a:pt x="72648" y="247182"/>
                    <a:pt x="49274" y="175395"/>
                  </a:cubicBezTo>
                  <a:cubicBezTo>
                    <a:pt x="32563" y="123008"/>
                    <a:pt x="5699" y="72683"/>
                    <a:pt x="252" y="17442"/>
                  </a:cubicBezTo>
                  <a:cubicBezTo>
                    <a:pt x="-2075" y="2218"/>
                    <a:pt x="12310" y="-9148"/>
                    <a:pt x="18074" y="10306"/>
                  </a:cubicBezTo>
                  <a:cubicBezTo>
                    <a:pt x="36212" y="61001"/>
                    <a:pt x="58740" y="109793"/>
                    <a:pt x="78889" y="159642"/>
                  </a:cubicBezTo>
                  <a:cubicBezTo>
                    <a:pt x="99090" y="207588"/>
                    <a:pt x="107392" y="259393"/>
                    <a:pt x="126483" y="307657"/>
                  </a:cubicBezTo>
                  <a:cubicBezTo>
                    <a:pt x="134257" y="328802"/>
                    <a:pt x="142030" y="351162"/>
                    <a:pt x="151814" y="371250"/>
                  </a:cubicBezTo>
                  <a:cubicBezTo>
                    <a:pt x="153982" y="375743"/>
                    <a:pt x="154828" y="380448"/>
                    <a:pt x="153506" y="385364"/>
                  </a:cubicBezTo>
                  <a:cubicBezTo>
                    <a:pt x="151390" y="394192"/>
                    <a:pt x="143035" y="399109"/>
                    <a:pt x="134732" y="399109"/>
                  </a:cubicBezTo>
                  <a:cubicBezTo>
                    <a:pt x="128387" y="399056"/>
                    <a:pt x="122094" y="396148"/>
                    <a:pt x="118815" y="38991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5" name="Google Shape;65;p2"/>
            <p:cNvSpPr/>
            <p:nvPr/>
          </p:nvSpPr>
          <p:spPr>
            <a:xfrm>
              <a:off x="14819961" y="900814"/>
              <a:ext cx="1577661" cy="418525"/>
            </a:xfrm>
            <a:custGeom>
              <a:avLst/>
              <a:gdLst/>
              <a:ahLst/>
              <a:cxnLst/>
              <a:rect l="l" t="t" r="r" b="b"/>
              <a:pathLst>
                <a:path w="1577661" h="418525" extrusionOk="0">
                  <a:moveTo>
                    <a:pt x="1552933" y="417415"/>
                  </a:moveTo>
                  <a:cubicBezTo>
                    <a:pt x="1552615" y="416992"/>
                    <a:pt x="1552351" y="416517"/>
                    <a:pt x="1552034" y="416094"/>
                  </a:cubicBezTo>
                  <a:cubicBezTo>
                    <a:pt x="1545635" y="406367"/>
                    <a:pt x="1539606" y="394949"/>
                    <a:pt x="1530087" y="388183"/>
                  </a:cubicBezTo>
                  <a:cubicBezTo>
                    <a:pt x="1520992" y="375866"/>
                    <a:pt x="1509992" y="364712"/>
                    <a:pt x="1500156" y="353188"/>
                  </a:cubicBezTo>
                  <a:cubicBezTo>
                    <a:pt x="1464883" y="316818"/>
                    <a:pt x="1425539" y="281770"/>
                    <a:pt x="1382492" y="255604"/>
                  </a:cubicBezTo>
                  <a:cubicBezTo>
                    <a:pt x="1321942" y="214794"/>
                    <a:pt x="1260228" y="175200"/>
                    <a:pt x="1191164" y="150196"/>
                  </a:cubicBezTo>
                  <a:cubicBezTo>
                    <a:pt x="1163294" y="138355"/>
                    <a:pt x="1138334" y="120910"/>
                    <a:pt x="1109830" y="110496"/>
                  </a:cubicBezTo>
                  <a:cubicBezTo>
                    <a:pt x="1079793" y="100135"/>
                    <a:pt x="1050866" y="87025"/>
                    <a:pt x="1021675" y="74603"/>
                  </a:cubicBezTo>
                  <a:cubicBezTo>
                    <a:pt x="950866" y="56947"/>
                    <a:pt x="878099" y="45317"/>
                    <a:pt x="805227" y="40929"/>
                  </a:cubicBezTo>
                  <a:cubicBezTo>
                    <a:pt x="731033" y="34057"/>
                    <a:pt x="655728" y="39238"/>
                    <a:pt x="582909" y="45687"/>
                  </a:cubicBezTo>
                  <a:cubicBezTo>
                    <a:pt x="508292" y="57475"/>
                    <a:pt x="434997" y="80788"/>
                    <a:pt x="364769" y="106796"/>
                  </a:cubicBezTo>
                  <a:cubicBezTo>
                    <a:pt x="286503" y="142267"/>
                    <a:pt x="212679" y="183394"/>
                    <a:pt x="137216" y="223410"/>
                  </a:cubicBezTo>
                  <a:cubicBezTo>
                    <a:pt x="94645" y="245507"/>
                    <a:pt x="52339" y="269718"/>
                    <a:pt x="16855" y="302123"/>
                  </a:cubicBezTo>
                  <a:cubicBezTo>
                    <a:pt x="12254" y="304607"/>
                    <a:pt x="6543" y="304078"/>
                    <a:pt x="2735" y="300272"/>
                  </a:cubicBezTo>
                  <a:cubicBezTo>
                    <a:pt x="-14346" y="279920"/>
                    <a:pt x="53608" y="236626"/>
                    <a:pt x="67358" y="226318"/>
                  </a:cubicBezTo>
                  <a:cubicBezTo>
                    <a:pt x="123255" y="189526"/>
                    <a:pt x="182800" y="159077"/>
                    <a:pt x="241658" y="127360"/>
                  </a:cubicBezTo>
                  <a:cubicBezTo>
                    <a:pt x="342664" y="68841"/>
                    <a:pt x="454087" y="30198"/>
                    <a:pt x="568895" y="9371"/>
                  </a:cubicBezTo>
                  <a:cubicBezTo>
                    <a:pt x="714904" y="-8920"/>
                    <a:pt x="862763" y="225"/>
                    <a:pt x="1006392" y="31044"/>
                  </a:cubicBezTo>
                  <a:cubicBezTo>
                    <a:pt x="1039497" y="37176"/>
                    <a:pt x="1068582" y="54832"/>
                    <a:pt x="1099994" y="66145"/>
                  </a:cubicBezTo>
                  <a:cubicBezTo>
                    <a:pt x="1130825" y="76400"/>
                    <a:pt x="1159910" y="90620"/>
                    <a:pt x="1188096" y="106690"/>
                  </a:cubicBezTo>
                  <a:cubicBezTo>
                    <a:pt x="1229186" y="124981"/>
                    <a:pt x="1271069" y="141527"/>
                    <a:pt x="1310361" y="163835"/>
                  </a:cubicBezTo>
                  <a:cubicBezTo>
                    <a:pt x="1376358" y="205067"/>
                    <a:pt x="1443307" y="245665"/>
                    <a:pt x="1500262" y="299321"/>
                  </a:cubicBezTo>
                  <a:cubicBezTo>
                    <a:pt x="1522155" y="318986"/>
                    <a:pt x="1541140" y="341664"/>
                    <a:pt x="1559754" y="364394"/>
                  </a:cubicBezTo>
                  <a:cubicBezTo>
                    <a:pt x="1567898" y="375707"/>
                    <a:pt x="1578316" y="388024"/>
                    <a:pt x="1577629" y="402667"/>
                  </a:cubicBezTo>
                  <a:cubicBezTo>
                    <a:pt x="1576836" y="412288"/>
                    <a:pt x="1567898" y="418526"/>
                    <a:pt x="1559014" y="418526"/>
                  </a:cubicBezTo>
                  <a:cubicBezTo>
                    <a:pt x="1556952" y="418473"/>
                    <a:pt x="1554889" y="418103"/>
                    <a:pt x="1552933" y="4174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6" name="Google Shape;66;p2"/>
            <p:cNvSpPr/>
            <p:nvPr/>
          </p:nvSpPr>
          <p:spPr>
            <a:xfrm>
              <a:off x="14934148" y="1216540"/>
              <a:ext cx="1363812" cy="352309"/>
            </a:xfrm>
            <a:custGeom>
              <a:avLst/>
              <a:gdLst/>
              <a:ahLst/>
              <a:cxnLst/>
              <a:rect l="l" t="t" r="r" b="b"/>
              <a:pathLst>
                <a:path w="1363812" h="352309" extrusionOk="0">
                  <a:moveTo>
                    <a:pt x="1333086" y="348187"/>
                  </a:moveTo>
                  <a:cubicBezTo>
                    <a:pt x="1311510" y="327676"/>
                    <a:pt x="1293001" y="304311"/>
                    <a:pt x="1270844" y="284329"/>
                  </a:cubicBezTo>
                  <a:cubicBezTo>
                    <a:pt x="1238056" y="259589"/>
                    <a:pt x="1208231" y="231096"/>
                    <a:pt x="1174862" y="207097"/>
                  </a:cubicBezTo>
                  <a:cubicBezTo>
                    <a:pt x="1121821" y="172155"/>
                    <a:pt x="1064073" y="144719"/>
                    <a:pt x="1005268" y="121248"/>
                  </a:cubicBezTo>
                  <a:cubicBezTo>
                    <a:pt x="920973" y="80174"/>
                    <a:pt x="828958" y="58659"/>
                    <a:pt x="736413" y="46237"/>
                  </a:cubicBezTo>
                  <a:cubicBezTo>
                    <a:pt x="689453" y="37726"/>
                    <a:pt x="642177" y="36246"/>
                    <a:pt x="594582" y="38677"/>
                  </a:cubicBezTo>
                  <a:cubicBezTo>
                    <a:pt x="526311" y="36669"/>
                    <a:pt x="458992" y="46184"/>
                    <a:pt x="392307" y="60087"/>
                  </a:cubicBezTo>
                  <a:cubicBezTo>
                    <a:pt x="258144" y="82818"/>
                    <a:pt x="126784" y="129072"/>
                    <a:pt x="13351" y="204930"/>
                  </a:cubicBezTo>
                  <a:cubicBezTo>
                    <a:pt x="-22768" y="218568"/>
                    <a:pt x="24879" y="173318"/>
                    <a:pt x="33658" y="168560"/>
                  </a:cubicBezTo>
                  <a:cubicBezTo>
                    <a:pt x="79930" y="133883"/>
                    <a:pt x="131543" y="107398"/>
                    <a:pt x="184108" y="83716"/>
                  </a:cubicBezTo>
                  <a:cubicBezTo>
                    <a:pt x="248308" y="54748"/>
                    <a:pt x="317901" y="38836"/>
                    <a:pt x="386648" y="24827"/>
                  </a:cubicBezTo>
                  <a:cubicBezTo>
                    <a:pt x="443074" y="13304"/>
                    <a:pt x="499870" y="1515"/>
                    <a:pt x="557723" y="1885"/>
                  </a:cubicBezTo>
                  <a:cubicBezTo>
                    <a:pt x="573535" y="1991"/>
                    <a:pt x="589453" y="1462"/>
                    <a:pt x="605265" y="934"/>
                  </a:cubicBezTo>
                  <a:cubicBezTo>
                    <a:pt x="632393" y="35"/>
                    <a:pt x="659522" y="-864"/>
                    <a:pt x="686492" y="1568"/>
                  </a:cubicBezTo>
                  <a:cubicBezTo>
                    <a:pt x="771368" y="11400"/>
                    <a:pt x="856403" y="25515"/>
                    <a:pt x="937790" y="51999"/>
                  </a:cubicBezTo>
                  <a:cubicBezTo>
                    <a:pt x="1015686" y="81972"/>
                    <a:pt x="1092683" y="114852"/>
                    <a:pt x="1165449" y="155820"/>
                  </a:cubicBezTo>
                  <a:cubicBezTo>
                    <a:pt x="1201885" y="176014"/>
                    <a:pt x="1232345" y="204242"/>
                    <a:pt x="1264445" y="230409"/>
                  </a:cubicBezTo>
                  <a:cubicBezTo>
                    <a:pt x="1300564" y="256100"/>
                    <a:pt x="1329808" y="289298"/>
                    <a:pt x="1359792" y="321491"/>
                  </a:cubicBezTo>
                  <a:cubicBezTo>
                    <a:pt x="1370316" y="334812"/>
                    <a:pt x="1358417" y="352310"/>
                    <a:pt x="1344403" y="352310"/>
                  </a:cubicBezTo>
                  <a:cubicBezTo>
                    <a:pt x="1340596" y="352310"/>
                    <a:pt x="1336735" y="351041"/>
                    <a:pt x="1333086" y="34818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7" name="Google Shape;67;p2"/>
            <p:cNvSpPr/>
            <p:nvPr/>
          </p:nvSpPr>
          <p:spPr>
            <a:xfrm>
              <a:off x="16101977" y="1554863"/>
              <a:ext cx="185688" cy="344905"/>
            </a:xfrm>
            <a:custGeom>
              <a:avLst/>
              <a:gdLst/>
              <a:ahLst/>
              <a:cxnLst/>
              <a:rect l="l" t="t" r="r" b="b"/>
              <a:pathLst>
                <a:path w="185688" h="344905" extrusionOk="0">
                  <a:moveTo>
                    <a:pt x="19831" y="336659"/>
                  </a:moveTo>
                  <a:cubicBezTo>
                    <a:pt x="13591" y="332060"/>
                    <a:pt x="7404" y="326563"/>
                    <a:pt x="423" y="323285"/>
                  </a:cubicBezTo>
                  <a:cubicBezTo>
                    <a:pt x="317" y="323232"/>
                    <a:pt x="159" y="323180"/>
                    <a:pt x="0" y="323074"/>
                  </a:cubicBezTo>
                  <a:cubicBezTo>
                    <a:pt x="6081" y="308589"/>
                    <a:pt x="18720" y="292784"/>
                    <a:pt x="22211" y="281947"/>
                  </a:cubicBezTo>
                  <a:cubicBezTo>
                    <a:pt x="32364" y="261489"/>
                    <a:pt x="41566" y="240556"/>
                    <a:pt x="53305" y="220944"/>
                  </a:cubicBezTo>
                  <a:cubicBezTo>
                    <a:pt x="92915" y="162689"/>
                    <a:pt x="119197" y="97193"/>
                    <a:pt x="153518" y="35872"/>
                  </a:cubicBezTo>
                  <a:cubicBezTo>
                    <a:pt x="160921" y="23661"/>
                    <a:pt x="166950" y="8754"/>
                    <a:pt x="179007" y="508"/>
                  </a:cubicBezTo>
                  <a:cubicBezTo>
                    <a:pt x="200213" y="-6417"/>
                    <a:pt x="164253" y="59661"/>
                    <a:pt x="163248" y="68647"/>
                  </a:cubicBezTo>
                  <a:cubicBezTo>
                    <a:pt x="150292" y="99730"/>
                    <a:pt x="135855" y="130073"/>
                    <a:pt x="124274" y="161685"/>
                  </a:cubicBezTo>
                  <a:cubicBezTo>
                    <a:pt x="111265" y="193508"/>
                    <a:pt x="91698" y="222054"/>
                    <a:pt x="75886" y="252450"/>
                  </a:cubicBezTo>
                  <a:cubicBezTo>
                    <a:pt x="61714" y="283638"/>
                    <a:pt x="47489" y="314774"/>
                    <a:pt x="31148" y="344853"/>
                  </a:cubicBezTo>
                  <a:lnTo>
                    <a:pt x="31148" y="344906"/>
                  </a:lnTo>
                  <a:cubicBezTo>
                    <a:pt x="27340" y="342157"/>
                    <a:pt x="23533" y="339408"/>
                    <a:pt x="19831" y="3366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 name="Google Shape;68;p2"/>
            <p:cNvSpPr/>
            <p:nvPr/>
          </p:nvSpPr>
          <p:spPr>
            <a:xfrm>
              <a:off x="14938970" y="1408497"/>
              <a:ext cx="142102" cy="362870"/>
            </a:xfrm>
            <a:custGeom>
              <a:avLst/>
              <a:gdLst/>
              <a:ahLst/>
              <a:cxnLst/>
              <a:rect l="l" t="t" r="r" b="b"/>
              <a:pathLst>
                <a:path w="142102" h="362870" extrusionOk="0">
                  <a:moveTo>
                    <a:pt x="105567" y="351398"/>
                  </a:moveTo>
                  <a:cubicBezTo>
                    <a:pt x="83727" y="293990"/>
                    <a:pt x="68497" y="233779"/>
                    <a:pt x="46921" y="176371"/>
                  </a:cubicBezTo>
                  <a:cubicBezTo>
                    <a:pt x="27460" y="123561"/>
                    <a:pt x="2975" y="69906"/>
                    <a:pt x="14" y="13079"/>
                  </a:cubicBezTo>
                  <a:cubicBezTo>
                    <a:pt x="-462" y="3194"/>
                    <a:pt x="11436" y="-5106"/>
                    <a:pt x="18681" y="3775"/>
                  </a:cubicBezTo>
                  <a:cubicBezTo>
                    <a:pt x="23071" y="9009"/>
                    <a:pt x="24551" y="15881"/>
                    <a:pt x="26719" y="22171"/>
                  </a:cubicBezTo>
                  <a:cubicBezTo>
                    <a:pt x="44329" y="83809"/>
                    <a:pt x="71352" y="139790"/>
                    <a:pt x="93616" y="199313"/>
                  </a:cubicBezTo>
                  <a:cubicBezTo>
                    <a:pt x="110168" y="244722"/>
                    <a:pt x="122807" y="291611"/>
                    <a:pt x="140575" y="336544"/>
                  </a:cubicBezTo>
                  <a:cubicBezTo>
                    <a:pt x="146445" y="351504"/>
                    <a:pt x="134335" y="362869"/>
                    <a:pt x="122278" y="362869"/>
                  </a:cubicBezTo>
                  <a:cubicBezTo>
                    <a:pt x="115774" y="362922"/>
                    <a:pt x="109163" y="359486"/>
                    <a:pt x="105567" y="3513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 name="Google Shape;69;p2"/>
            <p:cNvSpPr/>
            <p:nvPr/>
          </p:nvSpPr>
          <p:spPr>
            <a:xfrm>
              <a:off x="15062108" y="1627686"/>
              <a:ext cx="1084240" cy="265474"/>
            </a:xfrm>
            <a:custGeom>
              <a:avLst/>
              <a:gdLst/>
              <a:ahLst/>
              <a:cxnLst/>
              <a:rect l="l" t="t" r="r" b="b"/>
              <a:pathLst>
                <a:path w="1084240" h="265474" extrusionOk="0">
                  <a:moveTo>
                    <a:pt x="1061127" y="264893"/>
                  </a:moveTo>
                  <a:cubicBezTo>
                    <a:pt x="1060704" y="264576"/>
                    <a:pt x="1060175" y="264206"/>
                    <a:pt x="1059752" y="263889"/>
                  </a:cubicBezTo>
                  <a:cubicBezTo>
                    <a:pt x="1053512" y="259290"/>
                    <a:pt x="1047325" y="253792"/>
                    <a:pt x="1040344" y="250515"/>
                  </a:cubicBezTo>
                  <a:cubicBezTo>
                    <a:pt x="1035743" y="248295"/>
                    <a:pt x="1030561" y="248030"/>
                    <a:pt x="1025801" y="249193"/>
                  </a:cubicBezTo>
                  <a:cubicBezTo>
                    <a:pt x="985611" y="224401"/>
                    <a:pt x="954516" y="182745"/>
                    <a:pt x="911681" y="161600"/>
                  </a:cubicBezTo>
                  <a:cubicBezTo>
                    <a:pt x="869957" y="138235"/>
                    <a:pt x="828074" y="114923"/>
                    <a:pt x="782965" y="98536"/>
                  </a:cubicBezTo>
                  <a:cubicBezTo>
                    <a:pt x="743832" y="87117"/>
                    <a:pt x="704117" y="73532"/>
                    <a:pt x="664826" y="63805"/>
                  </a:cubicBezTo>
                  <a:cubicBezTo>
                    <a:pt x="505861" y="34413"/>
                    <a:pt x="336161" y="15594"/>
                    <a:pt x="180157" y="68933"/>
                  </a:cubicBezTo>
                  <a:cubicBezTo>
                    <a:pt x="119025" y="88756"/>
                    <a:pt x="67253" y="130253"/>
                    <a:pt x="5064" y="146429"/>
                  </a:cubicBezTo>
                  <a:cubicBezTo>
                    <a:pt x="4323" y="151292"/>
                    <a:pt x="-1229" y="148913"/>
                    <a:pt x="516" y="144473"/>
                  </a:cubicBezTo>
                  <a:cubicBezTo>
                    <a:pt x="-3609" y="134429"/>
                    <a:pt x="18178" y="126341"/>
                    <a:pt x="24419" y="121214"/>
                  </a:cubicBezTo>
                  <a:cubicBezTo>
                    <a:pt x="64503" y="98271"/>
                    <a:pt x="100939" y="69355"/>
                    <a:pt x="143245" y="50431"/>
                  </a:cubicBezTo>
                  <a:cubicBezTo>
                    <a:pt x="196710" y="26854"/>
                    <a:pt x="254246" y="11260"/>
                    <a:pt x="311994" y="3066"/>
                  </a:cubicBezTo>
                  <a:cubicBezTo>
                    <a:pt x="542244" y="-11312"/>
                    <a:pt x="792854" y="22044"/>
                    <a:pt x="981221" y="163821"/>
                  </a:cubicBezTo>
                  <a:cubicBezTo>
                    <a:pt x="1010783" y="185071"/>
                    <a:pt x="1034580" y="218057"/>
                    <a:pt x="1070540" y="228101"/>
                  </a:cubicBezTo>
                  <a:cubicBezTo>
                    <a:pt x="1092222" y="234709"/>
                    <a:pt x="1086299" y="265475"/>
                    <a:pt x="1065833" y="265475"/>
                  </a:cubicBezTo>
                  <a:cubicBezTo>
                    <a:pt x="1064353" y="265422"/>
                    <a:pt x="1062766" y="265211"/>
                    <a:pt x="1061127" y="2648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0" name="Google Shape;70;p2"/>
            <p:cNvSpPr/>
            <p:nvPr/>
          </p:nvSpPr>
          <p:spPr>
            <a:xfrm>
              <a:off x="14423856" y="-101121"/>
              <a:ext cx="2480664" cy="884490"/>
            </a:xfrm>
            <a:custGeom>
              <a:avLst/>
              <a:gdLst/>
              <a:ahLst/>
              <a:cxnLst/>
              <a:rect l="l" t="t" r="r" b="b"/>
              <a:pathLst>
                <a:path w="2480664" h="884490" extrusionOk="0">
                  <a:moveTo>
                    <a:pt x="2218368" y="869636"/>
                  </a:moveTo>
                  <a:cubicBezTo>
                    <a:pt x="2189071" y="847487"/>
                    <a:pt x="2160514" y="824492"/>
                    <a:pt x="2136135" y="796845"/>
                  </a:cubicBezTo>
                  <a:cubicBezTo>
                    <a:pt x="2116252" y="774907"/>
                    <a:pt x="2092930" y="756828"/>
                    <a:pt x="2068657" y="739965"/>
                  </a:cubicBezTo>
                  <a:cubicBezTo>
                    <a:pt x="2027885" y="706767"/>
                    <a:pt x="1984733" y="676900"/>
                    <a:pt x="1939888" y="649570"/>
                  </a:cubicBezTo>
                  <a:cubicBezTo>
                    <a:pt x="1869290" y="605589"/>
                    <a:pt x="1798322" y="562347"/>
                    <a:pt x="1726666" y="520004"/>
                  </a:cubicBezTo>
                  <a:cubicBezTo>
                    <a:pt x="1619738" y="452023"/>
                    <a:pt x="1498796" y="404447"/>
                    <a:pt x="1372671" y="388588"/>
                  </a:cubicBezTo>
                  <a:cubicBezTo>
                    <a:pt x="1307678" y="377276"/>
                    <a:pt x="1242315" y="371144"/>
                    <a:pt x="1176318" y="376272"/>
                  </a:cubicBezTo>
                  <a:cubicBezTo>
                    <a:pt x="1089802" y="376166"/>
                    <a:pt x="1003921" y="385311"/>
                    <a:pt x="919838" y="406192"/>
                  </a:cubicBezTo>
                  <a:cubicBezTo>
                    <a:pt x="790540" y="431196"/>
                    <a:pt x="665103" y="474014"/>
                    <a:pt x="547281" y="532956"/>
                  </a:cubicBezTo>
                  <a:cubicBezTo>
                    <a:pt x="477053" y="564409"/>
                    <a:pt x="408094" y="598294"/>
                    <a:pt x="340510" y="635139"/>
                  </a:cubicBezTo>
                  <a:cubicBezTo>
                    <a:pt x="284243" y="666539"/>
                    <a:pt x="227553" y="700424"/>
                    <a:pt x="181598" y="745515"/>
                  </a:cubicBezTo>
                  <a:cubicBezTo>
                    <a:pt x="170705" y="731031"/>
                    <a:pt x="161133" y="715701"/>
                    <a:pt x="152566" y="699736"/>
                  </a:cubicBezTo>
                  <a:cubicBezTo>
                    <a:pt x="127658" y="648830"/>
                    <a:pt x="98732" y="600355"/>
                    <a:pt x="67319" y="553149"/>
                  </a:cubicBezTo>
                  <a:cubicBezTo>
                    <a:pt x="47118" y="519687"/>
                    <a:pt x="29667" y="484639"/>
                    <a:pt x="8038" y="451970"/>
                  </a:cubicBezTo>
                  <a:cubicBezTo>
                    <a:pt x="5817" y="448534"/>
                    <a:pt x="3437" y="444253"/>
                    <a:pt x="0" y="441557"/>
                  </a:cubicBezTo>
                  <a:cubicBezTo>
                    <a:pt x="63988" y="374157"/>
                    <a:pt x="133423" y="312255"/>
                    <a:pt x="211160" y="260291"/>
                  </a:cubicBezTo>
                  <a:cubicBezTo>
                    <a:pt x="276311" y="208751"/>
                    <a:pt x="350822" y="171588"/>
                    <a:pt x="426392" y="137756"/>
                  </a:cubicBezTo>
                  <a:cubicBezTo>
                    <a:pt x="542892" y="86639"/>
                    <a:pt x="669069" y="62639"/>
                    <a:pt x="791598" y="30182"/>
                  </a:cubicBezTo>
                  <a:cubicBezTo>
                    <a:pt x="851778" y="16702"/>
                    <a:pt x="913651" y="16226"/>
                    <a:pt x="974889" y="10940"/>
                  </a:cubicBezTo>
                  <a:cubicBezTo>
                    <a:pt x="1081500" y="-743"/>
                    <a:pt x="1189010" y="-3439"/>
                    <a:pt x="1296044" y="4649"/>
                  </a:cubicBezTo>
                  <a:cubicBezTo>
                    <a:pt x="1389117" y="8825"/>
                    <a:pt x="1482191" y="29864"/>
                    <a:pt x="1573783" y="46675"/>
                  </a:cubicBezTo>
                  <a:cubicBezTo>
                    <a:pt x="1608527" y="52331"/>
                    <a:pt x="1640626" y="57194"/>
                    <a:pt x="1675212" y="66128"/>
                  </a:cubicBezTo>
                  <a:cubicBezTo>
                    <a:pt x="1820057" y="109211"/>
                    <a:pt x="1966277" y="155941"/>
                    <a:pt x="2098536" y="230160"/>
                  </a:cubicBezTo>
                  <a:cubicBezTo>
                    <a:pt x="2160620" y="270282"/>
                    <a:pt x="2223762" y="308872"/>
                    <a:pt x="2281880" y="354809"/>
                  </a:cubicBezTo>
                  <a:cubicBezTo>
                    <a:pt x="2346185" y="404976"/>
                    <a:pt x="2413716" y="451072"/>
                    <a:pt x="2480665" y="497644"/>
                  </a:cubicBezTo>
                  <a:cubicBezTo>
                    <a:pt x="2446238" y="536762"/>
                    <a:pt x="2388861" y="632760"/>
                    <a:pt x="2380981" y="640795"/>
                  </a:cubicBezTo>
                  <a:cubicBezTo>
                    <a:pt x="2348141" y="686679"/>
                    <a:pt x="2324503" y="738273"/>
                    <a:pt x="2295206" y="786431"/>
                  </a:cubicBezTo>
                  <a:cubicBezTo>
                    <a:pt x="2279976" y="813708"/>
                    <a:pt x="2261837" y="839240"/>
                    <a:pt x="2245602" y="865936"/>
                  </a:cubicBezTo>
                  <a:cubicBezTo>
                    <a:pt x="2242746" y="871222"/>
                    <a:pt x="2238780" y="877777"/>
                    <a:pt x="2235766" y="884491"/>
                  </a:cubicBezTo>
                  <a:cubicBezTo>
                    <a:pt x="2230319" y="879363"/>
                    <a:pt x="2224291" y="874447"/>
                    <a:pt x="2218368" y="86963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1" name="Google Shape;71;p2"/>
            <p:cNvSpPr/>
            <p:nvPr/>
          </p:nvSpPr>
          <p:spPr>
            <a:xfrm>
              <a:off x="14707306" y="589275"/>
              <a:ext cx="1860300" cy="674189"/>
            </a:xfrm>
            <a:custGeom>
              <a:avLst/>
              <a:gdLst/>
              <a:ahLst/>
              <a:cxnLst/>
              <a:rect l="l" t="t" r="r" b="b"/>
              <a:pathLst>
                <a:path w="1860300" h="674189" extrusionOk="0">
                  <a:moveTo>
                    <a:pt x="1612969" y="610755"/>
                  </a:moveTo>
                  <a:cubicBezTo>
                    <a:pt x="1556014" y="557100"/>
                    <a:pt x="1489118" y="516501"/>
                    <a:pt x="1423068" y="475269"/>
                  </a:cubicBezTo>
                  <a:cubicBezTo>
                    <a:pt x="1383776" y="452961"/>
                    <a:pt x="1341893" y="436468"/>
                    <a:pt x="1300804" y="418124"/>
                  </a:cubicBezTo>
                  <a:cubicBezTo>
                    <a:pt x="1272617" y="402107"/>
                    <a:pt x="1243532" y="387834"/>
                    <a:pt x="1212701" y="377579"/>
                  </a:cubicBezTo>
                  <a:cubicBezTo>
                    <a:pt x="1181289" y="366266"/>
                    <a:pt x="1152204" y="348663"/>
                    <a:pt x="1119099" y="342478"/>
                  </a:cubicBezTo>
                  <a:cubicBezTo>
                    <a:pt x="975470" y="311660"/>
                    <a:pt x="827611" y="302514"/>
                    <a:pt x="681602" y="320805"/>
                  </a:cubicBezTo>
                  <a:cubicBezTo>
                    <a:pt x="566795" y="341633"/>
                    <a:pt x="455371" y="380328"/>
                    <a:pt x="354366" y="438794"/>
                  </a:cubicBezTo>
                  <a:cubicBezTo>
                    <a:pt x="295507" y="470511"/>
                    <a:pt x="235962" y="500960"/>
                    <a:pt x="180065" y="537752"/>
                  </a:cubicBezTo>
                  <a:cubicBezTo>
                    <a:pt x="172027" y="543831"/>
                    <a:pt x="145110" y="561329"/>
                    <a:pt x="127870" y="578879"/>
                  </a:cubicBezTo>
                  <a:cubicBezTo>
                    <a:pt x="120096" y="561381"/>
                    <a:pt x="113486" y="542615"/>
                    <a:pt x="106928" y="524748"/>
                  </a:cubicBezTo>
                  <a:cubicBezTo>
                    <a:pt x="87838" y="476485"/>
                    <a:pt x="79535" y="424679"/>
                    <a:pt x="59334" y="376733"/>
                  </a:cubicBezTo>
                  <a:cubicBezTo>
                    <a:pt x="39715" y="328206"/>
                    <a:pt x="17874" y="280577"/>
                    <a:pt x="0" y="231309"/>
                  </a:cubicBezTo>
                  <a:cubicBezTo>
                    <a:pt x="3808" y="229617"/>
                    <a:pt x="7509" y="227344"/>
                    <a:pt x="11581" y="225494"/>
                  </a:cubicBezTo>
                  <a:cubicBezTo>
                    <a:pt x="59757" y="201389"/>
                    <a:pt x="111000" y="177336"/>
                    <a:pt x="160551" y="154711"/>
                  </a:cubicBezTo>
                  <a:cubicBezTo>
                    <a:pt x="234481" y="121725"/>
                    <a:pt x="311584" y="96827"/>
                    <a:pt x="387258" y="68175"/>
                  </a:cubicBezTo>
                  <a:cubicBezTo>
                    <a:pt x="591755" y="-9691"/>
                    <a:pt x="815660" y="-13338"/>
                    <a:pt x="1030045" y="19753"/>
                  </a:cubicBezTo>
                  <a:cubicBezTo>
                    <a:pt x="1214023" y="29744"/>
                    <a:pt x="1396204" y="80651"/>
                    <a:pt x="1553370" y="177918"/>
                  </a:cubicBezTo>
                  <a:cubicBezTo>
                    <a:pt x="1644487" y="223432"/>
                    <a:pt x="1731479" y="274392"/>
                    <a:pt x="1810855" y="339148"/>
                  </a:cubicBezTo>
                  <a:cubicBezTo>
                    <a:pt x="1826561" y="351835"/>
                    <a:pt x="1841739" y="374143"/>
                    <a:pt x="1860300" y="385085"/>
                  </a:cubicBezTo>
                  <a:cubicBezTo>
                    <a:pt x="1843854" y="400151"/>
                    <a:pt x="1828095" y="433296"/>
                    <a:pt x="1820057" y="445349"/>
                  </a:cubicBezTo>
                  <a:cubicBezTo>
                    <a:pt x="1784943" y="499955"/>
                    <a:pt x="1745334" y="551761"/>
                    <a:pt x="1714186" y="608852"/>
                  </a:cubicBezTo>
                  <a:cubicBezTo>
                    <a:pt x="1700437" y="631054"/>
                    <a:pt x="1685788" y="652569"/>
                    <a:pt x="1671140" y="674190"/>
                  </a:cubicBezTo>
                  <a:cubicBezTo>
                    <a:pt x="1652948" y="651988"/>
                    <a:pt x="1634333" y="629944"/>
                    <a:pt x="1612969" y="61075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2" name="Google Shape;72;p2"/>
            <p:cNvSpPr/>
            <p:nvPr/>
          </p:nvSpPr>
          <p:spPr>
            <a:xfrm>
              <a:off x="14958920" y="1254217"/>
              <a:ext cx="1310956" cy="595808"/>
            </a:xfrm>
            <a:custGeom>
              <a:avLst/>
              <a:gdLst/>
              <a:ahLst/>
              <a:cxnLst/>
              <a:rect l="l" t="t" r="r" b="b"/>
              <a:pathLst>
                <a:path w="1310956" h="595808" extrusionOk="0">
                  <a:moveTo>
                    <a:pt x="1084408" y="537184"/>
                  </a:moveTo>
                  <a:cubicBezTo>
                    <a:pt x="895988" y="395407"/>
                    <a:pt x="645378" y="362104"/>
                    <a:pt x="415128" y="376430"/>
                  </a:cubicBezTo>
                  <a:cubicBezTo>
                    <a:pt x="357380" y="384624"/>
                    <a:pt x="299844" y="400165"/>
                    <a:pt x="246380" y="423795"/>
                  </a:cubicBezTo>
                  <a:cubicBezTo>
                    <a:pt x="204074" y="442719"/>
                    <a:pt x="167585" y="471582"/>
                    <a:pt x="127553" y="494577"/>
                  </a:cubicBezTo>
                  <a:cubicBezTo>
                    <a:pt x="126283" y="495635"/>
                    <a:pt x="124380" y="496798"/>
                    <a:pt x="122159" y="498066"/>
                  </a:cubicBezTo>
                  <a:cubicBezTo>
                    <a:pt x="122106" y="495846"/>
                    <a:pt x="121630" y="493414"/>
                    <a:pt x="120678" y="490930"/>
                  </a:cubicBezTo>
                  <a:cubicBezTo>
                    <a:pt x="102856" y="445944"/>
                    <a:pt x="90270" y="399108"/>
                    <a:pt x="73718" y="353699"/>
                  </a:cubicBezTo>
                  <a:cubicBezTo>
                    <a:pt x="51508" y="294176"/>
                    <a:pt x="24432" y="238195"/>
                    <a:pt x="6822" y="176557"/>
                  </a:cubicBezTo>
                  <a:cubicBezTo>
                    <a:pt x="4865" y="170848"/>
                    <a:pt x="3437" y="164769"/>
                    <a:pt x="0" y="159800"/>
                  </a:cubicBezTo>
                  <a:cubicBezTo>
                    <a:pt x="110736" y="88383"/>
                    <a:pt x="237813" y="44401"/>
                    <a:pt x="367480" y="22463"/>
                  </a:cubicBezTo>
                  <a:cubicBezTo>
                    <a:pt x="434165" y="8561"/>
                    <a:pt x="501432" y="-955"/>
                    <a:pt x="569756" y="1054"/>
                  </a:cubicBezTo>
                  <a:cubicBezTo>
                    <a:pt x="617350" y="-1378"/>
                    <a:pt x="664680" y="103"/>
                    <a:pt x="711640" y="8613"/>
                  </a:cubicBezTo>
                  <a:cubicBezTo>
                    <a:pt x="804131" y="21036"/>
                    <a:pt x="896147" y="42604"/>
                    <a:pt x="980494" y="83625"/>
                  </a:cubicBezTo>
                  <a:cubicBezTo>
                    <a:pt x="1039300" y="107096"/>
                    <a:pt x="1096994" y="134532"/>
                    <a:pt x="1150036" y="169474"/>
                  </a:cubicBezTo>
                  <a:cubicBezTo>
                    <a:pt x="1183404" y="193473"/>
                    <a:pt x="1213283" y="221966"/>
                    <a:pt x="1246017" y="246706"/>
                  </a:cubicBezTo>
                  <a:cubicBezTo>
                    <a:pt x="1268175" y="266635"/>
                    <a:pt x="1286737" y="290053"/>
                    <a:pt x="1308313" y="310563"/>
                  </a:cubicBezTo>
                  <a:cubicBezTo>
                    <a:pt x="1309212" y="311251"/>
                    <a:pt x="1310058" y="311885"/>
                    <a:pt x="1310957" y="312361"/>
                  </a:cubicBezTo>
                  <a:cubicBezTo>
                    <a:pt x="1305404" y="319920"/>
                    <a:pt x="1301227" y="328801"/>
                    <a:pt x="1296520" y="336624"/>
                  </a:cubicBezTo>
                  <a:cubicBezTo>
                    <a:pt x="1262199" y="397945"/>
                    <a:pt x="1235917" y="463441"/>
                    <a:pt x="1196308" y="521696"/>
                  </a:cubicBezTo>
                  <a:cubicBezTo>
                    <a:pt x="1184621" y="541308"/>
                    <a:pt x="1175366" y="562241"/>
                    <a:pt x="1165213" y="582699"/>
                  </a:cubicBezTo>
                  <a:cubicBezTo>
                    <a:pt x="1163997" y="586558"/>
                    <a:pt x="1161617" y="590998"/>
                    <a:pt x="1158761" y="595809"/>
                  </a:cubicBezTo>
                  <a:cubicBezTo>
                    <a:pt x="1130734" y="582065"/>
                    <a:pt x="1109686" y="555369"/>
                    <a:pt x="1084408" y="53718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3" name="Google Shape;73;p2"/>
            <p:cNvSpPr/>
            <p:nvPr/>
          </p:nvSpPr>
          <p:spPr>
            <a:xfrm>
              <a:off x="15300828" y="1969908"/>
              <a:ext cx="578312" cy="534183"/>
            </a:xfrm>
            <a:custGeom>
              <a:avLst/>
              <a:gdLst/>
              <a:ahLst/>
              <a:cxnLst/>
              <a:rect l="l" t="t" r="r" b="b"/>
              <a:pathLst>
                <a:path w="578312" h="534183" extrusionOk="0">
                  <a:moveTo>
                    <a:pt x="346094" y="533760"/>
                  </a:moveTo>
                  <a:cubicBezTo>
                    <a:pt x="244718" y="532545"/>
                    <a:pt x="134934" y="511188"/>
                    <a:pt x="63014" y="434115"/>
                  </a:cubicBezTo>
                  <a:cubicBezTo>
                    <a:pt x="28006" y="400706"/>
                    <a:pt x="11136" y="354081"/>
                    <a:pt x="1089" y="307721"/>
                  </a:cubicBezTo>
                  <a:cubicBezTo>
                    <a:pt x="-2613" y="260832"/>
                    <a:pt x="2940" y="211353"/>
                    <a:pt x="20602" y="167530"/>
                  </a:cubicBezTo>
                  <a:cubicBezTo>
                    <a:pt x="61428" y="57047"/>
                    <a:pt x="185649" y="12907"/>
                    <a:pt x="293899" y="749"/>
                  </a:cubicBezTo>
                  <a:cubicBezTo>
                    <a:pt x="355824" y="-3639"/>
                    <a:pt x="420605" y="11427"/>
                    <a:pt x="474651" y="41347"/>
                  </a:cubicBezTo>
                  <a:cubicBezTo>
                    <a:pt x="492737" y="54880"/>
                    <a:pt x="510612" y="69259"/>
                    <a:pt x="524096" y="87496"/>
                  </a:cubicBezTo>
                  <a:cubicBezTo>
                    <a:pt x="531923" y="97011"/>
                    <a:pt x="537106" y="108218"/>
                    <a:pt x="542394" y="119319"/>
                  </a:cubicBezTo>
                  <a:cubicBezTo>
                    <a:pt x="549692" y="133698"/>
                    <a:pt x="559739" y="146861"/>
                    <a:pt x="565133" y="162138"/>
                  </a:cubicBezTo>
                  <a:cubicBezTo>
                    <a:pt x="589830" y="240744"/>
                    <a:pt x="578090" y="328443"/>
                    <a:pt x="544298" y="402609"/>
                  </a:cubicBezTo>
                  <a:cubicBezTo>
                    <a:pt x="513361" y="480845"/>
                    <a:pt x="443504" y="534130"/>
                    <a:pt x="359473" y="534183"/>
                  </a:cubicBezTo>
                  <a:cubicBezTo>
                    <a:pt x="355031" y="534183"/>
                    <a:pt x="350589" y="534025"/>
                    <a:pt x="346094" y="533760"/>
                  </a:cubicBezTo>
                  <a:close/>
                  <a:moveTo>
                    <a:pt x="254131" y="37435"/>
                  </a:moveTo>
                  <a:cubicBezTo>
                    <a:pt x="182899" y="51602"/>
                    <a:pt x="110714" y="80835"/>
                    <a:pt x="67403" y="141839"/>
                  </a:cubicBezTo>
                  <a:cubicBezTo>
                    <a:pt x="38318" y="187829"/>
                    <a:pt x="29804" y="242436"/>
                    <a:pt x="30438" y="295932"/>
                  </a:cubicBezTo>
                  <a:cubicBezTo>
                    <a:pt x="35833" y="327439"/>
                    <a:pt x="46145" y="359315"/>
                    <a:pt x="63014" y="386591"/>
                  </a:cubicBezTo>
                  <a:cubicBezTo>
                    <a:pt x="131920" y="484123"/>
                    <a:pt x="259949" y="506272"/>
                    <a:pt x="372007" y="502783"/>
                  </a:cubicBezTo>
                  <a:cubicBezTo>
                    <a:pt x="417697" y="499611"/>
                    <a:pt x="461854" y="475717"/>
                    <a:pt x="489141" y="438925"/>
                  </a:cubicBezTo>
                  <a:cubicBezTo>
                    <a:pt x="519602" y="392248"/>
                    <a:pt x="540490" y="338328"/>
                    <a:pt x="546043" y="282664"/>
                  </a:cubicBezTo>
                  <a:cubicBezTo>
                    <a:pt x="547100" y="246770"/>
                    <a:pt x="548846" y="209661"/>
                    <a:pt x="537158" y="175195"/>
                  </a:cubicBezTo>
                  <a:cubicBezTo>
                    <a:pt x="529861" y="156059"/>
                    <a:pt x="517010" y="139724"/>
                    <a:pt x="509078" y="120852"/>
                  </a:cubicBezTo>
                  <a:cubicBezTo>
                    <a:pt x="498925" y="100976"/>
                    <a:pt x="482055" y="85752"/>
                    <a:pt x="464657" y="72325"/>
                  </a:cubicBezTo>
                  <a:cubicBezTo>
                    <a:pt x="451806" y="60378"/>
                    <a:pt x="435148" y="55567"/>
                    <a:pt x="418596" y="51444"/>
                  </a:cubicBezTo>
                  <a:cubicBezTo>
                    <a:pt x="412144" y="50387"/>
                    <a:pt x="405217" y="47955"/>
                    <a:pt x="402784" y="41294"/>
                  </a:cubicBezTo>
                  <a:cubicBezTo>
                    <a:pt x="375285" y="33841"/>
                    <a:pt x="346782" y="29612"/>
                    <a:pt x="318437" y="29612"/>
                  </a:cubicBezTo>
                  <a:cubicBezTo>
                    <a:pt x="296755" y="29665"/>
                    <a:pt x="275179" y="32096"/>
                    <a:pt x="254131" y="37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4" name="Google Shape;74;p2"/>
            <p:cNvSpPr/>
            <p:nvPr/>
          </p:nvSpPr>
          <p:spPr>
            <a:xfrm>
              <a:off x="15331234" y="1999524"/>
              <a:ext cx="516454" cy="473484"/>
            </a:xfrm>
            <a:custGeom>
              <a:avLst/>
              <a:gdLst/>
              <a:ahLst/>
              <a:cxnLst/>
              <a:rect l="l" t="t" r="r" b="b"/>
              <a:pathLst>
                <a:path w="516454" h="473484" extrusionOk="0">
                  <a:moveTo>
                    <a:pt x="32608" y="356976"/>
                  </a:moveTo>
                  <a:cubicBezTo>
                    <a:pt x="15686" y="329699"/>
                    <a:pt x="5427" y="297823"/>
                    <a:pt x="33" y="266317"/>
                  </a:cubicBezTo>
                  <a:cubicBezTo>
                    <a:pt x="-602" y="212820"/>
                    <a:pt x="7859" y="158213"/>
                    <a:pt x="36998" y="112223"/>
                  </a:cubicBezTo>
                  <a:cubicBezTo>
                    <a:pt x="80361" y="51220"/>
                    <a:pt x="152546" y="21934"/>
                    <a:pt x="223726" y="7820"/>
                  </a:cubicBezTo>
                  <a:cubicBezTo>
                    <a:pt x="272325" y="-4550"/>
                    <a:pt x="323885" y="-1484"/>
                    <a:pt x="372378" y="11679"/>
                  </a:cubicBezTo>
                  <a:cubicBezTo>
                    <a:pt x="374811" y="18339"/>
                    <a:pt x="381739" y="20771"/>
                    <a:pt x="388190" y="21828"/>
                  </a:cubicBezTo>
                  <a:cubicBezTo>
                    <a:pt x="404795" y="25951"/>
                    <a:pt x="421400" y="30762"/>
                    <a:pt x="434251" y="42709"/>
                  </a:cubicBezTo>
                  <a:cubicBezTo>
                    <a:pt x="451649" y="56189"/>
                    <a:pt x="468572" y="71413"/>
                    <a:pt x="478672" y="91237"/>
                  </a:cubicBezTo>
                  <a:cubicBezTo>
                    <a:pt x="486657" y="110056"/>
                    <a:pt x="499508" y="126443"/>
                    <a:pt x="506806" y="145526"/>
                  </a:cubicBezTo>
                  <a:cubicBezTo>
                    <a:pt x="518493" y="180045"/>
                    <a:pt x="516748" y="217102"/>
                    <a:pt x="515690" y="253048"/>
                  </a:cubicBezTo>
                  <a:cubicBezTo>
                    <a:pt x="510137" y="308712"/>
                    <a:pt x="489249" y="362632"/>
                    <a:pt x="458735" y="409310"/>
                  </a:cubicBezTo>
                  <a:cubicBezTo>
                    <a:pt x="431395" y="446102"/>
                    <a:pt x="387291" y="469995"/>
                    <a:pt x="341601" y="473167"/>
                  </a:cubicBezTo>
                  <a:cubicBezTo>
                    <a:pt x="334514" y="473379"/>
                    <a:pt x="327322" y="473484"/>
                    <a:pt x="320130" y="473484"/>
                  </a:cubicBezTo>
                  <a:cubicBezTo>
                    <a:pt x="213572" y="473537"/>
                    <a:pt x="97125" y="448322"/>
                    <a:pt x="32608" y="35697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5" name="Google Shape;75;p2"/>
          <p:cNvSpPr/>
          <p:nvPr/>
        </p:nvSpPr>
        <p:spPr>
          <a:xfrm>
            <a:off x="528835" y="-43359"/>
            <a:ext cx="1195165" cy="1313476"/>
          </a:xfrm>
          <a:custGeom>
            <a:avLst/>
            <a:gdLst/>
            <a:ahLst/>
            <a:cxnLst/>
            <a:rect l="l" t="t" r="r" b="b"/>
            <a:pathLst>
              <a:path w="2390329" h="2626951" extrusionOk="0">
                <a:moveTo>
                  <a:pt x="1632629" y="1302823"/>
                </a:moveTo>
                <a:cubicBezTo>
                  <a:pt x="1637789" y="1199385"/>
                  <a:pt x="1634671" y="1095893"/>
                  <a:pt x="1633220" y="992401"/>
                </a:cubicBezTo>
                <a:cubicBezTo>
                  <a:pt x="1634940" y="975268"/>
                  <a:pt x="1629458" y="962325"/>
                  <a:pt x="1611237" y="959264"/>
                </a:cubicBezTo>
                <a:cubicBezTo>
                  <a:pt x="1584953" y="954645"/>
                  <a:pt x="1558025" y="953839"/>
                  <a:pt x="1531473" y="951262"/>
                </a:cubicBezTo>
                <a:cubicBezTo>
                  <a:pt x="1470145" y="948254"/>
                  <a:pt x="1409033" y="943044"/>
                  <a:pt x="1347597" y="941809"/>
                </a:cubicBezTo>
                <a:cubicBezTo>
                  <a:pt x="1279014" y="936761"/>
                  <a:pt x="1209677" y="935633"/>
                  <a:pt x="1140825" y="934935"/>
                </a:cubicBezTo>
                <a:cubicBezTo>
                  <a:pt x="1092236" y="933646"/>
                  <a:pt x="1043539" y="926825"/>
                  <a:pt x="995218" y="935579"/>
                </a:cubicBezTo>
                <a:cubicBezTo>
                  <a:pt x="983394" y="940359"/>
                  <a:pt x="971300" y="958673"/>
                  <a:pt x="982695" y="968609"/>
                </a:cubicBezTo>
                <a:cubicBezTo>
                  <a:pt x="982104" y="971401"/>
                  <a:pt x="981674" y="974140"/>
                  <a:pt x="980975" y="976665"/>
                </a:cubicBezTo>
                <a:cubicBezTo>
                  <a:pt x="974525" y="1009748"/>
                  <a:pt x="973181" y="1043475"/>
                  <a:pt x="970548" y="1076988"/>
                </a:cubicBezTo>
                <a:cubicBezTo>
                  <a:pt x="966409" y="1129620"/>
                  <a:pt x="961571" y="1182199"/>
                  <a:pt x="957164" y="1234777"/>
                </a:cubicBezTo>
                <a:cubicBezTo>
                  <a:pt x="949747" y="1328763"/>
                  <a:pt x="940556" y="1420493"/>
                  <a:pt x="935987" y="1515070"/>
                </a:cubicBezTo>
                <a:cubicBezTo>
                  <a:pt x="934751" y="1528443"/>
                  <a:pt x="933031" y="1546220"/>
                  <a:pt x="931579" y="1560828"/>
                </a:cubicBezTo>
                <a:cubicBezTo>
                  <a:pt x="929645" y="1573288"/>
                  <a:pt x="923356" y="1590366"/>
                  <a:pt x="940824" y="1593857"/>
                </a:cubicBezTo>
                <a:cubicBezTo>
                  <a:pt x="942867" y="1594878"/>
                  <a:pt x="945500" y="1595522"/>
                  <a:pt x="948564" y="1595468"/>
                </a:cubicBezTo>
                <a:cubicBezTo>
                  <a:pt x="999357" y="1595844"/>
                  <a:pt x="1044506" y="1601591"/>
                  <a:pt x="1094600" y="1607445"/>
                </a:cubicBezTo>
                <a:cubicBezTo>
                  <a:pt x="1200271" y="1615125"/>
                  <a:pt x="1305727" y="1625383"/>
                  <a:pt x="1411505" y="1632526"/>
                </a:cubicBezTo>
                <a:cubicBezTo>
                  <a:pt x="1438057" y="1634298"/>
                  <a:pt x="1464126" y="1639776"/>
                  <a:pt x="1490409" y="1643374"/>
                </a:cubicBezTo>
                <a:cubicBezTo>
                  <a:pt x="1520831" y="1647402"/>
                  <a:pt x="1551575" y="1646113"/>
                  <a:pt x="1582105" y="1648262"/>
                </a:cubicBezTo>
                <a:cubicBezTo>
                  <a:pt x="1616020" y="1647886"/>
                  <a:pt x="1608657" y="1577531"/>
                  <a:pt x="1612097" y="1552987"/>
                </a:cubicBezTo>
                <a:cubicBezTo>
                  <a:pt x="1613978" y="1527584"/>
                  <a:pt x="1615483" y="1501268"/>
                  <a:pt x="1616934" y="1475274"/>
                </a:cubicBezTo>
                <a:cubicBezTo>
                  <a:pt x="1620267" y="1417647"/>
                  <a:pt x="1630264" y="1360450"/>
                  <a:pt x="1632629" y="1302823"/>
                </a:cubicBezTo>
                <a:close/>
                <a:moveTo>
                  <a:pt x="2374904" y="801797"/>
                </a:moveTo>
                <a:cubicBezTo>
                  <a:pt x="2380333" y="836545"/>
                  <a:pt x="2387374" y="871239"/>
                  <a:pt x="2390330" y="906202"/>
                </a:cubicBezTo>
                <a:cubicBezTo>
                  <a:pt x="2309384" y="920595"/>
                  <a:pt x="2227793" y="930370"/>
                  <a:pt x="2145610" y="933646"/>
                </a:cubicBezTo>
                <a:cubicBezTo>
                  <a:pt x="2076489" y="938318"/>
                  <a:pt x="2006561" y="956686"/>
                  <a:pt x="1937870" y="967481"/>
                </a:cubicBezTo>
                <a:cubicBezTo>
                  <a:pt x="1898042" y="972798"/>
                  <a:pt x="1857945" y="979726"/>
                  <a:pt x="1820805" y="995784"/>
                </a:cubicBezTo>
                <a:cubicBezTo>
                  <a:pt x="1812635" y="999221"/>
                  <a:pt x="1803605" y="1003142"/>
                  <a:pt x="1798015" y="1010338"/>
                </a:cubicBezTo>
                <a:cubicBezTo>
                  <a:pt x="1791081" y="1023443"/>
                  <a:pt x="1794038" y="1039662"/>
                  <a:pt x="1791081" y="1054002"/>
                </a:cubicBezTo>
                <a:cubicBezTo>
                  <a:pt x="1785008" y="1127794"/>
                  <a:pt x="1777537" y="1202500"/>
                  <a:pt x="1769528" y="1276561"/>
                </a:cubicBezTo>
                <a:cubicBezTo>
                  <a:pt x="1760391" y="1344284"/>
                  <a:pt x="1751952" y="1412169"/>
                  <a:pt x="1751737" y="1480591"/>
                </a:cubicBezTo>
                <a:cubicBezTo>
                  <a:pt x="1750554" y="1506692"/>
                  <a:pt x="1748673" y="1532740"/>
                  <a:pt x="1748136" y="1558894"/>
                </a:cubicBezTo>
                <a:cubicBezTo>
                  <a:pt x="1747975" y="1576940"/>
                  <a:pt x="1745771" y="1595791"/>
                  <a:pt x="1753350" y="1612708"/>
                </a:cubicBezTo>
                <a:cubicBezTo>
                  <a:pt x="1759047" y="1624470"/>
                  <a:pt x="1772484" y="1629572"/>
                  <a:pt x="1785061" y="1628927"/>
                </a:cubicBezTo>
                <a:cubicBezTo>
                  <a:pt x="1802154" y="1631398"/>
                  <a:pt x="1819138" y="1631129"/>
                  <a:pt x="1836231" y="1629035"/>
                </a:cubicBezTo>
                <a:cubicBezTo>
                  <a:pt x="1885357" y="1628390"/>
                  <a:pt x="1934269" y="1625168"/>
                  <a:pt x="1983181" y="1619958"/>
                </a:cubicBezTo>
                <a:cubicBezTo>
                  <a:pt x="2106212" y="1614212"/>
                  <a:pt x="2229513" y="1618079"/>
                  <a:pt x="2352544" y="1619314"/>
                </a:cubicBezTo>
                <a:cubicBezTo>
                  <a:pt x="2350825" y="1663085"/>
                  <a:pt x="2349158" y="1706801"/>
                  <a:pt x="2349803" y="1750626"/>
                </a:cubicBezTo>
                <a:cubicBezTo>
                  <a:pt x="2349266" y="1769316"/>
                  <a:pt x="2351039" y="1788489"/>
                  <a:pt x="2347170" y="1806856"/>
                </a:cubicBezTo>
                <a:cubicBezTo>
                  <a:pt x="2346740" y="1807930"/>
                  <a:pt x="2345557" y="1810616"/>
                  <a:pt x="2344751" y="1811421"/>
                </a:cubicBezTo>
                <a:cubicBezTo>
                  <a:pt x="2193178" y="1810992"/>
                  <a:pt x="2041982" y="1824096"/>
                  <a:pt x="1890410" y="1823290"/>
                </a:cubicBezTo>
                <a:cubicBezTo>
                  <a:pt x="1862890" y="1823935"/>
                  <a:pt x="1835209" y="1825063"/>
                  <a:pt x="1808120" y="1829843"/>
                </a:cubicBezTo>
                <a:cubicBezTo>
                  <a:pt x="1789576" y="1832582"/>
                  <a:pt x="1780439" y="1843645"/>
                  <a:pt x="1782535" y="1862174"/>
                </a:cubicBezTo>
                <a:cubicBezTo>
                  <a:pt x="1782535" y="1894666"/>
                  <a:pt x="1782535" y="1927158"/>
                  <a:pt x="1782481" y="1959651"/>
                </a:cubicBezTo>
                <a:cubicBezTo>
                  <a:pt x="1781568" y="2021574"/>
                  <a:pt x="1783503" y="2083551"/>
                  <a:pt x="1780547" y="2145367"/>
                </a:cubicBezTo>
                <a:cubicBezTo>
                  <a:pt x="1776408" y="2222382"/>
                  <a:pt x="1766840" y="2299021"/>
                  <a:pt x="1760821" y="2375928"/>
                </a:cubicBezTo>
                <a:cubicBezTo>
                  <a:pt x="1756843" y="2427379"/>
                  <a:pt x="1751522" y="2478668"/>
                  <a:pt x="1748028" y="2530172"/>
                </a:cubicBezTo>
                <a:cubicBezTo>
                  <a:pt x="1743836" y="2558046"/>
                  <a:pt x="1748405" y="2589249"/>
                  <a:pt x="1735612" y="2614867"/>
                </a:cubicBezTo>
                <a:cubicBezTo>
                  <a:pt x="1685518" y="2612182"/>
                  <a:pt x="1635531" y="2621742"/>
                  <a:pt x="1585599" y="2617123"/>
                </a:cubicBezTo>
                <a:cubicBezTo>
                  <a:pt x="1587211" y="2523513"/>
                  <a:pt x="1590490" y="2432481"/>
                  <a:pt x="1597101" y="2338602"/>
                </a:cubicBezTo>
                <a:cubicBezTo>
                  <a:pt x="1607152" y="2230223"/>
                  <a:pt x="1613011" y="2120877"/>
                  <a:pt x="1612581" y="2011907"/>
                </a:cubicBezTo>
                <a:cubicBezTo>
                  <a:pt x="1614731" y="1964806"/>
                  <a:pt x="1618009" y="1916525"/>
                  <a:pt x="1615752" y="1868780"/>
                </a:cubicBezTo>
                <a:cubicBezTo>
                  <a:pt x="1615322" y="1847136"/>
                  <a:pt x="1613387" y="1821464"/>
                  <a:pt x="1585169" y="1824902"/>
                </a:cubicBezTo>
                <a:cubicBezTo>
                  <a:pt x="1555983" y="1823344"/>
                  <a:pt x="1526797" y="1823935"/>
                  <a:pt x="1497611" y="1822109"/>
                </a:cubicBezTo>
                <a:cubicBezTo>
                  <a:pt x="1462782" y="1817598"/>
                  <a:pt x="1423653" y="1813301"/>
                  <a:pt x="1387533" y="1813140"/>
                </a:cubicBezTo>
                <a:cubicBezTo>
                  <a:pt x="1347544" y="1810777"/>
                  <a:pt x="1307501" y="1811690"/>
                  <a:pt x="1267565" y="1809273"/>
                </a:cubicBezTo>
                <a:cubicBezTo>
                  <a:pt x="1216718" y="1803527"/>
                  <a:pt x="1165603" y="1805675"/>
                  <a:pt x="1114595" y="1805782"/>
                </a:cubicBezTo>
                <a:cubicBezTo>
                  <a:pt x="1051494" y="1805299"/>
                  <a:pt x="988446" y="1799337"/>
                  <a:pt x="925345" y="1803741"/>
                </a:cubicBezTo>
                <a:cubicBezTo>
                  <a:pt x="902555" y="1806319"/>
                  <a:pt x="877239" y="1802828"/>
                  <a:pt x="856492" y="1813892"/>
                </a:cubicBezTo>
                <a:cubicBezTo>
                  <a:pt x="849451" y="1817920"/>
                  <a:pt x="846065" y="1825653"/>
                  <a:pt x="845258" y="1833495"/>
                </a:cubicBezTo>
                <a:cubicBezTo>
                  <a:pt x="843055" y="1853044"/>
                  <a:pt x="841657" y="1872646"/>
                  <a:pt x="838594" y="1892035"/>
                </a:cubicBezTo>
                <a:cubicBezTo>
                  <a:pt x="827951" y="1975333"/>
                  <a:pt x="820211" y="2059061"/>
                  <a:pt x="805645" y="2141822"/>
                </a:cubicBezTo>
                <a:cubicBezTo>
                  <a:pt x="790381" y="2243864"/>
                  <a:pt x="774256" y="2345638"/>
                  <a:pt x="757271" y="2447357"/>
                </a:cubicBezTo>
                <a:cubicBezTo>
                  <a:pt x="752380" y="2486241"/>
                  <a:pt x="747757" y="2525178"/>
                  <a:pt x="743619" y="2564115"/>
                </a:cubicBezTo>
                <a:cubicBezTo>
                  <a:pt x="740716" y="2585168"/>
                  <a:pt x="741146" y="2608423"/>
                  <a:pt x="729590" y="2626951"/>
                </a:cubicBezTo>
                <a:cubicBezTo>
                  <a:pt x="721582" y="2626038"/>
                  <a:pt x="713519" y="2625179"/>
                  <a:pt x="705457" y="2624803"/>
                </a:cubicBezTo>
                <a:cubicBezTo>
                  <a:pt x="675196" y="2622279"/>
                  <a:pt x="643377" y="2628777"/>
                  <a:pt x="614030" y="2620345"/>
                </a:cubicBezTo>
                <a:cubicBezTo>
                  <a:pt x="624135" y="2527219"/>
                  <a:pt x="629563" y="2433716"/>
                  <a:pt x="638916" y="2340482"/>
                </a:cubicBezTo>
                <a:cubicBezTo>
                  <a:pt x="646709" y="2262071"/>
                  <a:pt x="657083" y="2183928"/>
                  <a:pt x="662888" y="2105356"/>
                </a:cubicBezTo>
                <a:cubicBezTo>
                  <a:pt x="666381" y="2059061"/>
                  <a:pt x="667886" y="2015666"/>
                  <a:pt x="673208" y="1968727"/>
                </a:cubicBezTo>
                <a:cubicBezTo>
                  <a:pt x="676755" y="1935966"/>
                  <a:pt x="683474" y="1903581"/>
                  <a:pt x="687344" y="1870820"/>
                </a:cubicBezTo>
                <a:cubicBezTo>
                  <a:pt x="689332" y="1850251"/>
                  <a:pt x="693740" y="1819800"/>
                  <a:pt x="669875" y="1810508"/>
                </a:cubicBezTo>
                <a:cubicBezTo>
                  <a:pt x="628273" y="1807286"/>
                  <a:pt x="585758" y="1810670"/>
                  <a:pt x="543995" y="1812925"/>
                </a:cubicBezTo>
                <a:cubicBezTo>
                  <a:pt x="452137" y="1818833"/>
                  <a:pt x="359689" y="1819585"/>
                  <a:pt x="268154" y="1831293"/>
                </a:cubicBezTo>
                <a:cubicBezTo>
                  <a:pt x="214459" y="1839939"/>
                  <a:pt x="160334" y="1840476"/>
                  <a:pt x="106154" y="1838382"/>
                </a:cubicBezTo>
                <a:cubicBezTo>
                  <a:pt x="70841" y="1837415"/>
                  <a:pt x="34991" y="1841228"/>
                  <a:pt x="0" y="1835643"/>
                </a:cubicBezTo>
                <a:cubicBezTo>
                  <a:pt x="645" y="1810616"/>
                  <a:pt x="1666" y="1785535"/>
                  <a:pt x="2042" y="1760508"/>
                </a:cubicBezTo>
                <a:cubicBezTo>
                  <a:pt x="4354" y="1725867"/>
                  <a:pt x="-860" y="1689078"/>
                  <a:pt x="9890" y="1655834"/>
                </a:cubicBezTo>
                <a:cubicBezTo>
                  <a:pt x="9944" y="1655834"/>
                  <a:pt x="9944" y="1655780"/>
                  <a:pt x="9944" y="1655780"/>
                </a:cubicBezTo>
                <a:cubicBezTo>
                  <a:pt x="99382" y="1655082"/>
                  <a:pt x="187584" y="1639937"/>
                  <a:pt x="276915" y="1636231"/>
                </a:cubicBezTo>
                <a:cubicBezTo>
                  <a:pt x="359635" y="1630539"/>
                  <a:pt x="442785" y="1630754"/>
                  <a:pt x="524430" y="1614588"/>
                </a:cubicBezTo>
                <a:cubicBezTo>
                  <a:pt x="565118" y="1609378"/>
                  <a:pt x="606129" y="1607713"/>
                  <a:pt x="647032" y="1604276"/>
                </a:cubicBezTo>
                <a:cubicBezTo>
                  <a:pt x="666113" y="1602289"/>
                  <a:pt x="685946" y="1602665"/>
                  <a:pt x="703791" y="1594824"/>
                </a:cubicBezTo>
                <a:cubicBezTo>
                  <a:pt x="710671" y="1592085"/>
                  <a:pt x="716368" y="1585962"/>
                  <a:pt x="717228" y="1578443"/>
                </a:cubicBezTo>
                <a:cubicBezTo>
                  <a:pt x="719485" y="1560291"/>
                  <a:pt x="722657" y="1542353"/>
                  <a:pt x="726419" y="1524469"/>
                </a:cubicBezTo>
                <a:cubicBezTo>
                  <a:pt x="730397" y="1496004"/>
                  <a:pt x="734213" y="1469151"/>
                  <a:pt x="740824" y="1440741"/>
                </a:cubicBezTo>
                <a:cubicBezTo>
                  <a:pt x="744963" y="1416197"/>
                  <a:pt x="745393" y="1391116"/>
                  <a:pt x="747919" y="1366411"/>
                </a:cubicBezTo>
                <a:cubicBezTo>
                  <a:pt x="754261" y="1285905"/>
                  <a:pt x="764473" y="1205722"/>
                  <a:pt x="770762" y="1125163"/>
                </a:cubicBezTo>
                <a:cubicBezTo>
                  <a:pt x="774525" y="1084507"/>
                  <a:pt x="776298" y="1043636"/>
                  <a:pt x="781781" y="1003195"/>
                </a:cubicBezTo>
                <a:cubicBezTo>
                  <a:pt x="783823" y="976826"/>
                  <a:pt x="797744" y="945408"/>
                  <a:pt x="780921" y="921723"/>
                </a:cubicBezTo>
                <a:cubicBezTo>
                  <a:pt x="774041" y="914312"/>
                  <a:pt x="763237" y="915547"/>
                  <a:pt x="754046" y="915869"/>
                </a:cubicBezTo>
                <a:cubicBezTo>
                  <a:pt x="733783" y="916621"/>
                  <a:pt x="713573" y="918662"/>
                  <a:pt x="693417" y="920434"/>
                </a:cubicBezTo>
                <a:cubicBezTo>
                  <a:pt x="603387" y="924032"/>
                  <a:pt x="513626" y="931390"/>
                  <a:pt x="424134" y="941541"/>
                </a:cubicBezTo>
                <a:cubicBezTo>
                  <a:pt x="335663" y="945676"/>
                  <a:pt x="247085" y="941648"/>
                  <a:pt x="158506" y="943206"/>
                </a:cubicBezTo>
                <a:cubicBezTo>
                  <a:pt x="123945" y="941863"/>
                  <a:pt x="89869" y="948254"/>
                  <a:pt x="55362" y="946482"/>
                </a:cubicBezTo>
                <a:cubicBezTo>
                  <a:pt x="56544" y="892668"/>
                  <a:pt x="52244" y="838156"/>
                  <a:pt x="61005" y="784879"/>
                </a:cubicBezTo>
                <a:cubicBezTo>
                  <a:pt x="129052" y="785041"/>
                  <a:pt x="196668" y="776985"/>
                  <a:pt x="264392" y="770862"/>
                </a:cubicBezTo>
                <a:cubicBezTo>
                  <a:pt x="333298" y="763988"/>
                  <a:pt x="402581" y="761464"/>
                  <a:pt x="471111" y="751582"/>
                </a:cubicBezTo>
                <a:cubicBezTo>
                  <a:pt x="528354" y="744492"/>
                  <a:pt x="587155" y="743365"/>
                  <a:pt x="645150" y="734181"/>
                </a:cubicBezTo>
                <a:cubicBezTo>
                  <a:pt x="672831" y="730260"/>
                  <a:pt x="700835" y="730207"/>
                  <a:pt x="728515" y="726501"/>
                </a:cubicBezTo>
                <a:cubicBezTo>
                  <a:pt x="748134" y="723278"/>
                  <a:pt x="767268" y="717747"/>
                  <a:pt x="786833" y="713880"/>
                </a:cubicBezTo>
                <a:cubicBezTo>
                  <a:pt x="803227" y="710604"/>
                  <a:pt x="805430" y="694438"/>
                  <a:pt x="804785" y="680421"/>
                </a:cubicBezTo>
                <a:cubicBezTo>
                  <a:pt x="805753" y="639873"/>
                  <a:pt x="809085" y="599432"/>
                  <a:pt x="813600" y="559098"/>
                </a:cubicBezTo>
                <a:cubicBezTo>
                  <a:pt x="821931" y="459688"/>
                  <a:pt x="841335" y="361781"/>
                  <a:pt x="850633" y="262532"/>
                </a:cubicBezTo>
                <a:cubicBezTo>
                  <a:pt x="858319" y="179986"/>
                  <a:pt x="865253" y="100339"/>
                  <a:pt x="877508" y="18276"/>
                </a:cubicBezTo>
                <a:cubicBezTo>
                  <a:pt x="877830" y="17846"/>
                  <a:pt x="878153" y="17470"/>
                  <a:pt x="878475" y="17041"/>
                </a:cubicBezTo>
                <a:cubicBezTo>
                  <a:pt x="902286" y="12959"/>
                  <a:pt x="928731" y="14517"/>
                  <a:pt x="953294" y="10327"/>
                </a:cubicBezTo>
                <a:cubicBezTo>
                  <a:pt x="982587" y="7535"/>
                  <a:pt x="1011612" y="-2669"/>
                  <a:pt x="1041228" y="660"/>
                </a:cubicBezTo>
                <a:cubicBezTo>
                  <a:pt x="1031123" y="73755"/>
                  <a:pt x="1026554" y="147440"/>
                  <a:pt x="1016933" y="220641"/>
                </a:cubicBezTo>
                <a:cubicBezTo>
                  <a:pt x="999518" y="325959"/>
                  <a:pt x="988930" y="432459"/>
                  <a:pt x="979792" y="538744"/>
                </a:cubicBezTo>
                <a:cubicBezTo>
                  <a:pt x="977696" y="573760"/>
                  <a:pt x="971999" y="608723"/>
                  <a:pt x="964796" y="643149"/>
                </a:cubicBezTo>
                <a:cubicBezTo>
                  <a:pt x="961679" y="670378"/>
                  <a:pt x="954477" y="701420"/>
                  <a:pt x="993176" y="697714"/>
                </a:cubicBezTo>
                <a:cubicBezTo>
                  <a:pt x="1029242" y="700238"/>
                  <a:pt x="1065361" y="700990"/>
                  <a:pt x="1101480" y="702226"/>
                </a:cubicBezTo>
                <a:cubicBezTo>
                  <a:pt x="1123518" y="704159"/>
                  <a:pt x="1149801" y="707274"/>
                  <a:pt x="1172805" y="706791"/>
                </a:cubicBezTo>
                <a:cubicBezTo>
                  <a:pt x="1207850" y="706629"/>
                  <a:pt x="1242733" y="706576"/>
                  <a:pt x="1277562" y="711248"/>
                </a:cubicBezTo>
                <a:cubicBezTo>
                  <a:pt x="1342223" y="717800"/>
                  <a:pt x="1406560" y="725427"/>
                  <a:pt x="1471758" y="722741"/>
                </a:cubicBezTo>
                <a:cubicBezTo>
                  <a:pt x="1497289" y="722526"/>
                  <a:pt x="1522927" y="723117"/>
                  <a:pt x="1548404" y="721345"/>
                </a:cubicBezTo>
                <a:cubicBezTo>
                  <a:pt x="1561143" y="720217"/>
                  <a:pt x="1575171" y="719949"/>
                  <a:pt x="1586136" y="712698"/>
                </a:cubicBezTo>
                <a:cubicBezTo>
                  <a:pt x="1601831" y="702226"/>
                  <a:pt x="1596241" y="680421"/>
                  <a:pt x="1598767" y="664255"/>
                </a:cubicBezTo>
                <a:cubicBezTo>
                  <a:pt x="1603604" y="608078"/>
                  <a:pt x="1611398" y="549216"/>
                  <a:pt x="1617311" y="492664"/>
                </a:cubicBezTo>
                <a:cubicBezTo>
                  <a:pt x="1621879" y="436433"/>
                  <a:pt x="1632360" y="380847"/>
                  <a:pt x="1635639" y="324456"/>
                </a:cubicBezTo>
                <a:cubicBezTo>
                  <a:pt x="1638649" y="269138"/>
                  <a:pt x="1652892" y="218439"/>
                  <a:pt x="1662943" y="163283"/>
                </a:cubicBezTo>
                <a:cubicBezTo>
                  <a:pt x="1671651" y="123755"/>
                  <a:pt x="1670307" y="80790"/>
                  <a:pt x="1689711" y="44431"/>
                </a:cubicBezTo>
                <a:cubicBezTo>
                  <a:pt x="1723895" y="47170"/>
                  <a:pt x="1757757" y="54367"/>
                  <a:pt x="1792210" y="53024"/>
                </a:cubicBezTo>
                <a:cubicBezTo>
                  <a:pt x="1806131" y="53078"/>
                  <a:pt x="1819891" y="48781"/>
                  <a:pt x="1833758" y="50500"/>
                </a:cubicBezTo>
                <a:cubicBezTo>
                  <a:pt x="1833758" y="50553"/>
                  <a:pt x="1833758" y="50553"/>
                  <a:pt x="1833758" y="50553"/>
                </a:cubicBezTo>
                <a:cubicBezTo>
                  <a:pt x="1829136" y="135839"/>
                  <a:pt x="1822578" y="220641"/>
                  <a:pt x="1811398" y="305658"/>
                </a:cubicBezTo>
                <a:cubicBezTo>
                  <a:pt x="1808174" y="361191"/>
                  <a:pt x="1802637" y="417904"/>
                  <a:pt x="1794790" y="473759"/>
                </a:cubicBezTo>
                <a:cubicBezTo>
                  <a:pt x="1789738" y="517530"/>
                  <a:pt x="1786674" y="561569"/>
                  <a:pt x="1778558" y="604963"/>
                </a:cubicBezTo>
                <a:cubicBezTo>
                  <a:pt x="1771033" y="650345"/>
                  <a:pt x="1747652" y="690947"/>
                  <a:pt x="1738192" y="735738"/>
                </a:cubicBezTo>
                <a:cubicBezTo>
                  <a:pt x="1736365" y="747554"/>
                  <a:pt x="1731689" y="760282"/>
                  <a:pt x="1735720" y="772097"/>
                </a:cubicBezTo>
                <a:cubicBezTo>
                  <a:pt x="1747383" y="800293"/>
                  <a:pt x="1834134" y="783053"/>
                  <a:pt x="1861493" y="783376"/>
                </a:cubicBezTo>
                <a:cubicBezTo>
                  <a:pt x="1922390" y="783107"/>
                  <a:pt x="1982052" y="768445"/>
                  <a:pt x="2042305" y="762054"/>
                </a:cubicBezTo>
                <a:cubicBezTo>
                  <a:pt x="2118790" y="754965"/>
                  <a:pt x="2194146" y="747983"/>
                  <a:pt x="2270953" y="741216"/>
                </a:cubicBezTo>
                <a:cubicBezTo>
                  <a:pt x="2302074" y="738961"/>
                  <a:pt x="2332980" y="731979"/>
                  <a:pt x="2364262" y="733214"/>
                </a:cubicBezTo>
                <a:cubicBezTo>
                  <a:pt x="2364531" y="756415"/>
                  <a:pt x="2369744" y="779187"/>
                  <a:pt x="2374904" y="8017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855300" y="836000"/>
            <a:ext cx="74334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8" name="Google Shape;138;p6"/>
          <p:cNvSpPr txBox="1">
            <a:spLocks noGrp="1"/>
          </p:cNvSpPr>
          <p:nvPr>
            <p:ph type="body" idx="1"/>
          </p:nvPr>
        </p:nvSpPr>
        <p:spPr>
          <a:xfrm>
            <a:off x="855275" y="1353950"/>
            <a:ext cx="3473100" cy="3418200"/>
          </a:xfrm>
          <a:prstGeom prst="rect">
            <a:avLst/>
          </a:prstGeom>
        </p:spPr>
        <p:txBody>
          <a:bodyPr spcFirstLastPara="1" wrap="square" lIns="0" tIns="0" rIns="0" bIns="0" anchor="t" anchorCtr="0">
            <a:noAutofit/>
          </a:bodyPr>
          <a:lstStyle>
            <a:lvl1pPr marL="457200" lvl="0" indent="-355600" rtl="0">
              <a:lnSpc>
                <a:spcPct val="100000"/>
              </a:lnSpc>
              <a:spcBef>
                <a:spcPts val="0"/>
              </a:spcBef>
              <a:spcAft>
                <a:spcPts val="0"/>
              </a:spcAft>
              <a:buSzPts val="2000"/>
              <a:buChar char="●"/>
              <a:defRPr sz="2000"/>
            </a:lvl1pPr>
            <a:lvl2pPr marL="914400" lvl="1" indent="-355600" rtl="0">
              <a:lnSpc>
                <a:spcPct val="100000"/>
              </a:lnSpc>
              <a:spcBef>
                <a:spcPts val="800"/>
              </a:spcBef>
              <a:spcAft>
                <a:spcPts val="0"/>
              </a:spcAft>
              <a:buSzPts val="2000"/>
              <a:buChar char="○"/>
              <a:defRPr sz="2000"/>
            </a:lvl2pPr>
            <a:lvl3pPr marL="1371600" lvl="2" indent="-355600" rtl="0">
              <a:lnSpc>
                <a:spcPct val="100000"/>
              </a:lnSpc>
              <a:spcBef>
                <a:spcPts val="800"/>
              </a:spcBef>
              <a:spcAft>
                <a:spcPts val="0"/>
              </a:spcAft>
              <a:buSzPts val="2000"/>
              <a:buChar char="■"/>
              <a:defRPr sz="2000"/>
            </a:lvl3pPr>
            <a:lvl4pPr marL="1828800" lvl="3" indent="-355600" rtl="0">
              <a:lnSpc>
                <a:spcPct val="100000"/>
              </a:lnSpc>
              <a:spcBef>
                <a:spcPts val="800"/>
              </a:spcBef>
              <a:spcAft>
                <a:spcPts val="0"/>
              </a:spcAft>
              <a:buSzPts val="2000"/>
              <a:buChar char="●"/>
              <a:defRPr sz="2000"/>
            </a:lvl4pPr>
            <a:lvl5pPr marL="2286000" lvl="4" indent="-355600" rtl="0">
              <a:lnSpc>
                <a:spcPct val="100000"/>
              </a:lnSpc>
              <a:spcBef>
                <a:spcPts val="800"/>
              </a:spcBef>
              <a:spcAft>
                <a:spcPts val="0"/>
              </a:spcAft>
              <a:buSzPts val="2000"/>
              <a:buChar char="○"/>
              <a:defRPr sz="2000"/>
            </a:lvl5pPr>
            <a:lvl6pPr marL="2743200" lvl="5" indent="-355600" rtl="0">
              <a:lnSpc>
                <a:spcPct val="100000"/>
              </a:lnSpc>
              <a:spcBef>
                <a:spcPts val="800"/>
              </a:spcBef>
              <a:spcAft>
                <a:spcPts val="0"/>
              </a:spcAft>
              <a:buSzPts val="2000"/>
              <a:buChar char="■"/>
              <a:defRPr sz="2000"/>
            </a:lvl6pPr>
            <a:lvl7pPr marL="3200400" lvl="6" indent="-355600" rtl="0">
              <a:lnSpc>
                <a:spcPct val="100000"/>
              </a:lnSpc>
              <a:spcBef>
                <a:spcPts val="800"/>
              </a:spcBef>
              <a:spcAft>
                <a:spcPts val="0"/>
              </a:spcAft>
              <a:buSzPts val="2000"/>
              <a:buChar char="●"/>
              <a:defRPr sz="2000"/>
            </a:lvl7pPr>
            <a:lvl8pPr marL="3657600" lvl="7" indent="-355600" rtl="0">
              <a:lnSpc>
                <a:spcPct val="100000"/>
              </a:lnSpc>
              <a:spcBef>
                <a:spcPts val="800"/>
              </a:spcBef>
              <a:spcAft>
                <a:spcPts val="0"/>
              </a:spcAft>
              <a:buSzPts val="2000"/>
              <a:buChar char="○"/>
              <a:defRPr sz="2000"/>
            </a:lvl8pPr>
            <a:lvl9pPr marL="4114800" lvl="8" indent="-355600" rtl="0">
              <a:lnSpc>
                <a:spcPct val="100000"/>
              </a:lnSpc>
              <a:spcBef>
                <a:spcPts val="800"/>
              </a:spcBef>
              <a:spcAft>
                <a:spcPts val="800"/>
              </a:spcAft>
              <a:buSzPts val="2000"/>
              <a:buChar char="■"/>
              <a:defRPr sz="2000"/>
            </a:lvl9pPr>
          </a:lstStyle>
          <a:p>
            <a:endParaRPr/>
          </a:p>
        </p:txBody>
      </p:sp>
      <p:sp>
        <p:nvSpPr>
          <p:cNvPr id="139" name="Google Shape;139;p6"/>
          <p:cNvSpPr txBox="1">
            <a:spLocks noGrp="1"/>
          </p:cNvSpPr>
          <p:nvPr>
            <p:ph type="body" idx="2"/>
          </p:nvPr>
        </p:nvSpPr>
        <p:spPr>
          <a:xfrm>
            <a:off x="4815597" y="1353950"/>
            <a:ext cx="3473100" cy="3418200"/>
          </a:xfrm>
          <a:prstGeom prst="rect">
            <a:avLst/>
          </a:prstGeom>
        </p:spPr>
        <p:txBody>
          <a:bodyPr spcFirstLastPara="1" wrap="square" lIns="0" tIns="0" rIns="0" bIns="0" anchor="t" anchorCtr="0">
            <a:noAutofit/>
          </a:bodyPr>
          <a:lstStyle>
            <a:lvl1pPr marL="457200" lvl="0" indent="-355600" rtl="0">
              <a:lnSpc>
                <a:spcPct val="100000"/>
              </a:lnSpc>
              <a:spcBef>
                <a:spcPts val="0"/>
              </a:spcBef>
              <a:spcAft>
                <a:spcPts val="0"/>
              </a:spcAft>
              <a:buSzPts val="2000"/>
              <a:buChar char="●"/>
              <a:defRPr sz="2000"/>
            </a:lvl1pPr>
            <a:lvl2pPr marL="914400" lvl="1" indent="-355600" rtl="0">
              <a:lnSpc>
                <a:spcPct val="100000"/>
              </a:lnSpc>
              <a:spcBef>
                <a:spcPts val="800"/>
              </a:spcBef>
              <a:spcAft>
                <a:spcPts val="0"/>
              </a:spcAft>
              <a:buSzPts val="2000"/>
              <a:buChar char="○"/>
              <a:defRPr sz="2000"/>
            </a:lvl2pPr>
            <a:lvl3pPr marL="1371600" lvl="2" indent="-355600" rtl="0">
              <a:lnSpc>
                <a:spcPct val="100000"/>
              </a:lnSpc>
              <a:spcBef>
                <a:spcPts val="800"/>
              </a:spcBef>
              <a:spcAft>
                <a:spcPts val="0"/>
              </a:spcAft>
              <a:buSzPts val="2000"/>
              <a:buChar char="■"/>
              <a:defRPr sz="2000"/>
            </a:lvl3pPr>
            <a:lvl4pPr marL="1828800" lvl="3" indent="-355600" rtl="0">
              <a:lnSpc>
                <a:spcPct val="100000"/>
              </a:lnSpc>
              <a:spcBef>
                <a:spcPts val="800"/>
              </a:spcBef>
              <a:spcAft>
                <a:spcPts val="0"/>
              </a:spcAft>
              <a:buSzPts val="2000"/>
              <a:buChar char="●"/>
              <a:defRPr sz="2000"/>
            </a:lvl4pPr>
            <a:lvl5pPr marL="2286000" lvl="4" indent="-355600" rtl="0">
              <a:lnSpc>
                <a:spcPct val="100000"/>
              </a:lnSpc>
              <a:spcBef>
                <a:spcPts val="800"/>
              </a:spcBef>
              <a:spcAft>
                <a:spcPts val="0"/>
              </a:spcAft>
              <a:buSzPts val="2000"/>
              <a:buChar char="○"/>
              <a:defRPr sz="2000"/>
            </a:lvl5pPr>
            <a:lvl6pPr marL="2743200" lvl="5" indent="-355600" rtl="0">
              <a:lnSpc>
                <a:spcPct val="100000"/>
              </a:lnSpc>
              <a:spcBef>
                <a:spcPts val="800"/>
              </a:spcBef>
              <a:spcAft>
                <a:spcPts val="0"/>
              </a:spcAft>
              <a:buSzPts val="2000"/>
              <a:buChar char="■"/>
              <a:defRPr sz="2000"/>
            </a:lvl6pPr>
            <a:lvl7pPr marL="3200400" lvl="6" indent="-355600" rtl="0">
              <a:lnSpc>
                <a:spcPct val="100000"/>
              </a:lnSpc>
              <a:spcBef>
                <a:spcPts val="800"/>
              </a:spcBef>
              <a:spcAft>
                <a:spcPts val="0"/>
              </a:spcAft>
              <a:buSzPts val="2000"/>
              <a:buChar char="●"/>
              <a:defRPr sz="2000"/>
            </a:lvl7pPr>
            <a:lvl8pPr marL="3657600" lvl="7" indent="-355600" rtl="0">
              <a:lnSpc>
                <a:spcPct val="100000"/>
              </a:lnSpc>
              <a:spcBef>
                <a:spcPts val="800"/>
              </a:spcBef>
              <a:spcAft>
                <a:spcPts val="0"/>
              </a:spcAft>
              <a:buSzPts val="2000"/>
              <a:buChar char="○"/>
              <a:defRPr sz="2000"/>
            </a:lvl8pPr>
            <a:lvl9pPr marL="4114800" lvl="8" indent="-355600" rtl="0">
              <a:lnSpc>
                <a:spcPct val="100000"/>
              </a:lnSpc>
              <a:spcBef>
                <a:spcPts val="800"/>
              </a:spcBef>
              <a:spcAft>
                <a:spcPts val="800"/>
              </a:spcAft>
              <a:buSzPts val="2000"/>
              <a:buChar char="■"/>
              <a:defRPr sz="2000"/>
            </a:lvl9pPr>
          </a:lstStyle>
          <a:p>
            <a:endParaRPr/>
          </a:p>
        </p:txBody>
      </p:sp>
      <p:sp>
        <p:nvSpPr>
          <p:cNvPr id="140" name="Google Shape;140;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6"/>
        <p:cNvGrpSpPr/>
        <p:nvPr/>
      </p:nvGrpSpPr>
      <p:grpSpPr>
        <a:xfrm>
          <a:off x="0" y="0"/>
          <a:ext cx="0" cy="0"/>
          <a:chOff x="0" y="0"/>
          <a:chExt cx="0" cy="0"/>
        </a:xfrm>
      </p:grpSpPr>
      <p:sp>
        <p:nvSpPr>
          <p:cNvPr id="187" name="Google Shape;187;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algn="ctr" rtl="0">
              <a:lnSpc>
                <a:spcPct val="100000"/>
              </a:lnSpc>
              <a:spcBef>
                <a:spcPts val="0"/>
              </a:spcBef>
              <a:spcAft>
                <a:spcPts val="800"/>
              </a:spcAft>
              <a:buSzPts val="1800"/>
              <a:buNone/>
              <a:defRPr sz="1800"/>
            </a:lvl1pPr>
          </a:lstStyle>
          <a:p>
            <a:endParaRPr/>
          </a:p>
        </p:txBody>
      </p:sp>
      <p:sp>
        <p:nvSpPr>
          <p:cNvPr id="188" name="Google Shape;188;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
        <p:cNvGrpSpPr/>
        <p:nvPr/>
      </p:nvGrpSpPr>
      <p:grpSpPr>
        <a:xfrm>
          <a:off x="0" y="0"/>
          <a:ext cx="0" cy="0"/>
          <a:chOff x="0" y="0"/>
          <a:chExt cx="0" cy="0"/>
        </a:xfrm>
      </p:grpSpPr>
      <p:sp>
        <p:nvSpPr>
          <p:cNvPr id="190" name="Google Shape;190;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396300"/>
          </a:xfrm>
          <a:prstGeom prst="rect">
            <a:avLst/>
          </a:prstGeom>
          <a:noFill/>
          <a:ln>
            <a:noFill/>
          </a:ln>
        </p:spPr>
        <p:txBody>
          <a:bodyPr spcFirstLastPara="1" wrap="square" lIns="0" tIns="0" rIns="0" bIns="0" anchor="b" anchorCtr="0">
            <a:noAutofit/>
          </a:bodyPr>
          <a:lstStyle>
            <a:lvl1pPr lvl="0" rtl="0">
              <a:lnSpc>
                <a:spcPct val="100000"/>
              </a:lnSpc>
              <a:spcBef>
                <a:spcPts val="0"/>
              </a:spcBef>
              <a:spcAft>
                <a:spcPts val="0"/>
              </a:spcAft>
              <a:buClr>
                <a:schemeClr val="dk1"/>
              </a:buClr>
              <a:buSzPts val="3200"/>
              <a:buFont typeface="Dosis"/>
              <a:buNone/>
              <a:defRPr sz="3200" b="1">
                <a:solidFill>
                  <a:schemeClr val="dk1"/>
                </a:solidFill>
                <a:latin typeface="Dosis"/>
                <a:ea typeface="Dosis"/>
                <a:cs typeface="Dosis"/>
                <a:sym typeface="Dosis"/>
              </a:defRPr>
            </a:lvl1pPr>
            <a:lvl2pPr lvl="1" rtl="0">
              <a:lnSpc>
                <a:spcPct val="90000"/>
              </a:lnSpc>
              <a:spcBef>
                <a:spcPts val="0"/>
              </a:spcBef>
              <a:spcAft>
                <a:spcPts val="0"/>
              </a:spcAft>
              <a:buClr>
                <a:schemeClr val="dk1"/>
              </a:buClr>
              <a:buSzPts val="3200"/>
              <a:buNone/>
              <a:defRPr sz="3200" b="1">
                <a:solidFill>
                  <a:schemeClr val="dk1"/>
                </a:solidFill>
              </a:defRPr>
            </a:lvl2pPr>
            <a:lvl3pPr lvl="2" rtl="0">
              <a:lnSpc>
                <a:spcPct val="90000"/>
              </a:lnSpc>
              <a:spcBef>
                <a:spcPts val="0"/>
              </a:spcBef>
              <a:spcAft>
                <a:spcPts val="0"/>
              </a:spcAft>
              <a:buClr>
                <a:schemeClr val="dk1"/>
              </a:buClr>
              <a:buSzPts val="3200"/>
              <a:buNone/>
              <a:defRPr sz="3200" b="1">
                <a:solidFill>
                  <a:schemeClr val="dk1"/>
                </a:solidFill>
              </a:defRPr>
            </a:lvl3pPr>
            <a:lvl4pPr lvl="3" rtl="0">
              <a:lnSpc>
                <a:spcPct val="90000"/>
              </a:lnSpc>
              <a:spcBef>
                <a:spcPts val="0"/>
              </a:spcBef>
              <a:spcAft>
                <a:spcPts val="0"/>
              </a:spcAft>
              <a:buClr>
                <a:schemeClr val="dk1"/>
              </a:buClr>
              <a:buSzPts val="3200"/>
              <a:buNone/>
              <a:defRPr sz="3200" b="1">
                <a:solidFill>
                  <a:schemeClr val="dk1"/>
                </a:solidFill>
              </a:defRPr>
            </a:lvl4pPr>
            <a:lvl5pPr lvl="4" rtl="0">
              <a:lnSpc>
                <a:spcPct val="90000"/>
              </a:lnSpc>
              <a:spcBef>
                <a:spcPts val="0"/>
              </a:spcBef>
              <a:spcAft>
                <a:spcPts val="0"/>
              </a:spcAft>
              <a:buClr>
                <a:schemeClr val="dk1"/>
              </a:buClr>
              <a:buSzPts val="3200"/>
              <a:buNone/>
              <a:defRPr sz="3200" b="1">
                <a:solidFill>
                  <a:schemeClr val="dk1"/>
                </a:solidFill>
              </a:defRPr>
            </a:lvl5pPr>
            <a:lvl6pPr lvl="5" rtl="0">
              <a:lnSpc>
                <a:spcPct val="90000"/>
              </a:lnSpc>
              <a:spcBef>
                <a:spcPts val="0"/>
              </a:spcBef>
              <a:spcAft>
                <a:spcPts val="0"/>
              </a:spcAft>
              <a:buClr>
                <a:schemeClr val="dk1"/>
              </a:buClr>
              <a:buSzPts val="3200"/>
              <a:buNone/>
              <a:defRPr sz="3200" b="1">
                <a:solidFill>
                  <a:schemeClr val="dk1"/>
                </a:solidFill>
              </a:defRPr>
            </a:lvl6pPr>
            <a:lvl7pPr lvl="6" rtl="0">
              <a:lnSpc>
                <a:spcPct val="90000"/>
              </a:lnSpc>
              <a:spcBef>
                <a:spcPts val="0"/>
              </a:spcBef>
              <a:spcAft>
                <a:spcPts val="0"/>
              </a:spcAft>
              <a:buClr>
                <a:schemeClr val="dk1"/>
              </a:buClr>
              <a:buSzPts val="3200"/>
              <a:buNone/>
              <a:defRPr sz="3200" b="1">
                <a:solidFill>
                  <a:schemeClr val="dk1"/>
                </a:solidFill>
              </a:defRPr>
            </a:lvl7pPr>
            <a:lvl8pPr lvl="7" rtl="0">
              <a:lnSpc>
                <a:spcPct val="90000"/>
              </a:lnSpc>
              <a:spcBef>
                <a:spcPts val="0"/>
              </a:spcBef>
              <a:spcAft>
                <a:spcPts val="0"/>
              </a:spcAft>
              <a:buClr>
                <a:schemeClr val="dk1"/>
              </a:buClr>
              <a:buSzPts val="3200"/>
              <a:buNone/>
              <a:defRPr sz="3200" b="1">
                <a:solidFill>
                  <a:schemeClr val="dk1"/>
                </a:solidFill>
              </a:defRPr>
            </a:lvl8pPr>
            <a:lvl9pPr lvl="8" rtl="0">
              <a:lnSpc>
                <a:spcPct val="90000"/>
              </a:lnSpc>
              <a:spcBef>
                <a:spcPts val="0"/>
              </a:spcBef>
              <a:spcAft>
                <a:spcPts val="0"/>
              </a:spcAft>
              <a:buClr>
                <a:schemeClr val="dk1"/>
              </a:buClr>
              <a:buSzPts val="3200"/>
              <a:buNone/>
              <a:defRPr sz="3200" b="1">
                <a:solidFill>
                  <a:schemeClr val="dk1"/>
                </a:solidFill>
              </a:defRPr>
            </a:lvl9pPr>
          </a:lstStyle>
          <a:p>
            <a:endParaRPr/>
          </a:p>
        </p:txBody>
      </p:sp>
      <p:sp>
        <p:nvSpPr>
          <p:cNvPr id="7" name="Google Shape;7;p1"/>
          <p:cNvSpPr txBox="1">
            <a:spLocks noGrp="1"/>
          </p:cNvSpPr>
          <p:nvPr>
            <p:ph type="body" idx="1"/>
          </p:nvPr>
        </p:nvSpPr>
        <p:spPr>
          <a:xfrm>
            <a:off x="855300" y="1353947"/>
            <a:ext cx="7433400" cy="3033900"/>
          </a:xfrm>
          <a:prstGeom prst="rect">
            <a:avLst/>
          </a:prstGeom>
          <a:noFill/>
          <a:ln>
            <a:noFill/>
          </a:ln>
        </p:spPr>
        <p:txBody>
          <a:bodyPr spcFirstLastPara="1" wrap="square" lIns="0" tIns="0" rIns="0" bIns="0" anchor="t" anchorCtr="0">
            <a:noAutofit/>
          </a:bodyPr>
          <a:lstStyle>
            <a:lvl1pPr marL="457200" lvl="0" indent="-381000" rtl="0">
              <a:lnSpc>
                <a:spcPct val="100000"/>
              </a:lnSpc>
              <a:spcBef>
                <a:spcPts val="0"/>
              </a:spcBef>
              <a:spcAft>
                <a:spcPts val="0"/>
              </a:spcAft>
              <a:buClr>
                <a:schemeClr val="dk1"/>
              </a:buClr>
              <a:buSzPts val="2400"/>
              <a:buFont typeface="Roboto"/>
              <a:buChar char="●"/>
              <a:defRPr sz="2400">
                <a:solidFill>
                  <a:schemeClr val="dk1"/>
                </a:solidFill>
                <a:latin typeface="Roboto"/>
                <a:ea typeface="Roboto"/>
                <a:cs typeface="Roboto"/>
                <a:sym typeface="Roboto"/>
              </a:defRPr>
            </a:lvl1pPr>
            <a:lvl2pPr marL="914400" lvl="1" indent="-381000" rtl="0">
              <a:lnSpc>
                <a:spcPct val="100000"/>
              </a:lnSpc>
              <a:spcBef>
                <a:spcPts val="800"/>
              </a:spcBef>
              <a:spcAft>
                <a:spcPts val="0"/>
              </a:spcAft>
              <a:buClr>
                <a:schemeClr val="dk1"/>
              </a:buClr>
              <a:buSzPts val="2400"/>
              <a:buFont typeface="Roboto"/>
              <a:buChar char="○"/>
              <a:defRPr sz="2400">
                <a:solidFill>
                  <a:schemeClr val="dk1"/>
                </a:solidFill>
                <a:latin typeface="Roboto"/>
                <a:ea typeface="Roboto"/>
                <a:cs typeface="Roboto"/>
                <a:sym typeface="Roboto"/>
              </a:defRPr>
            </a:lvl2pPr>
            <a:lvl3pPr marL="1371600" lvl="2" indent="-381000" rtl="0">
              <a:lnSpc>
                <a:spcPct val="100000"/>
              </a:lnSpc>
              <a:spcBef>
                <a:spcPts val="800"/>
              </a:spcBef>
              <a:spcAft>
                <a:spcPts val="0"/>
              </a:spcAft>
              <a:buClr>
                <a:schemeClr val="dk1"/>
              </a:buClr>
              <a:buSzPts val="2400"/>
              <a:buFont typeface="Roboto"/>
              <a:buChar char="■"/>
              <a:defRPr sz="2400">
                <a:solidFill>
                  <a:schemeClr val="dk1"/>
                </a:solidFill>
                <a:latin typeface="Roboto"/>
                <a:ea typeface="Roboto"/>
                <a:cs typeface="Roboto"/>
                <a:sym typeface="Roboto"/>
              </a:defRPr>
            </a:lvl3pPr>
            <a:lvl4pPr marL="1828800" lvl="3" indent="-381000" rtl="0">
              <a:lnSpc>
                <a:spcPct val="100000"/>
              </a:lnSpc>
              <a:spcBef>
                <a:spcPts val="800"/>
              </a:spcBef>
              <a:spcAft>
                <a:spcPts val="0"/>
              </a:spcAft>
              <a:buClr>
                <a:schemeClr val="dk1"/>
              </a:buClr>
              <a:buSzPts val="2400"/>
              <a:buFont typeface="Roboto"/>
              <a:buChar char="●"/>
              <a:defRPr sz="2400">
                <a:solidFill>
                  <a:schemeClr val="dk1"/>
                </a:solidFill>
                <a:latin typeface="Roboto"/>
                <a:ea typeface="Roboto"/>
                <a:cs typeface="Roboto"/>
                <a:sym typeface="Roboto"/>
              </a:defRPr>
            </a:lvl4pPr>
            <a:lvl5pPr marL="2286000" lvl="4" indent="-381000" rtl="0">
              <a:lnSpc>
                <a:spcPct val="100000"/>
              </a:lnSpc>
              <a:spcBef>
                <a:spcPts val="800"/>
              </a:spcBef>
              <a:spcAft>
                <a:spcPts val="0"/>
              </a:spcAft>
              <a:buClr>
                <a:schemeClr val="dk1"/>
              </a:buClr>
              <a:buSzPts val="2400"/>
              <a:buFont typeface="Roboto"/>
              <a:buChar char="○"/>
              <a:defRPr sz="2400">
                <a:solidFill>
                  <a:schemeClr val="dk1"/>
                </a:solidFill>
                <a:latin typeface="Roboto"/>
                <a:ea typeface="Roboto"/>
                <a:cs typeface="Roboto"/>
                <a:sym typeface="Roboto"/>
              </a:defRPr>
            </a:lvl5pPr>
            <a:lvl6pPr marL="2743200" lvl="5" indent="-381000" rtl="0">
              <a:lnSpc>
                <a:spcPct val="100000"/>
              </a:lnSpc>
              <a:spcBef>
                <a:spcPts val="800"/>
              </a:spcBef>
              <a:spcAft>
                <a:spcPts val="0"/>
              </a:spcAft>
              <a:buClr>
                <a:schemeClr val="dk1"/>
              </a:buClr>
              <a:buSzPts val="2400"/>
              <a:buFont typeface="Roboto"/>
              <a:buChar char="■"/>
              <a:defRPr sz="2400">
                <a:solidFill>
                  <a:schemeClr val="dk1"/>
                </a:solidFill>
                <a:latin typeface="Roboto"/>
                <a:ea typeface="Roboto"/>
                <a:cs typeface="Roboto"/>
                <a:sym typeface="Roboto"/>
              </a:defRPr>
            </a:lvl6pPr>
            <a:lvl7pPr marL="3200400" lvl="6" indent="-381000" rtl="0">
              <a:lnSpc>
                <a:spcPct val="100000"/>
              </a:lnSpc>
              <a:spcBef>
                <a:spcPts val="800"/>
              </a:spcBef>
              <a:spcAft>
                <a:spcPts val="0"/>
              </a:spcAft>
              <a:buClr>
                <a:schemeClr val="dk1"/>
              </a:buClr>
              <a:buSzPts val="2400"/>
              <a:buFont typeface="Roboto"/>
              <a:buChar char="●"/>
              <a:defRPr sz="2400">
                <a:solidFill>
                  <a:schemeClr val="dk1"/>
                </a:solidFill>
                <a:latin typeface="Roboto"/>
                <a:ea typeface="Roboto"/>
                <a:cs typeface="Roboto"/>
                <a:sym typeface="Roboto"/>
              </a:defRPr>
            </a:lvl7pPr>
            <a:lvl8pPr marL="3657600" lvl="7" indent="-381000" rtl="0">
              <a:lnSpc>
                <a:spcPct val="100000"/>
              </a:lnSpc>
              <a:spcBef>
                <a:spcPts val="800"/>
              </a:spcBef>
              <a:spcAft>
                <a:spcPts val="0"/>
              </a:spcAft>
              <a:buClr>
                <a:schemeClr val="dk1"/>
              </a:buClr>
              <a:buSzPts val="2400"/>
              <a:buFont typeface="Roboto"/>
              <a:buChar char="○"/>
              <a:defRPr sz="2400">
                <a:solidFill>
                  <a:schemeClr val="dk1"/>
                </a:solidFill>
                <a:latin typeface="Roboto"/>
                <a:ea typeface="Roboto"/>
                <a:cs typeface="Roboto"/>
                <a:sym typeface="Roboto"/>
              </a:defRPr>
            </a:lvl8pPr>
            <a:lvl9pPr marL="4114800" lvl="8" indent="-381000" rtl="0">
              <a:lnSpc>
                <a:spcPct val="100000"/>
              </a:lnSpc>
              <a:spcBef>
                <a:spcPts val="800"/>
              </a:spcBef>
              <a:spcAft>
                <a:spcPts val="800"/>
              </a:spcAft>
              <a:buClr>
                <a:schemeClr val="dk1"/>
              </a:buClr>
              <a:buSzPts val="2400"/>
              <a:buFont typeface="Roboto"/>
              <a:buChar char="■"/>
              <a:defRPr sz="2400">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dk1"/>
                </a:solidFill>
                <a:latin typeface="Roboto"/>
                <a:ea typeface="Roboto"/>
                <a:cs typeface="Roboto"/>
                <a:sym typeface="Roboto"/>
              </a:defRPr>
            </a:lvl1pPr>
            <a:lvl2pPr lvl="1" algn="r" rtl="0">
              <a:buNone/>
              <a:defRPr sz="1300">
                <a:solidFill>
                  <a:schemeClr val="dk1"/>
                </a:solidFill>
                <a:latin typeface="Roboto"/>
                <a:ea typeface="Roboto"/>
                <a:cs typeface="Roboto"/>
                <a:sym typeface="Roboto"/>
              </a:defRPr>
            </a:lvl2pPr>
            <a:lvl3pPr lvl="2" algn="r" rtl="0">
              <a:buNone/>
              <a:defRPr sz="1300">
                <a:solidFill>
                  <a:schemeClr val="dk1"/>
                </a:solidFill>
                <a:latin typeface="Roboto"/>
                <a:ea typeface="Roboto"/>
                <a:cs typeface="Roboto"/>
                <a:sym typeface="Roboto"/>
              </a:defRPr>
            </a:lvl3pPr>
            <a:lvl4pPr lvl="3" algn="r" rtl="0">
              <a:buNone/>
              <a:defRPr sz="1300">
                <a:solidFill>
                  <a:schemeClr val="dk1"/>
                </a:solidFill>
                <a:latin typeface="Roboto"/>
                <a:ea typeface="Roboto"/>
                <a:cs typeface="Roboto"/>
                <a:sym typeface="Roboto"/>
              </a:defRPr>
            </a:lvl4pPr>
            <a:lvl5pPr lvl="4" algn="r" rtl="0">
              <a:buNone/>
              <a:defRPr sz="1300">
                <a:solidFill>
                  <a:schemeClr val="dk1"/>
                </a:solidFill>
                <a:latin typeface="Roboto"/>
                <a:ea typeface="Roboto"/>
                <a:cs typeface="Roboto"/>
                <a:sym typeface="Roboto"/>
              </a:defRPr>
            </a:lvl5pPr>
            <a:lvl6pPr lvl="5" algn="r" rtl="0">
              <a:buNone/>
              <a:defRPr sz="1300">
                <a:solidFill>
                  <a:schemeClr val="dk1"/>
                </a:solidFill>
                <a:latin typeface="Roboto"/>
                <a:ea typeface="Roboto"/>
                <a:cs typeface="Roboto"/>
                <a:sym typeface="Roboto"/>
              </a:defRPr>
            </a:lvl6pPr>
            <a:lvl7pPr lvl="6" algn="r" rtl="0">
              <a:buNone/>
              <a:defRPr sz="1300">
                <a:solidFill>
                  <a:schemeClr val="dk1"/>
                </a:solidFill>
                <a:latin typeface="Roboto"/>
                <a:ea typeface="Roboto"/>
                <a:cs typeface="Roboto"/>
                <a:sym typeface="Roboto"/>
              </a:defRPr>
            </a:lvl7pPr>
            <a:lvl8pPr lvl="7" algn="r" rtl="0">
              <a:buNone/>
              <a:defRPr sz="1300">
                <a:solidFill>
                  <a:schemeClr val="dk1"/>
                </a:solidFill>
                <a:latin typeface="Roboto"/>
                <a:ea typeface="Roboto"/>
                <a:cs typeface="Roboto"/>
                <a:sym typeface="Roboto"/>
              </a:defRPr>
            </a:lvl8pPr>
            <a:lvl9pPr lvl="8" algn="r" rtl="0">
              <a:buNone/>
              <a:defRPr sz="13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6"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94"/>
        <p:cNvGrpSpPr/>
        <p:nvPr/>
      </p:nvGrpSpPr>
      <p:grpSpPr>
        <a:xfrm>
          <a:off x="0" y="0"/>
          <a:ext cx="0" cy="0"/>
          <a:chOff x="0" y="0"/>
          <a:chExt cx="0" cy="0"/>
        </a:xfrm>
      </p:grpSpPr>
      <p:sp>
        <p:nvSpPr>
          <p:cNvPr id="195" name="Google Shape;195;p11"/>
          <p:cNvSpPr txBox="1"/>
          <p:nvPr/>
        </p:nvSpPr>
        <p:spPr>
          <a:xfrm>
            <a:off x="878528" y="1115815"/>
            <a:ext cx="7164000" cy="3046988"/>
          </a:xfrm>
          <a:prstGeom prst="rect">
            <a:avLst/>
          </a:prstGeom>
          <a:noFill/>
          <a:ln>
            <a:noFill/>
          </a:ln>
        </p:spPr>
        <p:txBody>
          <a:bodyPr spcFirstLastPara="1" wrap="square" lIns="0" tIns="0" rIns="0" bIns="0" anchor="t" anchorCtr="0">
            <a:spAutoFit/>
          </a:bodyPr>
          <a:lstStyle/>
          <a:p>
            <a:pPr algn="ctr"/>
            <a:r>
              <a:rPr lang="en-GB" sz="6600" u="sng" dirty="0">
                <a:solidFill>
                  <a:schemeClr val="tx1"/>
                </a:solidFill>
                <a:latin typeface="Dosis" panose="020B0604020202020204" charset="0"/>
              </a:rPr>
              <a:t>Working together</a:t>
            </a:r>
          </a:p>
          <a:p>
            <a:pPr algn="ctr"/>
            <a:r>
              <a:rPr lang="en-GB" sz="6600" dirty="0">
                <a:solidFill>
                  <a:schemeClr val="tx1"/>
                </a:solidFill>
                <a:latin typeface="Dosis" panose="020B0604020202020204" charset="0"/>
              </a:rPr>
              <a:t>How can we keep our children safe online?</a:t>
            </a:r>
          </a:p>
        </p:txBody>
      </p:sp>
      <p:sp>
        <p:nvSpPr>
          <p:cNvPr id="196" name="Google Shape;196;p11"/>
          <p:cNvSpPr/>
          <p:nvPr/>
        </p:nvSpPr>
        <p:spPr>
          <a:xfrm>
            <a:off x="3758349" y="221166"/>
            <a:ext cx="1075574" cy="908705"/>
          </a:xfrm>
          <a:custGeom>
            <a:avLst/>
            <a:gdLst/>
            <a:ahLst/>
            <a:cxnLst/>
            <a:rect l="l" t="t" r="r" b="b"/>
            <a:pathLst>
              <a:path w="2151148" h="1817410" extrusionOk="0">
                <a:moveTo>
                  <a:pt x="2141311" y="866475"/>
                </a:moveTo>
                <a:cubicBezTo>
                  <a:pt x="2140365" y="776012"/>
                  <a:pt x="2142473" y="685463"/>
                  <a:pt x="2138945" y="595086"/>
                </a:cubicBezTo>
                <a:cubicBezTo>
                  <a:pt x="2137267" y="505783"/>
                  <a:pt x="2137568" y="416438"/>
                  <a:pt x="2137052" y="327136"/>
                </a:cubicBezTo>
                <a:cubicBezTo>
                  <a:pt x="2137913" y="279583"/>
                  <a:pt x="2137525" y="231815"/>
                  <a:pt x="2124489" y="185680"/>
                </a:cubicBezTo>
                <a:cubicBezTo>
                  <a:pt x="2104914" y="93325"/>
                  <a:pt x="2049887" y="70108"/>
                  <a:pt x="1965690" y="50975"/>
                </a:cubicBezTo>
                <a:cubicBezTo>
                  <a:pt x="1884720" y="37216"/>
                  <a:pt x="1802330" y="36313"/>
                  <a:pt x="1720413" y="34120"/>
                </a:cubicBezTo>
                <a:cubicBezTo>
                  <a:pt x="1635183" y="31068"/>
                  <a:pt x="1549868" y="31670"/>
                  <a:pt x="1464595" y="31369"/>
                </a:cubicBezTo>
                <a:cubicBezTo>
                  <a:pt x="1359618" y="26854"/>
                  <a:pt x="1254598" y="26897"/>
                  <a:pt x="1149535" y="26940"/>
                </a:cubicBezTo>
                <a:cubicBezTo>
                  <a:pt x="1126130" y="26983"/>
                  <a:pt x="1102768" y="26983"/>
                  <a:pt x="1079363" y="26940"/>
                </a:cubicBezTo>
                <a:cubicBezTo>
                  <a:pt x="1016420" y="26467"/>
                  <a:pt x="953735" y="21222"/>
                  <a:pt x="890792" y="19932"/>
                </a:cubicBezTo>
                <a:cubicBezTo>
                  <a:pt x="836926" y="17954"/>
                  <a:pt x="783061" y="18083"/>
                  <a:pt x="729195" y="18255"/>
                </a:cubicBezTo>
                <a:cubicBezTo>
                  <a:pt x="697874" y="18341"/>
                  <a:pt x="666510" y="18427"/>
                  <a:pt x="635189" y="18126"/>
                </a:cubicBezTo>
                <a:cubicBezTo>
                  <a:pt x="581711" y="17481"/>
                  <a:pt x="528706" y="10344"/>
                  <a:pt x="475486" y="5915"/>
                </a:cubicBezTo>
                <a:cubicBezTo>
                  <a:pt x="405186" y="4281"/>
                  <a:pt x="334756" y="4195"/>
                  <a:pt x="264370" y="2691"/>
                </a:cubicBezTo>
                <a:cubicBezTo>
                  <a:pt x="223455" y="2304"/>
                  <a:pt x="182625" y="-706"/>
                  <a:pt x="141667" y="154"/>
                </a:cubicBezTo>
                <a:cubicBezTo>
                  <a:pt x="137881" y="283"/>
                  <a:pt x="134052" y="240"/>
                  <a:pt x="130266" y="240"/>
                </a:cubicBezTo>
                <a:cubicBezTo>
                  <a:pt x="125146" y="197"/>
                  <a:pt x="120026" y="154"/>
                  <a:pt x="114906" y="541"/>
                </a:cubicBezTo>
                <a:cubicBezTo>
                  <a:pt x="105656" y="2132"/>
                  <a:pt x="97138" y="7162"/>
                  <a:pt x="90168" y="13224"/>
                </a:cubicBezTo>
                <a:cubicBezTo>
                  <a:pt x="57642" y="30208"/>
                  <a:pt x="35958" y="54543"/>
                  <a:pt x="30064" y="91348"/>
                </a:cubicBezTo>
                <a:cubicBezTo>
                  <a:pt x="21675" y="129399"/>
                  <a:pt x="17071" y="168138"/>
                  <a:pt x="12984" y="206877"/>
                </a:cubicBezTo>
                <a:cubicBezTo>
                  <a:pt x="4207" y="317935"/>
                  <a:pt x="2959" y="429595"/>
                  <a:pt x="1669" y="540954"/>
                </a:cubicBezTo>
                <a:cubicBezTo>
                  <a:pt x="292" y="677680"/>
                  <a:pt x="206" y="814364"/>
                  <a:pt x="163" y="951090"/>
                </a:cubicBezTo>
                <a:cubicBezTo>
                  <a:pt x="-741" y="1039661"/>
                  <a:pt x="1927" y="1128491"/>
                  <a:pt x="12941" y="1216460"/>
                </a:cubicBezTo>
                <a:cubicBezTo>
                  <a:pt x="17157" y="1253608"/>
                  <a:pt x="30236" y="1291401"/>
                  <a:pt x="57728" y="1317801"/>
                </a:cubicBezTo>
                <a:cubicBezTo>
                  <a:pt x="94341" y="1348328"/>
                  <a:pt x="138053" y="1370685"/>
                  <a:pt x="185164" y="1379328"/>
                </a:cubicBezTo>
                <a:cubicBezTo>
                  <a:pt x="269533" y="1401384"/>
                  <a:pt x="356612" y="1407705"/>
                  <a:pt x="443391" y="1412391"/>
                </a:cubicBezTo>
                <a:cubicBezTo>
                  <a:pt x="515025" y="1418110"/>
                  <a:pt x="588078" y="1425548"/>
                  <a:pt x="660143" y="1429418"/>
                </a:cubicBezTo>
                <a:cubicBezTo>
                  <a:pt x="706049" y="1431954"/>
                  <a:pt x="752084" y="1429289"/>
                  <a:pt x="797990" y="1432126"/>
                </a:cubicBezTo>
                <a:cubicBezTo>
                  <a:pt x="821997" y="1470650"/>
                  <a:pt x="844283" y="1510292"/>
                  <a:pt x="869796" y="1547957"/>
                </a:cubicBezTo>
                <a:cubicBezTo>
                  <a:pt x="900085" y="1599595"/>
                  <a:pt x="933299" y="1649298"/>
                  <a:pt x="966685" y="1698958"/>
                </a:cubicBezTo>
                <a:cubicBezTo>
                  <a:pt x="987680" y="1730560"/>
                  <a:pt x="1005793" y="1764010"/>
                  <a:pt x="1028596" y="1794408"/>
                </a:cubicBezTo>
                <a:cubicBezTo>
                  <a:pt x="1035695" y="1802363"/>
                  <a:pt x="1040040" y="1815261"/>
                  <a:pt x="1051527" y="1817411"/>
                </a:cubicBezTo>
                <a:cubicBezTo>
                  <a:pt x="1051828" y="1817411"/>
                  <a:pt x="1052130" y="1817411"/>
                  <a:pt x="1052431" y="1817411"/>
                </a:cubicBezTo>
                <a:cubicBezTo>
                  <a:pt x="1076653" y="1817411"/>
                  <a:pt x="1097476" y="1776393"/>
                  <a:pt x="1111373" y="1759066"/>
                </a:cubicBezTo>
                <a:cubicBezTo>
                  <a:pt x="1139209" y="1717102"/>
                  <a:pt x="1166056" y="1674278"/>
                  <a:pt x="1188643" y="1629219"/>
                </a:cubicBezTo>
                <a:cubicBezTo>
                  <a:pt x="1209122" y="1584073"/>
                  <a:pt x="1237259" y="1542969"/>
                  <a:pt x="1257825" y="1497867"/>
                </a:cubicBezTo>
                <a:cubicBezTo>
                  <a:pt x="1334536" y="1483205"/>
                  <a:pt x="1413785" y="1485183"/>
                  <a:pt x="1491915" y="1482947"/>
                </a:cubicBezTo>
                <a:cubicBezTo>
                  <a:pt x="1534336" y="1480153"/>
                  <a:pt x="1576887" y="1480282"/>
                  <a:pt x="1619351" y="1481571"/>
                </a:cubicBezTo>
                <a:cubicBezTo>
                  <a:pt x="1673388" y="1482431"/>
                  <a:pt x="1725576" y="1480970"/>
                  <a:pt x="1779785" y="1485828"/>
                </a:cubicBezTo>
                <a:cubicBezTo>
                  <a:pt x="1856496" y="1488752"/>
                  <a:pt x="1934498" y="1500060"/>
                  <a:pt x="2009832" y="1479895"/>
                </a:cubicBezTo>
                <a:cubicBezTo>
                  <a:pt x="2047434" y="1474692"/>
                  <a:pt x="2080003" y="1450142"/>
                  <a:pt x="2097471" y="1416777"/>
                </a:cubicBezTo>
                <a:cubicBezTo>
                  <a:pt x="2131760" y="1364408"/>
                  <a:pt x="2149572" y="1303698"/>
                  <a:pt x="2150605" y="1241311"/>
                </a:cubicBezTo>
                <a:cubicBezTo>
                  <a:pt x="2153401" y="1116280"/>
                  <a:pt x="2144667" y="991334"/>
                  <a:pt x="2141311" y="86647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97" name="Google Shape;197;p11"/>
          <p:cNvGrpSpPr/>
          <p:nvPr/>
        </p:nvGrpSpPr>
        <p:grpSpPr>
          <a:xfrm>
            <a:off x="3772891" y="214352"/>
            <a:ext cx="1075574" cy="908705"/>
            <a:chOff x="8068423" y="1659732"/>
            <a:chExt cx="2151148" cy="1817410"/>
          </a:xfrm>
        </p:grpSpPr>
        <p:grpSp>
          <p:nvGrpSpPr>
            <p:cNvPr id="198" name="Google Shape;198;p11"/>
            <p:cNvGrpSpPr/>
            <p:nvPr/>
          </p:nvGrpSpPr>
          <p:grpSpPr>
            <a:xfrm>
              <a:off x="8068423" y="1659732"/>
              <a:ext cx="2151148" cy="1817410"/>
              <a:chOff x="8068423" y="1659732"/>
              <a:chExt cx="2151148" cy="1817410"/>
            </a:xfrm>
          </p:grpSpPr>
          <p:sp>
            <p:nvSpPr>
              <p:cNvPr id="199" name="Google Shape;199;p11"/>
              <p:cNvSpPr/>
              <p:nvPr/>
            </p:nvSpPr>
            <p:spPr>
              <a:xfrm>
                <a:off x="8068423" y="1659732"/>
                <a:ext cx="2151148" cy="1817410"/>
              </a:xfrm>
              <a:custGeom>
                <a:avLst/>
                <a:gdLst/>
                <a:ahLst/>
                <a:cxnLst/>
                <a:rect l="l" t="t" r="r" b="b"/>
                <a:pathLst>
                  <a:path w="2151148" h="1817410" extrusionOk="0">
                    <a:moveTo>
                      <a:pt x="2141311" y="866475"/>
                    </a:moveTo>
                    <a:cubicBezTo>
                      <a:pt x="2140365" y="776012"/>
                      <a:pt x="2142473" y="685463"/>
                      <a:pt x="2138945" y="595086"/>
                    </a:cubicBezTo>
                    <a:cubicBezTo>
                      <a:pt x="2137267" y="505783"/>
                      <a:pt x="2137568" y="416438"/>
                      <a:pt x="2137052" y="327136"/>
                    </a:cubicBezTo>
                    <a:cubicBezTo>
                      <a:pt x="2137913" y="279583"/>
                      <a:pt x="2137525" y="231815"/>
                      <a:pt x="2124489" y="185680"/>
                    </a:cubicBezTo>
                    <a:cubicBezTo>
                      <a:pt x="2104914" y="93325"/>
                      <a:pt x="2049887" y="70108"/>
                      <a:pt x="1965690" y="50975"/>
                    </a:cubicBezTo>
                    <a:cubicBezTo>
                      <a:pt x="1884720" y="37216"/>
                      <a:pt x="1802330" y="36313"/>
                      <a:pt x="1720413" y="34120"/>
                    </a:cubicBezTo>
                    <a:cubicBezTo>
                      <a:pt x="1635183" y="31068"/>
                      <a:pt x="1549868" y="31670"/>
                      <a:pt x="1464595" y="31369"/>
                    </a:cubicBezTo>
                    <a:cubicBezTo>
                      <a:pt x="1359618" y="26854"/>
                      <a:pt x="1254598" y="26897"/>
                      <a:pt x="1149535" y="26940"/>
                    </a:cubicBezTo>
                    <a:cubicBezTo>
                      <a:pt x="1126130" y="26983"/>
                      <a:pt x="1102768" y="26983"/>
                      <a:pt x="1079363" y="26940"/>
                    </a:cubicBezTo>
                    <a:cubicBezTo>
                      <a:pt x="1016420" y="26467"/>
                      <a:pt x="953735" y="21222"/>
                      <a:pt x="890792" y="19932"/>
                    </a:cubicBezTo>
                    <a:cubicBezTo>
                      <a:pt x="836926" y="17954"/>
                      <a:pt x="783061" y="18083"/>
                      <a:pt x="729195" y="18255"/>
                    </a:cubicBezTo>
                    <a:cubicBezTo>
                      <a:pt x="697874" y="18341"/>
                      <a:pt x="666510" y="18427"/>
                      <a:pt x="635189" y="18126"/>
                    </a:cubicBezTo>
                    <a:cubicBezTo>
                      <a:pt x="581711" y="17481"/>
                      <a:pt x="528706" y="10344"/>
                      <a:pt x="475486" y="5915"/>
                    </a:cubicBezTo>
                    <a:cubicBezTo>
                      <a:pt x="405186" y="4281"/>
                      <a:pt x="334756" y="4195"/>
                      <a:pt x="264370" y="2691"/>
                    </a:cubicBezTo>
                    <a:cubicBezTo>
                      <a:pt x="223455" y="2304"/>
                      <a:pt x="182625" y="-706"/>
                      <a:pt x="141667" y="154"/>
                    </a:cubicBezTo>
                    <a:cubicBezTo>
                      <a:pt x="137881" y="283"/>
                      <a:pt x="134052" y="240"/>
                      <a:pt x="130266" y="240"/>
                    </a:cubicBezTo>
                    <a:cubicBezTo>
                      <a:pt x="125146" y="197"/>
                      <a:pt x="120026" y="154"/>
                      <a:pt x="114906" y="541"/>
                    </a:cubicBezTo>
                    <a:cubicBezTo>
                      <a:pt x="105656" y="2132"/>
                      <a:pt x="97138" y="7162"/>
                      <a:pt x="90168" y="13224"/>
                    </a:cubicBezTo>
                    <a:cubicBezTo>
                      <a:pt x="57642" y="30208"/>
                      <a:pt x="35958" y="54543"/>
                      <a:pt x="30064" y="91348"/>
                    </a:cubicBezTo>
                    <a:cubicBezTo>
                      <a:pt x="21675" y="129399"/>
                      <a:pt x="17071" y="168138"/>
                      <a:pt x="12984" y="206877"/>
                    </a:cubicBezTo>
                    <a:cubicBezTo>
                      <a:pt x="4207" y="317935"/>
                      <a:pt x="2959" y="429595"/>
                      <a:pt x="1669" y="540954"/>
                    </a:cubicBezTo>
                    <a:cubicBezTo>
                      <a:pt x="292" y="677680"/>
                      <a:pt x="206" y="814364"/>
                      <a:pt x="163" y="951090"/>
                    </a:cubicBezTo>
                    <a:cubicBezTo>
                      <a:pt x="-741" y="1039661"/>
                      <a:pt x="1927" y="1128491"/>
                      <a:pt x="12941" y="1216460"/>
                    </a:cubicBezTo>
                    <a:cubicBezTo>
                      <a:pt x="17157" y="1253608"/>
                      <a:pt x="30236" y="1291401"/>
                      <a:pt x="57728" y="1317801"/>
                    </a:cubicBezTo>
                    <a:cubicBezTo>
                      <a:pt x="94341" y="1348328"/>
                      <a:pt x="138053" y="1370685"/>
                      <a:pt x="185164" y="1379328"/>
                    </a:cubicBezTo>
                    <a:cubicBezTo>
                      <a:pt x="269533" y="1401384"/>
                      <a:pt x="356612" y="1407705"/>
                      <a:pt x="443391" y="1412391"/>
                    </a:cubicBezTo>
                    <a:cubicBezTo>
                      <a:pt x="515025" y="1418110"/>
                      <a:pt x="588078" y="1425548"/>
                      <a:pt x="660143" y="1429418"/>
                    </a:cubicBezTo>
                    <a:cubicBezTo>
                      <a:pt x="706049" y="1431954"/>
                      <a:pt x="752084" y="1429289"/>
                      <a:pt x="797990" y="1432126"/>
                    </a:cubicBezTo>
                    <a:cubicBezTo>
                      <a:pt x="821997" y="1470650"/>
                      <a:pt x="844283" y="1510292"/>
                      <a:pt x="869796" y="1547957"/>
                    </a:cubicBezTo>
                    <a:cubicBezTo>
                      <a:pt x="900085" y="1599595"/>
                      <a:pt x="933299" y="1649298"/>
                      <a:pt x="966685" y="1698958"/>
                    </a:cubicBezTo>
                    <a:cubicBezTo>
                      <a:pt x="987680" y="1730560"/>
                      <a:pt x="1005793" y="1764010"/>
                      <a:pt x="1028596" y="1794408"/>
                    </a:cubicBezTo>
                    <a:cubicBezTo>
                      <a:pt x="1035695" y="1802363"/>
                      <a:pt x="1040040" y="1815261"/>
                      <a:pt x="1051527" y="1817411"/>
                    </a:cubicBezTo>
                    <a:cubicBezTo>
                      <a:pt x="1051828" y="1817411"/>
                      <a:pt x="1052130" y="1817411"/>
                      <a:pt x="1052431" y="1817411"/>
                    </a:cubicBezTo>
                    <a:cubicBezTo>
                      <a:pt x="1076653" y="1817411"/>
                      <a:pt x="1097476" y="1776393"/>
                      <a:pt x="1111373" y="1759066"/>
                    </a:cubicBezTo>
                    <a:cubicBezTo>
                      <a:pt x="1139209" y="1717102"/>
                      <a:pt x="1166056" y="1674278"/>
                      <a:pt x="1188643" y="1629219"/>
                    </a:cubicBezTo>
                    <a:cubicBezTo>
                      <a:pt x="1209122" y="1584073"/>
                      <a:pt x="1237259" y="1542969"/>
                      <a:pt x="1257825" y="1497867"/>
                    </a:cubicBezTo>
                    <a:cubicBezTo>
                      <a:pt x="1334536" y="1483205"/>
                      <a:pt x="1413785" y="1485183"/>
                      <a:pt x="1491915" y="1482947"/>
                    </a:cubicBezTo>
                    <a:cubicBezTo>
                      <a:pt x="1534336" y="1480153"/>
                      <a:pt x="1576887" y="1480282"/>
                      <a:pt x="1619351" y="1481571"/>
                    </a:cubicBezTo>
                    <a:cubicBezTo>
                      <a:pt x="1673388" y="1482431"/>
                      <a:pt x="1725576" y="1480970"/>
                      <a:pt x="1779785" y="1485828"/>
                    </a:cubicBezTo>
                    <a:cubicBezTo>
                      <a:pt x="1856496" y="1488752"/>
                      <a:pt x="1934498" y="1500060"/>
                      <a:pt x="2009832" y="1479895"/>
                    </a:cubicBezTo>
                    <a:cubicBezTo>
                      <a:pt x="2047434" y="1474692"/>
                      <a:pt x="2080003" y="1450142"/>
                      <a:pt x="2097471" y="1416777"/>
                    </a:cubicBezTo>
                    <a:cubicBezTo>
                      <a:pt x="2131760" y="1364408"/>
                      <a:pt x="2149572" y="1303698"/>
                      <a:pt x="2150605" y="1241311"/>
                    </a:cubicBezTo>
                    <a:cubicBezTo>
                      <a:pt x="2153401" y="1116280"/>
                      <a:pt x="2144667" y="991334"/>
                      <a:pt x="2141311" y="866475"/>
                    </a:cubicBezTo>
                    <a:close/>
                    <a:moveTo>
                      <a:pt x="2125909" y="1242343"/>
                    </a:moveTo>
                    <a:cubicBezTo>
                      <a:pt x="2124618" y="1308213"/>
                      <a:pt x="2104656" y="1362473"/>
                      <a:pt x="2068387" y="1417207"/>
                    </a:cubicBezTo>
                    <a:cubicBezTo>
                      <a:pt x="2059567" y="1429246"/>
                      <a:pt x="2047821" y="1439307"/>
                      <a:pt x="2034871" y="1446702"/>
                    </a:cubicBezTo>
                    <a:cubicBezTo>
                      <a:pt x="2021362" y="1453237"/>
                      <a:pt x="2006347" y="1455215"/>
                      <a:pt x="1991848" y="1458526"/>
                    </a:cubicBezTo>
                    <a:cubicBezTo>
                      <a:pt x="1945555" y="1470178"/>
                      <a:pt x="1897584" y="1466867"/>
                      <a:pt x="1850344" y="1465405"/>
                    </a:cubicBezTo>
                    <a:cubicBezTo>
                      <a:pt x="1778925" y="1459816"/>
                      <a:pt x="1707205" y="1456462"/>
                      <a:pt x="1635183" y="1457236"/>
                    </a:cubicBezTo>
                    <a:cubicBezTo>
                      <a:pt x="1588546" y="1456032"/>
                      <a:pt x="1541779" y="1454871"/>
                      <a:pt x="1495228" y="1458139"/>
                    </a:cubicBezTo>
                    <a:cubicBezTo>
                      <a:pt x="1431080" y="1459773"/>
                      <a:pt x="1367233" y="1459644"/>
                      <a:pt x="1303214" y="1466222"/>
                    </a:cubicBezTo>
                    <a:cubicBezTo>
                      <a:pt x="1287425" y="1467598"/>
                      <a:pt x="1271721" y="1470049"/>
                      <a:pt x="1256190" y="1473144"/>
                    </a:cubicBezTo>
                    <a:cubicBezTo>
                      <a:pt x="1250425" y="1474262"/>
                      <a:pt x="1244186" y="1475122"/>
                      <a:pt x="1239841" y="1479508"/>
                    </a:cubicBezTo>
                    <a:cubicBezTo>
                      <a:pt x="1236055" y="1483678"/>
                      <a:pt x="1235237" y="1489397"/>
                      <a:pt x="1232441" y="1494255"/>
                    </a:cubicBezTo>
                    <a:cubicBezTo>
                      <a:pt x="1216221" y="1527491"/>
                      <a:pt x="1196731" y="1559652"/>
                      <a:pt x="1179092" y="1592242"/>
                    </a:cubicBezTo>
                    <a:cubicBezTo>
                      <a:pt x="1164249" y="1623930"/>
                      <a:pt x="1148158" y="1654973"/>
                      <a:pt x="1129443" y="1684683"/>
                    </a:cubicBezTo>
                    <a:cubicBezTo>
                      <a:pt x="1106597" y="1720757"/>
                      <a:pt x="1085645" y="1758980"/>
                      <a:pt x="1056088" y="1790109"/>
                    </a:cubicBezTo>
                    <a:cubicBezTo>
                      <a:pt x="1056002" y="1790023"/>
                      <a:pt x="1055959" y="1789894"/>
                      <a:pt x="1055830" y="1789808"/>
                    </a:cubicBezTo>
                    <a:cubicBezTo>
                      <a:pt x="1053291" y="1786325"/>
                      <a:pt x="1050710" y="1782842"/>
                      <a:pt x="1048128" y="1779360"/>
                    </a:cubicBezTo>
                    <a:cubicBezTo>
                      <a:pt x="1009321" y="1723766"/>
                      <a:pt x="975849" y="1664475"/>
                      <a:pt x="936095" y="1609441"/>
                    </a:cubicBezTo>
                    <a:cubicBezTo>
                      <a:pt x="908388" y="1563564"/>
                      <a:pt x="879864" y="1517688"/>
                      <a:pt x="850780" y="1472585"/>
                    </a:cubicBezTo>
                    <a:cubicBezTo>
                      <a:pt x="839249" y="1453581"/>
                      <a:pt x="829397" y="1433502"/>
                      <a:pt x="816232" y="1415573"/>
                    </a:cubicBezTo>
                    <a:cubicBezTo>
                      <a:pt x="809563" y="1407576"/>
                      <a:pt x="799582" y="1406845"/>
                      <a:pt x="789514" y="1406845"/>
                    </a:cubicBezTo>
                    <a:cubicBezTo>
                      <a:pt x="788353" y="1406845"/>
                      <a:pt x="787191" y="1406845"/>
                      <a:pt x="786029" y="1406845"/>
                    </a:cubicBezTo>
                    <a:cubicBezTo>
                      <a:pt x="781770" y="1406888"/>
                      <a:pt x="777597" y="1406888"/>
                      <a:pt x="773682" y="1406458"/>
                    </a:cubicBezTo>
                    <a:cubicBezTo>
                      <a:pt x="753030" y="1406028"/>
                      <a:pt x="732422" y="1406200"/>
                      <a:pt x="711771" y="1406114"/>
                    </a:cubicBezTo>
                    <a:cubicBezTo>
                      <a:pt x="669393" y="1406157"/>
                      <a:pt x="628047" y="1402803"/>
                      <a:pt x="585239" y="1399836"/>
                    </a:cubicBezTo>
                    <a:cubicBezTo>
                      <a:pt x="542517" y="1396354"/>
                      <a:pt x="499880" y="1392441"/>
                      <a:pt x="457158" y="1388830"/>
                    </a:cubicBezTo>
                    <a:cubicBezTo>
                      <a:pt x="386169" y="1383756"/>
                      <a:pt x="314535" y="1381520"/>
                      <a:pt x="244493" y="1367332"/>
                    </a:cubicBezTo>
                    <a:cubicBezTo>
                      <a:pt x="200308" y="1356970"/>
                      <a:pt x="149971" y="1351337"/>
                      <a:pt x="111163" y="1324852"/>
                    </a:cubicBezTo>
                    <a:cubicBezTo>
                      <a:pt x="89867" y="1312813"/>
                      <a:pt x="68398" y="1299184"/>
                      <a:pt x="56825" y="1276826"/>
                    </a:cubicBezTo>
                    <a:cubicBezTo>
                      <a:pt x="31742" y="1231938"/>
                      <a:pt x="34625" y="1177807"/>
                      <a:pt x="29290" y="1128061"/>
                    </a:cubicBezTo>
                    <a:cubicBezTo>
                      <a:pt x="23654" y="1056645"/>
                      <a:pt x="24643" y="982993"/>
                      <a:pt x="24729" y="911147"/>
                    </a:cubicBezTo>
                    <a:cubicBezTo>
                      <a:pt x="25375" y="729834"/>
                      <a:pt x="23826" y="548392"/>
                      <a:pt x="29161" y="367165"/>
                    </a:cubicBezTo>
                    <a:cubicBezTo>
                      <a:pt x="30753" y="286978"/>
                      <a:pt x="33506" y="206791"/>
                      <a:pt x="45553" y="127421"/>
                    </a:cubicBezTo>
                    <a:cubicBezTo>
                      <a:pt x="50887" y="94615"/>
                      <a:pt x="53555" y="56736"/>
                      <a:pt x="83327" y="36227"/>
                    </a:cubicBezTo>
                    <a:cubicBezTo>
                      <a:pt x="89953" y="36743"/>
                      <a:pt x="94427" y="29864"/>
                      <a:pt x="100752" y="28488"/>
                    </a:cubicBezTo>
                    <a:cubicBezTo>
                      <a:pt x="109959" y="24532"/>
                      <a:pt x="118735" y="24790"/>
                      <a:pt x="128846" y="25005"/>
                    </a:cubicBezTo>
                    <a:cubicBezTo>
                      <a:pt x="174279" y="23801"/>
                      <a:pt x="219712" y="26854"/>
                      <a:pt x="265144" y="27456"/>
                    </a:cubicBezTo>
                    <a:cubicBezTo>
                      <a:pt x="335273" y="29090"/>
                      <a:pt x="405444" y="28918"/>
                      <a:pt x="475529" y="30638"/>
                    </a:cubicBezTo>
                    <a:cubicBezTo>
                      <a:pt x="513734" y="33432"/>
                      <a:pt x="551896" y="39323"/>
                      <a:pt x="590230" y="40957"/>
                    </a:cubicBezTo>
                    <a:cubicBezTo>
                      <a:pt x="640911" y="43622"/>
                      <a:pt x="691636" y="43321"/>
                      <a:pt x="742361" y="43064"/>
                    </a:cubicBezTo>
                    <a:cubicBezTo>
                      <a:pt x="775618" y="42892"/>
                      <a:pt x="808918" y="42720"/>
                      <a:pt x="842175" y="43364"/>
                    </a:cubicBezTo>
                    <a:cubicBezTo>
                      <a:pt x="927318" y="44396"/>
                      <a:pt x="1012247" y="51534"/>
                      <a:pt x="1097390" y="51792"/>
                    </a:cubicBezTo>
                    <a:cubicBezTo>
                      <a:pt x="1130088" y="51964"/>
                      <a:pt x="1162872" y="51878"/>
                      <a:pt x="1195570" y="51749"/>
                    </a:cubicBezTo>
                    <a:cubicBezTo>
                      <a:pt x="1259675" y="51534"/>
                      <a:pt x="1323780" y="51319"/>
                      <a:pt x="1387842" y="53511"/>
                    </a:cubicBezTo>
                    <a:cubicBezTo>
                      <a:pt x="1472168" y="57940"/>
                      <a:pt x="1556623" y="55145"/>
                      <a:pt x="1640992" y="57209"/>
                    </a:cubicBezTo>
                    <a:cubicBezTo>
                      <a:pt x="1713701" y="58241"/>
                      <a:pt x="1786497" y="59617"/>
                      <a:pt x="1859077" y="63830"/>
                    </a:cubicBezTo>
                    <a:cubicBezTo>
                      <a:pt x="1918751" y="68216"/>
                      <a:pt x="1980662" y="73719"/>
                      <a:pt x="2035947" y="99044"/>
                    </a:cubicBezTo>
                    <a:cubicBezTo>
                      <a:pt x="2074023" y="115382"/>
                      <a:pt x="2092910" y="154465"/>
                      <a:pt x="2100912" y="193076"/>
                    </a:cubicBezTo>
                    <a:cubicBezTo>
                      <a:pt x="2118380" y="255720"/>
                      <a:pt x="2110808" y="321504"/>
                      <a:pt x="2112658" y="385825"/>
                    </a:cubicBezTo>
                    <a:cubicBezTo>
                      <a:pt x="2113217" y="456209"/>
                      <a:pt x="2112744" y="526550"/>
                      <a:pt x="2114336" y="596891"/>
                    </a:cubicBezTo>
                    <a:cubicBezTo>
                      <a:pt x="2117950" y="687698"/>
                      <a:pt x="2115626" y="778677"/>
                      <a:pt x="2116702" y="869527"/>
                    </a:cubicBezTo>
                    <a:cubicBezTo>
                      <a:pt x="2120187" y="993742"/>
                      <a:pt x="2128792" y="1118043"/>
                      <a:pt x="2125909" y="12423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0" name="Google Shape;200;p11"/>
              <p:cNvSpPr/>
              <p:nvPr/>
            </p:nvSpPr>
            <p:spPr>
              <a:xfrm>
                <a:off x="8420331" y="1845864"/>
                <a:ext cx="1427511" cy="1045892"/>
              </a:xfrm>
              <a:custGeom>
                <a:avLst/>
                <a:gdLst/>
                <a:ahLst/>
                <a:cxnLst/>
                <a:rect l="l" t="t" r="r" b="b"/>
                <a:pathLst>
                  <a:path w="1427511" h="1045892" extrusionOk="0">
                    <a:moveTo>
                      <a:pt x="1293730" y="358606"/>
                    </a:moveTo>
                    <a:cubicBezTo>
                      <a:pt x="1233325" y="356327"/>
                      <a:pt x="1172920" y="354005"/>
                      <a:pt x="1112429" y="353317"/>
                    </a:cubicBezTo>
                    <a:cubicBezTo>
                      <a:pt x="1065921" y="349232"/>
                      <a:pt x="958061" y="358004"/>
                      <a:pt x="919426" y="329755"/>
                    </a:cubicBezTo>
                    <a:cubicBezTo>
                      <a:pt x="937539" y="261392"/>
                      <a:pt x="978712" y="201585"/>
                      <a:pt x="1001515" y="134641"/>
                    </a:cubicBezTo>
                    <a:cubicBezTo>
                      <a:pt x="1013862" y="99040"/>
                      <a:pt x="1031459" y="-9782"/>
                      <a:pt x="967741" y="709"/>
                    </a:cubicBezTo>
                    <a:cubicBezTo>
                      <a:pt x="955092" y="1440"/>
                      <a:pt x="942142" y="1096"/>
                      <a:pt x="929192" y="752"/>
                    </a:cubicBezTo>
                    <a:cubicBezTo>
                      <a:pt x="898904" y="-22"/>
                      <a:pt x="868357" y="-796"/>
                      <a:pt x="840822" y="11931"/>
                    </a:cubicBezTo>
                    <a:cubicBezTo>
                      <a:pt x="833250" y="15973"/>
                      <a:pt x="827442" y="22895"/>
                      <a:pt x="825377" y="31279"/>
                    </a:cubicBezTo>
                    <a:cubicBezTo>
                      <a:pt x="819396" y="46973"/>
                      <a:pt x="812427" y="62193"/>
                      <a:pt x="806188" y="77757"/>
                    </a:cubicBezTo>
                    <a:cubicBezTo>
                      <a:pt x="785881" y="130513"/>
                      <a:pt x="767811" y="184344"/>
                      <a:pt x="734167" y="230650"/>
                    </a:cubicBezTo>
                    <a:cubicBezTo>
                      <a:pt x="698457" y="279837"/>
                      <a:pt x="662748" y="331475"/>
                      <a:pt x="613314" y="367893"/>
                    </a:cubicBezTo>
                    <a:cubicBezTo>
                      <a:pt x="587844" y="385392"/>
                      <a:pt x="566806" y="407406"/>
                      <a:pt x="547316" y="430881"/>
                    </a:cubicBezTo>
                    <a:cubicBezTo>
                      <a:pt x="541508" y="435353"/>
                      <a:pt x="535485" y="439437"/>
                      <a:pt x="528988" y="442834"/>
                    </a:cubicBezTo>
                    <a:cubicBezTo>
                      <a:pt x="487987" y="460505"/>
                      <a:pt x="442038" y="465665"/>
                      <a:pt x="397680" y="469492"/>
                    </a:cubicBezTo>
                    <a:cubicBezTo>
                      <a:pt x="379137" y="470480"/>
                      <a:pt x="360551" y="470781"/>
                      <a:pt x="342008" y="470695"/>
                    </a:cubicBezTo>
                    <a:cubicBezTo>
                      <a:pt x="341965" y="470695"/>
                      <a:pt x="341965" y="470695"/>
                      <a:pt x="341922" y="470695"/>
                    </a:cubicBezTo>
                    <a:cubicBezTo>
                      <a:pt x="342051" y="464289"/>
                      <a:pt x="342180" y="457840"/>
                      <a:pt x="342223" y="451433"/>
                    </a:cubicBezTo>
                    <a:cubicBezTo>
                      <a:pt x="342309" y="451347"/>
                      <a:pt x="342438" y="451304"/>
                      <a:pt x="342524" y="451175"/>
                    </a:cubicBezTo>
                    <a:cubicBezTo>
                      <a:pt x="354915" y="438492"/>
                      <a:pt x="336759" y="423228"/>
                      <a:pt x="324196" y="420261"/>
                    </a:cubicBezTo>
                    <a:cubicBezTo>
                      <a:pt x="271450" y="409641"/>
                      <a:pt x="216896" y="418413"/>
                      <a:pt x="163590" y="419788"/>
                    </a:cubicBezTo>
                    <a:cubicBezTo>
                      <a:pt x="129859" y="420949"/>
                      <a:pt x="95656" y="423916"/>
                      <a:pt x="62097" y="427786"/>
                    </a:cubicBezTo>
                    <a:cubicBezTo>
                      <a:pt x="60118" y="427958"/>
                      <a:pt x="58397" y="428560"/>
                      <a:pt x="56849" y="429377"/>
                    </a:cubicBezTo>
                    <a:cubicBezTo>
                      <a:pt x="46910" y="431655"/>
                      <a:pt x="32798" y="444339"/>
                      <a:pt x="28238" y="454959"/>
                    </a:cubicBezTo>
                    <a:cubicBezTo>
                      <a:pt x="4661" y="480627"/>
                      <a:pt x="11029" y="533426"/>
                      <a:pt x="4231" y="565673"/>
                    </a:cubicBezTo>
                    <a:cubicBezTo>
                      <a:pt x="-4933" y="621696"/>
                      <a:pt x="3585" y="674753"/>
                      <a:pt x="3973" y="731507"/>
                    </a:cubicBezTo>
                    <a:cubicBezTo>
                      <a:pt x="4188" y="767839"/>
                      <a:pt x="4188" y="804084"/>
                      <a:pt x="2295" y="840373"/>
                    </a:cubicBezTo>
                    <a:cubicBezTo>
                      <a:pt x="3715" y="868277"/>
                      <a:pt x="-3513" y="899062"/>
                      <a:pt x="10555" y="924601"/>
                    </a:cubicBezTo>
                    <a:cubicBezTo>
                      <a:pt x="36283" y="967339"/>
                      <a:pt x="109638" y="966393"/>
                      <a:pt x="169785" y="965490"/>
                    </a:cubicBezTo>
                    <a:cubicBezTo>
                      <a:pt x="190006" y="965146"/>
                      <a:pt x="208764" y="964845"/>
                      <a:pt x="223693" y="966221"/>
                    </a:cubicBezTo>
                    <a:cubicBezTo>
                      <a:pt x="228899" y="966350"/>
                      <a:pt x="234019" y="966436"/>
                      <a:pt x="239053" y="966436"/>
                    </a:cubicBezTo>
                    <a:cubicBezTo>
                      <a:pt x="270288" y="966436"/>
                      <a:pt x="297694" y="962738"/>
                      <a:pt x="310730" y="940854"/>
                    </a:cubicBezTo>
                    <a:cubicBezTo>
                      <a:pt x="314860" y="938919"/>
                      <a:pt x="318130" y="935178"/>
                      <a:pt x="318990" y="929460"/>
                    </a:cubicBezTo>
                    <a:cubicBezTo>
                      <a:pt x="319765" y="919485"/>
                      <a:pt x="320496" y="909510"/>
                      <a:pt x="321228" y="899492"/>
                    </a:cubicBezTo>
                    <a:cubicBezTo>
                      <a:pt x="330564" y="899707"/>
                      <a:pt x="339900" y="900008"/>
                      <a:pt x="349236" y="900352"/>
                    </a:cubicBezTo>
                    <a:cubicBezTo>
                      <a:pt x="369113" y="901126"/>
                      <a:pt x="388947" y="901943"/>
                      <a:pt x="408824" y="901255"/>
                    </a:cubicBezTo>
                    <a:cubicBezTo>
                      <a:pt x="411319" y="901255"/>
                      <a:pt x="413857" y="901212"/>
                      <a:pt x="416353" y="901212"/>
                    </a:cubicBezTo>
                    <a:cubicBezTo>
                      <a:pt x="416912" y="901212"/>
                      <a:pt x="417514" y="901212"/>
                      <a:pt x="418074" y="901212"/>
                    </a:cubicBezTo>
                    <a:cubicBezTo>
                      <a:pt x="460667" y="920001"/>
                      <a:pt x="494354" y="955945"/>
                      <a:pt x="536044" y="977486"/>
                    </a:cubicBezTo>
                    <a:cubicBezTo>
                      <a:pt x="611206" y="1021944"/>
                      <a:pt x="698371" y="1036906"/>
                      <a:pt x="784633" y="1039572"/>
                    </a:cubicBezTo>
                    <a:cubicBezTo>
                      <a:pt x="789280" y="1039615"/>
                      <a:pt x="793969" y="1039658"/>
                      <a:pt x="798616" y="1039658"/>
                    </a:cubicBezTo>
                    <a:cubicBezTo>
                      <a:pt x="837122" y="1039658"/>
                      <a:pt x="875628" y="1037766"/>
                      <a:pt x="913919" y="1033681"/>
                    </a:cubicBezTo>
                    <a:cubicBezTo>
                      <a:pt x="951048" y="1029769"/>
                      <a:pt x="987489" y="1023835"/>
                      <a:pt x="1025048" y="1024609"/>
                    </a:cubicBezTo>
                    <a:cubicBezTo>
                      <a:pt x="1048798" y="1033380"/>
                      <a:pt x="1077580" y="1033509"/>
                      <a:pt x="1101286" y="1037551"/>
                    </a:cubicBezTo>
                    <a:cubicBezTo>
                      <a:pt x="1114107" y="1040647"/>
                      <a:pt x="1126971" y="1043570"/>
                      <a:pt x="1140222" y="1044387"/>
                    </a:cubicBezTo>
                    <a:cubicBezTo>
                      <a:pt x="1153904" y="1045161"/>
                      <a:pt x="1168403" y="1045892"/>
                      <a:pt x="1183074" y="1045892"/>
                    </a:cubicBezTo>
                    <a:cubicBezTo>
                      <a:pt x="1231131" y="1045892"/>
                      <a:pt x="1281081" y="1038067"/>
                      <a:pt x="1310509" y="997866"/>
                    </a:cubicBezTo>
                    <a:cubicBezTo>
                      <a:pt x="1328450" y="972756"/>
                      <a:pt x="1337055" y="938962"/>
                      <a:pt x="1329698" y="908822"/>
                    </a:cubicBezTo>
                    <a:cubicBezTo>
                      <a:pt x="1328407" y="905554"/>
                      <a:pt x="1326213" y="903275"/>
                      <a:pt x="1323674" y="901813"/>
                    </a:cubicBezTo>
                    <a:cubicBezTo>
                      <a:pt x="1337399" y="892053"/>
                      <a:pt x="1348714" y="879241"/>
                      <a:pt x="1356458" y="862386"/>
                    </a:cubicBezTo>
                    <a:cubicBezTo>
                      <a:pt x="1363729" y="847854"/>
                      <a:pt x="1377626" y="786671"/>
                      <a:pt x="1364719" y="764915"/>
                    </a:cubicBezTo>
                    <a:cubicBezTo>
                      <a:pt x="1391092" y="747846"/>
                      <a:pt x="1404989" y="716330"/>
                      <a:pt x="1407355" y="685287"/>
                    </a:cubicBezTo>
                    <a:cubicBezTo>
                      <a:pt x="1408388" y="659103"/>
                      <a:pt x="1412690" y="626641"/>
                      <a:pt x="1392082" y="607250"/>
                    </a:cubicBezTo>
                    <a:cubicBezTo>
                      <a:pt x="1398707" y="599511"/>
                      <a:pt x="1404774" y="591298"/>
                      <a:pt x="1410238" y="582871"/>
                    </a:cubicBezTo>
                    <a:cubicBezTo>
                      <a:pt x="1424564" y="556429"/>
                      <a:pt x="1428221" y="525343"/>
                      <a:pt x="1427404" y="495633"/>
                    </a:cubicBezTo>
                    <a:cubicBezTo>
                      <a:pt x="1424607" y="405557"/>
                      <a:pt x="1384983" y="361056"/>
                      <a:pt x="1293730" y="358606"/>
                    </a:cubicBezTo>
                    <a:close/>
                    <a:moveTo>
                      <a:pt x="268653" y="933458"/>
                    </a:moveTo>
                    <a:cubicBezTo>
                      <a:pt x="250411" y="936038"/>
                      <a:pt x="231911" y="935565"/>
                      <a:pt x="213454" y="935049"/>
                    </a:cubicBezTo>
                    <a:cubicBezTo>
                      <a:pt x="205710" y="934834"/>
                      <a:pt x="197965" y="934619"/>
                      <a:pt x="190264" y="934662"/>
                    </a:cubicBezTo>
                    <a:cubicBezTo>
                      <a:pt x="181574" y="934533"/>
                      <a:pt x="172797" y="934576"/>
                      <a:pt x="164106" y="934619"/>
                    </a:cubicBezTo>
                    <a:cubicBezTo>
                      <a:pt x="139281" y="934748"/>
                      <a:pt x="114457" y="934877"/>
                      <a:pt x="89891" y="931395"/>
                    </a:cubicBezTo>
                    <a:cubicBezTo>
                      <a:pt x="73456" y="928471"/>
                      <a:pt x="55515" y="927482"/>
                      <a:pt x="42436" y="915916"/>
                    </a:cubicBezTo>
                    <a:cubicBezTo>
                      <a:pt x="36369" y="910026"/>
                      <a:pt x="33401" y="901728"/>
                      <a:pt x="33100" y="893386"/>
                    </a:cubicBezTo>
                    <a:cubicBezTo>
                      <a:pt x="32755" y="875672"/>
                      <a:pt x="33014" y="857915"/>
                      <a:pt x="33143" y="840158"/>
                    </a:cubicBezTo>
                    <a:cubicBezTo>
                      <a:pt x="35423" y="794539"/>
                      <a:pt x="35337" y="748792"/>
                      <a:pt x="34347" y="703087"/>
                    </a:cubicBezTo>
                    <a:cubicBezTo>
                      <a:pt x="30346" y="656996"/>
                      <a:pt x="26775" y="613742"/>
                      <a:pt x="31723" y="566275"/>
                    </a:cubicBezTo>
                    <a:cubicBezTo>
                      <a:pt x="35939" y="543143"/>
                      <a:pt x="28797" y="500792"/>
                      <a:pt x="37316" y="472974"/>
                    </a:cubicBezTo>
                    <a:cubicBezTo>
                      <a:pt x="38348" y="472415"/>
                      <a:pt x="39252" y="471598"/>
                      <a:pt x="39768" y="470480"/>
                    </a:cubicBezTo>
                    <a:cubicBezTo>
                      <a:pt x="41575" y="473232"/>
                      <a:pt x="45576" y="473791"/>
                      <a:pt x="48158" y="471813"/>
                    </a:cubicBezTo>
                    <a:cubicBezTo>
                      <a:pt x="53751" y="467299"/>
                      <a:pt x="59301" y="462698"/>
                      <a:pt x="65066" y="458399"/>
                    </a:cubicBezTo>
                    <a:cubicBezTo>
                      <a:pt x="65926" y="458485"/>
                      <a:pt x="66830" y="458528"/>
                      <a:pt x="67733" y="458528"/>
                    </a:cubicBezTo>
                    <a:cubicBezTo>
                      <a:pt x="72509" y="458528"/>
                      <a:pt x="77414" y="457668"/>
                      <a:pt x="82361" y="456851"/>
                    </a:cubicBezTo>
                    <a:cubicBezTo>
                      <a:pt x="87825" y="455905"/>
                      <a:pt x="93203" y="454959"/>
                      <a:pt x="98409" y="455217"/>
                    </a:cubicBezTo>
                    <a:cubicBezTo>
                      <a:pt x="138808" y="451132"/>
                      <a:pt x="179594" y="449627"/>
                      <a:pt x="220252" y="447263"/>
                    </a:cubicBezTo>
                    <a:cubicBezTo>
                      <a:pt x="242667" y="446575"/>
                      <a:pt x="264953" y="443221"/>
                      <a:pt x="287454" y="443307"/>
                    </a:cubicBezTo>
                    <a:cubicBezTo>
                      <a:pt x="291154" y="443479"/>
                      <a:pt x="295026" y="443350"/>
                      <a:pt x="298985" y="443307"/>
                    </a:cubicBezTo>
                    <a:cubicBezTo>
                      <a:pt x="310343" y="443092"/>
                      <a:pt x="322002" y="442963"/>
                      <a:pt x="331682" y="448338"/>
                    </a:cubicBezTo>
                    <a:cubicBezTo>
                      <a:pt x="323465" y="472587"/>
                      <a:pt x="323723" y="500104"/>
                      <a:pt x="320109" y="525257"/>
                    </a:cubicBezTo>
                    <a:cubicBezTo>
                      <a:pt x="309267" y="599253"/>
                      <a:pt x="299845" y="673678"/>
                      <a:pt x="298253" y="748534"/>
                    </a:cubicBezTo>
                    <a:cubicBezTo>
                      <a:pt x="298167" y="791486"/>
                      <a:pt x="295328" y="833536"/>
                      <a:pt x="292230" y="876016"/>
                    </a:cubicBezTo>
                    <a:cubicBezTo>
                      <a:pt x="289605" y="880273"/>
                      <a:pt x="289261" y="885862"/>
                      <a:pt x="291154" y="890506"/>
                    </a:cubicBezTo>
                    <a:cubicBezTo>
                      <a:pt x="291068" y="891623"/>
                      <a:pt x="290982" y="892784"/>
                      <a:pt x="290896" y="893902"/>
                    </a:cubicBezTo>
                    <a:cubicBezTo>
                      <a:pt x="289907" y="895536"/>
                      <a:pt x="289218" y="897385"/>
                      <a:pt x="289003" y="899363"/>
                    </a:cubicBezTo>
                    <a:cubicBezTo>
                      <a:pt x="287626" y="913594"/>
                      <a:pt x="287024" y="932641"/>
                      <a:pt x="268653" y="933458"/>
                    </a:cubicBezTo>
                    <a:close/>
                    <a:moveTo>
                      <a:pt x="1121507" y="1011367"/>
                    </a:moveTo>
                    <a:cubicBezTo>
                      <a:pt x="1085927" y="999156"/>
                      <a:pt x="1007366" y="1015537"/>
                      <a:pt x="1004655" y="962222"/>
                    </a:cubicBezTo>
                    <a:cubicBezTo>
                      <a:pt x="1004569" y="949324"/>
                      <a:pt x="1004225" y="932770"/>
                      <a:pt x="1016616" y="925074"/>
                    </a:cubicBezTo>
                    <a:cubicBezTo>
                      <a:pt x="1016788" y="924988"/>
                      <a:pt x="1018423" y="924085"/>
                      <a:pt x="1018810" y="924816"/>
                    </a:cubicBezTo>
                    <a:cubicBezTo>
                      <a:pt x="1023155" y="927869"/>
                      <a:pt x="1024489" y="922967"/>
                      <a:pt x="1023026" y="919399"/>
                    </a:cubicBezTo>
                    <a:cubicBezTo>
                      <a:pt x="1049400" y="927138"/>
                      <a:pt x="1076591" y="930922"/>
                      <a:pt x="1104083" y="931911"/>
                    </a:cubicBezTo>
                    <a:cubicBezTo>
                      <a:pt x="1117205" y="931566"/>
                      <a:pt x="1131876" y="931824"/>
                      <a:pt x="1147321" y="932082"/>
                    </a:cubicBezTo>
                    <a:cubicBezTo>
                      <a:pt x="1157518" y="932254"/>
                      <a:pt x="1168101" y="932426"/>
                      <a:pt x="1178814" y="932426"/>
                    </a:cubicBezTo>
                    <a:cubicBezTo>
                      <a:pt x="1220977" y="932426"/>
                      <a:pt x="1265679" y="929847"/>
                      <a:pt x="1301001" y="914497"/>
                    </a:cubicBezTo>
                    <a:cubicBezTo>
                      <a:pt x="1301001" y="914540"/>
                      <a:pt x="1301001" y="914583"/>
                      <a:pt x="1301001" y="914626"/>
                    </a:cubicBezTo>
                    <a:cubicBezTo>
                      <a:pt x="1309520" y="1022632"/>
                      <a:pt x="1200283" y="1021342"/>
                      <a:pt x="1121507" y="1011367"/>
                    </a:cubicBezTo>
                    <a:close/>
                    <a:moveTo>
                      <a:pt x="1325826" y="854905"/>
                    </a:moveTo>
                    <a:cubicBezTo>
                      <a:pt x="1295537" y="905941"/>
                      <a:pt x="1210437" y="900395"/>
                      <a:pt x="1158421" y="901298"/>
                    </a:cubicBezTo>
                    <a:cubicBezTo>
                      <a:pt x="1123314" y="902114"/>
                      <a:pt x="1088508" y="902372"/>
                      <a:pt x="1053702" y="896052"/>
                    </a:cubicBezTo>
                    <a:cubicBezTo>
                      <a:pt x="1030555" y="888958"/>
                      <a:pt x="1001988" y="887410"/>
                      <a:pt x="984649" y="869008"/>
                    </a:cubicBezTo>
                    <a:cubicBezTo>
                      <a:pt x="970581" y="844973"/>
                      <a:pt x="965332" y="809631"/>
                      <a:pt x="984735" y="787144"/>
                    </a:cubicBezTo>
                    <a:cubicBezTo>
                      <a:pt x="1001730" y="799398"/>
                      <a:pt x="1023586" y="806320"/>
                      <a:pt x="1044925" y="806621"/>
                    </a:cubicBezTo>
                    <a:cubicBezTo>
                      <a:pt x="1058306" y="807395"/>
                      <a:pt x="1071729" y="807739"/>
                      <a:pt x="1085152" y="807739"/>
                    </a:cubicBezTo>
                    <a:cubicBezTo>
                      <a:pt x="1132736" y="807739"/>
                      <a:pt x="1180449" y="803396"/>
                      <a:pt x="1227689" y="798452"/>
                    </a:cubicBezTo>
                    <a:cubicBezTo>
                      <a:pt x="1264646" y="794969"/>
                      <a:pt x="1302851" y="791443"/>
                      <a:pt x="1337700" y="777943"/>
                    </a:cubicBezTo>
                    <a:cubicBezTo>
                      <a:pt x="1337872" y="781769"/>
                      <a:pt x="1338302" y="785682"/>
                      <a:pt x="1338474" y="789122"/>
                    </a:cubicBezTo>
                    <a:cubicBezTo>
                      <a:pt x="1339292" y="811565"/>
                      <a:pt x="1335248" y="834482"/>
                      <a:pt x="1325826" y="854905"/>
                    </a:cubicBezTo>
                    <a:close/>
                    <a:moveTo>
                      <a:pt x="1374829" y="694359"/>
                    </a:moveTo>
                    <a:cubicBezTo>
                      <a:pt x="1362309" y="767409"/>
                      <a:pt x="1263441" y="760573"/>
                      <a:pt x="1206608" y="769989"/>
                    </a:cubicBezTo>
                    <a:cubicBezTo>
                      <a:pt x="1146848" y="774116"/>
                      <a:pt x="1087476" y="782199"/>
                      <a:pt x="1027372" y="773772"/>
                    </a:cubicBezTo>
                    <a:cubicBezTo>
                      <a:pt x="989296" y="766807"/>
                      <a:pt x="972861" y="736839"/>
                      <a:pt x="977206" y="700078"/>
                    </a:cubicBezTo>
                    <a:cubicBezTo>
                      <a:pt x="977335" y="678064"/>
                      <a:pt x="977034" y="640657"/>
                      <a:pt x="1000138" y="635412"/>
                    </a:cubicBezTo>
                    <a:cubicBezTo>
                      <a:pt x="1011969" y="645688"/>
                      <a:pt x="1027974" y="650461"/>
                      <a:pt x="1048798" y="652223"/>
                    </a:cubicBezTo>
                    <a:cubicBezTo>
                      <a:pt x="1106148" y="661381"/>
                      <a:pt x="1164186" y="659705"/>
                      <a:pt x="1222096" y="660779"/>
                    </a:cubicBezTo>
                    <a:cubicBezTo>
                      <a:pt x="1225925" y="660779"/>
                      <a:pt x="1229754" y="660779"/>
                      <a:pt x="1233626" y="660779"/>
                    </a:cubicBezTo>
                    <a:cubicBezTo>
                      <a:pt x="1270153" y="660779"/>
                      <a:pt x="1307498" y="659834"/>
                      <a:pt x="1342002" y="647236"/>
                    </a:cubicBezTo>
                    <a:cubicBezTo>
                      <a:pt x="1351984" y="642420"/>
                      <a:pt x="1361234" y="636272"/>
                      <a:pt x="1369795" y="629221"/>
                    </a:cubicBezTo>
                    <a:cubicBezTo>
                      <a:pt x="1370484" y="629866"/>
                      <a:pt x="1371215" y="630511"/>
                      <a:pt x="1372033" y="631069"/>
                    </a:cubicBezTo>
                    <a:cubicBezTo>
                      <a:pt x="1381799" y="649902"/>
                      <a:pt x="1376808" y="673936"/>
                      <a:pt x="1374829" y="694359"/>
                    </a:cubicBezTo>
                    <a:close/>
                    <a:moveTo>
                      <a:pt x="1331849" y="617827"/>
                    </a:moveTo>
                    <a:cubicBezTo>
                      <a:pt x="1297516" y="630597"/>
                      <a:pt x="1261807" y="629694"/>
                      <a:pt x="1224333" y="629780"/>
                    </a:cubicBezTo>
                    <a:cubicBezTo>
                      <a:pt x="1157733" y="628275"/>
                      <a:pt x="1089670" y="631886"/>
                      <a:pt x="1024532" y="615720"/>
                    </a:cubicBezTo>
                    <a:cubicBezTo>
                      <a:pt x="1000654" y="596415"/>
                      <a:pt x="998589" y="532265"/>
                      <a:pt x="1011840" y="505995"/>
                    </a:cubicBezTo>
                    <a:cubicBezTo>
                      <a:pt x="1021951" y="478908"/>
                      <a:pt x="1049916" y="481186"/>
                      <a:pt x="1075515" y="483422"/>
                    </a:cubicBezTo>
                    <a:cubicBezTo>
                      <a:pt x="1082743" y="484067"/>
                      <a:pt x="1089799" y="484712"/>
                      <a:pt x="1096252" y="484712"/>
                    </a:cubicBezTo>
                    <a:cubicBezTo>
                      <a:pt x="1124433" y="486217"/>
                      <a:pt x="1152656" y="486303"/>
                      <a:pt x="1180837" y="485787"/>
                    </a:cubicBezTo>
                    <a:cubicBezTo>
                      <a:pt x="1215642" y="484841"/>
                      <a:pt x="1250707" y="485443"/>
                      <a:pt x="1285340" y="482863"/>
                    </a:cubicBezTo>
                    <a:cubicBezTo>
                      <a:pt x="1298592" y="479767"/>
                      <a:pt x="1299796" y="459817"/>
                      <a:pt x="1287191" y="455045"/>
                    </a:cubicBezTo>
                    <a:cubicBezTo>
                      <a:pt x="1278027" y="452293"/>
                      <a:pt x="1268389" y="452680"/>
                      <a:pt x="1258795" y="453067"/>
                    </a:cubicBezTo>
                    <a:cubicBezTo>
                      <a:pt x="1254191" y="453239"/>
                      <a:pt x="1249631" y="453411"/>
                      <a:pt x="1245114" y="453282"/>
                    </a:cubicBezTo>
                    <a:cubicBezTo>
                      <a:pt x="1210221" y="454701"/>
                      <a:pt x="1175243" y="455174"/>
                      <a:pt x="1140308" y="455045"/>
                    </a:cubicBezTo>
                    <a:cubicBezTo>
                      <a:pt x="1125422" y="455819"/>
                      <a:pt x="1110278" y="454572"/>
                      <a:pt x="1095177" y="453368"/>
                    </a:cubicBezTo>
                    <a:cubicBezTo>
                      <a:pt x="1068932" y="451261"/>
                      <a:pt x="1042688" y="449198"/>
                      <a:pt x="1017691" y="457367"/>
                    </a:cubicBezTo>
                    <a:cubicBezTo>
                      <a:pt x="967010" y="481272"/>
                      <a:pt x="967999" y="550366"/>
                      <a:pt x="979142" y="597447"/>
                    </a:cubicBezTo>
                    <a:cubicBezTo>
                      <a:pt x="982240" y="609658"/>
                      <a:pt x="986543" y="619289"/>
                      <a:pt x="992222" y="626856"/>
                    </a:cubicBezTo>
                    <a:cubicBezTo>
                      <a:pt x="983961" y="629178"/>
                      <a:pt x="976303" y="634208"/>
                      <a:pt x="972345" y="640443"/>
                    </a:cubicBezTo>
                    <a:cubicBezTo>
                      <a:pt x="958276" y="663617"/>
                      <a:pt x="958792" y="692338"/>
                      <a:pt x="954533" y="718394"/>
                    </a:cubicBezTo>
                    <a:cubicBezTo>
                      <a:pt x="950618" y="742514"/>
                      <a:pt x="958964" y="762722"/>
                      <a:pt x="973721" y="777728"/>
                    </a:cubicBezTo>
                    <a:cubicBezTo>
                      <a:pt x="970968" y="780179"/>
                      <a:pt x="968473" y="783145"/>
                      <a:pt x="966279" y="786585"/>
                    </a:cubicBezTo>
                    <a:cubicBezTo>
                      <a:pt x="945455" y="816252"/>
                      <a:pt x="943820" y="860194"/>
                      <a:pt x="965117" y="890033"/>
                    </a:cubicBezTo>
                    <a:cubicBezTo>
                      <a:pt x="976862" y="904436"/>
                      <a:pt x="995319" y="910714"/>
                      <a:pt x="1012529" y="916088"/>
                    </a:cubicBezTo>
                    <a:cubicBezTo>
                      <a:pt x="1012141" y="916174"/>
                      <a:pt x="1011797" y="916303"/>
                      <a:pt x="1011453" y="916389"/>
                    </a:cubicBezTo>
                    <a:cubicBezTo>
                      <a:pt x="986112" y="927826"/>
                      <a:pt x="979142" y="976196"/>
                      <a:pt x="991318" y="999113"/>
                    </a:cubicBezTo>
                    <a:cubicBezTo>
                      <a:pt x="994158" y="1003498"/>
                      <a:pt x="997427" y="1007239"/>
                      <a:pt x="1000998" y="1010550"/>
                    </a:cubicBezTo>
                    <a:cubicBezTo>
                      <a:pt x="967741" y="1008400"/>
                      <a:pt x="934226" y="1009518"/>
                      <a:pt x="900797" y="1010636"/>
                    </a:cubicBezTo>
                    <a:cubicBezTo>
                      <a:pt x="878898" y="1011367"/>
                      <a:pt x="857042" y="1012098"/>
                      <a:pt x="835272" y="1011926"/>
                    </a:cubicBezTo>
                    <a:cubicBezTo>
                      <a:pt x="781837" y="1012270"/>
                      <a:pt x="728273" y="1008228"/>
                      <a:pt x="675784" y="998124"/>
                    </a:cubicBezTo>
                    <a:cubicBezTo>
                      <a:pt x="675870" y="998124"/>
                      <a:pt x="675956" y="998167"/>
                      <a:pt x="675999" y="998167"/>
                    </a:cubicBezTo>
                    <a:cubicBezTo>
                      <a:pt x="675698" y="998124"/>
                      <a:pt x="675397" y="998038"/>
                      <a:pt x="675096" y="997995"/>
                    </a:cubicBezTo>
                    <a:cubicBezTo>
                      <a:pt x="674924" y="997952"/>
                      <a:pt x="674752" y="997909"/>
                      <a:pt x="674579" y="997909"/>
                    </a:cubicBezTo>
                    <a:lnTo>
                      <a:pt x="674622" y="997909"/>
                    </a:lnTo>
                    <a:cubicBezTo>
                      <a:pt x="622091" y="988235"/>
                      <a:pt x="572872" y="964372"/>
                      <a:pt x="526493" y="936597"/>
                    </a:cubicBezTo>
                    <a:cubicBezTo>
                      <a:pt x="496290" y="913035"/>
                      <a:pt x="465614" y="889001"/>
                      <a:pt x="430636" y="872920"/>
                    </a:cubicBezTo>
                    <a:cubicBezTo>
                      <a:pt x="417127" y="868535"/>
                      <a:pt x="401251" y="858603"/>
                      <a:pt x="387097" y="864235"/>
                    </a:cubicBezTo>
                    <a:cubicBezTo>
                      <a:pt x="382192" y="866944"/>
                      <a:pt x="379869" y="871759"/>
                      <a:pt x="379740" y="876661"/>
                    </a:cubicBezTo>
                    <a:cubicBezTo>
                      <a:pt x="360938" y="873866"/>
                      <a:pt x="342094" y="871802"/>
                      <a:pt x="323164" y="870470"/>
                    </a:cubicBezTo>
                    <a:cubicBezTo>
                      <a:pt x="326089" y="827001"/>
                      <a:pt x="328155" y="783489"/>
                      <a:pt x="327595" y="739935"/>
                    </a:cubicBezTo>
                    <a:cubicBezTo>
                      <a:pt x="329359" y="659963"/>
                      <a:pt x="337663" y="580420"/>
                      <a:pt x="340932" y="500534"/>
                    </a:cubicBezTo>
                    <a:cubicBezTo>
                      <a:pt x="341148" y="500534"/>
                      <a:pt x="341363" y="500620"/>
                      <a:pt x="341578" y="500620"/>
                    </a:cubicBezTo>
                    <a:cubicBezTo>
                      <a:pt x="341707" y="500620"/>
                      <a:pt x="341793" y="500620"/>
                      <a:pt x="341922" y="500620"/>
                    </a:cubicBezTo>
                    <a:cubicBezTo>
                      <a:pt x="359347" y="500104"/>
                      <a:pt x="376814" y="499245"/>
                      <a:pt x="394195" y="497697"/>
                    </a:cubicBezTo>
                    <a:cubicBezTo>
                      <a:pt x="435068" y="492064"/>
                      <a:pt x="479597" y="486346"/>
                      <a:pt x="517544" y="468417"/>
                    </a:cubicBezTo>
                    <a:cubicBezTo>
                      <a:pt x="510961" y="476973"/>
                      <a:pt x="504422" y="485486"/>
                      <a:pt x="497710" y="493870"/>
                    </a:cubicBezTo>
                    <a:cubicBezTo>
                      <a:pt x="486567" y="509907"/>
                      <a:pt x="470304" y="527364"/>
                      <a:pt x="472326" y="548174"/>
                    </a:cubicBezTo>
                    <a:cubicBezTo>
                      <a:pt x="473100" y="551226"/>
                      <a:pt x="477360" y="552086"/>
                      <a:pt x="479253" y="549550"/>
                    </a:cubicBezTo>
                    <a:cubicBezTo>
                      <a:pt x="501195" y="516658"/>
                      <a:pt x="530236" y="488324"/>
                      <a:pt x="556265" y="458356"/>
                    </a:cubicBezTo>
                    <a:cubicBezTo>
                      <a:pt x="589221" y="416005"/>
                      <a:pt x="637063" y="390594"/>
                      <a:pt x="675182" y="353876"/>
                    </a:cubicBezTo>
                    <a:cubicBezTo>
                      <a:pt x="718463" y="304345"/>
                      <a:pt x="761401" y="253094"/>
                      <a:pt x="791689" y="194276"/>
                    </a:cubicBezTo>
                    <a:cubicBezTo>
                      <a:pt x="816127" y="144143"/>
                      <a:pt x="833121" y="90742"/>
                      <a:pt x="855106" y="39491"/>
                    </a:cubicBezTo>
                    <a:cubicBezTo>
                      <a:pt x="881565" y="28871"/>
                      <a:pt x="910692" y="29860"/>
                      <a:pt x="939475" y="30806"/>
                    </a:cubicBezTo>
                    <a:cubicBezTo>
                      <a:pt x="952296" y="31236"/>
                      <a:pt x="965117" y="31666"/>
                      <a:pt x="977594" y="31064"/>
                    </a:cubicBezTo>
                    <a:cubicBezTo>
                      <a:pt x="1000224" y="114562"/>
                      <a:pt x="931688" y="204337"/>
                      <a:pt x="902131" y="280224"/>
                    </a:cubicBezTo>
                    <a:cubicBezTo>
                      <a:pt x="891375" y="310708"/>
                      <a:pt x="882297" y="342783"/>
                      <a:pt x="881221" y="375202"/>
                    </a:cubicBezTo>
                    <a:cubicBezTo>
                      <a:pt x="881866" y="417209"/>
                      <a:pt x="879371" y="458442"/>
                      <a:pt x="870078" y="499760"/>
                    </a:cubicBezTo>
                    <a:cubicBezTo>
                      <a:pt x="857472" y="576938"/>
                      <a:pt x="832605" y="609830"/>
                      <a:pt x="781665" y="667444"/>
                    </a:cubicBezTo>
                    <a:cubicBezTo>
                      <a:pt x="773964" y="676043"/>
                      <a:pt x="762261" y="684427"/>
                      <a:pt x="752581" y="691263"/>
                    </a:cubicBezTo>
                    <a:cubicBezTo>
                      <a:pt x="743460" y="695692"/>
                      <a:pt x="736748" y="705495"/>
                      <a:pt x="742470" y="715384"/>
                    </a:cubicBezTo>
                    <a:cubicBezTo>
                      <a:pt x="745267" y="720200"/>
                      <a:pt x="750688" y="723037"/>
                      <a:pt x="756066" y="723037"/>
                    </a:cubicBezTo>
                    <a:cubicBezTo>
                      <a:pt x="758690" y="723037"/>
                      <a:pt x="761315" y="722349"/>
                      <a:pt x="763638" y="720888"/>
                    </a:cubicBezTo>
                    <a:cubicBezTo>
                      <a:pt x="782955" y="708806"/>
                      <a:pt x="800767" y="694359"/>
                      <a:pt x="814793" y="676301"/>
                    </a:cubicBezTo>
                    <a:cubicBezTo>
                      <a:pt x="845081" y="640529"/>
                      <a:pt x="876532" y="603638"/>
                      <a:pt x="888449" y="557246"/>
                    </a:cubicBezTo>
                    <a:cubicBezTo>
                      <a:pt x="897828" y="520785"/>
                      <a:pt x="905744" y="483766"/>
                      <a:pt x="910004" y="446317"/>
                    </a:cubicBezTo>
                    <a:cubicBezTo>
                      <a:pt x="914392" y="414156"/>
                      <a:pt x="909143" y="381393"/>
                      <a:pt x="914779" y="349361"/>
                    </a:cubicBezTo>
                    <a:cubicBezTo>
                      <a:pt x="914908" y="348588"/>
                      <a:pt x="915124" y="347814"/>
                      <a:pt x="915296" y="347040"/>
                    </a:cubicBezTo>
                    <a:cubicBezTo>
                      <a:pt x="945627" y="373611"/>
                      <a:pt x="1018122" y="375976"/>
                      <a:pt x="1049271" y="377997"/>
                    </a:cubicBezTo>
                    <a:cubicBezTo>
                      <a:pt x="1109547" y="382511"/>
                      <a:pt x="1170038" y="382898"/>
                      <a:pt x="1230314" y="386596"/>
                    </a:cubicBezTo>
                    <a:cubicBezTo>
                      <a:pt x="1272649" y="388703"/>
                      <a:pt x="1316532" y="385478"/>
                      <a:pt x="1356802" y="402848"/>
                    </a:cubicBezTo>
                    <a:cubicBezTo>
                      <a:pt x="1372635" y="411404"/>
                      <a:pt x="1381498" y="429204"/>
                      <a:pt x="1388425" y="445156"/>
                    </a:cubicBezTo>
                    <a:cubicBezTo>
                      <a:pt x="1407398" y="512960"/>
                      <a:pt x="1397417" y="580893"/>
                      <a:pt x="1331849" y="61782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01" name="Google Shape;201;p11"/>
            <p:cNvSpPr/>
            <p:nvPr/>
          </p:nvSpPr>
          <p:spPr>
            <a:xfrm>
              <a:off x="8093076" y="1684545"/>
              <a:ext cx="2101852" cy="1765338"/>
            </a:xfrm>
            <a:custGeom>
              <a:avLst/>
              <a:gdLst/>
              <a:ahLst/>
              <a:cxnLst/>
              <a:rect l="l" t="t" r="r" b="b"/>
              <a:pathLst>
                <a:path w="2101852" h="1765338" extrusionOk="0">
                  <a:moveTo>
                    <a:pt x="1737493" y="744233"/>
                  </a:moveTo>
                  <a:cubicBezTo>
                    <a:pt x="1751820" y="717791"/>
                    <a:pt x="1755477" y="686705"/>
                    <a:pt x="1754659" y="656995"/>
                  </a:cubicBezTo>
                  <a:cubicBezTo>
                    <a:pt x="1751906" y="566876"/>
                    <a:pt x="1712281" y="522419"/>
                    <a:pt x="1621028" y="519925"/>
                  </a:cubicBezTo>
                  <a:cubicBezTo>
                    <a:pt x="1560580" y="517646"/>
                    <a:pt x="1500219" y="515324"/>
                    <a:pt x="1439728" y="514636"/>
                  </a:cubicBezTo>
                  <a:cubicBezTo>
                    <a:pt x="1393219" y="510509"/>
                    <a:pt x="1285316" y="519366"/>
                    <a:pt x="1246681" y="491118"/>
                  </a:cubicBezTo>
                  <a:cubicBezTo>
                    <a:pt x="1264751" y="422754"/>
                    <a:pt x="1306054" y="362947"/>
                    <a:pt x="1328813" y="296003"/>
                  </a:cubicBezTo>
                  <a:cubicBezTo>
                    <a:pt x="1341161" y="260403"/>
                    <a:pt x="1358757" y="151580"/>
                    <a:pt x="1295083" y="162071"/>
                  </a:cubicBezTo>
                  <a:cubicBezTo>
                    <a:pt x="1282434" y="162802"/>
                    <a:pt x="1269484" y="162501"/>
                    <a:pt x="1256491" y="162157"/>
                  </a:cubicBezTo>
                  <a:cubicBezTo>
                    <a:pt x="1226202" y="161383"/>
                    <a:pt x="1195656" y="160610"/>
                    <a:pt x="1168120" y="173336"/>
                  </a:cubicBezTo>
                  <a:cubicBezTo>
                    <a:pt x="1160548" y="177378"/>
                    <a:pt x="1154740" y="184257"/>
                    <a:pt x="1152675" y="192684"/>
                  </a:cubicBezTo>
                  <a:cubicBezTo>
                    <a:pt x="1146738" y="208378"/>
                    <a:pt x="1139725" y="223598"/>
                    <a:pt x="1133487" y="239163"/>
                  </a:cubicBezTo>
                  <a:cubicBezTo>
                    <a:pt x="1113180" y="291918"/>
                    <a:pt x="1095110" y="345749"/>
                    <a:pt x="1061465" y="392055"/>
                  </a:cubicBezTo>
                  <a:cubicBezTo>
                    <a:pt x="1025756" y="441243"/>
                    <a:pt x="990046" y="492880"/>
                    <a:pt x="940612" y="529298"/>
                  </a:cubicBezTo>
                  <a:cubicBezTo>
                    <a:pt x="915099" y="546840"/>
                    <a:pt x="893975" y="568897"/>
                    <a:pt x="874442" y="592459"/>
                  </a:cubicBezTo>
                  <a:cubicBezTo>
                    <a:pt x="868720" y="596844"/>
                    <a:pt x="862697" y="600843"/>
                    <a:pt x="856286" y="604196"/>
                  </a:cubicBezTo>
                  <a:cubicBezTo>
                    <a:pt x="815242" y="621868"/>
                    <a:pt x="769336" y="627027"/>
                    <a:pt x="724936" y="630854"/>
                  </a:cubicBezTo>
                  <a:cubicBezTo>
                    <a:pt x="706393" y="631843"/>
                    <a:pt x="687807" y="632144"/>
                    <a:pt x="669263" y="632058"/>
                  </a:cubicBezTo>
                  <a:cubicBezTo>
                    <a:pt x="669220" y="632058"/>
                    <a:pt x="669220" y="632058"/>
                    <a:pt x="669220" y="632058"/>
                  </a:cubicBezTo>
                  <a:cubicBezTo>
                    <a:pt x="669349" y="625651"/>
                    <a:pt x="669479" y="619245"/>
                    <a:pt x="669522" y="612796"/>
                  </a:cubicBezTo>
                  <a:cubicBezTo>
                    <a:pt x="669608" y="612753"/>
                    <a:pt x="669694" y="612667"/>
                    <a:pt x="669823" y="612538"/>
                  </a:cubicBezTo>
                  <a:cubicBezTo>
                    <a:pt x="682213" y="599811"/>
                    <a:pt x="664058" y="584590"/>
                    <a:pt x="651495" y="581624"/>
                  </a:cubicBezTo>
                  <a:cubicBezTo>
                    <a:pt x="598791" y="571004"/>
                    <a:pt x="544194" y="579775"/>
                    <a:pt x="490888" y="581151"/>
                  </a:cubicBezTo>
                  <a:cubicBezTo>
                    <a:pt x="457158" y="582312"/>
                    <a:pt x="422954" y="585278"/>
                    <a:pt x="389396" y="589148"/>
                  </a:cubicBezTo>
                  <a:cubicBezTo>
                    <a:pt x="387374" y="589320"/>
                    <a:pt x="385524" y="589922"/>
                    <a:pt x="383932" y="590825"/>
                  </a:cubicBezTo>
                  <a:cubicBezTo>
                    <a:pt x="374036" y="593190"/>
                    <a:pt x="360054" y="605787"/>
                    <a:pt x="355493" y="616321"/>
                  </a:cubicBezTo>
                  <a:cubicBezTo>
                    <a:pt x="331873" y="641990"/>
                    <a:pt x="338327" y="694788"/>
                    <a:pt x="331486" y="727078"/>
                  </a:cubicBezTo>
                  <a:cubicBezTo>
                    <a:pt x="322322" y="783102"/>
                    <a:pt x="330841" y="836158"/>
                    <a:pt x="331228" y="892870"/>
                  </a:cubicBezTo>
                  <a:cubicBezTo>
                    <a:pt x="331400" y="929201"/>
                    <a:pt x="331400" y="965446"/>
                    <a:pt x="329507" y="1001735"/>
                  </a:cubicBezTo>
                  <a:cubicBezTo>
                    <a:pt x="330927" y="1029639"/>
                    <a:pt x="323699" y="1060467"/>
                    <a:pt x="337768" y="1085964"/>
                  </a:cubicBezTo>
                  <a:cubicBezTo>
                    <a:pt x="363496" y="1128701"/>
                    <a:pt x="436894" y="1127755"/>
                    <a:pt x="496997" y="1126852"/>
                  </a:cubicBezTo>
                  <a:cubicBezTo>
                    <a:pt x="517218" y="1126508"/>
                    <a:pt x="535977" y="1126207"/>
                    <a:pt x="550906" y="1127583"/>
                  </a:cubicBezTo>
                  <a:cubicBezTo>
                    <a:pt x="556112" y="1127712"/>
                    <a:pt x="561231" y="1127798"/>
                    <a:pt x="566265" y="1127798"/>
                  </a:cubicBezTo>
                  <a:cubicBezTo>
                    <a:pt x="597500" y="1127798"/>
                    <a:pt x="624949" y="1124144"/>
                    <a:pt x="637942" y="1102259"/>
                  </a:cubicBezTo>
                  <a:cubicBezTo>
                    <a:pt x="642073" y="1100367"/>
                    <a:pt x="645342" y="1096583"/>
                    <a:pt x="646246" y="1090865"/>
                  </a:cubicBezTo>
                  <a:cubicBezTo>
                    <a:pt x="647020" y="1080890"/>
                    <a:pt x="647752" y="1070872"/>
                    <a:pt x="648526" y="1060854"/>
                  </a:cubicBezTo>
                  <a:cubicBezTo>
                    <a:pt x="657862" y="1061069"/>
                    <a:pt x="667155" y="1061413"/>
                    <a:pt x="676491" y="1061800"/>
                  </a:cubicBezTo>
                  <a:cubicBezTo>
                    <a:pt x="696368" y="1062574"/>
                    <a:pt x="716202" y="1063348"/>
                    <a:pt x="736079" y="1062703"/>
                  </a:cubicBezTo>
                  <a:cubicBezTo>
                    <a:pt x="738574" y="1062703"/>
                    <a:pt x="741113" y="1062660"/>
                    <a:pt x="743608" y="1062660"/>
                  </a:cubicBezTo>
                  <a:cubicBezTo>
                    <a:pt x="744253" y="1062660"/>
                    <a:pt x="744856" y="1062617"/>
                    <a:pt x="745458" y="1062617"/>
                  </a:cubicBezTo>
                  <a:cubicBezTo>
                    <a:pt x="788051" y="1081406"/>
                    <a:pt x="821653" y="1117393"/>
                    <a:pt x="863299" y="1138934"/>
                  </a:cubicBezTo>
                  <a:cubicBezTo>
                    <a:pt x="938461" y="1183392"/>
                    <a:pt x="1025627" y="1198354"/>
                    <a:pt x="1111932" y="1201020"/>
                  </a:cubicBezTo>
                  <a:cubicBezTo>
                    <a:pt x="1116578" y="1201063"/>
                    <a:pt x="1121268" y="1201106"/>
                    <a:pt x="1125914" y="1201106"/>
                  </a:cubicBezTo>
                  <a:cubicBezTo>
                    <a:pt x="1164420" y="1201106"/>
                    <a:pt x="1202926" y="1199214"/>
                    <a:pt x="1241217" y="1195130"/>
                  </a:cubicBezTo>
                  <a:cubicBezTo>
                    <a:pt x="1278217" y="1191217"/>
                    <a:pt x="1314529" y="1185241"/>
                    <a:pt x="1351960" y="1185929"/>
                  </a:cubicBezTo>
                  <a:cubicBezTo>
                    <a:pt x="1375795" y="1194829"/>
                    <a:pt x="1404793" y="1194915"/>
                    <a:pt x="1428584" y="1198999"/>
                  </a:cubicBezTo>
                  <a:cubicBezTo>
                    <a:pt x="1441406" y="1202095"/>
                    <a:pt x="1454269" y="1205019"/>
                    <a:pt x="1467521" y="1205836"/>
                  </a:cubicBezTo>
                  <a:cubicBezTo>
                    <a:pt x="1481202" y="1206566"/>
                    <a:pt x="1495701" y="1207297"/>
                    <a:pt x="1510372" y="1207297"/>
                  </a:cubicBezTo>
                  <a:cubicBezTo>
                    <a:pt x="1558429" y="1207297"/>
                    <a:pt x="1608380" y="1199515"/>
                    <a:pt x="1637808" y="1159314"/>
                  </a:cubicBezTo>
                  <a:cubicBezTo>
                    <a:pt x="1655748" y="1134205"/>
                    <a:pt x="1664353" y="1100367"/>
                    <a:pt x="1656996" y="1070227"/>
                  </a:cubicBezTo>
                  <a:cubicBezTo>
                    <a:pt x="1655705" y="1066959"/>
                    <a:pt x="1653597" y="1064638"/>
                    <a:pt x="1651016" y="1063219"/>
                  </a:cubicBezTo>
                  <a:cubicBezTo>
                    <a:pt x="1664740" y="1053459"/>
                    <a:pt x="1676012" y="1040603"/>
                    <a:pt x="1683757" y="1023835"/>
                  </a:cubicBezTo>
                  <a:cubicBezTo>
                    <a:pt x="1690985" y="1009302"/>
                    <a:pt x="1704924" y="948162"/>
                    <a:pt x="1692060" y="926363"/>
                  </a:cubicBezTo>
                  <a:cubicBezTo>
                    <a:pt x="1718391" y="909294"/>
                    <a:pt x="1732287" y="877735"/>
                    <a:pt x="1734653" y="846735"/>
                  </a:cubicBezTo>
                  <a:cubicBezTo>
                    <a:pt x="1735686" y="820508"/>
                    <a:pt x="1739988" y="788089"/>
                    <a:pt x="1719380" y="768698"/>
                  </a:cubicBezTo>
                  <a:cubicBezTo>
                    <a:pt x="1725963" y="760873"/>
                    <a:pt x="1732029" y="752661"/>
                    <a:pt x="1737493" y="744233"/>
                  </a:cubicBezTo>
                  <a:close/>
                  <a:moveTo>
                    <a:pt x="2092049" y="844671"/>
                  </a:moveTo>
                  <a:cubicBezTo>
                    <a:pt x="2095577" y="968929"/>
                    <a:pt x="2104182" y="1093230"/>
                    <a:pt x="2101256" y="1217573"/>
                  </a:cubicBezTo>
                  <a:cubicBezTo>
                    <a:pt x="2099966" y="1283443"/>
                    <a:pt x="2080003" y="1337703"/>
                    <a:pt x="2043734" y="1392437"/>
                  </a:cubicBezTo>
                  <a:cubicBezTo>
                    <a:pt x="2034914" y="1404476"/>
                    <a:pt x="2023169" y="1414537"/>
                    <a:pt x="2010219" y="1421932"/>
                  </a:cubicBezTo>
                  <a:cubicBezTo>
                    <a:pt x="1996709" y="1428467"/>
                    <a:pt x="1981694" y="1430445"/>
                    <a:pt x="1967195" y="1433756"/>
                  </a:cubicBezTo>
                  <a:cubicBezTo>
                    <a:pt x="1920902" y="1445408"/>
                    <a:pt x="1872931" y="1442097"/>
                    <a:pt x="1825691" y="1440635"/>
                  </a:cubicBezTo>
                  <a:cubicBezTo>
                    <a:pt x="1754272" y="1435046"/>
                    <a:pt x="1682552" y="1431692"/>
                    <a:pt x="1610531" y="1432466"/>
                  </a:cubicBezTo>
                  <a:cubicBezTo>
                    <a:pt x="1563893" y="1431262"/>
                    <a:pt x="1517127" y="1430101"/>
                    <a:pt x="1470575" y="1433369"/>
                  </a:cubicBezTo>
                  <a:cubicBezTo>
                    <a:pt x="1406427" y="1435003"/>
                    <a:pt x="1342581" y="1434874"/>
                    <a:pt x="1278562" y="1441452"/>
                  </a:cubicBezTo>
                  <a:cubicBezTo>
                    <a:pt x="1262772" y="1442828"/>
                    <a:pt x="1247068" y="1445279"/>
                    <a:pt x="1231537" y="1448374"/>
                  </a:cubicBezTo>
                  <a:cubicBezTo>
                    <a:pt x="1225772" y="1449492"/>
                    <a:pt x="1219534" y="1450352"/>
                    <a:pt x="1215188" y="1454738"/>
                  </a:cubicBezTo>
                  <a:cubicBezTo>
                    <a:pt x="1211402" y="1458908"/>
                    <a:pt x="1210585" y="1464627"/>
                    <a:pt x="1207788" y="1469485"/>
                  </a:cubicBezTo>
                  <a:cubicBezTo>
                    <a:pt x="1191568" y="1502721"/>
                    <a:pt x="1172079" y="1534882"/>
                    <a:pt x="1154439" y="1567473"/>
                  </a:cubicBezTo>
                  <a:cubicBezTo>
                    <a:pt x="1139596" y="1599160"/>
                    <a:pt x="1123505" y="1630203"/>
                    <a:pt x="1104790" y="1659913"/>
                  </a:cubicBezTo>
                  <a:cubicBezTo>
                    <a:pt x="1081944" y="1695987"/>
                    <a:pt x="1060992" y="1734210"/>
                    <a:pt x="1031435" y="1765339"/>
                  </a:cubicBezTo>
                  <a:cubicBezTo>
                    <a:pt x="1031349" y="1765253"/>
                    <a:pt x="1031306" y="1765124"/>
                    <a:pt x="1031177" y="1765038"/>
                  </a:cubicBezTo>
                  <a:cubicBezTo>
                    <a:pt x="1028638" y="1761555"/>
                    <a:pt x="1026057" y="1758073"/>
                    <a:pt x="1023476" y="1754590"/>
                  </a:cubicBezTo>
                  <a:cubicBezTo>
                    <a:pt x="984668" y="1698996"/>
                    <a:pt x="951196" y="1639705"/>
                    <a:pt x="911442" y="1584671"/>
                  </a:cubicBezTo>
                  <a:cubicBezTo>
                    <a:pt x="883735" y="1538794"/>
                    <a:pt x="855211" y="1492918"/>
                    <a:pt x="826127" y="1447816"/>
                  </a:cubicBezTo>
                  <a:cubicBezTo>
                    <a:pt x="814597" y="1428811"/>
                    <a:pt x="804744" y="1408732"/>
                    <a:pt x="791579" y="1390803"/>
                  </a:cubicBezTo>
                  <a:cubicBezTo>
                    <a:pt x="784910" y="1382806"/>
                    <a:pt x="774972" y="1382075"/>
                    <a:pt x="764905" y="1382075"/>
                  </a:cubicBezTo>
                  <a:cubicBezTo>
                    <a:pt x="763743" y="1382075"/>
                    <a:pt x="762581" y="1382118"/>
                    <a:pt x="761420" y="1382118"/>
                  </a:cubicBezTo>
                  <a:cubicBezTo>
                    <a:pt x="757160" y="1382161"/>
                    <a:pt x="752987" y="1382161"/>
                    <a:pt x="749072" y="1381731"/>
                  </a:cubicBezTo>
                  <a:cubicBezTo>
                    <a:pt x="728421" y="1381301"/>
                    <a:pt x="707812" y="1381473"/>
                    <a:pt x="687161" y="1381387"/>
                  </a:cubicBezTo>
                  <a:cubicBezTo>
                    <a:pt x="644783" y="1381430"/>
                    <a:pt x="603438" y="1378076"/>
                    <a:pt x="560629" y="1375110"/>
                  </a:cubicBezTo>
                  <a:cubicBezTo>
                    <a:pt x="517907" y="1371627"/>
                    <a:pt x="475271" y="1367714"/>
                    <a:pt x="432548" y="1364103"/>
                  </a:cubicBezTo>
                  <a:cubicBezTo>
                    <a:pt x="361560" y="1359029"/>
                    <a:pt x="289926" y="1356794"/>
                    <a:pt x="219883" y="1342605"/>
                  </a:cubicBezTo>
                  <a:cubicBezTo>
                    <a:pt x="175698" y="1332243"/>
                    <a:pt x="125361" y="1326611"/>
                    <a:pt x="86554" y="1300125"/>
                  </a:cubicBezTo>
                  <a:cubicBezTo>
                    <a:pt x="65257" y="1288086"/>
                    <a:pt x="43788" y="1274457"/>
                    <a:pt x="32215" y="1252099"/>
                  </a:cubicBezTo>
                  <a:cubicBezTo>
                    <a:pt x="7132" y="1207211"/>
                    <a:pt x="10015" y="1153080"/>
                    <a:pt x="4680" y="1103334"/>
                  </a:cubicBezTo>
                  <a:cubicBezTo>
                    <a:pt x="-956" y="1031918"/>
                    <a:pt x="33" y="958266"/>
                    <a:pt x="120" y="886420"/>
                  </a:cubicBezTo>
                  <a:cubicBezTo>
                    <a:pt x="765" y="705107"/>
                    <a:pt x="-784" y="523665"/>
                    <a:pt x="4551" y="342438"/>
                  </a:cubicBezTo>
                  <a:cubicBezTo>
                    <a:pt x="6143" y="262251"/>
                    <a:pt x="8896" y="182064"/>
                    <a:pt x="20943" y="102694"/>
                  </a:cubicBezTo>
                  <a:cubicBezTo>
                    <a:pt x="26278" y="69889"/>
                    <a:pt x="28945" y="32009"/>
                    <a:pt x="58717" y="11500"/>
                  </a:cubicBezTo>
                  <a:cubicBezTo>
                    <a:pt x="65343" y="12016"/>
                    <a:pt x="69818" y="5137"/>
                    <a:pt x="76142" y="3761"/>
                  </a:cubicBezTo>
                  <a:cubicBezTo>
                    <a:pt x="85349" y="-194"/>
                    <a:pt x="94126" y="63"/>
                    <a:pt x="104236" y="278"/>
                  </a:cubicBezTo>
                  <a:cubicBezTo>
                    <a:pt x="149669" y="-925"/>
                    <a:pt x="195102" y="2127"/>
                    <a:pt x="240535" y="2729"/>
                  </a:cubicBezTo>
                  <a:cubicBezTo>
                    <a:pt x="310663" y="4363"/>
                    <a:pt x="380834" y="4191"/>
                    <a:pt x="450919" y="5911"/>
                  </a:cubicBezTo>
                  <a:cubicBezTo>
                    <a:pt x="489124" y="8706"/>
                    <a:pt x="527286" y="14596"/>
                    <a:pt x="565620" y="16230"/>
                  </a:cubicBezTo>
                  <a:cubicBezTo>
                    <a:pt x="616302" y="18896"/>
                    <a:pt x="667026" y="18595"/>
                    <a:pt x="717751" y="18337"/>
                  </a:cubicBezTo>
                  <a:cubicBezTo>
                    <a:pt x="751008" y="18165"/>
                    <a:pt x="784308" y="17993"/>
                    <a:pt x="817565" y="18638"/>
                  </a:cubicBezTo>
                  <a:cubicBezTo>
                    <a:pt x="902709" y="19670"/>
                    <a:pt x="987637" y="26807"/>
                    <a:pt x="1072780" y="27065"/>
                  </a:cubicBezTo>
                  <a:cubicBezTo>
                    <a:pt x="1105478" y="27237"/>
                    <a:pt x="1138262" y="27151"/>
                    <a:pt x="1170960" y="27022"/>
                  </a:cubicBezTo>
                  <a:cubicBezTo>
                    <a:pt x="1235065" y="26807"/>
                    <a:pt x="1299170" y="26592"/>
                    <a:pt x="1363232" y="28785"/>
                  </a:cubicBezTo>
                  <a:cubicBezTo>
                    <a:pt x="1447558" y="33213"/>
                    <a:pt x="1532013" y="30418"/>
                    <a:pt x="1616382" y="32482"/>
                  </a:cubicBezTo>
                  <a:cubicBezTo>
                    <a:pt x="1689091" y="33514"/>
                    <a:pt x="1761887" y="34890"/>
                    <a:pt x="1834468" y="39104"/>
                  </a:cubicBezTo>
                  <a:cubicBezTo>
                    <a:pt x="1894141" y="43489"/>
                    <a:pt x="1956052" y="48993"/>
                    <a:pt x="2011337" y="74317"/>
                  </a:cubicBezTo>
                  <a:cubicBezTo>
                    <a:pt x="2049413" y="90655"/>
                    <a:pt x="2068300" y="129739"/>
                    <a:pt x="2076303" y="168349"/>
                  </a:cubicBezTo>
                  <a:cubicBezTo>
                    <a:pt x="2093770" y="230994"/>
                    <a:pt x="2086198" y="296777"/>
                    <a:pt x="2088048" y="361099"/>
                  </a:cubicBezTo>
                  <a:cubicBezTo>
                    <a:pt x="2088607" y="431483"/>
                    <a:pt x="2088134" y="501824"/>
                    <a:pt x="2089726" y="572165"/>
                  </a:cubicBezTo>
                  <a:cubicBezTo>
                    <a:pt x="2093254" y="662800"/>
                    <a:pt x="2090931" y="753778"/>
                    <a:pt x="2092049" y="844671"/>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2" name="Google Shape;202;p11"/>
            <p:cNvSpPr/>
            <p:nvPr/>
          </p:nvSpPr>
          <p:spPr>
            <a:xfrm>
              <a:off x="8449652" y="2289066"/>
              <a:ext cx="302360" cy="492255"/>
            </a:xfrm>
            <a:custGeom>
              <a:avLst/>
              <a:gdLst/>
              <a:ahLst/>
              <a:cxnLst/>
              <a:rect l="l" t="t" r="r" b="b"/>
              <a:pathLst>
                <a:path w="302360" h="492255" extrusionOk="0">
                  <a:moveTo>
                    <a:pt x="302361" y="5050"/>
                  </a:moveTo>
                  <a:cubicBezTo>
                    <a:pt x="294143" y="29299"/>
                    <a:pt x="294444" y="56816"/>
                    <a:pt x="290787" y="82012"/>
                  </a:cubicBezTo>
                  <a:cubicBezTo>
                    <a:pt x="279946" y="156008"/>
                    <a:pt x="270523" y="230433"/>
                    <a:pt x="268932" y="305289"/>
                  </a:cubicBezTo>
                  <a:cubicBezTo>
                    <a:pt x="268846" y="348241"/>
                    <a:pt x="266006" y="390291"/>
                    <a:pt x="262865" y="432771"/>
                  </a:cubicBezTo>
                  <a:cubicBezTo>
                    <a:pt x="260198" y="437028"/>
                    <a:pt x="259811" y="442660"/>
                    <a:pt x="261790" y="447304"/>
                  </a:cubicBezTo>
                  <a:cubicBezTo>
                    <a:pt x="261704" y="448422"/>
                    <a:pt x="261618" y="449539"/>
                    <a:pt x="261531" y="450614"/>
                  </a:cubicBezTo>
                  <a:cubicBezTo>
                    <a:pt x="260499" y="452291"/>
                    <a:pt x="259854" y="454140"/>
                    <a:pt x="259595" y="456118"/>
                  </a:cubicBezTo>
                  <a:cubicBezTo>
                    <a:pt x="258219" y="470435"/>
                    <a:pt x="257616" y="489482"/>
                    <a:pt x="239245" y="490299"/>
                  </a:cubicBezTo>
                  <a:cubicBezTo>
                    <a:pt x="221003" y="492836"/>
                    <a:pt x="202503" y="492363"/>
                    <a:pt x="184089" y="491847"/>
                  </a:cubicBezTo>
                  <a:cubicBezTo>
                    <a:pt x="176345" y="491632"/>
                    <a:pt x="168601" y="491417"/>
                    <a:pt x="160900" y="491460"/>
                  </a:cubicBezTo>
                  <a:cubicBezTo>
                    <a:pt x="152166" y="491331"/>
                    <a:pt x="143432" y="491374"/>
                    <a:pt x="134741" y="491417"/>
                  </a:cubicBezTo>
                  <a:cubicBezTo>
                    <a:pt x="109917" y="491546"/>
                    <a:pt x="85092" y="491718"/>
                    <a:pt x="60526" y="488236"/>
                  </a:cubicBezTo>
                  <a:cubicBezTo>
                    <a:pt x="44091" y="485312"/>
                    <a:pt x="26150" y="484323"/>
                    <a:pt x="13071" y="472757"/>
                  </a:cubicBezTo>
                  <a:cubicBezTo>
                    <a:pt x="7005" y="466867"/>
                    <a:pt x="4036" y="458569"/>
                    <a:pt x="3778" y="450227"/>
                  </a:cubicBezTo>
                  <a:cubicBezTo>
                    <a:pt x="3434" y="432513"/>
                    <a:pt x="3692" y="414756"/>
                    <a:pt x="3821" y="396999"/>
                  </a:cubicBezTo>
                  <a:cubicBezTo>
                    <a:pt x="6144" y="351380"/>
                    <a:pt x="6015" y="305676"/>
                    <a:pt x="5026" y="259928"/>
                  </a:cubicBezTo>
                  <a:cubicBezTo>
                    <a:pt x="1067" y="213880"/>
                    <a:pt x="-2547" y="170583"/>
                    <a:pt x="2401" y="123116"/>
                  </a:cubicBezTo>
                  <a:cubicBezTo>
                    <a:pt x="6661" y="100027"/>
                    <a:pt x="-524" y="57676"/>
                    <a:pt x="7951" y="29858"/>
                  </a:cubicBezTo>
                  <a:cubicBezTo>
                    <a:pt x="9027" y="29342"/>
                    <a:pt x="9887" y="28439"/>
                    <a:pt x="10447" y="27321"/>
                  </a:cubicBezTo>
                  <a:cubicBezTo>
                    <a:pt x="12297" y="30073"/>
                    <a:pt x="16255" y="30632"/>
                    <a:pt x="18836" y="28654"/>
                  </a:cubicBezTo>
                  <a:cubicBezTo>
                    <a:pt x="24429" y="24140"/>
                    <a:pt x="29979" y="19539"/>
                    <a:pt x="35744" y="15240"/>
                  </a:cubicBezTo>
                  <a:cubicBezTo>
                    <a:pt x="36648" y="15326"/>
                    <a:pt x="37508" y="15369"/>
                    <a:pt x="38412" y="15369"/>
                  </a:cubicBezTo>
                  <a:cubicBezTo>
                    <a:pt x="43144" y="15369"/>
                    <a:pt x="48092" y="14509"/>
                    <a:pt x="53040" y="13649"/>
                  </a:cubicBezTo>
                  <a:cubicBezTo>
                    <a:pt x="58504" y="12703"/>
                    <a:pt x="63882" y="11757"/>
                    <a:pt x="69088" y="12015"/>
                  </a:cubicBezTo>
                  <a:cubicBezTo>
                    <a:pt x="109530" y="7930"/>
                    <a:pt x="150316" y="6425"/>
                    <a:pt x="190930" y="4061"/>
                  </a:cubicBezTo>
                  <a:cubicBezTo>
                    <a:pt x="213345" y="3373"/>
                    <a:pt x="235631" y="19"/>
                    <a:pt x="258090" y="105"/>
                  </a:cubicBezTo>
                  <a:cubicBezTo>
                    <a:pt x="261833" y="234"/>
                    <a:pt x="265705" y="148"/>
                    <a:pt x="269620" y="105"/>
                  </a:cubicBezTo>
                  <a:cubicBezTo>
                    <a:pt x="281021" y="-153"/>
                    <a:pt x="292723" y="-368"/>
                    <a:pt x="302361" y="505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3" name="Google Shape;203;p11"/>
            <p:cNvSpPr/>
            <p:nvPr/>
          </p:nvSpPr>
          <p:spPr>
            <a:xfrm>
              <a:off x="8743495" y="1876077"/>
              <a:ext cx="1073816" cy="981737"/>
            </a:xfrm>
            <a:custGeom>
              <a:avLst/>
              <a:gdLst/>
              <a:ahLst/>
              <a:cxnLst/>
              <a:rect l="l" t="t" r="r" b="b"/>
              <a:pathLst>
                <a:path w="1073816" h="981737" extrusionOk="0">
                  <a:moveTo>
                    <a:pt x="1065347" y="415071"/>
                  </a:moveTo>
                  <a:cubicBezTo>
                    <a:pt x="1084191" y="482747"/>
                    <a:pt x="1074210" y="550680"/>
                    <a:pt x="1008642" y="587613"/>
                  </a:cubicBezTo>
                  <a:cubicBezTo>
                    <a:pt x="974309" y="600426"/>
                    <a:pt x="938600" y="599480"/>
                    <a:pt x="901126" y="599609"/>
                  </a:cubicBezTo>
                  <a:cubicBezTo>
                    <a:pt x="834526" y="598104"/>
                    <a:pt x="766506" y="601716"/>
                    <a:pt x="701325" y="585549"/>
                  </a:cubicBezTo>
                  <a:cubicBezTo>
                    <a:pt x="677447" y="566201"/>
                    <a:pt x="675425" y="502095"/>
                    <a:pt x="688634" y="475824"/>
                  </a:cubicBezTo>
                  <a:cubicBezTo>
                    <a:pt x="698744" y="448737"/>
                    <a:pt x="726666" y="451016"/>
                    <a:pt x="752308" y="453252"/>
                  </a:cubicBezTo>
                  <a:cubicBezTo>
                    <a:pt x="759536" y="453897"/>
                    <a:pt x="766549" y="454541"/>
                    <a:pt x="773002" y="454541"/>
                  </a:cubicBezTo>
                  <a:cubicBezTo>
                    <a:pt x="801140" y="456046"/>
                    <a:pt x="829363" y="456175"/>
                    <a:pt x="857587" y="455616"/>
                  </a:cubicBezTo>
                  <a:cubicBezTo>
                    <a:pt x="892393" y="454670"/>
                    <a:pt x="927457" y="455272"/>
                    <a:pt x="962091" y="452693"/>
                  </a:cubicBezTo>
                  <a:cubicBezTo>
                    <a:pt x="975342" y="449597"/>
                    <a:pt x="976547" y="429647"/>
                    <a:pt x="963941" y="424874"/>
                  </a:cubicBezTo>
                  <a:cubicBezTo>
                    <a:pt x="954777" y="422123"/>
                    <a:pt x="945139" y="422510"/>
                    <a:pt x="935545" y="422897"/>
                  </a:cubicBezTo>
                  <a:cubicBezTo>
                    <a:pt x="930942" y="423069"/>
                    <a:pt x="926381" y="423241"/>
                    <a:pt x="921864" y="423112"/>
                  </a:cubicBezTo>
                  <a:cubicBezTo>
                    <a:pt x="886972" y="424530"/>
                    <a:pt x="851994" y="425003"/>
                    <a:pt x="817059" y="424874"/>
                  </a:cubicBezTo>
                  <a:cubicBezTo>
                    <a:pt x="802172" y="425605"/>
                    <a:pt x="787071" y="424401"/>
                    <a:pt x="771927" y="423198"/>
                  </a:cubicBezTo>
                  <a:cubicBezTo>
                    <a:pt x="745683" y="421091"/>
                    <a:pt x="719438" y="419027"/>
                    <a:pt x="694442" y="427196"/>
                  </a:cubicBezTo>
                  <a:cubicBezTo>
                    <a:pt x="643760" y="451102"/>
                    <a:pt x="644793" y="520153"/>
                    <a:pt x="655893" y="567233"/>
                  </a:cubicBezTo>
                  <a:cubicBezTo>
                    <a:pt x="658990" y="579401"/>
                    <a:pt x="663293" y="589032"/>
                    <a:pt x="668972" y="596642"/>
                  </a:cubicBezTo>
                  <a:cubicBezTo>
                    <a:pt x="660711" y="598964"/>
                    <a:pt x="653053" y="603995"/>
                    <a:pt x="649138" y="610229"/>
                  </a:cubicBezTo>
                  <a:cubicBezTo>
                    <a:pt x="635069" y="633404"/>
                    <a:pt x="635586" y="662082"/>
                    <a:pt x="631326" y="688180"/>
                  </a:cubicBezTo>
                  <a:cubicBezTo>
                    <a:pt x="627411" y="712258"/>
                    <a:pt x="635715" y="732552"/>
                    <a:pt x="650515" y="747514"/>
                  </a:cubicBezTo>
                  <a:cubicBezTo>
                    <a:pt x="647761" y="749965"/>
                    <a:pt x="645266" y="752932"/>
                    <a:pt x="643115" y="756371"/>
                  </a:cubicBezTo>
                  <a:cubicBezTo>
                    <a:pt x="622291" y="786038"/>
                    <a:pt x="620657" y="829980"/>
                    <a:pt x="641996" y="859819"/>
                  </a:cubicBezTo>
                  <a:cubicBezTo>
                    <a:pt x="653741" y="874223"/>
                    <a:pt x="672156" y="880500"/>
                    <a:pt x="689365" y="885874"/>
                  </a:cubicBezTo>
                  <a:cubicBezTo>
                    <a:pt x="689021" y="885961"/>
                    <a:pt x="688634" y="886047"/>
                    <a:pt x="688289" y="886175"/>
                  </a:cubicBezTo>
                  <a:cubicBezTo>
                    <a:pt x="662949" y="897612"/>
                    <a:pt x="655979" y="945983"/>
                    <a:pt x="668154" y="968899"/>
                  </a:cubicBezTo>
                  <a:cubicBezTo>
                    <a:pt x="670994" y="973242"/>
                    <a:pt x="674264" y="977025"/>
                    <a:pt x="677792" y="980336"/>
                  </a:cubicBezTo>
                  <a:cubicBezTo>
                    <a:pt x="644534" y="978186"/>
                    <a:pt x="611019" y="979304"/>
                    <a:pt x="577590" y="980422"/>
                  </a:cubicBezTo>
                  <a:cubicBezTo>
                    <a:pt x="555691" y="981153"/>
                    <a:pt x="533835" y="981884"/>
                    <a:pt x="512065" y="981712"/>
                  </a:cubicBezTo>
                  <a:cubicBezTo>
                    <a:pt x="458716" y="982013"/>
                    <a:pt x="405238" y="978014"/>
                    <a:pt x="352835" y="967910"/>
                  </a:cubicBezTo>
                  <a:cubicBezTo>
                    <a:pt x="352534" y="967867"/>
                    <a:pt x="352233" y="967781"/>
                    <a:pt x="351932" y="967738"/>
                  </a:cubicBezTo>
                  <a:cubicBezTo>
                    <a:pt x="351760" y="967695"/>
                    <a:pt x="351588" y="967652"/>
                    <a:pt x="351416" y="967652"/>
                  </a:cubicBezTo>
                  <a:cubicBezTo>
                    <a:pt x="298884" y="957935"/>
                    <a:pt x="249665" y="934159"/>
                    <a:pt x="203329" y="906340"/>
                  </a:cubicBezTo>
                  <a:cubicBezTo>
                    <a:pt x="173169" y="882779"/>
                    <a:pt x="142451" y="858744"/>
                    <a:pt x="107473" y="842664"/>
                  </a:cubicBezTo>
                  <a:cubicBezTo>
                    <a:pt x="94006" y="838278"/>
                    <a:pt x="78045" y="828346"/>
                    <a:pt x="63933" y="833979"/>
                  </a:cubicBezTo>
                  <a:cubicBezTo>
                    <a:pt x="59028" y="836687"/>
                    <a:pt x="56705" y="841460"/>
                    <a:pt x="56533" y="846361"/>
                  </a:cubicBezTo>
                  <a:cubicBezTo>
                    <a:pt x="37732" y="843567"/>
                    <a:pt x="18930" y="841546"/>
                    <a:pt x="0" y="840170"/>
                  </a:cubicBezTo>
                  <a:cubicBezTo>
                    <a:pt x="2926" y="796701"/>
                    <a:pt x="4948" y="753190"/>
                    <a:pt x="4388" y="709635"/>
                  </a:cubicBezTo>
                  <a:cubicBezTo>
                    <a:pt x="6152" y="629663"/>
                    <a:pt x="14499" y="550121"/>
                    <a:pt x="17726" y="470278"/>
                  </a:cubicBezTo>
                  <a:cubicBezTo>
                    <a:pt x="17941" y="470321"/>
                    <a:pt x="18156" y="470321"/>
                    <a:pt x="18371" y="470321"/>
                  </a:cubicBezTo>
                  <a:cubicBezTo>
                    <a:pt x="18500" y="470321"/>
                    <a:pt x="18629" y="470321"/>
                    <a:pt x="18715" y="470321"/>
                  </a:cubicBezTo>
                  <a:cubicBezTo>
                    <a:pt x="36140" y="469805"/>
                    <a:pt x="53607" y="468945"/>
                    <a:pt x="70989" y="467397"/>
                  </a:cubicBezTo>
                  <a:cubicBezTo>
                    <a:pt x="111818" y="461765"/>
                    <a:pt x="156347" y="456132"/>
                    <a:pt x="194294" y="438246"/>
                  </a:cubicBezTo>
                  <a:cubicBezTo>
                    <a:pt x="187754" y="446759"/>
                    <a:pt x="181172" y="455229"/>
                    <a:pt x="174546" y="463571"/>
                  </a:cubicBezTo>
                  <a:cubicBezTo>
                    <a:pt x="163360" y="479608"/>
                    <a:pt x="147140" y="497064"/>
                    <a:pt x="149162" y="517874"/>
                  </a:cubicBezTo>
                  <a:cubicBezTo>
                    <a:pt x="149937" y="520927"/>
                    <a:pt x="154196" y="521787"/>
                    <a:pt x="156089" y="519250"/>
                  </a:cubicBezTo>
                  <a:cubicBezTo>
                    <a:pt x="178074" y="486358"/>
                    <a:pt x="207115" y="458024"/>
                    <a:pt x="233101" y="428099"/>
                  </a:cubicBezTo>
                  <a:cubicBezTo>
                    <a:pt x="266057" y="385748"/>
                    <a:pt x="313899" y="360338"/>
                    <a:pt x="352018" y="323619"/>
                  </a:cubicBezTo>
                  <a:cubicBezTo>
                    <a:pt x="395300" y="274045"/>
                    <a:pt x="438237" y="222838"/>
                    <a:pt x="468525" y="164019"/>
                  </a:cubicBezTo>
                  <a:cubicBezTo>
                    <a:pt x="492963" y="113843"/>
                    <a:pt x="509957" y="60486"/>
                    <a:pt x="531942" y="9235"/>
                  </a:cubicBezTo>
                  <a:cubicBezTo>
                    <a:pt x="558402" y="-1385"/>
                    <a:pt x="587528" y="-396"/>
                    <a:pt x="616311" y="550"/>
                  </a:cubicBezTo>
                  <a:cubicBezTo>
                    <a:pt x="629132" y="980"/>
                    <a:pt x="641953" y="1410"/>
                    <a:pt x="654430" y="851"/>
                  </a:cubicBezTo>
                  <a:cubicBezTo>
                    <a:pt x="677060" y="84348"/>
                    <a:pt x="608481" y="174123"/>
                    <a:pt x="578967" y="250011"/>
                  </a:cubicBezTo>
                  <a:cubicBezTo>
                    <a:pt x="568211" y="280495"/>
                    <a:pt x="559133" y="312570"/>
                    <a:pt x="558057" y="344988"/>
                  </a:cubicBezTo>
                  <a:cubicBezTo>
                    <a:pt x="558746" y="386952"/>
                    <a:pt x="556207" y="428228"/>
                    <a:pt x="546914" y="469547"/>
                  </a:cubicBezTo>
                  <a:cubicBezTo>
                    <a:pt x="534308" y="546724"/>
                    <a:pt x="509398" y="579616"/>
                    <a:pt x="458458" y="637230"/>
                  </a:cubicBezTo>
                  <a:cubicBezTo>
                    <a:pt x="450757" y="645829"/>
                    <a:pt x="439054" y="654214"/>
                    <a:pt x="429374" y="661050"/>
                  </a:cubicBezTo>
                  <a:cubicBezTo>
                    <a:pt x="420253" y="665479"/>
                    <a:pt x="413541" y="675282"/>
                    <a:pt x="419264" y="685170"/>
                  </a:cubicBezTo>
                  <a:cubicBezTo>
                    <a:pt x="422060" y="689986"/>
                    <a:pt x="427481" y="692867"/>
                    <a:pt x="432859" y="692867"/>
                  </a:cubicBezTo>
                  <a:cubicBezTo>
                    <a:pt x="435483" y="692867"/>
                    <a:pt x="438108" y="692179"/>
                    <a:pt x="440431" y="690717"/>
                  </a:cubicBezTo>
                  <a:cubicBezTo>
                    <a:pt x="459749" y="678678"/>
                    <a:pt x="477560" y="664189"/>
                    <a:pt x="491586" y="646130"/>
                  </a:cubicBezTo>
                  <a:cubicBezTo>
                    <a:pt x="521875" y="610358"/>
                    <a:pt x="553325" y="573511"/>
                    <a:pt x="565242" y="527075"/>
                  </a:cubicBezTo>
                  <a:cubicBezTo>
                    <a:pt x="574621" y="490615"/>
                    <a:pt x="582538" y="453639"/>
                    <a:pt x="586754" y="416146"/>
                  </a:cubicBezTo>
                  <a:cubicBezTo>
                    <a:pt x="591142" y="383986"/>
                    <a:pt x="585893" y="351223"/>
                    <a:pt x="591530" y="319191"/>
                  </a:cubicBezTo>
                  <a:cubicBezTo>
                    <a:pt x="591659" y="318417"/>
                    <a:pt x="591831" y="317643"/>
                    <a:pt x="592003" y="316869"/>
                  </a:cubicBezTo>
                  <a:cubicBezTo>
                    <a:pt x="622334" y="343484"/>
                    <a:pt x="694829" y="345805"/>
                    <a:pt x="726021" y="347826"/>
                  </a:cubicBezTo>
                  <a:cubicBezTo>
                    <a:pt x="786297" y="352341"/>
                    <a:pt x="846788" y="352728"/>
                    <a:pt x="907064" y="356425"/>
                  </a:cubicBezTo>
                  <a:cubicBezTo>
                    <a:pt x="949399" y="358532"/>
                    <a:pt x="993240" y="355307"/>
                    <a:pt x="1033553" y="372678"/>
                  </a:cubicBezTo>
                  <a:cubicBezTo>
                    <a:pt x="1049600" y="381320"/>
                    <a:pt x="1058420" y="399120"/>
                    <a:pt x="1065347" y="41507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4" name="Google Shape;204;p11"/>
            <p:cNvSpPr/>
            <p:nvPr/>
          </p:nvSpPr>
          <p:spPr>
            <a:xfrm>
              <a:off x="9396889" y="2475213"/>
              <a:ext cx="401321" cy="148111"/>
            </a:xfrm>
            <a:custGeom>
              <a:avLst/>
              <a:gdLst/>
              <a:ahLst/>
              <a:cxnLst/>
              <a:rect l="l" t="t" r="r" b="b"/>
              <a:pathLst>
                <a:path w="401321" h="148111" extrusionOk="0">
                  <a:moveTo>
                    <a:pt x="395518" y="1763"/>
                  </a:moveTo>
                  <a:cubicBezTo>
                    <a:pt x="405241" y="20552"/>
                    <a:pt x="400250" y="44587"/>
                    <a:pt x="398271" y="65010"/>
                  </a:cubicBezTo>
                  <a:cubicBezTo>
                    <a:pt x="385751" y="138059"/>
                    <a:pt x="286883" y="131223"/>
                    <a:pt x="230049" y="140639"/>
                  </a:cubicBezTo>
                  <a:cubicBezTo>
                    <a:pt x="170333" y="144767"/>
                    <a:pt x="110917" y="152850"/>
                    <a:pt x="50814" y="144423"/>
                  </a:cubicBezTo>
                  <a:cubicBezTo>
                    <a:pt x="12781" y="137457"/>
                    <a:pt x="-3697" y="107489"/>
                    <a:pt x="691" y="70728"/>
                  </a:cubicBezTo>
                  <a:cubicBezTo>
                    <a:pt x="820" y="48714"/>
                    <a:pt x="519" y="11394"/>
                    <a:pt x="23580" y="6062"/>
                  </a:cubicBezTo>
                  <a:cubicBezTo>
                    <a:pt x="35411" y="16381"/>
                    <a:pt x="51459" y="21111"/>
                    <a:pt x="72239" y="22874"/>
                  </a:cubicBezTo>
                  <a:cubicBezTo>
                    <a:pt x="129590" y="32032"/>
                    <a:pt x="187671" y="30355"/>
                    <a:pt x="245538" y="31430"/>
                  </a:cubicBezTo>
                  <a:cubicBezTo>
                    <a:pt x="249367" y="31430"/>
                    <a:pt x="253239" y="31473"/>
                    <a:pt x="257068" y="31473"/>
                  </a:cubicBezTo>
                  <a:cubicBezTo>
                    <a:pt x="293595" y="31473"/>
                    <a:pt x="330896" y="30527"/>
                    <a:pt x="365444" y="17929"/>
                  </a:cubicBezTo>
                  <a:cubicBezTo>
                    <a:pt x="375426" y="13114"/>
                    <a:pt x="384676" y="7008"/>
                    <a:pt x="393194" y="0"/>
                  </a:cubicBezTo>
                  <a:cubicBezTo>
                    <a:pt x="393926" y="559"/>
                    <a:pt x="394700" y="1161"/>
                    <a:pt x="395518" y="176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5" name="Google Shape;205;p11"/>
            <p:cNvSpPr/>
            <p:nvPr/>
          </p:nvSpPr>
          <p:spPr>
            <a:xfrm>
              <a:off x="9392356" y="2623893"/>
              <a:ext cx="366576" cy="123649"/>
            </a:xfrm>
            <a:custGeom>
              <a:avLst/>
              <a:gdLst/>
              <a:ahLst/>
              <a:cxnLst/>
              <a:rect l="l" t="t" r="r" b="b"/>
              <a:pathLst>
                <a:path w="366576" h="123649" extrusionOk="0">
                  <a:moveTo>
                    <a:pt x="366492" y="11093"/>
                  </a:moveTo>
                  <a:cubicBezTo>
                    <a:pt x="367223" y="33537"/>
                    <a:pt x="363222" y="56410"/>
                    <a:pt x="353757" y="76833"/>
                  </a:cubicBezTo>
                  <a:cubicBezTo>
                    <a:pt x="323469" y="127869"/>
                    <a:pt x="238368" y="122366"/>
                    <a:pt x="186353" y="123226"/>
                  </a:cubicBezTo>
                  <a:cubicBezTo>
                    <a:pt x="151246" y="124043"/>
                    <a:pt x="116440" y="124301"/>
                    <a:pt x="81634" y="118023"/>
                  </a:cubicBezTo>
                  <a:cubicBezTo>
                    <a:pt x="58487" y="110929"/>
                    <a:pt x="29919" y="109381"/>
                    <a:pt x="12624" y="90979"/>
                  </a:cubicBezTo>
                  <a:cubicBezTo>
                    <a:pt x="-1445" y="66901"/>
                    <a:pt x="-6780" y="31559"/>
                    <a:pt x="12667" y="9115"/>
                  </a:cubicBezTo>
                  <a:cubicBezTo>
                    <a:pt x="29661" y="21369"/>
                    <a:pt x="51560" y="28334"/>
                    <a:pt x="72943" y="28635"/>
                  </a:cubicBezTo>
                  <a:cubicBezTo>
                    <a:pt x="86323" y="29409"/>
                    <a:pt x="99747" y="29753"/>
                    <a:pt x="113170" y="29753"/>
                  </a:cubicBezTo>
                  <a:cubicBezTo>
                    <a:pt x="160797" y="29753"/>
                    <a:pt x="208510" y="25410"/>
                    <a:pt x="255707" y="20466"/>
                  </a:cubicBezTo>
                  <a:cubicBezTo>
                    <a:pt x="292664" y="16940"/>
                    <a:pt x="330869" y="13501"/>
                    <a:pt x="365718" y="0"/>
                  </a:cubicBezTo>
                  <a:cubicBezTo>
                    <a:pt x="365890" y="3827"/>
                    <a:pt x="366320" y="7696"/>
                    <a:pt x="366492" y="1109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06" name="Google Shape;206;p11"/>
            <p:cNvSpPr/>
            <p:nvPr/>
          </p:nvSpPr>
          <p:spPr>
            <a:xfrm>
              <a:off x="9424966" y="2760318"/>
              <a:ext cx="296869" cy="101183"/>
            </a:xfrm>
            <a:custGeom>
              <a:avLst/>
              <a:gdLst/>
              <a:ahLst/>
              <a:cxnLst/>
              <a:rect l="l" t="t" r="r" b="b"/>
              <a:pathLst>
                <a:path w="296869" h="101183" extrusionOk="0">
                  <a:moveTo>
                    <a:pt x="296409" y="172"/>
                  </a:moveTo>
                  <a:cubicBezTo>
                    <a:pt x="304842" y="108177"/>
                    <a:pt x="195648" y="106887"/>
                    <a:pt x="116872" y="96869"/>
                  </a:cubicBezTo>
                  <a:cubicBezTo>
                    <a:pt x="81292" y="84659"/>
                    <a:pt x="2731" y="101040"/>
                    <a:pt x="21" y="47725"/>
                  </a:cubicBezTo>
                  <a:cubicBezTo>
                    <a:pt x="-65" y="34826"/>
                    <a:pt x="-410" y="18273"/>
                    <a:pt x="11981" y="10577"/>
                  </a:cubicBezTo>
                  <a:cubicBezTo>
                    <a:pt x="12153" y="10491"/>
                    <a:pt x="13831" y="9545"/>
                    <a:pt x="14218" y="10276"/>
                  </a:cubicBezTo>
                  <a:cubicBezTo>
                    <a:pt x="18564" y="13329"/>
                    <a:pt x="19897" y="8427"/>
                    <a:pt x="18435" y="4902"/>
                  </a:cubicBezTo>
                  <a:cubicBezTo>
                    <a:pt x="44765" y="12684"/>
                    <a:pt x="71999" y="16424"/>
                    <a:pt x="99491" y="17413"/>
                  </a:cubicBezTo>
                  <a:cubicBezTo>
                    <a:pt x="112613" y="17069"/>
                    <a:pt x="127284" y="17327"/>
                    <a:pt x="142729" y="17585"/>
                  </a:cubicBezTo>
                  <a:cubicBezTo>
                    <a:pt x="152926" y="17757"/>
                    <a:pt x="163510" y="17929"/>
                    <a:pt x="174223" y="17929"/>
                  </a:cubicBezTo>
                  <a:cubicBezTo>
                    <a:pt x="216386" y="17929"/>
                    <a:pt x="261087" y="15349"/>
                    <a:pt x="296409" y="0"/>
                  </a:cubicBezTo>
                  <a:cubicBezTo>
                    <a:pt x="296409" y="86"/>
                    <a:pt x="296409" y="129"/>
                    <a:pt x="296409" y="17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07" name="Google Shape;207;p11"/>
          <p:cNvSpPr/>
          <p:nvPr/>
        </p:nvSpPr>
        <p:spPr>
          <a:xfrm>
            <a:off x="7904280" y="3266085"/>
            <a:ext cx="618345" cy="1052328"/>
          </a:xfrm>
          <a:custGeom>
            <a:avLst/>
            <a:gdLst/>
            <a:ahLst/>
            <a:cxnLst/>
            <a:rect l="l" t="t" r="r" b="b"/>
            <a:pathLst>
              <a:path w="1236690" h="2104656" extrusionOk="0">
                <a:moveTo>
                  <a:pt x="1232857" y="1121234"/>
                </a:moveTo>
                <a:cubicBezTo>
                  <a:pt x="1221212" y="1110837"/>
                  <a:pt x="1209819" y="1100146"/>
                  <a:pt x="1198552" y="1089286"/>
                </a:cubicBezTo>
                <a:cubicBezTo>
                  <a:pt x="1076297" y="972982"/>
                  <a:pt x="957573" y="852975"/>
                  <a:pt x="834098" y="737977"/>
                </a:cubicBezTo>
                <a:cubicBezTo>
                  <a:pt x="701417" y="613591"/>
                  <a:pt x="564531" y="494047"/>
                  <a:pt x="429159" y="372650"/>
                </a:cubicBezTo>
                <a:cubicBezTo>
                  <a:pt x="298537" y="253695"/>
                  <a:pt x="173549" y="128721"/>
                  <a:pt x="41120" y="11870"/>
                </a:cubicBezTo>
                <a:cubicBezTo>
                  <a:pt x="42087" y="9260"/>
                  <a:pt x="37756" y="9808"/>
                  <a:pt x="36621" y="7787"/>
                </a:cubicBezTo>
                <a:cubicBezTo>
                  <a:pt x="32501" y="3830"/>
                  <a:pt x="29390" y="2147"/>
                  <a:pt x="27288" y="1978"/>
                </a:cubicBezTo>
                <a:cubicBezTo>
                  <a:pt x="27582" y="1305"/>
                  <a:pt x="27835" y="631"/>
                  <a:pt x="28129" y="0"/>
                </a:cubicBezTo>
                <a:cubicBezTo>
                  <a:pt x="22327" y="0"/>
                  <a:pt x="17156" y="2694"/>
                  <a:pt x="13331" y="9513"/>
                </a:cubicBezTo>
                <a:cubicBezTo>
                  <a:pt x="9631" y="28118"/>
                  <a:pt x="12658" y="47734"/>
                  <a:pt x="10514" y="66633"/>
                </a:cubicBezTo>
                <a:cubicBezTo>
                  <a:pt x="7823" y="109653"/>
                  <a:pt x="1895" y="152924"/>
                  <a:pt x="2106" y="196154"/>
                </a:cubicBezTo>
                <a:cubicBezTo>
                  <a:pt x="1559" y="219894"/>
                  <a:pt x="3535" y="243509"/>
                  <a:pt x="5006" y="267165"/>
                </a:cubicBezTo>
                <a:cubicBezTo>
                  <a:pt x="-5041" y="390245"/>
                  <a:pt x="2358" y="513662"/>
                  <a:pt x="7108" y="636785"/>
                </a:cubicBezTo>
                <a:cubicBezTo>
                  <a:pt x="9084" y="724086"/>
                  <a:pt x="18796" y="810714"/>
                  <a:pt x="22369" y="898015"/>
                </a:cubicBezTo>
                <a:cubicBezTo>
                  <a:pt x="24766" y="971762"/>
                  <a:pt x="34982" y="1044920"/>
                  <a:pt x="39438" y="1118541"/>
                </a:cubicBezTo>
                <a:cubicBezTo>
                  <a:pt x="49528" y="1255049"/>
                  <a:pt x="59155" y="1391009"/>
                  <a:pt x="66849" y="1528064"/>
                </a:cubicBezTo>
                <a:cubicBezTo>
                  <a:pt x="68657" y="1560392"/>
                  <a:pt x="70296" y="1592593"/>
                  <a:pt x="72524" y="1624879"/>
                </a:cubicBezTo>
                <a:cubicBezTo>
                  <a:pt x="73197" y="1634686"/>
                  <a:pt x="73870" y="1646094"/>
                  <a:pt x="74542" y="1657501"/>
                </a:cubicBezTo>
                <a:cubicBezTo>
                  <a:pt x="74542" y="1666425"/>
                  <a:pt x="76266" y="1677706"/>
                  <a:pt x="86692" y="1679516"/>
                </a:cubicBezTo>
                <a:cubicBezTo>
                  <a:pt x="109647" y="1683093"/>
                  <a:pt x="135166" y="1624963"/>
                  <a:pt x="148829" y="1607873"/>
                </a:cubicBezTo>
                <a:cubicBezTo>
                  <a:pt x="171279" y="1573862"/>
                  <a:pt x="199699" y="1544355"/>
                  <a:pt x="222022" y="1510301"/>
                </a:cubicBezTo>
                <a:cubicBezTo>
                  <a:pt x="250610" y="1461768"/>
                  <a:pt x="282856" y="1415971"/>
                  <a:pt x="311864" y="1367395"/>
                </a:cubicBezTo>
                <a:cubicBezTo>
                  <a:pt x="339485" y="1322945"/>
                  <a:pt x="361430" y="1275253"/>
                  <a:pt x="389346" y="1231013"/>
                </a:cubicBezTo>
                <a:cubicBezTo>
                  <a:pt x="393382" y="1237664"/>
                  <a:pt x="398258" y="1244020"/>
                  <a:pt x="401622" y="1250713"/>
                </a:cubicBezTo>
                <a:cubicBezTo>
                  <a:pt x="446311" y="1317725"/>
                  <a:pt x="475362" y="1392904"/>
                  <a:pt x="508490" y="1465893"/>
                </a:cubicBezTo>
                <a:cubicBezTo>
                  <a:pt x="531360" y="1520235"/>
                  <a:pt x="562639" y="1570452"/>
                  <a:pt x="585299" y="1624879"/>
                </a:cubicBezTo>
                <a:cubicBezTo>
                  <a:pt x="618259" y="1698289"/>
                  <a:pt x="647646" y="1773215"/>
                  <a:pt x="684096" y="1844984"/>
                </a:cubicBezTo>
                <a:cubicBezTo>
                  <a:pt x="713062" y="1906145"/>
                  <a:pt x="736941" y="1969453"/>
                  <a:pt x="760947" y="2032719"/>
                </a:cubicBezTo>
                <a:cubicBezTo>
                  <a:pt x="767337" y="2050103"/>
                  <a:pt x="773223" y="2067656"/>
                  <a:pt x="780243" y="2084788"/>
                </a:cubicBezTo>
                <a:cubicBezTo>
                  <a:pt x="783186" y="2093922"/>
                  <a:pt x="788610" y="2102299"/>
                  <a:pt x="798784" y="2103940"/>
                </a:cubicBezTo>
                <a:cubicBezTo>
                  <a:pt x="801979" y="2104446"/>
                  <a:pt x="805174" y="2104656"/>
                  <a:pt x="808285" y="2104656"/>
                </a:cubicBezTo>
                <a:cubicBezTo>
                  <a:pt x="836284" y="2104656"/>
                  <a:pt x="861551" y="2086598"/>
                  <a:pt x="885809" y="2074181"/>
                </a:cubicBezTo>
                <a:cubicBezTo>
                  <a:pt x="897580" y="2068288"/>
                  <a:pt x="909982" y="2062226"/>
                  <a:pt x="922300" y="2055996"/>
                </a:cubicBezTo>
                <a:cubicBezTo>
                  <a:pt x="950804" y="2042695"/>
                  <a:pt x="981326" y="2028425"/>
                  <a:pt x="1009157" y="2012977"/>
                </a:cubicBezTo>
                <a:cubicBezTo>
                  <a:pt x="1019121" y="2007716"/>
                  <a:pt x="1033415" y="2004601"/>
                  <a:pt x="1035012" y="1991468"/>
                </a:cubicBezTo>
                <a:cubicBezTo>
                  <a:pt x="1037325" y="1966212"/>
                  <a:pt x="1025553" y="1941882"/>
                  <a:pt x="1018826" y="1917973"/>
                </a:cubicBezTo>
                <a:cubicBezTo>
                  <a:pt x="1001632" y="1861232"/>
                  <a:pt x="979098" y="1806342"/>
                  <a:pt x="959212" y="1750527"/>
                </a:cubicBezTo>
                <a:cubicBezTo>
                  <a:pt x="946180" y="1713779"/>
                  <a:pt x="928102" y="1679221"/>
                  <a:pt x="913556" y="1643105"/>
                </a:cubicBezTo>
                <a:cubicBezTo>
                  <a:pt x="903424" y="1615281"/>
                  <a:pt x="893124" y="1587584"/>
                  <a:pt x="880175" y="1560939"/>
                </a:cubicBezTo>
                <a:cubicBezTo>
                  <a:pt x="863905" y="1525202"/>
                  <a:pt x="851083" y="1487992"/>
                  <a:pt x="834308" y="1452507"/>
                </a:cubicBezTo>
                <a:cubicBezTo>
                  <a:pt x="811900" y="1408646"/>
                  <a:pt x="791300" y="1363733"/>
                  <a:pt x="768724" y="1319872"/>
                </a:cubicBezTo>
                <a:cubicBezTo>
                  <a:pt x="763343" y="1309180"/>
                  <a:pt x="757836" y="1298110"/>
                  <a:pt x="752370" y="1286913"/>
                </a:cubicBezTo>
                <a:cubicBezTo>
                  <a:pt x="737151" y="1250418"/>
                  <a:pt x="715753" y="1216407"/>
                  <a:pt x="694942" y="1182859"/>
                </a:cubicBezTo>
                <a:cubicBezTo>
                  <a:pt x="669381" y="1144512"/>
                  <a:pt x="652355" y="1101072"/>
                  <a:pt x="627046" y="1062641"/>
                </a:cubicBezTo>
                <a:cubicBezTo>
                  <a:pt x="629779" y="1063483"/>
                  <a:pt x="632511" y="1063693"/>
                  <a:pt x="634697" y="1062346"/>
                </a:cubicBezTo>
                <a:cubicBezTo>
                  <a:pt x="640331" y="1063819"/>
                  <a:pt x="645754" y="1066008"/>
                  <a:pt x="651472" y="1067061"/>
                </a:cubicBezTo>
                <a:cubicBezTo>
                  <a:pt x="651850" y="1067229"/>
                  <a:pt x="652186" y="1067355"/>
                  <a:pt x="652565" y="1067439"/>
                </a:cubicBezTo>
                <a:cubicBezTo>
                  <a:pt x="659417" y="1070302"/>
                  <a:pt x="667321" y="1071354"/>
                  <a:pt x="674342" y="1073164"/>
                </a:cubicBezTo>
                <a:cubicBezTo>
                  <a:pt x="771163" y="1087181"/>
                  <a:pt x="867268" y="1105492"/>
                  <a:pt x="964678" y="1115804"/>
                </a:cubicBezTo>
                <a:cubicBezTo>
                  <a:pt x="1011595" y="1125275"/>
                  <a:pt x="1059228" y="1129358"/>
                  <a:pt x="1106818" y="1134788"/>
                </a:cubicBezTo>
                <a:cubicBezTo>
                  <a:pt x="1139821" y="1139966"/>
                  <a:pt x="1174420" y="1148132"/>
                  <a:pt x="1208306" y="1147753"/>
                </a:cubicBezTo>
                <a:cubicBezTo>
                  <a:pt x="1212383" y="1147879"/>
                  <a:pt x="1216546" y="1148174"/>
                  <a:pt x="1220624" y="1147585"/>
                </a:cubicBezTo>
                <a:cubicBezTo>
                  <a:pt x="1225080" y="1146827"/>
                  <a:pt x="1227771" y="1144007"/>
                  <a:pt x="1228948" y="1140597"/>
                </a:cubicBezTo>
                <a:cubicBezTo>
                  <a:pt x="1230797" y="1139966"/>
                  <a:pt x="1232479" y="1138956"/>
                  <a:pt x="1233824" y="1137440"/>
                </a:cubicBezTo>
                <a:cubicBezTo>
                  <a:pt x="1238029" y="1132768"/>
                  <a:pt x="1237524" y="1125402"/>
                  <a:pt x="1232857" y="11212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08" name="Google Shape;208;p11"/>
          <p:cNvGrpSpPr/>
          <p:nvPr/>
        </p:nvGrpSpPr>
        <p:grpSpPr>
          <a:xfrm>
            <a:off x="7904280" y="3266085"/>
            <a:ext cx="618345" cy="1052328"/>
            <a:chOff x="15808561" y="6532169"/>
            <a:chExt cx="1236690" cy="2104656"/>
          </a:xfrm>
        </p:grpSpPr>
        <p:sp>
          <p:nvSpPr>
            <p:cNvPr id="209" name="Google Shape;209;p11"/>
            <p:cNvSpPr/>
            <p:nvPr/>
          </p:nvSpPr>
          <p:spPr>
            <a:xfrm>
              <a:off x="15808561" y="6532169"/>
              <a:ext cx="1236690" cy="2104656"/>
            </a:xfrm>
            <a:custGeom>
              <a:avLst/>
              <a:gdLst/>
              <a:ahLst/>
              <a:cxnLst/>
              <a:rect l="l" t="t" r="r" b="b"/>
              <a:pathLst>
                <a:path w="1236690" h="2104656" extrusionOk="0">
                  <a:moveTo>
                    <a:pt x="1232857" y="1121234"/>
                  </a:moveTo>
                  <a:cubicBezTo>
                    <a:pt x="1221212" y="1110837"/>
                    <a:pt x="1209819" y="1100146"/>
                    <a:pt x="1198552" y="1089286"/>
                  </a:cubicBezTo>
                  <a:cubicBezTo>
                    <a:pt x="1076297" y="972982"/>
                    <a:pt x="957573" y="852975"/>
                    <a:pt x="834098" y="737977"/>
                  </a:cubicBezTo>
                  <a:cubicBezTo>
                    <a:pt x="701417" y="613591"/>
                    <a:pt x="564531" y="494047"/>
                    <a:pt x="429159" y="372650"/>
                  </a:cubicBezTo>
                  <a:cubicBezTo>
                    <a:pt x="298537" y="253695"/>
                    <a:pt x="173549" y="128721"/>
                    <a:pt x="41120" y="11870"/>
                  </a:cubicBezTo>
                  <a:cubicBezTo>
                    <a:pt x="42087" y="9260"/>
                    <a:pt x="37756" y="9808"/>
                    <a:pt x="36621" y="7787"/>
                  </a:cubicBezTo>
                  <a:cubicBezTo>
                    <a:pt x="32501" y="3830"/>
                    <a:pt x="29390" y="2147"/>
                    <a:pt x="27288" y="1978"/>
                  </a:cubicBezTo>
                  <a:cubicBezTo>
                    <a:pt x="27582" y="1305"/>
                    <a:pt x="27835" y="631"/>
                    <a:pt x="28129" y="0"/>
                  </a:cubicBezTo>
                  <a:cubicBezTo>
                    <a:pt x="22327" y="0"/>
                    <a:pt x="17156" y="2694"/>
                    <a:pt x="13331" y="9513"/>
                  </a:cubicBezTo>
                  <a:cubicBezTo>
                    <a:pt x="9631" y="28118"/>
                    <a:pt x="12658" y="47734"/>
                    <a:pt x="10514" y="66633"/>
                  </a:cubicBezTo>
                  <a:cubicBezTo>
                    <a:pt x="7823" y="109653"/>
                    <a:pt x="1895" y="152924"/>
                    <a:pt x="2106" y="196154"/>
                  </a:cubicBezTo>
                  <a:cubicBezTo>
                    <a:pt x="1559" y="219894"/>
                    <a:pt x="3535" y="243509"/>
                    <a:pt x="5006" y="267165"/>
                  </a:cubicBezTo>
                  <a:cubicBezTo>
                    <a:pt x="-5041" y="390245"/>
                    <a:pt x="2358" y="513662"/>
                    <a:pt x="7108" y="636785"/>
                  </a:cubicBezTo>
                  <a:cubicBezTo>
                    <a:pt x="9084" y="724086"/>
                    <a:pt x="18796" y="810714"/>
                    <a:pt x="22369" y="898015"/>
                  </a:cubicBezTo>
                  <a:cubicBezTo>
                    <a:pt x="24766" y="971762"/>
                    <a:pt x="34982" y="1044920"/>
                    <a:pt x="39438" y="1118541"/>
                  </a:cubicBezTo>
                  <a:cubicBezTo>
                    <a:pt x="49528" y="1255049"/>
                    <a:pt x="59155" y="1391009"/>
                    <a:pt x="66849" y="1528064"/>
                  </a:cubicBezTo>
                  <a:cubicBezTo>
                    <a:pt x="68657" y="1560392"/>
                    <a:pt x="70296" y="1592593"/>
                    <a:pt x="72524" y="1624879"/>
                  </a:cubicBezTo>
                  <a:cubicBezTo>
                    <a:pt x="73197" y="1634686"/>
                    <a:pt x="73870" y="1646094"/>
                    <a:pt x="74542" y="1657501"/>
                  </a:cubicBezTo>
                  <a:cubicBezTo>
                    <a:pt x="74542" y="1666425"/>
                    <a:pt x="76266" y="1677706"/>
                    <a:pt x="86692" y="1679516"/>
                  </a:cubicBezTo>
                  <a:cubicBezTo>
                    <a:pt x="109647" y="1683093"/>
                    <a:pt x="135166" y="1624963"/>
                    <a:pt x="148829" y="1607873"/>
                  </a:cubicBezTo>
                  <a:cubicBezTo>
                    <a:pt x="171279" y="1573862"/>
                    <a:pt x="199699" y="1544355"/>
                    <a:pt x="222022" y="1510301"/>
                  </a:cubicBezTo>
                  <a:cubicBezTo>
                    <a:pt x="250610" y="1461768"/>
                    <a:pt x="282856" y="1415971"/>
                    <a:pt x="311864" y="1367395"/>
                  </a:cubicBezTo>
                  <a:cubicBezTo>
                    <a:pt x="339485" y="1322945"/>
                    <a:pt x="361430" y="1275253"/>
                    <a:pt x="389346" y="1231013"/>
                  </a:cubicBezTo>
                  <a:cubicBezTo>
                    <a:pt x="393382" y="1237664"/>
                    <a:pt x="398258" y="1244020"/>
                    <a:pt x="401622" y="1250713"/>
                  </a:cubicBezTo>
                  <a:cubicBezTo>
                    <a:pt x="446311" y="1317725"/>
                    <a:pt x="475362" y="1392904"/>
                    <a:pt x="508490" y="1465893"/>
                  </a:cubicBezTo>
                  <a:cubicBezTo>
                    <a:pt x="531360" y="1520235"/>
                    <a:pt x="562639" y="1570452"/>
                    <a:pt x="585299" y="1624879"/>
                  </a:cubicBezTo>
                  <a:cubicBezTo>
                    <a:pt x="618259" y="1698289"/>
                    <a:pt x="647646" y="1773215"/>
                    <a:pt x="684096" y="1844984"/>
                  </a:cubicBezTo>
                  <a:cubicBezTo>
                    <a:pt x="713062" y="1906145"/>
                    <a:pt x="736941" y="1969453"/>
                    <a:pt x="760947" y="2032719"/>
                  </a:cubicBezTo>
                  <a:cubicBezTo>
                    <a:pt x="767337" y="2050103"/>
                    <a:pt x="773223" y="2067656"/>
                    <a:pt x="780243" y="2084788"/>
                  </a:cubicBezTo>
                  <a:cubicBezTo>
                    <a:pt x="783186" y="2093922"/>
                    <a:pt x="788610" y="2102299"/>
                    <a:pt x="798784" y="2103940"/>
                  </a:cubicBezTo>
                  <a:cubicBezTo>
                    <a:pt x="801979" y="2104446"/>
                    <a:pt x="805174" y="2104656"/>
                    <a:pt x="808285" y="2104656"/>
                  </a:cubicBezTo>
                  <a:cubicBezTo>
                    <a:pt x="836284" y="2104656"/>
                    <a:pt x="861551" y="2086598"/>
                    <a:pt x="885809" y="2074181"/>
                  </a:cubicBezTo>
                  <a:cubicBezTo>
                    <a:pt x="897580" y="2068288"/>
                    <a:pt x="909982" y="2062226"/>
                    <a:pt x="922300" y="2055996"/>
                  </a:cubicBezTo>
                  <a:cubicBezTo>
                    <a:pt x="950804" y="2042695"/>
                    <a:pt x="981326" y="2028425"/>
                    <a:pt x="1009157" y="2012977"/>
                  </a:cubicBezTo>
                  <a:cubicBezTo>
                    <a:pt x="1019121" y="2007716"/>
                    <a:pt x="1033415" y="2004601"/>
                    <a:pt x="1035012" y="1991468"/>
                  </a:cubicBezTo>
                  <a:cubicBezTo>
                    <a:pt x="1037325" y="1966212"/>
                    <a:pt x="1025553" y="1941882"/>
                    <a:pt x="1018826" y="1917973"/>
                  </a:cubicBezTo>
                  <a:cubicBezTo>
                    <a:pt x="1001632" y="1861232"/>
                    <a:pt x="979098" y="1806342"/>
                    <a:pt x="959212" y="1750527"/>
                  </a:cubicBezTo>
                  <a:cubicBezTo>
                    <a:pt x="946180" y="1713779"/>
                    <a:pt x="928102" y="1679221"/>
                    <a:pt x="913556" y="1643105"/>
                  </a:cubicBezTo>
                  <a:cubicBezTo>
                    <a:pt x="903424" y="1615281"/>
                    <a:pt x="893124" y="1587584"/>
                    <a:pt x="880175" y="1560939"/>
                  </a:cubicBezTo>
                  <a:cubicBezTo>
                    <a:pt x="863905" y="1525202"/>
                    <a:pt x="851083" y="1487992"/>
                    <a:pt x="834308" y="1452507"/>
                  </a:cubicBezTo>
                  <a:cubicBezTo>
                    <a:pt x="811900" y="1408646"/>
                    <a:pt x="791300" y="1363733"/>
                    <a:pt x="768724" y="1319872"/>
                  </a:cubicBezTo>
                  <a:cubicBezTo>
                    <a:pt x="763343" y="1309180"/>
                    <a:pt x="757836" y="1298110"/>
                    <a:pt x="752370" y="1286913"/>
                  </a:cubicBezTo>
                  <a:cubicBezTo>
                    <a:pt x="737151" y="1250418"/>
                    <a:pt x="715753" y="1216407"/>
                    <a:pt x="694942" y="1182859"/>
                  </a:cubicBezTo>
                  <a:cubicBezTo>
                    <a:pt x="669381" y="1144512"/>
                    <a:pt x="652355" y="1101072"/>
                    <a:pt x="627046" y="1062641"/>
                  </a:cubicBezTo>
                  <a:cubicBezTo>
                    <a:pt x="629779" y="1063483"/>
                    <a:pt x="632511" y="1063693"/>
                    <a:pt x="634697" y="1062346"/>
                  </a:cubicBezTo>
                  <a:cubicBezTo>
                    <a:pt x="640331" y="1063819"/>
                    <a:pt x="645754" y="1066008"/>
                    <a:pt x="651472" y="1067061"/>
                  </a:cubicBezTo>
                  <a:cubicBezTo>
                    <a:pt x="651850" y="1067229"/>
                    <a:pt x="652186" y="1067355"/>
                    <a:pt x="652565" y="1067439"/>
                  </a:cubicBezTo>
                  <a:cubicBezTo>
                    <a:pt x="659417" y="1070302"/>
                    <a:pt x="667321" y="1071354"/>
                    <a:pt x="674342" y="1073164"/>
                  </a:cubicBezTo>
                  <a:cubicBezTo>
                    <a:pt x="771163" y="1087181"/>
                    <a:pt x="867268" y="1105492"/>
                    <a:pt x="964678" y="1115804"/>
                  </a:cubicBezTo>
                  <a:cubicBezTo>
                    <a:pt x="1011595" y="1125275"/>
                    <a:pt x="1059228" y="1129358"/>
                    <a:pt x="1106818" y="1134788"/>
                  </a:cubicBezTo>
                  <a:cubicBezTo>
                    <a:pt x="1139821" y="1139966"/>
                    <a:pt x="1174420" y="1148132"/>
                    <a:pt x="1208306" y="1147753"/>
                  </a:cubicBezTo>
                  <a:cubicBezTo>
                    <a:pt x="1212383" y="1147879"/>
                    <a:pt x="1216546" y="1148174"/>
                    <a:pt x="1220624" y="1147585"/>
                  </a:cubicBezTo>
                  <a:cubicBezTo>
                    <a:pt x="1225080" y="1146827"/>
                    <a:pt x="1227771" y="1144007"/>
                    <a:pt x="1228948" y="1140597"/>
                  </a:cubicBezTo>
                  <a:cubicBezTo>
                    <a:pt x="1230797" y="1139966"/>
                    <a:pt x="1232479" y="1138956"/>
                    <a:pt x="1233824" y="1137440"/>
                  </a:cubicBezTo>
                  <a:cubicBezTo>
                    <a:pt x="1238029" y="1132768"/>
                    <a:pt x="1237524" y="1125402"/>
                    <a:pt x="1232857" y="1121234"/>
                  </a:cubicBezTo>
                  <a:close/>
                  <a:moveTo>
                    <a:pt x="1025931" y="1103219"/>
                  </a:moveTo>
                  <a:cubicBezTo>
                    <a:pt x="976701" y="1093958"/>
                    <a:pt x="926462" y="1088528"/>
                    <a:pt x="876686" y="1082677"/>
                  </a:cubicBezTo>
                  <a:cubicBezTo>
                    <a:pt x="806813" y="1073206"/>
                    <a:pt x="735890" y="1060662"/>
                    <a:pt x="665177" y="1056243"/>
                  </a:cubicBezTo>
                  <a:cubicBezTo>
                    <a:pt x="664042" y="1056285"/>
                    <a:pt x="662276" y="1056074"/>
                    <a:pt x="660216" y="1055780"/>
                  </a:cubicBezTo>
                  <a:cubicBezTo>
                    <a:pt x="657147" y="1053380"/>
                    <a:pt x="652607" y="1053128"/>
                    <a:pt x="648949" y="1052076"/>
                  </a:cubicBezTo>
                  <a:cubicBezTo>
                    <a:pt x="639910" y="1050813"/>
                    <a:pt x="630451" y="1048961"/>
                    <a:pt x="621412" y="1049466"/>
                  </a:cubicBezTo>
                  <a:cubicBezTo>
                    <a:pt x="619605" y="1050055"/>
                    <a:pt x="618385" y="1051528"/>
                    <a:pt x="617881" y="1053254"/>
                  </a:cubicBezTo>
                  <a:cubicBezTo>
                    <a:pt x="615358" y="1052412"/>
                    <a:pt x="613046" y="1053128"/>
                    <a:pt x="612374" y="1057295"/>
                  </a:cubicBezTo>
                  <a:cubicBezTo>
                    <a:pt x="616620" y="1082972"/>
                    <a:pt x="632007" y="1105744"/>
                    <a:pt x="641592" y="1129822"/>
                  </a:cubicBezTo>
                  <a:cubicBezTo>
                    <a:pt x="659375" y="1169052"/>
                    <a:pt x="682204" y="1205421"/>
                    <a:pt x="705537" y="1241452"/>
                  </a:cubicBezTo>
                  <a:cubicBezTo>
                    <a:pt x="711170" y="1253954"/>
                    <a:pt x="716846" y="1266498"/>
                    <a:pt x="722731" y="1278410"/>
                  </a:cubicBezTo>
                  <a:cubicBezTo>
                    <a:pt x="756070" y="1346769"/>
                    <a:pt x="790712" y="1413950"/>
                    <a:pt x="823125" y="1483235"/>
                  </a:cubicBezTo>
                  <a:cubicBezTo>
                    <a:pt x="845155" y="1541029"/>
                    <a:pt x="872986" y="1596382"/>
                    <a:pt x="893502" y="1654765"/>
                  </a:cubicBezTo>
                  <a:cubicBezTo>
                    <a:pt x="917339" y="1708265"/>
                    <a:pt x="940336" y="1762018"/>
                    <a:pt x="959254" y="1817539"/>
                  </a:cubicBezTo>
                  <a:cubicBezTo>
                    <a:pt x="972918" y="1852687"/>
                    <a:pt x="985614" y="1888171"/>
                    <a:pt x="996713" y="1924161"/>
                  </a:cubicBezTo>
                  <a:cubicBezTo>
                    <a:pt x="1002767" y="1944408"/>
                    <a:pt x="1011343" y="1964612"/>
                    <a:pt x="1012688" y="1985869"/>
                  </a:cubicBezTo>
                  <a:cubicBezTo>
                    <a:pt x="975314" y="2005022"/>
                    <a:pt x="937645" y="2023458"/>
                    <a:pt x="899766" y="2041685"/>
                  </a:cubicBezTo>
                  <a:cubicBezTo>
                    <a:pt x="868908" y="2053681"/>
                    <a:pt x="838639" y="2081926"/>
                    <a:pt x="803913" y="2081463"/>
                  </a:cubicBezTo>
                  <a:cubicBezTo>
                    <a:pt x="765487" y="1979092"/>
                    <a:pt x="727692" y="1876301"/>
                    <a:pt x="677705" y="1778855"/>
                  </a:cubicBezTo>
                  <a:cubicBezTo>
                    <a:pt x="643736" y="1706666"/>
                    <a:pt x="615947" y="1631656"/>
                    <a:pt x="580044" y="1560350"/>
                  </a:cubicBezTo>
                  <a:cubicBezTo>
                    <a:pt x="514880" y="1447667"/>
                    <a:pt x="480281" y="1316420"/>
                    <a:pt x="395694" y="1215734"/>
                  </a:cubicBezTo>
                  <a:cubicBezTo>
                    <a:pt x="394475" y="1209546"/>
                    <a:pt x="388085" y="1204453"/>
                    <a:pt x="381316" y="1206473"/>
                  </a:cubicBezTo>
                  <a:cubicBezTo>
                    <a:pt x="378373" y="1207273"/>
                    <a:pt x="376019" y="1209209"/>
                    <a:pt x="374421" y="1211777"/>
                  </a:cubicBezTo>
                  <a:cubicBezTo>
                    <a:pt x="368704" y="1220911"/>
                    <a:pt x="362902" y="1230003"/>
                    <a:pt x="357437" y="1239264"/>
                  </a:cubicBezTo>
                  <a:cubicBezTo>
                    <a:pt x="331161" y="1284766"/>
                    <a:pt x="308122" y="1331995"/>
                    <a:pt x="279661" y="1376235"/>
                  </a:cubicBezTo>
                  <a:cubicBezTo>
                    <a:pt x="252040" y="1419506"/>
                    <a:pt x="224082" y="1462736"/>
                    <a:pt x="197050" y="1506555"/>
                  </a:cubicBezTo>
                  <a:cubicBezTo>
                    <a:pt x="181999" y="1528191"/>
                    <a:pt x="162660" y="1549364"/>
                    <a:pt x="147063" y="1570999"/>
                  </a:cubicBezTo>
                  <a:cubicBezTo>
                    <a:pt x="128691" y="1594656"/>
                    <a:pt x="114187" y="1621006"/>
                    <a:pt x="96950" y="1645420"/>
                  </a:cubicBezTo>
                  <a:cubicBezTo>
                    <a:pt x="83203" y="1415760"/>
                    <a:pt x="69876" y="1185679"/>
                    <a:pt x="47846" y="956566"/>
                  </a:cubicBezTo>
                  <a:cubicBezTo>
                    <a:pt x="43348" y="874358"/>
                    <a:pt x="37967" y="790761"/>
                    <a:pt x="31198" y="708511"/>
                  </a:cubicBezTo>
                  <a:cubicBezTo>
                    <a:pt x="29264" y="666881"/>
                    <a:pt x="27078" y="625251"/>
                    <a:pt x="25018" y="583621"/>
                  </a:cubicBezTo>
                  <a:cubicBezTo>
                    <a:pt x="25649" y="567668"/>
                    <a:pt x="26321" y="551757"/>
                    <a:pt x="26531" y="535803"/>
                  </a:cubicBezTo>
                  <a:cubicBezTo>
                    <a:pt x="26279" y="438147"/>
                    <a:pt x="27877" y="340491"/>
                    <a:pt x="29474" y="242793"/>
                  </a:cubicBezTo>
                  <a:cubicBezTo>
                    <a:pt x="29348" y="199648"/>
                    <a:pt x="29600" y="156544"/>
                    <a:pt x="33132" y="113483"/>
                  </a:cubicBezTo>
                  <a:cubicBezTo>
                    <a:pt x="35318" y="91047"/>
                    <a:pt x="34393" y="68317"/>
                    <a:pt x="35150" y="45797"/>
                  </a:cubicBezTo>
                  <a:cubicBezTo>
                    <a:pt x="34856" y="45082"/>
                    <a:pt x="34561" y="44366"/>
                    <a:pt x="34267" y="43693"/>
                  </a:cubicBezTo>
                  <a:lnTo>
                    <a:pt x="34267" y="43693"/>
                  </a:lnTo>
                  <a:cubicBezTo>
                    <a:pt x="34225" y="43608"/>
                    <a:pt x="34225" y="43566"/>
                    <a:pt x="34183" y="43482"/>
                  </a:cubicBezTo>
                  <a:cubicBezTo>
                    <a:pt x="32417" y="39189"/>
                    <a:pt x="30609" y="34895"/>
                    <a:pt x="28676" y="30644"/>
                  </a:cubicBezTo>
                  <a:cubicBezTo>
                    <a:pt x="29264" y="31738"/>
                    <a:pt x="29895" y="32875"/>
                    <a:pt x="30483" y="33969"/>
                  </a:cubicBezTo>
                  <a:cubicBezTo>
                    <a:pt x="30441" y="33969"/>
                    <a:pt x="30441" y="33927"/>
                    <a:pt x="30399" y="33843"/>
                  </a:cubicBezTo>
                  <a:cubicBezTo>
                    <a:pt x="30441" y="33885"/>
                    <a:pt x="30441" y="33927"/>
                    <a:pt x="30483" y="33969"/>
                  </a:cubicBezTo>
                  <a:cubicBezTo>
                    <a:pt x="27288" y="28160"/>
                    <a:pt x="24892" y="22857"/>
                    <a:pt x="24556" y="16122"/>
                  </a:cubicBezTo>
                  <a:cubicBezTo>
                    <a:pt x="24556" y="15995"/>
                    <a:pt x="24556" y="15869"/>
                    <a:pt x="24556" y="15743"/>
                  </a:cubicBezTo>
                  <a:cubicBezTo>
                    <a:pt x="24513" y="14564"/>
                    <a:pt x="24556" y="13386"/>
                    <a:pt x="24640" y="12207"/>
                  </a:cubicBezTo>
                  <a:cubicBezTo>
                    <a:pt x="24682" y="11786"/>
                    <a:pt x="24766" y="11323"/>
                    <a:pt x="24808" y="10860"/>
                  </a:cubicBezTo>
                  <a:cubicBezTo>
                    <a:pt x="24892" y="10187"/>
                    <a:pt x="25018" y="9513"/>
                    <a:pt x="25144" y="8840"/>
                  </a:cubicBezTo>
                  <a:cubicBezTo>
                    <a:pt x="25859" y="10607"/>
                    <a:pt x="26994" y="12586"/>
                    <a:pt x="28676" y="14648"/>
                  </a:cubicBezTo>
                  <a:cubicBezTo>
                    <a:pt x="57053" y="52911"/>
                    <a:pt x="95647" y="81829"/>
                    <a:pt x="128901" y="115504"/>
                  </a:cubicBezTo>
                  <a:cubicBezTo>
                    <a:pt x="264862" y="250538"/>
                    <a:pt x="404354" y="382458"/>
                    <a:pt x="548303" y="509074"/>
                  </a:cubicBezTo>
                  <a:cubicBezTo>
                    <a:pt x="664631" y="611361"/>
                    <a:pt x="778268" y="716677"/>
                    <a:pt x="890769" y="823131"/>
                  </a:cubicBezTo>
                  <a:cubicBezTo>
                    <a:pt x="995536" y="922976"/>
                    <a:pt x="1097359" y="1025894"/>
                    <a:pt x="1203008" y="1124812"/>
                  </a:cubicBezTo>
                  <a:cubicBezTo>
                    <a:pt x="1171057" y="1123465"/>
                    <a:pt x="1139653" y="1116688"/>
                    <a:pt x="1108038" y="1111848"/>
                  </a:cubicBezTo>
                  <a:cubicBezTo>
                    <a:pt x="1080753" y="1108312"/>
                    <a:pt x="1053300" y="1106081"/>
                    <a:pt x="1025931" y="11032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0" name="Google Shape;210;p11"/>
            <p:cNvSpPr/>
            <p:nvPr/>
          </p:nvSpPr>
          <p:spPr>
            <a:xfrm>
              <a:off x="16464194" y="7582560"/>
              <a:ext cx="2862" cy="2862"/>
            </a:xfrm>
            <a:custGeom>
              <a:avLst/>
              <a:gdLst/>
              <a:ahLst/>
              <a:cxnLst/>
              <a:rect l="l" t="t" r="r" b="b"/>
              <a:pathLst>
                <a:path w="2862" h="2862" extrusionOk="0">
                  <a:moveTo>
                    <a:pt x="1347" y="0"/>
                  </a:moveTo>
                  <a:cubicBezTo>
                    <a:pt x="549" y="0"/>
                    <a:pt x="-40" y="800"/>
                    <a:pt x="2" y="1515"/>
                  </a:cubicBezTo>
                  <a:cubicBezTo>
                    <a:pt x="44" y="2315"/>
                    <a:pt x="759" y="2862"/>
                    <a:pt x="1516" y="2862"/>
                  </a:cubicBezTo>
                  <a:cubicBezTo>
                    <a:pt x="2272" y="2862"/>
                    <a:pt x="2903" y="2063"/>
                    <a:pt x="2861" y="1347"/>
                  </a:cubicBezTo>
                  <a:cubicBezTo>
                    <a:pt x="2819" y="505"/>
                    <a:pt x="2146" y="0"/>
                    <a:pt x="1347"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11" name="Google Shape;211;p11"/>
          <p:cNvSpPr/>
          <p:nvPr/>
        </p:nvSpPr>
        <p:spPr>
          <a:xfrm>
            <a:off x="7916551" y="3270504"/>
            <a:ext cx="589234" cy="1036293"/>
          </a:xfrm>
          <a:custGeom>
            <a:avLst/>
            <a:gdLst/>
            <a:ahLst/>
            <a:cxnLst/>
            <a:rect l="l" t="t" r="r" b="b"/>
            <a:pathLst>
              <a:path w="1178468" h="2072586" extrusionOk="0">
                <a:moveTo>
                  <a:pt x="632607" y="1044415"/>
                </a:moveTo>
                <a:cubicBezTo>
                  <a:pt x="633406" y="1044415"/>
                  <a:pt x="633994" y="1043615"/>
                  <a:pt x="633952" y="1042899"/>
                </a:cubicBezTo>
                <a:cubicBezTo>
                  <a:pt x="633910" y="1042099"/>
                  <a:pt x="633196" y="1041552"/>
                  <a:pt x="632439" y="1041552"/>
                </a:cubicBezTo>
                <a:cubicBezTo>
                  <a:pt x="631640" y="1041552"/>
                  <a:pt x="631051" y="1042352"/>
                  <a:pt x="631093" y="1043068"/>
                </a:cubicBezTo>
                <a:cubicBezTo>
                  <a:pt x="631135" y="1043867"/>
                  <a:pt x="631808" y="1044415"/>
                  <a:pt x="632607" y="1044415"/>
                </a:cubicBezTo>
                <a:close/>
                <a:moveTo>
                  <a:pt x="1178468" y="1116057"/>
                </a:moveTo>
                <a:cubicBezTo>
                  <a:pt x="1146517" y="1114710"/>
                  <a:pt x="1115112" y="1107933"/>
                  <a:pt x="1083497" y="1103050"/>
                </a:cubicBezTo>
                <a:cubicBezTo>
                  <a:pt x="1056213" y="1099430"/>
                  <a:pt x="1028760" y="1097241"/>
                  <a:pt x="1001391" y="1094337"/>
                </a:cubicBezTo>
                <a:cubicBezTo>
                  <a:pt x="952161" y="1085077"/>
                  <a:pt x="901922" y="1079646"/>
                  <a:pt x="852145" y="1073796"/>
                </a:cubicBezTo>
                <a:cubicBezTo>
                  <a:pt x="782273" y="1064325"/>
                  <a:pt x="711350" y="1051739"/>
                  <a:pt x="640637" y="1047361"/>
                </a:cubicBezTo>
                <a:cubicBezTo>
                  <a:pt x="639502" y="1047403"/>
                  <a:pt x="637778" y="1047193"/>
                  <a:pt x="635718" y="1046940"/>
                </a:cubicBezTo>
                <a:cubicBezTo>
                  <a:pt x="632649" y="1044499"/>
                  <a:pt x="628067" y="1044288"/>
                  <a:pt x="624409" y="1043236"/>
                </a:cubicBezTo>
                <a:cubicBezTo>
                  <a:pt x="615370" y="1041931"/>
                  <a:pt x="605911" y="1040121"/>
                  <a:pt x="596872" y="1040626"/>
                </a:cubicBezTo>
                <a:cubicBezTo>
                  <a:pt x="595064" y="1041173"/>
                  <a:pt x="593803" y="1042689"/>
                  <a:pt x="593299" y="1044372"/>
                </a:cubicBezTo>
                <a:cubicBezTo>
                  <a:pt x="590818" y="1043531"/>
                  <a:pt x="588506" y="1044246"/>
                  <a:pt x="587833" y="1048413"/>
                </a:cubicBezTo>
                <a:cubicBezTo>
                  <a:pt x="592079" y="1074048"/>
                  <a:pt x="607466" y="1096863"/>
                  <a:pt x="617052" y="1120940"/>
                </a:cubicBezTo>
                <a:cubicBezTo>
                  <a:pt x="634793" y="1160129"/>
                  <a:pt x="657621" y="1196497"/>
                  <a:pt x="680954" y="1232529"/>
                </a:cubicBezTo>
                <a:cubicBezTo>
                  <a:pt x="686588" y="1245073"/>
                  <a:pt x="692263" y="1257574"/>
                  <a:pt x="698191" y="1269529"/>
                </a:cubicBezTo>
                <a:cubicBezTo>
                  <a:pt x="731530" y="1337888"/>
                  <a:pt x="766171" y="1405068"/>
                  <a:pt x="798585" y="1474354"/>
                </a:cubicBezTo>
                <a:cubicBezTo>
                  <a:pt x="820615" y="1532148"/>
                  <a:pt x="848446" y="1587500"/>
                  <a:pt x="868962" y="1645883"/>
                </a:cubicBezTo>
                <a:cubicBezTo>
                  <a:pt x="892799" y="1699384"/>
                  <a:pt x="915795" y="1753136"/>
                  <a:pt x="934714" y="1808657"/>
                </a:cubicBezTo>
                <a:cubicBezTo>
                  <a:pt x="948377" y="1843805"/>
                  <a:pt x="961074" y="1879289"/>
                  <a:pt x="972173" y="1915279"/>
                </a:cubicBezTo>
                <a:cubicBezTo>
                  <a:pt x="978226" y="1935526"/>
                  <a:pt x="986803" y="1955731"/>
                  <a:pt x="988148" y="1976988"/>
                </a:cubicBezTo>
                <a:cubicBezTo>
                  <a:pt x="950774" y="1996140"/>
                  <a:pt x="913105" y="2014577"/>
                  <a:pt x="875226" y="2032803"/>
                </a:cubicBezTo>
                <a:cubicBezTo>
                  <a:pt x="844368" y="2044800"/>
                  <a:pt x="814098" y="2073044"/>
                  <a:pt x="779372" y="2072581"/>
                </a:cubicBezTo>
                <a:cubicBezTo>
                  <a:pt x="740947" y="1970211"/>
                  <a:pt x="703152" y="1867419"/>
                  <a:pt x="653165" y="1769974"/>
                </a:cubicBezTo>
                <a:cubicBezTo>
                  <a:pt x="619196" y="1697784"/>
                  <a:pt x="591407" y="1622774"/>
                  <a:pt x="555504" y="1551468"/>
                </a:cubicBezTo>
                <a:cubicBezTo>
                  <a:pt x="490298" y="1438785"/>
                  <a:pt x="455782" y="1307454"/>
                  <a:pt x="371196" y="1206810"/>
                </a:cubicBezTo>
                <a:cubicBezTo>
                  <a:pt x="369934" y="1200622"/>
                  <a:pt x="363544" y="1195571"/>
                  <a:pt x="356818" y="1197633"/>
                </a:cubicBezTo>
                <a:cubicBezTo>
                  <a:pt x="353875" y="1198433"/>
                  <a:pt x="351520" y="1200370"/>
                  <a:pt x="349923" y="1202937"/>
                </a:cubicBezTo>
                <a:cubicBezTo>
                  <a:pt x="344205" y="1212071"/>
                  <a:pt x="338404" y="1221164"/>
                  <a:pt x="332938" y="1230424"/>
                </a:cubicBezTo>
                <a:cubicBezTo>
                  <a:pt x="306663" y="1275927"/>
                  <a:pt x="283624" y="1323113"/>
                  <a:pt x="255162" y="1367395"/>
                </a:cubicBezTo>
                <a:cubicBezTo>
                  <a:pt x="227541" y="1410667"/>
                  <a:pt x="199584" y="1453896"/>
                  <a:pt x="172552" y="1497715"/>
                </a:cubicBezTo>
                <a:cubicBezTo>
                  <a:pt x="157459" y="1519351"/>
                  <a:pt x="138162" y="1540524"/>
                  <a:pt x="122565" y="1562160"/>
                </a:cubicBezTo>
                <a:cubicBezTo>
                  <a:pt x="104193" y="1585816"/>
                  <a:pt x="89689" y="1612167"/>
                  <a:pt x="72452" y="1636581"/>
                </a:cubicBezTo>
                <a:cubicBezTo>
                  <a:pt x="58704" y="1406920"/>
                  <a:pt x="45377" y="1176839"/>
                  <a:pt x="23348" y="947727"/>
                </a:cubicBezTo>
                <a:cubicBezTo>
                  <a:pt x="18808" y="865561"/>
                  <a:pt x="13468" y="781922"/>
                  <a:pt x="6700" y="699672"/>
                </a:cubicBezTo>
                <a:cubicBezTo>
                  <a:pt x="4766" y="658084"/>
                  <a:pt x="2580" y="616454"/>
                  <a:pt x="520" y="574824"/>
                </a:cubicBezTo>
                <a:cubicBezTo>
                  <a:pt x="1108" y="558870"/>
                  <a:pt x="1823" y="542917"/>
                  <a:pt x="2033" y="526964"/>
                </a:cubicBezTo>
                <a:cubicBezTo>
                  <a:pt x="1739" y="429308"/>
                  <a:pt x="3336" y="331652"/>
                  <a:pt x="4934" y="233954"/>
                </a:cubicBezTo>
                <a:cubicBezTo>
                  <a:pt x="4808" y="190808"/>
                  <a:pt x="5060" y="147705"/>
                  <a:pt x="8592" y="104643"/>
                </a:cubicBezTo>
                <a:cubicBezTo>
                  <a:pt x="10778" y="82208"/>
                  <a:pt x="9853" y="59478"/>
                  <a:pt x="10610" y="36958"/>
                </a:cubicBezTo>
                <a:cubicBezTo>
                  <a:pt x="10315" y="36242"/>
                  <a:pt x="10021" y="35527"/>
                  <a:pt x="9727" y="34853"/>
                </a:cubicBezTo>
                <a:cubicBezTo>
                  <a:pt x="7919" y="30475"/>
                  <a:pt x="6069" y="26098"/>
                  <a:pt x="4093" y="21762"/>
                </a:cubicBezTo>
                <a:cubicBezTo>
                  <a:pt x="4514" y="22562"/>
                  <a:pt x="4934" y="23320"/>
                  <a:pt x="5354" y="24077"/>
                </a:cubicBezTo>
                <a:cubicBezTo>
                  <a:pt x="2454" y="18647"/>
                  <a:pt x="309" y="13596"/>
                  <a:pt x="15" y="7282"/>
                </a:cubicBezTo>
                <a:cubicBezTo>
                  <a:pt x="-27" y="5640"/>
                  <a:pt x="15" y="4041"/>
                  <a:pt x="183" y="2483"/>
                </a:cubicBezTo>
                <a:cubicBezTo>
                  <a:pt x="225" y="2063"/>
                  <a:pt x="309" y="1684"/>
                  <a:pt x="351" y="1263"/>
                </a:cubicBezTo>
                <a:cubicBezTo>
                  <a:pt x="351" y="1179"/>
                  <a:pt x="394" y="1137"/>
                  <a:pt x="394" y="1094"/>
                </a:cubicBezTo>
                <a:cubicBezTo>
                  <a:pt x="436" y="716"/>
                  <a:pt x="478" y="379"/>
                  <a:pt x="562" y="0"/>
                </a:cubicBezTo>
                <a:cubicBezTo>
                  <a:pt x="1276" y="1768"/>
                  <a:pt x="2454" y="3788"/>
                  <a:pt x="4135" y="5809"/>
                </a:cubicBezTo>
                <a:cubicBezTo>
                  <a:pt x="32555" y="44071"/>
                  <a:pt x="71107" y="72989"/>
                  <a:pt x="104361" y="106664"/>
                </a:cubicBezTo>
                <a:cubicBezTo>
                  <a:pt x="240364" y="241741"/>
                  <a:pt x="379814" y="373661"/>
                  <a:pt x="523763" y="500235"/>
                </a:cubicBezTo>
                <a:cubicBezTo>
                  <a:pt x="640090" y="602563"/>
                  <a:pt x="753727" y="707838"/>
                  <a:pt x="866271" y="814291"/>
                </a:cubicBezTo>
                <a:cubicBezTo>
                  <a:pt x="971037" y="914178"/>
                  <a:pt x="1072819" y="1017180"/>
                  <a:pt x="1178468" y="111605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2" name="Google Shape;212;p11"/>
          <p:cNvSpPr/>
          <p:nvPr/>
        </p:nvSpPr>
        <p:spPr>
          <a:xfrm>
            <a:off x="0" y="4752968"/>
            <a:ext cx="9144000" cy="390600"/>
          </a:xfrm>
          <a:prstGeom prst="rect">
            <a:avLst/>
          </a:prstGeom>
          <a:solidFill>
            <a:schemeClr val="l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13" name="Google Shape;213;p11"/>
          <p:cNvSpPr/>
          <p:nvPr/>
        </p:nvSpPr>
        <p:spPr>
          <a:xfrm rot="-1008521">
            <a:off x="418419" y="4200855"/>
            <a:ext cx="1145872" cy="1107970"/>
          </a:xfrm>
          <a:custGeom>
            <a:avLst/>
            <a:gdLst/>
            <a:ahLst/>
            <a:cxnLst/>
            <a:rect l="l" t="t" r="r" b="b"/>
            <a:pathLst>
              <a:path w="2285240" h="2209652" extrusionOk="0">
                <a:moveTo>
                  <a:pt x="2256255" y="796119"/>
                </a:moveTo>
                <a:cubicBezTo>
                  <a:pt x="2235778" y="721352"/>
                  <a:pt x="2198207" y="652980"/>
                  <a:pt x="2161412" y="585247"/>
                </a:cubicBezTo>
                <a:cubicBezTo>
                  <a:pt x="2140570" y="546151"/>
                  <a:pt x="2114928" y="510069"/>
                  <a:pt x="2088738" y="474444"/>
                </a:cubicBezTo>
                <a:cubicBezTo>
                  <a:pt x="2066067" y="436947"/>
                  <a:pt x="2040654" y="400089"/>
                  <a:pt x="2010898" y="367615"/>
                </a:cubicBezTo>
                <a:cubicBezTo>
                  <a:pt x="2011721" y="359759"/>
                  <a:pt x="2005459" y="351036"/>
                  <a:pt x="1996820" y="351538"/>
                </a:cubicBezTo>
                <a:cubicBezTo>
                  <a:pt x="1962403" y="311255"/>
                  <a:pt x="1922180" y="276589"/>
                  <a:pt x="1878575" y="246399"/>
                </a:cubicBezTo>
                <a:cubicBezTo>
                  <a:pt x="1773997" y="162589"/>
                  <a:pt x="1650039" y="107325"/>
                  <a:pt x="1525943" y="58546"/>
                </a:cubicBezTo>
                <a:cubicBezTo>
                  <a:pt x="1507066" y="50964"/>
                  <a:pt x="1487686" y="44935"/>
                  <a:pt x="1468444" y="38404"/>
                </a:cubicBezTo>
                <a:cubicBezTo>
                  <a:pt x="1438688" y="28082"/>
                  <a:pt x="1409801" y="14243"/>
                  <a:pt x="1378903" y="7712"/>
                </a:cubicBezTo>
                <a:cubicBezTo>
                  <a:pt x="1342977" y="4560"/>
                  <a:pt x="1306823" y="4195"/>
                  <a:pt x="1270759" y="4423"/>
                </a:cubicBezTo>
                <a:cubicBezTo>
                  <a:pt x="1214814" y="5428"/>
                  <a:pt x="1159051" y="-1286"/>
                  <a:pt x="1103059" y="222"/>
                </a:cubicBezTo>
                <a:cubicBezTo>
                  <a:pt x="1066493" y="633"/>
                  <a:pt x="1030476" y="9219"/>
                  <a:pt x="995190" y="17714"/>
                </a:cubicBezTo>
                <a:cubicBezTo>
                  <a:pt x="991762" y="18536"/>
                  <a:pt x="989020" y="20911"/>
                  <a:pt x="987374" y="23971"/>
                </a:cubicBezTo>
                <a:cubicBezTo>
                  <a:pt x="968725" y="28630"/>
                  <a:pt x="950351" y="34659"/>
                  <a:pt x="932342" y="40733"/>
                </a:cubicBezTo>
                <a:cubicBezTo>
                  <a:pt x="931245" y="41145"/>
                  <a:pt x="930103" y="41510"/>
                  <a:pt x="929052" y="41875"/>
                </a:cubicBezTo>
                <a:cubicBezTo>
                  <a:pt x="910174" y="45118"/>
                  <a:pt x="891297" y="48544"/>
                  <a:pt x="872512" y="51969"/>
                </a:cubicBezTo>
                <a:cubicBezTo>
                  <a:pt x="866935" y="53020"/>
                  <a:pt x="861359" y="53979"/>
                  <a:pt x="855828" y="55075"/>
                </a:cubicBezTo>
                <a:cubicBezTo>
                  <a:pt x="849749" y="56308"/>
                  <a:pt x="843625" y="57358"/>
                  <a:pt x="837545" y="58729"/>
                </a:cubicBezTo>
                <a:cubicBezTo>
                  <a:pt x="831192" y="60190"/>
                  <a:pt x="824839" y="61606"/>
                  <a:pt x="818486" y="63068"/>
                </a:cubicBezTo>
                <a:cubicBezTo>
                  <a:pt x="813321" y="64209"/>
                  <a:pt x="808293" y="65717"/>
                  <a:pt x="803174" y="66995"/>
                </a:cubicBezTo>
                <a:cubicBezTo>
                  <a:pt x="780091" y="73024"/>
                  <a:pt x="757283" y="79921"/>
                  <a:pt x="734384" y="86726"/>
                </a:cubicBezTo>
                <a:cubicBezTo>
                  <a:pt x="713633" y="92892"/>
                  <a:pt x="692973" y="99378"/>
                  <a:pt x="672496" y="106366"/>
                </a:cubicBezTo>
                <a:cubicBezTo>
                  <a:pt x="660247" y="110567"/>
                  <a:pt x="648043" y="114769"/>
                  <a:pt x="635885" y="119063"/>
                </a:cubicBezTo>
                <a:cubicBezTo>
                  <a:pt x="625326" y="122762"/>
                  <a:pt x="614905" y="126781"/>
                  <a:pt x="604575" y="131029"/>
                </a:cubicBezTo>
                <a:cubicBezTo>
                  <a:pt x="594383" y="135140"/>
                  <a:pt x="584418" y="139661"/>
                  <a:pt x="574500" y="144366"/>
                </a:cubicBezTo>
                <a:cubicBezTo>
                  <a:pt x="564079" y="149298"/>
                  <a:pt x="553749" y="154185"/>
                  <a:pt x="543465" y="159301"/>
                </a:cubicBezTo>
                <a:cubicBezTo>
                  <a:pt x="543327" y="159392"/>
                  <a:pt x="542870" y="159575"/>
                  <a:pt x="542459" y="159803"/>
                </a:cubicBezTo>
                <a:cubicBezTo>
                  <a:pt x="542368" y="159849"/>
                  <a:pt x="542276" y="159894"/>
                  <a:pt x="542185" y="159940"/>
                </a:cubicBezTo>
                <a:cubicBezTo>
                  <a:pt x="529707" y="166197"/>
                  <a:pt x="517046" y="172454"/>
                  <a:pt x="504659" y="179351"/>
                </a:cubicBezTo>
                <a:cubicBezTo>
                  <a:pt x="501231" y="181269"/>
                  <a:pt x="497666" y="183051"/>
                  <a:pt x="494283" y="185106"/>
                </a:cubicBezTo>
                <a:cubicBezTo>
                  <a:pt x="490855" y="187207"/>
                  <a:pt x="487382" y="189308"/>
                  <a:pt x="483954" y="191409"/>
                </a:cubicBezTo>
                <a:cubicBezTo>
                  <a:pt x="477235" y="195474"/>
                  <a:pt x="470698" y="199904"/>
                  <a:pt x="464162" y="204243"/>
                </a:cubicBezTo>
                <a:cubicBezTo>
                  <a:pt x="451684" y="212464"/>
                  <a:pt x="439663" y="221325"/>
                  <a:pt x="427596" y="230094"/>
                </a:cubicBezTo>
                <a:cubicBezTo>
                  <a:pt x="415758" y="238680"/>
                  <a:pt x="404377" y="247815"/>
                  <a:pt x="393087" y="257041"/>
                </a:cubicBezTo>
                <a:cubicBezTo>
                  <a:pt x="374896" y="271885"/>
                  <a:pt x="357847" y="288098"/>
                  <a:pt x="340981" y="304404"/>
                </a:cubicBezTo>
                <a:cubicBezTo>
                  <a:pt x="324389" y="320435"/>
                  <a:pt x="308392" y="337106"/>
                  <a:pt x="292668" y="353959"/>
                </a:cubicBezTo>
                <a:cubicBezTo>
                  <a:pt x="277402" y="370310"/>
                  <a:pt x="263004" y="387437"/>
                  <a:pt x="249475" y="405250"/>
                </a:cubicBezTo>
                <a:cubicBezTo>
                  <a:pt x="241613" y="415617"/>
                  <a:pt x="233843" y="426077"/>
                  <a:pt x="226119" y="436536"/>
                </a:cubicBezTo>
                <a:cubicBezTo>
                  <a:pt x="219537" y="445488"/>
                  <a:pt x="212863" y="454439"/>
                  <a:pt x="206464" y="463528"/>
                </a:cubicBezTo>
                <a:cubicBezTo>
                  <a:pt x="199883" y="472846"/>
                  <a:pt x="193209" y="482117"/>
                  <a:pt x="186902" y="491617"/>
                </a:cubicBezTo>
                <a:cubicBezTo>
                  <a:pt x="184342" y="495500"/>
                  <a:pt x="181737" y="499382"/>
                  <a:pt x="179177" y="503310"/>
                </a:cubicBezTo>
                <a:cubicBezTo>
                  <a:pt x="178263" y="504680"/>
                  <a:pt x="177303" y="506050"/>
                  <a:pt x="176435" y="507466"/>
                </a:cubicBezTo>
                <a:cubicBezTo>
                  <a:pt x="172961" y="513312"/>
                  <a:pt x="169487" y="519112"/>
                  <a:pt x="166013" y="524913"/>
                </a:cubicBezTo>
                <a:cubicBezTo>
                  <a:pt x="163362" y="529343"/>
                  <a:pt x="160940" y="533819"/>
                  <a:pt x="158426" y="538386"/>
                </a:cubicBezTo>
                <a:cubicBezTo>
                  <a:pt x="155912" y="542999"/>
                  <a:pt x="153307" y="547567"/>
                  <a:pt x="150884" y="552225"/>
                </a:cubicBezTo>
                <a:cubicBezTo>
                  <a:pt x="145217" y="563187"/>
                  <a:pt x="139503" y="574148"/>
                  <a:pt x="133927" y="585110"/>
                </a:cubicBezTo>
                <a:cubicBezTo>
                  <a:pt x="123231" y="606028"/>
                  <a:pt x="112262" y="626809"/>
                  <a:pt x="102069" y="647956"/>
                </a:cubicBezTo>
                <a:cubicBezTo>
                  <a:pt x="97041" y="658369"/>
                  <a:pt x="91922" y="668783"/>
                  <a:pt x="87123" y="679288"/>
                </a:cubicBezTo>
                <a:cubicBezTo>
                  <a:pt x="84609" y="684814"/>
                  <a:pt x="81912" y="690295"/>
                  <a:pt x="79535" y="695867"/>
                </a:cubicBezTo>
                <a:cubicBezTo>
                  <a:pt x="76930" y="702124"/>
                  <a:pt x="74233" y="708381"/>
                  <a:pt x="71628" y="714639"/>
                </a:cubicBezTo>
                <a:cubicBezTo>
                  <a:pt x="69662" y="719297"/>
                  <a:pt x="67926" y="724001"/>
                  <a:pt x="66143" y="728752"/>
                </a:cubicBezTo>
                <a:cubicBezTo>
                  <a:pt x="64223" y="733913"/>
                  <a:pt x="62121" y="739028"/>
                  <a:pt x="60430" y="744280"/>
                </a:cubicBezTo>
                <a:cubicBezTo>
                  <a:pt x="58236" y="751131"/>
                  <a:pt x="56042" y="758028"/>
                  <a:pt x="53848" y="764925"/>
                </a:cubicBezTo>
                <a:cubicBezTo>
                  <a:pt x="52385" y="769537"/>
                  <a:pt x="51197" y="774288"/>
                  <a:pt x="49917" y="778946"/>
                </a:cubicBezTo>
                <a:cubicBezTo>
                  <a:pt x="43975" y="800915"/>
                  <a:pt x="38901" y="823112"/>
                  <a:pt x="34285" y="845400"/>
                </a:cubicBezTo>
                <a:cubicBezTo>
                  <a:pt x="29760" y="867506"/>
                  <a:pt x="25326" y="889657"/>
                  <a:pt x="21487" y="911900"/>
                </a:cubicBezTo>
                <a:cubicBezTo>
                  <a:pt x="19384" y="924141"/>
                  <a:pt x="17282" y="936381"/>
                  <a:pt x="15362" y="948667"/>
                </a:cubicBezTo>
                <a:cubicBezTo>
                  <a:pt x="13580" y="960085"/>
                  <a:pt x="11843" y="971503"/>
                  <a:pt x="10517" y="982922"/>
                </a:cubicBezTo>
                <a:cubicBezTo>
                  <a:pt x="9146" y="994386"/>
                  <a:pt x="7820" y="1005804"/>
                  <a:pt x="6678" y="1017268"/>
                </a:cubicBezTo>
                <a:cubicBezTo>
                  <a:pt x="5535" y="1028686"/>
                  <a:pt x="4667" y="1040150"/>
                  <a:pt x="3798" y="1051614"/>
                </a:cubicBezTo>
                <a:cubicBezTo>
                  <a:pt x="2930" y="1063124"/>
                  <a:pt x="2473" y="1074679"/>
                  <a:pt x="1970" y="1086234"/>
                </a:cubicBezTo>
                <a:cubicBezTo>
                  <a:pt x="1467" y="1098840"/>
                  <a:pt x="1056" y="1111446"/>
                  <a:pt x="644" y="1124051"/>
                </a:cubicBezTo>
                <a:cubicBezTo>
                  <a:pt x="-87" y="1147801"/>
                  <a:pt x="-41" y="1171643"/>
                  <a:pt x="50" y="1195393"/>
                </a:cubicBezTo>
                <a:cubicBezTo>
                  <a:pt x="96" y="1206080"/>
                  <a:pt x="507" y="1216859"/>
                  <a:pt x="1147" y="1227501"/>
                </a:cubicBezTo>
                <a:cubicBezTo>
                  <a:pt x="1513" y="1233530"/>
                  <a:pt x="1741" y="1239604"/>
                  <a:pt x="2290" y="1245587"/>
                </a:cubicBezTo>
                <a:cubicBezTo>
                  <a:pt x="2884" y="1252255"/>
                  <a:pt x="3478" y="1258924"/>
                  <a:pt x="4072" y="1265546"/>
                </a:cubicBezTo>
                <a:cubicBezTo>
                  <a:pt x="4987" y="1276188"/>
                  <a:pt x="6358" y="1286784"/>
                  <a:pt x="7729" y="1297380"/>
                </a:cubicBezTo>
                <a:cubicBezTo>
                  <a:pt x="9237" y="1308799"/>
                  <a:pt x="10700" y="1320217"/>
                  <a:pt x="12620" y="1331589"/>
                </a:cubicBezTo>
                <a:cubicBezTo>
                  <a:pt x="14722" y="1344104"/>
                  <a:pt x="16825" y="1356664"/>
                  <a:pt x="19156" y="1369133"/>
                </a:cubicBezTo>
                <a:cubicBezTo>
                  <a:pt x="21030" y="1379272"/>
                  <a:pt x="22995" y="1389411"/>
                  <a:pt x="25281" y="1399505"/>
                </a:cubicBezTo>
                <a:cubicBezTo>
                  <a:pt x="26698" y="1405808"/>
                  <a:pt x="27977" y="1412111"/>
                  <a:pt x="29531" y="1418368"/>
                </a:cubicBezTo>
                <a:cubicBezTo>
                  <a:pt x="31131" y="1424717"/>
                  <a:pt x="32685" y="1431065"/>
                  <a:pt x="34285" y="1437414"/>
                </a:cubicBezTo>
                <a:cubicBezTo>
                  <a:pt x="35748" y="1443169"/>
                  <a:pt x="37530" y="1448832"/>
                  <a:pt x="39130" y="1454587"/>
                </a:cubicBezTo>
                <a:cubicBezTo>
                  <a:pt x="40593" y="1459656"/>
                  <a:pt x="42284" y="1464635"/>
                  <a:pt x="43929" y="1469613"/>
                </a:cubicBezTo>
                <a:cubicBezTo>
                  <a:pt x="45712" y="1474957"/>
                  <a:pt x="47540" y="1480255"/>
                  <a:pt x="49597" y="1485553"/>
                </a:cubicBezTo>
                <a:cubicBezTo>
                  <a:pt x="51425" y="1490257"/>
                  <a:pt x="53116" y="1495053"/>
                  <a:pt x="55173" y="1499712"/>
                </a:cubicBezTo>
                <a:cubicBezTo>
                  <a:pt x="57916" y="1505741"/>
                  <a:pt x="60430" y="1511952"/>
                  <a:pt x="63446" y="1517844"/>
                </a:cubicBezTo>
                <a:cubicBezTo>
                  <a:pt x="66326" y="1523462"/>
                  <a:pt x="69205" y="1529079"/>
                  <a:pt x="72085" y="1534652"/>
                </a:cubicBezTo>
                <a:cubicBezTo>
                  <a:pt x="74919" y="1540224"/>
                  <a:pt x="78210" y="1545522"/>
                  <a:pt x="81272" y="1550957"/>
                </a:cubicBezTo>
                <a:cubicBezTo>
                  <a:pt x="83969" y="1555707"/>
                  <a:pt x="86848" y="1560365"/>
                  <a:pt x="89637" y="1565070"/>
                </a:cubicBezTo>
                <a:cubicBezTo>
                  <a:pt x="95396" y="1574661"/>
                  <a:pt x="101383" y="1584115"/>
                  <a:pt x="107280" y="1593615"/>
                </a:cubicBezTo>
                <a:cubicBezTo>
                  <a:pt x="119712" y="1613620"/>
                  <a:pt x="132099" y="1633625"/>
                  <a:pt x="144851" y="1653401"/>
                </a:cubicBezTo>
                <a:cubicBezTo>
                  <a:pt x="148462" y="1658973"/>
                  <a:pt x="152393" y="1664363"/>
                  <a:pt x="156186" y="1669844"/>
                </a:cubicBezTo>
                <a:cubicBezTo>
                  <a:pt x="159340" y="1674365"/>
                  <a:pt x="162905" y="1678704"/>
                  <a:pt x="166288" y="1683089"/>
                </a:cubicBezTo>
                <a:cubicBezTo>
                  <a:pt x="173052" y="1691904"/>
                  <a:pt x="180457" y="1700307"/>
                  <a:pt x="187816" y="1708666"/>
                </a:cubicBezTo>
                <a:cubicBezTo>
                  <a:pt x="203539" y="1726524"/>
                  <a:pt x="219628" y="1744017"/>
                  <a:pt x="235397" y="1761829"/>
                </a:cubicBezTo>
                <a:cubicBezTo>
                  <a:pt x="244767" y="1772699"/>
                  <a:pt x="255280" y="1784940"/>
                  <a:pt x="266250" y="1796769"/>
                </a:cubicBezTo>
                <a:cubicBezTo>
                  <a:pt x="272146" y="1803163"/>
                  <a:pt x="278179" y="1809466"/>
                  <a:pt x="284258" y="1815677"/>
                </a:cubicBezTo>
                <a:cubicBezTo>
                  <a:pt x="289972" y="1821524"/>
                  <a:pt x="295914" y="1827233"/>
                  <a:pt x="301764" y="1832942"/>
                </a:cubicBezTo>
                <a:cubicBezTo>
                  <a:pt x="312917" y="1843812"/>
                  <a:pt x="324435" y="1854317"/>
                  <a:pt x="335908" y="1864822"/>
                </a:cubicBezTo>
                <a:cubicBezTo>
                  <a:pt x="342215" y="1870576"/>
                  <a:pt x="348569" y="1876331"/>
                  <a:pt x="354968" y="1882086"/>
                </a:cubicBezTo>
                <a:cubicBezTo>
                  <a:pt x="357527" y="1884415"/>
                  <a:pt x="360132" y="1886653"/>
                  <a:pt x="362783" y="1888937"/>
                </a:cubicBezTo>
                <a:cubicBezTo>
                  <a:pt x="365937" y="1891632"/>
                  <a:pt x="369000" y="1894418"/>
                  <a:pt x="372245" y="1897021"/>
                </a:cubicBezTo>
                <a:cubicBezTo>
                  <a:pt x="381615" y="1904649"/>
                  <a:pt x="390985" y="1912139"/>
                  <a:pt x="400538" y="1919584"/>
                </a:cubicBezTo>
                <a:cubicBezTo>
                  <a:pt x="409268" y="1926389"/>
                  <a:pt x="418135" y="1933011"/>
                  <a:pt x="426957" y="1939680"/>
                </a:cubicBezTo>
                <a:cubicBezTo>
                  <a:pt x="444554" y="1952925"/>
                  <a:pt x="462151" y="1966444"/>
                  <a:pt x="480617" y="1978502"/>
                </a:cubicBezTo>
                <a:cubicBezTo>
                  <a:pt x="490216" y="1984759"/>
                  <a:pt x="499860" y="1990879"/>
                  <a:pt x="509778" y="1996588"/>
                </a:cubicBezTo>
                <a:cubicBezTo>
                  <a:pt x="519834" y="2002434"/>
                  <a:pt x="529981" y="2008098"/>
                  <a:pt x="540174" y="2013716"/>
                </a:cubicBezTo>
                <a:cubicBezTo>
                  <a:pt x="560239" y="2024768"/>
                  <a:pt x="580259" y="2035913"/>
                  <a:pt x="600964" y="2045778"/>
                </a:cubicBezTo>
                <a:cubicBezTo>
                  <a:pt x="621807" y="2055735"/>
                  <a:pt x="642924" y="2065052"/>
                  <a:pt x="664040" y="2074369"/>
                </a:cubicBezTo>
                <a:cubicBezTo>
                  <a:pt x="685112" y="2083687"/>
                  <a:pt x="706228" y="2092730"/>
                  <a:pt x="727574" y="2101271"/>
                </a:cubicBezTo>
                <a:cubicBezTo>
                  <a:pt x="738269" y="2105518"/>
                  <a:pt x="748919" y="2109903"/>
                  <a:pt x="759614" y="2113968"/>
                </a:cubicBezTo>
                <a:cubicBezTo>
                  <a:pt x="770447" y="2118033"/>
                  <a:pt x="781234" y="2122189"/>
                  <a:pt x="792204" y="2125660"/>
                </a:cubicBezTo>
                <a:cubicBezTo>
                  <a:pt x="814280" y="2132648"/>
                  <a:pt x="836540" y="2139042"/>
                  <a:pt x="858617" y="2146122"/>
                </a:cubicBezTo>
                <a:cubicBezTo>
                  <a:pt x="880190" y="2153064"/>
                  <a:pt x="901673" y="2160463"/>
                  <a:pt x="923521" y="2166446"/>
                </a:cubicBezTo>
                <a:cubicBezTo>
                  <a:pt x="945735" y="2172521"/>
                  <a:pt x="967994" y="2178230"/>
                  <a:pt x="990528" y="2183117"/>
                </a:cubicBezTo>
                <a:cubicBezTo>
                  <a:pt x="1013793" y="2188141"/>
                  <a:pt x="1037195" y="2192480"/>
                  <a:pt x="1060643" y="2196499"/>
                </a:cubicBezTo>
                <a:cubicBezTo>
                  <a:pt x="1082857" y="2200290"/>
                  <a:pt x="1105208" y="2203761"/>
                  <a:pt x="1127696" y="2205542"/>
                </a:cubicBezTo>
                <a:cubicBezTo>
                  <a:pt x="1174683" y="2209196"/>
                  <a:pt x="1221853" y="2209561"/>
                  <a:pt x="1268977" y="2209653"/>
                </a:cubicBezTo>
                <a:cubicBezTo>
                  <a:pt x="1269891" y="2209653"/>
                  <a:pt x="1270851" y="2209653"/>
                  <a:pt x="1271811" y="2209653"/>
                </a:cubicBezTo>
                <a:cubicBezTo>
                  <a:pt x="1281821" y="2209653"/>
                  <a:pt x="1291922" y="2209516"/>
                  <a:pt x="1301932" y="2208785"/>
                </a:cubicBezTo>
                <a:cubicBezTo>
                  <a:pt x="1314044" y="2207917"/>
                  <a:pt x="1326065" y="2206821"/>
                  <a:pt x="1338132" y="2205497"/>
                </a:cubicBezTo>
                <a:cubicBezTo>
                  <a:pt x="1361306" y="2202893"/>
                  <a:pt x="1384388" y="2199605"/>
                  <a:pt x="1407424" y="2196271"/>
                </a:cubicBezTo>
                <a:cubicBezTo>
                  <a:pt x="1411767" y="2195631"/>
                  <a:pt x="1415423" y="2193028"/>
                  <a:pt x="1417571" y="2189465"/>
                </a:cubicBezTo>
                <a:cubicBezTo>
                  <a:pt x="1420634" y="2190973"/>
                  <a:pt x="1424245" y="2191429"/>
                  <a:pt x="1427673" y="2190653"/>
                </a:cubicBezTo>
                <a:cubicBezTo>
                  <a:pt x="1447098" y="2186405"/>
                  <a:pt x="1466478" y="2182112"/>
                  <a:pt x="1485858" y="2177773"/>
                </a:cubicBezTo>
                <a:cubicBezTo>
                  <a:pt x="1575582" y="2157129"/>
                  <a:pt x="1663203" y="2127396"/>
                  <a:pt x="1744013" y="2082865"/>
                </a:cubicBezTo>
                <a:cubicBezTo>
                  <a:pt x="1831405" y="2041850"/>
                  <a:pt x="1915964" y="1993437"/>
                  <a:pt x="1989050" y="1929906"/>
                </a:cubicBezTo>
                <a:cubicBezTo>
                  <a:pt x="2033980" y="1895697"/>
                  <a:pt x="2069495" y="1851485"/>
                  <a:pt x="2094543" y="1801017"/>
                </a:cubicBezTo>
                <a:cubicBezTo>
                  <a:pt x="2126949" y="1741505"/>
                  <a:pt x="2159995" y="1682084"/>
                  <a:pt x="2183626" y="1618462"/>
                </a:cubicBezTo>
                <a:cubicBezTo>
                  <a:pt x="2226820" y="1512546"/>
                  <a:pt x="2261511" y="1402748"/>
                  <a:pt x="2277235" y="1289205"/>
                </a:cubicBezTo>
                <a:cubicBezTo>
                  <a:pt x="2286468" y="1223162"/>
                  <a:pt x="2284959" y="1156433"/>
                  <a:pt x="2285005" y="1089934"/>
                </a:cubicBezTo>
                <a:cubicBezTo>
                  <a:pt x="2286833" y="991600"/>
                  <a:pt x="2278103" y="892261"/>
                  <a:pt x="2256255" y="796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14" name="Google Shape;214;p11"/>
          <p:cNvGrpSpPr/>
          <p:nvPr/>
        </p:nvGrpSpPr>
        <p:grpSpPr>
          <a:xfrm rot="-1013677">
            <a:off x="418431" y="4200204"/>
            <a:ext cx="1142571" cy="1104779"/>
            <a:chOff x="837314" y="8400611"/>
            <a:chExt cx="2285240" cy="2209652"/>
          </a:xfrm>
        </p:grpSpPr>
        <p:sp>
          <p:nvSpPr>
            <p:cNvPr id="215" name="Google Shape;215;p11"/>
            <p:cNvSpPr/>
            <p:nvPr/>
          </p:nvSpPr>
          <p:spPr>
            <a:xfrm>
              <a:off x="1238628" y="8438969"/>
              <a:ext cx="704121" cy="423662"/>
            </a:xfrm>
            <a:custGeom>
              <a:avLst/>
              <a:gdLst/>
              <a:ahLst/>
              <a:cxnLst/>
              <a:rect l="l" t="t" r="r" b="b"/>
              <a:pathLst>
                <a:path w="704121" h="423662" extrusionOk="0">
                  <a:moveTo>
                    <a:pt x="694614" y="1005"/>
                  </a:moveTo>
                  <a:cubicBezTo>
                    <a:pt x="697768" y="822"/>
                    <a:pt x="700967" y="320"/>
                    <a:pt x="704121" y="0"/>
                  </a:cubicBezTo>
                  <a:cubicBezTo>
                    <a:pt x="680216" y="8952"/>
                    <a:pt x="657134" y="20233"/>
                    <a:pt x="634418" y="31743"/>
                  </a:cubicBezTo>
                  <a:cubicBezTo>
                    <a:pt x="597395" y="53711"/>
                    <a:pt x="566451" y="84221"/>
                    <a:pt x="534913" y="113223"/>
                  </a:cubicBezTo>
                  <a:cubicBezTo>
                    <a:pt x="442310" y="195983"/>
                    <a:pt x="366298" y="296418"/>
                    <a:pt x="304685" y="403932"/>
                  </a:cubicBezTo>
                  <a:cubicBezTo>
                    <a:pt x="300709" y="410509"/>
                    <a:pt x="296823" y="417040"/>
                    <a:pt x="292938" y="423663"/>
                  </a:cubicBezTo>
                  <a:cubicBezTo>
                    <a:pt x="272827" y="414848"/>
                    <a:pt x="252899" y="405713"/>
                    <a:pt x="232559" y="397355"/>
                  </a:cubicBezTo>
                  <a:cubicBezTo>
                    <a:pt x="140093" y="358898"/>
                    <a:pt x="70572" y="328297"/>
                    <a:pt x="2788" y="250334"/>
                  </a:cubicBezTo>
                  <a:cubicBezTo>
                    <a:pt x="1874" y="249192"/>
                    <a:pt x="914" y="248096"/>
                    <a:pt x="0" y="247045"/>
                  </a:cubicBezTo>
                  <a:cubicBezTo>
                    <a:pt x="2240" y="245081"/>
                    <a:pt x="4616" y="243117"/>
                    <a:pt x="6948" y="241199"/>
                  </a:cubicBezTo>
                  <a:cubicBezTo>
                    <a:pt x="11610" y="237363"/>
                    <a:pt x="16318" y="233526"/>
                    <a:pt x="20980" y="229644"/>
                  </a:cubicBezTo>
                  <a:cubicBezTo>
                    <a:pt x="24179" y="227040"/>
                    <a:pt x="27516" y="224574"/>
                    <a:pt x="30807" y="222062"/>
                  </a:cubicBezTo>
                  <a:cubicBezTo>
                    <a:pt x="45524" y="210781"/>
                    <a:pt x="60562" y="200048"/>
                    <a:pt x="75737" y="189360"/>
                  </a:cubicBezTo>
                  <a:cubicBezTo>
                    <a:pt x="81450" y="185478"/>
                    <a:pt x="87118" y="181504"/>
                    <a:pt x="93060" y="177942"/>
                  </a:cubicBezTo>
                  <a:cubicBezTo>
                    <a:pt x="97402" y="175247"/>
                    <a:pt x="101790" y="172598"/>
                    <a:pt x="106132" y="169904"/>
                  </a:cubicBezTo>
                  <a:cubicBezTo>
                    <a:pt x="109012" y="168122"/>
                    <a:pt x="112029" y="166569"/>
                    <a:pt x="115000" y="164925"/>
                  </a:cubicBezTo>
                  <a:cubicBezTo>
                    <a:pt x="127661" y="157800"/>
                    <a:pt x="140641" y="151178"/>
                    <a:pt x="153668" y="144601"/>
                  </a:cubicBezTo>
                  <a:cubicBezTo>
                    <a:pt x="164546" y="139257"/>
                    <a:pt x="175425" y="133913"/>
                    <a:pt x="186394" y="128661"/>
                  </a:cubicBezTo>
                  <a:cubicBezTo>
                    <a:pt x="196496" y="123774"/>
                    <a:pt x="206780" y="119344"/>
                    <a:pt x="217064" y="115050"/>
                  </a:cubicBezTo>
                  <a:cubicBezTo>
                    <a:pt x="237724" y="106464"/>
                    <a:pt x="258932" y="99247"/>
                    <a:pt x="280049" y="91848"/>
                  </a:cubicBezTo>
                  <a:lnTo>
                    <a:pt x="280140" y="91803"/>
                  </a:lnTo>
                  <a:cubicBezTo>
                    <a:pt x="280597" y="91620"/>
                    <a:pt x="281054" y="91483"/>
                    <a:pt x="281557" y="91300"/>
                  </a:cubicBezTo>
                  <a:cubicBezTo>
                    <a:pt x="295452" y="86596"/>
                    <a:pt x="310124" y="81663"/>
                    <a:pt x="324842" y="77005"/>
                  </a:cubicBezTo>
                  <a:cubicBezTo>
                    <a:pt x="340840" y="71935"/>
                    <a:pt x="356837" y="67048"/>
                    <a:pt x="372880" y="62207"/>
                  </a:cubicBezTo>
                  <a:cubicBezTo>
                    <a:pt x="388284" y="57548"/>
                    <a:pt x="403733" y="53118"/>
                    <a:pt x="419273" y="48870"/>
                  </a:cubicBezTo>
                  <a:cubicBezTo>
                    <a:pt x="433625" y="44942"/>
                    <a:pt x="448206" y="41882"/>
                    <a:pt x="462741" y="38776"/>
                  </a:cubicBezTo>
                  <a:cubicBezTo>
                    <a:pt x="496976" y="31925"/>
                    <a:pt x="531302" y="25029"/>
                    <a:pt x="565674" y="18269"/>
                  </a:cubicBezTo>
                  <a:cubicBezTo>
                    <a:pt x="582905" y="14889"/>
                    <a:pt x="600091" y="11281"/>
                    <a:pt x="617369" y="7947"/>
                  </a:cubicBezTo>
                  <a:cubicBezTo>
                    <a:pt x="625642" y="6349"/>
                    <a:pt x="634006" y="4613"/>
                    <a:pt x="642371" y="3471"/>
                  </a:cubicBezTo>
                  <a:cubicBezTo>
                    <a:pt x="650644" y="2329"/>
                    <a:pt x="658917" y="1370"/>
                    <a:pt x="667281" y="776"/>
                  </a:cubicBezTo>
                  <a:cubicBezTo>
                    <a:pt x="671441" y="685"/>
                    <a:pt x="676605" y="548"/>
                    <a:pt x="681816" y="548"/>
                  </a:cubicBezTo>
                  <a:cubicBezTo>
                    <a:pt x="684193" y="548"/>
                    <a:pt x="686478" y="639"/>
                    <a:pt x="688855" y="731"/>
                  </a:cubicBezTo>
                  <a:cubicBezTo>
                    <a:pt x="689038" y="822"/>
                    <a:pt x="689221" y="913"/>
                    <a:pt x="689449" y="959"/>
                  </a:cubicBezTo>
                  <a:cubicBezTo>
                    <a:pt x="690775" y="1050"/>
                    <a:pt x="692146" y="1096"/>
                    <a:pt x="693517" y="1005"/>
                  </a:cubicBezTo>
                  <a:cubicBezTo>
                    <a:pt x="693837" y="1142"/>
                    <a:pt x="694249" y="1142"/>
                    <a:pt x="694614" y="100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6" name="Google Shape;216;p11"/>
            <p:cNvSpPr/>
            <p:nvPr/>
          </p:nvSpPr>
          <p:spPr>
            <a:xfrm>
              <a:off x="1556614" y="8436914"/>
              <a:ext cx="460044" cy="548304"/>
            </a:xfrm>
            <a:custGeom>
              <a:avLst/>
              <a:gdLst/>
              <a:ahLst/>
              <a:cxnLst/>
              <a:rect l="l" t="t" r="r" b="b"/>
              <a:pathLst>
                <a:path w="460044" h="548304" extrusionOk="0">
                  <a:moveTo>
                    <a:pt x="460044" y="0"/>
                  </a:moveTo>
                  <a:cubicBezTo>
                    <a:pt x="459953" y="2603"/>
                    <a:pt x="459861" y="5207"/>
                    <a:pt x="459679" y="7810"/>
                  </a:cubicBezTo>
                  <a:cubicBezTo>
                    <a:pt x="458947" y="38868"/>
                    <a:pt x="459221" y="69971"/>
                    <a:pt x="458764" y="101074"/>
                  </a:cubicBezTo>
                  <a:cubicBezTo>
                    <a:pt x="453691" y="250151"/>
                    <a:pt x="456342" y="399228"/>
                    <a:pt x="458901" y="548304"/>
                  </a:cubicBezTo>
                  <a:cubicBezTo>
                    <a:pt x="434585" y="546477"/>
                    <a:pt x="410315" y="543235"/>
                    <a:pt x="386135" y="538165"/>
                  </a:cubicBezTo>
                  <a:cubicBezTo>
                    <a:pt x="345502" y="531497"/>
                    <a:pt x="305279" y="525331"/>
                    <a:pt x="265148" y="515694"/>
                  </a:cubicBezTo>
                  <a:cubicBezTo>
                    <a:pt x="235438" y="508477"/>
                    <a:pt x="206506" y="498521"/>
                    <a:pt x="176522" y="492629"/>
                  </a:cubicBezTo>
                  <a:cubicBezTo>
                    <a:pt x="127615" y="483266"/>
                    <a:pt x="81450" y="464175"/>
                    <a:pt x="34006" y="449742"/>
                  </a:cubicBezTo>
                  <a:cubicBezTo>
                    <a:pt x="22534" y="445677"/>
                    <a:pt x="11244" y="441247"/>
                    <a:pt x="0" y="436542"/>
                  </a:cubicBezTo>
                  <a:cubicBezTo>
                    <a:pt x="21300" y="399410"/>
                    <a:pt x="43925" y="363055"/>
                    <a:pt x="67830" y="327521"/>
                  </a:cubicBezTo>
                  <a:cubicBezTo>
                    <a:pt x="113263" y="264675"/>
                    <a:pt x="160707" y="202788"/>
                    <a:pt x="218024" y="150173"/>
                  </a:cubicBezTo>
                  <a:cubicBezTo>
                    <a:pt x="258521" y="113178"/>
                    <a:pt x="296229" y="70884"/>
                    <a:pt x="345822" y="45856"/>
                  </a:cubicBezTo>
                  <a:cubicBezTo>
                    <a:pt x="382022" y="26034"/>
                    <a:pt x="419867" y="9911"/>
                    <a:pt x="460044"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7" name="Google Shape;217;p11"/>
            <p:cNvSpPr/>
            <p:nvPr/>
          </p:nvSpPr>
          <p:spPr>
            <a:xfrm>
              <a:off x="2030828" y="8441664"/>
              <a:ext cx="479606" cy="545344"/>
            </a:xfrm>
            <a:custGeom>
              <a:avLst/>
              <a:gdLst/>
              <a:ahLst/>
              <a:cxnLst/>
              <a:rect l="l" t="t" r="r" b="b"/>
              <a:pathLst>
                <a:path w="479606" h="545344" extrusionOk="0">
                  <a:moveTo>
                    <a:pt x="479607" y="453122"/>
                  </a:moveTo>
                  <a:cubicBezTo>
                    <a:pt x="466626" y="457735"/>
                    <a:pt x="453508" y="462028"/>
                    <a:pt x="440299" y="465910"/>
                  </a:cubicBezTo>
                  <a:cubicBezTo>
                    <a:pt x="386227" y="479384"/>
                    <a:pt x="334760" y="501581"/>
                    <a:pt x="280049" y="512816"/>
                  </a:cubicBezTo>
                  <a:cubicBezTo>
                    <a:pt x="191788" y="532364"/>
                    <a:pt x="101105" y="547985"/>
                    <a:pt x="10741" y="544970"/>
                  </a:cubicBezTo>
                  <a:cubicBezTo>
                    <a:pt x="8410" y="400963"/>
                    <a:pt x="3154" y="257048"/>
                    <a:pt x="4936" y="112995"/>
                  </a:cubicBezTo>
                  <a:cubicBezTo>
                    <a:pt x="4388" y="78329"/>
                    <a:pt x="3199" y="43618"/>
                    <a:pt x="686" y="8998"/>
                  </a:cubicBezTo>
                  <a:cubicBezTo>
                    <a:pt x="274" y="6075"/>
                    <a:pt x="91" y="3060"/>
                    <a:pt x="0" y="0"/>
                  </a:cubicBezTo>
                  <a:cubicBezTo>
                    <a:pt x="12844" y="7947"/>
                    <a:pt x="26373" y="14478"/>
                    <a:pt x="39400" y="22106"/>
                  </a:cubicBezTo>
                  <a:cubicBezTo>
                    <a:pt x="73543" y="41928"/>
                    <a:pt x="104761" y="62252"/>
                    <a:pt x="136893" y="86413"/>
                  </a:cubicBezTo>
                  <a:cubicBezTo>
                    <a:pt x="167380" y="108565"/>
                    <a:pt x="192611" y="132726"/>
                    <a:pt x="220629" y="158851"/>
                  </a:cubicBezTo>
                  <a:cubicBezTo>
                    <a:pt x="268256" y="197490"/>
                    <a:pt x="308662" y="242615"/>
                    <a:pt x="349432" y="288334"/>
                  </a:cubicBezTo>
                  <a:cubicBezTo>
                    <a:pt x="381839" y="321310"/>
                    <a:pt x="412600" y="355975"/>
                    <a:pt x="437876" y="394797"/>
                  </a:cubicBezTo>
                  <a:cubicBezTo>
                    <a:pt x="451680" y="414300"/>
                    <a:pt x="465986" y="433528"/>
                    <a:pt x="479607" y="45312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8" name="Google Shape;218;p11"/>
            <p:cNvSpPr/>
            <p:nvPr/>
          </p:nvSpPr>
          <p:spPr>
            <a:xfrm>
              <a:off x="2050985" y="8432164"/>
              <a:ext cx="756913" cy="452893"/>
            </a:xfrm>
            <a:custGeom>
              <a:avLst/>
              <a:gdLst/>
              <a:ahLst/>
              <a:cxnLst/>
              <a:rect l="l" t="t" r="r" b="b"/>
              <a:pathLst>
                <a:path w="756913" h="452893" extrusionOk="0">
                  <a:moveTo>
                    <a:pt x="755496" y="331221"/>
                  </a:moveTo>
                  <a:cubicBezTo>
                    <a:pt x="755953" y="331723"/>
                    <a:pt x="756410" y="332271"/>
                    <a:pt x="756913" y="332819"/>
                  </a:cubicBezTo>
                  <a:cubicBezTo>
                    <a:pt x="701333" y="366709"/>
                    <a:pt x="642279" y="394523"/>
                    <a:pt x="580849" y="416766"/>
                  </a:cubicBezTo>
                  <a:cubicBezTo>
                    <a:pt x="549173" y="428276"/>
                    <a:pt x="517955" y="441018"/>
                    <a:pt x="486372" y="452893"/>
                  </a:cubicBezTo>
                  <a:cubicBezTo>
                    <a:pt x="473756" y="433848"/>
                    <a:pt x="460456" y="415259"/>
                    <a:pt x="446423" y="397172"/>
                  </a:cubicBezTo>
                  <a:cubicBezTo>
                    <a:pt x="415662" y="349809"/>
                    <a:pt x="378045" y="308110"/>
                    <a:pt x="338463" y="268009"/>
                  </a:cubicBezTo>
                  <a:cubicBezTo>
                    <a:pt x="301897" y="225396"/>
                    <a:pt x="262040" y="184656"/>
                    <a:pt x="217978" y="149122"/>
                  </a:cubicBezTo>
                  <a:cubicBezTo>
                    <a:pt x="179310" y="112401"/>
                    <a:pt x="137488" y="77964"/>
                    <a:pt x="92100" y="49738"/>
                  </a:cubicBezTo>
                  <a:cubicBezTo>
                    <a:pt x="87575" y="46404"/>
                    <a:pt x="34920" y="14707"/>
                    <a:pt x="0" y="0"/>
                  </a:cubicBezTo>
                  <a:cubicBezTo>
                    <a:pt x="37526" y="1918"/>
                    <a:pt x="78342" y="228"/>
                    <a:pt x="116371" y="1416"/>
                  </a:cubicBezTo>
                  <a:cubicBezTo>
                    <a:pt x="140870" y="2329"/>
                    <a:pt x="165689" y="2147"/>
                    <a:pt x="188634" y="12149"/>
                  </a:cubicBezTo>
                  <a:cubicBezTo>
                    <a:pt x="290790" y="49053"/>
                    <a:pt x="393540" y="85774"/>
                    <a:pt x="490120" y="136014"/>
                  </a:cubicBezTo>
                  <a:cubicBezTo>
                    <a:pt x="526000" y="155791"/>
                    <a:pt x="563434" y="178490"/>
                    <a:pt x="598949" y="199728"/>
                  </a:cubicBezTo>
                  <a:cubicBezTo>
                    <a:pt x="652746" y="241473"/>
                    <a:pt x="711069" y="278788"/>
                    <a:pt x="755496" y="331221"/>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19" name="Google Shape;219;p11"/>
            <p:cNvSpPr/>
            <p:nvPr/>
          </p:nvSpPr>
          <p:spPr>
            <a:xfrm>
              <a:off x="2552760" y="8786358"/>
              <a:ext cx="541774" cy="753125"/>
            </a:xfrm>
            <a:custGeom>
              <a:avLst/>
              <a:gdLst/>
              <a:ahLst/>
              <a:cxnLst/>
              <a:rect l="l" t="t" r="r" b="b"/>
              <a:pathLst>
                <a:path w="541774" h="753125" extrusionOk="0">
                  <a:moveTo>
                    <a:pt x="531348" y="522225"/>
                  </a:moveTo>
                  <a:cubicBezTo>
                    <a:pt x="537335" y="569177"/>
                    <a:pt x="542729" y="616311"/>
                    <a:pt x="541632" y="663766"/>
                  </a:cubicBezTo>
                  <a:cubicBezTo>
                    <a:pt x="541403" y="693499"/>
                    <a:pt x="541723" y="723278"/>
                    <a:pt x="541769" y="753056"/>
                  </a:cubicBezTo>
                  <a:cubicBezTo>
                    <a:pt x="528057" y="748580"/>
                    <a:pt x="503786" y="754244"/>
                    <a:pt x="490074" y="752919"/>
                  </a:cubicBezTo>
                  <a:cubicBezTo>
                    <a:pt x="394134" y="748261"/>
                    <a:pt x="298012" y="746251"/>
                    <a:pt x="201844" y="744287"/>
                  </a:cubicBezTo>
                  <a:cubicBezTo>
                    <a:pt x="194439" y="675047"/>
                    <a:pt x="179995" y="606537"/>
                    <a:pt x="164318" y="538393"/>
                  </a:cubicBezTo>
                  <a:cubicBezTo>
                    <a:pt x="153759" y="493771"/>
                    <a:pt x="146081" y="448418"/>
                    <a:pt x="130494" y="405211"/>
                  </a:cubicBezTo>
                  <a:cubicBezTo>
                    <a:pt x="114954" y="363374"/>
                    <a:pt x="97037" y="322451"/>
                    <a:pt x="80079" y="281163"/>
                  </a:cubicBezTo>
                  <a:cubicBezTo>
                    <a:pt x="57774" y="226218"/>
                    <a:pt x="31218" y="173101"/>
                    <a:pt x="0" y="122769"/>
                  </a:cubicBezTo>
                  <a:cubicBezTo>
                    <a:pt x="14032" y="117517"/>
                    <a:pt x="27973" y="112127"/>
                    <a:pt x="41868" y="106555"/>
                  </a:cubicBezTo>
                  <a:cubicBezTo>
                    <a:pt x="102339" y="82942"/>
                    <a:pt x="164363" y="62389"/>
                    <a:pt x="220995" y="30099"/>
                  </a:cubicBezTo>
                  <a:cubicBezTo>
                    <a:pt x="239049" y="20736"/>
                    <a:pt x="256464" y="10185"/>
                    <a:pt x="274061" y="0"/>
                  </a:cubicBezTo>
                  <a:cubicBezTo>
                    <a:pt x="291521" y="19868"/>
                    <a:pt x="308342" y="39736"/>
                    <a:pt x="323791" y="62983"/>
                  </a:cubicBezTo>
                  <a:cubicBezTo>
                    <a:pt x="342805" y="93858"/>
                    <a:pt x="363327" y="123637"/>
                    <a:pt x="384993" y="152776"/>
                  </a:cubicBezTo>
                  <a:cubicBezTo>
                    <a:pt x="435728" y="234622"/>
                    <a:pt x="484086" y="320031"/>
                    <a:pt x="512333" y="412564"/>
                  </a:cubicBezTo>
                  <a:cubicBezTo>
                    <a:pt x="522663" y="448326"/>
                    <a:pt x="526685" y="485367"/>
                    <a:pt x="531348" y="52222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0" name="Google Shape;220;p11"/>
            <p:cNvSpPr/>
            <p:nvPr/>
          </p:nvSpPr>
          <p:spPr>
            <a:xfrm>
              <a:off x="2033570" y="8918764"/>
              <a:ext cx="692740" cy="611333"/>
            </a:xfrm>
            <a:custGeom>
              <a:avLst/>
              <a:gdLst/>
              <a:ahLst/>
              <a:cxnLst/>
              <a:rect l="l" t="t" r="r" b="b"/>
              <a:pathLst>
                <a:path w="692740" h="611333" extrusionOk="0">
                  <a:moveTo>
                    <a:pt x="686981" y="569542"/>
                  </a:moveTo>
                  <a:cubicBezTo>
                    <a:pt x="689266" y="583427"/>
                    <a:pt x="691186" y="597357"/>
                    <a:pt x="692740" y="611333"/>
                  </a:cubicBezTo>
                  <a:cubicBezTo>
                    <a:pt x="585648" y="609095"/>
                    <a:pt x="478556" y="606720"/>
                    <a:pt x="371692" y="600509"/>
                  </a:cubicBezTo>
                  <a:cubicBezTo>
                    <a:pt x="254133" y="596261"/>
                    <a:pt x="136848" y="582148"/>
                    <a:pt x="19334" y="576941"/>
                  </a:cubicBezTo>
                  <a:cubicBezTo>
                    <a:pt x="12889" y="576896"/>
                    <a:pt x="6445" y="576896"/>
                    <a:pt x="0" y="576850"/>
                  </a:cubicBezTo>
                  <a:cubicBezTo>
                    <a:pt x="4525" y="422795"/>
                    <a:pt x="7542" y="268740"/>
                    <a:pt x="8639" y="114639"/>
                  </a:cubicBezTo>
                  <a:cubicBezTo>
                    <a:pt x="8593" y="108473"/>
                    <a:pt x="8501" y="102307"/>
                    <a:pt x="8410" y="96187"/>
                  </a:cubicBezTo>
                  <a:cubicBezTo>
                    <a:pt x="12935" y="96370"/>
                    <a:pt x="17460" y="96416"/>
                    <a:pt x="21985" y="96416"/>
                  </a:cubicBezTo>
                  <a:cubicBezTo>
                    <a:pt x="124872" y="96918"/>
                    <a:pt x="226160" y="77964"/>
                    <a:pt x="325619" y="52296"/>
                  </a:cubicBezTo>
                  <a:cubicBezTo>
                    <a:pt x="374023" y="38091"/>
                    <a:pt x="421696" y="21603"/>
                    <a:pt x="470328" y="7947"/>
                  </a:cubicBezTo>
                  <a:cubicBezTo>
                    <a:pt x="477870" y="5344"/>
                    <a:pt x="485366" y="2695"/>
                    <a:pt x="492862" y="0"/>
                  </a:cubicBezTo>
                  <a:cubicBezTo>
                    <a:pt x="499398" y="10139"/>
                    <a:pt x="505660" y="20507"/>
                    <a:pt x="511465" y="31149"/>
                  </a:cubicBezTo>
                  <a:cubicBezTo>
                    <a:pt x="557492" y="113223"/>
                    <a:pt x="591910" y="201555"/>
                    <a:pt x="625825" y="289247"/>
                  </a:cubicBezTo>
                  <a:cubicBezTo>
                    <a:pt x="651832" y="381278"/>
                    <a:pt x="671806" y="475045"/>
                    <a:pt x="686981" y="56954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1" name="Google Shape;221;p11"/>
            <p:cNvSpPr/>
            <p:nvPr/>
          </p:nvSpPr>
          <p:spPr>
            <a:xfrm>
              <a:off x="1348509" y="8897252"/>
              <a:ext cx="667235" cy="598270"/>
            </a:xfrm>
            <a:custGeom>
              <a:avLst/>
              <a:gdLst/>
              <a:ahLst/>
              <a:cxnLst/>
              <a:rect l="l" t="t" r="r" b="b"/>
              <a:pathLst>
                <a:path w="667235" h="598270" extrusionOk="0">
                  <a:moveTo>
                    <a:pt x="667235" y="116192"/>
                  </a:moveTo>
                  <a:cubicBezTo>
                    <a:pt x="665956" y="276915"/>
                    <a:pt x="662025" y="437593"/>
                    <a:pt x="657408" y="598271"/>
                  </a:cubicBezTo>
                  <a:cubicBezTo>
                    <a:pt x="513156" y="597677"/>
                    <a:pt x="368950" y="596992"/>
                    <a:pt x="224697" y="594434"/>
                  </a:cubicBezTo>
                  <a:cubicBezTo>
                    <a:pt x="153942" y="593064"/>
                    <a:pt x="83279" y="591191"/>
                    <a:pt x="12661" y="597311"/>
                  </a:cubicBezTo>
                  <a:cubicBezTo>
                    <a:pt x="8456" y="597494"/>
                    <a:pt x="4205" y="597677"/>
                    <a:pt x="0" y="597860"/>
                  </a:cubicBezTo>
                  <a:cubicBezTo>
                    <a:pt x="6490" y="542915"/>
                    <a:pt x="17460" y="488290"/>
                    <a:pt x="27287" y="433985"/>
                  </a:cubicBezTo>
                  <a:cubicBezTo>
                    <a:pt x="61979" y="282213"/>
                    <a:pt x="119342" y="136197"/>
                    <a:pt x="194713" y="0"/>
                  </a:cubicBezTo>
                  <a:cubicBezTo>
                    <a:pt x="208517" y="5892"/>
                    <a:pt x="222458" y="11418"/>
                    <a:pt x="236673" y="16351"/>
                  </a:cubicBezTo>
                  <a:cubicBezTo>
                    <a:pt x="268119" y="26171"/>
                    <a:pt x="296458" y="36721"/>
                    <a:pt x="328636" y="46952"/>
                  </a:cubicBezTo>
                  <a:cubicBezTo>
                    <a:pt x="360219" y="56543"/>
                    <a:pt x="392946" y="61430"/>
                    <a:pt x="424575" y="70976"/>
                  </a:cubicBezTo>
                  <a:cubicBezTo>
                    <a:pt x="471242" y="85271"/>
                    <a:pt x="519327" y="94178"/>
                    <a:pt x="567548" y="101805"/>
                  </a:cubicBezTo>
                  <a:cubicBezTo>
                    <a:pt x="600640" y="107332"/>
                    <a:pt x="633823" y="113315"/>
                    <a:pt x="667235" y="11619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2" name="Google Shape;222;p11"/>
            <p:cNvSpPr/>
            <p:nvPr/>
          </p:nvSpPr>
          <p:spPr>
            <a:xfrm>
              <a:off x="866754" y="8697113"/>
              <a:ext cx="651283" cy="804234"/>
            </a:xfrm>
            <a:custGeom>
              <a:avLst/>
              <a:gdLst/>
              <a:ahLst/>
              <a:cxnLst/>
              <a:rect l="l" t="t" r="r" b="b"/>
              <a:pathLst>
                <a:path w="651283" h="804234" extrusionOk="0">
                  <a:moveTo>
                    <a:pt x="579477" y="157069"/>
                  </a:moveTo>
                  <a:cubicBezTo>
                    <a:pt x="603657" y="167117"/>
                    <a:pt x="627379" y="178307"/>
                    <a:pt x="651284" y="189041"/>
                  </a:cubicBezTo>
                  <a:cubicBezTo>
                    <a:pt x="602742" y="275088"/>
                    <a:pt x="561789" y="365475"/>
                    <a:pt x="530891" y="459288"/>
                  </a:cubicBezTo>
                  <a:cubicBezTo>
                    <a:pt x="516813" y="502905"/>
                    <a:pt x="501501" y="546203"/>
                    <a:pt x="490257" y="590643"/>
                  </a:cubicBezTo>
                  <a:cubicBezTo>
                    <a:pt x="474990" y="656778"/>
                    <a:pt x="463609" y="724008"/>
                    <a:pt x="454331" y="791239"/>
                  </a:cubicBezTo>
                  <a:cubicBezTo>
                    <a:pt x="454102" y="793842"/>
                    <a:pt x="453828" y="796491"/>
                    <a:pt x="453599" y="799095"/>
                  </a:cubicBezTo>
                  <a:cubicBezTo>
                    <a:pt x="348061" y="803297"/>
                    <a:pt x="242432" y="805535"/>
                    <a:pt x="136848" y="803434"/>
                  </a:cubicBezTo>
                  <a:cubicBezTo>
                    <a:pt x="102384" y="803753"/>
                    <a:pt x="67967" y="802886"/>
                    <a:pt x="33549" y="801652"/>
                  </a:cubicBezTo>
                  <a:cubicBezTo>
                    <a:pt x="29344" y="802429"/>
                    <a:pt x="9690" y="799369"/>
                    <a:pt x="0" y="801378"/>
                  </a:cubicBezTo>
                  <a:cubicBezTo>
                    <a:pt x="640" y="786626"/>
                    <a:pt x="1326" y="771965"/>
                    <a:pt x="2148" y="757258"/>
                  </a:cubicBezTo>
                  <a:cubicBezTo>
                    <a:pt x="3291" y="742278"/>
                    <a:pt x="4388" y="727251"/>
                    <a:pt x="6125" y="712362"/>
                  </a:cubicBezTo>
                  <a:cubicBezTo>
                    <a:pt x="7999" y="696330"/>
                    <a:pt x="9781" y="680254"/>
                    <a:pt x="12250" y="664314"/>
                  </a:cubicBezTo>
                  <a:cubicBezTo>
                    <a:pt x="14763" y="648328"/>
                    <a:pt x="17232" y="632388"/>
                    <a:pt x="20157" y="616494"/>
                  </a:cubicBezTo>
                  <a:cubicBezTo>
                    <a:pt x="23082" y="600509"/>
                    <a:pt x="26099" y="584569"/>
                    <a:pt x="29207" y="568629"/>
                  </a:cubicBezTo>
                  <a:cubicBezTo>
                    <a:pt x="32864" y="550999"/>
                    <a:pt x="36932" y="531588"/>
                    <a:pt x="41594" y="512314"/>
                  </a:cubicBezTo>
                  <a:cubicBezTo>
                    <a:pt x="44153" y="501764"/>
                    <a:pt x="46941" y="491259"/>
                    <a:pt x="49775" y="480754"/>
                  </a:cubicBezTo>
                  <a:cubicBezTo>
                    <a:pt x="52061" y="472304"/>
                    <a:pt x="54986" y="463946"/>
                    <a:pt x="57637" y="455634"/>
                  </a:cubicBezTo>
                  <a:cubicBezTo>
                    <a:pt x="61156" y="446134"/>
                    <a:pt x="64539" y="436634"/>
                    <a:pt x="68470" y="427317"/>
                  </a:cubicBezTo>
                  <a:cubicBezTo>
                    <a:pt x="70892" y="421516"/>
                    <a:pt x="73177" y="415670"/>
                    <a:pt x="75783" y="409961"/>
                  </a:cubicBezTo>
                  <a:cubicBezTo>
                    <a:pt x="78022" y="405119"/>
                    <a:pt x="80262" y="400232"/>
                    <a:pt x="82456" y="395391"/>
                  </a:cubicBezTo>
                  <a:cubicBezTo>
                    <a:pt x="91278" y="376071"/>
                    <a:pt x="100785" y="357071"/>
                    <a:pt x="110246" y="338026"/>
                  </a:cubicBezTo>
                  <a:cubicBezTo>
                    <a:pt x="122039" y="315052"/>
                    <a:pt x="133785" y="292033"/>
                    <a:pt x="145669" y="269105"/>
                  </a:cubicBezTo>
                  <a:cubicBezTo>
                    <a:pt x="148869" y="262894"/>
                    <a:pt x="152343" y="256819"/>
                    <a:pt x="155679" y="250745"/>
                  </a:cubicBezTo>
                  <a:cubicBezTo>
                    <a:pt x="158467" y="245584"/>
                    <a:pt x="161484" y="240605"/>
                    <a:pt x="164455" y="235627"/>
                  </a:cubicBezTo>
                  <a:cubicBezTo>
                    <a:pt x="167472" y="230603"/>
                    <a:pt x="170397" y="225625"/>
                    <a:pt x="173596" y="220783"/>
                  </a:cubicBezTo>
                  <a:cubicBezTo>
                    <a:pt x="177162" y="215348"/>
                    <a:pt x="180772" y="209913"/>
                    <a:pt x="184338" y="204478"/>
                  </a:cubicBezTo>
                  <a:cubicBezTo>
                    <a:pt x="191971" y="193653"/>
                    <a:pt x="199604" y="182875"/>
                    <a:pt x="207374" y="172142"/>
                  </a:cubicBezTo>
                  <a:cubicBezTo>
                    <a:pt x="215099" y="161500"/>
                    <a:pt x="222869" y="150904"/>
                    <a:pt x="230639" y="140307"/>
                  </a:cubicBezTo>
                  <a:cubicBezTo>
                    <a:pt x="237907" y="130396"/>
                    <a:pt x="245448" y="120668"/>
                    <a:pt x="253173" y="111077"/>
                  </a:cubicBezTo>
                  <a:cubicBezTo>
                    <a:pt x="256875" y="106464"/>
                    <a:pt x="260486" y="101851"/>
                    <a:pt x="264325" y="97375"/>
                  </a:cubicBezTo>
                  <a:cubicBezTo>
                    <a:pt x="268439" y="92670"/>
                    <a:pt x="272507" y="87921"/>
                    <a:pt x="276575" y="83216"/>
                  </a:cubicBezTo>
                  <a:cubicBezTo>
                    <a:pt x="290150" y="68647"/>
                    <a:pt x="303771" y="54168"/>
                    <a:pt x="317849" y="40055"/>
                  </a:cubicBezTo>
                  <a:cubicBezTo>
                    <a:pt x="325436" y="32428"/>
                    <a:pt x="333069" y="24983"/>
                    <a:pt x="340748" y="17493"/>
                  </a:cubicBezTo>
                  <a:cubicBezTo>
                    <a:pt x="346873" y="11601"/>
                    <a:pt x="353135" y="5800"/>
                    <a:pt x="359397" y="0"/>
                  </a:cubicBezTo>
                  <a:cubicBezTo>
                    <a:pt x="382296" y="33844"/>
                    <a:pt x="413468" y="62481"/>
                    <a:pt x="445418" y="87418"/>
                  </a:cubicBezTo>
                  <a:cubicBezTo>
                    <a:pt x="487012" y="116192"/>
                    <a:pt x="533542" y="136517"/>
                    <a:pt x="579477" y="157069"/>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3" name="Google Shape;223;p11"/>
            <p:cNvSpPr/>
            <p:nvPr/>
          </p:nvSpPr>
          <p:spPr>
            <a:xfrm>
              <a:off x="865273" y="9509133"/>
              <a:ext cx="572364" cy="762373"/>
            </a:xfrm>
            <a:custGeom>
              <a:avLst/>
              <a:gdLst/>
              <a:ahLst/>
              <a:cxnLst/>
              <a:rect l="l" t="t" r="r" b="b"/>
              <a:pathLst>
                <a:path w="572364" h="762373" extrusionOk="0">
                  <a:moveTo>
                    <a:pt x="570125" y="644263"/>
                  </a:moveTo>
                  <a:cubicBezTo>
                    <a:pt x="570856" y="645953"/>
                    <a:pt x="571588" y="647552"/>
                    <a:pt x="572365" y="649196"/>
                  </a:cubicBezTo>
                  <a:cubicBezTo>
                    <a:pt x="519253" y="669749"/>
                    <a:pt x="469889" y="698112"/>
                    <a:pt x="419382" y="724282"/>
                  </a:cubicBezTo>
                  <a:cubicBezTo>
                    <a:pt x="412252" y="729306"/>
                    <a:pt x="377103" y="747028"/>
                    <a:pt x="356763" y="762374"/>
                  </a:cubicBezTo>
                  <a:cubicBezTo>
                    <a:pt x="353884" y="759907"/>
                    <a:pt x="351004" y="757441"/>
                    <a:pt x="348170" y="754975"/>
                  </a:cubicBezTo>
                  <a:cubicBezTo>
                    <a:pt x="329796" y="738441"/>
                    <a:pt x="311376" y="721907"/>
                    <a:pt x="293687" y="704689"/>
                  </a:cubicBezTo>
                  <a:cubicBezTo>
                    <a:pt x="288934" y="700076"/>
                    <a:pt x="284089" y="695554"/>
                    <a:pt x="279472" y="690804"/>
                  </a:cubicBezTo>
                  <a:cubicBezTo>
                    <a:pt x="274993" y="686237"/>
                    <a:pt x="270422" y="681761"/>
                    <a:pt x="266080" y="677057"/>
                  </a:cubicBezTo>
                  <a:cubicBezTo>
                    <a:pt x="261646" y="672261"/>
                    <a:pt x="257076" y="667511"/>
                    <a:pt x="252733" y="662578"/>
                  </a:cubicBezTo>
                  <a:cubicBezTo>
                    <a:pt x="248528" y="657783"/>
                    <a:pt x="244323" y="653033"/>
                    <a:pt x="240072" y="648237"/>
                  </a:cubicBezTo>
                  <a:cubicBezTo>
                    <a:pt x="230200" y="636819"/>
                    <a:pt x="219139" y="624122"/>
                    <a:pt x="207803" y="611607"/>
                  </a:cubicBezTo>
                  <a:cubicBezTo>
                    <a:pt x="196970" y="599641"/>
                    <a:pt x="186184" y="587674"/>
                    <a:pt x="175534" y="575617"/>
                  </a:cubicBezTo>
                  <a:cubicBezTo>
                    <a:pt x="171831" y="571187"/>
                    <a:pt x="168129" y="566756"/>
                    <a:pt x="164381" y="562326"/>
                  </a:cubicBezTo>
                  <a:cubicBezTo>
                    <a:pt x="161822" y="559220"/>
                    <a:pt x="159399" y="556023"/>
                    <a:pt x="156977" y="552826"/>
                  </a:cubicBezTo>
                  <a:cubicBezTo>
                    <a:pt x="154234" y="549263"/>
                    <a:pt x="151492" y="545701"/>
                    <a:pt x="148886" y="541956"/>
                  </a:cubicBezTo>
                  <a:cubicBezTo>
                    <a:pt x="146235" y="538119"/>
                    <a:pt x="143584" y="534283"/>
                    <a:pt x="140933" y="530492"/>
                  </a:cubicBezTo>
                  <a:cubicBezTo>
                    <a:pt x="126810" y="508569"/>
                    <a:pt x="113098" y="486417"/>
                    <a:pt x="99340" y="464266"/>
                  </a:cubicBezTo>
                  <a:cubicBezTo>
                    <a:pt x="95820" y="458648"/>
                    <a:pt x="92255" y="453031"/>
                    <a:pt x="88827" y="447367"/>
                  </a:cubicBezTo>
                  <a:cubicBezTo>
                    <a:pt x="85445" y="441704"/>
                    <a:pt x="81879" y="436131"/>
                    <a:pt x="78634" y="430377"/>
                  </a:cubicBezTo>
                  <a:cubicBezTo>
                    <a:pt x="76989" y="427499"/>
                    <a:pt x="75343" y="424576"/>
                    <a:pt x="73698" y="421699"/>
                  </a:cubicBezTo>
                  <a:cubicBezTo>
                    <a:pt x="72052" y="418821"/>
                    <a:pt x="70315" y="415990"/>
                    <a:pt x="68761" y="413021"/>
                  </a:cubicBezTo>
                  <a:cubicBezTo>
                    <a:pt x="65973" y="407586"/>
                    <a:pt x="63185" y="402151"/>
                    <a:pt x="60397" y="396716"/>
                  </a:cubicBezTo>
                  <a:cubicBezTo>
                    <a:pt x="58889" y="393336"/>
                    <a:pt x="57380" y="390047"/>
                    <a:pt x="55872" y="386668"/>
                  </a:cubicBezTo>
                  <a:cubicBezTo>
                    <a:pt x="54638" y="383927"/>
                    <a:pt x="53221" y="381187"/>
                    <a:pt x="52170" y="378355"/>
                  </a:cubicBezTo>
                  <a:cubicBezTo>
                    <a:pt x="49793" y="372235"/>
                    <a:pt x="47416" y="366160"/>
                    <a:pt x="45085" y="360040"/>
                  </a:cubicBezTo>
                  <a:cubicBezTo>
                    <a:pt x="43897" y="356569"/>
                    <a:pt x="42754" y="353098"/>
                    <a:pt x="41657" y="349581"/>
                  </a:cubicBezTo>
                  <a:cubicBezTo>
                    <a:pt x="40789" y="346978"/>
                    <a:pt x="39829" y="344420"/>
                    <a:pt x="39097" y="341771"/>
                  </a:cubicBezTo>
                  <a:cubicBezTo>
                    <a:pt x="37223" y="335240"/>
                    <a:pt x="35167" y="328754"/>
                    <a:pt x="33521" y="322177"/>
                  </a:cubicBezTo>
                  <a:cubicBezTo>
                    <a:pt x="31830" y="315418"/>
                    <a:pt x="30002" y="308658"/>
                    <a:pt x="28448" y="301898"/>
                  </a:cubicBezTo>
                  <a:cubicBezTo>
                    <a:pt x="26939" y="295230"/>
                    <a:pt x="25431" y="288608"/>
                    <a:pt x="23923" y="281939"/>
                  </a:cubicBezTo>
                  <a:cubicBezTo>
                    <a:pt x="21363" y="269105"/>
                    <a:pt x="18849" y="256317"/>
                    <a:pt x="16472" y="243437"/>
                  </a:cubicBezTo>
                  <a:cubicBezTo>
                    <a:pt x="14278" y="231471"/>
                    <a:pt x="12450" y="219459"/>
                    <a:pt x="10622" y="207447"/>
                  </a:cubicBezTo>
                  <a:cubicBezTo>
                    <a:pt x="8839" y="195343"/>
                    <a:pt x="7148" y="183194"/>
                    <a:pt x="5777" y="171045"/>
                  </a:cubicBezTo>
                  <a:cubicBezTo>
                    <a:pt x="5091" y="164742"/>
                    <a:pt x="4314" y="158440"/>
                    <a:pt x="3720" y="152137"/>
                  </a:cubicBezTo>
                  <a:cubicBezTo>
                    <a:pt x="3126" y="145560"/>
                    <a:pt x="2532" y="138937"/>
                    <a:pt x="1983" y="132315"/>
                  </a:cubicBezTo>
                  <a:cubicBezTo>
                    <a:pt x="1160" y="118795"/>
                    <a:pt x="155" y="103358"/>
                    <a:pt x="109" y="87875"/>
                  </a:cubicBezTo>
                  <a:cubicBezTo>
                    <a:pt x="18" y="71935"/>
                    <a:pt x="-120" y="55995"/>
                    <a:pt x="200" y="40055"/>
                  </a:cubicBezTo>
                  <a:cubicBezTo>
                    <a:pt x="429" y="26719"/>
                    <a:pt x="658" y="13337"/>
                    <a:pt x="1115" y="0"/>
                  </a:cubicBezTo>
                  <a:cubicBezTo>
                    <a:pt x="24380" y="10916"/>
                    <a:pt x="51895" y="9089"/>
                    <a:pt x="77126" y="12058"/>
                  </a:cubicBezTo>
                  <a:cubicBezTo>
                    <a:pt x="135403" y="14889"/>
                    <a:pt x="193771" y="16123"/>
                    <a:pt x="252139" y="17310"/>
                  </a:cubicBezTo>
                  <a:cubicBezTo>
                    <a:pt x="311010" y="17858"/>
                    <a:pt x="369790" y="14707"/>
                    <a:pt x="428661" y="14661"/>
                  </a:cubicBezTo>
                  <a:cubicBezTo>
                    <a:pt x="436751" y="14570"/>
                    <a:pt x="444796" y="14341"/>
                    <a:pt x="452840" y="14067"/>
                  </a:cubicBezTo>
                  <a:cubicBezTo>
                    <a:pt x="443653" y="139805"/>
                    <a:pt x="451560" y="267370"/>
                    <a:pt x="476745" y="390778"/>
                  </a:cubicBezTo>
                  <a:cubicBezTo>
                    <a:pt x="496445" y="479064"/>
                    <a:pt x="532417" y="562463"/>
                    <a:pt x="570125" y="64426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4" name="Google Shape;224;p11"/>
            <p:cNvSpPr/>
            <p:nvPr/>
          </p:nvSpPr>
          <p:spPr>
            <a:xfrm>
              <a:off x="1342760" y="9517065"/>
              <a:ext cx="662334" cy="631398"/>
            </a:xfrm>
            <a:custGeom>
              <a:avLst/>
              <a:gdLst/>
              <a:ahLst/>
              <a:cxnLst/>
              <a:rect l="l" t="t" r="r" b="b"/>
              <a:pathLst>
                <a:path w="662334" h="631398" extrusionOk="0">
                  <a:moveTo>
                    <a:pt x="662334" y="6638"/>
                  </a:moveTo>
                  <a:cubicBezTo>
                    <a:pt x="661329" y="41486"/>
                    <a:pt x="660323" y="76289"/>
                    <a:pt x="659272" y="111137"/>
                  </a:cubicBezTo>
                  <a:cubicBezTo>
                    <a:pt x="653787" y="248842"/>
                    <a:pt x="647616" y="386546"/>
                    <a:pt x="640532" y="524204"/>
                  </a:cubicBezTo>
                  <a:cubicBezTo>
                    <a:pt x="590299" y="524158"/>
                    <a:pt x="540021" y="524295"/>
                    <a:pt x="490155" y="530096"/>
                  </a:cubicBezTo>
                  <a:cubicBezTo>
                    <a:pt x="418851" y="541925"/>
                    <a:pt x="348279" y="561565"/>
                    <a:pt x="277798" y="578144"/>
                  </a:cubicBezTo>
                  <a:cubicBezTo>
                    <a:pt x="224184" y="593444"/>
                    <a:pt x="173723" y="611850"/>
                    <a:pt x="121342" y="631399"/>
                  </a:cubicBezTo>
                  <a:cubicBezTo>
                    <a:pt x="108910" y="605867"/>
                    <a:pt x="97894" y="579514"/>
                    <a:pt x="86468" y="553526"/>
                  </a:cubicBezTo>
                  <a:cubicBezTo>
                    <a:pt x="62837" y="498810"/>
                    <a:pt x="42223" y="443226"/>
                    <a:pt x="28511" y="384856"/>
                  </a:cubicBezTo>
                  <a:cubicBezTo>
                    <a:pt x="1955" y="266243"/>
                    <a:pt x="-3347" y="143565"/>
                    <a:pt x="1726" y="22440"/>
                  </a:cubicBezTo>
                  <a:cubicBezTo>
                    <a:pt x="2092" y="16594"/>
                    <a:pt x="2549" y="10748"/>
                    <a:pt x="3052" y="4948"/>
                  </a:cubicBezTo>
                  <a:cubicBezTo>
                    <a:pt x="45697" y="2801"/>
                    <a:pt x="88342" y="-487"/>
                    <a:pt x="131078" y="61"/>
                  </a:cubicBezTo>
                  <a:cubicBezTo>
                    <a:pt x="308102" y="5130"/>
                    <a:pt x="485218" y="4491"/>
                    <a:pt x="662334" y="6638"/>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5" name="Google Shape;225;p11"/>
            <p:cNvSpPr/>
            <p:nvPr/>
          </p:nvSpPr>
          <p:spPr>
            <a:xfrm>
              <a:off x="2011539" y="9524114"/>
              <a:ext cx="720416" cy="647095"/>
            </a:xfrm>
            <a:custGeom>
              <a:avLst/>
              <a:gdLst/>
              <a:ahLst/>
              <a:cxnLst/>
              <a:rect l="l" t="t" r="r" b="b"/>
              <a:pathLst>
                <a:path w="720416" h="647095" extrusionOk="0">
                  <a:moveTo>
                    <a:pt x="717559" y="34026"/>
                  </a:moveTo>
                  <a:cubicBezTo>
                    <a:pt x="720850" y="74447"/>
                    <a:pt x="721307" y="115096"/>
                    <a:pt x="718885" y="155699"/>
                  </a:cubicBezTo>
                  <a:cubicBezTo>
                    <a:pt x="714131" y="223935"/>
                    <a:pt x="697768" y="287649"/>
                    <a:pt x="683553" y="355245"/>
                  </a:cubicBezTo>
                  <a:cubicBezTo>
                    <a:pt x="663807" y="450701"/>
                    <a:pt x="623448" y="539078"/>
                    <a:pt x="575090" y="623482"/>
                  </a:cubicBezTo>
                  <a:cubicBezTo>
                    <a:pt x="571159" y="631475"/>
                    <a:pt x="566999" y="639331"/>
                    <a:pt x="562566" y="647095"/>
                  </a:cubicBezTo>
                  <a:cubicBezTo>
                    <a:pt x="541769" y="637138"/>
                    <a:pt x="520606" y="627912"/>
                    <a:pt x="499078" y="619646"/>
                  </a:cubicBezTo>
                  <a:cubicBezTo>
                    <a:pt x="438516" y="599504"/>
                    <a:pt x="376720" y="582696"/>
                    <a:pt x="314878" y="567304"/>
                  </a:cubicBezTo>
                  <a:cubicBezTo>
                    <a:pt x="247002" y="553648"/>
                    <a:pt x="179721" y="537251"/>
                    <a:pt x="111069" y="527797"/>
                  </a:cubicBezTo>
                  <a:cubicBezTo>
                    <a:pt x="78982" y="521631"/>
                    <a:pt x="46484" y="517201"/>
                    <a:pt x="13804" y="517247"/>
                  </a:cubicBezTo>
                  <a:cubicBezTo>
                    <a:pt x="9187" y="517292"/>
                    <a:pt x="4616" y="517292"/>
                    <a:pt x="0" y="517292"/>
                  </a:cubicBezTo>
                  <a:cubicBezTo>
                    <a:pt x="8684" y="344922"/>
                    <a:pt x="15952" y="172507"/>
                    <a:pt x="21208" y="0"/>
                  </a:cubicBezTo>
                  <a:cubicBezTo>
                    <a:pt x="37709" y="183"/>
                    <a:pt x="54209" y="457"/>
                    <a:pt x="70709" y="731"/>
                  </a:cubicBezTo>
                  <a:cubicBezTo>
                    <a:pt x="219075" y="12332"/>
                    <a:pt x="369498" y="23750"/>
                    <a:pt x="518504" y="29185"/>
                  </a:cubicBezTo>
                  <a:cubicBezTo>
                    <a:pt x="584825" y="31606"/>
                    <a:pt x="651192" y="32839"/>
                    <a:pt x="717559" y="3402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6" name="Google Shape;226;p11"/>
            <p:cNvSpPr/>
            <p:nvPr/>
          </p:nvSpPr>
          <p:spPr>
            <a:xfrm>
              <a:off x="2598878" y="9558597"/>
              <a:ext cx="495513" cy="755111"/>
            </a:xfrm>
            <a:custGeom>
              <a:avLst/>
              <a:gdLst/>
              <a:ahLst/>
              <a:cxnLst/>
              <a:rect l="l" t="t" r="r" b="b"/>
              <a:pathLst>
                <a:path w="495513" h="755111" extrusionOk="0">
                  <a:moveTo>
                    <a:pt x="493913" y="7125"/>
                  </a:moveTo>
                  <a:cubicBezTo>
                    <a:pt x="494462" y="7034"/>
                    <a:pt x="495010" y="6897"/>
                    <a:pt x="495513" y="6760"/>
                  </a:cubicBezTo>
                  <a:cubicBezTo>
                    <a:pt x="495330" y="27678"/>
                    <a:pt x="494782" y="48596"/>
                    <a:pt x="493685" y="69469"/>
                  </a:cubicBezTo>
                  <a:cubicBezTo>
                    <a:pt x="489343" y="133868"/>
                    <a:pt x="477184" y="197718"/>
                    <a:pt x="461507" y="260290"/>
                  </a:cubicBezTo>
                  <a:cubicBezTo>
                    <a:pt x="427135" y="379177"/>
                    <a:pt x="383667" y="496100"/>
                    <a:pt x="322237" y="604208"/>
                  </a:cubicBezTo>
                  <a:cubicBezTo>
                    <a:pt x="303634" y="637869"/>
                    <a:pt x="286859" y="673266"/>
                    <a:pt x="261263" y="702451"/>
                  </a:cubicBezTo>
                  <a:cubicBezTo>
                    <a:pt x="243300" y="721085"/>
                    <a:pt x="224423" y="738578"/>
                    <a:pt x="204814" y="755112"/>
                  </a:cubicBezTo>
                  <a:cubicBezTo>
                    <a:pt x="200609" y="752052"/>
                    <a:pt x="195582" y="749494"/>
                    <a:pt x="191879" y="746708"/>
                  </a:cubicBezTo>
                  <a:cubicBezTo>
                    <a:pt x="163998" y="725653"/>
                    <a:pt x="136619" y="703821"/>
                    <a:pt x="106909" y="685369"/>
                  </a:cubicBezTo>
                  <a:cubicBezTo>
                    <a:pt x="72035" y="664131"/>
                    <a:pt x="36520" y="643533"/>
                    <a:pt x="0" y="624898"/>
                  </a:cubicBezTo>
                  <a:cubicBezTo>
                    <a:pt x="8501" y="609598"/>
                    <a:pt x="16683" y="594114"/>
                    <a:pt x="25002" y="578677"/>
                  </a:cubicBezTo>
                  <a:cubicBezTo>
                    <a:pt x="74594" y="493268"/>
                    <a:pt x="109789" y="399684"/>
                    <a:pt x="128712" y="302766"/>
                  </a:cubicBezTo>
                  <a:cubicBezTo>
                    <a:pt x="145212" y="226218"/>
                    <a:pt x="162809" y="149122"/>
                    <a:pt x="160844" y="70291"/>
                  </a:cubicBezTo>
                  <a:cubicBezTo>
                    <a:pt x="160981" y="46769"/>
                    <a:pt x="160067" y="23339"/>
                    <a:pt x="158239" y="0"/>
                  </a:cubicBezTo>
                  <a:cubicBezTo>
                    <a:pt x="249333" y="1644"/>
                    <a:pt x="340382" y="3517"/>
                    <a:pt x="431294" y="8587"/>
                  </a:cubicBezTo>
                  <a:cubicBezTo>
                    <a:pt x="452228" y="8632"/>
                    <a:pt x="473117" y="7947"/>
                    <a:pt x="493913" y="712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7" name="Google Shape;227;p11"/>
            <p:cNvSpPr/>
            <p:nvPr/>
          </p:nvSpPr>
          <p:spPr>
            <a:xfrm>
              <a:off x="2164705" y="10207839"/>
              <a:ext cx="616043" cy="371504"/>
            </a:xfrm>
            <a:custGeom>
              <a:avLst/>
              <a:gdLst/>
              <a:ahLst/>
              <a:cxnLst/>
              <a:rect l="l" t="t" r="r" b="b"/>
              <a:pathLst>
                <a:path w="616043" h="371504" extrusionOk="0">
                  <a:moveTo>
                    <a:pt x="595246" y="109204"/>
                  </a:moveTo>
                  <a:cubicBezTo>
                    <a:pt x="602057" y="114000"/>
                    <a:pt x="608730" y="120166"/>
                    <a:pt x="616043" y="124505"/>
                  </a:cubicBezTo>
                  <a:cubicBezTo>
                    <a:pt x="555710" y="171639"/>
                    <a:pt x="488977" y="210233"/>
                    <a:pt x="418770" y="243528"/>
                  </a:cubicBezTo>
                  <a:cubicBezTo>
                    <a:pt x="369726" y="268786"/>
                    <a:pt x="320088" y="293358"/>
                    <a:pt x="267845" y="311307"/>
                  </a:cubicBezTo>
                  <a:cubicBezTo>
                    <a:pt x="210345" y="329257"/>
                    <a:pt x="151977" y="344603"/>
                    <a:pt x="92923" y="356569"/>
                  </a:cubicBezTo>
                  <a:cubicBezTo>
                    <a:pt x="89266" y="357346"/>
                    <a:pt x="86341" y="359812"/>
                    <a:pt x="84604" y="362963"/>
                  </a:cubicBezTo>
                  <a:cubicBezTo>
                    <a:pt x="82090" y="361639"/>
                    <a:pt x="79256" y="361045"/>
                    <a:pt x="76331" y="361502"/>
                  </a:cubicBezTo>
                  <a:cubicBezTo>
                    <a:pt x="58322" y="364105"/>
                    <a:pt x="40268" y="366709"/>
                    <a:pt x="22214" y="368901"/>
                  </a:cubicBezTo>
                  <a:cubicBezTo>
                    <a:pt x="14809" y="369814"/>
                    <a:pt x="7405" y="370773"/>
                    <a:pt x="0" y="371504"/>
                  </a:cubicBezTo>
                  <a:cubicBezTo>
                    <a:pt x="31629" y="359173"/>
                    <a:pt x="64310" y="348713"/>
                    <a:pt x="93974" y="332088"/>
                  </a:cubicBezTo>
                  <a:cubicBezTo>
                    <a:pt x="142058" y="300072"/>
                    <a:pt x="188634" y="265132"/>
                    <a:pt x="226205" y="220920"/>
                  </a:cubicBezTo>
                  <a:cubicBezTo>
                    <a:pt x="283431" y="166113"/>
                    <a:pt x="337000" y="111214"/>
                    <a:pt x="386501" y="48596"/>
                  </a:cubicBezTo>
                  <a:cubicBezTo>
                    <a:pt x="398979" y="33204"/>
                    <a:pt x="409949" y="16853"/>
                    <a:pt x="420187" y="0"/>
                  </a:cubicBezTo>
                  <a:cubicBezTo>
                    <a:pt x="425215" y="2603"/>
                    <a:pt x="430243" y="5344"/>
                    <a:pt x="435225" y="8084"/>
                  </a:cubicBezTo>
                  <a:cubicBezTo>
                    <a:pt x="471105" y="26171"/>
                    <a:pt x="505980" y="46450"/>
                    <a:pt x="539621" y="68464"/>
                  </a:cubicBezTo>
                  <a:cubicBezTo>
                    <a:pt x="557949" y="80978"/>
                    <a:pt x="576826" y="94726"/>
                    <a:pt x="595246" y="10920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8" name="Google Shape;228;p11"/>
            <p:cNvSpPr/>
            <p:nvPr/>
          </p:nvSpPr>
          <p:spPr>
            <a:xfrm>
              <a:off x="1995953" y="10069267"/>
              <a:ext cx="563662" cy="512862"/>
            </a:xfrm>
            <a:custGeom>
              <a:avLst/>
              <a:gdLst/>
              <a:ahLst/>
              <a:cxnLst/>
              <a:rect l="l" t="t" r="r" b="b"/>
              <a:pathLst>
                <a:path w="563662" h="512862" extrusionOk="0">
                  <a:moveTo>
                    <a:pt x="563663" y="125966"/>
                  </a:moveTo>
                  <a:cubicBezTo>
                    <a:pt x="527645" y="182372"/>
                    <a:pt x="481481" y="232339"/>
                    <a:pt x="435225" y="280980"/>
                  </a:cubicBezTo>
                  <a:cubicBezTo>
                    <a:pt x="386867" y="324278"/>
                    <a:pt x="347101" y="376711"/>
                    <a:pt x="293852" y="414345"/>
                  </a:cubicBezTo>
                  <a:cubicBezTo>
                    <a:pt x="276529" y="426586"/>
                    <a:pt x="260075" y="440288"/>
                    <a:pt x="241380" y="450427"/>
                  </a:cubicBezTo>
                  <a:cubicBezTo>
                    <a:pt x="195947" y="471391"/>
                    <a:pt x="146858" y="488838"/>
                    <a:pt x="99093" y="504458"/>
                  </a:cubicBezTo>
                  <a:cubicBezTo>
                    <a:pt x="88124" y="507107"/>
                    <a:pt x="77017" y="509391"/>
                    <a:pt x="66093" y="512040"/>
                  </a:cubicBezTo>
                  <a:cubicBezTo>
                    <a:pt x="65361" y="512268"/>
                    <a:pt x="64676" y="512542"/>
                    <a:pt x="63990" y="512862"/>
                  </a:cubicBezTo>
                  <a:cubicBezTo>
                    <a:pt x="62893" y="512862"/>
                    <a:pt x="61751" y="512862"/>
                    <a:pt x="60699" y="512816"/>
                  </a:cubicBezTo>
                  <a:cubicBezTo>
                    <a:pt x="40862" y="512497"/>
                    <a:pt x="21117" y="511949"/>
                    <a:pt x="1371" y="511035"/>
                  </a:cubicBezTo>
                  <a:cubicBezTo>
                    <a:pt x="4891" y="505006"/>
                    <a:pt x="3519" y="494090"/>
                    <a:pt x="3565" y="487970"/>
                  </a:cubicBezTo>
                  <a:cubicBezTo>
                    <a:pt x="2880" y="481667"/>
                    <a:pt x="5531" y="471482"/>
                    <a:pt x="0" y="467554"/>
                  </a:cubicBezTo>
                  <a:cubicBezTo>
                    <a:pt x="868" y="443668"/>
                    <a:pt x="1508" y="419781"/>
                    <a:pt x="1143" y="395939"/>
                  </a:cubicBezTo>
                  <a:cubicBezTo>
                    <a:pt x="-960" y="265314"/>
                    <a:pt x="5668" y="134827"/>
                    <a:pt x="13895" y="4476"/>
                  </a:cubicBezTo>
                  <a:cubicBezTo>
                    <a:pt x="13986" y="3014"/>
                    <a:pt x="14078" y="1507"/>
                    <a:pt x="14124" y="0"/>
                  </a:cubicBezTo>
                  <a:cubicBezTo>
                    <a:pt x="27607" y="183"/>
                    <a:pt x="41137" y="502"/>
                    <a:pt x="54620" y="959"/>
                  </a:cubicBezTo>
                  <a:cubicBezTo>
                    <a:pt x="133374" y="9089"/>
                    <a:pt x="210117" y="24846"/>
                    <a:pt x="287728" y="42111"/>
                  </a:cubicBezTo>
                  <a:cubicBezTo>
                    <a:pt x="328910" y="49053"/>
                    <a:pt x="368904" y="60699"/>
                    <a:pt x="408943" y="72300"/>
                  </a:cubicBezTo>
                  <a:cubicBezTo>
                    <a:pt x="462787" y="85089"/>
                    <a:pt x="514116" y="102445"/>
                    <a:pt x="563663" y="1259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9" name="Google Shape;229;p11"/>
            <p:cNvSpPr/>
            <p:nvPr/>
          </p:nvSpPr>
          <p:spPr>
            <a:xfrm>
              <a:off x="1475712" y="10068991"/>
              <a:ext cx="506117" cy="509346"/>
            </a:xfrm>
            <a:custGeom>
              <a:avLst/>
              <a:gdLst/>
              <a:ahLst/>
              <a:cxnLst/>
              <a:rect l="l" t="t" r="r" b="b"/>
              <a:pathLst>
                <a:path w="506117" h="509346" extrusionOk="0">
                  <a:moveTo>
                    <a:pt x="380468" y="3564"/>
                  </a:moveTo>
                  <a:cubicBezTo>
                    <a:pt x="422290" y="1143"/>
                    <a:pt x="464204" y="-44"/>
                    <a:pt x="506117" y="1"/>
                  </a:cubicBezTo>
                  <a:cubicBezTo>
                    <a:pt x="504152" y="37773"/>
                    <a:pt x="502049" y="75544"/>
                    <a:pt x="499947" y="113316"/>
                  </a:cubicBezTo>
                  <a:cubicBezTo>
                    <a:pt x="493365" y="212837"/>
                    <a:pt x="492816" y="312496"/>
                    <a:pt x="493365" y="412200"/>
                  </a:cubicBezTo>
                  <a:cubicBezTo>
                    <a:pt x="493822" y="431565"/>
                    <a:pt x="492725" y="450885"/>
                    <a:pt x="492085" y="470205"/>
                  </a:cubicBezTo>
                  <a:cubicBezTo>
                    <a:pt x="492314" y="476873"/>
                    <a:pt x="490760" y="484089"/>
                    <a:pt x="492771" y="490347"/>
                  </a:cubicBezTo>
                  <a:cubicBezTo>
                    <a:pt x="492725" y="490758"/>
                    <a:pt x="492679" y="491123"/>
                    <a:pt x="492679" y="491488"/>
                  </a:cubicBezTo>
                  <a:cubicBezTo>
                    <a:pt x="492359" y="496604"/>
                    <a:pt x="491034" y="503455"/>
                    <a:pt x="491582" y="509346"/>
                  </a:cubicBezTo>
                  <a:cubicBezTo>
                    <a:pt x="490531" y="509255"/>
                    <a:pt x="489434" y="509164"/>
                    <a:pt x="488383" y="509072"/>
                  </a:cubicBezTo>
                  <a:cubicBezTo>
                    <a:pt x="486737" y="506789"/>
                    <a:pt x="484223" y="504962"/>
                    <a:pt x="480841" y="504140"/>
                  </a:cubicBezTo>
                  <a:cubicBezTo>
                    <a:pt x="438973" y="491534"/>
                    <a:pt x="394866" y="484455"/>
                    <a:pt x="355009" y="466094"/>
                  </a:cubicBezTo>
                  <a:cubicBezTo>
                    <a:pt x="288002" y="430150"/>
                    <a:pt x="230456" y="379315"/>
                    <a:pt x="178304" y="324417"/>
                  </a:cubicBezTo>
                  <a:cubicBezTo>
                    <a:pt x="119662" y="270294"/>
                    <a:pt x="69658" y="207539"/>
                    <a:pt x="24134" y="142227"/>
                  </a:cubicBezTo>
                  <a:cubicBezTo>
                    <a:pt x="15312" y="129302"/>
                    <a:pt x="7359" y="115874"/>
                    <a:pt x="0" y="102080"/>
                  </a:cubicBezTo>
                  <a:cubicBezTo>
                    <a:pt x="17597" y="95732"/>
                    <a:pt x="35332" y="89749"/>
                    <a:pt x="53249" y="84040"/>
                  </a:cubicBezTo>
                  <a:cubicBezTo>
                    <a:pt x="100236" y="67415"/>
                    <a:pt x="147543" y="51749"/>
                    <a:pt x="196541" y="41975"/>
                  </a:cubicBezTo>
                  <a:cubicBezTo>
                    <a:pt x="257606" y="27588"/>
                    <a:pt x="317575" y="10643"/>
                    <a:pt x="380468" y="356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0" name="Google Shape;230;p11"/>
            <p:cNvSpPr/>
            <p:nvPr/>
          </p:nvSpPr>
          <p:spPr>
            <a:xfrm>
              <a:off x="1235566" y="10181029"/>
              <a:ext cx="559183" cy="366160"/>
            </a:xfrm>
            <a:custGeom>
              <a:avLst/>
              <a:gdLst/>
              <a:ahLst/>
              <a:cxnLst/>
              <a:rect l="l" t="t" r="r" b="b"/>
              <a:pathLst>
                <a:path w="559183" h="366160" extrusionOk="0">
                  <a:moveTo>
                    <a:pt x="553744" y="362598"/>
                  </a:moveTo>
                  <a:cubicBezTo>
                    <a:pt x="555527" y="363831"/>
                    <a:pt x="557309" y="365019"/>
                    <a:pt x="559183" y="366160"/>
                  </a:cubicBezTo>
                  <a:cubicBezTo>
                    <a:pt x="541129" y="361547"/>
                    <a:pt x="522892" y="356478"/>
                    <a:pt x="504837" y="350769"/>
                  </a:cubicBezTo>
                  <a:cubicBezTo>
                    <a:pt x="487240" y="345242"/>
                    <a:pt x="469688" y="339396"/>
                    <a:pt x="452045" y="333915"/>
                  </a:cubicBezTo>
                  <a:cubicBezTo>
                    <a:pt x="434859" y="328572"/>
                    <a:pt x="417582" y="323456"/>
                    <a:pt x="400396" y="318021"/>
                  </a:cubicBezTo>
                  <a:cubicBezTo>
                    <a:pt x="392809" y="315418"/>
                    <a:pt x="385267" y="312723"/>
                    <a:pt x="377771" y="309891"/>
                  </a:cubicBezTo>
                  <a:cubicBezTo>
                    <a:pt x="369818" y="306877"/>
                    <a:pt x="361819" y="303771"/>
                    <a:pt x="353912" y="300574"/>
                  </a:cubicBezTo>
                  <a:cubicBezTo>
                    <a:pt x="337777" y="294134"/>
                    <a:pt x="321688" y="287512"/>
                    <a:pt x="305645" y="280843"/>
                  </a:cubicBezTo>
                  <a:cubicBezTo>
                    <a:pt x="289967" y="274312"/>
                    <a:pt x="274564" y="267233"/>
                    <a:pt x="259023" y="260336"/>
                  </a:cubicBezTo>
                  <a:cubicBezTo>
                    <a:pt x="250339" y="256500"/>
                    <a:pt x="241700" y="252663"/>
                    <a:pt x="233107" y="248735"/>
                  </a:cubicBezTo>
                  <a:cubicBezTo>
                    <a:pt x="225840" y="245447"/>
                    <a:pt x="218664" y="241976"/>
                    <a:pt x="211442" y="238550"/>
                  </a:cubicBezTo>
                  <a:cubicBezTo>
                    <a:pt x="202529" y="234074"/>
                    <a:pt x="192016" y="228822"/>
                    <a:pt x="181641" y="223158"/>
                  </a:cubicBezTo>
                  <a:cubicBezTo>
                    <a:pt x="171768" y="217769"/>
                    <a:pt x="161895" y="212379"/>
                    <a:pt x="152023" y="206899"/>
                  </a:cubicBezTo>
                  <a:cubicBezTo>
                    <a:pt x="141967" y="201327"/>
                    <a:pt x="131820" y="195846"/>
                    <a:pt x="121993" y="189863"/>
                  </a:cubicBezTo>
                  <a:cubicBezTo>
                    <a:pt x="116828" y="186711"/>
                    <a:pt x="111526" y="183697"/>
                    <a:pt x="106452" y="180363"/>
                  </a:cubicBezTo>
                  <a:cubicBezTo>
                    <a:pt x="101790" y="177348"/>
                    <a:pt x="97128" y="174288"/>
                    <a:pt x="92512" y="171274"/>
                  </a:cubicBezTo>
                  <a:cubicBezTo>
                    <a:pt x="83050" y="164606"/>
                    <a:pt x="73680" y="157892"/>
                    <a:pt x="64402" y="150949"/>
                  </a:cubicBezTo>
                  <a:cubicBezTo>
                    <a:pt x="54712" y="143733"/>
                    <a:pt x="44976" y="136517"/>
                    <a:pt x="35377" y="129163"/>
                  </a:cubicBezTo>
                  <a:cubicBezTo>
                    <a:pt x="25505" y="121627"/>
                    <a:pt x="15495" y="114182"/>
                    <a:pt x="5805" y="106327"/>
                  </a:cubicBezTo>
                  <a:cubicBezTo>
                    <a:pt x="3885" y="104774"/>
                    <a:pt x="1965" y="103221"/>
                    <a:pt x="0" y="101668"/>
                  </a:cubicBezTo>
                  <a:cubicBezTo>
                    <a:pt x="5851" y="98836"/>
                    <a:pt x="11610" y="95822"/>
                    <a:pt x="17414" y="92945"/>
                  </a:cubicBezTo>
                  <a:cubicBezTo>
                    <a:pt x="44016" y="78375"/>
                    <a:pt x="69064" y="65632"/>
                    <a:pt x="97174" y="52570"/>
                  </a:cubicBezTo>
                  <a:cubicBezTo>
                    <a:pt x="134974" y="32519"/>
                    <a:pt x="173734" y="15255"/>
                    <a:pt x="213453" y="0"/>
                  </a:cubicBezTo>
                  <a:cubicBezTo>
                    <a:pt x="240786" y="51108"/>
                    <a:pt x="277215" y="96781"/>
                    <a:pt x="313781" y="141678"/>
                  </a:cubicBezTo>
                  <a:cubicBezTo>
                    <a:pt x="340977" y="177257"/>
                    <a:pt x="373383" y="208086"/>
                    <a:pt x="405561" y="239052"/>
                  </a:cubicBezTo>
                  <a:cubicBezTo>
                    <a:pt x="449577" y="286461"/>
                    <a:pt x="498987" y="328115"/>
                    <a:pt x="553744" y="362598"/>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1" name="Google Shape;231;p11"/>
            <p:cNvSpPr/>
            <p:nvPr/>
          </p:nvSpPr>
          <p:spPr>
            <a:xfrm>
              <a:off x="1928580" y="8428556"/>
              <a:ext cx="45981" cy="3242"/>
            </a:xfrm>
            <a:custGeom>
              <a:avLst/>
              <a:gdLst/>
              <a:ahLst/>
              <a:cxnLst/>
              <a:rect l="l" t="t" r="r" b="b"/>
              <a:pathLst>
                <a:path w="45981" h="3242" extrusionOk="0">
                  <a:moveTo>
                    <a:pt x="45982" y="137"/>
                  </a:moveTo>
                  <a:cubicBezTo>
                    <a:pt x="45296" y="320"/>
                    <a:pt x="44656" y="502"/>
                    <a:pt x="43970" y="685"/>
                  </a:cubicBezTo>
                  <a:cubicBezTo>
                    <a:pt x="41457" y="1370"/>
                    <a:pt x="38943" y="2101"/>
                    <a:pt x="36474" y="2832"/>
                  </a:cubicBezTo>
                  <a:cubicBezTo>
                    <a:pt x="34738" y="-1553"/>
                    <a:pt x="12478" y="2512"/>
                    <a:pt x="3885" y="3243"/>
                  </a:cubicBezTo>
                  <a:cubicBezTo>
                    <a:pt x="3839" y="3197"/>
                    <a:pt x="3794" y="3197"/>
                    <a:pt x="3794" y="3151"/>
                  </a:cubicBezTo>
                  <a:cubicBezTo>
                    <a:pt x="2651" y="2238"/>
                    <a:pt x="1371" y="1553"/>
                    <a:pt x="0" y="913"/>
                  </a:cubicBezTo>
                  <a:cubicBezTo>
                    <a:pt x="914" y="868"/>
                    <a:pt x="1783" y="822"/>
                    <a:pt x="2651" y="776"/>
                  </a:cubicBezTo>
                  <a:cubicBezTo>
                    <a:pt x="14169" y="2147"/>
                    <a:pt x="26190" y="685"/>
                    <a:pt x="37937" y="0"/>
                  </a:cubicBezTo>
                  <a:cubicBezTo>
                    <a:pt x="40588" y="46"/>
                    <a:pt x="43285" y="91"/>
                    <a:pt x="45982" y="137"/>
                  </a:cubicBezTo>
                  <a:close/>
                </a:path>
              </a:pathLst>
            </a:custGeom>
            <a:solidFill>
              <a:srgbClr val="2843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2" name="Google Shape;232;p11"/>
            <p:cNvSpPr/>
            <p:nvPr/>
          </p:nvSpPr>
          <p:spPr>
            <a:xfrm>
              <a:off x="837314" y="8400611"/>
              <a:ext cx="2285240" cy="2209652"/>
            </a:xfrm>
            <a:custGeom>
              <a:avLst/>
              <a:gdLst/>
              <a:ahLst/>
              <a:cxnLst/>
              <a:rect l="l" t="t" r="r" b="b"/>
              <a:pathLst>
                <a:path w="2285240" h="2209652" extrusionOk="0">
                  <a:moveTo>
                    <a:pt x="2256255" y="796119"/>
                  </a:moveTo>
                  <a:cubicBezTo>
                    <a:pt x="2235778" y="721352"/>
                    <a:pt x="2198207" y="652980"/>
                    <a:pt x="2161412" y="585247"/>
                  </a:cubicBezTo>
                  <a:cubicBezTo>
                    <a:pt x="2140570" y="546151"/>
                    <a:pt x="2114928" y="510069"/>
                    <a:pt x="2088738" y="474444"/>
                  </a:cubicBezTo>
                  <a:cubicBezTo>
                    <a:pt x="2066067" y="436947"/>
                    <a:pt x="2040654" y="400089"/>
                    <a:pt x="2010898" y="367615"/>
                  </a:cubicBezTo>
                  <a:cubicBezTo>
                    <a:pt x="2011721" y="359759"/>
                    <a:pt x="2005459" y="351036"/>
                    <a:pt x="1996820" y="351538"/>
                  </a:cubicBezTo>
                  <a:cubicBezTo>
                    <a:pt x="1962403" y="311255"/>
                    <a:pt x="1922180" y="276589"/>
                    <a:pt x="1878575" y="246399"/>
                  </a:cubicBezTo>
                  <a:cubicBezTo>
                    <a:pt x="1773997" y="162589"/>
                    <a:pt x="1650039" y="107325"/>
                    <a:pt x="1525943" y="58546"/>
                  </a:cubicBezTo>
                  <a:cubicBezTo>
                    <a:pt x="1507066" y="50964"/>
                    <a:pt x="1487686" y="44935"/>
                    <a:pt x="1468444" y="38404"/>
                  </a:cubicBezTo>
                  <a:cubicBezTo>
                    <a:pt x="1438688" y="28082"/>
                    <a:pt x="1409801" y="14243"/>
                    <a:pt x="1378903" y="7712"/>
                  </a:cubicBezTo>
                  <a:cubicBezTo>
                    <a:pt x="1342977" y="4560"/>
                    <a:pt x="1306823" y="4195"/>
                    <a:pt x="1270759" y="4423"/>
                  </a:cubicBezTo>
                  <a:cubicBezTo>
                    <a:pt x="1214814" y="5428"/>
                    <a:pt x="1159051" y="-1286"/>
                    <a:pt x="1103059" y="222"/>
                  </a:cubicBezTo>
                  <a:cubicBezTo>
                    <a:pt x="1066493" y="633"/>
                    <a:pt x="1030476" y="9219"/>
                    <a:pt x="995190" y="17714"/>
                  </a:cubicBezTo>
                  <a:cubicBezTo>
                    <a:pt x="991762" y="18536"/>
                    <a:pt x="989020" y="20911"/>
                    <a:pt x="987374" y="23971"/>
                  </a:cubicBezTo>
                  <a:cubicBezTo>
                    <a:pt x="968725" y="28630"/>
                    <a:pt x="950351" y="34659"/>
                    <a:pt x="932342" y="40733"/>
                  </a:cubicBezTo>
                  <a:cubicBezTo>
                    <a:pt x="931245" y="41145"/>
                    <a:pt x="930103" y="41510"/>
                    <a:pt x="929052" y="41875"/>
                  </a:cubicBezTo>
                  <a:cubicBezTo>
                    <a:pt x="910174" y="45118"/>
                    <a:pt x="891297" y="48544"/>
                    <a:pt x="872512" y="51969"/>
                  </a:cubicBezTo>
                  <a:cubicBezTo>
                    <a:pt x="866935" y="53020"/>
                    <a:pt x="861359" y="53979"/>
                    <a:pt x="855828" y="55075"/>
                  </a:cubicBezTo>
                  <a:cubicBezTo>
                    <a:pt x="849749" y="56308"/>
                    <a:pt x="843625" y="57358"/>
                    <a:pt x="837545" y="58729"/>
                  </a:cubicBezTo>
                  <a:cubicBezTo>
                    <a:pt x="831192" y="60190"/>
                    <a:pt x="824839" y="61606"/>
                    <a:pt x="818486" y="63068"/>
                  </a:cubicBezTo>
                  <a:cubicBezTo>
                    <a:pt x="813321" y="64209"/>
                    <a:pt x="808293" y="65717"/>
                    <a:pt x="803174" y="66995"/>
                  </a:cubicBezTo>
                  <a:cubicBezTo>
                    <a:pt x="780091" y="73024"/>
                    <a:pt x="757283" y="79921"/>
                    <a:pt x="734384" y="86726"/>
                  </a:cubicBezTo>
                  <a:cubicBezTo>
                    <a:pt x="713633" y="92892"/>
                    <a:pt x="692973" y="99378"/>
                    <a:pt x="672496" y="106366"/>
                  </a:cubicBezTo>
                  <a:cubicBezTo>
                    <a:pt x="660247" y="110567"/>
                    <a:pt x="648043" y="114769"/>
                    <a:pt x="635885" y="119063"/>
                  </a:cubicBezTo>
                  <a:cubicBezTo>
                    <a:pt x="625326" y="122762"/>
                    <a:pt x="614905" y="126781"/>
                    <a:pt x="604575" y="131029"/>
                  </a:cubicBezTo>
                  <a:cubicBezTo>
                    <a:pt x="594383" y="135140"/>
                    <a:pt x="584418" y="139661"/>
                    <a:pt x="574500" y="144366"/>
                  </a:cubicBezTo>
                  <a:cubicBezTo>
                    <a:pt x="564079" y="149298"/>
                    <a:pt x="553749" y="154185"/>
                    <a:pt x="543465" y="159301"/>
                  </a:cubicBezTo>
                  <a:cubicBezTo>
                    <a:pt x="543327" y="159392"/>
                    <a:pt x="542870" y="159575"/>
                    <a:pt x="542459" y="159803"/>
                  </a:cubicBezTo>
                  <a:cubicBezTo>
                    <a:pt x="542368" y="159849"/>
                    <a:pt x="542276" y="159894"/>
                    <a:pt x="542185" y="159940"/>
                  </a:cubicBezTo>
                  <a:cubicBezTo>
                    <a:pt x="529707" y="166197"/>
                    <a:pt x="517046" y="172454"/>
                    <a:pt x="504659" y="179351"/>
                  </a:cubicBezTo>
                  <a:cubicBezTo>
                    <a:pt x="501231" y="181269"/>
                    <a:pt x="497666" y="183051"/>
                    <a:pt x="494283" y="185106"/>
                  </a:cubicBezTo>
                  <a:cubicBezTo>
                    <a:pt x="490855" y="187207"/>
                    <a:pt x="487382" y="189308"/>
                    <a:pt x="483954" y="191409"/>
                  </a:cubicBezTo>
                  <a:cubicBezTo>
                    <a:pt x="477235" y="195474"/>
                    <a:pt x="470698" y="199904"/>
                    <a:pt x="464162" y="204243"/>
                  </a:cubicBezTo>
                  <a:cubicBezTo>
                    <a:pt x="451684" y="212464"/>
                    <a:pt x="439663" y="221325"/>
                    <a:pt x="427596" y="230094"/>
                  </a:cubicBezTo>
                  <a:cubicBezTo>
                    <a:pt x="415758" y="238680"/>
                    <a:pt x="404377" y="247815"/>
                    <a:pt x="393087" y="257041"/>
                  </a:cubicBezTo>
                  <a:cubicBezTo>
                    <a:pt x="374896" y="271885"/>
                    <a:pt x="357847" y="288098"/>
                    <a:pt x="340981" y="304404"/>
                  </a:cubicBezTo>
                  <a:cubicBezTo>
                    <a:pt x="324389" y="320435"/>
                    <a:pt x="308392" y="337106"/>
                    <a:pt x="292668" y="353959"/>
                  </a:cubicBezTo>
                  <a:cubicBezTo>
                    <a:pt x="277402" y="370310"/>
                    <a:pt x="263004" y="387437"/>
                    <a:pt x="249475" y="405250"/>
                  </a:cubicBezTo>
                  <a:cubicBezTo>
                    <a:pt x="241613" y="415617"/>
                    <a:pt x="233843" y="426077"/>
                    <a:pt x="226119" y="436536"/>
                  </a:cubicBezTo>
                  <a:cubicBezTo>
                    <a:pt x="219537" y="445488"/>
                    <a:pt x="212863" y="454439"/>
                    <a:pt x="206464" y="463528"/>
                  </a:cubicBezTo>
                  <a:cubicBezTo>
                    <a:pt x="199883" y="472846"/>
                    <a:pt x="193209" y="482117"/>
                    <a:pt x="186902" y="491617"/>
                  </a:cubicBezTo>
                  <a:cubicBezTo>
                    <a:pt x="184342" y="495500"/>
                    <a:pt x="181737" y="499382"/>
                    <a:pt x="179177" y="503310"/>
                  </a:cubicBezTo>
                  <a:cubicBezTo>
                    <a:pt x="178263" y="504680"/>
                    <a:pt x="177303" y="506050"/>
                    <a:pt x="176435" y="507466"/>
                  </a:cubicBezTo>
                  <a:cubicBezTo>
                    <a:pt x="172961" y="513312"/>
                    <a:pt x="169487" y="519112"/>
                    <a:pt x="166013" y="524913"/>
                  </a:cubicBezTo>
                  <a:cubicBezTo>
                    <a:pt x="163362" y="529343"/>
                    <a:pt x="160940" y="533819"/>
                    <a:pt x="158426" y="538386"/>
                  </a:cubicBezTo>
                  <a:cubicBezTo>
                    <a:pt x="155912" y="542999"/>
                    <a:pt x="153307" y="547567"/>
                    <a:pt x="150884" y="552225"/>
                  </a:cubicBezTo>
                  <a:cubicBezTo>
                    <a:pt x="145217" y="563187"/>
                    <a:pt x="139503" y="574148"/>
                    <a:pt x="133927" y="585110"/>
                  </a:cubicBezTo>
                  <a:cubicBezTo>
                    <a:pt x="123231" y="606028"/>
                    <a:pt x="112262" y="626809"/>
                    <a:pt x="102069" y="647956"/>
                  </a:cubicBezTo>
                  <a:cubicBezTo>
                    <a:pt x="97041" y="658369"/>
                    <a:pt x="91922" y="668783"/>
                    <a:pt x="87123" y="679288"/>
                  </a:cubicBezTo>
                  <a:cubicBezTo>
                    <a:pt x="84609" y="684814"/>
                    <a:pt x="81912" y="690295"/>
                    <a:pt x="79535" y="695867"/>
                  </a:cubicBezTo>
                  <a:cubicBezTo>
                    <a:pt x="76930" y="702124"/>
                    <a:pt x="74233" y="708381"/>
                    <a:pt x="71628" y="714639"/>
                  </a:cubicBezTo>
                  <a:cubicBezTo>
                    <a:pt x="69662" y="719297"/>
                    <a:pt x="67926" y="724001"/>
                    <a:pt x="66143" y="728752"/>
                  </a:cubicBezTo>
                  <a:cubicBezTo>
                    <a:pt x="64223" y="733913"/>
                    <a:pt x="62121" y="739028"/>
                    <a:pt x="60430" y="744280"/>
                  </a:cubicBezTo>
                  <a:cubicBezTo>
                    <a:pt x="58236" y="751131"/>
                    <a:pt x="56042" y="758028"/>
                    <a:pt x="53848" y="764925"/>
                  </a:cubicBezTo>
                  <a:cubicBezTo>
                    <a:pt x="52385" y="769537"/>
                    <a:pt x="51197" y="774288"/>
                    <a:pt x="49917" y="778946"/>
                  </a:cubicBezTo>
                  <a:cubicBezTo>
                    <a:pt x="43975" y="800915"/>
                    <a:pt x="38901" y="823112"/>
                    <a:pt x="34285" y="845400"/>
                  </a:cubicBezTo>
                  <a:cubicBezTo>
                    <a:pt x="29760" y="867506"/>
                    <a:pt x="25326" y="889657"/>
                    <a:pt x="21487" y="911900"/>
                  </a:cubicBezTo>
                  <a:cubicBezTo>
                    <a:pt x="19384" y="924141"/>
                    <a:pt x="17282" y="936381"/>
                    <a:pt x="15362" y="948667"/>
                  </a:cubicBezTo>
                  <a:cubicBezTo>
                    <a:pt x="13580" y="960085"/>
                    <a:pt x="11843" y="971503"/>
                    <a:pt x="10517" y="982922"/>
                  </a:cubicBezTo>
                  <a:cubicBezTo>
                    <a:pt x="9146" y="994386"/>
                    <a:pt x="7820" y="1005804"/>
                    <a:pt x="6678" y="1017268"/>
                  </a:cubicBezTo>
                  <a:cubicBezTo>
                    <a:pt x="5535" y="1028686"/>
                    <a:pt x="4667" y="1040150"/>
                    <a:pt x="3798" y="1051614"/>
                  </a:cubicBezTo>
                  <a:cubicBezTo>
                    <a:pt x="2930" y="1063124"/>
                    <a:pt x="2473" y="1074679"/>
                    <a:pt x="1970" y="1086234"/>
                  </a:cubicBezTo>
                  <a:cubicBezTo>
                    <a:pt x="1467" y="1098840"/>
                    <a:pt x="1056" y="1111446"/>
                    <a:pt x="644" y="1124051"/>
                  </a:cubicBezTo>
                  <a:cubicBezTo>
                    <a:pt x="-87" y="1147801"/>
                    <a:pt x="-41" y="1171643"/>
                    <a:pt x="50" y="1195393"/>
                  </a:cubicBezTo>
                  <a:cubicBezTo>
                    <a:pt x="96" y="1206080"/>
                    <a:pt x="507" y="1216859"/>
                    <a:pt x="1147" y="1227501"/>
                  </a:cubicBezTo>
                  <a:cubicBezTo>
                    <a:pt x="1513" y="1233530"/>
                    <a:pt x="1741" y="1239604"/>
                    <a:pt x="2290" y="1245587"/>
                  </a:cubicBezTo>
                  <a:cubicBezTo>
                    <a:pt x="2884" y="1252255"/>
                    <a:pt x="3478" y="1258924"/>
                    <a:pt x="4072" y="1265546"/>
                  </a:cubicBezTo>
                  <a:cubicBezTo>
                    <a:pt x="4987" y="1276188"/>
                    <a:pt x="6358" y="1286784"/>
                    <a:pt x="7729" y="1297380"/>
                  </a:cubicBezTo>
                  <a:cubicBezTo>
                    <a:pt x="9237" y="1308799"/>
                    <a:pt x="10700" y="1320217"/>
                    <a:pt x="12620" y="1331589"/>
                  </a:cubicBezTo>
                  <a:cubicBezTo>
                    <a:pt x="14722" y="1344104"/>
                    <a:pt x="16825" y="1356664"/>
                    <a:pt x="19156" y="1369133"/>
                  </a:cubicBezTo>
                  <a:cubicBezTo>
                    <a:pt x="21030" y="1379272"/>
                    <a:pt x="22995" y="1389411"/>
                    <a:pt x="25281" y="1399505"/>
                  </a:cubicBezTo>
                  <a:cubicBezTo>
                    <a:pt x="26698" y="1405808"/>
                    <a:pt x="27977" y="1412111"/>
                    <a:pt x="29531" y="1418368"/>
                  </a:cubicBezTo>
                  <a:cubicBezTo>
                    <a:pt x="31131" y="1424717"/>
                    <a:pt x="32685" y="1431065"/>
                    <a:pt x="34285" y="1437414"/>
                  </a:cubicBezTo>
                  <a:cubicBezTo>
                    <a:pt x="35748" y="1443169"/>
                    <a:pt x="37530" y="1448832"/>
                    <a:pt x="39130" y="1454587"/>
                  </a:cubicBezTo>
                  <a:cubicBezTo>
                    <a:pt x="40593" y="1459656"/>
                    <a:pt x="42284" y="1464635"/>
                    <a:pt x="43929" y="1469613"/>
                  </a:cubicBezTo>
                  <a:cubicBezTo>
                    <a:pt x="45712" y="1474957"/>
                    <a:pt x="47540" y="1480255"/>
                    <a:pt x="49597" y="1485553"/>
                  </a:cubicBezTo>
                  <a:cubicBezTo>
                    <a:pt x="51425" y="1490257"/>
                    <a:pt x="53116" y="1495053"/>
                    <a:pt x="55173" y="1499712"/>
                  </a:cubicBezTo>
                  <a:cubicBezTo>
                    <a:pt x="57916" y="1505741"/>
                    <a:pt x="60430" y="1511952"/>
                    <a:pt x="63446" y="1517844"/>
                  </a:cubicBezTo>
                  <a:cubicBezTo>
                    <a:pt x="66326" y="1523462"/>
                    <a:pt x="69205" y="1529079"/>
                    <a:pt x="72085" y="1534652"/>
                  </a:cubicBezTo>
                  <a:cubicBezTo>
                    <a:pt x="74919" y="1540224"/>
                    <a:pt x="78210" y="1545522"/>
                    <a:pt x="81272" y="1550957"/>
                  </a:cubicBezTo>
                  <a:cubicBezTo>
                    <a:pt x="83969" y="1555707"/>
                    <a:pt x="86848" y="1560365"/>
                    <a:pt x="89637" y="1565070"/>
                  </a:cubicBezTo>
                  <a:cubicBezTo>
                    <a:pt x="95396" y="1574661"/>
                    <a:pt x="101383" y="1584115"/>
                    <a:pt x="107280" y="1593615"/>
                  </a:cubicBezTo>
                  <a:cubicBezTo>
                    <a:pt x="119712" y="1613620"/>
                    <a:pt x="132099" y="1633625"/>
                    <a:pt x="144851" y="1653401"/>
                  </a:cubicBezTo>
                  <a:cubicBezTo>
                    <a:pt x="148462" y="1658973"/>
                    <a:pt x="152393" y="1664363"/>
                    <a:pt x="156186" y="1669844"/>
                  </a:cubicBezTo>
                  <a:cubicBezTo>
                    <a:pt x="159340" y="1674365"/>
                    <a:pt x="162905" y="1678704"/>
                    <a:pt x="166288" y="1683089"/>
                  </a:cubicBezTo>
                  <a:cubicBezTo>
                    <a:pt x="173052" y="1691904"/>
                    <a:pt x="180457" y="1700307"/>
                    <a:pt x="187816" y="1708666"/>
                  </a:cubicBezTo>
                  <a:cubicBezTo>
                    <a:pt x="203539" y="1726524"/>
                    <a:pt x="219628" y="1744017"/>
                    <a:pt x="235397" y="1761829"/>
                  </a:cubicBezTo>
                  <a:cubicBezTo>
                    <a:pt x="244767" y="1772699"/>
                    <a:pt x="255280" y="1784940"/>
                    <a:pt x="266250" y="1796769"/>
                  </a:cubicBezTo>
                  <a:cubicBezTo>
                    <a:pt x="272146" y="1803163"/>
                    <a:pt x="278179" y="1809466"/>
                    <a:pt x="284258" y="1815677"/>
                  </a:cubicBezTo>
                  <a:cubicBezTo>
                    <a:pt x="289972" y="1821524"/>
                    <a:pt x="295914" y="1827233"/>
                    <a:pt x="301764" y="1832942"/>
                  </a:cubicBezTo>
                  <a:cubicBezTo>
                    <a:pt x="312917" y="1843812"/>
                    <a:pt x="324435" y="1854317"/>
                    <a:pt x="335908" y="1864822"/>
                  </a:cubicBezTo>
                  <a:cubicBezTo>
                    <a:pt x="342215" y="1870576"/>
                    <a:pt x="348569" y="1876331"/>
                    <a:pt x="354968" y="1882086"/>
                  </a:cubicBezTo>
                  <a:cubicBezTo>
                    <a:pt x="357527" y="1884415"/>
                    <a:pt x="360132" y="1886653"/>
                    <a:pt x="362783" y="1888937"/>
                  </a:cubicBezTo>
                  <a:cubicBezTo>
                    <a:pt x="365937" y="1891632"/>
                    <a:pt x="369000" y="1894418"/>
                    <a:pt x="372245" y="1897021"/>
                  </a:cubicBezTo>
                  <a:cubicBezTo>
                    <a:pt x="381615" y="1904649"/>
                    <a:pt x="390985" y="1912139"/>
                    <a:pt x="400538" y="1919584"/>
                  </a:cubicBezTo>
                  <a:cubicBezTo>
                    <a:pt x="409268" y="1926389"/>
                    <a:pt x="418135" y="1933011"/>
                    <a:pt x="426957" y="1939680"/>
                  </a:cubicBezTo>
                  <a:cubicBezTo>
                    <a:pt x="444554" y="1952925"/>
                    <a:pt x="462151" y="1966444"/>
                    <a:pt x="480617" y="1978502"/>
                  </a:cubicBezTo>
                  <a:cubicBezTo>
                    <a:pt x="490216" y="1984759"/>
                    <a:pt x="499860" y="1990879"/>
                    <a:pt x="509778" y="1996588"/>
                  </a:cubicBezTo>
                  <a:cubicBezTo>
                    <a:pt x="519834" y="2002434"/>
                    <a:pt x="529981" y="2008098"/>
                    <a:pt x="540174" y="2013716"/>
                  </a:cubicBezTo>
                  <a:cubicBezTo>
                    <a:pt x="560239" y="2024768"/>
                    <a:pt x="580259" y="2035913"/>
                    <a:pt x="600964" y="2045778"/>
                  </a:cubicBezTo>
                  <a:cubicBezTo>
                    <a:pt x="621807" y="2055735"/>
                    <a:pt x="642924" y="2065052"/>
                    <a:pt x="664040" y="2074369"/>
                  </a:cubicBezTo>
                  <a:cubicBezTo>
                    <a:pt x="685112" y="2083687"/>
                    <a:pt x="706228" y="2092730"/>
                    <a:pt x="727574" y="2101271"/>
                  </a:cubicBezTo>
                  <a:cubicBezTo>
                    <a:pt x="738269" y="2105518"/>
                    <a:pt x="748919" y="2109903"/>
                    <a:pt x="759614" y="2113968"/>
                  </a:cubicBezTo>
                  <a:cubicBezTo>
                    <a:pt x="770447" y="2118033"/>
                    <a:pt x="781234" y="2122189"/>
                    <a:pt x="792204" y="2125660"/>
                  </a:cubicBezTo>
                  <a:cubicBezTo>
                    <a:pt x="814280" y="2132648"/>
                    <a:pt x="836540" y="2139042"/>
                    <a:pt x="858617" y="2146122"/>
                  </a:cubicBezTo>
                  <a:cubicBezTo>
                    <a:pt x="880190" y="2153064"/>
                    <a:pt x="901673" y="2160463"/>
                    <a:pt x="923521" y="2166446"/>
                  </a:cubicBezTo>
                  <a:cubicBezTo>
                    <a:pt x="945735" y="2172521"/>
                    <a:pt x="967994" y="2178230"/>
                    <a:pt x="990528" y="2183117"/>
                  </a:cubicBezTo>
                  <a:cubicBezTo>
                    <a:pt x="1013793" y="2188141"/>
                    <a:pt x="1037195" y="2192480"/>
                    <a:pt x="1060643" y="2196499"/>
                  </a:cubicBezTo>
                  <a:cubicBezTo>
                    <a:pt x="1082857" y="2200290"/>
                    <a:pt x="1105208" y="2203761"/>
                    <a:pt x="1127696" y="2205542"/>
                  </a:cubicBezTo>
                  <a:cubicBezTo>
                    <a:pt x="1174683" y="2209196"/>
                    <a:pt x="1221853" y="2209561"/>
                    <a:pt x="1268977" y="2209653"/>
                  </a:cubicBezTo>
                  <a:cubicBezTo>
                    <a:pt x="1269891" y="2209653"/>
                    <a:pt x="1270851" y="2209653"/>
                    <a:pt x="1271811" y="2209653"/>
                  </a:cubicBezTo>
                  <a:cubicBezTo>
                    <a:pt x="1281821" y="2209653"/>
                    <a:pt x="1291922" y="2209516"/>
                    <a:pt x="1301932" y="2208785"/>
                  </a:cubicBezTo>
                  <a:cubicBezTo>
                    <a:pt x="1314044" y="2207917"/>
                    <a:pt x="1326065" y="2206821"/>
                    <a:pt x="1338132" y="2205497"/>
                  </a:cubicBezTo>
                  <a:cubicBezTo>
                    <a:pt x="1361306" y="2202893"/>
                    <a:pt x="1384388" y="2199605"/>
                    <a:pt x="1407424" y="2196271"/>
                  </a:cubicBezTo>
                  <a:cubicBezTo>
                    <a:pt x="1411767" y="2195631"/>
                    <a:pt x="1415423" y="2193028"/>
                    <a:pt x="1417571" y="2189465"/>
                  </a:cubicBezTo>
                  <a:cubicBezTo>
                    <a:pt x="1420634" y="2190973"/>
                    <a:pt x="1424245" y="2191429"/>
                    <a:pt x="1427673" y="2190653"/>
                  </a:cubicBezTo>
                  <a:cubicBezTo>
                    <a:pt x="1447098" y="2186405"/>
                    <a:pt x="1466478" y="2182112"/>
                    <a:pt x="1485858" y="2177773"/>
                  </a:cubicBezTo>
                  <a:cubicBezTo>
                    <a:pt x="1575582" y="2157129"/>
                    <a:pt x="1663203" y="2127396"/>
                    <a:pt x="1744013" y="2082865"/>
                  </a:cubicBezTo>
                  <a:cubicBezTo>
                    <a:pt x="1831405" y="2041850"/>
                    <a:pt x="1915964" y="1993437"/>
                    <a:pt x="1989050" y="1929906"/>
                  </a:cubicBezTo>
                  <a:cubicBezTo>
                    <a:pt x="2033980" y="1895697"/>
                    <a:pt x="2069495" y="1851485"/>
                    <a:pt x="2094543" y="1801017"/>
                  </a:cubicBezTo>
                  <a:cubicBezTo>
                    <a:pt x="2126949" y="1741505"/>
                    <a:pt x="2159995" y="1682084"/>
                    <a:pt x="2183626" y="1618462"/>
                  </a:cubicBezTo>
                  <a:cubicBezTo>
                    <a:pt x="2226820" y="1512546"/>
                    <a:pt x="2261511" y="1402748"/>
                    <a:pt x="2277235" y="1289205"/>
                  </a:cubicBezTo>
                  <a:cubicBezTo>
                    <a:pt x="2286468" y="1223162"/>
                    <a:pt x="2284959" y="1156433"/>
                    <a:pt x="2285005" y="1089934"/>
                  </a:cubicBezTo>
                  <a:cubicBezTo>
                    <a:pt x="2286833" y="991600"/>
                    <a:pt x="2278103" y="892261"/>
                    <a:pt x="2256255" y="796119"/>
                  </a:cubicBezTo>
                  <a:close/>
                  <a:moveTo>
                    <a:pt x="1226012" y="32010"/>
                  </a:moveTo>
                  <a:cubicBezTo>
                    <a:pt x="1227155" y="32056"/>
                    <a:pt x="1228343" y="32101"/>
                    <a:pt x="1229532" y="32101"/>
                  </a:cubicBezTo>
                  <a:cubicBezTo>
                    <a:pt x="1233828" y="32238"/>
                    <a:pt x="1238170" y="32330"/>
                    <a:pt x="1242512" y="32330"/>
                  </a:cubicBezTo>
                  <a:cubicBezTo>
                    <a:pt x="1244615" y="32375"/>
                    <a:pt x="1246672" y="32421"/>
                    <a:pt x="1248774" y="32421"/>
                  </a:cubicBezTo>
                  <a:cubicBezTo>
                    <a:pt x="1251288" y="32467"/>
                    <a:pt x="1253802" y="32467"/>
                    <a:pt x="1256270" y="32467"/>
                  </a:cubicBezTo>
                  <a:cubicBezTo>
                    <a:pt x="1280952" y="32558"/>
                    <a:pt x="1306046" y="32147"/>
                    <a:pt x="1330042" y="32923"/>
                  </a:cubicBezTo>
                  <a:cubicBezTo>
                    <a:pt x="1354541" y="33837"/>
                    <a:pt x="1379360" y="33654"/>
                    <a:pt x="1402305" y="43657"/>
                  </a:cubicBezTo>
                  <a:cubicBezTo>
                    <a:pt x="1504461" y="80560"/>
                    <a:pt x="1607211" y="117281"/>
                    <a:pt x="1703791" y="167522"/>
                  </a:cubicBezTo>
                  <a:cubicBezTo>
                    <a:pt x="1739671" y="187298"/>
                    <a:pt x="1777105" y="209998"/>
                    <a:pt x="1812620" y="231236"/>
                  </a:cubicBezTo>
                  <a:cubicBezTo>
                    <a:pt x="1866463" y="273026"/>
                    <a:pt x="1924785" y="310296"/>
                    <a:pt x="1969213" y="362774"/>
                  </a:cubicBezTo>
                  <a:cubicBezTo>
                    <a:pt x="1969670" y="363276"/>
                    <a:pt x="1970127" y="363824"/>
                    <a:pt x="1970630" y="364372"/>
                  </a:cubicBezTo>
                  <a:cubicBezTo>
                    <a:pt x="1967476" y="366336"/>
                    <a:pt x="1964322" y="368209"/>
                    <a:pt x="1961168" y="370081"/>
                  </a:cubicBezTo>
                  <a:cubicBezTo>
                    <a:pt x="1960346" y="370630"/>
                    <a:pt x="1959477" y="371132"/>
                    <a:pt x="1958700" y="371543"/>
                  </a:cubicBezTo>
                  <a:cubicBezTo>
                    <a:pt x="1955729" y="373370"/>
                    <a:pt x="1952713" y="375106"/>
                    <a:pt x="1949650" y="376795"/>
                  </a:cubicBezTo>
                  <a:cubicBezTo>
                    <a:pt x="1946131" y="378851"/>
                    <a:pt x="1942566" y="380860"/>
                    <a:pt x="1939046" y="382824"/>
                  </a:cubicBezTo>
                  <a:cubicBezTo>
                    <a:pt x="1935481" y="384834"/>
                    <a:pt x="1931916" y="386752"/>
                    <a:pt x="1928351" y="388670"/>
                  </a:cubicBezTo>
                  <a:cubicBezTo>
                    <a:pt x="1924831" y="390589"/>
                    <a:pt x="1921312" y="392461"/>
                    <a:pt x="1917747" y="394288"/>
                  </a:cubicBezTo>
                  <a:cubicBezTo>
                    <a:pt x="1917518" y="394425"/>
                    <a:pt x="1917290" y="394517"/>
                    <a:pt x="1917107" y="394654"/>
                  </a:cubicBezTo>
                  <a:cubicBezTo>
                    <a:pt x="1913816" y="396389"/>
                    <a:pt x="1910525" y="398079"/>
                    <a:pt x="1907234" y="399723"/>
                  </a:cubicBezTo>
                  <a:cubicBezTo>
                    <a:pt x="1902206" y="402281"/>
                    <a:pt x="1897178" y="404793"/>
                    <a:pt x="1892059" y="407214"/>
                  </a:cubicBezTo>
                  <a:cubicBezTo>
                    <a:pt x="1889819" y="408355"/>
                    <a:pt x="1887580" y="409406"/>
                    <a:pt x="1885340" y="410456"/>
                  </a:cubicBezTo>
                  <a:cubicBezTo>
                    <a:pt x="1872725" y="416485"/>
                    <a:pt x="1859927" y="422240"/>
                    <a:pt x="1847037" y="427675"/>
                  </a:cubicBezTo>
                  <a:cubicBezTo>
                    <a:pt x="1844752" y="428680"/>
                    <a:pt x="1842512" y="429639"/>
                    <a:pt x="1840227" y="430553"/>
                  </a:cubicBezTo>
                  <a:cubicBezTo>
                    <a:pt x="1825189" y="436810"/>
                    <a:pt x="1809969" y="442747"/>
                    <a:pt x="1794611" y="448319"/>
                  </a:cubicBezTo>
                  <a:cubicBezTo>
                    <a:pt x="1790406" y="449872"/>
                    <a:pt x="1786201" y="451379"/>
                    <a:pt x="1782042" y="452978"/>
                  </a:cubicBezTo>
                  <a:cubicBezTo>
                    <a:pt x="1778339" y="454348"/>
                    <a:pt x="1774637" y="455718"/>
                    <a:pt x="1770935" y="457180"/>
                  </a:cubicBezTo>
                  <a:cubicBezTo>
                    <a:pt x="1767004" y="458641"/>
                    <a:pt x="1763073" y="460194"/>
                    <a:pt x="1759142" y="461701"/>
                  </a:cubicBezTo>
                  <a:cubicBezTo>
                    <a:pt x="1753429" y="463939"/>
                    <a:pt x="1747715" y="466132"/>
                    <a:pt x="1742002" y="468370"/>
                  </a:cubicBezTo>
                  <a:cubicBezTo>
                    <a:pt x="1736243" y="470608"/>
                    <a:pt x="1730438" y="472891"/>
                    <a:pt x="1724679" y="475084"/>
                  </a:cubicBezTo>
                  <a:cubicBezTo>
                    <a:pt x="1716543" y="478235"/>
                    <a:pt x="1708316" y="481387"/>
                    <a:pt x="1700134" y="484447"/>
                  </a:cubicBezTo>
                  <a:cubicBezTo>
                    <a:pt x="1687519" y="465401"/>
                    <a:pt x="1674218" y="446812"/>
                    <a:pt x="1660186" y="428726"/>
                  </a:cubicBezTo>
                  <a:cubicBezTo>
                    <a:pt x="1629425" y="381363"/>
                    <a:pt x="1591808" y="339663"/>
                    <a:pt x="1552225" y="299562"/>
                  </a:cubicBezTo>
                  <a:cubicBezTo>
                    <a:pt x="1515659" y="256949"/>
                    <a:pt x="1475803" y="216209"/>
                    <a:pt x="1431741" y="180676"/>
                  </a:cubicBezTo>
                  <a:cubicBezTo>
                    <a:pt x="1393072" y="143954"/>
                    <a:pt x="1351250" y="109517"/>
                    <a:pt x="1305863" y="81291"/>
                  </a:cubicBezTo>
                  <a:cubicBezTo>
                    <a:pt x="1305771" y="81245"/>
                    <a:pt x="1305726" y="81200"/>
                    <a:pt x="1305634" y="81108"/>
                  </a:cubicBezTo>
                  <a:cubicBezTo>
                    <a:pt x="1305543" y="81017"/>
                    <a:pt x="1305451" y="80926"/>
                    <a:pt x="1305314" y="80880"/>
                  </a:cubicBezTo>
                  <a:cubicBezTo>
                    <a:pt x="1303212" y="79419"/>
                    <a:pt x="1297498" y="75856"/>
                    <a:pt x="1289545" y="71197"/>
                  </a:cubicBezTo>
                  <a:cubicBezTo>
                    <a:pt x="1288677" y="70695"/>
                    <a:pt x="1287763" y="70147"/>
                    <a:pt x="1286848" y="69599"/>
                  </a:cubicBezTo>
                  <a:cubicBezTo>
                    <a:pt x="1284517" y="68229"/>
                    <a:pt x="1282049" y="66767"/>
                    <a:pt x="1279444" y="65260"/>
                  </a:cubicBezTo>
                  <a:cubicBezTo>
                    <a:pt x="1278941" y="64986"/>
                    <a:pt x="1278393" y="64666"/>
                    <a:pt x="1277844" y="64346"/>
                  </a:cubicBezTo>
                  <a:cubicBezTo>
                    <a:pt x="1277296" y="64027"/>
                    <a:pt x="1276747" y="63707"/>
                    <a:pt x="1276244" y="63433"/>
                  </a:cubicBezTo>
                  <a:cubicBezTo>
                    <a:pt x="1275193" y="62794"/>
                    <a:pt x="1274050" y="62154"/>
                    <a:pt x="1272953" y="61560"/>
                  </a:cubicBezTo>
                  <a:cubicBezTo>
                    <a:pt x="1272039" y="61058"/>
                    <a:pt x="1271079" y="60510"/>
                    <a:pt x="1270120" y="59962"/>
                  </a:cubicBezTo>
                  <a:cubicBezTo>
                    <a:pt x="1269388" y="59551"/>
                    <a:pt x="1268611" y="59094"/>
                    <a:pt x="1267880" y="58683"/>
                  </a:cubicBezTo>
                  <a:cubicBezTo>
                    <a:pt x="1261481" y="55120"/>
                    <a:pt x="1254716" y="51421"/>
                    <a:pt x="1247906" y="47858"/>
                  </a:cubicBezTo>
                  <a:cubicBezTo>
                    <a:pt x="1246672" y="47219"/>
                    <a:pt x="1245438" y="46580"/>
                    <a:pt x="1244204" y="45895"/>
                  </a:cubicBezTo>
                  <a:cubicBezTo>
                    <a:pt x="1243609" y="45575"/>
                    <a:pt x="1242969" y="45255"/>
                    <a:pt x="1242329" y="44935"/>
                  </a:cubicBezTo>
                  <a:cubicBezTo>
                    <a:pt x="1241278" y="44433"/>
                    <a:pt x="1240273" y="43885"/>
                    <a:pt x="1239221" y="43383"/>
                  </a:cubicBezTo>
                  <a:cubicBezTo>
                    <a:pt x="1238399" y="42926"/>
                    <a:pt x="1237576" y="42515"/>
                    <a:pt x="1236753" y="42104"/>
                  </a:cubicBezTo>
                  <a:cubicBezTo>
                    <a:pt x="1235976" y="41738"/>
                    <a:pt x="1235153" y="41327"/>
                    <a:pt x="1234376" y="40916"/>
                  </a:cubicBezTo>
                  <a:cubicBezTo>
                    <a:pt x="1233599" y="40505"/>
                    <a:pt x="1232777" y="40140"/>
                    <a:pt x="1232000" y="39729"/>
                  </a:cubicBezTo>
                  <a:cubicBezTo>
                    <a:pt x="1231223" y="39363"/>
                    <a:pt x="1230400" y="38952"/>
                    <a:pt x="1229623" y="38587"/>
                  </a:cubicBezTo>
                  <a:cubicBezTo>
                    <a:pt x="1228023" y="37810"/>
                    <a:pt x="1226469" y="37080"/>
                    <a:pt x="1224961" y="36349"/>
                  </a:cubicBezTo>
                  <a:cubicBezTo>
                    <a:pt x="1224184" y="35983"/>
                    <a:pt x="1223407" y="35618"/>
                    <a:pt x="1222630" y="35253"/>
                  </a:cubicBezTo>
                  <a:cubicBezTo>
                    <a:pt x="1221121" y="34568"/>
                    <a:pt x="1219613" y="33883"/>
                    <a:pt x="1218105" y="33243"/>
                  </a:cubicBezTo>
                  <a:cubicBezTo>
                    <a:pt x="1217373" y="32923"/>
                    <a:pt x="1216642" y="32604"/>
                    <a:pt x="1215911" y="32284"/>
                  </a:cubicBezTo>
                  <a:cubicBezTo>
                    <a:pt x="1215179" y="31964"/>
                    <a:pt x="1214494" y="31690"/>
                    <a:pt x="1213808" y="31371"/>
                  </a:cubicBezTo>
                  <a:cubicBezTo>
                    <a:pt x="1217739" y="31736"/>
                    <a:pt x="1221853" y="31919"/>
                    <a:pt x="1226012" y="32010"/>
                  </a:cubicBezTo>
                  <a:close/>
                  <a:moveTo>
                    <a:pt x="1204712" y="614341"/>
                  </a:moveTo>
                  <a:cubicBezTo>
                    <a:pt x="1206129" y="614432"/>
                    <a:pt x="1207546" y="614432"/>
                    <a:pt x="1208963" y="614432"/>
                  </a:cubicBezTo>
                  <a:cubicBezTo>
                    <a:pt x="1211477" y="614523"/>
                    <a:pt x="1213991" y="614523"/>
                    <a:pt x="1216551" y="614523"/>
                  </a:cubicBezTo>
                  <a:cubicBezTo>
                    <a:pt x="1217145" y="614523"/>
                    <a:pt x="1217693" y="614523"/>
                    <a:pt x="1218287" y="614523"/>
                  </a:cubicBezTo>
                  <a:cubicBezTo>
                    <a:pt x="1321175" y="615026"/>
                    <a:pt x="1422462" y="596071"/>
                    <a:pt x="1521921" y="570403"/>
                  </a:cubicBezTo>
                  <a:cubicBezTo>
                    <a:pt x="1570371" y="556199"/>
                    <a:pt x="1617998" y="539711"/>
                    <a:pt x="1666631" y="526055"/>
                  </a:cubicBezTo>
                  <a:cubicBezTo>
                    <a:pt x="1674172" y="523451"/>
                    <a:pt x="1681668" y="520802"/>
                    <a:pt x="1689164" y="518108"/>
                  </a:cubicBezTo>
                  <a:cubicBezTo>
                    <a:pt x="1690764" y="520528"/>
                    <a:pt x="1692272" y="522995"/>
                    <a:pt x="1693826" y="525461"/>
                  </a:cubicBezTo>
                  <a:cubicBezTo>
                    <a:pt x="1694649" y="526740"/>
                    <a:pt x="1695426" y="528064"/>
                    <a:pt x="1696203" y="529343"/>
                  </a:cubicBezTo>
                  <a:cubicBezTo>
                    <a:pt x="1697254" y="531033"/>
                    <a:pt x="1698260" y="532723"/>
                    <a:pt x="1699266" y="534413"/>
                  </a:cubicBezTo>
                  <a:cubicBezTo>
                    <a:pt x="1700728" y="536879"/>
                    <a:pt x="1702145" y="539346"/>
                    <a:pt x="1703562" y="541812"/>
                  </a:cubicBezTo>
                  <a:cubicBezTo>
                    <a:pt x="1704979" y="544278"/>
                    <a:pt x="1706396" y="546745"/>
                    <a:pt x="1707767" y="549302"/>
                  </a:cubicBezTo>
                  <a:cubicBezTo>
                    <a:pt x="1753794" y="631377"/>
                    <a:pt x="1788212" y="719708"/>
                    <a:pt x="1822127" y="807400"/>
                  </a:cubicBezTo>
                  <a:cubicBezTo>
                    <a:pt x="1848089" y="899431"/>
                    <a:pt x="1868108" y="993198"/>
                    <a:pt x="1883283" y="1087696"/>
                  </a:cubicBezTo>
                  <a:cubicBezTo>
                    <a:pt x="1883740" y="1090573"/>
                    <a:pt x="1884197" y="1093496"/>
                    <a:pt x="1884654" y="1096373"/>
                  </a:cubicBezTo>
                  <a:cubicBezTo>
                    <a:pt x="1885020" y="1098611"/>
                    <a:pt x="1885340" y="1100804"/>
                    <a:pt x="1885660" y="1103042"/>
                  </a:cubicBezTo>
                  <a:cubicBezTo>
                    <a:pt x="1886026" y="1105417"/>
                    <a:pt x="1886346" y="1107746"/>
                    <a:pt x="1886666" y="1110121"/>
                  </a:cubicBezTo>
                  <a:cubicBezTo>
                    <a:pt x="1887077" y="1112998"/>
                    <a:pt x="1887443" y="1115876"/>
                    <a:pt x="1887808" y="1118753"/>
                  </a:cubicBezTo>
                  <a:cubicBezTo>
                    <a:pt x="1887854" y="1118936"/>
                    <a:pt x="1887854" y="1119073"/>
                    <a:pt x="1887854" y="1119256"/>
                  </a:cubicBezTo>
                  <a:cubicBezTo>
                    <a:pt x="1888311" y="1122681"/>
                    <a:pt x="1888722" y="1126061"/>
                    <a:pt x="1889088" y="1129486"/>
                  </a:cubicBezTo>
                  <a:cubicBezTo>
                    <a:pt x="1875056" y="1129167"/>
                    <a:pt x="1860978" y="1128893"/>
                    <a:pt x="1846946" y="1128573"/>
                  </a:cubicBezTo>
                  <a:cubicBezTo>
                    <a:pt x="1840273" y="1128436"/>
                    <a:pt x="1833645" y="1128299"/>
                    <a:pt x="1827018" y="1128116"/>
                  </a:cubicBezTo>
                  <a:cubicBezTo>
                    <a:pt x="1820344" y="1127979"/>
                    <a:pt x="1813762" y="1127797"/>
                    <a:pt x="1807089" y="1127659"/>
                  </a:cubicBezTo>
                  <a:cubicBezTo>
                    <a:pt x="1767187" y="1126746"/>
                    <a:pt x="1727330" y="1125650"/>
                    <a:pt x="1687473" y="1124188"/>
                  </a:cubicBezTo>
                  <a:cubicBezTo>
                    <a:pt x="1675178" y="1123732"/>
                    <a:pt x="1662883" y="1123275"/>
                    <a:pt x="1650542" y="1122727"/>
                  </a:cubicBezTo>
                  <a:cubicBezTo>
                    <a:pt x="1649079" y="1122681"/>
                    <a:pt x="1647662" y="1122635"/>
                    <a:pt x="1646154" y="1122544"/>
                  </a:cubicBezTo>
                  <a:cubicBezTo>
                    <a:pt x="1636281" y="1122087"/>
                    <a:pt x="1626362" y="1121676"/>
                    <a:pt x="1616490" y="1121174"/>
                  </a:cubicBezTo>
                  <a:cubicBezTo>
                    <a:pt x="1600355" y="1120397"/>
                    <a:pt x="1584175" y="1119575"/>
                    <a:pt x="1568040" y="1118616"/>
                  </a:cubicBezTo>
                  <a:cubicBezTo>
                    <a:pt x="1450481" y="1114369"/>
                    <a:pt x="1333196" y="1100256"/>
                    <a:pt x="1215682" y="1095049"/>
                  </a:cubicBezTo>
                  <a:cubicBezTo>
                    <a:pt x="1209237" y="1095003"/>
                    <a:pt x="1202793" y="1095003"/>
                    <a:pt x="1196348" y="1094958"/>
                  </a:cubicBezTo>
                  <a:cubicBezTo>
                    <a:pt x="1196759" y="1081438"/>
                    <a:pt x="1197125" y="1067919"/>
                    <a:pt x="1197491" y="1054400"/>
                  </a:cubicBezTo>
                  <a:cubicBezTo>
                    <a:pt x="1197811" y="1043941"/>
                    <a:pt x="1198085" y="1033482"/>
                    <a:pt x="1198359" y="1023023"/>
                  </a:cubicBezTo>
                  <a:cubicBezTo>
                    <a:pt x="1199273" y="988220"/>
                    <a:pt x="1200096" y="953371"/>
                    <a:pt x="1200873" y="918523"/>
                  </a:cubicBezTo>
                  <a:cubicBezTo>
                    <a:pt x="1201193" y="904410"/>
                    <a:pt x="1201467" y="890343"/>
                    <a:pt x="1201741" y="876230"/>
                  </a:cubicBezTo>
                  <a:cubicBezTo>
                    <a:pt x="1202061" y="860153"/>
                    <a:pt x="1202336" y="844030"/>
                    <a:pt x="1202610" y="827908"/>
                  </a:cubicBezTo>
                  <a:cubicBezTo>
                    <a:pt x="1202793" y="818179"/>
                    <a:pt x="1202930" y="808451"/>
                    <a:pt x="1203113" y="798723"/>
                  </a:cubicBezTo>
                  <a:cubicBezTo>
                    <a:pt x="1203295" y="786756"/>
                    <a:pt x="1203478" y="774836"/>
                    <a:pt x="1203615" y="762869"/>
                  </a:cubicBezTo>
                  <a:cubicBezTo>
                    <a:pt x="1203753" y="754328"/>
                    <a:pt x="1203844" y="745742"/>
                    <a:pt x="1203981" y="737201"/>
                  </a:cubicBezTo>
                  <a:cubicBezTo>
                    <a:pt x="1204164" y="721672"/>
                    <a:pt x="1204347" y="706143"/>
                    <a:pt x="1204484" y="690569"/>
                  </a:cubicBezTo>
                  <a:cubicBezTo>
                    <a:pt x="1204712" y="671295"/>
                    <a:pt x="1204849" y="652021"/>
                    <a:pt x="1204987" y="632747"/>
                  </a:cubicBezTo>
                  <a:cubicBezTo>
                    <a:pt x="1204849" y="626672"/>
                    <a:pt x="1204804" y="620507"/>
                    <a:pt x="1204712" y="614341"/>
                  </a:cubicBezTo>
                  <a:close/>
                  <a:moveTo>
                    <a:pt x="1193514" y="41053"/>
                  </a:moveTo>
                  <a:cubicBezTo>
                    <a:pt x="1195114" y="42058"/>
                    <a:pt x="1196759" y="43017"/>
                    <a:pt x="1198359" y="43976"/>
                  </a:cubicBezTo>
                  <a:cubicBezTo>
                    <a:pt x="1209740" y="50645"/>
                    <a:pt x="1221533" y="56491"/>
                    <a:pt x="1232914" y="63159"/>
                  </a:cubicBezTo>
                  <a:cubicBezTo>
                    <a:pt x="1267057" y="82981"/>
                    <a:pt x="1298275" y="103305"/>
                    <a:pt x="1330407" y="127466"/>
                  </a:cubicBezTo>
                  <a:cubicBezTo>
                    <a:pt x="1360894" y="149618"/>
                    <a:pt x="1386125" y="173779"/>
                    <a:pt x="1414143" y="199904"/>
                  </a:cubicBezTo>
                  <a:cubicBezTo>
                    <a:pt x="1461770" y="238543"/>
                    <a:pt x="1502176" y="283668"/>
                    <a:pt x="1542946" y="329387"/>
                  </a:cubicBezTo>
                  <a:cubicBezTo>
                    <a:pt x="1575353" y="362363"/>
                    <a:pt x="1606114" y="397029"/>
                    <a:pt x="1631390" y="435851"/>
                  </a:cubicBezTo>
                  <a:cubicBezTo>
                    <a:pt x="1645194" y="455307"/>
                    <a:pt x="1659455" y="474536"/>
                    <a:pt x="1673121" y="494129"/>
                  </a:cubicBezTo>
                  <a:cubicBezTo>
                    <a:pt x="1669876" y="495271"/>
                    <a:pt x="1666631" y="496413"/>
                    <a:pt x="1663340" y="497509"/>
                  </a:cubicBezTo>
                  <a:cubicBezTo>
                    <a:pt x="1653558" y="500798"/>
                    <a:pt x="1643731" y="503995"/>
                    <a:pt x="1633813" y="506918"/>
                  </a:cubicBezTo>
                  <a:cubicBezTo>
                    <a:pt x="1579741" y="520391"/>
                    <a:pt x="1528274" y="542588"/>
                    <a:pt x="1473563" y="553824"/>
                  </a:cubicBezTo>
                  <a:cubicBezTo>
                    <a:pt x="1392707" y="571728"/>
                    <a:pt x="1309885" y="586343"/>
                    <a:pt x="1227063" y="586343"/>
                  </a:cubicBezTo>
                  <a:cubicBezTo>
                    <a:pt x="1223270" y="586343"/>
                    <a:pt x="1219430" y="586297"/>
                    <a:pt x="1215636" y="586252"/>
                  </a:cubicBezTo>
                  <a:cubicBezTo>
                    <a:pt x="1211843" y="586206"/>
                    <a:pt x="1208049" y="586115"/>
                    <a:pt x="1204255" y="585978"/>
                  </a:cubicBezTo>
                  <a:cubicBezTo>
                    <a:pt x="1204255" y="585795"/>
                    <a:pt x="1204255" y="585612"/>
                    <a:pt x="1204255" y="585475"/>
                  </a:cubicBezTo>
                  <a:cubicBezTo>
                    <a:pt x="1204118" y="577939"/>
                    <a:pt x="1203981" y="570358"/>
                    <a:pt x="1203844" y="562776"/>
                  </a:cubicBezTo>
                  <a:cubicBezTo>
                    <a:pt x="1203707" y="555057"/>
                    <a:pt x="1203570" y="547293"/>
                    <a:pt x="1203387" y="539574"/>
                  </a:cubicBezTo>
                  <a:cubicBezTo>
                    <a:pt x="1202061" y="472937"/>
                    <a:pt x="1200370" y="406300"/>
                    <a:pt x="1199273" y="339618"/>
                  </a:cubicBezTo>
                  <a:cubicBezTo>
                    <a:pt x="1199182" y="332904"/>
                    <a:pt x="1199045" y="326144"/>
                    <a:pt x="1198953" y="319384"/>
                  </a:cubicBezTo>
                  <a:cubicBezTo>
                    <a:pt x="1198862" y="314315"/>
                    <a:pt x="1198816" y="309245"/>
                    <a:pt x="1198770" y="304221"/>
                  </a:cubicBezTo>
                  <a:cubicBezTo>
                    <a:pt x="1198679" y="297553"/>
                    <a:pt x="1198588" y="290976"/>
                    <a:pt x="1198542" y="284308"/>
                  </a:cubicBezTo>
                  <a:cubicBezTo>
                    <a:pt x="1198450" y="276589"/>
                    <a:pt x="1198359" y="268870"/>
                    <a:pt x="1198313" y="261106"/>
                  </a:cubicBezTo>
                  <a:cubicBezTo>
                    <a:pt x="1198268" y="253387"/>
                    <a:pt x="1198222" y="245668"/>
                    <a:pt x="1198176" y="237904"/>
                  </a:cubicBezTo>
                  <a:cubicBezTo>
                    <a:pt x="1198039" y="209952"/>
                    <a:pt x="1198131" y="182000"/>
                    <a:pt x="1198496" y="154003"/>
                  </a:cubicBezTo>
                  <a:cubicBezTo>
                    <a:pt x="1197948" y="119337"/>
                    <a:pt x="1196759" y="84625"/>
                    <a:pt x="1194245" y="50005"/>
                  </a:cubicBezTo>
                  <a:cubicBezTo>
                    <a:pt x="1193925" y="47630"/>
                    <a:pt x="1193743" y="45209"/>
                    <a:pt x="1193605" y="42743"/>
                  </a:cubicBezTo>
                  <a:cubicBezTo>
                    <a:pt x="1193560" y="42241"/>
                    <a:pt x="1193560" y="41693"/>
                    <a:pt x="1193514" y="41053"/>
                  </a:cubicBezTo>
                  <a:lnTo>
                    <a:pt x="1193514" y="41053"/>
                  </a:lnTo>
                  <a:close/>
                  <a:moveTo>
                    <a:pt x="1185835" y="1387950"/>
                  </a:moveTo>
                  <a:cubicBezTo>
                    <a:pt x="1186429" y="1373380"/>
                    <a:pt x="1187024" y="1358856"/>
                    <a:pt x="1187618" y="1344287"/>
                  </a:cubicBezTo>
                  <a:cubicBezTo>
                    <a:pt x="1187984" y="1334741"/>
                    <a:pt x="1188395" y="1325241"/>
                    <a:pt x="1188761" y="1315695"/>
                  </a:cubicBezTo>
                  <a:cubicBezTo>
                    <a:pt x="1189629" y="1294046"/>
                    <a:pt x="1190406" y="1272352"/>
                    <a:pt x="1191183" y="1250657"/>
                  </a:cubicBezTo>
                  <a:cubicBezTo>
                    <a:pt x="1191914" y="1230378"/>
                    <a:pt x="1192600" y="1210099"/>
                    <a:pt x="1193285" y="1189866"/>
                  </a:cubicBezTo>
                  <a:cubicBezTo>
                    <a:pt x="1193331" y="1188450"/>
                    <a:pt x="1193377" y="1187034"/>
                    <a:pt x="1193423" y="1185664"/>
                  </a:cubicBezTo>
                  <a:cubicBezTo>
                    <a:pt x="1194063" y="1166847"/>
                    <a:pt x="1194657" y="1148030"/>
                    <a:pt x="1195251" y="1129212"/>
                  </a:cubicBezTo>
                  <a:cubicBezTo>
                    <a:pt x="1195342" y="1127294"/>
                    <a:pt x="1195388" y="1125376"/>
                    <a:pt x="1195434" y="1123458"/>
                  </a:cubicBezTo>
                  <a:cubicBezTo>
                    <a:pt x="1201330" y="1123503"/>
                    <a:pt x="1207181" y="1123595"/>
                    <a:pt x="1213077" y="1123686"/>
                  </a:cubicBezTo>
                  <a:cubicBezTo>
                    <a:pt x="1223727" y="1123823"/>
                    <a:pt x="1234331" y="1124006"/>
                    <a:pt x="1244981" y="1124188"/>
                  </a:cubicBezTo>
                  <a:cubicBezTo>
                    <a:pt x="1393347" y="1135789"/>
                    <a:pt x="1543769" y="1147208"/>
                    <a:pt x="1692775" y="1152643"/>
                  </a:cubicBezTo>
                  <a:cubicBezTo>
                    <a:pt x="1697986" y="1152825"/>
                    <a:pt x="1703196" y="1153008"/>
                    <a:pt x="1708407" y="1153191"/>
                  </a:cubicBezTo>
                  <a:cubicBezTo>
                    <a:pt x="1713618" y="1153373"/>
                    <a:pt x="1718828" y="1153556"/>
                    <a:pt x="1724039" y="1153693"/>
                  </a:cubicBezTo>
                  <a:cubicBezTo>
                    <a:pt x="1750229" y="1154561"/>
                    <a:pt x="1776374" y="1155200"/>
                    <a:pt x="1802564" y="1155794"/>
                  </a:cubicBezTo>
                  <a:cubicBezTo>
                    <a:pt x="1811523" y="1156022"/>
                    <a:pt x="1820481" y="1156159"/>
                    <a:pt x="1829486" y="1156388"/>
                  </a:cubicBezTo>
                  <a:cubicBezTo>
                    <a:pt x="1850283" y="1156799"/>
                    <a:pt x="1871034" y="1157164"/>
                    <a:pt x="1891831" y="1157575"/>
                  </a:cubicBezTo>
                  <a:cubicBezTo>
                    <a:pt x="1895121" y="1197996"/>
                    <a:pt x="1895579" y="1238645"/>
                    <a:pt x="1893156" y="1279248"/>
                  </a:cubicBezTo>
                  <a:cubicBezTo>
                    <a:pt x="1888402" y="1347484"/>
                    <a:pt x="1872039" y="1411197"/>
                    <a:pt x="1857824" y="1478793"/>
                  </a:cubicBezTo>
                  <a:cubicBezTo>
                    <a:pt x="1838079" y="1574250"/>
                    <a:pt x="1797719" y="1662627"/>
                    <a:pt x="1749361" y="1747031"/>
                  </a:cubicBezTo>
                  <a:cubicBezTo>
                    <a:pt x="1747944" y="1749863"/>
                    <a:pt x="1746573" y="1752649"/>
                    <a:pt x="1745110" y="1755435"/>
                  </a:cubicBezTo>
                  <a:cubicBezTo>
                    <a:pt x="1744242" y="1757125"/>
                    <a:pt x="1743373" y="1758860"/>
                    <a:pt x="1742459" y="1760505"/>
                  </a:cubicBezTo>
                  <a:cubicBezTo>
                    <a:pt x="1741453" y="1762377"/>
                    <a:pt x="1740448" y="1764204"/>
                    <a:pt x="1739442" y="1766077"/>
                  </a:cubicBezTo>
                  <a:cubicBezTo>
                    <a:pt x="1738620" y="1767630"/>
                    <a:pt x="1737751" y="1769137"/>
                    <a:pt x="1736883" y="1770644"/>
                  </a:cubicBezTo>
                  <a:cubicBezTo>
                    <a:pt x="1729067" y="1766899"/>
                    <a:pt x="1721159" y="1763245"/>
                    <a:pt x="1713252" y="1759728"/>
                  </a:cubicBezTo>
                  <a:cubicBezTo>
                    <a:pt x="1710647" y="1758541"/>
                    <a:pt x="1708041" y="1757399"/>
                    <a:pt x="1705390" y="1756303"/>
                  </a:cubicBezTo>
                  <a:cubicBezTo>
                    <a:pt x="1705299" y="1756257"/>
                    <a:pt x="1705207" y="1756211"/>
                    <a:pt x="1705162" y="1756211"/>
                  </a:cubicBezTo>
                  <a:cubicBezTo>
                    <a:pt x="1702602" y="1755069"/>
                    <a:pt x="1700043" y="1753973"/>
                    <a:pt x="1697483" y="1752923"/>
                  </a:cubicBezTo>
                  <a:cubicBezTo>
                    <a:pt x="1694878" y="1751781"/>
                    <a:pt x="1692181" y="1750685"/>
                    <a:pt x="1689576" y="1749634"/>
                  </a:cubicBezTo>
                  <a:cubicBezTo>
                    <a:pt x="1684228" y="1747442"/>
                    <a:pt x="1678834" y="1745295"/>
                    <a:pt x="1673441" y="1743240"/>
                  </a:cubicBezTo>
                  <a:cubicBezTo>
                    <a:pt x="1612879" y="1723098"/>
                    <a:pt x="1551082" y="1706291"/>
                    <a:pt x="1489240" y="1690899"/>
                  </a:cubicBezTo>
                  <a:cubicBezTo>
                    <a:pt x="1421365" y="1677243"/>
                    <a:pt x="1354084" y="1660846"/>
                    <a:pt x="1285431" y="1651392"/>
                  </a:cubicBezTo>
                  <a:cubicBezTo>
                    <a:pt x="1253345" y="1645226"/>
                    <a:pt x="1220847" y="1640796"/>
                    <a:pt x="1188166" y="1640841"/>
                  </a:cubicBezTo>
                  <a:cubicBezTo>
                    <a:pt x="1183550" y="1640887"/>
                    <a:pt x="1178979" y="1640887"/>
                    <a:pt x="1174363" y="1640887"/>
                  </a:cubicBezTo>
                  <a:cubicBezTo>
                    <a:pt x="1174911" y="1629651"/>
                    <a:pt x="1175505" y="1618370"/>
                    <a:pt x="1176054" y="1607135"/>
                  </a:cubicBezTo>
                  <a:cubicBezTo>
                    <a:pt x="1176922" y="1589870"/>
                    <a:pt x="1177745" y="1572652"/>
                    <a:pt x="1178568" y="1555387"/>
                  </a:cubicBezTo>
                  <a:cubicBezTo>
                    <a:pt x="1180305" y="1518849"/>
                    <a:pt x="1181950" y="1482356"/>
                    <a:pt x="1183596" y="1445818"/>
                  </a:cubicBezTo>
                  <a:cubicBezTo>
                    <a:pt x="1184236" y="1426407"/>
                    <a:pt x="1185058" y="1407178"/>
                    <a:pt x="1185835" y="1387950"/>
                  </a:cubicBezTo>
                  <a:close/>
                  <a:moveTo>
                    <a:pt x="1173403" y="914138"/>
                  </a:moveTo>
                  <a:cubicBezTo>
                    <a:pt x="1173083" y="927749"/>
                    <a:pt x="1172763" y="941405"/>
                    <a:pt x="1172397" y="955016"/>
                  </a:cubicBezTo>
                  <a:cubicBezTo>
                    <a:pt x="1172077" y="967987"/>
                    <a:pt x="1171757" y="980958"/>
                    <a:pt x="1171392" y="993975"/>
                  </a:cubicBezTo>
                  <a:cubicBezTo>
                    <a:pt x="1170798" y="1016765"/>
                    <a:pt x="1170158" y="1039556"/>
                    <a:pt x="1169518" y="1062347"/>
                  </a:cubicBezTo>
                  <a:cubicBezTo>
                    <a:pt x="1169198" y="1073217"/>
                    <a:pt x="1168924" y="1084087"/>
                    <a:pt x="1168604" y="1094912"/>
                  </a:cubicBezTo>
                  <a:cubicBezTo>
                    <a:pt x="1144287" y="1094821"/>
                    <a:pt x="1119971" y="1094729"/>
                    <a:pt x="1095655" y="1094592"/>
                  </a:cubicBezTo>
                  <a:cubicBezTo>
                    <a:pt x="1065854" y="1094455"/>
                    <a:pt x="1036098" y="1094273"/>
                    <a:pt x="1006297" y="1094090"/>
                  </a:cubicBezTo>
                  <a:cubicBezTo>
                    <a:pt x="988654" y="1093999"/>
                    <a:pt x="971057" y="1093861"/>
                    <a:pt x="953414" y="1093724"/>
                  </a:cubicBezTo>
                  <a:cubicBezTo>
                    <a:pt x="938604" y="1093633"/>
                    <a:pt x="923795" y="1093496"/>
                    <a:pt x="908986" y="1093359"/>
                  </a:cubicBezTo>
                  <a:cubicBezTo>
                    <a:pt x="894497" y="1093268"/>
                    <a:pt x="880008" y="1093085"/>
                    <a:pt x="865473" y="1092902"/>
                  </a:cubicBezTo>
                  <a:cubicBezTo>
                    <a:pt x="853360" y="1092765"/>
                    <a:pt x="841202" y="1092628"/>
                    <a:pt x="829044" y="1092446"/>
                  </a:cubicBezTo>
                  <a:cubicBezTo>
                    <a:pt x="816017" y="1092263"/>
                    <a:pt x="802991" y="1092080"/>
                    <a:pt x="789964" y="1091898"/>
                  </a:cubicBezTo>
                  <a:cubicBezTo>
                    <a:pt x="771910" y="1091669"/>
                    <a:pt x="753901" y="1091349"/>
                    <a:pt x="735892" y="1091030"/>
                  </a:cubicBezTo>
                  <a:cubicBezTo>
                    <a:pt x="665137" y="1089660"/>
                    <a:pt x="594474" y="1087787"/>
                    <a:pt x="523856" y="1093907"/>
                  </a:cubicBezTo>
                  <a:cubicBezTo>
                    <a:pt x="519651" y="1094090"/>
                    <a:pt x="515400" y="1094273"/>
                    <a:pt x="511195" y="1094455"/>
                  </a:cubicBezTo>
                  <a:cubicBezTo>
                    <a:pt x="511287" y="1093679"/>
                    <a:pt x="511378" y="1092857"/>
                    <a:pt x="511515" y="1092080"/>
                  </a:cubicBezTo>
                  <a:cubicBezTo>
                    <a:pt x="511972" y="1088107"/>
                    <a:pt x="512475" y="1084133"/>
                    <a:pt x="512978" y="1080160"/>
                  </a:cubicBezTo>
                  <a:cubicBezTo>
                    <a:pt x="513572" y="1075775"/>
                    <a:pt x="514166" y="1071390"/>
                    <a:pt x="514806" y="1066960"/>
                  </a:cubicBezTo>
                  <a:cubicBezTo>
                    <a:pt x="515080" y="1064950"/>
                    <a:pt x="515355" y="1062987"/>
                    <a:pt x="515674" y="1061023"/>
                  </a:cubicBezTo>
                  <a:cubicBezTo>
                    <a:pt x="517640" y="1047777"/>
                    <a:pt x="519788" y="1034532"/>
                    <a:pt x="522028" y="1021378"/>
                  </a:cubicBezTo>
                  <a:cubicBezTo>
                    <a:pt x="522531" y="1018364"/>
                    <a:pt x="523079" y="1015350"/>
                    <a:pt x="523628" y="1012289"/>
                  </a:cubicBezTo>
                  <a:cubicBezTo>
                    <a:pt x="526141" y="997994"/>
                    <a:pt x="528747" y="983698"/>
                    <a:pt x="531352" y="969403"/>
                  </a:cubicBezTo>
                  <a:cubicBezTo>
                    <a:pt x="532129" y="965064"/>
                    <a:pt x="532952" y="960770"/>
                    <a:pt x="533729" y="956431"/>
                  </a:cubicBezTo>
                  <a:cubicBezTo>
                    <a:pt x="535329" y="947799"/>
                    <a:pt x="536883" y="939167"/>
                    <a:pt x="538482" y="930535"/>
                  </a:cubicBezTo>
                  <a:cubicBezTo>
                    <a:pt x="539397" y="926424"/>
                    <a:pt x="540356" y="922314"/>
                    <a:pt x="541362" y="918203"/>
                  </a:cubicBezTo>
                  <a:cubicBezTo>
                    <a:pt x="547898" y="890754"/>
                    <a:pt x="555120" y="863487"/>
                    <a:pt x="563119" y="836448"/>
                  </a:cubicBezTo>
                  <a:cubicBezTo>
                    <a:pt x="563850" y="833891"/>
                    <a:pt x="564627" y="831287"/>
                    <a:pt x="565404" y="828730"/>
                  </a:cubicBezTo>
                  <a:cubicBezTo>
                    <a:pt x="565770" y="827405"/>
                    <a:pt x="566181" y="826126"/>
                    <a:pt x="566592" y="824802"/>
                  </a:cubicBezTo>
                  <a:cubicBezTo>
                    <a:pt x="568146" y="819641"/>
                    <a:pt x="569701" y="814525"/>
                    <a:pt x="571346" y="809410"/>
                  </a:cubicBezTo>
                  <a:cubicBezTo>
                    <a:pt x="572077" y="807126"/>
                    <a:pt x="572763" y="804888"/>
                    <a:pt x="573494" y="802605"/>
                  </a:cubicBezTo>
                  <a:cubicBezTo>
                    <a:pt x="574820" y="798403"/>
                    <a:pt x="576191" y="794201"/>
                    <a:pt x="577562" y="789999"/>
                  </a:cubicBezTo>
                  <a:cubicBezTo>
                    <a:pt x="579071" y="785386"/>
                    <a:pt x="580579" y="780773"/>
                    <a:pt x="582179" y="776206"/>
                  </a:cubicBezTo>
                  <a:cubicBezTo>
                    <a:pt x="583230" y="773100"/>
                    <a:pt x="584281" y="770040"/>
                    <a:pt x="585332" y="766934"/>
                  </a:cubicBezTo>
                  <a:cubicBezTo>
                    <a:pt x="586247" y="764148"/>
                    <a:pt x="587252" y="761362"/>
                    <a:pt x="588212" y="758576"/>
                  </a:cubicBezTo>
                  <a:cubicBezTo>
                    <a:pt x="589355" y="755288"/>
                    <a:pt x="590497" y="751999"/>
                    <a:pt x="591731" y="748665"/>
                  </a:cubicBezTo>
                  <a:cubicBezTo>
                    <a:pt x="593331" y="744098"/>
                    <a:pt x="595022" y="739530"/>
                    <a:pt x="596668" y="734963"/>
                  </a:cubicBezTo>
                  <a:cubicBezTo>
                    <a:pt x="598359" y="730396"/>
                    <a:pt x="600050" y="725874"/>
                    <a:pt x="601741" y="721307"/>
                  </a:cubicBezTo>
                  <a:cubicBezTo>
                    <a:pt x="603433" y="716785"/>
                    <a:pt x="605169" y="712218"/>
                    <a:pt x="606952" y="707696"/>
                  </a:cubicBezTo>
                  <a:cubicBezTo>
                    <a:pt x="606952" y="707696"/>
                    <a:pt x="606952" y="707696"/>
                    <a:pt x="606952" y="707651"/>
                  </a:cubicBezTo>
                  <a:cubicBezTo>
                    <a:pt x="608689" y="703129"/>
                    <a:pt x="610472" y="698607"/>
                    <a:pt x="612300" y="694131"/>
                  </a:cubicBezTo>
                  <a:cubicBezTo>
                    <a:pt x="614082" y="689610"/>
                    <a:pt x="615911" y="685088"/>
                    <a:pt x="617739" y="680612"/>
                  </a:cubicBezTo>
                  <a:cubicBezTo>
                    <a:pt x="619476" y="676273"/>
                    <a:pt x="621304" y="671934"/>
                    <a:pt x="623087" y="667595"/>
                  </a:cubicBezTo>
                  <a:cubicBezTo>
                    <a:pt x="625052" y="662982"/>
                    <a:pt x="626972" y="658324"/>
                    <a:pt x="628937" y="653711"/>
                  </a:cubicBezTo>
                  <a:cubicBezTo>
                    <a:pt x="630674" y="649646"/>
                    <a:pt x="632457" y="645581"/>
                    <a:pt x="634239" y="641516"/>
                  </a:cubicBezTo>
                  <a:cubicBezTo>
                    <a:pt x="636388" y="636675"/>
                    <a:pt x="638490" y="631833"/>
                    <a:pt x="640684" y="626992"/>
                  </a:cubicBezTo>
                  <a:cubicBezTo>
                    <a:pt x="642695" y="622562"/>
                    <a:pt x="644661" y="618132"/>
                    <a:pt x="646717" y="613747"/>
                  </a:cubicBezTo>
                  <a:cubicBezTo>
                    <a:pt x="648729" y="609317"/>
                    <a:pt x="650785" y="604932"/>
                    <a:pt x="652842" y="600502"/>
                  </a:cubicBezTo>
                  <a:cubicBezTo>
                    <a:pt x="654945" y="596117"/>
                    <a:pt x="657002" y="591687"/>
                    <a:pt x="659104" y="587302"/>
                  </a:cubicBezTo>
                  <a:cubicBezTo>
                    <a:pt x="661207" y="582918"/>
                    <a:pt x="663309" y="578533"/>
                    <a:pt x="665457" y="574194"/>
                  </a:cubicBezTo>
                  <a:cubicBezTo>
                    <a:pt x="667606" y="569855"/>
                    <a:pt x="669754" y="565516"/>
                    <a:pt x="671902" y="561132"/>
                  </a:cubicBezTo>
                  <a:cubicBezTo>
                    <a:pt x="674050" y="556793"/>
                    <a:pt x="676290" y="552454"/>
                    <a:pt x="678484" y="548115"/>
                  </a:cubicBezTo>
                  <a:cubicBezTo>
                    <a:pt x="678484" y="548115"/>
                    <a:pt x="678484" y="548115"/>
                    <a:pt x="678484" y="548069"/>
                  </a:cubicBezTo>
                  <a:cubicBezTo>
                    <a:pt x="680587" y="544004"/>
                    <a:pt x="682689" y="539939"/>
                    <a:pt x="684792" y="535829"/>
                  </a:cubicBezTo>
                  <a:cubicBezTo>
                    <a:pt x="687168" y="531261"/>
                    <a:pt x="689591" y="526740"/>
                    <a:pt x="692013" y="522218"/>
                  </a:cubicBezTo>
                  <a:cubicBezTo>
                    <a:pt x="694299" y="517925"/>
                    <a:pt x="696584" y="513632"/>
                    <a:pt x="698915" y="509384"/>
                  </a:cubicBezTo>
                  <a:cubicBezTo>
                    <a:pt x="701246" y="505136"/>
                    <a:pt x="703577" y="500843"/>
                    <a:pt x="705908" y="496596"/>
                  </a:cubicBezTo>
                  <a:cubicBezTo>
                    <a:pt x="711073" y="498834"/>
                    <a:pt x="716284" y="500980"/>
                    <a:pt x="721495" y="503036"/>
                  </a:cubicBezTo>
                  <a:cubicBezTo>
                    <a:pt x="724146" y="504086"/>
                    <a:pt x="726797" y="505136"/>
                    <a:pt x="729493" y="506187"/>
                  </a:cubicBezTo>
                  <a:cubicBezTo>
                    <a:pt x="735572" y="508562"/>
                    <a:pt x="741697" y="510800"/>
                    <a:pt x="747868" y="512901"/>
                  </a:cubicBezTo>
                  <a:cubicBezTo>
                    <a:pt x="779314" y="522721"/>
                    <a:pt x="807653" y="533271"/>
                    <a:pt x="839831" y="543502"/>
                  </a:cubicBezTo>
                  <a:cubicBezTo>
                    <a:pt x="871415" y="553093"/>
                    <a:pt x="904141" y="557980"/>
                    <a:pt x="935771" y="567526"/>
                  </a:cubicBezTo>
                  <a:cubicBezTo>
                    <a:pt x="982438" y="581821"/>
                    <a:pt x="1030522" y="590728"/>
                    <a:pt x="1078743" y="598355"/>
                  </a:cubicBezTo>
                  <a:cubicBezTo>
                    <a:pt x="1084913" y="599406"/>
                    <a:pt x="1091130" y="600456"/>
                    <a:pt x="1097346" y="601507"/>
                  </a:cubicBezTo>
                  <a:cubicBezTo>
                    <a:pt x="1099723" y="601918"/>
                    <a:pt x="1102099" y="602329"/>
                    <a:pt x="1104476" y="602694"/>
                  </a:cubicBezTo>
                  <a:cubicBezTo>
                    <a:pt x="1107356" y="603196"/>
                    <a:pt x="1110235" y="603653"/>
                    <a:pt x="1113069" y="604110"/>
                  </a:cubicBezTo>
                  <a:cubicBezTo>
                    <a:pt x="1115537" y="604521"/>
                    <a:pt x="1118006" y="604932"/>
                    <a:pt x="1120428" y="605297"/>
                  </a:cubicBezTo>
                  <a:cubicBezTo>
                    <a:pt x="1123719" y="605800"/>
                    <a:pt x="1127010" y="606348"/>
                    <a:pt x="1130301" y="606850"/>
                  </a:cubicBezTo>
                  <a:cubicBezTo>
                    <a:pt x="1133180" y="607307"/>
                    <a:pt x="1136060" y="607718"/>
                    <a:pt x="1138940" y="608129"/>
                  </a:cubicBezTo>
                  <a:cubicBezTo>
                    <a:pt x="1141545" y="608495"/>
                    <a:pt x="1144196" y="608906"/>
                    <a:pt x="1146847" y="609225"/>
                  </a:cubicBezTo>
                  <a:cubicBezTo>
                    <a:pt x="1149224" y="609591"/>
                    <a:pt x="1151601" y="609865"/>
                    <a:pt x="1153977" y="610139"/>
                  </a:cubicBezTo>
                  <a:cubicBezTo>
                    <a:pt x="1155303" y="610321"/>
                    <a:pt x="1156674" y="610504"/>
                    <a:pt x="1158045" y="610641"/>
                  </a:cubicBezTo>
                  <a:cubicBezTo>
                    <a:pt x="1160331" y="610915"/>
                    <a:pt x="1162570" y="611144"/>
                    <a:pt x="1164856" y="611418"/>
                  </a:cubicBezTo>
                  <a:cubicBezTo>
                    <a:pt x="1167278" y="611692"/>
                    <a:pt x="1169746" y="611920"/>
                    <a:pt x="1172214" y="612194"/>
                  </a:cubicBezTo>
                  <a:lnTo>
                    <a:pt x="1172260" y="612194"/>
                  </a:lnTo>
                  <a:cubicBezTo>
                    <a:pt x="1173586" y="612331"/>
                    <a:pt x="1174865" y="612422"/>
                    <a:pt x="1176191" y="612559"/>
                  </a:cubicBezTo>
                  <a:cubicBezTo>
                    <a:pt x="1176968" y="612651"/>
                    <a:pt x="1177745" y="612742"/>
                    <a:pt x="1178522" y="612788"/>
                  </a:cubicBezTo>
                  <a:cubicBezTo>
                    <a:pt x="1178385" y="632884"/>
                    <a:pt x="1178156" y="652980"/>
                    <a:pt x="1177928" y="673030"/>
                  </a:cubicBezTo>
                  <a:cubicBezTo>
                    <a:pt x="1177837" y="684266"/>
                    <a:pt x="1177654" y="695502"/>
                    <a:pt x="1177471" y="706737"/>
                  </a:cubicBezTo>
                  <a:cubicBezTo>
                    <a:pt x="1177379" y="715095"/>
                    <a:pt x="1177242" y="723453"/>
                    <a:pt x="1177105" y="731812"/>
                  </a:cubicBezTo>
                  <a:cubicBezTo>
                    <a:pt x="1176922" y="742910"/>
                    <a:pt x="1176739" y="754009"/>
                    <a:pt x="1176557" y="765107"/>
                  </a:cubicBezTo>
                  <a:cubicBezTo>
                    <a:pt x="1176237" y="782965"/>
                    <a:pt x="1175917" y="800824"/>
                    <a:pt x="1175551" y="818682"/>
                  </a:cubicBezTo>
                  <a:cubicBezTo>
                    <a:pt x="1175185" y="838138"/>
                    <a:pt x="1174728" y="857595"/>
                    <a:pt x="1174271" y="877097"/>
                  </a:cubicBezTo>
                  <a:cubicBezTo>
                    <a:pt x="1173997" y="889475"/>
                    <a:pt x="1173723" y="901807"/>
                    <a:pt x="1173403" y="914138"/>
                  </a:cubicBezTo>
                  <a:close/>
                  <a:moveTo>
                    <a:pt x="1147807" y="45483"/>
                  </a:moveTo>
                  <a:cubicBezTo>
                    <a:pt x="1149635" y="44890"/>
                    <a:pt x="1151418" y="44296"/>
                    <a:pt x="1153246" y="43702"/>
                  </a:cubicBezTo>
                  <a:cubicBezTo>
                    <a:pt x="1154480" y="43291"/>
                    <a:pt x="1155760" y="42926"/>
                    <a:pt x="1156994" y="42515"/>
                  </a:cubicBezTo>
                  <a:cubicBezTo>
                    <a:pt x="1164353" y="40231"/>
                    <a:pt x="1171803" y="38130"/>
                    <a:pt x="1179345" y="36258"/>
                  </a:cubicBezTo>
                  <a:cubicBezTo>
                    <a:pt x="1179299" y="37217"/>
                    <a:pt x="1179253" y="38130"/>
                    <a:pt x="1179253" y="39089"/>
                  </a:cubicBezTo>
                  <a:cubicBezTo>
                    <a:pt x="1179208" y="39683"/>
                    <a:pt x="1179208" y="40231"/>
                    <a:pt x="1179162" y="40779"/>
                  </a:cubicBezTo>
                  <a:cubicBezTo>
                    <a:pt x="1179116" y="41875"/>
                    <a:pt x="1179071" y="43017"/>
                    <a:pt x="1178979" y="44068"/>
                  </a:cubicBezTo>
                  <a:cubicBezTo>
                    <a:pt x="1178248" y="75125"/>
                    <a:pt x="1178522" y="106229"/>
                    <a:pt x="1178065" y="137332"/>
                  </a:cubicBezTo>
                  <a:cubicBezTo>
                    <a:pt x="1175963" y="199630"/>
                    <a:pt x="1175185" y="261928"/>
                    <a:pt x="1175185" y="324226"/>
                  </a:cubicBezTo>
                  <a:cubicBezTo>
                    <a:pt x="1175185" y="335781"/>
                    <a:pt x="1175231" y="347336"/>
                    <a:pt x="1175277" y="358892"/>
                  </a:cubicBezTo>
                  <a:cubicBezTo>
                    <a:pt x="1175323" y="370584"/>
                    <a:pt x="1175368" y="382322"/>
                    <a:pt x="1175505" y="393968"/>
                  </a:cubicBezTo>
                  <a:cubicBezTo>
                    <a:pt x="1175780" y="429045"/>
                    <a:pt x="1176237" y="464122"/>
                    <a:pt x="1176785" y="499199"/>
                  </a:cubicBezTo>
                  <a:cubicBezTo>
                    <a:pt x="1177059" y="516235"/>
                    <a:pt x="1177334" y="533225"/>
                    <a:pt x="1177608" y="550261"/>
                  </a:cubicBezTo>
                  <a:cubicBezTo>
                    <a:pt x="1177791" y="561680"/>
                    <a:pt x="1177974" y="573144"/>
                    <a:pt x="1178202" y="584608"/>
                  </a:cubicBezTo>
                  <a:cubicBezTo>
                    <a:pt x="1175597" y="584425"/>
                    <a:pt x="1172900" y="584196"/>
                    <a:pt x="1170249" y="583968"/>
                  </a:cubicBezTo>
                  <a:cubicBezTo>
                    <a:pt x="1169472" y="583922"/>
                    <a:pt x="1168695" y="583877"/>
                    <a:pt x="1167964" y="583785"/>
                  </a:cubicBezTo>
                  <a:cubicBezTo>
                    <a:pt x="1165313" y="583557"/>
                    <a:pt x="1162662" y="583283"/>
                    <a:pt x="1159965" y="583009"/>
                  </a:cubicBezTo>
                  <a:cubicBezTo>
                    <a:pt x="1154434" y="582415"/>
                    <a:pt x="1148858" y="581776"/>
                    <a:pt x="1143327" y="580999"/>
                  </a:cubicBezTo>
                  <a:cubicBezTo>
                    <a:pt x="1142413" y="580862"/>
                    <a:pt x="1141453" y="580771"/>
                    <a:pt x="1140539" y="580634"/>
                  </a:cubicBezTo>
                  <a:cubicBezTo>
                    <a:pt x="1138528" y="580360"/>
                    <a:pt x="1136517" y="580040"/>
                    <a:pt x="1134506" y="579766"/>
                  </a:cubicBezTo>
                  <a:cubicBezTo>
                    <a:pt x="1132632" y="579446"/>
                    <a:pt x="1130758" y="579172"/>
                    <a:pt x="1128884" y="578853"/>
                  </a:cubicBezTo>
                  <a:cubicBezTo>
                    <a:pt x="1126690" y="578487"/>
                    <a:pt x="1124496" y="578122"/>
                    <a:pt x="1122348" y="577757"/>
                  </a:cubicBezTo>
                  <a:cubicBezTo>
                    <a:pt x="1120839" y="577483"/>
                    <a:pt x="1119377" y="577254"/>
                    <a:pt x="1117868" y="576934"/>
                  </a:cubicBezTo>
                  <a:cubicBezTo>
                    <a:pt x="1116269" y="576660"/>
                    <a:pt x="1114623" y="576341"/>
                    <a:pt x="1113024" y="576021"/>
                  </a:cubicBezTo>
                  <a:cubicBezTo>
                    <a:pt x="1110464" y="575564"/>
                    <a:pt x="1107950" y="575016"/>
                    <a:pt x="1105436" y="574514"/>
                  </a:cubicBezTo>
                  <a:cubicBezTo>
                    <a:pt x="1064802" y="567846"/>
                    <a:pt x="1024580" y="561680"/>
                    <a:pt x="984449" y="552043"/>
                  </a:cubicBezTo>
                  <a:cubicBezTo>
                    <a:pt x="954739" y="544826"/>
                    <a:pt x="925806" y="534870"/>
                    <a:pt x="895822" y="528978"/>
                  </a:cubicBezTo>
                  <a:cubicBezTo>
                    <a:pt x="846915" y="519615"/>
                    <a:pt x="800751" y="500524"/>
                    <a:pt x="753307" y="486091"/>
                  </a:cubicBezTo>
                  <a:cubicBezTo>
                    <a:pt x="750427" y="485086"/>
                    <a:pt x="747593" y="484036"/>
                    <a:pt x="744760" y="482985"/>
                  </a:cubicBezTo>
                  <a:cubicBezTo>
                    <a:pt x="742063" y="481980"/>
                    <a:pt x="739366" y="480976"/>
                    <a:pt x="736669" y="479925"/>
                  </a:cubicBezTo>
                  <a:cubicBezTo>
                    <a:pt x="734475" y="479057"/>
                    <a:pt x="732281" y="478235"/>
                    <a:pt x="730133" y="477367"/>
                  </a:cubicBezTo>
                  <a:cubicBezTo>
                    <a:pt x="728396" y="476682"/>
                    <a:pt x="726705" y="475951"/>
                    <a:pt x="725014" y="475266"/>
                  </a:cubicBezTo>
                  <a:cubicBezTo>
                    <a:pt x="723094" y="474490"/>
                    <a:pt x="721220" y="473713"/>
                    <a:pt x="719301" y="472891"/>
                  </a:cubicBezTo>
                  <a:cubicBezTo>
                    <a:pt x="724648" y="463574"/>
                    <a:pt x="730042" y="454394"/>
                    <a:pt x="735527" y="445168"/>
                  </a:cubicBezTo>
                  <a:cubicBezTo>
                    <a:pt x="738269" y="440555"/>
                    <a:pt x="741012" y="435988"/>
                    <a:pt x="743800" y="431420"/>
                  </a:cubicBezTo>
                  <a:cubicBezTo>
                    <a:pt x="749970" y="421281"/>
                    <a:pt x="756278" y="411187"/>
                    <a:pt x="762677" y="401185"/>
                  </a:cubicBezTo>
                  <a:cubicBezTo>
                    <a:pt x="764917" y="397668"/>
                    <a:pt x="767156" y="394151"/>
                    <a:pt x="769442" y="390634"/>
                  </a:cubicBezTo>
                  <a:cubicBezTo>
                    <a:pt x="772321" y="386158"/>
                    <a:pt x="775292" y="381682"/>
                    <a:pt x="778217" y="377206"/>
                  </a:cubicBezTo>
                  <a:cubicBezTo>
                    <a:pt x="781143" y="372730"/>
                    <a:pt x="784114" y="368300"/>
                    <a:pt x="787130" y="363824"/>
                  </a:cubicBezTo>
                  <a:cubicBezTo>
                    <a:pt x="832563" y="300978"/>
                    <a:pt x="880008" y="239091"/>
                    <a:pt x="937325" y="186476"/>
                  </a:cubicBezTo>
                  <a:cubicBezTo>
                    <a:pt x="977821" y="149481"/>
                    <a:pt x="1015530" y="107188"/>
                    <a:pt x="1065122" y="82159"/>
                  </a:cubicBezTo>
                  <a:cubicBezTo>
                    <a:pt x="1070698" y="79144"/>
                    <a:pt x="1076275" y="76130"/>
                    <a:pt x="1081943" y="73298"/>
                  </a:cubicBezTo>
                  <a:cubicBezTo>
                    <a:pt x="1083634" y="72431"/>
                    <a:pt x="1085371" y="71563"/>
                    <a:pt x="1087062" y="70741"/>
                  </a:cubicBezTo>
                  <a:cubicBezTo>
                    <a:pt x="1089941" y="69325"/>
                    <a:pt x="1092821" y="67909"/>
                    <a:pt x="1095700" y="66584"/>
                  </a:cubicBezTo>
                  <a:cubicBezTo>
                    <a:pt x="1097437" y="65717"/>
                    <a:pt x="1099128" y="64894"/>
                    <a:pt x="1100911" y="64118"/>
                  </a:cubicBezTo>
                  <a:cubicBezTo>
                    <a:pt x="1101917" y="63661"/>
                    <a:pt x="1102922" y="63205"/>
                    <a:pt x="1103928" y="62748"/>
                  </a:cubicBezTo>
                  <a:cubicBezTo>
                    <a:pt x="1105756" y="61926"/>
                    <a:pt x="1107539" y="61149"/>
                    <a:pt x="1109367" y="60327"/>
                  </a:cubicBezTo>
                  <a:cubicBezTo>
                    <a:pt x="1109413" y="60282"/>
                    <a:pt x="1109458" y="60282"/>
                    <a:pt x="1109458" y="60282"/>
                  </a:cubicBezTo>
                  <a:cubicBezTo>
                    <a:pt x="1111424" y="59414"/>
                    <a:pt x="1113389" y="58546"/>
                    <a:pt x="1115355" y="57724"/>
                  </a:cubicBezTo>
                  <a:cubicBezTo>
                    <a:pt x="1116817" y="57084"/>
                    <a:pt x="1118280" y="56491"/>
                    <a:pt x="1119743" y="55897"/>
                  </a:cubicBezTo>
                  <a:cubicBezTo>
                    <a:pt x="1120428" y="55577"/>
                    <a:pt x="1121068" y="55303"/>
                    <a:pt x="1121754" y="55029"/>
                  </a:cubicBezTo>
                  <a:cubicBezTo>
                    <a:pt x="1123490" y="54298"/>
                    <a:pt x="1125227" y="53613"/>
                    <a:pt x="1126964" y="52928"/>
                  </a:cubicBezTo>
                  <a:cubicBezTo>
                    <a:pt x="1127558" y="52700"/>
                    <a:pt x="1128107" y="52471"/>
                    <a:pt x="1128701" y="52289"/>
                  </a:cubicBezTo>
                  <a:cubicBezTo>
                    <a:pt x="1130575" y="51558"/>
                    <a:pt x="1132449" y="50827"/>
                    <a:pt x="1134323" y="50142"/>
                  </a:cubicBezTo>
                  <a:cubicBezTo>
                    <a:pt x="1135054" y="49822"/>
                    <a:pt x="1135786" y="49548"/>
                    <a:pt x="1136563" y="49320"/>
                  </a:cubicBezTo>
                  <a:cubicBezTo>
                    <a:pt x="1138208" y="48726"/>
                    <a:pt x="1139854" y="48132"/>
                    <a:pt x="1141499" y="47539"/>
                  </a:cubicBezTo>
                  <a:cubicBezTo>
                    <a:pt x="1143647" y="46854"/>
                    <a:pt x="1145704" y="46169"/>
                    <a:pt x="1147807" y="45483"/>
                  </a:cubicBezTo>
                  <a:close/>
                  <a:moveTo>
                    <a:pt x="1136426" y="28310"/>
                  </a:moveTo>
                  <a:cubicBezTo>
                    <a:pt x="1136426" y="28219"/>
                    <a:pt x="1136380" y="28173"/>
                    <a:pt x="1136380" y="28082"/>
                  </a:cubicBezTo>
                  <a:cubicBezTo>
                    <a:pt x="1136654" y="28082"/>
                    <a:pt x="1136928" y="28082"/>
                    <a:pt x="1137203" y="28082"/>
                  </a:cubicBezTo>
                  <a:cubicBezTo>
                    <a:pt x="1136974" y="28173"/>
                    <a:pt x="1136700" y="28219"/>
                    <a:pt x="1136426" y="28310"/>
                  </a:cubicBezTo>
                  <a:close/>
                  <a:moveTo>
                    <a:pt x="408262" y="279603"/>
                  </a:moveTo>
                  <a:cubicBezTo>
                    <a:pt x="412924" y="275767"/>
                    <a:pt x="417632" y="271930"/>
                    <a:pt x="422294" y="268048"/>
                  </a:cubicBezTo>
                  <a:cubicBezTo>
                    <a:pt x="425494" y="265399"/>
                    <a:pt x="428831" y="262978"/>
                    <a:pt x="432122" y="260466"/>
                  </a:cubicBezTo>
                  <a:cubicBezTo>
                    <a:pt x="446839" y="249185"/>
                    <a:pt x="461877" y="238452"/>
                    <a:pt x="477052" y="227764"/>
                  </a:cubicBezTo>
                  <a:cubicBezTo>
                    <a:pt x="482765" y="223882"/>
                    <a:pt x="488433" y="219909"/>
                    <a:pt x="494375" y="216346"/>
                  </a:cubicBezTo>
                  <a:cubicBezTo>
                    <a:pt x="498717" y="213651"/>
                    <a:pt x="503105" y="211002"/>
                    <a:pt x="507447" y="208308"/>
                  </a:cubicBezTo>
                  <a:cubicBezTo>
                    <a:pt x="510327" y="206526"/>
                    <a:pt x="513343" y="204974"/>
                    <a:pt x="516314" y="203329"/>
                  </a:cubicBezTo>
                  <a:cubicBezTo>
                    <a:pt x="528975" y="196204"/>
                    <a:pt x="541956" y="189582"/>
                    <a:pt x="554983" y="183005"/>
                  </a:cubicBezTo>
                  <a:cubicBezTo>
                    <a:pt x="565861" y="177661"/>
                    <a:pt x="576739" y="172317"/>
                    <a:pt x="587709" y="167065"/>
                  </a:cubicBezTo>
                  <a:cubicBezTo>
                    <a:pt x="597811" y="162178"/>
                    <a:pt x="608095" y="157748"/>
                    <a:pt x="618379" y="153454"/>
                  </a:cubicBezTo>
                  <a:cubicBezTo>
                    <a:pt x="639039" y="144868"/>
                    <a:pt x="660247" y="137652"/>
                    <a:pt x="681364" y="130253"/>
                  </a:cubicBezTo>
                  <a:lnTo>
                    <a:pt x="681455" y="130207"/>
                  </a:lnTo>
                  <a:cubicBezTo>
                    <a:pt x="681912" y="130024"/>
                    <a:pt x="682369" y="129887"/>
                    <a:pt x="682872" y="129704"/>
                  </a:cubicBezTo>
                  <a:cubicBezTo>
                    <a:pt x="696767" y="125000"/>
                    <a:pt x="711439" y="120067"/>
                    <a:pt x="726157" y="115409"/>
                  </a:cubicBezTo>
                  <a:cubicBezTo>
                    <a:pt x="742154" y="110339"/>
                    <a:pt x="758152" y="105452"/>
                    <a:pt x="774195" y="100611"/>
                  </a:cubicBezTo>
                  <a:cubicBezTo>
                    <a:pt x="789598" y="95952"/>
                    <a:pt x="805048" y="91522"/>
                    <a:pt x="820588" y="87274"/>
                  </a:cubicBezTo>
                  <a:cubicBezTo>
                    <a:pt x="834940" y="83346"/>
                    <a:pt x="849521" y="80286"/>
                    <a:pt x="864056" y="77181"/>
                  </a:cubicBezTo>
                  <a:cubicBezTo>
                    <a:pt x="898290" y="70330"/>
                    <a:pt x="932617" y="63433"/>
                    <a:pt x="966989" y="56673"/>
                  </a:cubicBezTo>
                  <a:cubicBezTo>
                    <a:pt x="984220" y="53294"/>
                    <a:pt x="1001406" y="49685"/>
                    <a:pt x="1018684" y="46351"/>
                  </a:cubicBezTo>
                  <a:cubicBezTo>
                    <a:pt x="1026957" y="44753"/>
                    <a:pt x="1035321" y="43017"/>
                    <a:pt x="1043685" y="41875"/>
                  </a:cubicBezTo>
                  <a:cubicBezTo>
                    <a:pt x="1051959" y="40733"/>
                    <a:pt x="1060232" y="39774"/>
                    <a:pt x="1068596" y="39181"/>
                  </a:cubicBezTo>
                  <a:cubicBezTo>
                    <a:pt x="1072755" y="39089"/>
                    <a:pt x="1077920" y="38952"/>
                    <a:pt x="1083131" y="38952"/>
                  </a:cubicBezTo>
                  <a:cubicBezTo>
                    <a:pt x="1085462" y="38952"/>
                    <a:pt x="1087793" y="39044"/>
                    <a:pt x="1090124" y="39135"/>
                  </a:cubicBezTo>
                  <a:lnTo>
                    <a:pt x="1090170" y="39135"/>
                  </a:lnTo>
                  <a:cubicBezTo>
                    <a:pt x="1090353" y="39226"/>
                    <a:pt x="1090536" y="39318"/>
                    <a:pt x="1090764" y="39363"/>
                  </a:cubicBezTo>
                  <a:cubicBezTo>
                    <a:pt x="1092090" y="39455"/>
                    <a:pt x="1093461" y="39455"/>
                    <a:pt x="1094786" y="39409"/>
                  </a:cubicBezTo>
                  <a:lnTo>
                    <a:pt x="1094832" y="39409"/>
                  </a:lnTo>
                  <a:cubicBezTo>
                    <a:pt x="1094832" y="39409"/>
                    <a:pt x="1094878" y="39455"/>
                    <a:pt x="1094878" y="39409"/>
                  </a:cubicBezTo>
                  <a:cubicBezTo>
                    <a:pt x="1095015" y="39455"/>
                    <a:pt x="1095198" y="39500"/>
                    <a:pt x="1095335" y="39500"/>
                  </a:cubicBezTo>
                  <a:cubicBezTo>
                    <a:pt x="1095518" y="39500"/>
                    <a:pt x="1095700" y="39455"/>
                    <a:pt x="1095838" y="39409"/>
                  </a:cubicBezTo>
                  <a:cubicBezTo>
                    <a:pt x="1095883" y="39409"/>
                    <a:pt x="1095929" y="39409"/>
                    <a:pt x="1095929" y="39363"/>
                  </a:cubicBezTo>
                  <a:cubicBezTo>
                    <a:pt x="1096112" y="39363"/>
                    <a:pt x="1096249" y="39318"/>
                    <a:pt x="1096432" y="39318"/>
                  </a:cubicBezTo>
                  <a:cubicBezTo>
                    <a:pt x="1096980" y="39272"/>
                    <a:pt x="1097574" y="39226"/>
                    <a:pt x="1098123" y="39181"/>
                  </a:cubicBezTo>
                  <a:cubicBezTo>
                    <a:pt x="1100591" y="38952"/>
                    <a:pt x="1103059" y="38587"/>
                    <a:pt x="1105482" y="38358"/>
                  </a:cubicBezTo>
                  <a:cubicBezTo>
                    <a:pt x="1105390" y="38404"/>
                    <a:pt x="1105299" y="38404"/>
                    <a:pt x="1105253" y="38450"/>
                  </a:cubicBezTo>
                  <a:cubicBezTo>
                    <a:pt x="1102511" y="39455"/>
                    <a:pt x="1099723" y="40551"/>
                    <a:pt x="1096980" y="41647"/>
                  </a:cubicBezTo>
                  <a:cubicBezTo>
                    <a:pt x="1096660" y="41738"/>
                    <a:pt x="1096386" y="41875"/>
                    <a:pt x="1096112" y="42012"/>
                  </a:cubicBezTo>
                  <a:cubicBezTo>
                    <a:pt x="1093278" y="43154"/>
                    <a:pt x="1090490" y="44296"/>
                    <a:pt x="1087747" y="45483"/>
                  </a:cubicBezTo>
                  <a:cubicBezTo>
                    <a:pt x="1081440" y="48178"/>
                    <a:pt x="1075132" y="50964"/>
                    <a:pt x="1068916" y="53887"/>
                  </a:cubicBezTo>
                  <a:cubicBezTo>
                    <a:pt x="1066448" y="55029"/>
                    <a:pt x="1063980" y="56171"/>
                    <a:pt x="1061557" y="57358"/>
                  </a:cubicBezTo>
                  <a:cubicBezTo>
                    <a:pt x="1058678" y="58729"/>
                    <a:pt x="1055798" y="60099"/>
                    <a:pt x="1052918" y="61560"/>
                  </a:cubicBezTo>
                  <a:cubicBezTo>
                    <a:pt x="1050039" y="62976"/>
                    <a:pt x="1047205" y="64392"/>
                    <a:pt x="1044325" y="65808"/>
                  </a:cubicBezTo>
                  <a:cubicBezTo>
                    <a:pt x="1041491" y="67224"/>
                    <a:pt x="1038612" y="68685"/>
                    <a:pt x="1035778" y="70101"/>
                  </a:cubicBezTo>
                  <a:cubicBezTo>
                    <a:pt x="998755" y="92070"/>
                    <a:pt x="967811" y="122579"/>
                    <a:pt x="936273" y="151582"/>
                  </a:cubicBezTo>
                  <a:cubicBezTo>
                    <a:pt x="843670" y="234341"/>
                    <a:pt x="767659" y="334776"/>
                    <a:pt x="706045" y="442290"/>
                  </a:cubicBezTo>
                  <a:cubicBezTo>
                    <a:pt x="702069" y="448867"/>
                    <a:pt x="698184" y="455399"/>
                    <a:pt x="694299" y="462021"/>
                  </a:cubicBezTo>
                  <a:cubicBezTo>
                    <a:pt x="674187" y="453206"/>
                    <a:pt x="654259" y="444072"/>
                    <a:pt x="633919" y="435714"/>
                  </a:cubicBezTo>
                  <a:cubicBezTo>
                    <a:pt x="541453" y="397257"/>
                    <a:pt x="471933" y="366656"/>
                    <a:pt x="404149" y="288692"/>
                  </a:cubicBezTo>
                  <a:cubicBezTo>
                    <a:pt x="403234" y="287550"/>
                    <a:pt x="402275" y="286454"/>
                    <a:pt x="401360" y="285404"/>
                  </a:cubicBezTo>
                  <a:cubicBezTo>
                    <a:pt x="403554" y="283531"/>
                    <a:pt x="405931" y="281567"/>
                    <a:pt x="408262" y="279603"/>
                  </a:cubicBezTo>
                  <a:close/>
                  <a:moveTo>
                    <a:pt x="31543" y="1053806"/>
                  </a:moveTo>
                  <a:cubicBezTo>
                    <a:pt x="32685" y="1038825"/>
                    <a:pt x="33782" y="1023799"/>
                    <a:pt x="35519" y="1008910"/>
                  </a:cubicBezTo>
                  <a:cubicBezTo>
                    <a:pt x="37393" y="992878"/>
                    <a:pt x="39176" y="976802"/>
                    <a:pt x="41644" y="960862"/>
                  </a:cubicBezTo>
                  <a:cubicBezTo>
                    <a:pt x="44158" y="944876"/>
                    <a:pt x="46626" y="928936"/>
                    <a:pt x="49551" y="913042"/>
                  </a:cubicBezTo>
                  <a:cubicBezTo>
                    <a:pt x="52476" y="897056"/>
                    <a:pt x="55493" y="881117"/>
                    <a:pt x="58601" y="865177"/>
                  </a:cubicBezTo>
                  <a:cubicBezTo>
                    <a:pt x="62258" y="847547"/>
                    <a:pt x="66326" y="828136"/>
                    <a:pt x="70988" y="808862"/>
                  </a:cubicBezTo>
                  <a:cubicBezTo>
                    <a:pt x="73548" y="798311"/>
                    <a:pt x="76336" y="787807"/>
                    <a:pt x="79170" y="777302"/>
                  </a:cubicBezTo>
                  <a:cubicBezTo>
                    <a:pt x="81455" y="768852"/>
                    <a:pt x="84380" y="760494"/>
                    <a:pt x="87031" y="752182"/>
                  </a:cubicBezTo>
                  <a:cubicBezTo>
                    <a:pt x="90551" y="742682"/>
                    <a:pt x="93933" y="733182"/>
                    <a:pt x="97864" y="723864"/>
                  </a:cubicBezTo>
                  <a:cubicBezTo>
                    <a:pt x="100286" y="718064"/>
                    <a:pt x="102572" y="712218"/>
                    <a:pt x="105177" y="706509"/>
                  </a:cubicBezTo>
                  <a:cubicBezTo>
                    <a:pt x="107417" y="701667"/>
                    <a:pt x="109656" y="696780"/>
                    <a:pt x="111850" y="691939"/>
                  </a:cubicBezTo>
                  <a:cubicBezTo>
                    <a:pt x="120672" y="672619"/>
                    <a:pt x="130179" y="653619"/>
                    <a:pt x="139640" y="634574"/>
                  </a:cubicBezTo>
                  <a:cubicBezTo>
                    <a:pt x="151433" y="611600"/>
                    <a:pt x="163180" y="588581"/>
                    <a:pt x="175064" y="565653"/>
                  </a:cubicBezTo>
                  <a:cubicBezTo>
                    <a:pt x="178263" y="559442"/>
                    <a:pt x="181737" y="553367"/>
                    <a:pt x="185073" y="547293"/>
                  </a:cubicBezTo>
                  <a:cubicBezTo>
                    <a:pt x="187862" y="542132"/>
                    <a:pt x="190878" y="537153"/>
                    <a:pt x="193849" y="532175"/>
                  </a:cubicBezTo>
                  <a:cubicBezTo>
                    <a:pt x="196866" y="527151"/>
                    <a:pt x="199791" y="522173"/>
                    <a:pt x="202991" y="517331"/>
                  </a:cubicBezTo>
                  <a:cubicBezTo>
                    <a:pt x="206556" y="511896"/>
                    <a:pt x="210167" y="506461"/>
                    <a:pt x="213732" y="501026"/>
                  </a:cubicBezTo>
                  <a:cubicBezTo>
                    <a:pt x="221365" y="490201"/>
                    <a:pt x="228998" y="479423"/>
                    <a:pt x="236768" y="468689"/>
                  </a:cubicBezTo>
                  <a:cubicBezTo>
                    <a:pt x="244493" y="458048"/>
                    <a:pt x="252263" y="447452"/>
                    <a:pt x="260033" y="436855"/>
                  </a:cubicBezTo>
                  <a:cubicBezTo>
                    <a:pt x="267301" y="426944"/>
                    <a:pt x="274843" y="417216"/>
                    <a:pt x="282567" y="407625"/>
                  </a:cubicBezTo>
                  <a:cubicBezTo>
                    <a:pt x="286269" y="403012"/>
                    <a:pt x="289880" y="398399"/>
                    <a:pt x="293720" y="393923"/>
                  </a:cubicBezTo>
                  <a:cubicBezTo>
                    <a:pt x="297833" y="389218"/>
                    <a:pt x="301901" y="384468"/>
                    <a:pt x="305969" y="379764"/>
                  </a:cubicBezTo>
                  <a:cubicBezTo>
                    <a:pt x="319544" y="365194"/>
                    <a:pt x="333165" y="350716"/>
                    <a:pt x="347243" y="336603"/>
                  </a:cubicBezTo>
                  <a:cubicBezTo>
                    <a:pt x="354830" y="328976"/>
                    <a:pt x="362464" y="321531"/>
                    <a:pt x="370142" y="314041"/>
                  </a:cubicBezTo>
                  <a:cubicBezTo>
                    <a:pt x="376267" y="308149"/>
                    <a:pt x="382529" y="302348"/>
                    <a:pt x="388791" y="296548"/>
                  </a:cubicBezTo>
                  <a:cubicBezTo>
                    <a:pt x="390071" y="298421"/>
                    <a:pt x="391351" y="300247"/>
                    <a:pt x="392630" y="302120"/>
                  </a:cubicBezTo>
                  <a:cubicBezTo>
                    <a:pt x="393087" y="302759"/>
                    <a:pt x="393545" y="303399"/>
                    <a:pt x="394047" y="304038"/>
                  </a:cubicBezTo>
                  <a:cubicBezTo>
                    <a:pt x="395007" y="305363"/>
                    <a:pt x="395967" y="306642"/>
                    <a:pt x="396927" y="307921"/>
                  </a:cubicBezTo>
                  <a:cubicBezTo>
                    <a:pt x="397293" y="308469"/>
                    <a:pt x="397750" y="309017"/>
                    <a:pt x="398161" y="309565"/>
                  </a:cubicBezTo>
                  <a:cubicBezTo>
                    <a:pt x="399578" y="311437"/>
                    <a:pt x="400995" y="313264"/>
                    <a:pt x="402503" y="315046"/>
                  </a:cubicBezTo>
                  <a:cubicBezTo>
                    <a:pt x="403783" y="316644"/>
                    <a:pt x="405063" y="318197"/>
                    <a:pt x="406343" y="319750"/>
                  </a:cubicBezTo>
                  <a:cubicBezTo>
                    <a:pt x="410319" y="324500"/>
                    <a:pt x="414433" y="329113"/>
                    <a:pt x="418684" y="333634"/>
                  </a:cubicBezTo>
                  <a:cubicBezTo>
                    <a:pt x="419918" y="334959"/>
                    <a:pt x="421197" y="336329"/>
                    <a:pt x="422477" y="337608"/>
                  </a:cubicBezTo>
                  <a:cubicBezTo>
                    <a:pt x="438749" y="354416"/>
                    <a:pt x="456621" y="369807"/>
                    <a:pt x="474812" y="383966"/>
                  </a:cubicBezTo>
                  <a:cubicBezTo>
                    <a:pt x="516314" y="412740"/>
                    <a:pt x="562890" y="433065"/>
                    <a:pt x="608826" y="453617"/>
                  </a:cubicBezTo>
                  <a:cubicBezTo>
                    <a:pt x="614631" y="456038"/>
                    <a:pt x="620390" y="458504"/>
                    <a:pt x="626195" y="461062"/>
                  </a:cubicBezTo>
                  <a:cubicBezTo>
                    <a:pt x="629440" y="462478"/>
                    <a:pt x="632640" y="463894"/>
                    <a:pt x="635885" y="465310"/>
                  </a:cubicBezTo>
                  <a:cubicBezTo>
                    <a:pt x="641278" y="467730"/>
                    <a:pt x="646672" y="470197"/>
                    <a:pt x="652065" y="472663"/>
                  </a:cubicBezTo>
                  <a:cubicBezTo>
                    <a:pt x="655630" y="474262"/>
                    <a:pt x="659195" y="475906"/>
                    <a:pt x="662761" y="477504"/>
                  </a:cubicBezTo>
                  <a:cubicBezTo>
                    <a:pt x="667788" y="479788"/>
                    <a:pt x="672816" y="482072"/>
                    <a:pt x="677890" y="484355"/>
                  </a:cubicBezTo>
                  <a:cubicBezTo>
                    <a:pt x="678804" y="484812"/>
                    <a:pt x="679718" y="485223"/>
                    <a:pt x="680632" y="485588"/>
                  </a:cubicBezTo>
                  <a:cubicBezTo>
                    <a:pt x="679124" y="488283"/>
                    <a:pt x="677616" y="490978"/>
                    <a:pt x="676107" y="493673"/>
                  </a:cubicBezTo>
                  <a:cubicBezTo>
                    <a:pt x="674599" y="496367"/>
                    <a:pt x="673091" y="499108"/>
                    <a:pt x="671628" y="501802"/>
                  </a:cubicBezTo>
                  <a:cubicBezTo>
                    <a:pt x="659058" y="524593"/>
                    <a:pt x="647083" y="547658"/>
                    <a:pt x="635702" y="571043"/>
                  </a:cubicBezTo>
                  <a:cubicBezTo>
                    <a:pt x="634925" y="572641"/>
                    <a:pt x="634148" y="574240"/>
                    <a:pt x="633371" y="575838"/>
                  </a:cubicBezTo>
                  <a:cubicBezTo>
                    <a:pt x="630674" y="581410"/>
                    <a:pt x="628023" y="586937"/>
                    <a:pt x="625418" y="592555"/>
                  </a:cubicBezTo>
                  <a:cubicBezTo>
                    <a:pt x="624092" y="595341"/>
                    <a:pt x="622812" y="598127"/>
                    <a:pt x="621487" y="600959"/>
                  </a:cubicBezTo>
                  <a:cubicBezTo>
                    <a:pt x="620481" y="603196"/>
                    <a:pt x="619430" y="605389"/>
                    <a:pt x="618470" y="607627"/>
                  </a:cubicBezTo>
                  <a:cubicBezTo>
                    <a:pt x="611386" y="623110"/>
                    <a:pt x="604575" y="638730"/>
                    <a:pt x="598039" y="654442"/>
                  </a:cubicBezTo>
                  <a:cubicBezTo>
                    <a:pt x="596805" y="657410"/>
                    <a:pt x="595571" y="660379"/>
                    <a:pt x="594383" y="663348"/>
                  </a:cubicBezTo>
                  <a:cubicBezTo>
                    <a:pt x="590863" y="671934"/>
                    <a:pt x="587435" y="680567"/>
                    <a:pt x="584098" y="689244"/>
                  </a:cubicBezTo>
                  <a:cubicBezTo>
                    <a:pt x="582270" y="693857"/>
                    <a:pt x="580533" y="698516"/>
                    <a:pt x="578796" y="703175"/>
                  </a:cubicBezTo>
                  <a:cubicBezTo>
                    <a:pt x="575414" y="712172"/>
                    <a:pt x="572169" y="721170"/>
                    <a:pt x="569015" y="730213"/>
                  </a:cubicBezTo>
                  <a:cubicBezTo>
                    <a:pt x="568055" y="732908"/>
                    <a:pt x="567141" y="735602"/>
                    <a:pt x="566181" y="738297"/>
                  </a:cubicBezTo>
                  <a:cubicBezTo>
                    <a:pt x="564170" y="744143"/>
                    <a:pt x="562205" y="749989"/>
                    <a:pt x="560285" y="755836"/>
                  </a:cubicBezTo>
                  <a:cubicBezTo>
                    <a:pt x="546207" y="799453"/>
                    <a:pt x="530895" y="842751"/>
                    <a:pt x="519651" y="887191"/>
                  </a:cubicBezTo>
                  <a:cubicBezTo>
                    <a:pt x="504385" y="953326"/>
                    <a:pt x="493004" y="1020556"/>
                    <a:pt x="483725" y="1087787"/>
                  </a:cubicBezTo>
                  <a:cubicBezTo>
                    <a:pt x="483497" y="1090390"/>
                    <a:pt x="483222" y="1093039"/>
                    <a:pt x="482994" y="1095643"/>
                  </a:cubicBezTo>
                  <a:cubicBezTo>
                    <a:pt x="456483" y="1096693"/>
                    <a:pt x="429973" y="1097652"/>
                    <a:pt x="403463" y="1098383"/>
                  </a:cubicBezTo>
                  <a:cubicBezTo>
                    <a:pt x="402549" y="1098429"/>
                    <a:pt x="401635" y="1098429"/>
                    <a:pt x="400721" y="1098474"/>
                  </a:cubicBezTo>
                  <a:cubicBezTo>
                    <a:pt x="395921" y="1098611"/>
                    <a:pt x="391076" y="1098748"/>
                    <a:pt x="386277" y="1098840"/>
                  </a:cubicBezTo>
                  <a:cubicBezTo>
                    <a:pt x="368771" y="1099297"/>
                    <a:pt x="351265" y="1099708"/>
                    <a:pt x="333759" y="1100027"/>
                  </a:cubicBezTo>
                  <a:cubicBezTo>
                    <a:pt x="325989" y="1100119"/>
                    <a:pt x="318173" y="1100256"/>
                    <a:pt x="310403" y="1100347"/>
                  </a:cubicBezTo>
                  <a:cubicBezTo>
                    <a:pt x="308666" y="1100393"/>
                    <a:pt x="306929" y="1100393"/>
                    <a:pt x="305192" y="1100438"/>
                  </a:cubicBezTo>
                  <a:cubicBezTo>
                    <a:pt x="299570" y="1100484"/>
                    <a:pt x="293948" y="1100530"/>
                    <a:pt x="288372" y="1100575"/>
                  </a:cubicBezTo>
                  <a:cubicBezTo>
                    <a:pt x="286635" y="1100621"/>
                    <a:pt x="284853" y="1100621"/>
                    <a:pt x="283070" y="1100621"/>
                  </a:cubicBezTo>
                  <a:cubicBezTo>
                    <a:pt x="279276" y="1100667"/>
                    <a:pt x="275483" y="1100667"/>
                    <a:pt x="271689" y="1100712"/>
                  </a:cubicBezTo>
                  <a:cubicBezTo>
                    <a:pt x="264010" y="1100758"/>
                    <a:pt x="256377" y="1100758"/>
                    <a:pt x="248698" y="1100758"/>
                  </a:cubicBezTo>
                  <a:cubicBezTo>
                    <a:pt x="221228" y="1100758"/>
                    <a:pt x="193758" y="1100530"/>
                    <a:pt x="166288" y="1099982"/>
                  </a:cubicBezTo>
                  <a:cubicBezTo>
                    <a:pt x="131824" y="1100301"/>
                    <a:pt x="97407" y="1099434"/>
                    <a:pt x="62989" y="1098200"/>
                  </a:cubicBezTo>
                  <a:cubicBezTo>
                    <a:pt x="61846" y="1098429"/>
                    <a:pt x="59515" y="1098337"/>
                    <a:pt x="56544" y="1098155"/>
                  </a:cubicBezTo>
                  <a:cubicBezTo>
                    <a:pt x="55722" y="1098109"/>
                    <a:pt x="54853" y="1098063"/>
                    <a:pt x="53985" y="1097972"/>
                  </a:cubicBezTo>
                  <a:cubicBezTo>
                    <a:pt x="53939" y="1097972"/>
                    <a:pt x="53848" y="1097972"/>
                    <a:pt x="53802" y="1097972"/>
                  </a:cubicBezTo>
                  <a:cubicBezTo>
                    <a:pt x="52476" y="1097881"/>
                    <a:pt x="51060" y="1097789"/>
                    <a:pt x="49551" y="1097652"/>
                  </a:cubicBezTo>
                  <a:cubicBezTo>
                    <a:pt x="49506" y="1097652"/>
                    <a:pt x="49460" y="1097652"/>
                    <a:pt x="49368" y="1097652"/>
                  </a:cubicBezTo>
                  <a:cubicBezTo>
                    <a:pt x="48454" y="1097607"/>
                    <a:pt x="47494" y="1097561"/>
                    <a:pt x="46535" y="1097470"/>
                  </a:cubicBezTo>
                  <a:cubicBezTo>
                    <a:pt x="46443" y="1097470"/>
                    <a:pt x="46306" y="1097470"/>
                    <a:pt x="46169" y="1097470"/>
                  </a:cubicBezTo>
                  <a:cubicBezTo>
                    <a:pt x="40136" y="1097150"/>
                    <a:pt x="33828" y="1097013"/>
                    <a:pt x="29486" y="1097926"/>
                  </a:cubicBezTo>
                  <a:cubicBezTo>
                    <a:pt x="30034" y="1083174"/>
                    <a:pt x="30720" y="1068467"/>
                    <a:pt x="31543" y="1053806"/>
                  </a:cubicBezTo>
                  <a:close/>
                  <a:moveTo>
                    <a:pt x="387420" y="1868932"/>
                  </a:moveTo>
                  <a:cubicBezTo>
                    <a:pt x="386506" y="1869572"/>
                    <a:pt x="385591" y="1870257"/>
                    <a:pt x="384723" y="1870896"/>
                  </a:cubicBezTo>
                  <a:cubicBezTo>
                    <a:pt x="381843" y="1868430"/>
                    <a:pt x="378964" y="1865964"/>
                    <a:pt x="376130" y="1863497"/>
                  </a:cubicBezTo>
                  <a:cubicBezTo>
                    <a:pt x="357756" y="1846964"/>
                    <a:pt x="339336" y="1830476"/>
                    <a:pt x="321647" y="1813211"/>
                  </a:cubicBezTo>
                  <a:cubicBezTo>
                    <a:pt x="316893" y="1808598"/>
                    <a:pt x="312048" y="1804077"/>
                    <a:pt x="307432" y="1799327"/>
                  </a:cubicBezTo>
                  <a:cubicBezTo>
                    <a:pt x="302953" y="1794759"/>
                    <a:pt x="298382" y="1790283"/>
                    <a:pt x="294040" y="1785579"/>
                  </a:cubicBezTo>
                  <a:cubicBezTo>
                    <a:pt x="289606" y="1780783"/>
                    <a:pt x="285035" y="1776033"/>
                    <a:pt x="280693" y="1771101"/>
                  </a:cubicBezTo>
                  <a:cubicBezTo>
                    <a:pt x="276488" y="1766305"/>
                    <a:pt x="272283" y="1761555"/>
                    <a:pt x="268032" y="1756759"/>
                  </a:cubicBezTo>
                  <a:cubicBezTo>
                    <a:pt x="258159" y="1745341"/>
                    <a:pt x="247098" y="1732644"/>
                    <a:pt x="235763" y="1720130"/>
                  </a:cubicBezTo>
                  <a:cubicBezTo>
                    <a:pt x="224930" y="1708163"/>
                    <a:pt x="214143" y="1696197"/>
                    <a:pt x="203493" y="1684139"/>
                  </a:cubicBezTo>
                  <a:cubicBezTo>
                    <a:pt x="199791" y="1679709"/>
                    <a:pt x="196089" y="1675279"/>
                    <a:pt x="192341" y="1670848"/>
                  </a:cubicBezTo>
                  <a:cubicBezTo>
                    <a:pt x="189781" y="1667743"/>
                    <a:pt x="187359" y="1664546"/>
                    <a:pt x="184936" y="1661348"/>
                  </a:cubicBezTo>
                  <a:cubicBezTo>
                    <a:pt x="182194" y="1657786"/>
                    <a:pt x="179451" y="1654223"/>
                    <a:pt x="176846" y="1650478"/>
                  </a:cubicBezTo>
                  <a:cubicBezTo>
                    <a:pt x="174195" y="1646642"/>
                    <a:pt x="171544" y="1642805"/>
                    <a:pt x="168893" y="1639014"/>
                  </a:cubicBezTo>
                  <a:cubicBezTo>
                    <a:pt x="154769" y="1617091"/>
                    <a:pt x="141057" y="1594940"/>
                    <a:pt x="127299" y="1572789"/>
                  </a:cubicBezTo>
                  <a:cubicBezTo>
                    <a:pt x="123780" y="1567171"/>
                    <a:pt x="120215" y="1561553"/>
                    <a:pt x="116787" y="1555889"/>
                  </a:cubicBezTo>
                  <a:cubicBezTo>
                    <a:pt x="113404" y="1550226"/>
                    <a:pt x="109839" y="1544654"/>
                    <a:pt x="106594" y="1538899"/>
                  </a:cubicBezTo>
                  <a:cubicBezTo>
                    <a:pt x="104948" y="1536022"/>
                    <a:pt x="103303" y="1533099"/>
                    <a:pt x="101658" y="1530221"/>
                  </a:cubicBezTo>
                  <a:cubicBezTo>
                    <a:pt x="100012" y="1527344"/>
                    <a:pt x="98275" y="1524512"/>
                    <a:pt x="96721" y="1521543"/>
                  </a:cubicBezTo>
                  <a:cubicBezTo>
                    <a:pt x="93933" y="1516108"/>
                    <a:pt x="91145" y="1510673"/>
                    <a:pt x="88357" y="1505238"/>
                  </a:cubicBezTo>
                  <a:cubicBezTo>
                    <a:pt x="86848" y="1501858"/>
                    <a:pt x="85340" y="1498570"/>
                    <a:pt x="83832" y="1495190"/>
                  </a:cubicBezTo>
                  <a:cubicBezTo>
                    <a:pt x="82598" y="1492450"/>
                    <a:pt x="81181" y="1489709"/>
                    <a:pt x="80129" y="1486878"/>
                  </a:cubicBezTo>
                  <a:cubicBezTo>
                    <a:pt x="77753" y="1480757"/>
                    <a:pt x="75376" y="1474683"/>
                    <a:pt x="73045" y="1468563"/>
                  </a:cubicBezTo>
                  <a:cubicBezTo>
                    <a:pt x="71856" y="1465092"/>
                    <a:pt x="70714" y="1461620"/>
                    <a:pt x="69617" y="1458104"/>
                  </a:cubicBezTo>
                  <a:cubicBezTo>
                    <a:pt x="68748" y="1455500"/>
                    <a:pt x="67788" y="1452943"/>
                    <a:pt x="67057" y="1450294"/>
                  </a:cubicBezTo>
                  <a:cubicBezTo>
                    <a:pt x="65183" y="1443762"/>
                    <a:pt x="63126" y="1437277"/>
                    <a:pt x="61481" y="1430700"/>
                  </a:cubicBezTo>
                  <a:cubicBezTo>
                    <a:pt x="59790" y="1423940"/>
                    <a:pt x="57961" y="1417181"/>
                    <a:pt x="56407" y="1410421"/>
                  </a:cubicBezTo>
                  <a:cubicBezTo>
                    <a:pt x="54899" y="1403753"/>
                    <a:pt x="53391" y="1397130"/>
                    <a:pt x="51882" y="1390462"/>
                  </a:cubicBezTo>
                  <a:cubicBezTo>
                    <a:pt x="49323" y="1377628"/>
                    <a:pt x="46809" y="1364839"/>
                    <a:pt x="44432" y="1351960"/>
                  </a:cubicBezTo>
                  <a:cubicBezTo>
                    <a:pt x="42238" y="1339993"/>
                    <a:pt x="40410" y="1327981"/>
                    <a:pt x="38581" y="1315969"/>
                  </a:cubicBezTo>
                  <a:cubicBezTo>
                    <a:pt x="36799" y="1303866"/>
                    <a:pt x="35108" y="1291717"/>
                    <a:pt x="33736" y="1279568"/>
                  </a:cubicBezTo>
                  <a:cubicBezTo>
                    <a:pt x="33051" y="1273265"/>
                    <a:pt x="32274" y="1266962"/>
                    <a:pt x="31680" y="1260659"/>
                  </a:cubicBezTo>
                  <a:cubicBezTo>
                    <a:pt x="31085" y="1254082"/>
                    <a:pt x="30491" y="1247460"/>
                    <a:pt x="29943" y="1240837"/>
                  </a:cubicBezTo>
                  <a:cubicBezTo>
                    <a:pt x="29120" y="1227318"/>
                    <a:pt x="28114" y="1211880"/>
                    <a:pt x="28069" y="1196397"/>
                  </a:cubicBezTo>
                  <a:cubicBezTo>
                    <a:pt x="27977" y="1180458"/>
                    <a:pt x="27840" y="1164518"/>
                    <a:pt x="28160" y="1148578"/>
                  </a:cubicBezTo>
                  <a:cubicBezTo>
                    <a:pt x="28297" y="1140631"/>
                    <a:pt x="28434" y="1132729"/>
                    <a:pt x="28617" y="1124828"/>
                  </a:cubicBezTo>
                  <a:cubicBezTo>
                    <a:pt x="28663" y="1121813"/>
                    <a:pt x="28754" y="1118708"/>
                    <a:pt x="28846" y="1115693"/>
                  </a:cubicBezTo>
                  <a:cubicBezTo>
                    <a:pt x="28892" y="1113318"/>
                    <a:pt x="28983" y="1110943"/>
                    <a:pt x="29074" y="1108568"/>
                  </a:cubicBezTo>
                  <a:lnTo>
                    <a:pt x="29074" y="1108522"/>
                  </a:lnTo>
                  <a:cubicBezTo>
                    <a:pt x="30537" y="1109208"/>
                    <a:pt x="32000" y="1109847"/>
                    <a:pt x="33462" y="1110441"/>
                  </a:cubicBezTo>
                  <a:cubicBezTo>
                    <a:pt x="36433" y="1111583"/>
                    <a:pt x="39450" y="1112587"/>
                    <a:pt x="42558" y="1113455"/>
                  </a:cubicBezTo>
                  <a:cubicBezTo>
                    <a:pt x="43335" y="1113638"/>
                    <a:pt x="44112" y="1113866"/>
                    <a:pt x="44889" y="1114049"/>
                  </a:cubicBezTo>
                  <a:cubicBezTo>
                    <a:pt x="45666" y="1114232"/>
                    <a:pt x="46443" y="1114414"/>
                    <a:pt x="47220" y="1114597"/>
                  </a:cubicBezTo>
                  <a:cubicBezTo>
                    <a:pt x="48774" y="1114962"/>
                    <a:pt x="50328" y="1115236"/>
                    <a:pt x="51928" y="1115556"/>
                  </a:cubicBezTo>
                  <a:cubicBezTo>
                    <a:pt x="53528" y="1115876"/>
                    <a:pt x="55082" y="1116104"/>
                    <a:pt x="56682" y="1116333"/>
                  </a:cubicBezTo>
                  <a:cubicBezTo>
                    <a:pt x="57504" y="1116470"/>
                    <a:pt x="58373" y="1116561"/>
                    <a:pt x="59195" y="1116698"/>
                  </a:cubicBezTo>
                  <a:cubicBezTo>
                    <a:pt x="59972" y="1116789"/>
                    <a:pt x="60750" y="1116881"/>
                    <a:pt x="61527" y="1117018"/>
                  </a:cubicBezTo>
                  <a:cubicBezTo>
                    <a:pt x="63583" y="1117246"/>
                    <a:pt x="65640" y="1117474"/>
                    <a:pt x="67743" y="1117657"/>
                  </a:cubicBezTo>
                  <a:cubicBezTo>
                    <a:pt x="68565" y="1117748"/>
                    <a:pt x="69434" y="1117840"/>
                    <a:pt x="70211" y="1117885"/>
                  </a:cubicBezTo>
                  <a:cubicBezTo>
                    <a:pt x="70531" y="1117931"/>
                    <a:pt x="70851" y="1117931"/>
                    <a:pt x="71216" y="1117977"/>
                  </a:cubicBezTo>
                  <a:cubicBezTo>
                    <a:pt x="72542" y="1118068"/>
                    <a:pt x="73913" y="1118205"/>
                    <a:pt x="75239" y="1118297"/>
                  </a:cubicBezTo>
                  <a:cubicBezTo>
                    <a:pt x="82141" y="1118799"/>
                    <a:pt x="89042" y="1119164"/>
                    <a:pt x="95853" y="1119712"/>
                  </a:cubicBezTo>
                  <a:cubicBezTo>
                    <a:pt x="97315" y="1119804"/>
                    <a:pt x="98732" y="1119941"/>
                    <a:pt x="100195" y="1120078"/>
                  </a:cubicBezTo>
                  <a:cubicBezTo>
                    <a:pt x="101840" y="1120260"/>
                    <a:pt x="103486" y="1120397"/>
                    <a:pt x="105086" y="1120580"/>
                  </a:cubicBezTo>
                  <a:cubicBezTo>
                    <a:pt x="163362" y="1123412"/>
                    <a:pt x="221731" y="1124645"/>
                    <a:pt x="280099" y="1125833"/>
                  </a:cubicBezTo>
                  <a:cubicBezTo>
                    <a:pt x="338970" y="1126381"/>
                    <a:pt x="397750" y="1123229"/>
                    <a:pt x="456621" y="1123184"/>
                  </a:cubicBezTo>
                  <a:cubicBezTo>
                    <a:pt x="461877" y="1123138"/>
                    <a:pt x="467179" y="1123001"/>
                    <a:pt x="472435" y="1122864"/>
                  </a:cubicBezTo>
                  <a:cubicBezTo>
                    <a:pt x="475269" y="1122773"/>
                    <a:pt x="478057" y="1122681"/>
                    <a:pt x="480846" y="1122590"/>
                  </a:cubicBezTo>
                  <a:cubicBezTo>
                    <a:pt x="480480" y="1127248"/>
                    <a:pt x="480206" y="1131907"/>
                    <a:pt x="479886" y="1136566"/>
                  </a:cubicBezTo>
                  <a:cubicBezTo>
                    <a:pt x="479749" y="1138986"/>
                    <a:pt x="479566" y="1141453"/>
                    <a:pt x="479474" y="1143873"/>
                  </a:cubicBezTo>
                  <a:cubicBezTo>
                    <a:pt x="479291" y="1146248"/>
                    <a:pt x="479154" y="1148623"/>
                    <a:pt x="479109" y="1150953"/>
                  </a:cubicBezTo>
                  <a:cubicBezTo>
                    <a:pt x="478926" y="1153830"/>
                    <a:pt x="478789" y="1156662"/>
                    <a:pt x="478652" y="1159494"/>
                  </a:cubicBezTo>
                  <a:cubicBezTo>
                    <a:pt x="478560" y="1160864"/>
                    <a:pt x="478514" y="1162234"/>
                    <a:pt x="478469" y="1163604"/>
                  </a:cubicBezTo>
                  <a:cubicBezTo>
                    <a:pt x="478149" y="1169633"/>
                    <a:pt x="477966" y="1175662"/>
                    <a:pt x="477783" y="1181691"/>
                  </a:cubicBezTo>
                  <a:cubicBezTo>
                    <a:pt x="477692" y="1183518"/>
                    <a:pt x="477646" y="1185344"/>
                    <a:pt x="477600" y="1187126"/>
                  </a:cubicBezTo>
                  <a:cubicBezTo>
                    <a:pt x="477555" y="1189044"/>
                    <a:pt x="477509" y="1190917"/>
                    <a:pt x="477463" y="1192835"/>
                  </a:cubicBezTo>
                  <a:cubicBezTo>
                    <a:pt x="477372" y="1197311"/>
                    <a:pt x="477280" y="1201787"/>
                    <a:pt x="477235" y="1206308"/>
                  </a:cubicBezTo>
                  <a:cubicBezTo>
                    <a:pt x="477235" y="1206674"/>
                    <a:pt x="477189" y="1207039"/>
                    <a:pt x="477235" y="1207359"/>
                  </a:cubicBezTo>
                  <a:cubicBezTo>
                    <a:pt x="477143" y="1212840"/>
                    <a:pt x="477143" y="1218366"/>
                    <a:pt x="477143" y="1223847"/>
                  </a:cubicBezTo>
                  <a:cubicBezTo>
                    <a:pt x="477098" y="1316289"/>
                    <a:pt x="486330" y="1408914"/>
                    <a:pt x="504750" y="1499255"/>
                  </a:cubicBezTo>
                  <a:cubicBezTo>
                    <a:pt x="524450" y="1587495"/>
                    <a:pt x="560422" y="1670894"/>
                    <a:pt x="598176" y="1752694"/>
                  </a:cubicBezTo>
                  <a:cubicBezTo>
                    <a:pt x="598908" y="1754384"/>
                    <a:pt x="599639" y="1755983"/>
                    <a:pt x="600416" y="1757627"/>
                  </a:cubicBezTo>
                  <a:cubicBezTo>
                    <a:pt x="597399" y="1758815"/>
                    <a:pt x="594337" y="1760002"/>
                    <a:pt x="591320" y="1761235"/>
                  </a:cubicBezTo>
                  <a:cubicBezTo>
                    <a:pt x="590497" y="1761555"/>
                    <a:pt x="589720" y="1761875"/>
                    <a:pt x="588898" y="1762240"/>
                  </a:cubicBezTo>
                  <a:cubicBezTo>
                    <a:pt x="586155" y="1763382"/>
                    <a:pt x="583413" y="1764524"/>
                    <a:pt x="580670" y="1765711"/>
                  </a:cubicBezTo>
                  <a:cubicBezTo>
                    <a:pt x="578202" y="1766762"/>
                    <a:pt x="575734" y="1767812"/>
                    <a:pt x="573311" y="1768908"/>
                  </a:cubicBezTo>
                  <a:cubicBezTo>
                    <a:pt x="554389" y="1777266"/>
                    <a:pt x="535831" y="1786447"/>
                    <a:pt x="517457" y="1795947"/>
                  </a:cubicBezTo>
                  <a:cubicBezTo>
                    <a:pt x="514120" y="1797682"/>
                    <a:pt x="510784" y="1799372"/>
                    <a:pt x="507447" y="1801154"/>
                  </a:cubicBezTo>
                  <a:cubicBezTo>
                    <a:pt x="487427" y="1811613"/>
                    <a:pt x="467545" y="1822346"/>
                    <a:pt x="447479" y="1832759"/>
                  </a:cubicBezTo>
                  <a:cubicBezTo>
                    <a:pt x="447296" y="1832851"/>
                    <a:pt x="447159" y="1832988"/>
                    <a:pt x="446976" y="1833125"/>
                  </a:cubicBezTo>
                  <a:cubicBezTo>
                    <a:pt x="446656" y="1833353"/>
                    <a:pt x="446245" y="1833581"/>
                    <a:pt x="445834" y="1833855"/>
                  </a:cubicBezTo>
                  <a:cubicBezTo>
                    <a:pt x="443000" y="1835637"/>
                    <a:pt x="438292" y="1838240"/>
                    <a:pt x="432579" y="1841483"/>
                  </a:cubicBezTo>
                  <a:cubicBezTo>
                    <a:pt x="432122" y="1841711"/>
                    <a:pt x="431664" y="1841985"/>
                    <a:pt x="431162" y="1842259"/>
                  </a:cubicBezTo>
                  <a:cubicBezTo>
                    <a:pt x="424900" y="1845776"/>
                    <a:pt x="417541" y="1849932"/>
                    <a:pt x="410182" y="1854317"/>
                  </a:cubicBezTo>
                  <a:cubicBezTo>
                    <a:pt x="409633" y="1854637"/>
                    <a:pt x="409039" y="1855002"/>
                    <a:pt x="408491" y="1855322"/>
                  </a:cubicBezTo>
                  <a:cubicBezTo>
                    <a:pt x="401680" y="1859387"/>
                    <a:pt x="394961" y="1863680"/>
                    <a:pt x="389065" y="1867836"/>
                  </a:cubicBezTo>
                  <a:cubicBezTo>
                    <a:pt x="388425" y="1868247"/>
                    <a:pt x="387923" y="1868567"/>
                    <a:pt x="387420" y="1868932"/>
                  </a:cubicBezTo>
                  <a:close/>
                  <a:moveTo>
                    <a:pt x="951402" y="2145026"/>
                  </a:moveTo>
                  <a:cubicBezTo>
                    <a:pt x="951174" y="2144980"/>
                    <a:pt x="950900" y="2144934"/>
                    <a:pt x="950625" y="2144843"/>
                  </a:cubicBezTo>
                  <a:cubicBezTo>
                    <a:pt x="947974" y="2144158"/>
                    <a:pt x="945323" y="2143427"/>
                    <a:pt x="942672" y="2142742"/>
                  </a:cubicBezTo>
                  <a:cubicBezTo>
                    <a:pt x="937782" y="2141417"/>
                    <a:pt x="932937" y="2140093"/>
                    <a:pt x="928046" y="2138677"/>
                  </a:cubicBezTo>
                  <a:cubicBezTo>
                    <a:pt x="924389" y="2137626"/>
                    <a:pt x="920733" y="2136576"/>
                    <a:pt x="917076" y="2135526"/>
                  </a:cubicBezTo>
                  <a:cubicBezTo>
                    <a:pt x="916345" y="2135297"/>
                    <a:pt x="915614" y="2135069"/>
                    <a:pt x="914837" y="2134886"/>
                  </a:cubicBezTo>
                  <a:cubicBezTo>
                    <a:pt x="910906" y="2133699"/>
                    <a:pt x="906975" y="2132466"/>
                    <a:pt x="902998" y="2131232"/>
                  </a:cubicBezTo>
                  <a:cubicBezTo>
                    <a:pt x="885401" y="2125706"/>
                    <a:pt x="867849" y="2119860"/>
                    <a:pt x="850206" y="2114379"/>
                  </a:cubicBezTo>
                  <a:cubicBezTo>
                    <a:pt x="833020" y="2109035"/>
                    <a:pt x="815743" y="2103920"/>
                    <a:pt x="798557" y="2098485"/>
                  </a:cubicBezTo>
                  <a:cubicBezTo>
                    <a:pt x="790970" y="2095881"/>
                    <a:pt x="783428" y="2093187"/>
                    <a:pt x="775932" y="2090355"/>
                  </a:cubicBezTo>
                  <a:cubicBezTo>
                    <a:pt x="767979" y="2087341"/>
                    <a:pt x="759980" y="2084235"/>
                    <a:pt x="752073" y="2081038"/>
                  </a:cubicBezTo>
                  <a:cubicBezTo>
                    <a:pt x="735938" y="2074598"/>
                    <a:pt x="719849" y="2067975"/>
                    <a:pt x="703806" y="2061307"/>
                  </a:cubicBezTo>
                  <a:cubicBezTo>
                    <a:pt x="688128" y="2054776"/>
                    <a:pt x="672725" y="2047696"/>
                    <a:pt x="657184" y="2040800"/>
                  </a:cubicBezTo>
                  <a:cubicBezTo>
                    <a:pt x="648500" y="2036963"/>
                    <a:pt x="639861" y="2033127"/>
                    <a:pt x="631268" y="2029199"/>
                  </a:cubicBezTo>
                  <a:cubicBezTo>
                    <a:pt x="624001" y="2025910"/>
                    <a:pt x="616825" y="2022439"/>
                    <a:pt x="609603" y="2019014"/>
                  </a:cubicBezTo>
                  <a:cubicBezTo>
                    <a:pt x="600690" y="2014538"/>
                    <a:pt x="590177" y="2009285"/>
                    <a:pt x="579802" y="2003622"/>
                  </a:cubicBezTo>
                  <a:cubicBezTo>
                    <a:pt x="569929" y="1998232"/>
                    <a:pt x="560056" y="1992843"/>
                    <a:pt x="550184" y="1987362"/>
                  </a:cubicBezTo>
                  <a:cubicBezTo>
                    <a:pt x="540128" y="1981790"/>
                    <a:pt x="529981" y="1976309"/>
                    <a:pt x="520154" y="1970326"/>
                  </a:cubicBezTo>
                  <a:cubicBezTo>
                    <a:pt x="514989" y="1967175"/>
                    <a:pt x="509687" y="1964160"/>
                    <a:pt x="504613" y="1960826"/>
                  </a:cubicBezTo>
                  <a:cubicBezTo>
                    <a:pt x="499951" y="1957812"/>
                    <a:pt x="495289" y="1954752"/>
                    <a:pt x="490673" y="1951737"/>
                  </a:cubicBezTo>
                  <a:cubicBezTo>
                    <a:pt x="481211" y="1945069"/>
                    <a:pt x="471841" y="1938355"/>
                    <a:pt x="462563" y="1931413"/>
                  </a:cubicBezTo>
                  <a:cubicBezTo>
                    <a:pt x="452873" y="1924197"/>
                    <a:pt x="443137" y="1916980"/>
                    <a:pt x="433538" y="1909627"/>
                  </a:cubicBezTo>
                  <a:cubicBezTo>
                    <a:pt x="423666" y="1902091"/>
                    <a:pt x="413656" y="1894646"/>
                    <a:pt x="403966" y="1886790"/>
                  </a:cubicBezTo>
                  <a:cubicBezTo>
                    <a:pt x="402046" y="1885238"/>
                    <a:pt x="400126" y="1883685"/>
                    <a:pt x="398161" y="1882132"/>
                  </a:cubicBezTo>
                  <a:cubicBezTo>
                    <a:pt x="400675" y="1880944"/>
                    <a:pt x="403143" y="1879665"/>
                    <a:pt x="405611" y="1878432"/>
                  </a:cubicBezTo>
                  <a:cubicBezTo>
                    <a:pt x="406480" y="1878021"/>
                    <a:pt x="407302" y="1877610"/>
                    <a:pt x="408125" y="1877153"/>
                  </a:cubicBezTo>
                  <a:cubicBezTo>
                    <a:pt x="409176" y="1876651"/>
                    <a:pt x="410228" y="1876103"/>
                    <a:pt x="411233" y="1875600"/>
                  </a:cubicBezTo>
                  <a:cubicBezTo>
                    <a:pt x="412696" y="1874870"/>
                    <a:pt x="414113" y="1874139"/>
                    <a:pt x="415575" y="1873408"/>
                  </a:cubicBezTo>
                  <a:cubicBezTo>
                    <a:pt x="442177" y="1858839"/>
                    <a:pt x="467225" y="1846096"/>
                    <a:pt x="495335" y="1833033"/>
                  </a:cubicBezTo>
                  <a:cubicBezTo>
                    <a:pt x="498763" y="1831206"/>
                    <a:pt x="502237" y="1829379"/>
                    <a:pt x="505665" y="1827644"/>
                  </a:cubicBezTo>
                  <a:cubicBezTo>
                    <a:pt x="506944" y="1826959"/>
                    <a:pt x="508224" y="1826319"/>
                    <a:pt x="509504" y="1825634"/>
                  </a:cubicBezTo>
                  <a:cubicBezTo>
                    <a:pt x="512658" y="1824036"/>
                    <a:pt x="515812" y="1822483"/>
                    <a:pt x="518965" y="1820884"/>
                  </a:cubicBezTo>
                  <a:cubicBezTo>
                    <a:pt x="522119" y="1819286"/>
                    <a:pt x="525364" y="1817733"/>
                    <a:pt x="528518" y="1816226"/>
                  </a:cubicBezTo>
                  <a:cubicBezTo>
                    <a:pt x="533455" y="1813805"/>
                    <a:pt x="538482" y="1811476"/>
                    <a:pt x="543510" y="1809146"/>
                  </a:cubicBezTo>
                  <a:cubicBezTo>
                    <a:pt x="547304" y="1807365"/>
                    <a:pt x="551143" y="1805629"/>
                    <a:pt x="554937" y="1803940"/>
                  </a:cubicBezTo>
                  <a:cubicBezTo>
                    <a:pt x="558959" y="1802113"/>
                    <a:pt x="562982" y="1800377"/>
                    <a:pt x="567050" y="1798596"/>
                  </a:cubicBezTo>
                  <a:cubicBezTo>
                    <a:pt x="567141" y="1798550"/>
                    <a:pt x="567278" y="1798504"/>
                    <a:pt x="567369" y="1798459"/>
                  </a:cubicBezTo>
                  <a:cubicBezTo>
                    <a:pt x="570660" y="1797043"/>
                    <a:pt x="574043" y="1795627"/>
                    <a:pt x="577379" y="1794211"/>
                  </a:cubicBezTo>
                  <a:cubicBezTo>
                    <a:pt x="586155" y="1790512"/>
                    <a:pt x="594977" y="1786949"/>
                    <a:pt x="603798" y="1783478"/>
                  </a:cubicBezTo>
                  <a:cubicBezTo>
                    <a:pt x="606404" y="1782428"/>
                    <a:pt x="609055" y="1781423"/>
                    <a:pt x="611660" y="1780418"/>
                  </a:cubicBezTo>
                  <a:cubicBezTo>
                    <a:pt x="613351" y="1783615"/>
                    <a:pt x="615088" y="1786812"/>
                    <a:pt x="616871" y="1789918"/>
                  </a:cubicBezTo>
                  <a:cubicBezTo>
                    <a:pt x="618425" y="1792658"/>
                    <a:pt x="619979" y="1795399"/>
                    <a:pt x="621624" y="1798139"/>
                  </a:cubicBezTo>
                  <a:cubicBezTo>
                    <a:pt x="622035" y="1798870"/>
                    <a:pt x="622492" y="1799601"/>
                    <a:pt x="622904" y="1800286"/>
                  </a:cubicBezTo>
                  <a:cubicBezTo>
                    <a:pt x="624549" y="1803072"/>
                    <a:pt x="626195" y="1805858"/>
                    <a:pt x="627932" y="1808553"/>
                  </a:cubicBezTo>
                  <a:cubicBezTo>
                    <a:pt x="628023" y="1808735"/>
                    <a:pt x="628114" y="1808872"/>
                    <a:pt x="628252" y="1809055"/>
                  </a:cubicBezTo>
                  <a:cubicBezTo>
                    <a:pt x="630080" y="1811978"/>
                    <a:pt x="631908" y="1814901"/>
                    <a:pt x="633737" y="1817733"/>
                  </a:cubicBezTo>
                  <a:cubicBezTo>
                    <a:pt x="635336" y="1820199"/>
                    <a:pt x="636982" y="1822711"/>
                    <a:pt x="638581" y="1825177"/>
                  </a:cubicBezTo>
                  <a:cubicBezTo>
                    <a:pt x="639084" y="1825908"/>
                    <a:pt x="639587" y="1826639"/>
                    <a:pt x="640044" y="1827415"/>
                  </a:cubicBezTo>
                  <a:cubicBezTo>
                    <a:pt x="641918" y="1830247"/>
                    <a:pt x="643838" y="1833033"/>
                    <a:pt x="645758" y="1835774"/>
                  </a:cubicBezTo>
                  <a:cubicBezTo>
                    <a:pt x="666326" y="1865598"/>
                    <a:pt x="689134" y="1894007"/>
                    <a:pt x="711987" y="1922050"/>
                  </a:cubicBezTo>
                  <a:cubicBezTo>
                    <a:pt x="739183" y="1957629"/>
                    <a:pt x="771590" y="1988458"/>
                    <a:pt x="803768" y="2019425"/>
                  </a:cubicBezTo>
                  <a:cubicBezTo>
                    <a:pt x="847830" y="2066788"/>
                    <a:pt x="897194" y="2108441"/>
                    <a:pt x="951997" y="2142925"/>
                  </a:cubicBezTo>
                  <a:cubicBezTo>
                    <a:pt x="953185" y="2143747"/>
                    <a:pt x="954419" y="2144569"/>
                    <a:pt x="955653" y="2145345"/>
                  </a:cubicBezTo>
                  <a:cubicBezTo>
                    <a:pt x="956247" y="2145756"/>
                    <a:pt x="956796" y="2146122"/>
                    <a:pt x="957390" y="2146487"/>
                  </a:cubicBezTo>
                  <a:cubicBezTo>
                    <a:pt x="955379" y="2146122"/>
                    <a:pt x="953414" y="2145574"/>
                    <a:pt x="951402" y="2145026"/>
                  </a:cubicBezTo>
                  <a:close/>
                  <a:moveTo>
                    <a:pt x="1138300" y="1781697"/>
                  </a:moveTo>
                  <a:cubicBezTo>
                    <a:pt x="1131718" y="1881218"/>
                    <a:pt x="1131169" y="1980877"/>
                    <a:pt x="1131718" y="2080581"/>
                  </a:cubicBezTo>
                  <a:cubicBezTo>
                    <a:pt x="1132175" y="2099946"/>
                    <a:pt x="1131078" y="2119266"/>
                    <a:pt x="1130438" y="2138586"/>
                  </a:cubicBezTo>
                  <a:cubicBezTo>
                    <a:pt x="1130621" y="2142879"/>
                    <a:pt x="1129981" y="2147401"/>
                    <a:pt x="1130118" y="2151785"/>
                  </a:cubicBezTo>
                  <a:cubicBezTo>
                    <a:pt x="1130118" y="2152151"/>
                    <a:pt x="1130118" y="2152470"/>
                    <a:pt x="1130164" y="2152836"/>
                  </a:cubicBezTo>
                  <a:cubicBezTo>
                    <a:pt x="1130164" y="2153155"/>
                    <a:pt x="1130209" y="2153475"/>
                    <a:pt x="1130209" y="2153840"/>
                  </a:cubicBezTo>
                  <a:cubicBezTo>
                    <a:pt x="1130255" y="2154160"/>
                    <a:pt x="1130255" y="2154480"/>
                    <a:pt x="1130301" y="2154845"/>
                  </a:cubicBezTo>
                  <a:cubicBezTo>
                    <a:pt x="1130347" y="2155485"/>
                    <a:pt x="1130484" y="2156170"/>
                    <a:pt x="1130621" y="2156809"/>
                  </a:cubicBezTo>
                  <a:cubicBezTo>
                    <a:pt x="1130712" y="2157129"/>
                    <a:pt x="1130804" y="2157449"/>
                    <a:pt x="1130849" y="2157814"/>
                  </a:cubicBezTo>
                  <a:cubicBezTo>
                    <a:pt x="1130941" y="2158134"/>
                    <a:pt x="1131032" y="2158453"/>
                    <a:pt x="1131124" y="2158728"/>
                  </a:cubicBezTo>
                  <a:cubicBezTo>
                    <a:pt x="1131124" y="2158773"/>
                    <a:pt x="1131124" y="2158773"/>
                    <a:pt x="1131124" y="2158773"/>
                  </a:cubicBezTo>
                  <a:lnTo>
                    <a:pt x="1131124" y="2158819"/>
                  </a:lnTo>
                  <a:cubicBezTo>
                    <a:pt x="1131078" y="2159184"/>
                    <a:pt x="1131032" y="2159595"/>
                    <a:pt x="1131032" y="2159961"/>
                  </a:cubicBezTo>
                  <a:cubicBezTo>
                    <a:pt x="1130712" y="2165076"/>
                    <a:pt x="1129387" y="2171927"/>
                    <a:pt x="1129935" y="2177819"/>
                  </a:cubicBezTo>
                  <a:cubicBezTo>
                    <a:pt x="1128884" y="2177727"/>
                    <a:pt x="1127787" y="2177636"/>
                    <a:pt x="1126736" y="2177545"/>
                  </a:cubicBezTo>
                  <a:cubicBezTo>
                    <a:pt x="1126461" y="2177179"/>
                    <a:pt x="1126141" y="2176814"/>
                    <a:pt x="1125822" y="2176449"/>
                  </a:cubicBezTo>
                  <a:cubicBezTo>
                    <a:pt x="1125684" y="2176266"/>
                    <a:pt x="1125502" y="2176083"/>
                    <a:pt x="1125319" y="2175946"/>
                  </a:cubicBezTo>
                  <a:cubicBezTo>
                    <a:pt x="1123765" y="2174393"/>
                    <a:pt x="1121708" y="2173251"/>
                    <a:pt x="1119148" y="2172612"/>
                  </a:cubicBezTo>
                  <a:cubicBezTo>
                    <a:pt x="1077280" y="2160006"/>
                    <a:pt x="1033173" y="2152927"/>
                    <a:pt x="993316" y="2134566"/>
                  </a:cubicBezTo>
                  <a:cubicBezTo>
                    <a:pt x="926309" y="2098622"/>
                    <a:pt x="868764" y="2047788"/>
                    <a:pt x="816611" y="1992889"/>
                  </a:cubicBezTo>
                  <a:cubicBezTo>
                    <a:pt x="757969" y="1938766"/>
                    <a:pt x="707965" y="1876011"/>
                    <a:pt x="662441" y="1810699"/>
                  </a:cubicBezTo>
                  <a:cubicBezTo>
                    <a:pt x="658738" y="1805264"/>
                    <a:pt x="655173" y="1799738"/>
                    <a:pt x="651745" y="1794120"/>
                  </a:cubicBezTo>
                  <a:cubicBezTo>
                    <a:pt x="650877" y="1792704"/>
                    <a:pt x="650054" y="1791288"/>
                    <a:pt x="649186" y="1789918"/>
                  </a:cubicBezTo>
                  <a:cubicBezTo>
                    <a:pt x="645803" y="1784300"/>
                    <a:pt x="642604" y="1778545"/>
                    <a:pt x="639450" y="1772791"/>
                  </a:cubicBezTo>
                  <a:cubicBezTo>
                    <a:pt x="639039" y="1772060"/>
                    <a:pt x="638673" y="1771329"/>
                    <a:pt x="638262" y="1770553"/>
                  </a:cubicBezTo>
                  <a:lnTo>
                    <a:pt x="638307" y="1770553"/>
                  </a:lnTo>
                  <a:cubicBezTo>
                    <a:pt x="641278" y="1769456"/>
                    <a:pt x="644249" y="1768406"/>
                    <a:pt x="647220" y="1767401"/>
                  </a:cubicBezTo>
                  <a:cubicBezTo>
                    <a:pt x="649323" y="1766625"/>
                    <a:pt x="651425" y="1765894"/>
                    <a:pt x="653573" y="1765163"/>
                  </a:cubicBezTo>
                  <a:cubicBezTo>
                    <a:pt x="666143" y="1760779"/>
                    <a:pt x="678804" y="1756622"/>
                    <a:pt x="691511" y="1752512"/>
                  </a:cubicBezTo>
                  <a:cubicBezTo>
                    <a:pt x="738498" y="1735887"/>
                    <a:pt x="785805" y="1720221"/>
                    <a:pt x="834803" y="1710447"/>
                  </a:cubicBezTo>
                  <a:cubicBezTo>
                    <a:pt x="895959" y="1695969"/>
                    <a:pt x="955927" y="1678978"/>
                    <a:pt x="1018821" y="1671945"/>
                  </a:cubicBezTo>
                  <a:cubicBezTo>
                    <a:pt x="1060643" y="1669524"/>
                    <a:pt x="1102557" y="1668336"/>
                    <a:pt x="1144470" y="1668382"/>
                  </a:cubicBezTo>
                  <a:cubicBezTo>
                    <a:pt x="1142550" y="1706199"/>
                    <a:pt x="1140448" y="1743925"/>
                    <a:pt x="1138300" y="1781697"/>
                  </a:cubicBezTo>
                  <a:close/>
                  <a:moveTo>
                    <a:pt x="1152149" y="1516154"/>
                  </a:moveTo>
                  <a:cubicBezTo>
                    <a:pt x="1151235" y="1535428"/>
                    <a:pt x="1150275" y="1554702"/>
                    <a:pt x="1149315" y="1573976"/>
                  </a:cubicBezTo>
                  <a:cubicBezTo>
                    <a:pt x="1148218" y="1596219"/>
                    <a:pt x="1147075" y="1618462"/>
                    <a:pt x="1145933" y="1640704"/>
                  </a:cubicBezTo>
                  <a:cubicBezTo>
                    <a:pt x="1129570" y="1640704"/>
                    <a:pt x="1113206" y="1640704"/>
                    <a:pt x="1096843" y="1640933"/>
                  </a:cubicBezTo>
                  <a:cubicBezTo>
                    <a:pt x="1092044" y="1640978"/>
                    <a:pt x="1087245" y="1641070"/>
                    <a:pt x="1082400" y="1641161"/>
                  </a:cubicBezTo>
                  <a:cubicBezTo>
                    <a:pt x="1079703" y="1641207"/>
                    <a:pt x="1076960" y="1641252"/>
                    <a:pt x="1074264" y="1641344"/>
                  </a:cubicBezTo>
                  <a:cubicBezTo>
                    <a:pt x="1069327" y="1641481"/>
                    <a:pt x="1064391" y="1641663"/>
                    <a:pt x="1059409" y="1641846"/>
                  </a:cubicBezTo>
                  <a:cubicBezTo>
                    <a:pt x="1046748" y="1642348"/>
                    <a:pt x="1034133" y="1643034"/>
                    <a:pt x="1021517" y="1644084"/>
                  </a:cubicBezTo>
                  <a:cubicBezTo>
                    <a:pt x="1018638" y="1644312"/>
                    <a:pt x="1015713" y="1644541"/>
                    <a:pt x="1012833" y="1644815"/>
                  </a:cubicBezTo>
                  <a:cubicBezTo>
                    <a:pt x="1007074" y="1645317"/>
                    <a:pt x="1001269" y="1645957"/>
                    <a:pt x="995510" y="1646596"/>
                  </a:cubicBezTo>
                  <a:cubicBezTo>
                    <a:pt x="924207" y="1658425"/>
                    <a:pt x="853634" y="1678065"/>
                    <a:pt x="783154" y="1694644"/>
                  </a:cubicBezTo>
                  <a:cubicBezTo>
                    <a:pt x="775749" y="1696791"/>
                    <a:pt x="768390" y="1698937"/>
                    <a:pt x="761077" y="1701175"/>
                  </a:cubicBezTo>
                  <a:cubicBezTo>
                    <a:pt x="757421" y="1702317"/>
                    <a:pt x="753810" y="1703413"/>
                    <a:pt x="750153" y="1704555"/>
                  </a:cubicBezTo>
                  <a:cubicBezTo>
                    <a:pt x="740966" y="1707432"/>
                    <a:pt x="731824" y="1710401"/>
                    <a:pt x="722774" y="1713461"/>
                  </a:cubicBezTo>
                  <a:cubicBezTo>
                    <a:pt x="719895" y="1714420"/>
                    <a:pt x="717061" y="1715380"/>
                    <a:pt x="714181" y="1716339"/>
                  </a:cubicBezTo>
                  <a:cubicBezTo>
                    <a:pt x="697955" y="1721820"/>
                    <a:pt x="681866" y="1727574"/>
                    <a:pt x="665732" y="1733466"/>
                  </a:cubicBezTo>
                  <a:cubicBezTo>
                    <a:pt x="662486" y="1734654"/>
                    <a:pt x="659241" y="1735841"/>
                    <a:pt x="655996" y="1737029"/>
                  </a:cubicBezTo>
                  <a:cubicBezTo>
                    <a:pt x="646260" y="1740591"/>
                    <a:pt x="636525" y="1744199"/>
                    <a:pt x="626698" y="1747853"/>
                  </a:cubicBezTo>
                  <a:cubicBezTo>
                    <a:pt x="625692" y="1745843"/>
                    <a:pt x="624732" y="1743834"/>
                    <a:pt x="623818" y="1741824"/>
                  </a:cubicBezTo>
                  <a:cubicBezTo>
                    <a:pt x="623132" y="1740408"/>
                    <a:pt x="622492" y="1738992"/>
                    <a:pt x="621807" y="1737577"/>
                  </a:cubicBezTo>
                  <a:cubicBezTo>
                    <a:pt x="619704" y="1733101"/>
                    <a:pt x="617648" y="1728625"/>
                    <a:pt x="615636" y="1724149"/>
                  </a:cubicBezTo>
                  <a:cubicBezTo>
                    <a:pt x="614265" y="1721134"/>
                    <a:pt x="612940" y="1718166"/>
                    <a:pt x="611568" y="1715151"/>
                  </a:cubicBezTo>
                  <a:cubicBezTo>
                    <a:pt x="604895" y="1700125"/>
                    <a:pt x="598450" y="1685053"/>
                    <a:pt x="591823" y="1670026"/>
                  </a:cubicBezTo>
                  <a:cubicBezTo>
                    <a:pt x="568192" y="1615310"/>
                    <a:pt x="547578" y="1559726"/>
                    <a:pt x="533866" y="1501356"/>
                  </a:cubicBezTo>
                  <a:cubicBezTo>
                    <a:pt x="507310" y="1382743"/>
                    <a:pt x="502008" y="1260066"/>
                    <a:pt x="507081" y="1138941"/>
                  </a:cubicBezTo>
                  <a:cubicBezTo>
                    <a:pt x="507264" y="1135972"/>
                    <a:pt x="507493" y="1133049"/>
                    <a:pt x="507721" y="1130080"/>
                  </a:cubicBezTo>
                  <a:cubicBezTo>
                    <a:pt x="507950" y="1127340"/>
                    <a:pt x="508178" y="1124599"/>
                    <a:pt x="508407" y="1121813"/>
                  </a:cubicBezTo>
                  <a:cubicBezTo>
                    <a:pt x="508407" y="1121676"/>
                    <a:pt x="508453" y="1121585"/>
                    <a:pt x="508453" y="1121448"/>
                  </a:cubicBezTo>
                  <a:cubicBezTo>
                    <a:pt x="508956" y="1121402"/>
                    <a:pt x="509458" y="1121402"/>
                    <a:pt x="509961" y="1121357"/>
                  </a:cubicBezTo>
                  <a:cubicBezTo>
                    <a:pt x="513526" y="1121174"/>
                    <a:pt x="517091" y="1120991"/>
                    <a:pt x="520657" y="1120763"/>
                  </a:cubicBezTo>
                  <a:cubicBezTo>
                    <a:pt x="528930" y="1120306"/>
                    <a:pt x="537294" y="1119849"/>
                    <a:pt x="545567" y="1119393"/>
                  </a:cubicBezTo>
                  <a:cubicBezTo>
                    <a:pt x="550503" y="1119073"/>
                    <a:pt x="555440" y="1118799"/>
                    <a:pt x="560422" y="1118571"/>
                  </a:cubicBezTo>
                  <a:cubicBezTo>
                    <a:pt x="568558" y="1118114"/>
                    <a:pt x="576739" y="1117748"/>
                    <a:pt x="584875" y="1117429"/>
                  </a:cubicBezTo>
                  <a:cubicBezTo>
                    <a:pt x="588395" y="1117246"/>
                    <a:pt x="591869" y="1117155"/>
                    <a:pt x="595342" y="1117063"/>
                  </a:cubicBezTo>
                  <a:cubicBezTo>
                    <a:pt x="601010" y="1116881"/>
                    <a:pt x="606723" y="1116698"/>
                    <a:pt x="612391" y="1116607"/>
                  </a:cubicBezTo>
                  <a:cubicBezTo>
                    <a:pt x="612803" y="1116607"/>
                    <a:pt x="613214" y="1116561"/>
                    <a:pt x="613625" y="1116561"/>
                  </a:cubicBezTo>
                  <a:cubicBezTo>
                    <a:pt x="615316" y="1116515"/>
                    <a:pt x="616962" y="1116515"/>
                    <a:pt x="618653" y="1116515"/>
                  </a:cubicBezTo>
                  <a:cubicBezTo>
                    <a:pt x="624595" y="1116424"/>
                    <a:pt x="630583" y="1116424"/>
                    <a:pt x="636525" y="1116515"/>
                  </a:cubicBezTo>
                  <a:cubicBezTo>
                    <a:pt x="649186" y="1116881"/>
                    <a:pt x="661892" y="1117200"/>
                    <a:pt x="674553" y="1117520"/>
                  </a:cubicBezTo>
                  <a:cubicBezTo>
                    <a:pt x="687077" y="1117840"/>
                    <a:pt x="699646" y="1118114"/>
                    <a:pt x="712216" y="1118388"/>
                  </a:cubicBezTo>
                  <a:cubicBezTo>
                    <a:pt x="712673" y="1118388"/>
                    <a:pt x="713084" y="1118434"/>
                    <a:pt x="713496" y="1118434"/>
                  </a:cubicBezTo>
                  <a:cubicBezTo>
                    <a:pt x="724648" y="1118662"/>
                    <a:pt x="735847" y="1118890"/>
                    <a:pt x="746999" y="1119073"/>
                  </a:cubicBezTo>
                  <a:cubicBezTo>
                    <a:pt x="750153" y="1119119"/>
                    <a:pt x="753307" y="1119164"/>
                    <a:pt x="756506" y="1119210"/>
                  </a:cubicBezTo>
                  <a:cubicBezTo>
                    <a:pt x="766105" y="1119393"/>
                    <a:pt x="775703" y="1119530"/>
                    <a:pt x="785348" y="1119667"/>
                  </a:cubicBezTo>
                  <a:cubicBezTo>
                    <a:pt x="806282" y="1119986"/>
                    <a:pt x="827216" y="1120260"/>
                    <a:pt x="848195" y="1120443"/>
                  </a:cubicBezTo>
                  <a:cubicBezTo>
                    <a:pt x="855143" y="1120535"/>
                    <a:pt x="862090" y="1120626"/>
                    <a:pt x="869038" y="1120672"/>
                  </a:cubicBezTo>
                  <a:cubicBezTo>
                    <a:pt x="880282" y="1120763"/>
                    <a:pt x="891526" y="1120900"/>
                    <a:pt x="902770" y="1120991"/>
                  </a:cubicBezTo>
                  <a:cubicBezTo>
                    <a:pt x="915431" y="1121083"/>
                    <a:pt x="928137" y="1121220"/>
                    <a:pt x="940798" y="1121311"/>
                  </a:cubicBezTo>
                  <a:cubicBezTo>
                    <a:pt x="953459" y="1121402"/>
                    <a:pt x="966166" y="1121494"/>
                    <a:pt x="978827" y="1121585"/>
                  </a:cubicBezTo>
                  <a:cubicBezTo>
                    <a:pt x="1019735" y="1121859"/>
                    <a:pt x="1060643" y="1122133"/>
                    <a:pt x="1101505" y="1122498"/>
                  </a:cubicBezTo>
                  <a:cubicBezTo>
                    <a:pt x="1112566" y="1122590"/>
                    <a:pt x="1123673" y="1122681"/>
                    <a:pt x="1134734" y="1122818"/>
                  </a:cubicBezTo>
                  <a:cubicBezTo>
                    <a:pt x="1145796" y="1122910"/>
                    <a:pt x="1156857" y="1123047"/>
                    <a:pt x="1167918" y="1123184"/>
                  </a:cubicBezTo>
                  <a:cubicBezTo>
                    <a:pt x="1167278" y="1145061"/>
                    <a:pt x="1166638" y="1166893"/>
                    <a:pt x="1165998" y="1188770"/>
                  </a:cubicBezTo>
                  <a:cubicBezTo>
                    <a:pt x="1165633" y="1201741"/>
                    <a:pt x="1165221" y="1214712"/>
                    <a:pt x="1164856" y="1227729"/>
                  </a:cubicBezTo>
                  <a:cubicBezTo>
                    <a:pt x="1163941" y="1250794"/>
                    <a:pt x="1162982" y="1273859"/>
                    <a:pt x="1162022" y="1296924"/>
                  </a:cubicBezTo>
                  <a:cubicBezTo>
                    <a:pt x="1159416" y="1360592"/>
                    <a:pt x="1156583" y="1424260"/>
                    <a:pt x="1153612" y="1487928"/>
                  </a:cubicBezTo>
                  <a:cubicBezTo>
                    <a:pt x="1153063" y="1497245"/>
                    <a:pt x="1152606" y="1506700"/>
                    <a:pt x="1152149" y="1516154"/>
                  </a:cubicBezTo>
                  <a:close/>
                  <a:moveTo>
                    <a:pt x="1257733" y="2173114"/>
                  </a:moveTo>
                  <a:cubicBezTo>
                    <a:pt x="1246763" y="2175763"/>
                    <a:pt x="1235656" y="2178047"/>
                    <a:pt x="1224732" y="2180696"/>
                  </a:cubicBezTo>
                  <a:cubicBezTo>
                    <a:pt x="1224138" y="2180879"/>
                    <a:pt x="1223589" y="2181062"/>
                    <a:pt x="1223041" y="2181336"/>
                  </a:cubicBezTo>
                  <a:cubicBezTo>
                    <a:pt x="1222904" y="2181381"/>
                    <a:pt x="1222767" y="2181427"/>
                    <a:pt x="1222675" y="2181518"/>
                  </a:cubicBezTo>
                  <a:cubicBezTo>
                    <a:pt x="1221578" y="2181518"/>
                    <a:pt x="1220436" y="2181518"/>
                    <a:pt x="1219384" y="2181473"/>
                  </a:cubicBezTo>
                  <a:cubicBezTo>
                    <a:pt x="1200187" y="2181153"/>
                    <a:pt x="1181036" y="2180650"/>
                    <a:pt x="1161885" y="2179783"/>
                  </a:cubicBezTo>
                  <a:cubicBezTo>
                    <a:pt x="1161245" y="2179737"/>
                    <a:pt x="1160651" y="2179737"/>
                    <a:pt x="1160056" y="2179691"/>
                  </a:cubicBezTo>
                  <a:cubicBezTo>
                    <a:pt x="1160148" y="2179509"/>
                    <a:pt x="1160239" y="2179372"/>
                    <a:pt x="1160331" y="2179189"/>
                  </a:cubicBezTo>
                  <a:cubicBezTo>
                    <a:pt x="1160696" y="2178550"/>
                    <a:pt x="1160970" y="2177819"/>
                    <a:pt x="1161199" y="2177088"/>
                  </a:cubicBezTo>
                  <a:cubicBezTo>
                    <a:pt x="1161336" y="2176723"/>
                    <a:pt x="1161428" y="2176311"/>
                    <a:pt x="1161519" y="2175900"/>
                  </a:cubicBezTo>
                  <a:cubicBezTo>
                    <a:pt x="1161565" y="2175809"/>
                    <a:pt x="1161565" y="2175718"/>
                    <a:pt x="1161610" y="2175672"/>
                  </a:cubicBezTo>
                  <a:cubicBezTo>
                    <a:pt x="1161702" y="2175307"/>
                    <a:pt x="1161793" y="2174987"/>
                    <a:pt x="1161839" y="2174622"/>
                  </a:cubicBezTo>
                  <a:cubicBezTo>
                    <a:pt x="1161885" y="2174256"/>
                    <a:pt x="1161930" y="2173937"/>
                    <a:pt x="1162022" y="2173571"/>
                  </a:cubicBezTo>
                  <a:cubicBezTo>
                    <a:pt x="1162113" y="2173023"/>
                    <a:pt x="1162205" y="2172429"/>
                    <a:pt x="1162250" y="2171881"/>
                  </a:cubicBezTo>
                  <a:cubicBezTo>
                    <a:pt x="1162296" y="2171470"/>
                    <a:pt x="1162342" y="2171105"/>
                    <a:pt x="1162342" y="2170694"/>
                  </a:cubicBezTo>
                  <a:cubicBezTo>
                    <a:pt x="1162387" y="2169917"/>
                    <a:pt x="1162433" y="2169095"/>
                    <a:pt x="1162433" y="2168273"/>
                  </a:cubicBezTo>
                  <a:cubicBezTo>
                    <a:pt x="1162525" y="2164025"/>
                    <a:pt x="1162205" y="2159732"/>
                    <a:pt x="1162250" y="2156626"/>
                  </a:cubicBezTo>
                  <a:cubicBezTo>
                    <a:pt x="1161930" y="2153521"/>
                    <a:pt x="1162387" y="2149501"/>
                    <a:pt x="1162296" y="2145711"/>
                  </a:cubicBezTo>
                  <a:cubicBezTo>
                    <a:pt x="1162296" y="2145391"/>
                    <a:pt x="1162296" y="2145117"/>
                    <a:pt x="1162250" y="2144843"/>
                  </a:cubicBezTo>
                  <a:cubicBezTo>
                    <a:pt x="1162205" y="2144066"/>
                    <a:pt x="1162159" y="2143290"/>
                    <a:pt x="1162022" y="2142514"/>
                  </a:cubicBezTo>
                  <a:cubicBezTo>
                    <a:pt x="1161976" y="2142194"/>
                    <a:pt x="1161930" y="2141920"/>
                    <a:pt x="1161839" y="2141646"/>
                  </a:cubicBezTo>
                  <a:cubicBezTo>
                    <a:pt x="1161793" y="2141326"/>
                    <a:pt x="1161702" y="2141006"/>
                    <a:pt x="1161610" y="2140732"/>
                  </a:cubicBezTo>
                  <a:cubicBezTo>
                    <a:pt x="1161519" y="2140413"/>
                    <a:pt x="1161428" y="2140139"/>
                    <a:pt x="1161290" y="2139819"/>
                  </a:cubicBezTo>
                  <a:cubicBezTo>
                    <a:pt x="1161199" y="2139499"/>
                    <a:pt x="1161062" y="2139225"/>
                    <a:pt x="1160925" y="2138951"/>
                  </a:cubicBezTo>
                  <a:cubicBezTo>
                    <a:pt x="1160879" y="2138905"/>
                    <a:pt x="1160833" y="2138814"/>
                    <a:pt x="1160833" y="2138723"/>
                  </a:cubicBezTo>
                  <a:cubicBezTo>
                    <a:pt x="1160605" y="2138266"/>
                    <a:pt x="1160331" y="2137855"/>
                    <a:pt x="1159965" y="2137444"/>
                  </a:cubicBezTo>
                  <a:cubicBezTo>
                    <a:pt x="1159782" y="2137215"/>
                    <a:pt x="1159599" y="2136987"/>
                    <a:pt x="1159371" y="2136804"/>
                  </a:cubicBezTo>
                  <a:cubicBezTo>
                    <a:pt x="1159142" y="2136576"/>
                    <a:pt x="1158914" y="2136393"/>
                    <a:pt x="1158639" y="2136211"/>
                  </a:cubicBezTo>
                  <a:cubicBezTo>
                    <a:pt x="1158594" y="2136211"/>
                    <a:pt x="1158594" y="2136165"/>
                    <a:pt x="1158594" y="2136165"/>
                  </a:cubicBezTo>
                  <a:cubicBezTo>
                    <a:pt x="1158959" y="2126482"/>
                    <a:pt x="1159234" y="2116845"/>
                    <a:pt x="1159462" y="2107163"/>
                  </a:cubicBezTo>
                  <a:cubicBezTo>
                    <a:pt x="1159599" y="2102321"/>
                    <a:pt x="1159691" y="2097480"/>
                    <a:pt x="1159736" y="2092684"/>
                  </a:cubicBezTo>
                  <a:cubicBezTo>
                    <a:pt x="1159828" y="2087889"/>
                    <a:pt x="1159828" y="2083093"/>
                    <a:pt x="1159828" y="2078343"/>
                  </a:cubicBezTo>
                  <a:cubicBezTo>
                    <a:pt x="1159828" y="2073730"/>
                    <a:pt x="1159782" y="2069163"/>
                    <a:pt x="1159736" y="2064550"/>
                  </a:cubicBezTo>
                  <a:cubicBezTo>
                    <a:pt x="1157634" y="1933925"/>
                    <a:pt x="1164261" y="1803437"/>
                    <a:pt x="1172489" y="1673086"/>
                  </a:cubicBezTo>
                  <a:cubicBezTo>
                    <a:pt x="1172580" y="1671625"/>
                    <a:pt x="1172672" y="1670118"/>
                    <a:pt x="1172717" y="1668610"/>
                  </a:cubicBezTo>
                  <a:cubicBezTo>
                    <a:pt x="1178888" y="1668702"/>
                    <a:pt x="1185104" y="1668793"/>
                    <a:pt x="1191274" y="1668976"/>
                  </a:cubicBezTo>
                  <a:cubicBezTo>
                    <a:pt x="1198588" y="1669159"/>
                    <a:pt x="1205901" y="1669341"/>
                    <a:pt x="1213214" y="1669570"/>
                  </a:cubicBezTo>
                  <a:cubicBezTo>
                    <a:pt x="1291968" y="1677699"/>
                    <a:pt x="1368710" y="1693457"/>
                    <a:pt x="1446321" y="1710721"/>
                  </a:cubicBezTo>
                  <a:cubicBezTo>
                    <a:pt x="1487504" y="1717663"/>
                    <a:pt x="1527498" y="1729310"/>
                    <a:pt x="1567537" y="1740911"/>
                  </a:cubicBezTo>
                  <a:cubicBezTo>
                    <a:pt x="1570919" y="1741687"/>
                    <a:pt x="1574256" y="1742509"/>
                    <a:pt x="1577593" y="1743377"/>
                  </a:cubicBezTo>
                  <a:cubicBezTo>
                    <a:pt x="1587648" y="1745843"/>
                    <a:pt x="1597613" y="1748538"/>
                    <a:pt x="1607440" y="1751370"/>
                  </a:cubicBezTo>
                  <a:cubicBezTo>
                    <a:pt x="1610731" y="1752283"/>
                    <a:pt x="1613976" y="1753242"/>
                    <a:pt x="1617221" y="1754247"/>
                  </a:cubicBezTo>
                  <a:cubicBezTo>
                    <a:pt x="1619826" y="1755024"/>
                    <a:pt x="1622386" y="1755846"/>
                    <a:pt x="1624945" y="1756622"/>
                  </a:cubicBezTo>
                  <a:cubicBezTo>
                    <a:pt x="1626819" y="1757216"/>
                    <a:pt x="1628739" y="1757810"/>
                    <a:pt x="1630613" y="1758449"/>
                  </a:cubicBezTo>
                  <a:cubicBezTo>
                    <a:pt x="1632716" y="1759089"/>
                    <a:pt x="1634727" y="1759774"/>
                    <a:pt x="1636784" y="1760459"/>
                  </a:cubicBezTo>
                  <a:cubicBezTo>
                    <a:pt x="1640029" y="1761509"/>
                    <a:pt x="1643228" y="1762605"/>
                    <a:pt x="1646428" y="1763747"/>
                  </a:cubicBezTo>
                  <a:cubicBezTo>
                    <a:pt x="1649399" y="1764752"/>
                    <a:pt x="1652324" y="1765757"/>
                    <a:pt x="1655204" y="1766853"/>
                  </a:cubicBezTo>
                  <a:cubicBezTo>
                    <a:pt x="1657626" y="1767721"/>
                    <a:pt x="1660049" y="1768589"/>
                    <a:pt x="1662471" y="1769502"/>
                  </a:cubicBezTo>
                  <a:cubicBezTo>
                    <a:pt x="1664117" y="1770096"/>
                    <a:pt x="1665762" y="1770690"/>
                    <a:pt x="1667408" y="1771329"/>
                  </a:cubicBezTo>
                  <a:cubicBezTo>
                    <a:pt x="1671887" y="1773019"/>
                    <a:pt x="1676366" y="1774755"/>
                    <a:pt x="1680800" y="1776536"/>
                  </a:cubicBezTo>
                  <a:cubicBezTo>
                    <a:pt x="1682400" y="1777129"/>
                    <a:pt x="1683999" y="1777815"/>
                    <a:pt x="1685599" y="1778454"/>
                  </a:cubicBezTo>
                  <a:cubicBezTo>
                    <a:pt x="1688753" y="1779733"/>
                    <a:pt x="1691952" y="1781057"/>
                    <a:pt x="1695106" y="1782428"/>
                  </a:cubicBezTo>
                  <a:cubicBezTo>
                    <a:pt x="1697620" y="1783478"/>
                    <a:pt x="1700180" y="1784574"/>
                    <a:pt x="1702694" y="1785716"/>
                  </a:cubicBezTo>
                  <a:cubicBezTo>
                    <a:pt x="1709230" y="1788548"/>
                    <a:pt x="1715720" y="1791562"/>
                    <a:pt x="1722165" y="1794622"/>
                  </a:cubicBezTo>
                  <a:cubicBezTo>
                    <a:pt x="1721845" y="1795125"/>
                    <a:pt x="1721525" y="1795673"/>
                    <a:pt x="1721159" y="1796175"/>
                  </a:cubicBezTo>
                  <a:cubicBezTo>
                    <a:pt x="1720017" y="1797956"/>
                    <a:pt x="1718874" y="1799692"/>
                    <a:pt x="1717731" y="1801473"/>
                  </a:cubicBezTo>
                  <a:cubicBezTo>
                    <a:pt x="1711195" y="1811430"/>
                    <a:pt x="1704293" y="1821204"/>
                    <a:pt x="1697163" y="1830795"/>
                  </a:cubicBezTo>
                  <a:cubicBezTo>
                    <a:pt x="1695975" y="1832485"/>
                    <a:pt x="1694695" y="1834175"/>
                    <a:pt x="1693415" y="1835819"/>
                  </a:cubicBezTo>
                  <a:cubicBezTo>
                    <a:pt x="1690901" y="1839153"/>
                    <a:pt x="1688342" y="1842488"/>
                    <a:pt x="1685736" y="1845822"/>
                  </a:cubicBezTo>
                  <a:cubicBezTo>
                    <a:pt x="1684456" y="1847512"/>
                    <a:pt x="1683177" y="1849110"/>
                    <a:pt x="1681851" y="1850754"/>
                  </a:cubicBezTo>
                  <a:cubicBezTo>
                    <a:pt x="1680571" y="1852399"/>
                    <a:pt x="1679246" y="1854043"/>
                    <a:pt x="1677920" y="1855641"/>
                  </a:cubicBezTo>
                  <a:cubicBezTo>
                    <a:pt x="1676503" y="1857468"/>
                    <a:pt x="1675041" y="1859204"/>
                    <a:pt x="1673578" y="1860985"/>
                  </a:cubicBezTo>
                  <a:cubicBezTo>
                    <a:pt x="1671338" y="1863725"/>
                    <a:pt x="1669053" y="1866466"/>
                    <a:pt x="1666768" y="1869206"/>
                  </a:cubicBezTo>
                  <a:cubicBezTo>
                    <a:pt x="1650404" y="1888754"/>
                    <a:pt x="1633218" y="1907663"/>
                    <a:pt x="1615804" y="1926297"/>
                  </a:cubicBezTo>
                  <a:cubicBezTo>
                    <a:pt x="1614250" y="1927987"/>
                    <a:pt x="1612650" y="1929677"/>
                    <a:pt x="1611096" y="1931322"/>
                  </a:cubicBezTo>
                  <a:cubicBezTo>
                    <a:pt x="1608217" y="1934382"/>
                    <a:pt x="1605337" y="1937442"/>
                    <a:pt x="1602458" y="1940502"/>
                  </a:cubicBezTo>
                  <a:cubicBezTo>
                    <a:pt x="1599578" y="1943516"/>
                    <a:pt x="1596698" y="1946622"/>
                    <a:pt x="1593773" y="1949636"/>
                  </a:cubicBezTo>
                  <a:cubicBezTo>
                    <a:pt x="1545415" y="1992889"/>
                    <a:pt x="1505649" y="2045367"/>
                    <a:pt x="1452400" y="2083002"/>
                  </a:cubicBezTo>
                  <a:cubicBezTo>
                    <a:pt x="1435077" y="2095242"/>
                    <a:pt x="1418623" y="2108944"/>
                    <a:pt x="1399928" y="2119083"/>
                  </a:cubicBezTo>
                  <a:cubicBezTo>
                    <a:pt x="1354587" y="2140047"/>
                    <a:pt x="1305497" y="2157494"/>
                    <a:pt x="1257733" y="2173114"/>
                  </a:cubicBezTo>
                  <a:close/>
                  <a:moveTo>
                    <a:pt x="1920489" y="1948997"/>
                  </a:moveTo>
                  <a:cubicBezTo>
                    <a:pt x="1916650" y="1951829"/>
                    <a:pt x="1912764" y="1954615"/>
                    <a:pt x="1908834" y="1957355"/>
                  </a:cubicBezTo>
                  <a:cubicBezTo>
                    <a:pt x="1905040" y="1960050"/>
                    <a:pt x="1901292" y="1962653"/>
                    <a:pt x="1897453" y="1965211"/>
                  </a:cubicBezTo>
                  <a:cubicBezTo>
                    <a:pt x="1897178" y="1965394"/>
                    <a:pt x="1896858" y="1965576"/>
                    <a:pt x="1896584" y="1965805"/>
                  </a:cubicBezTo>
                  <a:cubicBezTo>
                    <a:pt x="1892745" y="1968408"/>
                    <a:pt x="1888905" y="1970966"/>
                    <a:pt x="1885066" y="1973523"/>
                  </a:cubicBezTo>
                  <a:cubicBezTo>
                    <a:pt x="1884974" y="1973569"/>
                    <a:pt x="1884883" y="1973615"/>
                    <a:pt x="1884837" y="1973706"/>
                  </a:cubicBezTo>
                  <a:cubicBezTo>
                    <a:pt x="1881135" y="1976127"/>
                    <a:pt x="1877341" y="1978593"/>
                    <a:pt x="1873593" y="1980968"/>
                  </a:cubicBezTo>
                  <a:cubicBezTo>
                    <a:pt x="1872999" y="1981333"/>
                    <a:pt x="1872451" y="1981699"/>
                    <a:pt x="1871902" y="1982019"/>
                  </a:cubicBezTo>
                  <a:cubicBezTo>
                    <a:pt x="1868520" y="1984165"/>
                    <a:pt x="1865183" y="1986266"/>
                    <a:pt x="1861755" y="1988367"/>
                  </a:cubicBezTo>
                  <a:cubicBezTo>
                    <a:pt x="1861298" y="1988687"/>
                    <a:pt x="1860841" y="1988961"/>
                    <a:pt x="1860384" y="1989235"/>
                  </a:cubicBezTo>
                  <a:cubicBezTo>
                    <a:pt x="1856453" y="1991656"/>
                    <a:pt x="1852476" y="1994076"/>
                    <a:pt x="1848454" y="1996451"/>
                  </a:cubicBezTo>
                  <a:cubicBezTo>
                    <a:pt x="1845209" y="1998415"/>
                    <a:pt x="1841964" y="2000288"/>
                    <a:pt x="1838673" y="2002206"/>
                  </a:cubicBezTo>
                  <a:cubicBezTo>
                    <a:pt x="1836388" y="2003531"/>
                    <a:pt x="1834148" y="2004809"/>
                    <a:pt x="1831863" y="2006134"/>
                  </a:cubicBezTo>
                  <a:cubicBezTo>
                    <a:pt x="1830948" y="2006682"/>
                    <a:pt x="1829989" y="2007230"/>
                    <a:pt x="1829029" y="2007732"/>
                  </a:cubicBezTo>
                  <a:cubicBezTo>
                    <a:pt x="1826606" y="2009148"/>
                    <a:pt x="1824138" y="2010519"/>
                    <a:pt x="1821670" y="2011889"/>
                  </a:cubicBezTo>
                  <a:cubicBezTo>
                    <a:pt x="1804758" y="2021343"/>
                    <a:pt x="1787572" y="2030386"/>
                    <a:pt x="1770112" y="2039064"/>
                  </a:cubicBezTo>
                  <a:cubicBezTo>
                    <a:pt x="1766501" y="2040891"/>
                    <a:pt x="1762890" y="2042672"/>
                    <a:pt x="1759234" y="2044408"/>
                  </a:cubicBezTo>
                  <a:cubicBezTo>
                    <a:pt x="1754891" y="2046554"/>
                    <a:pt x="1750503" y="2048655"/>
                    <a:pt x="1746116" y="2050711"/>
                  </a:cubicBezTo>
                  <a:cubicBezTo>
                    <a:pt x="1697072" y="2075968"/>
                    <a:pt x="1647433" y="2100540"/>
                    <a:pt x="1595190" y="2118489"/>
                  </a:cubicBezTo>
                  <a:cubicBezTo>
                    <a:pt x="1537690" y="2136439"/>
                    <a:pt x="1479322" y="2151785"/>
                    <a:pt x="1420268" y="2163751"/>
                  </a:cubicBezTo>
                  <a:cubicBezTo>
                    <a:pt x="1419811" y="2163843"/>
                    <a:pt x="1419354" y="2163980"/>
                    <a:pt x="1418943" y="2164117"/>
                  </a:cubicBezTo>
                  <a:cubicBezTo>
                    <a:pt x="1418211" y="2164345"/>
                    <a:pt x="1417526" y="2164665"/>
                    <a:pt x="1416886" y="2165030"/>
                  </a:cubicBezTo>
                  <a:cubicBezTo>
                    <a:pt x="1416612" y="2165213"/>
                    <a:pt x="1416383" y="2165350"/>
                    <a:pt x="1416109" y="2165533"/>
                  </a:cubicBezTo>
                  <a:cubicBezTo>
                    <a:pt x="1414372" y="2166720"/>
                    <a:pt x="1412955" y="2168273"/>
                    <a:pt x="1411949" y="2170146"/>
                  </a:cubicBezTo>
                  <a:cubicBezTo>
                    <a:pt x="1411492" y="2169917"/>
                    <a:pt x="1410989" y="2169643"/>
                    <a:pt x="1410487" y="2169461"/>
                  </a:cubicBezTo>
                  <a:cubicBezTo>
                    <a:pt x="1410487" y="2169461"/>
                    <a:pt x="1410487" y="2169461"/>
                    <a:pt x="1410441" y="2169461"/>
                  </a:cubicBezTo>
                  <a:cubicBezTo>
                    <a:pt x="1409984" y="2169278"/>
                    <a:pt x="1409527" y="2169141"/>
                    <a:pt x="1409024" y="2169004"/>
                  </a:cubicBezTo>
                  <a:cubicBezTo>
                    <a:pt x="1408841" y="2168958"/>
                    <a:pt x="1408704" y="2168912"/>
                    <a:pt x="1408521" y="2168912"/>
                  </a:cubicBezTo>
                  <a:cubicBezTo>
                    <a:pt x="1408156" y="2168821"/>
                    <a:pt x="1407836" y="2168730"/>
                    <a:pt x="1407470" y="2168730"/>
                  </a:cubicBezTo>
                  <a:cubicBezTo>
                    <a:pt x="1407379" y="2168684"/>
                    <a:pt x="1407242" y="2168684"/>
                    <a:pt x="1407150" y="2168684"/>
                  </a:cubicBezTo>
                  <a:cubicBezTo>
                    <a:pt x="1406647" y="2168593"/>
                    <a:pt x="1406099" y="2168593"/>
                    <a:pt x="1405550" y="2168593"/>
                  </a:cubicBezTo>
                  <a:cubicBezTo>
                    <a:pt x="1404910" y="2168593"/>
                    <a:pt x="1404270" y="2168638"/>
                    <a:pt x="1403631" y="2168730"/>
                  </a:cubicBezTo>
                  <a:cubicBezTo>
                    <a:pt x="1385622" y="2171333"/>
                    <a:pt x="1367568" y="2173937"/>
                    <a:pt x="1349513" y="2176129"/>
                  </a:cubicBezTo>
                  <a:cubicBezTo>
                    <a:pt x="1346039" y="2176586"/>
                    <a:pt x="1342566" y="2176997"/>
                    <a:pt x="1339092" y="2177408"/>
                  </a:cubicBezTo>
                  <a:cubicBezTo>
                    <a:pt x="1336807" y="2177682"/>
                    <a:pt x="1334567" y="2177956"/>
                    <a:pt x="1332281" y="2178184"/>
                  </a:cubicBezTo>
                  <a:cubicBezTo>
                    <a:pt x="1330590" y="2178367"/>
                    <a:pt x="1328991" y="2178550"/>
                    <a:pt x="1327299" y="2178687"/>
                  </a:cubicBezTo>
                  <a:cubicBezTo>
                    <a:pt x="1349925" y="2169872"/>
                    <a:pt x="1373052" y="2162016"/>
                    <a:pt x="1395221" y="2152151"/>
                  </a:cubicBezTo>
                  <a:cubicBezTo>
                    <a:pt x="1396317" y="2151694"/>
                    <a:pt x="1397414" y="2151191"/>
                    <a:pt x="1398511" y="2150689"/>
                  </a:cubicBezTo>
                  <a:cubicBezTo>
                    <a:pt x="1406236" y="2147172"/>
                    <a:pt x="1413823" y="2143427"/>
                    <a:pt x="1421274" y="2139271"/>
                  </a:cubicBezTo>
                  <a:cubicBezTo>
                    <a:pt x="1469358" y="2107254"/>
                    <a:pt x="1515934" y="2072314"/>
                    <a:pt x="1553505" y="2028103"/>
                  </a:cubicBezTo>
                  <a:cubicBezTo>
                    <a:pt x="1610731" y="1973295"/>
                    <a:pt x="1664300" y="1918396"/>
                    <a:pt x="1713800" y="1855778"/>
                  </a:cubicBezTo>
                  <a:cubicBezTo>
                    <a:pt x="1715949" y="1853129"/>
                    <a:pt x="1718051" y="1850480"/>
                    <a:pt x="1720108" y="1847786"/>
                  </a:cubicBezTo>
                  <a:cubicBezTo>
                    <a:pt x="1721434" y="1846096"/>
                    <a:pt x="1722668" y="1844406"/>
                    <a:pt x="1723948" y="1842670"/>
                  </a:cubicBezTo>
                  <a:cubicBezTo>
                    <a:pt x="1726187" y="1839656"/>
                    <a:pt x="1728381" y="1836550"/>
                    <a:pt x="1730529" y="1833490"/>
                  </a:cubicBezTo>
                  <a:cubicBezTo>
                    <a:pt x="1731398" y="1832257"/>
                    <a:pt x="1732266" y="1830978"/>
                    <a:pt x="1733089" y="1829745"/>
                  </a:cubicBezTo>
                  <a:cubicBezTo>
                    <a:pt x="1738117" y="1822391"/>
                    <a:pt x="1742916" y="1814855"/>
                    <a:pt x="1747533" y="1807182"/>
                  </a:cubicBezTo>
                  <a:cubicBezTo>
                    <a:pt x="1747670" y="1807228"/>
                    <a:pt x="1747761" y="1807319"/>
                    <a:pt x="1747898" y="1807365"/>
                  </a:cubicBezTo>
                  <a:cubicBezTo>
                    <a:pt x="1750275" y="1808644"/>
                    <a:pt x="1752652" y="1809877"/>
                    <a:pt x="1755029" y="1811156"/>
                  </a:cubicBezTo>
                  <a:cubicBezTo>
                    <a:pt x="1757497" y="1812480"/>
                    <a:pt x="1760056" y="1813851"/>
                    <a:pt x="1762524" y="1815266"/>
                  </a:cubicBezTo>
                  <a:cubicBezTo>
                    <a:pt x="1798405" y="1833353"/>
                    <a:pt x="1833279" y="1853632"/>
                    <a:pt x="1866920" y="1875646"/>
                  </a:cubicBezTo>
                  <a:cubicBezTo>
                    <a:pt x="1885294" y="1888161"/>
                    <a:pt x="1904217" y="1901908"/>
                    <a:pt x="1922592" y="1916386"/>
                  </a:cubicBezTo>
                  <a:cubicBezTo>
                    <a:pt x="1923323" y="1916889"/>
                    <a:pt x="1924054" y="1917437"/>
                    <a:pt x="1924831" y="1917985"/>
                  </a:cubicBezTo>
                  <a:cubicBezTo>
                    <a:pt x="1927071" y="1919675"/>
                    <a:pt x="1929310" y="1921410"/>
                    <a:pt x="1931550" y="1923192"/>
                  </a:cubicBezTo>
                  <a:cubicBezTo>
                    <a:pt x="1932282" y="1923786"/>
                    <a:pt x="1933013" y="1924379"/>
                    <a:pt x="1933790" y="1924927"/>
                  </a:cubicBezTo>
                  <a:cubicBezTo>
                    <a:pt x="1934567" y="1925521"/>
                    <a:pt x="1935298" y="1926115"/>
                    <a:pt x="1936075" y="1926663"/>
                  </a:cubicBezTo>
                  <a:cubicBezTo>
                    <a:pt x="1936715" y="1927120"/>
                    <a:pt x="1937401" y="1927622"/>
                    <a:pt x="1938041" y="1928079"/>
                  </a:cubicBezTo>
                  <a:cubicBezTo>
                    <a:pt x="1938909" y="1928718"/>
                    <a:pt x="1939823" y="1929358"/>
                    <a:pt x="1940737" y="1929951"/>
                  </a:cubicBezTo>
                  <a:cubicBezTo>
                    <a:pt x="1941514" y="1930454"/>
                    <a:pt x="1942291" y="1930956"/>
                    <a:pt x="1943114" y="1931459"/>
                  </a:cubicBezTo>
                  <a:cubicBezTo>
                    <a:pt x="1943206" y="1931550"/>
                    <a:pt x="1943343" y="1931596"/>
                    <a:pt x="1943434" y="1931641"/>
                  </a:cubicBezTo>
                  <a:cubicBezTo>
                    <a:pt x="1935892" y="1937624"/>
                    <a:pt x="1928214" y="1943379"/>
                    <a:pt x="1920489" y="1948997"/>
                  </a:cubicBezTo>
                  <a:close/>
                  <a:moveTo>
                    <a:pt x="2256849" y="1183472"/>
                  </a:moveTo>
                  <a:cubicBezTo>
                    <a:pt x="2256804" y="1186623"/>
                    <a:pt x="2256712" y="1189866"/>
                    <a:pt x="2256621" y="1193018"/>
                  </a:cubicBezTo>
                  <a:cubicBezTo>
                    <a:pt x="2256575" y="1194068"/>
                    <a:pt x="2256575" y="1195119"/>
                    <a:pt x="2256529" y="1196123"/>
                  </a:cubicBezTo>
                  <a:cubicBezTo>
                    <a:pt x="2256392" y="1201010"/>
                    <a:pt x="2256209" y="1205852"/>
                    <a:pt x="2256026" y="1210693"/>
                  </a:cubicBezTo>
                  <a:cubicBezTo>
                    <a:pt x="2255981" y="1211378"/>
                    <a:pt x="2255981" y="1212063"/>
                    <a:pt x="2255935" y="1212748"/>
                  </a:cubicBezTo>
                  <a:cubicBezTo>
                    <a:pt x="2255844" y="1215032"/>
                    <a:pt x="2255752" y="1217361"/>
                    <a:pt x="2255615" y="1219645"/>
                  </a:cubicBezTo>
                  <a:cubicBezTo>
                    <a:pt x="2255524" y="1222248"/>
                    <a:pt x="2255387" y="1224852"/>
                    <a:pt x="2255250" y="1227455"/>
                  </a:cubicBezTo>
                  <a:cubicBezTo>
                    <a:pt x="2250907" y="1291854"/>
                    <a:pt x="2238749" y="1355705"/>
                    <a:pt x="2223072" y="1418277"/>
                  </a:cubicBezTo>
                  <a:cubicBezTo>
                    <a:pt x="2188700" y="1537164"/>
                    <a:pt x="2145232" y="1654086"/>
                    <a:pt x="2083801" y="1762194"/>
                  </a:cubicBezTo>
                  <a:cubicBezTo>
                    <a:pt x="2065198" y="1795855"/>
                    <a:pt x="2048424" y="1831252"/>
                    <a:pt x="2022828" y="1860437"/>
                  </a:cubicBezTo>
                  <a:cubicBezTo>
                    <a:pt x="2020588" y="1862766"/>
                    <a:pt x="2018348" y="1865050"/>
                    <a:pt x="2016017" y="1867379"/>
                  </a:cubicBezTo>
                  <a:cubicBezTo>
                    <a:pt x="2013732" y="1869663"/>
                    <a:pt x="2011447" y="1871992"/>
                    <a:pt x="2009161" y="1874230"/>
                  </a:cubicBezTo>
                  <a:cubicBezTo>
                    <a:pt x="2007333" y="1876057"/>
                    <a:pt x="2005550" y="1877793"/>
                    <a:pt x="2003722" y="1879528"/>
                  </a:cubicBezTo>
                  <a:cubicBezTo>
                    <a:pt x="2003036" y="1880168"/>
                    <a:pt x="2002397" y="1880853"/>
                    <a:pt x="2001711" y="1881492"/>
                  </a:cubicBezTo>
                  <a:cubicBezTo>
                    <a:pt x="1999563" y="1883548"/>
                    <a:pt x="1997414" y="1885603"/>
                    <a:pt x="1995220" y="1887612"/>
                  </a:cubicBezTo>
                  <a:cubicBezTo>
                    <a:pt x="1993164" y="1889576"/>
                    <a:pt x="1991107" y="1891449"/>
                    <a:pt x="1989004" y="1893322"/>
                  </a:cubicBezTo>
                  <a:cubicBezTo>
                    <a:pt x="1988501" y="1893824"/>
                    <a:pt x="1987999" y="1894235"/>
                    <a:pt x="1987496" y="1894737"/>
                  </a:cubicBezTo>
                  <a:cubicBezTo>
                    <a:pt x="1985485" y="1896610"/>
                    <a:pt x="1983382" y="1898437"/>
                    <a:pt x="1981325" y="1900264"/>
                  </a:cubicBezTo>
                  <a:cubicBezTo>
                    <a:pt x="1979406" y="1901954"/>
                    <a:pt x="1977486" y="1903644"/>
                    <a:pt x="1975566" y="1905334"/>
                  </a:cubicBezTo>
                  <a:cubicBezTo>
                    <a:pt x="1974104" y="1906612"/>
                    <a:pt x="1972687" y="1907846"/>
                    <a:pt x="1971224" y="1909079"/>
                  </a:cubicBezTo>
                  <a:cubicBezTo>
                    <a:pt x="1969807" y="1910312"/>
                    <a:pt x="1968390" y="1911499"/>
                    <a:pt x="1967019" y="1912641"/>
                  </a:cubicBezTo>
                  <a:cubicBezTo>
                    <a:pt x="1966836" y="1912824"/>
                    <a:pt x="1966608" y="1913007"/>
                    <a:pt x="1966425" y="1913144"/>
                  </a:cubicBezTo>
                  <a:cubicBezTo>
                    <a:pt x="1966288" y="1913052"/>
                    <a:pt x="1966196" y="1912961"/>
                    <a:pt x="1966105" y="1912915"/>
                  </a:cubicBezTo>
                  <a:cubicBezTo>
                    <a:pt x="1965694" y="1912596"/>
                    <a:pt x="1965236" y="1912322"/>
                    <a:pt x="1964825" y="1912048"/>
                  </a:cubicBezTo>
                  <a:cubicBezTo>
                    <a:pt x="1964459" y="1911819"/>
                    <a:pt x="1964094" y="1911545"/>
                    <a:pt x="1963774" y="1911317"/>
                  </a:cubicBezTo>
                  <a:cubicBezTo>
                    <a:pt x="1962860" y="1910723"/>
                    <a:pt x="1961900" y="1910129"/>
                    <a:pt x="1960940" y="1909535"/>
                  </a:cubicBezTo>
                  <a:cubicBezTo>
                    <a:pt x="1960346" y="1909170"/>
                    <a:pt x="1959752" y="1908805"/>
                    <a:pt x="1959203" y="1908485"/>
                  </a:cubicBezTo>
                  <a:cubicBezTo>
                    <a:pt x="1958609" y="1908120"/>
                    <a:pt x="1958015" y="1907754"/>
                    <a:pt x="1957466" y="1907389"/>
                  </a:cubicBezTo>
                  <a:cubicBezTo>
                    <a:pt x="1956918" y="1907069"/>
                    <a:pt x="1956369" y="1906704"/>
                    <a:pt x="1955867" y="1906338"/>
                  </a:cubicBezTo>
                  <a:cubicBezTo>
                    <a:pt x="1955044" y="1905836"/>
                    <a:pt x="1954267" y="1905288"/>
                    <a:pt x="1953581" y="1904740"/>
                  </a:cubicBezTo>
                  <a:cubicBezTo>
                    <a:pt x="1925700" y="1883685"/>
                    <a:pt x="1898321" y="1861853"/>
                    <a:pt x="1868611" y="1843401"/>
                  </a:cubicBezTo>
                  <a:cubicBezTo>
                    <a:pt x="1850557" y="1832394"/>
                    <a:pt x="1832274" y="1821569"/>
                    <a:pt x="1813808" y="1811064"/>
                  </a:cubicBezTo>
                  <a:cubicBezTo>
                    <a:pt x="1810014" y="1808918"/>
                    <a:pt x="1806175" y="1806817"/>
                    <a:pt x="1802381" y="1804670"/>
                  </a:cubicBezTo>
                  <a:cubicBezTo>
                    <a:pt x="1798725" y="1802661"/>
                    <a:pt x="1795068" y="1800605"/>
                    <a:pt x="1791412" y="1798641"/>
                  </a:cubicBezTo>
                  <a:cubicBezTo>
                    <a:pt x="1789400" y="1797500"/>
                    <a:pt x="1787389" y="1796449"/>
                    <a:pt x="1785378" y="1795353"/>
                  </a:cubicBezTo>
                  <a:cubicBezTo>
                    <a:pt x="1777562" y="1791151"/>
                    <a:pt x="1769655" y="1786995"/>
                    <a:pt x="1761748" y="1782976"/>
                  </a:cubicBezTo>
                  <a:cubicBezTo>
                    <a:pt x="1770249" y="1767675"/>
                    <a:pt x="1778431" y="1752192"/>
                    <a:pt x="1786749" y="1736755"/>
                  </a:cubicBezTo>
                  <a:cubicBezTo>
                    <a:pt x="1836342" y="1651346"/>
                    <a:pt x="1871536" y="1557762"/>
                    <a:pt x="1890459" y="1460844"/>
                  </a:cubicBezTo>
                  <a:cubicBezTo>
                    <a:pt x="1906960" y="1384296"/>
                    <a:pt x="1924557" y="1307200"/>
                    <a:pt x="1922592" y="1228368"/>
                  </a:cubicBezTo>
                  <a:cubicBezTo>
                    <a:pt x="1922683" y="1216311"/>
                    <a:pt x="1922454" y="1204344"/>
                    <a:pt x="1921997" y="1192378"/>
                  </a:cubicBezTo>
                  <a:cubicBezTo>
                    <a:pt x="1921952" y="1191328"/>
                    <a:pt x="1921906" y="1190231"/>
                    <a:pt x="1921860" y="1189181"/>
                  </a:cubicBezTo>
                  <a:cubicBezTo>
                    <a:pt x="1921769" y="1187034"/>
                    <a:pt x="1921677" y="1184842"/>
                    <a:pt x="1921540" y="1182695"/>
                  </a:cubicBezTo>
                  <a:cubicBezTo>
                    <a:pt x="1921129" y="1174474"/>
                    <a:pt x="1920580" y="1166299"/>
                    <a:pt x="1919986" y="1158123"/>
                  </a:cubicBezTo>
                  <a:cubicBezTo>
                    <a:pt x="1922454" y="1158169"/>
                    <a:pt x="1924923" y="1158215"/>
                    <a:pt x="1927391" y="1158260"/>
                  </a:cubicBezTo>
                  <a:cubicBezTo>
                    <a:pt x="1952438" y="1158717"/>
                    <a:pt x="1977486" y="1159174"/>
                    <a:pt x="2002534" y="1159768"/>
                  </a:cubicBezTo>
                  <a:cubicBezTo>
                    <a:pt x="2020542" y="1160179"/>
                    <a:pt x="2038551" y="1160635"/>
                    <a:pt x="2056560" y="1161138"/>
                  </a:cubicBezTo>
                  <a:cubicBezTo>
                    <a:pt x="2067941" y="1161457"/>
                    <a:pt x="2079322" y="1161823"/>
                    <a:pt x="2090703" y="1162188"/>
                  </a:cubicBezTo>
                  <a:cubicBezTo>
                    <a:pt x="2099250" y="1162508"/>
                    <a:pt x="2107843" y="1162782"/>
                    <a:pt x="2116391" y="1163102"/>
                  </a:cubicBezTo>
                  <a:cubicBezTo>
                    <a:pt x="2121099" y="1163284"/>
                    <a:pt x="2125852" y="1163467"/>
                    <a:pt x="2130560" y="1163695"/>
                  </a:cubicBezTo>
                  <a:cubicBezTo>
                    <a:pt x="2151403" y="1164563"/>
                    <a:pt x="2172199" y="1165522"/>
                    <a:pt x="2193042" y="1166710"/>
                  </a:cubicBezTo>
                  <a:cubicBezTo>
                    <a:pt x="2213884" y="1166756"/>
                    <a:pt x="2234773" y="1166025"/>
                    <a:pt x="2255615" y="1165248"/>
                  </a:cubicBezTo>
                  <a:cubicBezTo>
                    <a:pt x="2255981" y="1165203"/>
                    <a:pt x="2256392" y="1165111"/>
                    <a:pt x="2256758" y="1165020"/>
                  </a:cubicBezTo>
                  <a:cubicBezTo>
                    <a:pt x="2256941" y="1164974"/>
                    <a:pt x="2257078" y="1164929"/>
                    <a:pt x="2257215" y="1164883"/>
                  </a:cubicBezTo>
                  <a:cubicBezTo>
                    <a:pt x="2257032" y="1171003"/>
                    <a:pt x="2256941" y="1177215"/>
                    <a:pt x="2256849" y="1183472"/>
                  </a:cubicBezTo>
                  <a:close/>
                  <a:moveTo>
                    <a:pt x="2257215" y="1138804"/>
                  </a:moveTo>
                  <a:cubicBezTo>
                    <a:pt x="2243503" y="1134328"/>
                    <a:pt x="2219232" y="1139991"/>
                    <a:pt x="2205520" y="1138667"/>
                  </a:cubicBezTo>
                  <a:cubicBezTo>
                    <a:pt x="2139244" y="1135470"/>
                    <a:pt x="2072832" y="1133506"/>
                    <a:pt x="2006419" y="1131953"/>
                  </a:cubicBezTo>
                  <a:cubicBezTo>
                    <a:pt x="1997369" y="1131724"/>
                    <a:pt x="1988319" y="1131542"/>
                    <a:pt x="1979269" y="1131359"/>
                  </a:cubicBezTo>
                  <a:cubicBezTo>
                    <a:pt x="1970630" y="1131176"/>
                    <a:pt x="1961946" y="1130994"/>
                    <a:pt x="1953307" y="1130765"/>
                  </a:cubicBezTo>
                  <a:cubicBezTo>
                    <a:pt x="1941286" y="1130537"/>
                    <a:pt x="1929265" y="1130263"/>
                    <a:pt x="1917244" y="1130035"/>
                  </a:cubicBezTo>
                  <a:cubicBezTo>
                    <a:pt x="1916650" y="1124828"/>
                    <a:pt x="1916055" y="1119621"/>
                    <a:pt x="1915416" y="1114460"/>
                  </a:cubicBezTo>
                  <a:cubicBezTo>
                    <a:pt x="1915141" y="1112039"/>
                    <a:pt x="1914821" y="1109664"/>
                    <a:pt x="1914501" y="1107289"/>
                  </a:cubicBezTo>
                  <a:cubicBezTo>
                    <a:pt x="1914273" y="1105143"/>
                    <a:pt x="1913953" y="1103042"/>
                    <a:pt x="1913679" y="1100941"/>
                  </a:cubicBezTo>
                  <a:cubicBezTo>
                    <a:pt x="1911485" y="1084727"/>
                    <a:pt x="1909017" y="1068559"/>
                    <a:pt x="1906183" y="1052436"/>
                  </a:cubicBezTo>
                  <a:cubicBezTo>
                    <a:pt x="1905451" y="1048280"/>
                    <a:pt x="1904720" y="1044124"/>
                    <a:pt x="1903989" y="1039967"/>
                  </a:cubicBezTo>
                  <a:cubicBezTo>
                    <a:pt x="1903532" y="1037592"/>
                    <a:pt x="1903120" y="1035217"/>
                    <a:pt x="1902663" y="1032842"/>
                  </a:cubicBezTo>
                  <a:cubicBezTo>
                    <a:pt x="1901749" y="1027955"/>
                    <a:pt x="1900835" y="1023114"/>
                    <a:pt x="1899921" y="1018227"/>
                  </a:cubicBezTo>
                  <a:cubicBezTo>
                    <a:pt x="1897407" y="1005302"/>
                    <a:pt x="1894756" y="992422"/>
                    <a:pt x="1892013" y="979588"/>
                  </a:cubicBezTo>
                  <a:cubicBezTo>
                    <a:pt x="1891373" y="976573"/>
                    <a:pt x="1890734" y="973467"/>
                    <a:pt x="1890048" y="970407"/>
                  </a:cubicBezTo>
                  <a:cubicBezTo>
                    <a:pt x="1886711" y="954970"/>
                    <a:pt x="1883238" y="939532"/>
                    <a:pt x="1879672" y="924141"/>
                  </a:cubicBezTo>
                  <a:cubicBezTo>
                    <a:pt x="1869114" y="879518"/>
                    <a:pt x="1861435" y="834165"/>
                    <a:pt x="1845849" y="790958"/>
                  </a:cubicBezTo>
                  <a:cubicBezTo>
                    <a:pt x="1830309" y="749122"/>
                    <a:pt x="1812391" y="708199"/>
                    <a:pt x="1795434" y="666910"/>
                  </a:cubicBezTo>
                  <a:cubicBezTo>
                    <a:pt x="1794017" y="663485"/>
                    <a:pt x="1792646" y="660059"/>
                    <a:pt x="1791183" y="656634"/>
                  </a:cubicBezTo>
                  <a:cubicBezTo>
                    <a:pt x="1789675" y="653026"/>
                    <a:pt x="1788166" y="649417"/>
                    <a:pt x="1786612" y="645809"/>
                  </a:cubicBezTo>
                  <a:cubicBezTo>
                    <a:pt x="1785241" y="642612"/>
                    <a:pt x="1783870" y="639415"/>
                    <a:pt x="1782407" y="636218"/>
                  </a:cubicBezTo>
                  <a:cubicBezTo>
                    <a:pt x="1782270" y="635898"/>
                    <a:pt x="1782133" y="635579"/>
                    <a:pt x="1781996" y="635259"/>
                  </a:cubicBezTo>
                  <a:cubicBezTo>
                    <a:pt x="1780625" y="632153"/>
                    <a:pt x="1779253" y="629093"/>
                    <a:pt x="1777882" y="626079"/>
                  </a:cubicBezTo>
                  <a:cubicBezTo>
                    <a:pt x="1776282" y="622516"/>
                    <a:pt x="1774637" y="618954"/>
                    <a:pt x="1772992" y="615437"/>
                  </a:cubicBezTo>
                  <a:cubicBezTo>
                    <a:pt x="1771849" y="613016"/>
                    <a:pt x="1770706" y="610550"/>
                    <a:pt x="1769563" y="608129"/>
                  </a:cubicBezTo>
                  <a:cubicBezTo>
                    <a:pt x="1767598" y="604064"/>
                    <a:pt x="1765678" y="599999"/>
                    <a:pt x="1763667" y="595934"/>
                  </a:cubicBezTo>
                  <a:cubicBezTo>
                    <a:pt x="1762022" y="592646"/>
                    <a:pt x="1760376" y="589266"/>
                    <a:pt x="1758731" y="586023"/>
                  </a:cubicBezTo>
                  <a:cubicBezTo>
                    <a:pt x="1757588" y="583740"/>
                    <a:pt x="1756445" y="581410"/>
                    <a:pt x="1755211" y="579172"/>
                  </a:cubicBezTo>
                  <a:cubicBezTo>
                    <a:pt x="1754251" y="577209"/>
                    <a:pt x="1753246" y="575290"/>
                    <a:pt x="1752240" y="573372"/>
                  </a:cubicBezTo>
                  <a:cubicBezTo>
                    <a:pt x="1750915" y="570814"/>
                    <a:pt x="1749589" y="568302"/>
                    <a:pt x="1748264" y="565790"/>
                  </a:cubicBezTo>
                  <a:cubicBezTo>
                    <a:pt x="1747715" y="564740"/>
                    <a:pt x="1747167" y="563689"/>
                    <a:pt x="1746573" y="562639"/>
                  </a:cubicBezTo>
                  <a:cubicBezTo>
                    <a:pt x="1745521" y="560629"/>
                    <a:pt x="1744424" y="558574"/>
                    <a:pt x="1743282" y="556519"/>
                  </a:cubicBezTo>
                  <a:cubicBezTo>
                    <a:pt x="1741545" y="553276"/>
                    <a:pt x="1739717" y="550033"/>
                    <a:pt x="1737934" y="546790"/>
                  </a:cubicBezTo>
                  <a:cubicBezTo>
                    <a:pt x="1736106" y="543548"/>
                    <a:pt x="1734323" y="540350"/>
                    <a:pt x="1732449" y="537153"/>
                  </a:cubicBezTo>
                  <a:cubicBezTo>
                    <a:pt x="1730758" y="534185"/>
                    <a:pt x="1729067" y="531216"/>
                    <a:pt x="1727330" y="528293"/>
                  </a:cubicBezTo>
                  <a:cubicBezTo>
                    <a:pt x="1725090" y="524456"/>
                    <a:pt x="1722805" y="520665"/>
                    <a:pt x="1720474" y="516874"/>
                  </a:cubicBezTo>
                  <a:cubicBezTo>
                    <a:pt x="1718783" y="514088"/>
                    <a:pt x="1717091" y="511302"/>
                    <a:pt x="1715400" y="508562"/>
                  </a:cubicBezTo>
                  <a:cubicBezTo>
                    <a:pt x="1729432" y="503310"/>
                    <a:pt x="1743373" y="497920"/>
                    <a:pt x="1757268" y="492348"/>
                  </a:cubicBezTo>
                  <a:cubicBezTo>
                    <a:pt x="1817739" y="468735"/>
                    <a:pt x="1879764" y="448182"/>
                    <a:pt x="1936395" y="415891"/>
                  </a:cubicBezTo>
                  <a:cubicBezTo>
                    <a:pt x="1939320" y="414339"/>
                    <a:pt x="1942246" y="412786"/>
                    <a:pt x="1945171" y="411233"/>
                  </a:cubicBezTo>
                  <a:cubicBezTo>
                    <a:pt x="1945217" y="411187"/>
                    <a:pt x="1945262" y="411187"/>
                    <a:pt x="1945308" y="411141"/>
                  </a:cubicBezTo>
                  <a:cubicBezTo>
                    <a:pt x="1947731" y="409817"/>
                    <a:pt x="1950199" y="408492"/>
                    <a:pt x="1952576" y="407122"/>
                  </a:cubicBezTo>
                  <a:cubicBezTo>
                    <a:pt x="1964962" y="400180"/>
                    <a:pt x="1977166" y="392918"/>
                    <a:pt x="1989461" y="385747"/>
                  </a:cubicBezTo>
                  <a:cubicBezTo>
                    <a:pt x="1997186" y="394562"/>
                    <a:pt x="2004819" y="403377"/>
                    <a:pt x="2012224" y="412466"/>
                  </a:cubicBezTo>
                  <a:cubicBezTo>
                    <a:pt x="2013183" y="413653"/>
                    <a:pt x="2014143" y="414795"/>
                    <a:pt x="2015057" y="415983"/>
                  </a:cubicBezTo>
                  <a:cubicBezTo>
                    <a:pt x="2023376" y="426351"/>
                    <a:pt x="2031421" y="437129"/>
                    <a:pt x="2039191" y="448776"/>
                  </a:cubicBezTo>
                  <a:cubicBezTo>
                    <a:pt x="2058205" y="479651"/>
                    <a:pt x="2078728" y="509430"/>
                    <a:pt x="2100393" y="538569"/>
                  </a:cubicBezTo>
                  <a:cubicBezTo>
                    <a:pt x="2151128" y="620415"/>
                    <a:pt x="2199487" y="705824"/>
                    <a:pt x="2227734" y="798357"/>
                  </a:cubicBezTo>
                  <a:cubicBezTo>
                    <a:pt x="2238064" y="834119"/>
                    <a:pt x="2242086" y="871160"/>
                    <a:pt x="2246794" y="908018"/>
                  </a:cubicBezTo>
                  <a:cubicBezTo>
                    <a:pt x="2252781" y="954970"/>
                    <a:pt x="2258175" y="1002104"/>
                    <a:pt x="2257078" y="1049559"/>
                  </a:cubicBezTo>
                  <a:cubicBezTo>
                    <a:pt x="2256941" y="1068193"/>
                    <a:pt x="2257032" y="1086919"/>
                    <a:pt x="2257123" y="1105599"/>
                  </a:cubicBezTo>
                  <a:cubicBezTo>
                    <a:pt x="2257169" y="1116470"/>
                    <a:pt x="2257215" y="1127385"/>
                    <a:pt x="2257215" y="1138301"/>
                  </a:cubicBezTo>
                  <a:cubicBezTo>
                    <a:pt x="2257215" y="1138438"/>
                    <a:pt x="2257215" y="1138621"/>
                    <a:pt x="2257215" y="113880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233" name="Google Shape;233;p11"/>
          <p:cNvGrpSpPr/>
          <p:nvPr/>
        </p:nvGrpSpPr>
        <p:grpSpPr>
          <a:xfrm rot="974100">
            <a:off x="7206525" y="-68647"/>
            <a:ext cx="1263315" cy="1321681"/>
            <a:chOff x="14412547" y="-139060"/>
            <a:chExt cx="2526427" cy="2643151"/>
          </a:xfrm>
        </p:grpSpPr>
        <p:sp>
          <p:nvSpPr>
            <p:cNvPr id="234" name="Google Shape;234;p11"/>
            <p:cNvSpPr/>
            <p:nvPr/>
          </p:nvSpPr>
          <p:spPr>
            <a:xfrm>
              <a:off x="14412547" y="-139060"/>
              <a:ext cx="2526427" cy="964402"/>
            </a:xfrm>
            <a:custGeom>
              <a:avLst/>
              <a:gdLst/>
              <a:ahLst/>
              <a:cxnLst/>
              <a:rect l="l" t="t" r="r" b="b"/>
              <a:pathLst>
                <a:path w="2526427" h="964402" extrusionOk="0">
                  <a:moveTo>
                    <a:pt x="2475369" y="478333"/>
                  </a:moveTo>
                  <a:cubicBezTo>
                    <a:pt x="2405406" y="428536"/>
                    <a:pt x="2336130" y="377735"/>
                    <a:pt x="2267488" y="326036"/>
                  </a:cubicBezTo>
                  <a:cubicBezTo>
                    <a:pt x="2216351" y="290988"/>
                    <a:pt x="2164632" y="256681"/>
                    <a:pt x="2111485" y="224752"/>
                  </a:cubicBezTo>
                  <a:cubicBezTo>
                    <a:pt x="2046440" y="189968"/>
                    <a:pt x="1977851" y="161898"/>
                    <a:pt x="1908733" y="136101"/>
                  </a:cubicBezTo>
                  <a:cubicBezTo>
                    <a:pt x="1807411" y="101582"/>
                    <a:pt x="1706511" y="62887"/>
                    <a:pt x="1599900" y="48508"/>
                  </a:cubicBezTo>
                  <a:cubicBezTo>
                    <a:pt x="1534748" y="38147"/>
                    <a:pt x="1470655" y="22077"/>
                    <a:pt x="1405186" y="13672"/>
                  </a:cubicBezTo>
                  <a:cubicBezTo>
                    <a:pt x="1309363" y="2360"/>
                    <a:pt x="1212641" y="-2504"/>
                    <a:pt x="1116131" y="1249"/>
                  </a:cubicBezTo>
                  <a:cubicBezTo>
                    <a:pt x="1062931" y="2835"/>
                    <a:pt x="1010101" y="8967"/>
                    <a:pt x="957060" y="13408"/>
                  </a:cubicBezTo>
                  <a:cubicBezTo>
                    <a:pt x="911475" y="16580"/>
                    <a:pt x="863670" y="18483"/>
                    <a:pt x="818402" y="26782"/>
                  </a:cubicBezTo>
                  <a:cubicBezTo>
                    <a:pt x="725012" y="46394"/>
                    <a:pt x="633261" y="73724"/>
                    <a:pt x="541034" y="98358"/>
                  </a:cubicBezTo>
                  <a:cubicBezTo>
                    <a:pt x="439182" y="130868"/>
                    <a:pt x="341085" y="176753"/>
                    <a:pt x="251819" y="235747"/>
                  </a:cubicBezTo>
                  <a:cubicBezTo>
                    <a:pt x="209513" y="266724"/>
                    <a:pt x="167313" y="297807"/>
                    <a:pt x="126646" y="330794"/>
                  </a:cubicBezTo>
                  <a:cubicBezTo>
                    <a:pt x="80850" y="374617"/>
                    <a:pt x="25694" y="415215"/>
                    <a:pt x="1103" y="475478"/>
                  </a:cubicBezTo>
                  <a:cubicBezTo>
                    <a:pt x="416" y="477434"/>
                    <a:pt x="-483" y="480923"/>
                    <a:pt x="310" y="483460"/>
                  </a:cubicBezTo>
                  <a:cubicBezTo>
                    <a:pt x="-2017" y="505874"/>
                    <a:pt x="43145" y="583793"/>
                    <a:pt x="46847" y="595740"/>
                  </a:cubicBezTo>
                  <a:cubicBezTo>
                    <a:pt x="66096" y="634964"/>
                    <a:pt x="91691" y="670593"/>
                    <a:pt x="110200" y="710187"/>
                  </a:cubicBezTo>
                  <a:cubicBezTo>
                    <a:pt x="122416" y="734609"/>
                    <a:pt x="133574" y="759560"/>
                    <a:pt x="147958" y="782767"/>
                  </a:cubicBezTo>
                  <a:cubicBezTo>
                    <a:pt x="156155" y="793709"/>
                    <a:pt x="161919" y="810890"/>
                    <a:pt x="176673" y="813956"/>
                  </a:cubicBezTo>
                  <a:cubicBezTo>
                    <a:pt x="177519" y="814062"/>
                    <a:pt x="178365" y="814114"/>
                    <a:pt x="179212" y="814220"/>
                  </a:cubicBezTo>
                  <a:cubicBezTo>
                    <a:pt x="187620" y="814220"/>
                    <a:pt x="195447" y="807982"/>
                    <a:pt x="197086" y="799683"/>
                  </a:cubicBezTo>
                  <a:cubicBezTo>
                    <a:pt x="215489" y="796035"/>
                    <a:pt x="249069" y="767543"/>
                    <a:pt x="261603" y="760089"/>
                  </a:cubicBezTo>
                  <a:cubicBezTo>
                    <a:pt x="322206" y="721235"/>
                    <a:pt x="387674" y="691421"/>
                    <a:pt x="451398" y="657853"/>
                  </a:cubicBezTo>
                  <a:cubicBezTo>
                    <a:pt x="540505" y="618471"/>
                    <a:pt x="627602" y="573855"/>
                    <a:pt x="718983" y="540076"/>
                  </a:cubicBezTo>
                  <a:cubicBezTo>
                    <a:pt x="870756" y="491231"/>
                    <a:pt x="1026230" y="451320"/>
                    <a:pt x="1187628" y="452218"/>
                  </a:cubicBezTo>
                  <a:cubicBezTo>
                    <a:pt x="1246116" y="448465"/>
                    <a:pt x="1300532" y="450474"/>
                    <a:pt x="1359179" y="461575"/>
                  </a:cubicBezTo>
                  <a:cubicBezTo>
                    <a:pt x="1439296" y="469716"/>
                    <a:pt x="1514495" y="492288"/>
                    <a:pt x="1589482" y="521627"/>
                  </a:cubicBezTo>
                  <a:cubicBezTo>
                    <a:pt x="1691386" y="567881"/>
                    <a:pt x="1785517" y="632373"/>
                    <a:pt x="1881658" y="689729"/>
                  </a:cubicBezTo>
                  <a:cubicBezTo>
                    <a:pt x="1956698" y="732653"/>
                    <a:pt x="2026556" y="783243"/>
                    <a:pt x="2094510" y="836422"/>
                  </a:cubicBezTo>
                  <a:cubicBezTo>
                    <a:pt x="2129994" y="871206"/>
                    <a:pt x="2163468" y="907734"/>
                    <a:pt x="2204505" y="936385"/>
                  </a:cubicBezTo>
                  <a:cubicBezTo>
                    <a:pt x="2218360" y="944579"/>
                    <a:pt x="2226875" y="963028"/>
                    <a:pt x="2244008" y="964349"/>
                  </a:cubicBezTo>
                  <a:cubicBezTo>
                    <a:pt x="2244273" y="964349"/>
                    <a:pt x="2244484" y="964349"/>
                    <a:pt x="2244802" y="964402"/>
                  </a:cubicBezTo>
                  <a:cubicBezTo>
                    <a:pt x="2250566" y="964402"/>
                    <a:pt x="2255431" y="961495"/>
                    <a:pt x="2258604" y="957319"/>
                  </a:cubicBezTo>
                  <a:cubicBezTo>
                    <a:pt x="2259662" y="957477"/>
                    <a:pt x="2260666" y="957636"/>
                    <a:pt x="2261671" y="957636"/>
                  </a:cubicBezTo>
                  <a:cubicBezTo>
                    <a:pt x="2274152" y="957636"/>
                    <a:pt x="2280921" y="943363"/>
                    <a:pt x="2285098" y="931892"/>
                  </a:cubicBezTo>
                  <a:cubicBezTo>
                    <a:pt x="2311539" y="886853"/>
                    <a:pt x="2340043" y="842819"/>
                    <a:pt x="2363523" y="796035"/>
                  </a:cubicBezTo>
                  <a:cubicBezTo>
                    <a:pt x="2394459" y="731279"/>
                    <a:pt x="2432376" y="677888"/>
                    <a:pt x="2466485" y="615933"/>
                  </a:cubicBezTo>
                  <a:cubicBezTo>
                    <a:pt x="2480235" y="590718"/>
                    <a:pt x="2499272" y="567776"/>
                    <a:pt x="2511330" y="541767"/>
                  </a:cubicBezTo>
                  <a:cubicBezTo>
                    <a:pt x="2515719" y="540922"/>
                    <a:pt x="2519791" y="538596"/>
                    <a:pt x="2522646" y="534842"/>
                  </a:cubicBezTo>
                  <a:cubicBezTo>
                    <a:pt x="2539992" y="507407"/>
                    <a:pt x="2493032" y="493927"/>
                    <a:pt x="2475369" y="4783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5" name="Google Shape;235;p11"/>
            <p:cNvSpPr/>
            <p:nvPr/>
          </p:nvSpPr>
          <p:spPr>
            <a:xfrm>
              <a:off x="14687370" y="551606"/>
              <a:ext cx="1908408" cy="775504"/>
            </a:xfrm>
            <a:custGeom>
              <a:avLst/>
              <a:gdLst/>
              <a:ahLst/>
              <a:cxnLst/>
              <a:rect l="l" t="t" r="r" b="b"/>
              <a:pathLst>
                <a:path w="1908408" h="775504" extrusionOk="0">
                  <a:moveTo>
                    <a:pt x="1878968" y="370631"/>
                  </a:moveTo>
                  <a:cubicBezTo>
                    <a:pt x="1852738" y="342244"/>
                    <a:pt x="1821485" y="319355"/>
                    <a:pt x="1788909" y="298791"/>
                  </a:cubicBezTo>
                  <a:cubicBezTo>
                    <a:pt x="1734070" y="258827"/>
                    <a:pt x="1672990" y="222088"/>
                    <a:pt x="1611382" y="192697"/>
                  </a:cubicBezTo>
                  <a:cubicBezTo>
                    <a:pt x="1553899" y="160186"/>
                    <a:pt x="1498373" y="128944"/>
                    <a:pt x="1437135" y="102883"/>
                  </a:cubicBezTo>
                  <a:cubicBezTo>
                    <a:pt x="1394987" y="89826"/>
                    <a:pt x="1354321" y="72646"/>
                    <a:pt x="1312120" y="60171"/>
                  </a:cubicBezTo>
                  <a:cubicBezTo>
                    <a:pt x="1253527" y="46109"/>
                    <a:pt x="1194298" y="33581"/>
                    <a:pt x="1134488" y="26550"/>
                  </a:cubicBezTo>
                  <a:cubicBezTo>
                    <a:pt x="1095567" y="22797"/>
                    <a:pt x="1056486" y="21105"/>
                    <a:pt x="1017829" y="14868"/>
                  </a:cubicBezTo>
                  <a:cubicBezTo>
                    <a:pt x="879647" y="-4956"/>
                    <a:pt x="738028" y="-4956"/>
                    <a:pt x="599846" y="14868"/>
                  </a:cubicBezTo>
                  <a:cubicBezTo>
                    <a:pt x="480226" y="35220"/>
                    <a:pt x="367851" y="82531"/>
                    <a:pt x="254471" y="123975"/>
                  </a:cubicBezTo>
                  <a:cubicBezTo>
                    <a:pt x="189266" y="148821"/>
                    <a:pt x="126654" y="180010"/>
                    <a:pt x="64781" y="212150"/>
                  </a:cubicBezTo>
                  <a:cubicBezTo>
                    <a:pt x="47912" y="221718"/>
                    <a:pt x="30566" y="230863"/>
                    <a:pt x="14543" y="241911"/>
                  </a:cubicBezTo>
                  <a:cubicBezTo>
                    <a:pt x="7456" y="246933"/>
                    <a:pt x="159" y="253805"/>
                    <a:pt x="0" y="263109"/>
                  </a:cubicBezTo>
                  <a:cubicBezTo>
                    <a:pt x="0" y="264166"/>
                    <a:pt x="212" y="265171"/>
                    <a:pt x="582" y="266122"/>
                  </a:cubicBezTo>
                  <a:cubicBezTo>
                    <a:pt x="317" y="268078"/>
                    <a:pt x="264" y="270140"/>
                    <a:pt x="582" y="272307"/>
                  </a:cubicBezTo>
                  <a:cubicBezTo>
                    <a:pt x="6029" y="327549"/>
                    <a:pt x="32893" y="377874"/>
                    <a:pt x="49604" y="430260"/>
                  </a:cubicBezTo>
                  <a:cubicBezTo>
                    <a:pt x="72978" y="502047"/>
                    <a:pt x="85617" y="576160"/>
                    <a:pt x="119144" y="644776"/>
                  </a:cubicBezTo>
                  <a:cubicBezTo>
                    <a:pt x="122423" y="651013"/>
                    <a:pt x="128716" y="653921"/>
                    <a:pt x="135062" y="653974"/>
                  </a:cubicBezTo>
                  <a:cubicBezTo>
                    <a:pt x="137442" y="653974"/>
                    <a:pt x="139768" y="653551"/>
                    <a:pt x="142042" y="652758"/>
                  </a:cubicBezTo>
                  <a:cubicBezTo>
                    <a:pt x="144528" y="653075"/>
                    <a:pt x="147119" y="652599"/>
                    <a:pt x="149446" y="651331"/>
                  </a:cubicBezTo>
                  <a:cubicBezTo>
                    <a:pt x="184930" y="618926"/>
                    <a:pt x="227236" y="594715"/>
                    <a:pt x="269806" y="572619"/>
                  </a:cubicBezTo>
                  <a:cubicBezTo>
                    <a:pt x="345270" y="532602"/>
                    <a:pt x="419094" y="491475"/>
                    <a:pt x="497360" y="456004"/>
                  </a:cubicBezTo>
                  <a:cubicBezTo>
                    <a:pt x="567588" y="429996"/>
                    <a:pt x="640883" y="406683"/>
                    <a:pt x="715500" y="394895"/>
                  </a:cubicBezTo>
                  <a:cubicBezTo>
                    <a:pt x="788319" y="388446"/>
                    <a:pt x="863624" y="383265"/>
                    <a:pt x="937818" y="390138"/>
                  </a:cubicBezTo>
                  <a:cubicBezTo>
                    <a:pt x="1010690" y="394525"/>
                    <a:pt x="1083457" y="406155"/>
                    <a:pt x="1154266" y="423811"/>
                  </a:cubicBezTo>
                  <a:cubicBezTo>
                    <a:pt x="1183457" y="436234"/>
                    <a:pt x="1212384" y="449343"/>
                    <a:pt x="1242421" y="459704"/>
                  </a:cubicBezTo>
                  <a:cubicBezTo>
                    <a:pt x="1270925" y="470118"/>
                    <a:pt x="1295885" y="487563"/>
                    <a:pt x="1323755" y="499404"/>
                  </a:cubicBezTo>
                  <a:cubicBezTo>
                    <a:pt x="1392819" y="524408"/>
                    <a:pt x="1454533" y="564002"/>
                    <a:pt x="1515083" y="604812"/>
                  </a:cubicBezTo>
                  <a:cubicBezTo>
                    <a:pt x="1558130" y="630979"/>
                    <a:pt x="1597474" y="666026"/>
                    <a:pt x="1632747" y="702396"/>
                  </a:cubicBezTo>
                  <a:cubicBezTo>
                    <a:pt x="1642583" y="713920"/>
                    <a:pt x="1653583" y="725074"/>
                    <a:pt x="1662678" y="737391"/>
                  </a:cubicBezTo>
                  <a:cubicBezTo>
                    <a:pt x="1665693" y="739558"/>
                    <a:pt x="1668390" y="742201"/>
                    <a:pt x="1670822" y="745108"/>
                  </a:cubicBezTo>
                  <a:cubicBezTo>
                    <a:pt x="1671616" y="746007"/>
                    <a:pt x="1672356" y="746959"/>
                    <a:pt x="1673096" y="747910"/>
                  </a:cubicBezTo>
                  <a:cubicBezTo>
                    <a:pt x="1673519" y="748492"/>
                    <a:pt x="1673995" y="749073"/>
                    <a:pt x="1674418" y="749655"/>
                  </a:cubicBezTo>
                  <a:cubicBezTo>
                    <a:pt x="1675476" y="751135"/>
                    <a:pt x="1676481" y="752615"/>
                    <a:pt x="1677485" y="754095"/>
                  </a:cubicBezTo>
                  <a:cubicBezTo>
                    <a:pt x="1677697" y="754412"/>
                    <a:pt x="1677909" y="754782"/>
                    <a:pt x="1678120" y="755099"/>
                  </a:cubicBezTo>
                  <a:cubicBezTo>
                    <a:pt x="1679231" y="756791"/>
                    <a:pt x="1680341" y="758536"/>
                    <a:pt x="1681399" y="760227"/>
                  </a:cubicBezTo>
                  <a:cubicBezTo>
                    <a:pt x="1682456" y="761919"/>
                    <a:pt x="1683567" y="763610"/>
                    <a:pt x="1684625" y="765249"/>
                  </a:cubicBezTo>
                  <a:cubicBezTo>
                    <a:pt x="1686899" y="768685"/>
                    <a:pt x="1689225" y="772121"/>
                    <a:pt x="1691552" y="775504"/>
                  </a:cubicBezTo>
                  <a:cubicBezTo>
                    <a:pt x="1692398" y="774764"/>
                    <a:pt x="1693192" y="774024"/>
                    <a:pt x="1693985" y="773337"/>
                  </a:cubicBezTo>
                  <a:cubicBezTo>
                    <a:pt x="1694672" y="772703"/>
                    <a:pt x="1695360" y="772068"/>
                    <a:pt x="1696047" y="771434"/>
                  </a:cubicBezTo>
                  <a:cubicBezTo>
                    <a:pt x="1697211" y="769584"/>
                    <a:pt x="1698427" y="767786"/>
                    <a:pt x="1699590" y="765936"/>
                  </a:cubicBezTo>
                  <a:cubicBezTo>
                    <a:pt x="1705196" y="763452"/>
                    <a:pt x="1709691" y="758483"/>
                    <a:pt x="1710220" y="751822"/>
                  </a:cubicBezTo>
                  <a:cubicBezTo>
                    <a:pt x="1710273" y="751029"/>
                    <a:pt x="1710167" y="750236"/>
                    <a:pt x="1710114" y="749443"/>
                  </a:cubicBezTo>
                  <a:cubicBezTo>
                    <a:pt x="1727988" y="721902"/>
                    <a:pt x="1746339" y="694731"/>
                    <a:pt x="1763208" y="666608"/>
                  </a:cubicBezTo>
                  <a:cubicBezTo>
                    <a:pt x="1805567" y="587103"/>
                    <a:pt x="1858925" y="514417"/>
                    <a:pt x="1894833" y="431476"/>
                  </a:cubicBezTo>
                  <a:cubicBezTo>
                    <a:pt x="1895890" y="428833"/>
                    <a:pt x="1898323" y="425502"/>
                    <a:pt x="1899381" y="422331"/>
                  </a:cubicBezTo>
                  <a:cubicBezTo>
                    <a:pt x="1907842" y="416569"/>
                    <a:pt x="1912019" y="404093"/>
                    <a:pt x="1904457" y="394948"/>
                  </a:cubicBezTo>
                  <a:cubicBezTo>
                    <a:pt x="1896102" y="386702"/>
                    <a:pt x="1886266" y="379935"/>
                    <a:pt x="1878968" y="37063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6" name="Google Shape;236;p11"/>
            <p:cNvSpPr/>
            <p:nvPr/>
          </p:nvSpPr>
          <p:spPr>
            <a:xfrm>
              <a:off x="14934156" y="1216540"/>
              <a:ext cx="1363784" cy="683228"/>
            </a:xfrm>
            <a:custGeom>
              <a:avLst/>
              <a:gdLst/>
              <a:ahLst/>
              <a:cxnLst/>
              <a:rect l="l" t="t" r="r" b="b"/>
              <a:pathLst>
                <a:path w="1363784" h="683228" extrusionOk="0">
                  <a:moveTo>
                    <a:pt x="1264436" y="230409"/>
                  </a:moveTo>
                  <a:cubicBezTo>
                    <a:pt x="1232336" y="204242"/>
                    <a:pt x="1201876" y="176014"/>
                    <a:pt x="1165440" y="155820"/>
                  </a:cubicBezTo>
                  <a:cubicBezTo>
                    <a:pt x="1092673" y="114852"/>
                    <a:pt x="1015677" y="81972"/>
                    <a:pt x="937781" y="51999"/>
                  </a:cubicBezTo>
                  <a:cubicBezTo>
                    <a:pt x="856394" y="25515"/>
                    <a:pt x="771359" y="11400"/>
                    <a:pt x="686483" y="1568"/>
                  </a:cubicBezTo>
                  <a:cubicBezTo>
                    <a:pt x="659513" y="-864"/>
                    <a:pt x="632384" y="35"/>
                    <a:pt x="605255" y="934"/>
                  </a:cubicBezTo>
                  <a:cubicBezTo>
                    <a:pt x="589444" y="1462"/>
                    <a:pt x="573526" y="1991"/>
                    <a:pt x="557714" y="1885"/>
                  </a:cubicBezTo>
                  <a:cubicBezTo>
                    <a:pt x="499861" y="1515"/>
                    <a:pt x="443065" y="13304"/>
                    <a:pt x="386639" y="24827"/>
                  </a:cubicBezTo>
                  <a:cubicBezTo>
                    <a:pt x="317892" y="38836"/>
                    <a:pt x="248299" y="54748"/>
                    <a:pt x="184099" y="83716"/>
                  </a:cubicBezTo>
                  <a:cubicBezTo>
                    <a:pt x="131534" y="107398"/>
                    <a:pt x="79921" y="133883"/>
                    <a:pt x="33649" y="168560"/>
                  </a:cubicBezTo>
                  <a:cubicBezTo>
                    <a:pt x="25716" y="172842"/>
                    <a:pt x="-13734" y="210004"/>
                    <a:pt x="4986" y="207308"/>
                  </a:cubicBezTo>
                  <a:cubicBezTo>
                    <a:pt x="8477" y="263290"/>
                    <a:pt x="32538" y="316205"/>
                    <a:pt x="51734" y="368327"/>
                  </a:cubicBezTo>
                  <a:cubicBezTo>
                    <a:pt x="73310" y="425736"/>
                    <a:pt x="88541" y="485946"/>
                    <a:pt x="110381" y="543355"/>
                  </a:cubicBezTo>
                  <a:cubicBezTo>
                    <a:pt x="113977" y="551443"/>
                    <a:pt x="120587" y="554879"/>
                    <a:pt x="127092" y="554826"/>
                  </a:cubicBezTo>
                  <a:cubicBezTo>
                    <a:pt x="127462" y="554826"/>
                    <a:pt x="127885" y="554773"/>
                    <a:pt x="128255" y="554773"/>
                  </a:cubicBezTo>
                  <a:cubicBezTo>
                    <a:pt x="128308" y="555037"/>
                    <a:pt x="128361" y="555354"/>
                    <a:pt x="128467" y="555619"/>
                  </a:cubicBezTo>
                  <a:cubicBezTo>
                    <a:pt x="126722" y="560059"/>
                    <a:pt x="132274" y="562438"/>
                    <a:pt x="133015" y="557575"/>
                  </a:cubicBezTo>
                  <a:cubicBezTo>
                    <a:pt x="195205" y="541399"/>
                    <a:pt x="246977" y="499902"/>
                    <a:pt x="308109" y="480078"/>
                  </a:cubicBezTo>
                  <a:cubicBezTo>
                    <a:pt x="464112" y="426740"/>
                    <a:pt x="633812" y="445559"/>
                    <a:pt x="792777" y="474951"/>
                  </a:cubicBezTo>
                  <a:cubicBezTo>
                    <a:pt x="832068" y="484677"/>
                    <a:pt x="871783" y="498263"/>
                    <a:pt x="910916" y="509681"/>
                  </a:cubicBezTo>
                  <a:cubicBezTo>
                    <a:pt x="956025" y="526069"/>
                    <a:pt x="997908" y="549381"/>
                    <a:pt x="1039632" y="572746"/>
                  </a:cubicBezTo>
                  <a:cubicBezTo>
                    <a:pt x="1082467" y="593891"/>
                    <a:pt x="1113562" y="635547"/>
                    <a:pt x="1153753" y="660339"/>
                  </a:cubicBezTo>
                  <a:cubicBezTo>
                    <a:pt x="1158512" y="659176"/>
                    <a:pt x="1163695" y="659440"/>
                    <a:pt x="1168295" y="661661"/>
                  </a:cubicBezTo>
                  <a:cubicBezTo>
                    <a:pt x="1175276" y="664938"/>
                    <a:pt x="1181463" y="670436"/>
                    <a:pt x="1187703" y="675035"/>
                  </a:cubicBezTo>
                  <a:cubicBezTo>
                    <a:pt x="1188126" y="675352"/>
                    <a:pt x="1188655" y="675722"/>
                    <a:pt x="1189078" y="676039"/>
                  </a:cubicBezTo>
                  <a:cubicBezTo>
                    <a:pt x="1189078" y="676039"/>
                    <a:pt x="1189078" y="676039"/>
                    <a:pt x="1189131" y="676039"/>
                  </a:cubicBezTo>
                  <a:cubicBezTo>
                    <a:pt x="1192357" y="678418"/>
                    <a:pt x="1195688" y="680850"/>
                    <a:pt x="1198967" y="683228"/>
                  </a:cubicBezTo>
                  <a:lnTo>
                    <a:pt x="1198967" y="683176"/>
                  </a:lnTo>
                  <a:cubicBezTo>
                    <a:pt x="1200712" y="679951"/>
                    <a:pt x="1202352" y="676674"/>
                    <a:pt x="1204044" y="673449"/>
                  </a:cubicBezTo>
                  <a:cubicBezTo>
                    <a:pt x="1209068" y="669907"/>
                    <a:pt x="1211923" y="663934"/>
                    <a:pt x="1212135" y="657855"/>
                  </a:cubicBezTo>
                  <a:cubicBezTo>
                    <a:pt x="1223187" y="635758"/>
                    <a:pt x="1233447" y="613344"/>
                    <a:pt x="1243706" y="590825"/>
                  </a:cubicBezTo>
                  <a:cubicBezTo>
                    <a:pt x="1259518" y="560429"/>
                    <a:pt x="1279084" y="531883"/>
                    <a:pt x="1292093" y="500060"/>
                  </a:cubicBezTo>
                  <a:cubicBezTo>
                    <a:pt x="1303675" y="468448"/>
                    <a:pt x="1318112" y="438106"/>
                    <a:pt x="1331068" y="407022"/>
                  </a:cubicBezTo>
                  <a:cubicBezTo>
                    <a:pt x="1331755" y="400890"/>
                    <a:pt x="1348678" y="368221"/>
                    <a:pt x="1352644" y="350248"/>
                  </a:cubicBezTo>
                  <a:cubicBezTo>
                    <a:pt x="1362374" y="345226"/>
                    <a:pt x="1368085" y="332064"/>
                    <a:pt x="1359783" y="321544"/>
                  </a:cubicBezTo>
                  <a:cubicBezTo>
                    <a:pt x="1329799" y="289298"/>
                    <a:pt x="1300555" y="256100"/>
                    <a:pt x="1264436" y="230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7" name="Google Shape;237;p11"/>
            <p:cNvSpPr/>
            <p:nvPr/>
          </p:nvSpPr>
          <p:spPr>
            <a:xfrm>
              <a:off x="15300828" y="1969908"/>
              <a:ext cx="578312" cy="534183"/>
            </a:xfrm>
            <a:custGeom>
              <a:avLst/>
              <a:gdLst/>
              <a:ahLst/>
              <a:cxnLst/>
              <a:rect l="l" t="t" r="r" b="b"/>
              <a:pathLst>
                <a:path w="578312" h="534183" extrusionOk="0">
                  <a:moveTo>
                    <a:pt x="542394" y="119319"/>
                  </a:moveTo>
                  <a:cubicBezTo>
                    <a:pt x="537106" y="108218"/>
                    <a:pt x="531923" y="97011"/>
                    <a:pt x="524096" y="87496"/>
                  </a:cubicBezTo>
                  <a:cubicBezTo>
                    <a:pt x="510612" y="69259"/>
                    <a:pt x="492737" y="54880"/>
                    <a:pt x="474651" y="41347"/>
                  </a:cubicBezTo>
                  <a:cubicBezTo>
                    <a:pt x="420605" y="11427"/>
                    <a:pt x="355824" y="-3639"/>
                    <a:pt x="293899" y="749"/>
                  </a:cubicBezTo>
                  <a:cubicBezTo>
                    <a:pt x="185649" y="12907"/>
                    <a:pt x="61428" y="57047"/>
                    <a:pt x="20602" y="167530"/>
                  </a:cubicBezTo>
                  <a:cubicBezTo>
                    <a:pt x="2940" y="211353"/>
                    <a:pt x="-2613" y="260832"/>
                    <a:pt x="1089" y="307721"/>
                  </a:cubicBezTo>
                  <a:cubicBezTo>
                    <a:pt x="11136" y="354081"/>
                    <a:pt x="28006" y="400706"/>
                    <a:pt x="63014" y="434115"/>
                  </a:cubicBezTo>
                  <a:cubicBezTo>
                    <a:pt x="134934" y="511188"/>
                    <a:pt x="244718" y="532545"/>
                    <a:pt x="346094" y="533760"/>
                  </a:cubicBezTo>
                  <a:cubicBezTo>
                    <a:pt x="350589" y="534025"/>
                    <a:pt x="355031" y="534183"/>
                    <a:pt x="359473" y="534183"/>
                  </a:cubicBezTo>
                  <a:cubicBezTo>
                    <a:pt x="443504" y="534130"/>
                    <a:pt x="513361" y="480845"/>
                    <a:pt x="544298" y="402609"/>
                  </a:cubicBezTo>
                  <a:cubicBezTo>
                    <a:pt x="578090" y="328443"/>
                    <a:pt x="589830" y="240744"/>
                    <a:pt x="565133" y="162138"/>
                  </a:cubicBezTo>
                  <a:cubicBezTo>
                    <a:pt x="559739" y="146861"/>
                    <a:pt x="549692" y="133698"/>
                    <a:pt x="542394" y="1193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38" name="Google Shape;238;p11"/>
          <p:cNvSpPr/>
          <p:nvPr/>
        </p:nvSpPr>
        <p:spPr>
          <a:xfrm rot="975612">
            <a:off x="8386785" y="357722"/>
            <a:ext cx="137583" cy="219201"/>
          </a:xfrm>
          <a:custGeom>
            <a:avLst/>
            <a:gdLst/>
            <a:ahLst/>
            <a:cxnLst/>
            <a:rect l="l" t="t" r="r" b="b"/>
            <a:pathLst>
              <a:path w="275165" h="438401" extrusionOk="0">
                <a:moveTo>
                  <a:pt x="11229" y="436760"/>
                </a:moveTo>
                <a:cubicBezTo>
                  <a:pt x="-11669" y="425659"/>
                  <a:pt x="6205" y="400126"/>
                  <a:pt x="14455" y="384690"/>
                </a:cubicBezTo>
                <a:cubicBezTo>
                  <a:pt x="30637" y="357995"/>
                  <a:pt x="48829" y="332515"/>
                  <a:pt x="64059" y="305185"/>
                </a:cubicBezTo>
                <a:cubicBezTo>
                  <a:pt x="93303" y="257080"/>
                  <a:pt x="116994" y="205434"/>
                  <a:pt x="149834" y="159549"/>
                </a:cubicBezTo>
                <a:cubicBezTo>
                  <a:pt x="160887" y="148342"/>
                  <a:pt x="268767" y="-35249"/>
                  <a:pt x="275166" y="6037"/>
                </a:cubicBezTo>
                <a:cubicBezTo>
                  <a:pt x="264695" y="39182"/>
                  <a:pt x="240369" y="66300"/>
                  <a:pt x="223817" y="96696"/>
                </a:cubicBezTo>
                <a:cubicBezTo>
                  <a:pt x="189708" y="158651"/>
                  <a:pt x="151791" y="212042"/>
                  <a:pt x="120855" y="276798"/>
                </a:cubicBezTo>
                <a:cubicBezTo>
                  <a:pt x="97375" y="323581"/>
                  <a:pt x="68871" y="367616"/>
                  <a:pt x="42430" y="412654"/>
                </a:cubicBezTo>
                <a:cubicBezTo>
                  <a:pt x="38252" y="424126"/>
                  <a:pt x="31483" y="438398"/>
                  <a:pt x="19003" y="438398"/>
                </a:cubicBezTo>
                <a:cubicBezTo>
                  <a:pt x="16570" y="438451"/>
                  <a:pt x="14032" y="437923"/>
                  <a:pt x="11229" y="43676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39" name="Google Shape;239;p11"/>
          <p:cNvGrpSpPr/>
          <p:nvPr/>
        </p:nvGrpSpPr>
        <p:grpSpPr>
          <a:xfrm rot="974100">
            <a:off x="7206517" y="-68647"/>
            <a:ext cx="1263323" cy="1321681"/>
            <a:chOff x="14412531" y="-139060"/>
            <a:chExt cx="2526443" cy="2643151"/>
          </a:xfrm>
        </p:grpSpPr>
        <p:sp>
          <p:nvSpPr>
            <p:cNvPr id="240" name="Google Shape;240;p11"/>
            <p:cNvSpPr/>
            <p:nvPr/>
          </p:nvSpPr>
          <p:spPr>
            <a:xfrm>
              <a:off x="14412531" y="-139060"/>
              <a:ext cx="2526443" cy="542190"/>
            </a:xfrm>
            <a:custGeom>
              <a:avLst/>
              <a:gdLst/>
              <a:ahLst/>
              <a:cxnLst/>
              <a:rect l="l" t="t" r="r" b="b"/>
              <a:pathLst>
                <a:path w="2526443" h="542190" extrusionOk="0">
                  <a:moveTo>
                    <a:pt x="2495851" y="538331"/>
                  </a:moveTo>
                  <a:cubicBezTo>
                    <a:pt x="2427686" y="490861"/>
                    <a:pt x="2358832" y="443972"/>
                    <a:pt x="2293258" y="392854"/>
                  </a:cubicBezTo>
                  <a:cubicBezTo>
                    <a:pt x="2235140" y="346969"/>
                    <a:pt x="2171946" y="308327"/>
                    <a:pt x="2109915" y="268205"/>
                  </a:cubicBezTo>
                  <a:cubicBezTo>
                    <a:pt x="1977655" y="193986"/>
                    <a:pt x="1831488" y="147255"/>
                    <a:pt x="1686590" y="104173"/>
                  </a:cubicBezTo>
                  <a:cubicBezTo>
                    <a:pt x="1652005" y="95239"/>
                    <a:pt x="1619852" y="90375"/>
                    <a:pt x="1585162" y="84772"/>
                  </a:cubicBezTo>
                  <a:cubicBezTo>
                    <a:pt x="1493569" y="67962"/>
                    <a:pt x="1400496" y="46923"/>
                    <a:pt x="1307423" y="42746"/>
                  </a:cubicBezTo>
                  <a:cubicBezTo>
                    <a:pt x="1200441" y="34606"/>
                    <a:pt x="1092931" y="37355"/>
                    <a:pt x="986267" y="49037"/>
                  </a:cubicBezTo>
                  <a:cubicBezTo>
                    <a:pt x="925082" y="54270"/>
                    <a:pt x="863157" y="54799"/>
                    <a:pt x="803030" y="68226"/>
                  </a:cubicBezTo>
                  <a:cubicBezTo>
                    <a:pt x="680501" y="100684"/>
                    <a:pt x="554270" y="124683"/>
                    <a:pt x="437770" y="175854"/>
                  </a:cubicBezTo>
                  <a:cubicBezTo>
                    <a:pt x="362254" y="209633"/>
                    <a:pt x="287743" y="246848"/>
                    <a:pt x="222538" y="298389"/>
                  </a:cubicBezTo>
                  <a:cubicBezTo>
                    <a:pt x="143373" y="351251"/>
                    <a:pt x="72881" y="414475"/>
                    <a:pt x="7783" y="483302"/>
                  </a:cubicBezTo>
                  <a:cubicBezTo>
                    <a:pt x="7677" y="485998"/>
                    <a:pt x="3816" y="487266"/>
                    <a:pt x="1648" y="485575"/>
                  </a:cubicBezTo>
                  <a:cubicBezTo>
                    <a:pt x="-1102" y="483302"/>
                    <a:pt x="220" y="478068"/>
                    <a:pt x="1119" y="475478"/>
                  </a:cubicBezTo>
                  <a:cubicBezTo>
                    <a:pt x="25710" y="415215"/>
                    <a:pt x="80866" y="374617"/>
                    <a:pt x="126662" y="330794"/>
                  </a:cubicBezTo>
                  <a:cubicBezTo>
                    <a:pt x="167329" y="297807"/>
                    <a:pt x="209529" y="266724"/>
                    <a:pt x="251835" y="235747"/>
                  </a:cubicBezTo>
                  <a:cubicBezTo>
                    <a:pt x="341101" y="176753"/>
                    <a:pt x="439198" y="130868"/>
                    <a:pt x="541050" y="98358"/>
                  </a:cubicBezTo>
                  <a:cubicBezTo>
                    <a:pt x="633277" y="73724"/>
                    <a:pt x="725028" y="46394"/>
                    <a:pt x="818418" y="26782"/>
                  </a:cubicBezTo>
                  <a:cubicBezTo>
                    <a:pt x="863686" y="18483"/>
                    <a:pt x="911492" y="16580"/>
                    <a:pt x="957076" y="13408"/>
                  </a:cubicBezTo>
                  <a:cubicBezTo>
                    <a:pt x="1010117" y="8967"/>
                    <a:pt x="1062947" y="2835"/>
                    <a:pt x="1116147" y="1249"/>
                  </a:cubicBezTo>
                  <a:cubicBezTo>
                    <a:pt x="1212657" y="-2504"/>
                    <a:pt x="1309379" y="2360"/>
                    <a:pt x="1405202" y="13672"/>
                  </a:cubicBezTo>
                  <a:cubicBezTo>
                    <a:pt x="1470671" y="22077"/>
                    <a:pt x="1534765" y="38147"/>
                    <a:pt x="1599916" y="48508"/>
                  </a:cubicBezTo>
                  <a:cubicBezTo>
                    <a:pt x="1706527" y="62887"/>
                    <a:pt x="1807427" y="101582"/>
                    <a:pt x="1908750" y="136101"/>
                  </a:cubicBezTo>
                  <a:cubicBezTo>
                    <a:pt x="1977867" y="161898"/>
                    <a:pt x="2046456" y="189968"/>
                    <a:pt x="2111501" y="224752"/>
                  </a:cubicBezTo>
                  <a:cubicBezTo>
                    <a:pt x="2164648" y="256681"/>
                    <a:pt x="2216367" y="290988"/>
                    <a:pt x="2267504" y="326036"/>
                  </a:cubicBezTo>
                  <a:cubicBezTo>
                    <a:pt x="2336146" y="377735"/>
                    <a:pt x="2405422" y="428536"/>
                    <a:pt x="2475385" y="478333"/>
                  </a:cubicBezTo>
                  <a:cubicBezTo>
                    <a:pt x="2493048" y="493927"/>
                    <a:pt x="2540008" y="507407"/>
                    <a:pt x="2522662" y="534842"/>
                  </a:cubicBezTo>
                  <a:cubicBezTo>
                    <a:pt x="2519014" y="539653"/>
                    <a:pt x="2513302" y="542190"/>
                    <a:pt x="2507538" y="542190"/>
                  </a:cubicBezTo>
                  <a:cubicBezTo>
                    <a:pt x="2503413" y="542190"/>
                    <a:pt x="2499288" y="540922"/>
                    <a:pt x="2495851" y="53833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1" name="Google Shape;241;p11"/>
            <p:cNvSpPr/>
            <p:nvPr/>
          </p:nvSpPr>
          <p:spPr>
            <a:xfrm>
              <a:off x="14412730" y="338366"/>
              <a:ext cx="197387" cy="336792"/>
            </a:xfrm>
            <a:custGeom>
              <a:avLst/>
              <a:gdLst/>
              <a:ahLst/>
              <a:cxnLst/>
              <a:rect l="l" t="t" r="r" b="b"/>
              <a:pathLst>
                <a:path w="197387" h="336792" extrusionOk="0">
                  <a:moveTo>
                    <a:pt x="176491" y="336528"/>
                  </a:moveTo>
                  <a:cubicBezTo>
                    <a:pt x="161737" y="333462"/>
                    <a:pt x="155973" y="316282"/>
                    <a:pt x="147776" y="305340"/>
                  </a:cubicBezTo>
                  <a:cubicBezTo>
                    <a:pt x="133392" y="282133"/>
                    <a:pt x="122234" y="257182"/>
                    <a:pt x="110018" y="232759"/>
                  </a:cubicBezTo>
                  <a:cubicBezTo>
                    <a:pt x="91509" y="193165"/>
                    <a:pt x="65914" y="157536"/>
                    <a:pt x="46665" y="118312"/>
                  </a:cubicBezTo>
                  <a:cubicBezTo>
                    <a:pt x="42222" y="104092"/>
                    <a:pt x="-21131" y="-3958"/>
                    <a:pt x="7320" y="112"/>
                  </a:cubicBezTo>
                  <a:cubicBezTo>
                    <a:pt x="12978" y="1751"/>
                    <a:pt x="16257" y="7989"/>
                    <a:pt x="19271" y="12588"/>
                  </a:cubicBezTo>
                  <a:cubicBezTo>
                    <a:pt x="40847" y="45257"/>
                    <a:pt x="58299" y="80251"/>
                    <a:pt x="78553" y="113766"/>
                  </a:cubicBezTo>
                  <a:cubicBezTo>
                    <a:pt x="109912" y="160972"/>
                    <a:pt x="138839" y="209394"/>
                    <a:pt x="163799" y="260354"/>
                  </a:cubicBezTo>
                  <a:cubicBezTo>
                    <a:pt x="172578" y="276741"/>
                    <a:pt x="182361" y="292388"/>
                    <a:pt x="193572" y="307137"/>
                  </a:cubicBezTo>
                  <a:cubicBezTo>
                    <a:pt x="196428" y="311207"/>
                    <a:pt x="197908" y="315859"/>
                    <a:pt x="197221" y="320881"/>
                  </a:cubicBezTo>
                  <a:cubicBezTo>
                    <a:pt x="196216" y="329868"/>
                    <a:pt x="187914" y="336793"/>
                    <a:pt x="179029" y="336793"/>
                  </a:cubicBezTo>
                  <a:cubicBezTo>
                    <a:pt x="178183" y="336687"/>
                    <a:pt x="177337" y="336634"/>
                    <a:pt x="176491" y="3365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2" name="Google Shape;242;p11"/>
            <p:cNvSpPr/>
            <p:nvPr/>
          </p:nvSpPr>
          <p:spPr>
            <a:xfrm>
              <a:off x="14597258" y="273364"/>
              <a:ext cx="2078080" cy="551976"/>
            </a:xfrm>
            <a:custGeom>
              <a:avLst/>
              <a:gdLst/>
              <a:ahLst/>
              <a:cxnLst/>
              <a:rect l="l" t="t" r="r" b="b"/>
              <a:pathLst>
                <a:path w="2078080" h="551976" extrusionOk="0">
                  <a:moveTo>
                    <a:pt x="2059297" y="551924"/>
                  </a:moveTo>
                  <a:cubicBezTo>
                    <a:pt x="2042163" y="550602"/>
                    <a:pt x="2033649" y="532153"/>
                    <a:pt x="2019794" y="523960"/>
                  </a:cubicBezTo>
                  <a:cubicBezTo>
                    <a:pt x="1978757" y="495308"/>
                    <a:pt x="1945282" y="458780"/>
                    <a:pt x="1909798" y="423997"/>
                  </a:cubicBezTo>
                  <a:cubicBezTo>
                    <a:pt x="1841844" y="370817"/>
                    <a:pt x="1771987" y="320228"/>
                    <a:pt x="1696946" y="277304"/>
                  </a:cubicBezTo>
                  <a:cubicBezTo>
                    <a:pt x="1600806" y="219948"/>
                    <a:pt x="1506675" y="155456"/>
                    <a:pt x="1404771" y="109201"/>
                  </a:cubicBezTo>
                  <a:cubicBezTo>
                    <a:pt x="1329783" y="79863"/>
                    <a:pt x="1254584" y="57290"/>
                    <a:pt x="1174467" y="49150"/>
                  </a:cubicBezTo>
                  <a:cubicBezTo>
                    <a:pt x="1115821" y="38049"/>
                    <a:pt x="1061405" y="36040"/>
                    <a:pt x="1002916" y="39793"/>
                  </a:cubicBezTo>
                  <a:cubicBezTo>
                    <a:pt x="841519" y="38894"/>
                    <a:pt x="686045" y="78805"/>
                    <a:pt x="534272" y="127650"/>
                  </a:cubicBezTo>
                  <a:cubicBezTo>
                    <a:pt x="442891" y="161429"/>
                    <a:pt x="355793" y="206045"/>
                    <a:pt x="266686" y="245428"/>
                  </a:cubicBezTo>
                  <a:cubicBezTo>
                    <a:pt x="202963" y="278995"/>
                    <a:pt x="137494" y="308810"/>
                    <a:pt x="76891" y="347664"/>
                  </a:cubicBezTo>
                  <a:cubicBezTo>
                    <a:pt x="59863" y="357866"/>
                    <a:pt x="3860" y="406922"/>
                    <a:pt x="106" y="379434"/>
                  </a:cubicBezTo>
                  <a:cubicBezTo>
                    <a:pt x="53" y="379434"/>
                    <a:pt x="53" y="379434"/>
                    <a:pt x="0" y="379434"/>
                  </a:cubicBezTo>
                  <a:cubicBezTo>
                    <a:pt x="47277" y="330060"/>
                    <a:pt x="107510" y="293955"/>
                    <a:pt x="167162" y="260705"/>
                  </a:cubicBezTo>
                  <a:cubicBezTo>
                    <a:pt x="234798" y="223860"/>
                    <a:pt x="303704" y="189975"/>
                    <a:pt x="373932" y="158522"/>
                  </a:cubicBezTo>
                  <a:cubicBezTo>
                    <a:pt x="491701" y="99527"/>
                    <a:pt x="617139" y="56709"/>
                    <a:pt x="746489" y="31758"/>
                  </a:cubicBezTo>
                  <a:cubicBezTo>
                    <a:pt x="830572" y="10930"/>
                    <a:pt x="916454" y="1732"/>
                    <a:pt x="1002969" y="1838"/>
                  </a:cubicBezTo>
                  <a:cubicBezTo>
                    <a:pt x="1068967" y="-3290"/>
                    <a:pt x="1134329" y="2789"/>
                    <a:pt x="1199322" y="14155"/>
                  </a:cubicBezTo>
                  <a:cubicBezTo>
                    <a:pt x="1325447" y="30013"/>
                    <a:pt x="1446389" y="77590"/>
                    <a:pt x="1553317" y="145571"/>
                  </a:cubicBezTo>
                  <a:cubicBezTo>
                    <a:pt x="1624920" y="187861"/>
                    <a:pt x="1695889" y="231155"/>
                    <a:pt x="1766540" y="275136"/>
                  </a:cubicBezTo>
                  <a:cubicBezTo>
                    <a:pt x="1811437" y="302519"/>
                    <a:pt x="1854589" y="332333"/>
                    <a:pt x="1895308" y="365531"/>
                  </a:cubicBezTo>
                  <a:cubicBezTo>
                    <a:pt x="1919582" y="382341"/>
                    <a:pt x="1942956" y="400420"/>
                    <a:pt x="1962787" y="422411"/>
                  </a:cubicBezTo>
                  <a:cubicBezTo>
                    <a:pt x="1987165" y="450058"/>
                    <a:pt x="2015722" y="473000"/>
                    <a:pt x="2045019" y="495202"/>
                  </a:cubicBezTo>
                  <a:cubicBezTo>
                    <a:pt x="2055860" y="503978"/>
                    <a:pt x="2066912" y="512964"/>
                    <a:pt x="2075585" y="523801"/>
                  </a:cubicBezTo>
                  <a:cubicBezTo>
                    <a:pt x="2082618" y="535431"/>
                    <a:pt x="2073945" y="551977"/>
                    <a:pt x="2060090" y="551977"/>
                  </a:cubicBezTo>
                  <a:cubicBezTo>
                    <a:pt x="2059773" y="551924"/>
                    <a:pt x="2059562" y="551924"/>
                    <a:pt x="2059297" y="5519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3" name="Google Shape;243;p11"/>
            <p:cNvSpPr/>
            <p:nvPr/>
          </p:nvSpPr>
          <p:spPr>
            <a:xfrm>
              <a:off x="14687369" y="551606"/>
              <a:ext cx="1908418" cy="425555"/>
            </a:xfrm>
            <a:custGeom>
              <a:avLst/>
              <a:gdLst/>
              <a:ahLst/>
              <a:cxnLst/>
              <a:rect l="l" t="t" r="r" b="b"/>
              <a:pathLst>
                <a:path w="1908418" h="425555" extrusionOk="0">
                  <a:moveTo>
                    <a:pt x="1882141" y="423864"/>
                  </a:moveTo>
                  <a:cubicBezTo>
                    <a:pt x="1862681" y="413291"/>
                    <a:pt x="1846974" y="389926"/>
                    <a:pt x="1830739" y="376869"/>
                  </a:cubicBezTo>
                  <a:cubicBezTo>
                    <a:pt x="1751363" y="312113"/>
                    <a:pt x="1664371" y="261153"/>
                    <a:pt x="1573255" y="215639"/>
                  </a:cubicBezTo>
                  <a:cubicBezTo>
                    <a:pt x="1416088" y="118372"/>
                    <a:pt x="1233908" y="67413"/>
                    <a:pt x="1049929" y="57475"/>
                  </a:cubicBezTo>
                  <a:cubicBezTo>
                    <a:pt x="835544" y="24383"/>
                    <a:pt x="611692" y="28030"/>
                    <a:pt x="407143" y="105896"/>
                  </a:cubicBezTo>
                  <a:cubicBezTo>
                    <a:pt x="331468" y="134548"/>
                    <a:pt x="254365" y="159446"/>
                    <a:pt x="180436" y="192485"/>
                  </a:cubicBezTo>
                  <a:cubicBezTo>
                    <a:pt x="130885" y="215110"/>
                    <a:pt x="79642" y="239215"/>
                    <a:pt x="31466" y="263268"/>
                  </a:cubicBezTo>
                  <a:cubicBezTo>
                    <a:pt x="23639" y="266863"/>
                    <a:pt x="17452" y="271673"/>
                    <a:pt x="8726" y="271832"/>
                  </a:cubicBezTo>
                  <a:cubicBezTo>
                    <a:pt x="4020" y="271779"/>
                    <a:pt x="-52" y="267867"/>
                    <a:pt x="1" y="263109"/>
                  </a:cubicBezTo>
                  <a:cubicBezTo>
                    <a:pt x="159" y="253805"/>
                    <a:pt x="7457" y="246933"/>
                    <a:pt x="14543" y="241911"/>
                  </a:cubicBezTo>
                  <a:cubicBezTo>
                    <a:pt x="30567" y="230863"/>
                    <a:pt x="47912" y="221718"/>
                    <a:pt x="64782" y="212150"/>
                  </a:cubicBezTo>
                  <a:cubicBezTo>
                    <a:pt x="126654" y="180010"/>
                    <a:pt x="189267" y="148821"/>
                    <a:pt x="254471" y="123975"/>
                  </a:cubicBezTo>
                  <a:cubicBezTo>
                    <a:pt x="367851" y="82531"/>
                    <a:pt x="480226" y="35220"/>
                    <a:pt x="599847" y="14868"/>
                  </a:cubicBezTo>
                  <a:cubicBezTo>
                    <a:pt x="738029" y="-4956"/>
                    <a:pt x="879648" y="-4956"/>
                    <a:pt x="1017830" y="14868"/>
                  </a:cubicBezTo>
                  <a:cubicBezTo>
                    <a:pt x="1056487" y="21105"/>
                    <a:pt x="1095567" y="22797"/>
                    <a:pt x="1134489" y="26550"/>
                  </a:cubicBezTo>
                  <a:cubicBezTo>
                    <a:pt x="1194299" y="33581"/>
                    <a:pt x="1253527" y="46109"/>
                    <a:pt x="1312121" y="60171"/>
                  </a:cubicBezTo>
                  <a:cubicBezTo>
                    <a:pt x="1354321" y="72646"/>
                    <a:pt x="1394988" y="89826"/>
                    <a:pt x="1437135" y="102883"/>
                  </a:cubicBezTo>
                  <a:cubicBezTo>
                    <a:pt x="1498373" y="128944"/>
                    <a:pt x="1553900" y="160186"/>
                    <a:pt x="1611383" y="192697"/>
                  </a:cubicBezTo>
                  <a:cubicBezTo>
                    <a:pt x="1672991" y="222088"/>
                    <a:pt x="1734070" y="258827"/>
                    <a:pt x="1788909" y="298791"/>
                  </a:cubicBezTo>
                  <a:cubicBezTo>
                    <a:pt x="1821485" y="319355"/>
                    <a:pt x="1852739" y="342244"/>
                    <a:pt x="1878968" y="370631"/>
                  </a:cubicBezTo>
                  <a:cubicBezTo>
                    <a:pt x="1886266" y="379935"/>
                    <a:pt x="1896102" y="386702"/>
                    <a:pt x="1904458" y="395001"/>
                  </a:cubicBezTo>
                  <a:cubicBezTo>
                    <a:pt x="1914611" y="407265"/>
                    <a:pt x="1903664" y="425555"/>
                    <a:pt x="1889439" y="425555"/>
                  </a:cubicBezTo>
                  <a:cubicBezTo>
                    <a:pt x="1887059" y="425502"/>
                    <a:pt x="1884627" y="424974"/>
                    <a:pt x="1882141" y="4238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4" name="Google Shape;244;p11"/>
            <p:cNvSpPr/>
            <p:nvPr/>
          </p:nvSpPr>
          <p:spPr>
            <a:xfrm>
              <a:off x="16357081" y="966688"/>
              <a:ext cx="230255" cy="360475"/>
            </a:xfrm>
            <a:custGeom>
              <a:avLst/>
              <a:gdLst/>
              <a:ahLst/>
              <a:cxnLst/>
              <a:rect l="l" t="t" r="r" b="b"/>
              <a:pathLst>
                <a:path w="230255" h="360475" extrusionOk="0">
                  <a:moveTo>
                    <a:pt x="14913" y="350220"/>
                  </a:moveTo>
                  <a:cubicBezTo>
                    <a:pt x="10206" y="343084"/>
                    <a:pt x="5764" y="335101"/>
                    <a:pt x="0" y="328652"/>
                  </a:cubicBezTo>
                  <a:cubicBezTo>
                    <a:pt x="21312" y="296142"/>
                    <a:pt x="43945" y="264530"/>
                    <a:pt x="64358" y="231438"/>
                  </a:cubicBezTo>
                  <a:cubicBezTo>
                    <a:pt x="95559" y="174347"/>
                    <a:pt x="135115" y="122542"/>
                    <a:pt x="170229" y="67935"/>
                  </a:cubicBezTo>
                  <a:cubicBezTo>
                    <a:pt x="181123" y="51548"/>
                    <a:pt x="206400" y="-3905"/>
                    <a:pt x="228241" y="218"/>
                  </a:cubicBezTo>
                  <a:cubicBezTo>
                    <a:pt x="233476" y="4712"/>
                    <a:pt x="227077" y="11637"/>
                    <a:pt x="225121" y="16447"/>
                  </a:cubicBezTo>
                  <a:cubicBezTo>
                    <a:pt x="189214" y="99388"/>
                    <a:pt x="135855" y="172074"/>
                    <a:pt x="93496" y="251579"/>
                  </a:cubicBezTo>
                  <a:cubicBezTo>
                    <a:pt x="72132" y="287155"/>
                    <a:pt x="48387" y="321146"/>
                    <a:pt x="26336" y="356405"/>
                  </a:cubicBezTo>
                  <a:cubicBezTo>
                    <a:pt x="25648" y="357039"/>
                    <a:pt x="24961" y="357674"/>
                    <a:pt x="24273" y="358308"/>
                  </a:cubicBezTo>
                  <a:cubicBezTo>
                    <a:pt x="23480" y="358995"/>
                    <a:pt x="22687" y="359735"/>
                    <a:pt x="21840" y="360475"/>
                  </a:cubicBezTo>
                  <a:cubicBezTo>
                    <a:pt x="19514" y="357092"/>
                    <a:pt x="17187" y="353656"/>
                    <a:pt x="14913" y="3502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5" name="Google Shape;245;p11"/>
            <p:cNvSpPr/>
            <p:nvPr/>
          </p:nvSpPr>
          <p:spPr>
            <a:xfrm>
              <a:off x="14687698" y="806472"/>
              <a:ext cx="154136" cy="399108"/>
            </a:xfrm>
            <a:custGeom>
              <a:avLst/>
              <a:gdLst/>
              <a:ahLst/>
              <a:cxnLst/>
              <a:rect l="l" t="t" r="r" b="b"/>
              <a:pathLst>
                <a:path w="154136" h="399108" extrusionOk="0">
                  <a:moveTo>
                    <a:pt x="118815" y="389910"/>
                  </a:moveTo>
                  <a:cubicBezTo>
                    <a:pt x="85287" y="321295"/>
                    <a:pt x="72648" y="247182"/>
                    <a:pt x="49274" y="175395"/>
                  </a:cubicBezTo>
                  <a:cubicBezTo>
                    <a:pt x="32563" y="123008"/>
                    <a:pt x="5699" y="72683"/>
                    <a:pt x="252" y="17442"/>
                  </a:cubicBezTo>
                  <a:cubicBezTo>
                    <a:pt x="-2075" y="2218"/>
                    <a:pt x="12310" y="-9148"/>
                    <a:pt x="18074" y="10306"/>
                  </a:cubicBezTo>
                  <a:cubicBezTo>
                    <a:pt x="36212" y="61001"/>
                    <a:pt x="58740" y="109793"/>
                    <a:pt x="78889" y="159642"/>
                  </a:cubicBezTo>
                  <a:cubicBezTo>
                    <a:pt x="99090" y="207588"/>
                    <a:pt x="107392" y="259393"/>
                    <a:pt x="126483" y="307657"/>
                  </a:cubicBezTo>
                  <a:cubicBezTo>
                    <a:pt x="134257" y="328802"/>
                    <a:pt x="142030" y="351162"/>
                    <a:pt x="151814" y="371250"/>
                  </a:cubicBezTo>
                  <a:cubicBezTo>
                    <a:pt x="153982" y="375743"/>
                    <a:pt x="154828" y="380448"/>
                    <a:pt x="153506" y="385364"/>
                  </a:cubicBezTo>
                  <a:cubicBezTo>
                    <a:pt x="151390" y="394192"/>
                    <a:pt x="143035" y="399109"/>
                    <a:pt x="134732" y="399109"/>
                  </a:cubicBezTo>
                  <a:cubicBezTo>
                    <a:pt x="128387" y="399056"/>
                    <a:pt x="122094" y="396148"/>
                    <a:pt x="118815" y="38991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6" name="Google Shape;246;p11"/>
            <p:cNvSpPr/>
            <p:nvPr/>
          </p:nvSpPr>
          <p:spPr>
            <a:xfrm>
              <a:off x="14819961" y="900814"/>
              <a:ext cx="1577661" cy="418525"/>
            </a:xfrm>
            <a:custGeom>
              <a:avLst/>
              <a:gdLst/>
              <a:ahLst/>
              <a:cxnLst/>
              <a:rect l="l" t="t" r="r" b="b"/>
              <a:pathLst>
                <a:path w="1577661" h="418525" extrusionOk="0">
                  <a:moveTo>
                    <a:pt x="1552933" y="417415"/>
                  </a:moveTo>
                  <a:cubicBezTo>
                    <a:pt x="1552615" y="416992"/>
                    <a:pt x="1552351" y="416517"/>
                    <a:pt x="1552034" y="416094"/>
                  </a:cubicBezTo>
                  <a:cubicBezTo>
                    <a:pt x="1545635" y="406367"/>
                    <a:pt x="1539606" y="394949"/>
                    <a:pt x="1530087" y="388183"/>
                  </a:cubicBezTo>
                  <a:cubicBezTo>
                    <a:pt x="1520992" y="375866"/>
                    <a:pt x="1509992" y="364712"/>
                    <a:pt x="1500156" y="353188"/>
                  </a:cubicBezTo>
                  <a:cubicBezTo>
                    <a:pt x="1464883" y="316818"/>
                    <a:pt x="1425539" y="281770"/>
                    <a:pt x="1382492" y="255604"/>
                  </a:cubicBezTo>
                  <a:cubicBezTo>
                    <a:pt x="1321942" y="214794"/>
                    <a:pt x="1260228" y="175200"/>
                    <a:pt x="1191164" y="150196"/>
                  </a:cubicBezTo>
                  <a:cubicBezTo>
                    <a:pt x="1163294" y="138355"/>
                    <a:pt x="1138334" y="120910"/>
                    <a:pt x="1109830" y="110496"/>
                  </a:cubicBezTo>
                  <a:cubicBezTo>
                    <a:pt x="1079793" y="100135"/>
                    <a:pt x="1050866" y="87025"/>
                    <a:pt x="1021675" y="74603"/>
                  </a:cubicBezTo>
                  <a:cubicBezTo>
                    <a:pt x="950866" y="56947"/>
                    <a:pt x="878099" y="45317"/>
                    <a:pt x="805227" y="40929"/>
                  </a:cubicBezTo>
                  <a:cubicBezTo>
                    <a:pt x="731033" y="34057"/>
                    <a:pt x="655728" y="39238"/>
                    <a:pt x="582909" y="45687"/>
                  </a:cubicBezTo>
                  <a:cubicBezTo>
                    <a:pt x="508292" y="57475"/>
                    <a:pt x="434997" y="80788"/>
                    <a:pt x="364769" y="106796"/>
                  </a:cubicBezTo>
                  <a:cubicBezTo>
                    <a:pt x="286503" y="142267"/>
                    <a:pt x="212679" y="183394"/>
                    <a:pt x="137216" y="223410"/>
                  </a:cubicBezTo>
                  <a:cubicBezTo>
                    <a:pt x="94645" y="245507"/>
                    <a:pt x="52339" y="269718"/>
                    <a:pt x="16855" y="302123"/>
                  </a:cubicBezTo>
                  <a:cubicBezTo>
                    <a:pt x="12254" y="304607"/>
                    <a:pt x="6543" y="304078"/>
                    <a:pt x="2735" y="300272"/>
                  </a:cubicBezTo>
                  <a:cubicBezTo>
                    <a:pt x="-14346" y="279920"/>
                    <a:pt x="53608" y="236626"/>
                    <a:pt x="67358" y="226318"/>
                  </a:cubicBezTo>
                  <a:cubicBezTo>
                    <a:pt x="123255" y="189526"/>
                    <a:pt x="182800" y="159077"/>
                    <a:pt x="241658" y="127360"/>
                  </a:cubicBezTo>
                  <a:cubicBezTo>
                    <a:pt x="342664" y="68841"/>
                    <a:pt x="454087" y="30198"/>
                    <a:pt x="568895" y="9371"/>
                  </a:cubicBezTo>
                  <a:cubicBezTo>
                    <a:pt x="714904" y="-8920"/>
                    <a:pt x="862763" y="225"/>
                    <a:pt x="1006392" y="31044"/>
                  </a:cubicBezTo>
                  <a:cubicBezTo>
                    <a:pt x="1039497" y="37176"/>
                    <a:pt x="1068582" y="54832"/>
                    <a:pt x="1099994" y="66145"/>
                  </a:cubicBezTo>
                  <a:cubicBezTo>
                    <a:pt x="1130825" y="76400"/>
                    <a:pt x="1159910" y="90620"/>
                    <a:pt x="1188096" y="106690"/>
                  </a:cubicBezTo>
                  <a:cubicBezTo>
                    <a:pt x="1229186" y="124981"/>
                    <a:pt x="1271069" y="141527"/>
                    <a:pt x="1310361" y="163835"/>
                  </a:cubicBezTo>
                  <a:cubicBezTo>
                    <a:pt x="1376358" y="205067"/>
                    <a:pt x="1443307" y="245665"/>
                    <a:pt x="1500262" y="299321"/>
                  </a:cubicBezTo>
                  <a:cubicBezTo>
                    <a:pt x="1522155" y="318986"/>
                    <a:pt x="1541140" y="341664"/>
                    <a:pt x="1559754" y="364394"/>
                  </a:cubicBezTo>
                  <a:cubicBezTo>
                    <a:pt x="1567898" y="375707"/>
                    <a:pt x="1578316" y="388024"/>
                    <a:pt x="1577629" y="402667"/>
                  </a:cubicBezTo>
                  <a:cubicBezTo>
                    <a:pt x="1576836" y="412288"/>
                    <a:pt x="1567898" y="418526"/>
                    <a:pt x="1559014" y="418526"/>
                  </a:cubicBezTo>
                  <a:cubicBezTo>
                    <a:pt x="1556952" y="418473"/>
                    <a:pt x="1554889" y="418103"/>
                    <a:pt x="1552933" y="4174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7" name="Google Shape;247;p11"/>
            <p:cNvSpPr/>
            <p:nvPr/>
          </p:nvSpPr>
          <p:spPr>
            <a:xfrm>
              <a:off x="14934148" y="1216540"/>
              <a:ext cx="1363812" cy="352309"/>
            </a:xfrm>
            <a:custGeom>
              <a:avLst/>
              <a:gdLst/>
              <a:ahLst/>
              <a:cxnLst/>
              <a:rect l="l" t="t" r="r" b="b"/>
              <a:pathLst>
                <a:path w="1363812" h="352309" extrusionOk="0">
                  <a:moveTo>
                    <a:pt x="1333086" y="348187"/>
                  </a:moveTo>
                  <a:cubicBezTo>
                    <a:pt x="1311510" y="327676"/>
                    <a:pt x="1293001" y="304311"/>
                    <a:pt x="1270844" y="284329"/>
                  </a:cubicBezTo>
                  <a:cubicBezTo>
                    <a:pt x="1238056" y="259589"/>
                    <a:pt x="1208231" y="231096"/>
                    <a:pt x="1174862" y="207097"/>
                  </a:cubicBezTo>
                  <a:cubicBezTo>
                    <a:pt x="1121821" y="172155"/>
                    <a:pt x="1064073" y="144719"/>
                    <a:pt x="1005268" y="121248"/>
                  </a:cubicBezTo>
                  <a:cubicBezTo>
                    <a:pt x="920973" y="80174"/>
                    <a:pt x="828958" y="58659"/>
                    <a:pt x="736413" y="46237"/>
                  </a:cubicBezTo>
                  <a:cubicBezTo>
                    <a:pt x="689453" y="37726"/>
                    <a:pt x="642177" y="36246"/>
                    <a:pt x="594582" y="38677"/>
                  </a:cubicBezTo>
                  <a:cubicBezTo>
                    <a:pt x="526311" y="36669"/>
                    <a:pt x="458992" y="46184"/>
                    <a:pt x="392307" y="60087"/>
                  </a:cubicBezTo>
                  <a:cubicBezTo>
                    <a:pt x="258144" y="82818"/>
                    <a:pt x="126784" y="129072"/>
                    <a:pt x="13351" y="204930"/>
                  </a:cubicBezTo>
                  <a:cubicBezTo>
                    <a:pt x="-22768" y="218568"/>
                    <a:pt x="24879" y="173318"/>
                    <a:pt x="33658" y="168560"/>
                  </a:cubicBezTo>
                  <a:cubicBezTo>
                    <a:pt x="79930" y="133883"/>
                    <a:pt x="131543" y="107398"/>
                    <a:pt x="184108" y="83716"/>
                  </a:cubicBezTo>
                  <a:cubicBezTo>
                    <a:pt x="248308" y="54748"/>
                    <a:pt x="317901" y="38836"/>
                    <a:pt x="386648" y="24827"/>
                  </a:cubicBezTo>
                  <a:cubicBezTo>
                    <a:pt x="443074" y="13304"/>
                    <a:pt x="499870" y="1515"/>
                    <a:pt x="557723" y="1885"/>
                  </a:cubicBezTo>
                  <a:cubicBezTo>
                    <a:pt x="573535" y="1991"/>
                    <a:pt x="589453" y="1462"/>
                    <a:pt x="605265" y="934"/>
                  </a:cubicBezTo>
                  <a:cubicBezTo>
                    <a:pt x="632393" y="35"/>
                    <a:pt x="659522" y="-864"/>
                    <a:pt x="686492" y="1568"/>
                  </a:cubicBezTo>
                  <a:cubicBezTo>
                    <a:pt x="771368" y="11400"/>
                    <a:pt x="856403" y="25515"/>
                    <a:pt x="937790" y="51999"/>
                  </a:cubicBezTo>
                  <a:cubicBezTo>
                    <a:pt x="1015686" y="81972"/>
                    <a:pt x="1092683" y="114852"/>
                    <a:pt x="1165449" y="155820"/>
                  </a:cubicBezTo>
                  <a:cubicBezTo>
                    <a:pt x="1201885" y="176014"/>
                    <a:pt x="1232345" y="204242"/>
                    <a:pt x="1264445" y="230409"/>
                  </a:cubicBezTo>
                  <a:cubicBezTo>
                    <a:pt x="1300564" y="256100"/>
                    <a:pt x="1329808" y="289298"/>
                    <a:pt x="1359792" y="321491"/>
                  </a:cubicBezTo>
                  <a:cubicBezTo>
                    <a:pt x="1370316" y="334812"/>
                    <a:pt x="1358417" y="352310"/>
                    <a:pt x="1344403" y="352310"/>
                  </a:cubicBezTo>
                  <a:cubicBezTo>
                    <a:pt x="1340596" y="352310"/>
                    <a:pt x="1336735" y="351041"/>
                    <a:pt x="1333086" y="34818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8" name="Google Shape;248;p11"/>
            <p:cNvSpPr/>
            <p:nvPr/>
          </p:nvSpPr>
          <p:spPr>
            <a:xfrm>
              <a:off x="16101977" y="1554863"/>
              <a:ext cx="185688" cy="344905"/>
            </a:xfrm>
            <a:custGeom>
              <a:avLst/>
              <a:gdLst/>
              <a:ahLst/>
              <a:cxnLst/>
              <a:rect l="l" t="t" r="r" b="b"/>
              <a:pathLst>
                <a:path w="185688" h="344905" extrusionOk="0">
                  <a:moveTo>
                    <a:pt x="19831" y="336659"/>
                  </a:moveTo>
                  <a:cubicBezTo>
                    <a:pt x="13591" y="332060"/>
                    <a:pt x="7404" y="326563"/>
                    <a:pt x="423" y="323285"/>
                  </a:cubicBezTo>
                  <a:cubicBezTo>
                    <a:pt x="317" y="323232"/>
                    <a:pt x="159" y="323180"/>
                    <a:pt x="0" y="323074"/>
                  </a:cubicBezTo>
                  <a:cubicBezTo>
                    <a:pt x="6081" y="308589"/>
                    <a:pt x="18720" y="292784"/>
                    <a:pt x="22211" y="281947"/>
                  </a:cubicBezTo>
                  <a:cubicBezTo>
                    <a:pt x="32364" y="261489"/>
                    <a:pt x="41566" y="240556"/>
                    <a:pt x="53305" y="220944"/>
                  </a:cubicBezTo>
                  <a:cubicBezTo>
                    <a:pt x="92915" y="162689"/>
                    <a:pt x="119197" y="97193"/>
                    <a:pt x="153518" y="35872"/>
                  </a:cubicBezTo>
                  <a:cubicBezTo>
                    <a:pt x="160921" y="23661"/>
                    <a:pt x="166950" y="8754"/>
                    <a:pt x="179007" y="508"/>
                  </a:cubicBezTo>
                  <a:cubicBezTo>
                    <a:pt x="200213" y="-6417"/>
                    <a:pt x="164253" y="59661"/>
                    <a:pt x="163248" y="68647"/>
                  </a:cubicBezTo>
                  <a:cubicBezTo>
                    <a:pt x="150292" y="99730"/>
                    <a:pt x="135855" y="130073"/>
                    <a:pt x="124274" y="161685"/>
                  </a:cubicBezTo>
                  <a:cubicBezTo>
                    <a:pt x="111265" y="193508"/>
                    <a:pt x="91698" y="222054"/>
                    <a:pt x="75886" y="252450"/>
                  </a:cubicBezTo>
                  <a:cubicBezTo>
                    <a:pt x="61714" y="283638"/>
                    <a:pt x="47489" y="314774"/>
                    <a:pt x="31148" y="344853"/>
                  </a:cubicBezTo>
                  <a:lnTo>
                    <a:pt x="31148" y="344906"/>
                  </a:lnTo>
                  <a:cubicBezTo>
                    <a:pt x="27340" y="342157"/>
                    <a:pt x="23533" y="339408"/>
                    <a:pt x="19831" y="3366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49" name="Google Shape;249;p11"/>
            <p:cNvSpPr/>
            <p:nvPr/>
          </p:nvSpPr>
          <p:spPr>
            <a:xfrm>
              <a:off x="14938970" y="1408497"/>
              <a:ext cx="142102" cy="362870"/>
            </a:xfrm>
            <a:custGeom>
              <a:avLst/>
              <a:gdLst/>
              <a:ahLst/>
              <a:cxnLst/>
              <a:rect l="l" t="t" r="r" b="b"/>
              <a:pathLst>
                <a:path w="142102" h="362870" extrusionOk="0">
                  <a:moveTo>
                    <a:pt x="105567" y="351398"/>
                  </a:moveTo>
                  <a:cubicBezTo>
                    <a:pt x="83727" y="293990"/>
                    <a:pt x="68497" y="233779"/>
                    <a:pt x="46921" y="176371"/>
                  </a:cubicBezTo>
                  <a:cubicBezTo>
                    <a:pt x="27460" y="123561"/>
                    <a:pt x="2975" y="69906"/>
                    <a:pt x="14" y="13079"/>
                  </a:cubicBezTo>
                  <a:cubicBezTo>
                    <a:pt x="-462" y="3194"/>
                    <a:pt x="11436" y="-5106"/>
                    <a:pt x="18681" y="3775"/>
                  </a:cubicBezTo>
                  <a:cubicBezTo>
                    <a:pt x="23071" y="9009"/>
                    <a:pt x="24551" y="15881"/>
                    <a:pt x="26719" y="22171"/>
                  </a:cubicBezTo>
                  <a:cubicBezTo>
                    <a:pt x="44329" y="83809"/>
                    <a:pt x="71352" y="139790"/>
                    <a:pt x="93616" y="199313"/>
                  </a:cubicBezTo>
                  <a:cubicBezTo>
                    <a:pt x="110168" y="244722"/>
                    <a:pt x="122807" y="291611"/>
                    <a:pt x="140575" y="336544"/>
                  </a:cubicBezTo>
                  <a:cubicBezTo>
                    <a:pt x="146445" y="351504"/>
                    <a:pt x="134335" y="362869"/>
                    <a:pt x="122278" y="362869"/>
                  </a:cubicBezTo>
                  <a:cubicBezTo>
                    <a:pt x="115774" y="362922"/>
                    <a:pt x="109163" y="359486"/>
                    <a:pt x="105567" y="3513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0" name="Google Shape;250;p11"/>
            <p:cNvSpPr/>
            <p:nvPr/>
          </p:nvSpPr>
          <p:spPr>
            <a:xfrm>
              <a:off x="15062108" y="1627686"/>
              <a:ext cx="1084240" cy="265474"/>
            </a:xfrm>
            <a:custGeom>
              <a:avLst/>
              <a:gdLst/>
              <a:ahLst/>
              <a:cxnLst/>
              <a:rect l="l" t="t" r="r" b="b"/>
              <a:pathLst>
                <a:path w="1084240" h="265474" extrusionOk="0">
                  <a:moveTo>
                    <a:pt x="1061127" y="264893"/>
                  </a:moveTo>
                  <a:cubicBezTo>
                    <a:pt x="1060704" y="264576"/>
                    <a:pt x="1060175" y="264206"/>
                    <a:pt x="1059752" y="263889"/>
                  </a:cubicBezTo>
                  <a:cubicBezTo>
                    <a:pt x="1053512" y="259290"/>
                    <a:pt x="1047325" y="253792"/>
                    <a:pt x="1040344" y="250515"/>
                  </a:cubicBezTo>
                  <a:cubicBezTo>
                    <a:pt x="1035743" y="248295"/>
                    <a:pt x="1030561" y="248030"/>
                    <a:pt x="1025801" y="249193"/>
                  </a:cubicBezTo>
                  <a:cubicBezTo>
                    <a:pt x="985611" y="224401"/>
                    <a:pt x="954516" y="182745"/>
                    <a:pt x="911681" y="161600"/>
                  </a:cubicBezTo>
                  <a:cubicBezTo>
                    <a:pt x="869957" y="138235"/>
                    <a:pt x="828074" y="114923"/>
                    <a:pt x="782965" y="98536"/>
                  </a:cubicBezTo>
                  <a:cubicBezTo>
                    <a:pt x="743832" y="87117"/>
                    <a:pt x="704117" y="73532"/>
                    <a:pt x="664826" y="63805"/>
                  </a:cubicBezTo>
                  <a:cubicBezTo>
                    <a:pt x="505861" y="34413"/>
                    <a:pt x="336161" y="15594"/>
                    <a:pt x="180157" y="68933"/>
                  </a:cubicBezTo>
                  <a:cubicBezTo>
                    <a:pt x="119025" y="88756"/>
                    <a:pt x="67253" y="130253"/>
                    <a:pt x="5064" y="146429"/>
                  </a:cubicBezTo>
                  <a:cubicBezTo>
                    <a:pt x="4323" y="151292"/>
                    <a:pt x="-1229" y="148913"/>
                    <a:pt x="516" y="144473"/>
                  </a:cubicBezTo>
                  <a:cubicBezTo>
                    <a:pt x="-3609" y="134429"/>
                    <a:pt x="18178" y="126341"/>
                    <a:pt x="24419" y="121214"/>
                  </a:cubicBezTo>
                  <a:cubicBezTo>
                    <a:pt x="64503" y="98271"/>
                    <a:pt x="100939" y="69355"/>
                    <a:pt x="143245" y="50431"/>
                  </a:cubicBezTo>
                  <a:cubicBezTo>
                    <a:pt x="196710" y="26854"/>
                    <a:pt x="254246" y="11260"/>
                    <a:pt x="311994" y="3066"/>
                  </a:cubicBezTo>
                  <a:cubicBezTo>
                    <a:pt x="542244" y="-11312"/>
                    <a:pt x="792854" y="22044"/>
                    <a:pt x="981221" y="163821"/>
                  </a:cubicBezTo>
                  <a:cubicBezTo>
                    <a:pt x="1010783" y="185071"/>
                    <a:pt x="1034580" y="218057"/>
                    <a:pt x="1070540" y="228101"/>
                  </a:cubicBezTo>
                  <a:cubicBezTo>
                    <a:pt x="1092222" y="234709"/>
                    <a:pt x="1086299" y="265475"/>
                    <a:pt x="1065833" y="265475"/>
                  </a:cubicBezTo>
                  <a:cubicBezTo>
                    <a:pt x="1064353" y="265422"/>
                    <a:pt x="1062766" y="265211"/>
                    <a:pt x="1061127" y="2648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1" name="Google Shape;251;p11"/>
            <p:cNvSpPr/>
            <p:nvPr/>
          </p:nvSpPr>
          <p:spPr>
            <a:xfrm>
              <a:off x="14423856" y="-101121"/>
              <a:ext cx="2480664" cy="884490"/>
            </a:xfrm>
            <a:custGeom>
              <a:avLst/>
              <a:gdLst/>
              <a:ahLst/>
              <a:cxnLst/>
              <a:rect l="l" t="t" r="r" b="b"/>
              <a:pathLst>
                <a:path w="2480664" h="884490" extrusionOk="0">
                  <a:moveTo>
                    <a:pt x="2218368" y="869636"/>
                  </a:moveTo>
                  <a:cubicBezTo>
                    <a:pt x="2189071" y="847487"/>
                    <a:pt x="2160514" y="824492"/>
                    <a:pt x="2136135" y="796845"/>
                  </a:cubicBezTo>
                  <a:cubicBezTo>
                    <a:pt x="2116252" y="774907"/>
                    <a:pt x="2092930" y="756828"/>
                    <a:pt x="2068657" y="739965"/>
                  </a:cubicBezTo>
                  <a:cubicBezTo>
                    <a:pt x="2027885" y="706767"/>
                    <a:pt x="1984733" y="676900"/>
                    <a:pt x="1939888" y="649570"/>
                  </a:cubicBezTo>
                  <a:cubicBezTo>
                    <a:pt x="1869290" y="605589"/>
                    <a:pt x="1798322" y="562347"/>
                    <a:pt x="1726666" y="520004"/>
                  </a:cubicBezTo>
                  <a:cubicBezTo>
                    <a:pt x="1619738" y="452023"/>
                    <a:pt x="1498796" y="404447"/>
                    <a:pt x="1372671" y="388588"/>
                  </a:cubicBezTo>
                  <a:cubicBezTo>
                    <a:pt x="1307678" y="377276"/>
                    <a:pt x="1242315" y="371144"/>
                    <a:pt x="1176318" y="376272"/>
                  </a:cubicBezTo>
                  <a:cubicBezTo>
                    <a:pt x="1089802" y="376166"/>
                    <a:pt x="1003921" y="385311"/>
                    <a:pt x="919838" y="406192"/>
                  </a:cubicBezTo>
                  <a:cubicBezTo>
                    <a:pt x="790540" y="431196"/>
                    <a:pt x="665103" y="474014"/>
                    <a:pt x="547281" y="532956"/>
                  </a:cubicBezTo>
                  <a:cubicBezTo>
                    <a:pt x="477053" y="564409"/>
                    <a:pt x="408094" y="598294"/>
                    <a:pt x="340510" y="635139"/>
                  </a:cubicBezTo>
                  <a:cubicBezTo>
                    <a:pt x="284243" y="666539"/>
                    <a:pt x="227553" y="700424"/>
                    <a:pt x="181598" y="745515"/>
                  </a:cubicBezTo>
                  <a:cubicBezTo>
                    <a:pt x="170705" y="731031"/>
                    <a:pt x="161133" y="715701"/>
                    <a:pt x="152566" y="699736"/>
                  </a:cubicBezTo>
                  <a:cubicBezTo>
                    <a:pt x="127658" y="648830"/>
                    <a:pt x="98732" y="600355"/>
                    <a:pt x="67319" y="553149"/>
                  </a:cubicBezTo>
                  <a:cubicBezTo>
                    <a:pt x="47118" y="519687"/>
                    <a:pt x="29667" y="484639"/>
                    <a:pt x="8038" y="451970"/>
                  </a:cubicBezTo>
                  <a:cubicBezTo>
                    <a:pt x="5817" y="448534"/>
                    <a:pt x="3437" y="444253"/>
                    <a:pt x="0" y="441557"/>
                  </a:cubicBezTo>
                  <a:cubicBezTo>
                    <a:pt x="63988" y="374157"/>
                    <a:pt x="133423" y="312255"/>
                    <a:pt x="211160" y="260291"/>
                  </a:cubicBezTo>
                  <a:cubicBezTo>
                    <a:pt x="276311" y="208751"/>
                    <a:pt x="350822" y="171588"/>
                    <a:pt x="426392" y="137756"/>
                  </a:cubicBezTo>
                  <a:cubicBezTo>
                    <a:pt x="542892" y="86639"/>
                    <a:pt x="669069" y="62639"/>
                    <a:pt x="791598" y="30182"/>
                  </a:cubicBezTo>
                  <a:cubicBezTo>
                    <a:pt x="851778" y="16702"/>
                    <a:pt x="913651" y="16226"/>
                    <a:pt x="974889" y="10940"/>
                  </a:cubicBezTo>
                  <a:cubicBezTo>
                    <a:pt x="1081500" y="-743"/>
                    <a:pt x="1189010" y="-3439"/>
                    <a:pt x="1296044" y="4649"/>
                  </a:cubicBezTo>
                  <a:cubicBezTo>
                    <a:pt x="1389117" y="8825"/>
                    <a:pt x="1482191" y="29864"/>
                    <a:pt x="1573783" y="46675"/>
                  </a:cubicBezTo>
                  <a:cubicBezTo>
                    <a:pt x="1608527" y="52331"/>
                    <a:pt x="1640626" y="57194"/>
                    <a:pt x="1675212" y="66128"/>
                  </a:cubicBezTo>
                  <a:cubicBezTo>
                    <a:pt x="1820057" y="109211"/>
                    <a:pt x="1966277" y="155941"/>
                    <a:pt x="2098536" y="230160"/>
                  </a:cubicBezTo>
                  <a:cubicBezTo>
                    <a:pt x="2160620" y="270282"/>
                    <a:pt x="2223762" y="308872"/>
                    <a:pt x="2281880" y="354809"/>
                  </a:cubicBezTo>
                  <a:cubicBezTo>
                    <a:pt x="2346185" y="404976"/>
                    <a:pt x="2413716" y="451072"/>
                    <a:pt x="2480665" y="497644"/>
                  </a:cubicBezTo>
                  <a:cubicBezTo>
                    <a:pt x="2446238" y="536762"/>
                    <a:pt x="2388861" y="632760"/>
                    <a:pt x="2380981" y="640795"/>
                  </a:cubicBezTo>
                  <a:cubicBezTo>
                    <a:pt x="2348141" y="686679"/>
                    <a:pt x="2324503" y="738273"/>
                    <a:pt x="2295206" y="786431"/>
                  </a:cubicBezTo>
                  <a:cubicBezTo>
                    <a:pt x="2279976" y="813708"/>
                    <a:pt x="2261837" y="839240"/>
                    <a:pt x="2245602" y="865936"/>
                  </a:cubicBezTo>
                  <a:cubicBezTo>
                    <a:pt x="2242746" y="871222"/>
                    <a:pt x="2238780" y="877777"/>
                    <a:pt x="2235766" y="884491"/>
                  </a:cubicBezTo>
                  <a:cubicBezTo>
                    <a:pt x="2230319" y="879363"/>
                    <a:pt x="2224291" y="874447"/>
                    <a:pt x="2218368" y="86963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2" name="Google Shape;252;p11"/>
            <p:cNvSpPr/>
            <p:nvPr/>
          </p:nvSpPr>
          <p:spPr>
            <a:xfrm>
              <a:off x="14707306" y="589275"/>
              <a:ext cx="1860300" cy="674189"/>
            </a:xfrm>
            <a:custGeom>
              <a:avLst/>
              <a:gdLst/>
              <a:ahLst/>
              <a:cxnLst/>
              <a:rect l="l" t="t" r="r" b="b"/>
              <a:pathLst>
                <a:path w="1860300" h="674189" extrusionOk="0">
                  <a:moveTo>
                    <a:pt x="1612969" y="610755"/>
                  </a:moveTo>
                  <a:cubicBezTo>
                    <a:pt x="1556014" y="557100"/>
                    <a:pt x="1489118" y="516501"/>
                    <a:pt x="1423068" y="475269"/>
                  </a:cubicBezTo>
                  <a:cubicBezTo>
                    <a:pt x="1383776" y="452961"/>
                    <a:pt x="1341893" y="436468"/>
                    <a:pt x="1300804" y="418124"/>
                  </a:cubicBezTo>
                  <a:cubicBezTo>
                    <a:pt x="1272617" y="402107"/>
                    <a:pt x="1243532" y="387834"/>
                    <a:pt x="1212701" y="377579"/>
                  </a:cubicBezTo>
                  <a:cubicBezTo>
                    <a:pt x="1181289" y="366266"/>
                    <a:pt x="1152204" y="348663"/>
                    <a:pt x="1119099" y="342478"/>
                  </a:cubicBezTo>
                  <a:cubicBezTo>
                    <a:pt x="975470" y="311660"/>
                    <a:pt x="827611" y="302514"/>
                    <a:pt x="681602" y="320805"/>
                  </a:cubicBezTo>
                  <a:cubicBezTo>
                    <a:pt x="566795" y="341633"/>
                    <a:pt x="455371" y="380328"/>
                    <a:pt x="354366" y="438794"/>
                  </a:cubicBezTo>
                  <a:cubicBezTo>
                    <a:pt x="295507" y="470511"/>
                    <a:pt x="235962" y="500960"/>
                    <a:pt x="180065" y="537752"/>
                  </a:cubicBezTo>
                  <a:cubicBezTo>
                    <a:pt x="172027" y="543831"/>
                    <a:pt x="145110" y="561329"/>
                    <a:pt x="127870" y="578879"/>
                  </a:cubicBezTo>
                  <a:cubicBezTo>
                    <a:pt x="120096" y="561381"/>
                    <a:pt x="113486" y="542615"/>
                    <a:pt x="106928" y="524748"/>
                  </a:cubicBezTo>
                  <a:cubicBezTo>
                    <a:pt x="87838" y="476485"/>
                    <a:pt x="79535" y="424679"/>
                    <a:pt x="59334" y="376733"/>
                  </a:cubicBezTo>
                  <a:cubicBezTo>
                    <a:pt x="39715" y="328206"/>
                    <a:pt x="17874" y="280577"/>
                    <a:pt x="0" y="231309"/>
                  </a:cubicBezTo>
                  <a:cubicBezTo>
                    <a:pt x="3808" y="229617"/>
                    <a:pt x="7509" y="227344"/>
                    <a:pt x="11581" y="225494"/>
                  </a:cubicBezTo>
                  <a:cubicBezTo>
                    <a:pt x="59757" y="201389"/>
                    <a:pt x="111000" y="177336"/>
                    <a:pt x="160551" y="154711"/>
                  </a:cubicBezTo>
                  <a:cubicBezTo>
                    <a:pt x="234481" y="121725"/>
                    <a:pt x="311584" y="96827"/>
                    <a:pt x="387258" y="68175"/>
                  </a:cubicBezTo>
                  <a:cubicBezTo>
                    <a:pt x="591755" y="-9691"/>
                    <a:pt x="815660" y="-13338"/>
                    <a:pt x="1030045" y="19753"/>
                  </a:cubicBezTo>
                  <a:cubicBezTo>
                    <a:pt x="1214023" y="29744"/>
                    <a:pt x="1396204" y="80651"/>
                    <a:pt x="1553370" y="177918"/>
                  </a:cubicBezTo>
                  <a:cubicBezTo>
                    <a:pt x="1644487" y="223432"/>
                    <a:pt x="1731479" y="274392"/>
                    <a:pt x="1810855" y="339148"/>
                  </a:cubicBezTo>
                  <a:cubicBezTo>
                    <a:pt x="1826561" y="351835"/>
                    <a:pt x="1841739" y="374143"/>
                    <a:pt x="1860300" y="385085"/>
                  </a:cubicBezTo>
                  <a:cubicBezTo>
                    <a:pt x="1843854" y="400151"/>
                    <a:pt x="1828095" y="433296"/>
                    <a:pt x="1820057" y="445349"/>
                  </a:cubicBezTo>
                  <a:cubicBezTo>
                    <a:pt x="1784943" y="499955"/>
                    <a:pt x="1745334" y="551761"/>
                    <a:pt x="1714186" y="608852"/>
                  </a:cubicBezTo>
                  <a:cubicBezTo>
                    <a:pt x="1700437" y="631054"/>
                    <a:pt x="1685788" y="652569"/>
                    <a:pt x="1671140" y="674190"/>
                  </a:cubicBezTo>
                  <a:cubicBezTo>
                    <a:pt x="1652948" y="651988"/>
                    <a:pt x="1634333" y="629944"/>
                    <a:pt x="1612969" y="610755"/>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3" name="Google Shape;253;p11"/>
            <p:cNvSpPr/>
            <p:nvPr/>
          </p:nvSpPr>
          <p:spPr>
            <a:xfrm>
              <a:off x="14958920" y="1254217"/>
              <a:ext cx="1310956" cy="595808"/>
            </a:xfrm>
            <a:custGeom>
              <a:avLst/>
              <a:gdLst/>
              <a:ahLst/>
              <a:cxnLst/>
              <a:rect l="l" t="t" r="r" b="b"/>
              <a:pathLst>
                <a:path w="1310956" h="595808" extrusionOk="0">
                  <a:moveTo>
                    <a:pt x="1084408" y="537184"/>
                  </a:moveTo>
                  <a:cubicBezTo>
                    <a:pt x="895988" y="395407"/>
                    <a:pt x="645378" y="362104"/>
                    <a:pt x="415128" y="376430"/>
                  </a:cubicBezTo>
                  <a:cubicBezTo>
                    <a:pt x="357380" y="384624"/>
                    <a:pt x="299844" y="400165"/>
                    <a:pt x="246380" y="423795"/>
                  </a:cubicBezTo>
                  <a:cubicBezTo>
                    <a:pt x="204074" y="442719"/>
                    <a:pt x="167585" y="471582"/>
                    <a:pt x="127553" y="494577"/>
                  </a:cubicBezTo>
                  <a:cubicBezTo>
                    <a:pt x="126283" y="495635"/>
                    <a:pt x="124380" y="496798"/>
                    <a:pt x="122159" y="498066"/>
                  </a:cubicBezTo>
                  <a:cubicBezTo>
                    <a:pt x="122106" y="495846"/>
                    <a:pt x="121630" y="493414"/>
                    <a:pt x="120678" y="490930"/>
                  </a:cubicBezTo>
                  <a:cubicBezTo>
                    <a:pt x="102856" y="445944"/>
                    <a:pt x="90270" y="399108"/>
                    <a:pt x="73718" y="353699"/>
                  </a:cubicBezTo>
                  <a:cubicBezTo>
                    <a:pt x="51508" y="294176"/>
                    <a:pt x="24432" y="238195"/>
                    <a:pt x="6822" y="176557"/>
                  </a:cubicBezTo>
                  <a:cubicBezTo>
                    <a:pt x="4865" y="170848"/>
                    <a:pt x="3437" y="164769"/>
                    <a:pt x="0" y="159800"/>
                  </a:cubicBezTo>
                  <a:cubicBezTo>
                    <a:pt x="110736" y="88383"/>
                    <a:pt x="237813" y="44401"/>
                    <a:pt x="367480" y="22463"/>
                  </a:cubicBezTo>
                  <a:cubicBezTo>
                    <a:pt x="434165" y="8561"/>
                    <a:pt x="501432" y="-955"/>
                    <a:pt x="569756" y="1054"/>
                  </a:cubicBezTo>
                  <a:cubicBezTo>
                    <a:pt x="617350" y="-1378"/>
                    <a:pt x="664680" y="103"/>
                    <a:pt x="711640" y="8613"/>
                  </a:cubicBezTo>
                  <a:cubicBezTo>
                    <a:pt x="804131" y="21036"/>
                    <a:pt x="896147" y="42604"/>
                    <a:pt x="980494" y="83625"/>
                  </a:cubicBezTo>
                  <a:cubicBezTo>
                    <a:pt x="1039300" y="107096"/>
                    <a:pt x="1096994" y="134532"/>
                    <a:pt x="1150036" y="169474"/>
                  </a:cubicBezTo>
                  <a:cubicBezTo>
                    <a:pt x="1183404" y="193473"/>
                    <a:pt x="1213283" y="221966"/>
                    <a:pt x="1246017" y="246706"/>
                  </a:cubicBezTo>
                  <a:cubicBezTo>
                    <a:pt x="1268175" y="266635"/>
                    <a:pt x="1286737" y="290053"/>
                    <a:pt x="1308313" y="310563"/>
                  </a:cubicBezTo>
                  <a:cubicBezTo>
                    <a:pt x="1309212" y="311251"/>
                    <a:pt x="1310058" y="311885"/>
                    <a:pt x="1310957" y="312361"/>
                  </a:cubicBezTo>
                  <a:cubicBezTo>
                    <a:pt x="1305404" y="319920"/>
                    <a:pt x="1301227" y="328801"/>
                    <a:pt x="1296520" y="336624"/>
                  </a:cubicBezTo>
                  <a:cubicBezTo>
                    <a:pt x="1262199" y="397945"/>
                    <a:pt x="1235917" y="463441"/>
                    <a:pt x="1196308" y="521696"/>
                  </a:cubicBezTo>
                  <a:cubicBezTo>
                    <a:pt x="1184621" y="541308"/>
                    <a:pt x="1175366" y="562241"/>
                    <a:pt x="1165213" y="582699"/>
                  </a:cubicBezTo>
                  <a:cubicBezTo>
                    <a:pt x="1163997" y="586558"/>
                    <a:pt x="1161617" y="590998"/>
                    <a:pt x="1158761" y="595809"/>
                  </a:cubicBezTo>
                  <a:cubicBezTo>
                    <a:pt x="1130734" y="582065"/>
                    <a:pt x="1109686" y="555369"/>
                    <a:pt x="1084408" y="53718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4" name="Google Shape;254;p11"/>
            <p:cNvSpPr/>
            <p:nvPr/>
          </p:nvSpPr>
          <p:spPr>
            <a:xfrm>
              <a:off x="15300828" y="1969908"/>
              <a:ext cx="578312" cy="534183"/>
            </a:xfrm>
            <a:custGeom>
              <a:avLst/>
              <a:gdLst/>
              <a:ahLst/>
              <a:cxnLst/>
              <a:rect l="l" t="t" r="r" b="b"/>
              <a:pathLst>
                <a:path w="578312" h="534183" extrusionOk="0">
                  <a:moveTo>
                    <a:pt x="346094" y="533760"/>
                  </a:moveTo>
                  <a:cubicBezTo>
                    <a:pt x="244718" y="532545"/>
                    <a:pt x="134934" y="511188"/>
                    <a:pt x="63014" y="434115"/>
                  </a:cubicBezTo>
                  <a:cubicBezTo>
                    <a:pt x="28006" y="400706"/>
                    <a:pt x="11136" y="354081"/>
                    <a:pt x="1089" y="307721"/>
                  </a:cubicBezTo>
                  <a:cubicBezTo>
                    <a:pt x="-2613" y="260832"/>
                    <a:pt x="2940" y="211353"/>
                    <a:pt x="20602" y="167530"/>
                  </a:cubicBezTo>
                  <a:cubicBezTo>
                    <a:pt x="61428" y="57047"/>
                    <a:pt x="185649" y="12907"/>
                    <a:pt x="293899" y="749"/>
                  </a:cubicBezTo>
                  <a:cubicBezTo>
                    <a:pt x="355824" y="-3639"/>
                    <a:pt x="420605" y="11427"/>
                    <a:pt x="474651" y="41347"/>
                  </a:cubicBezTo>
                  <a:cubicBezTo>
                    <a:pt x="492737" y="54880"/>
                    <a:pt x="510612" y="69259"/>
                    <a:pt x="524096" y="87496"/>
                  </a:cubicBezTo>
                  <a:cubicBezTo>
                    <a:pt x="531923" y="97011"/>
                    <a:pt x="537106" y="108218"/>
                    <a:pt x="542394" y="119319"/>
                  </a:cubicBezTo>
                  <a:cubicBezTo>
                    <a:pt x="549692" y="133698"/>
                    <a:pt x="559739" y="146861"/>
                    <a:pt x="565133" y="162138"/>
                  </a:cubicBezTo>
                  <a:cubicBezTo>
                    <a:pt x="589830" y="240744"/>
                    <a:pt x="578090" y="328443"/>
                    <a:pt x="544298" y="402609"/>
                  </a:cubicBezTo>
                  <a:cubicBezTo>
                    <a:pt x="513361" y="480845"/>
                    <a:pt x="443504" y="534130"/>
                    <a:pt x="359473" y="534183"/>
                  </a:cubicBezTo>
                  <a:cubicBezTo>
                    <a:pt x="355031" y="534183"/>
                    <a:pt x="350589" y="534025"/>
                    <a:pt x="346094" y="533760"/>
                  </a:cubicBezTo>
                  <a:close/>
                  <a:moveTo>
                    <a:pt x="254131" y="37435"/>
                  </a:moveTo>
                  <a:cubicBezTo>
                    <a:pt x="182899" y="51602"/>
                    <a:pt x="110714" y="80835"/>
                    <a:pt x="67403" y="141839"/>
                  </a:cubicBezTo>
                  <a:cubicBezTo>
                    <a:pt x="38318" y="187829"/>
                    <a:pt x="29804" y="242436"/>
                    <a:pt x="30438" y="295932"/>
                  </a:cubicBezTo>
                  <a:cubicBezTo>
                    <a:pt x="35833" y="327439"/>
                    <a:pt x="46145" y="359315"/>
                    <a:pt x="63014" y="386591"/>
                  </a:cubicBezTo>
                  <a:cubicBezTo>
                    <a:pt x="131920" y="484123"/>
                    <a:pt x="259949" y="506272"/>
                    <a:pt x="372007" y="502783"/>
                  </a:cubicBezTo>
                  <a:cubicBezTo>
                    <a:pt x="417697" y="499611"/>
                    <a:pt x="461854" y="475717"/>
                    <a:pt x="489141" y="438925"/>
                  </a:cubicBezTo>
                  <a:cubicBezTo>
                    <a:pt x="519602" y="392248"/>
                    <a:pt x="540490" y="338328"/>
                    <a:pt x="546043" y="282664"/>
                  </a:cubicBezTo>
                  <a:cubicBezTo>
                    <a:pt x="547100" y="246770"/>
                    <a:pt x="548846" y="209661"/>
                    <a:pt x="537158" y="175195"/>
                  </a:cubicBezTo>
                  <a:cubicBezTo>
                    <a:pt x="529861" y="156059"/>
                    <a:pt x="517010" y="139724"/>
                    <a:pt x="509078" y="120852"/>
                  </a:cubicBezTo>
                  <a:cubicBezTo>
                    <a:pt x="498925" y="100976"/>
                    <a:pt x="482055" y="85752"/>
                    <a:pt x="464657" y="72325"/>
                  </a:cubicBezTo>
                  <a:cubicBezTo>
                    <a:pt x="451806" y="60378"/>
                    <a:pt x="435148" y="55567"/>
                    <a:pt x="418596" y="51444"/>
                  </a:cubicBezTo>
                  <a:cubicBezTo>
                    <a:pt x="412144" y="50387"/>
                    <a:pt x="405217" y="47955"/>
                    <a:pt x="402784" y="41294"/>
                  </a:cubicBezTo>
                  <a:cubicBezTo>
                    <a:pt x="375285" y="33841"/>
                    <a:pt x="346782" y="29612"/>
                    <a:pt x="318437" y="29612"/>
                  </a:cubicBezTo>
                  <a:cubicBezTo>
                    <a:pt x="296755" y="29665"/>
                    <a:pt x="275179" y="32096"/>
                    <a:pt x="254131" y="37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5" name="Google Shape;255;p11"/>
            <p:cNvSpPr/>
            <p:nvPr/>
          </p:nvSpPr>
          <p:spPr>
            <a:xfrm>
              <a:off x="15331234" y="1999524"/>
              <a:ext cx="516454" cy="473484"/>
            </a:xfrm>
            <a:custGeom>
              <a:avLst/>
              <a:gdLst/>
              <a:ahLst/>
              <a:cxnLst/>
              <a:rect l="l" t="t" r="r" b="b"/>
              <a:pathLst>
                <a:path w="516454" h="473484" extrusionOk="0">
                  <a:moveTo>
                    <a:pt x="32608" y="356976"/>
                  </a:moveTo>
                  <a:cubicBezTo>
                    <a:pt x="15686" y="329699"/>
                    <a:pt x="5427" y="297823"/>
                    <a:pt x="33" y="266317"/>
                  </a:cubicBezTo>
                  <a:cubicBezTo>
                    <a:pt x="-602" y="212820"/>
                    <a:pt x="7859" y="158213"/>
                    <a:pt x="36998" y="112223"/>
                  </a:cubicBezTo>
                  <a:cubicBezTo>
                    <a:pt x="80361" y="51220"/>
                    <a:pt x="152546" y="21934"/>
                    <a:pt x="223726" y="7820"/>
                  </a:cubicBezTo>
                  <a:cubicBezTo>
                    <a:pt x="272325" y="-4550"/>
                    <a:pt x="323885" y="-1484"/>
                    <a:pt x="372378" y="11679"/>
                  </a:cubicBezTo>
                  <a:cubicBezTo>
                    <a:pt x="374811" y="18339"/>
                    <a:pt x="381739" y="20771"/>
                    <a:pt x="388190" y="21828"/>
                  </a:cubicBezTo>
                  <a:cubicBezTo>
                    <a:pt x="404795" y="25951"/>
                    <a:pt x="421400" y="30762"/>
                    <a:pt x="434251" y="42709"/>
                  </a:cubicBezTo>
                  <a:cubicBezTo>
                    <a:pt x="451649" y="56189"/>
                    <a:pt x="468572" y="71413"/>
                    <a:pt x="478672" y="91237"/>
                  </a:cubicBezTo>
                  <a:cubicBezTo>
                    <a:pt x="486657" y="110056"/>
                    <a:pt x="499508" y="126443"/>
                    <a:pt x="506806" y="145526"/>
                  </a:cubicBezTo>
                  <a:cubicBezTo>
                    <a:pt x="518493" y="180045"/>
                    <a:pt x="516748" y="217102"/>
                    <a:pt x="515690" y="253048"/>
                  </a:cubicBezTo>
                  <a:cubicBezTo>
                    <a:pt x="510137" y="308712"/>
                    <a:pt x="489249" y="362632"/>
                    <a:pt x="458735" y="409310"/>
                  </a:cubicBezTo>
                  <a:cubicBezTo>
                    <a:pt x="431395" y="446102"/>
                    <a:pt x="387291" y="469995"/>
                    <a:pt x="341601" y="473167"/>
                  </a:cubicBezTo>
                  <a:cubicBezTo>
                    <a:pt x="334514" y="473379"/>
                    <a:pt x="327322" y="473484"/>
                    <a:pt x="320130" y="473484"/>
                  </a:cubicBezTo>
                  <a:cubicBezTo>
                    <a:pt x="213572" y="473537"/>
                    <a:pt x="97125" y="448322"/>
                    <a:pt x="32608" y="35697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56" name="Google Shape;256;p11"/>
          <p:cNvSpPr/>
          <p:nvPr/>
        </p:nvSpPr>
        <p:spPr>
          <a:xfrm>
            <a:off x="514334" y="-58114"/>
            <a:ext cx="1224208" cy="1342624"/>
          </a:xfrm>
          <a:custGeom>
            <a:avLst/>
            <a:gdLst/>
            <a:ahLst/>
            <a:cxnLst/>
            <a:rect l="l" t="t" r="r" b="b"/>
            <a:pathLst>
              <a:path w="2448415" h="2685248" extrusionOk="0">
                <a:moveTo>
                  <a:pt x="2447067" y="918741"/>
                </a:moveTo>
                <a:cubicBezTo>
                  <a:pt x="2443197" y="892693"/>
                  <a:pt x="2438897" y="866753"/>
                  <a:pt x="2435081" y="840759"/>
                </a:cubicBezTo>
                <a:cubicBezTo>
                  <a:pt x="2432017" y="821801"/>
                  <a:pt x="2426589" y="803326"/>
                  <a:pt x="2424063" y="784260"/>
                </a:cubicBezTo>
                <a:cubicBezTo>
                  <a:pt x="2419978" y="768470"/>
                  <a:pt x="2428148" y="745645"/>
                  <a:pt x="2409980" y="737160"/>
                </a:cubicBezTo>
                <a:cubicBezTo>
                  <a:pt x="2387943" y="729265"/>
                  <a:pt x="2363272" y="734958"/>
                  <a:pt x="2340537" y="736945"/>
                </a:cubicBezTo>
                <a:cubicBezTo>
                  <a:pt x="2303557" y="741402"/>
                  <a:pt x="2266632" y="745001"/>
                  <a:pt x="2229545" y="747740"/>
                </a:cubicBezTo>
                <a:cubicBezTo>
                  <a:pt x="2164777" y="753594"/>
                  <a:pt x="2099848" y="759179"/>
                  <a:pt x="2035188" y="766430"/>
                </a:cubicBezTo>
                <a:cubicBezTo>
                  <a:pt x="1987190" y="774915"/>
                  <a:pt x="1938977" y="782756"/>
                  <a:pt x="1890119" y="783830"/>
                </a:cubicBezTo>
                <a:cubicBezTo>
                  <a:pt x="1857547" y="785495"/>
                  <a:pt x="1826426" y="790705"/>
                  <a:pt x="1792726" y="787053"/>
                </a:cubicBezTo>
                <a:cubicBezTo>
                  <a:pt x="1797671" y="746236"/>
                  <a:pt x="1818740" y="708803"/>
                  <a:pt x="1829167" y="669221"/>
                </a:cubicBezTo>
                <a:cubicBezTo>
                  <a:pt x="1841799" y="622604"/>
                  <a:pt x="1845615" y="574215"/>
                  <a:pt x="1850398" y="526309"/>
                </a:cubicBezTo>
                <a:cubicBezTo>
                  <a:pt x="1860396" y="455309"/>
                  <a:pt x="1865663" y="386189"/>
                  <a:pt x="1871790" y="314384"/>
                </a:cubicBezTo>
                <a:cubicBezTo>
                  <a:pt x="1883400" y="236026"/>
                  <a:pt x="1886840" y="156917"/>
                  <a:pt x="1891946" y="77969"/>
                </a:cubicBezTo>
                <a:cubicBezTo>
                  <a:pt x="1892968" y="61749"/>
                  <a:pt x="1876467" y="50793"/>
                  <a:pt x="1861578" y="50632"/>
                </a:cubicBezTo>
                <a:cubicBezTo>
                  <a:pt x="1838681" y="50525"/>
                  <a:pt x="1815999" y="55627"/>
                  <a:pt x="1792941" y="52942"/>
                </a:cubicBezTo>
                <a:cubicBezTo>
                  <a:pt x="1774075" y="51492"/>
                  <a:pt x="1755370" y="48430"/>
                  <a:pt x="1736558" y="46443"/>
                </a:cubicBezTo>
                <a:cubicBezTo>
                  <a:pt x="1723335" y="44886"/>
                  <a:pt x="1707587" y="42147"/>
                  <a:pt x="1697912" y="53586"/>
                </a:cubicBezTo>
                <a:cubicBezTo>
                  <a:pt x="1677058" y="81191"/>
                  <a:pt x="1675176" y="118410"/>
                  <a:pt x="1669371" y="151439"/>
                </a:cubicBezTo>
                <a:cubicBezTo>
                  <a:pt x="1664373" y="187046"/>
                  <a:pt x="1656740" y="221526"/>
                  <a:pt x="1649430" y="256918"/>
                </a:cubicBezTo>
                <a:cubicBezTo>
                  <a:pt x="1639164" y="300528"/>
                  <a:pt x="1636262" y="345211"/>
                  <a:pt x="1632715" y="389734"/>
                </a:cubicBezTo>
                <a:cubicBezTo>
                  <a:pt x="1619868" y="499295"/>
                  <a:pt x="1605356" y="608802"/>
                  <a:pt x="1597133" y="718900"/>
                </a:cubicBezTo>
                <a:cubicBezTo>
                  <a:pt x="1563217" y="725291"/>
                  <a:pt x="1528172" y="722390"/>
                  <a:pt x="1493827" y="723196"/>
                </a:cubicBezTo>
                <a:cubicBezTo>
                  <a:pt x="1425350" y="725828"/>
                  <a:pt x="1357627" y="716536"/>
                  <a:pt x="1289634" y="709608"/>
                </a:cubicBezTo>
                <a:cubicBezTo>
                  <a:pt x="1251633" y="705634"/>
                  <a:pt x="1213257" y="708481"/>
                  <a:pt x="1175148" y="706601"/>
                </a:cubicBezTo>
                <a:cubicBezTo>
                  <a:pt x="1123764" y="700801"/>
                  <a:pt x="1072004" y="701606"/>
                  <a:pt x="1020458" y="698008"/>
                </a:cubicBezTo>
                <a:cubicBezTo>
                  <a:pt x="1021426" y="668469"/>
                  <a:pt x="1031531" y="640059"/>
                  <a:pt x="1033896" y="610628"/>
                </a:cubicBezTo>
                <a:cubicBezTo>
                  <a:pt x="1039432" y="542743"/>
                  <a:pt x="1046796" y="474214"/>
                  <a:pt x="1053837" y="406114"/>
                </a:cubicBezTo>
                <a:cubicBezTo>
                  <a:pt x="1061362" y="326790"/>
                  <a:pt x="1078024" y="248647"/>
                  <a:pt x="1084151" y="169162"/>
                </a:cubicBezTo>
                <a:cubicBezTo>
                  <a:pt x="1086731" y="121578"/>
                  <a:pt x="1095492" y="74693"/>
                  <a:pt x="1099416" y="27270"/>
                </a:cubicBezTo>
                <a:cubicBezTo>
                  <a:pt x="1096460" y="-10110"/>
                  <a:pt x="1046903" y="685"/>
                  <a:pt x="1021372" y="4069"/>
                </a:cubicBezTo>
                <a:cubicBezTo>
                  <a:pt x="981329" y="13575"/>
                  <a:pt x="939889" y="12286"/>
                  <a:pt x="899630" y="18623"/>
                </a:cubicBezTo>
                <a:cubicBezTo>
                  <a:pt x="883344" y="22275"/>
                  <a:pt x="871197" y="50686"/>
                  <a:pt x="893664" y="54231"/>
                </a:cubicBezTo>
                <a:cubicBezTo>
                  <a:pt x="871144" y="138549"/>
                  <a:pt x="866145" y="225983"/>
                  <a:pt x="853890" y="312128"/>
                </a:cubicBezTo>
                <a:cubicBezTo>
                  <a:pt x="835723" y="446555"/>
                  <a:pt x="809386" y="580284"/>
                  <a:pt x="805193" y="716214"/>
                </a:cubicBezTo>
                <a:cubicBezTo>
                  <a:pt x="767784" y="725828"/>
                  <a:pt x="729891" y="730661"/>
                  <a:pt x="691353" y="732541"/>
                </a:cubicBezTo>
                <a:cubicBezTo>
                  <a:pt x="637174" y="739308"/>
                  <a:pt x="585198" y="745484"/>
                  <a:pt x="530320" y="748384"/>
                </a:cubicBezTo>
                <a:cubicBezTo>
                  <a:pt x="465660" y="756924"/>
                  <a:pt x="400731" y="762670"/>
                  <a:pt x="335695" y="767611"/>
                </a:cubicBezTo>
                <a:cubicBezTo>
                  <a:pt x="266251" y="772874"/>
                  <a:pt x="197990" y="781682"/>
                  <a:pt x="128223" y="784743"/>
                </a:cubicBezTo>
                <a:cubicBezTo>
                  <a:pt x="111239" y="786032"/>
                  <a:pt x="93501" y="783186"/>
                  <a:pt x="76947" y="787053"/>
                </a:cubicBezTo>
                <a:cubicBezTo>
                  <a:pt x="67057" y="791188"/>
                  <a:pt x="62918" y="801822"/>
                  <a:pt x="60929" y="811597"/>
                </a:cubicBezTo>
                <a:cubicBezTo>
                  <a:pt x="53727" y="856871"/>
                  <a:pt x="56146" y="903112"/>
                  <a:pt x="55447" y="948762"/>
                </a:cubicBezTo>
                <a:cubicBezTo>
                  <a:pt x="53620" y="991190"/>
                  <a:pt x="54587" y="1007356"/>
                  <a:pt x="102478" y="1005476"/>
                </a:cubicBezTo>
                <a:cubicBezTo>
                  <a:pt x="140854" y="1002308"/>
                  <a:pt x="179285" y="1000965"/>
                  <a:pt x="217769" y="1001448"/>
                </a:cubicBezTo>
                <a:cubicBezTo>
                  <a:pt x="306832" y="999730"/>
                  <a:pt x="396270" y="1005960"/>
                  <a:pt x="485010" y="997044"/>
                </a:cubicBezTo>
                <a:cubicBezTo>
                  <a:pt x="586004" y="984047"/>
                  <a:pt x="686892" y="981577"/>
                  <a:pt x="788692" y="974058"/>
                </a:cubicBezTo>
                <a:cubicBezTo>
                  <a:pt x="788155" y="1007249"/>
                  <a:pt x="778211" y="1040654"/>
                  <a:pt x="777298" y="1074059"/>
                </a:cubicBezTo>
                <a:cubicBezTo>
                  <a:pt x="771278" y="1157734"/>
                  <a:pt x="762785" y="1241247"/>
                  <a:pt x="754132" y="1324653"/>
                </a:cubicBezTo>
                <a:cubicBezTo>
                  <a:pt x="749670" y="1371323"/>
                  <a:pt x="747198" y="1418316"/>
                  <a:pt x="741447" y="1464772"/>
                </a:cubicBezTo>
                <a:cubicBezTo>
                  <a:pt x="731933" y="1509080"/>
                  <a:pt x="725752" y="1554140"/>
                  <a:pt x="718227" y="1598877"/>
                </a:cubicBezTo>
                <a:cubicBezTo>
                  <a:pt x="673777" y="1608276"/>
                  <a:pt x="627338" y="1606611"/>
                  <a:pt x="582188" y="1611820"/>
                </a:cubicBezTo>
                <a:cubicBezTo>
                  <a:pt x="531127" y="1615848"/>
                  <a:pt x="481140" y="1628952"/>
                  <a:pt x="429810" y="1630134"/>
                </a:cubicBezTo>
                <a:cubicBezTo>
                  <a:pt x="346660" y="1633679"/>
                  <a:pt x="263510" y="1637975"/>
                  <a:pt x="180682" y="1646300"/>
                </a:cubicBezTo>
                <a:cubicBezTo>
                  <a:pt x="135587" y="1651939"/>
                  <a:pt x="90330" y="1655161"/>
                  <a:pt x="44912" y="1655913"/>
                </a:cubicBezTo>
                <a:cubicBezTo>
                  <a:pt x="-183" y="1652530"/>
                  <a:pt x="5030" y="1710962"/>
                  <a:pt x="3257" y="1741736"/>
                </a:cubicBezTo>
                <a:cubicBezTo>
                  <a:pt x="1967" y="1779813"/>
                  <a:pt x="1967" y="1817945"/>
                  <a:pt x="408" y="1855969"/>
                </a:cubicBezTo>
                <a:cubicBezTo>
                  <a:pt x="193" y="1864025"/>
                  <a:pt x="-1312" y="1872672"/>
                  <a:pt x="3257" y="1879868"/>
                </a:cubicBezTo>
                <a:cubicBezTo>
                  <a:pt x="18414" y="1904949"/>
                  <a:pt x="78720" y="1894637"/>
                  <a:pt x="105917" y="1896839"/>
                </a:cubicBezTo>
                <a:cubicBezTo>
                  <a:pt x="150529" y="1895873"/>
                  <a:pt x="195248" y="1899793"/>
                  <a:pt x="239753" y="1896356"/>
                </a:cubicBezTo>
                <a:cubicBezTo>
                  <a:pt x="267541" y="1893778"/>
                  <a:pt x="295168" y="1889911"/>
                  <a:pt x="322903" y="1886850"/>
                </a:cubicBezTo>
                <a:cubicBezTo>
                  <a:pt x="379124" y="1879868"/>
                  <a:pt x="435722" y="1878740"/>
                  <a:pt x="492212" y="1875733"/>
                </a:cubicBezTo>
                <a:cubicBezTo>
                  <a:pt x="557464" y="1872027"/>
                  <a:pt x="622715" y="1867194"/>
                  <a:pt x="688128" y="1867623"/>
                </a:cubicBezTo>
                <a:cubicBezTo>
                  <a:pt x="690439" y="1912307"/>
                  <a:pt x="675819" y="1956292"/>
                  <a:pt x="672756" y="2000815"/>
                </a:cubicBezTo>
                <a:cubicBezTo>
                  <a:pt x="664048" y="2113222"/>
                  <a:pt x="656040" y="2226220"/>
                  <a:pt x="642011" y="2338574"/>
                </a:cubicBezTo>
                <a:cubicBezTo>
                  <a:pt x="630992" y="2440884"/>
                  <a:pt x="625349" y="2543732"/>
                  <a:pt x="614277" y="2646042"/>
                </a:cubicBezTo>
                <a:cubicBezTo>
                  <a:pt x="607988" y="2675205"/>
                  <a:pt x="643301" y="2682938"/>
                  <a:pt x="665553" y="2682455"/>
                </a:cubicBezTo>
                <a:cubicBezTo>
                  <a:pt x="696083" y="2683368"/>
                  <a:pt x="726773" y="2681381"/>
                  <a:pt x="757142" y="2685248"/>
                </a:cubicBezTo>
                <a:cubicBezTo>
                  <a:pt x="802936" y="2685570"/>
                  <a:pt x="798098" y="2605655"/>
                  <a:pt x="803957" y="2573378"/>
                </a:cubicBezTo>
                <a:cubicBezTo>
                  <a:pt x="809601" y="2528586"/>
                  <a:pt x="813471" y="2483634"/>
                  <a:pt x="821802" y="2439273"/>
                </a:cubicBezTo>
                <a:cubicBezTo>
                  <a:pt x="853568" y="2249153"/>
                  <a:pt x="882914" y="2058495"/>
                  <a:pt x="903017" y="1866818"/>
                </a:cubicBezTo>
                <a:cubicBezTo>
                  <a:pt x="991434" y="1853713"/>
                  <a:pt x="1081249" y="1865367"/>
                  <a:pt x="1170204" y="1864079"/>
                </a:cubicBezTo>
                <a:cubicBezTo>
                  <a:pt x="1213740" y="1862682"/>
                  <a:pt x="1257116" y="1863756"/>
                  <a:pt x="1300545" y="1867838"/>
                </a:cubicBezTo>
                <a:cubicBezTo>
                  <a:pt x="1336664" y="1870040"/>
                  <a:pt x="1372838" y="1869073"/>
                  <a:pt x="1408957" y="1871168"/>
                </a:cubicBezTo>
                <a:cubicBezTo>
                  <a:pt x="1441045" y="1872081"/>
                  <a:pt x="1472972" y="1873262"/>
                  <a:pt x="1504684" y="1878257"/>
                </a:cubicBezTo>
                <a:cubicBezTo>
                  <a:pt x="1541126" y="1882930"/>
                  <a:pt x="1577944" y="1881426"/>
                  <a:pt x="1614547" y="1883144"/>
                </a:cubicBezTo>
                <a:cubicBezTo>
                  <a:pt x="1618794" y="1932769"/>
                  <a:pt x="1615622" y="1980245"/>
                  <a:pt x="1612989" y="2030300"/>
                </a:cubicBezTo>
                <a:cubicBezTo>
                  <a:pt x="1612344" y="2089269"/>
                  <a:pt x="1611967" y="2148292"/>
                  <a:pt x="1608796" y="2207208"/>
                </a:cubicBezTo>
                <a:cubicBezTo>
                  <a:pt x="1602131" y="2324127"/>
                  <a:pt x="1590145" y="2442119"/>
                  <a:pt x="1587404" y="2559682"/>
                </a:cubicBezTo>
                <a:cubicBezTo>
                  <a:pt x="1587189" y="2581541"/>
                  <a:pt x="1586759" y="2603453"/>
                  <a:pt x="1586168" y="2625311"/>
                </a:cubicBezTo>
                <a:cubicBezTo>
                  <a:pt x="1586974" y="2637771"/>
                  <a:pt x="1582997" y="2651466"/>
                  <a:pt x="1588157" y="2663174"/>
                </a:cubicBezTo>
                <a:cubicBezTo>
                  <a:pt x="1603744" y="2685946"/>
                  <a:pt x="1667974" y="2674614"/>
                  <a:pt x="1693827" y="2674292"/>
                </a:cubicBezTo>
                <a:cubicBezTo>
                  <a:pt x="1713929" y="2672949"/>
                  <a:pt x="1738547" y="2673110"/>
                  <a:pt x="1759670" y="2673164"/>
                </a:cubicBezTo>
                <a:cubicBezTo>
                  <a:pt x="1771065" y="2674506"/>
                  <a:pt x="1782675" y="2670264"/>
                  <a:pt x="1788802" y="2660220"/>
                </a:cubicBezTo>
                <a:cubicBezTo>
                  <a:pt x="1798584" y="2646257"/>
                  <a:pt x="1800358" y="2628749"/>
                  <a:pt x="1801863" y="2612207"/>
                </a:cubicBezTo>
                <a:cubicBezTo>
                  <a:pt x="1805894" y="2565375"/>
                  <a:pt x="1808635" y="2518543"/>
                  <a:pt x="1813258" y="2471765"/>
                </a:cubicBezTo>
                <a:cubicBezTo>
                  <a:pt x="1820836" y="2368918"/>
                  <a:pt x="1833575" y="2266607"/>
                  <a:pt x="1839111" y="2163652"/>
                </a:cubicBezTo>
                <a:cubicBezTo>
                  <a:pt x="1841476" y="2071868"/>
                  <a:pt x="1839863" y="1979977"/>
                  <a:pt x="1840455" y="1888193"/>
                </a:cubicBezTo>
                <a:cubicBezTo>
                  <a:pt x="1891731" y="1879063"/>
                  <a:pt x="1946986" y="1882392"/>
                  <a:pt x="1999283" y="1880781"/>
                </a:cubicBezTo>
                <a:cubicBezTo>
                  <a:pt x="2050238" y="1881587"/>
                  <a:pt x="2100977" y="1876538"/>
                  <a:pt x="2151931" y="1876109"/>
                </a:cubicBezTo>
                <a:cubicBezTo>
                  <a:pt x="2204175" y="1874175"/>
                  <a:pt x="2256365" y="1870899"/>
                  <a:pt x="2308610" y="1870147"/>
                </a:cubicBezTo>
                <a:cubicBezTo>
                  <a:pt x="2329518" y="1869771"/>
                  <a:pt x="2350480" y="1869879"/>
                  <a:pt x="2371388" y="1869825"/>
                </a:cubicBezTo>
                <a:cubicBezTo>
                  <a:pt x="2377677" y="1870040"/>
                  <a:pt x="2384020" y="1869342"/>
                  <a:pt x="2389341" y="1865743"/>
                </a:cubicBezTo>
                <a:cubicBezTo>
                  <a:pt x="2408959" y="1851404"/>
                  <a:pt x="2407132" y="1824175"/>
                  <a:pt x="2407615" y="1802370"/>
                </a:cubicBezTo>
                <a:cubicBezTo>
                  <a:pt x="2408153" y="1765474"/>
                  <a:pt x="2406970" y="1728578"/>
                  <a:pt x="2408798" y="1691681"/>
                </a:cubicBezTo>
                <a:cubicBezTo>
                  <a:pt x="2409497" y="1674657"/>
                  <a:pt x="2410733" y="1657524"/>
                  <a:pt x="2410410" y="1640499"/>
                </a:cubicBezTo>
                <a:cubicBezTo>
                  <a:pt x="2405358" y="1607631"/>
                  <a:pt x="2352415" y="1623152"/>
                  <a:pt x="2328550" y="1619393"/>
                </a:cubicBezTo>
                <a:cubicBezTo>
                  <a:pt x="2225406" y="1616331"/>
                  <a:pt x="2122046" y="1616439"/>
                  <a:pt x="2018902" y="1619876"/>
                </a:cubicBezTo>
                <a:cubicBezTo>
                  <a:pt x="1973753" y="1623045"/>
                  <a:pt x="1929678" y="1629382"/>
                  <a:pt x="1883884" y="1628630"/>
                </a:cubicBezTo>
                <a:cubicBezTo>
                  <a:pt x="1863997" y="1628201"/>
                  <a:pt x="1844217" y="1633142"/>
                  <a:pt x="1824491" y="1630080"/>
                </a:cubicBezTo>
                <a:cubicBezTo>
                  <a:pt x="1819331" y="1628791"/>
                  <a:pt x="1811860" y="1630778"/>
                  <a:pt x="1807829" y="1627878"/>
                </a:cubicBezTo>
                <a:cubicBezTo>
                  <a:pt x="1803798" y="1611391"/>
                  <a:pt x="1806485" y="1594043"/>
                  <a:pt x="1806432" y="1577233"/>
                </a:cubicBezTo>
                <a:cubicBezTo>
                  <a:pt x="1808528" y="1534859"/>
                  <a:pt x="1810463" y="1492485"/>
                  <a:pt x="1811269" y="1450111"/>
                </a:cubicBezTo>
                <a:cubicBezTo>
                  <a:pt x="1825351" y="1318584"/>
                  <a:pt x="1841154" y="1188400"/>
                  <a:pt x="1851796" y="1056282"/>
                </a:cubicBezTo>
                <a:cubicBezTo>
                  <a:pt x="1911995" y="1027066"/>
                  <a:pt x="1980740" y="1027174"/>
                  <a:pt x="2044970" y="1011921"/>
                </a:cubicBezTo>
                <a:cubicBezTo>
                  <a:pt x="2104739" y="1000804"/>
                  <a:pt x="2164132" y="989901"/>
                  <a:pt x="2225191" y="989042"/>
                </a:cubicBezTo>
                <a:cubicBezTo>
                  <a:pt x="2289905" y="986142"/>
                  <a:pt x="2354081" y="975669"/>
                  <a:pt x="2417935" y="965035"/>
                </a:cubicBezTo>
                <a:cubicBezTo>
                  <a:pt x="2449486" y="964928"/>
                  <a:pt x="2450507" y="944412"/>
                  <a:pt x="2447067" y="918741"/>
                </a:cubicBezTo>
                <a:close/>
                <a:moveTo>
                  <a:pt x="1028145" y="999300"/>
                </a:moveTo>
                <a:cubicBezTo>
                  <a:pt x="1030778" y="997635"/>
                  <a:pt x="1033036" y="995218"/>
                  <a:pt x="1034541" y="992318"/>
                </a:cubicBezTo>
                <a:cubicBezTo>
                  <a:pt x="1073294" y="987807"/>
                  <a:pt x="1113122" y="990600"/>
                  <a:pt x="1152144" y="992748"/>
                </a:cubicBezTo>
                <a:cubicBezTo>
                  <a:pt x="1194283" y="994359"/>
                  <a:pt x="1236476" y="993607"/>
                  <a:pt x="1278669" y="995702"/>
                </a:cubicBezTo>
                <a:cubicBezTo>
                  <a:pt x="1339728" y="997152"/>
                  <a:pt x="1400626" y="1002254"/>
                  <a:pt x="1461685" y="1003274"/>
                </a:cubicBezTo>
                <a:cubicBezTo>
                  <a:pt x="1518713" y="1009504"/>
                  <a:pt x="1576439" y="1008699"/>
                  <a:pt x="1633252" y="1016916"/>
                </a:cubicBezTo>
                <a:cubicBezTo>
                  <a:pt x="1634004" y="1111654"/>
                  <a:pt x="1637874" y="1206553"/>
                  <a:pt x="1633736" y="1301344"/>
                </a:cubicBezTo>
                <a:cubicBezTo>
                  <a:pt x="1632177" y="1384052"/>
                  <a:pt x="1617020" y="1466169"/>
                  <a:pt x="1614440" y="1548769"/>
                </a:cubicBezTo>
                <a:cubicBezTo>
                  <a:pt x="1610785" y="1581476"/>
                  <a:pt x="1613472" y="1615580"/>
                  <a:pt x="1605518" y="1648555"/>
                </a:cubicBezTo>
                <a:cubicBezTo>
                  <a:pt x="1583373" y="1647051"/>
                  <a:pt x="1561175" y="1647642"/>
                  <a:pt x="1539030" y="1646192"/>
                </a:cubicBezTo>
                <a:cubicBezTo>
                  <a:pt x="1513338" y="1644366"/>
                  <a:pt x="1488129" y="1638458"/>
                  <a:pt x="1462545" y="1635773"/>
                </a:cubicBezTo>
                <a:cubicBezTo>
                  <a:pt x="1402023" y="1631154"/>
                  <a:pt x="1341932" y="1626858"/>
                  <a:pt x="1281088" y="1623743"/>
                </a:cubicBezTo>
                <a:cubicBezTo>
                  <a:pt x="1225619" y="1618695"/>
                  <a:pt x="1170096" y="1615848"/>
                  <a:pt x="1114466" y="1612787"/>
                </a:cubicBezTo>
                <a:cubicBezTo>
                  <a:pt x="1072004" y="1608276"/>
                  <a:pt x="1029542" y="1605000"/>
                  <a:pt x="987027" y="1609350"/>
                </a:cubicBezTo>
                <a:cubicBezTo>
                  <a:pt x="990198" y="1597964"/>
                  <a:pt x="989069" y="1582335"/>
                  <a:pt x="991058" y="1573152"/>
                </a:cubicBezTo>
                <a:cubicBezTo>
                  <a:pt x="995573" y="1532013"/>
                  <a:pt x="994498" y="1491572"/>
                  <a:pt x="998529" y="1450218"/>
                </a:cubicBezTo>
                <a:cubicBezTo>
                  <a:pt x="1005731" y="1349841"/>
                  <a:pt x="1012450" y="1249357"/>
                  <a:pt x="1019115" y="1148442"/>
                </a:cubicBezTo>
                <a:cubicBezTo>
                  <a:pt x="1022340" y="1098710"/>
                  <a:pt x="1022716" y="1048710"/>
                  <a:pt x="1028145" y="9993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57" name="Google Shape;257;p11"/>
          <p:cNvGrpSpPr/>
          <p:nvPr/>
        </p:nvGrpSpPr>
        <p:grpSpPr>
          <a:xfrm>
            <a:off x="514334" y="-58114"/>
            <a:ext cx="1224208" cy="1342624"/>
            <a:chOff x="1028668" y="-116228"/>
            <a:chExt cx="2448415" cy="2685248"/>
          </a:xfrm>
        </p:grpSpPr>
        <p:sp>
          <p:nvSpPr>
            <p:cNvPr id="258" name="Google Shape;258;p11"/>
            <p:cNvSpPr/>
            <p:nvPr/>
          </p:nvSpPr>
          <p:spPr>
            <a:xfrm>
              <a:off x="1028668" y="-116228"/>
              <a:ext cx="2448415" cy="2685248"/>
            </a:xfrm>
            <a:custGeom>
              <a:avLst/>
              <a:gdLst/>
              <a:ahLst/>
              <a:cxnLst/>
              <a:rect l="l" t="t" r="r" b="b"/>
              <a:pathLst>
                <a:path w="2448415" h="2685248" extrusionOk="0">
                  <a:moveTo>
                    <a:pt x="2447067" y="918741"/>
                  </a:moveTo>
                  <a:cubicBezTo>
                    <a:pt x="2443197" y="892693"/>
                    <a:pt x="2438897" y="866753"/>
                    <a:pt x="2435081" y="840759"/>
                  </a:cubicBezTo>
                  <a:cubicBezTo>
                    <a:pt x="2432017" y="821801"/>
                    <a:pt x="2426589" y="803326"/>
                    <a:pt x="2424063" y="784260"/>
                  </a:cubicBezTo>
                  <a:cubicBezTo>
                    <a:pt x="2419978" y="768470"/>
                    <a:pt x="2428148" y="745645"/>
                    <a:pt x="2409980" y="737160"/>
                  </a:cubicBezTo>
                  <a:cubicBezTo>
                    <a:pt x="2387943" y="729265"/>
                    <a:pt x="2363272" y="734958"/>
                    <a:pt x="2340537" y="736945"/>
                  </a:cubicBezTo>
                  <a:cubicBezTo>
                    <a:pt x="2303557" y="741402"/>
                    <a:pt x="2266632" y="745001"/>
                    <a:pt x="2229545" y="747740"/>
                  </a:cubicBezTo>
                  <a:cubicBezTo>
                    <a:pt x="2164777" y="753594"/>
                    <a:pt x="2099848" y="759179"/>
                    <a:pt x="2035188" y="766430"/>
                  </a:cubicBezTo>
                  <a:cubicBezTo>
                    <a:pt x="1987190" y="774915"/>
                    <a:pt x="1938977" y="782756"/>
                    <a:pt x="1890119" y="783830"/>
                  </a:cubicBezTo>
                  <a:cubicBezTo>
                    <a:pt x="1857547" y="785495"/>
                    <a:pt x="1826426" y="790705"/>
                    <a:pt x="1792726" y="787053"/>
                  </a:cubicBezTo>
                  <a:cubicBezTo>
                    <a:pt x="1797671" y="746236"/>
                    <a:pt x="1818740" y="708803"/>
                    <a:pt x="1829167" y="669221"/>
                  </a:cubicBezTo>
                  <a:cubicBezTo>
                    <a:pt x="1841799" y="622604"/>
                    <a:pt x="1845615" y="574215"/>
                    <a:pt x="1850398" y="526309"/>
                  </a:cubicBezTo>
                  <a:cubicBezTo>
                    <a:pt x="1860396" y="455309"/>
                    <a:pt x="1865663" y="386189"/>
                    <a:pt x="1871790" y="314384"/>
                  </a:cubicBezTo>
                  <a:cubicBezTo>
                    <a:pt x="1883400" y="236026"/>
                    <a:pt x="1886840" y="156917"/>
                    <a:pt x="1891946" y="77969"/>
                  </a:cubicBezTo>
                  <a:cubicBezTo>
                    <a:pt x="1892968" y="61749"/>
                    <a:pt x="1876467" y="50793"/>
                    <a:pt x="1861578" y="50632"/>
                  </a:cubicBezTo>
                  <a:cubicBezTo>
                    <a:pt x="1838681" y="50525"/>
                    <a:pt x="1815999" y="55627"/>
                    <a:pt x="1792941" y="52942"/>
                  </a:cubicBezTo>
                  <a:cubicBezTo>
                    <a:pt x="1774075" y="51492"/>
                    <a:pt x="1755370" y="48430"/>
                    <a:pt x="1736558" y="46443"/>
                  </a:cubicBezTo>
                  <a:cubicBezTo>
                    <a:pt x="1723335" y="44886"/>
                    <a:pt x="1707587" y="42147"/>
                    <a:pt x="1697912" y="53586"/>
                  </a:cubicBezTo>
                  <a:cubicBezTo>
                    <a:pt x="1677058" y="81191"/>
                    <a:pt x="1675176" y="118410"/>
                    <a:pt x="1669371" y="151439"/>
                  </a:cubicBezTo>
                  <a:cubicBezTo>
                    <a:pt x="1664373" y="187046"/>
                    <a:pt x="1656740" y="221526"/>
                    <a:pt x="1649430" y="256918"/>
                  </a:cubicBezTo>
                  <a:cubicBezTo>
                    <a:pt x="1639164" y="300528"/>
                    <a:pt x="1636262" y="345211"/>
                    <a:pt x="1632715" y="389734"/>
                  </a:cubicBezTo>
                  <a:cubicBezTo>
                    <a:pt x="1619868" y="499295"/>
                    <a:pt x="1605356" y="608802"/>
                    <a:pt x="1597133" y="718900"/>
                  </a:cubicBezTo>
                  <a:cubicBezTo>
                    <a:pt x="1563217" y="725291"/>
                    <a:pt x="1528172" y="722390"/>
                    <a:pt x="1493827" y="723196"/>
                  </a:cubicBezTo>
                  <a:cubicBezTo>
                    <a:pt x="1425350" y="725828"/>
                    <a:pt x="1357627" y="716536"/>
                    <a:pt x="1289634" y="709608"/>
                  </a:cubicBezTo>
                  <a:cubicBezTo>
                    <a:pt x="1251633" y="705634"/>
                    <a:pt x="1213257" y="708481"/>
                    <a:pt x="1175148" y="706601"/>
                  </a:cubicBezTo>
                  <a:cubicBezTo>
                    <a:pt x="1123764" y="700801"/>
                    <a:pt x="1072004" y="701606"/>
                    <a:pt x="1020458" y="698008"/>
                  </a:cubicBezTo>
                  <a:cubicBezTo>
                    <a:pt x="1021426" y="668469"/>
                    <a:pt x="1031531" y="640059"/>
                    <a:pt x="1033896" y="610628"/>
                  </a:cubicBezTo>
                  <a:cubicBezTo>
                    <a:pt x="1039432" y="542743"/>
                    <a:pt x="1046796" y="474214"/>
                    <a:pt x="1053837" y="406114"/>
                  </a:cubicBezTo>
                  <a:cubicBezTo>
                    <a:pt x="1061362" y="326790"/>
                    <a:pt x="1078024" y="248647"/>
                    <a:pt x="1084151" y="169162"/>
                  </a:cubicBezTo>
                  <a:cubicBezTo>
                    <a:pt x="1086731" y="121578"/>
                    <a:pt x="1095492" y="74693"/>
                    <a:pt x="1099416" y="27270"/>
                  </a:cubicBezTo>
                  <a:cubicBezTo>
                    <a:pt x="1096460" y="-10110"/>
                    <a:pt x="1046903" y="685"/>
                    <a:pt x="1021372" y="4069"/>
                  </a:cubicBezTo>
                  <a:cubicBezTo>
                    <a:pt x="981329" y="13575"/>
                    <a:pt x="939889" y="12286"/>
                    <a:pt x="899630" y="18623"/>
                  </a:cubicBezTo>
                  <a:cubicBezTo>
                    <a:pt x="883344" y="22275"/>
                    <a:pt x="871197" y="50686"/>
                    <a:pt x="893664" y="54231"/>
                  </a:cubicBezTo>
                  <a:cubicBezTo>
                    <a:pt x="871144" y="138549"/>
                    <a:pt x="866145" y="225983"/>
                    <a:pt x="853890" y="312128"/>
                  </a:cubicBezTo>
                  <a:cubicBezTo>
                    <a:pt x="835723" y="446555"/>
                    <a:pt x="809386" y="580284"/>
                    <a:pt x="805193" y="716214"/>
                  </a:cubicBezTo>
                  <a:cubicBezTo>
                    <a:pt x="767784" y="725828"/>
                    <a:pt x="729891" y="730661"/>
                    <a:pt x="691353" y="732541"/>
                  </a:cubicBezTo>
                  <a:cubicBezTo>
                    <a:pt x="637174" y="739308"/>
                    <a:pt x="585198" y="745484"/>
                    <a:pt x="530320" y="748384"/>
                  </a:cubicBezTo>
                  <a:cubicBezTo>
                    <a:pt x="465660" y="756924"/>
                    <a:pt x="400731" y="762670"/>
                    <a:pt x="335695" y="767611"/>
                  </a:cubicBezTo>
                  <a:cubicBezTo>
                    <a:pt x="266251" y="772874"/>
                    <a:pt x="197990" y="781682"/>
                    <a:pt x="128223" y="784743"/>
                  </a:cubicBezTo>
                  <a:cubicBezTo>
                    <a:pt x="111239" y="786032"/>
                    <a:pt x="93501" y="783186"/>
                    <a:pt x="76947" y="787053"/>
                  </a:cubicBezTo>
                  <a:cubicBezTo>
                    <a:pt x="67057" y="791188"/>
                    <a:pt x="62918" y="801822"/>
                    <a:pt x="60929" y="811597"/>
                  </a:cubicBezTo>
                  <a:cubicBezTo>
                    <a:pt x="53727" y="856871"/>
                    <a:pt x="56146" y="903112"/>
                    <a:pt x="55447" y="948762"/>
                  </a:cubicBezTo>
                  <a:cubicBezTo>
                    <a:pt x="53620" y="991190"/>
                    <a:pt x="54587" y="1007356"/>
                    <a:pt x="102478" y="1005476"/>
                  </a:cubicBezTo>
                  <a:cubicBezTo>
                    <a:pt x="140854" y="1002308"/>
                    <a:pt x="179285" y="1000965"/>
                    <a:pt x="217769" y="1001448"/>
                  </a:cubicBezTo>
                  <a:cubicBezTo>
                    <a:pt x="306832" y="999730"/>
                    <a:pt x="396270" y="1005960"/>
                    <a:pt x="485010" y="997044"/>
                  </a:cubicBezTo>
                  <a:cubicBezTo>
                    <a:pt x="586004" y="984047"/>
                    <a:pt x="686892" y="981577"/>
                    <a:pt x="788692" y="974058"/>
                  </a:cubicBezTo>
                  <a:cubicBezTo>
                    <a:pt x="788155" y="1007249"/>
                    <a:pt x="778211" y="1040654"/>
                    <a:pt x="777298" y="1074059"/>
                  </a:cubicBezTo>
                  <a:cubicBezTo>
                    <a:pt x="771278" y="1157734"/>
                    <a:pt x="762785" y="1241247"/>
                    <a:pt x="754132" y="1324653"/>
                  </a:cubicBezTo>
                  <a:cubicBezTo>
                    <a:pt x="749670" y="1371323"/>
                    <a:pt x="747198" y="1418316"/>
                    <a:pt x="741447" y="1464772"/>
                  </a:cubicBezTo>
                  <a:cubicBezTo>
                    <a:pt x="731933" y="1509080"/>
                    <a:pt x="725752" y="1554140"/>
                    <a:pt x="718227" y="1598877"/>
                  </a:cubicBezTo>
                  <a:cubicBezTo>
                    <a:pt x="673777" y="1608276"/>
                    <a:pt x="627338" y="1606611"/>
                    <a:pt x="582188" y="1611820"/>
                  </a:cubicBezTo>
                  <a:cubicBezTo>
                    <a:pt x="531127" y="1615848"/>
                    <a:pt x="481140" y="1628952"/>
                    <a:pt x="429810" y="1630134"/>
                  </a:cubicBezTo>
                  <a:cubicBezTo>
                    <a:pt x="346660" y="1633679"/>
                    <a:pt x="263510" y="1637975"/>
                    <a:pt x="180682" y="1646300"/>
                  </a:cubicBezTo>
                  <a:cubicBezTo>
                    <a:pt x="135587" y="1651939"/>
                    <a:pt x="90330" y="1655161"/>
                    <a:pt x="44912" y="1655913"/>
                  </a:cubicBezTo>
                  <a:cubicBezTo>
                    <a:pt x="-183" y="1652530"/>
                    <a:pt x="5030" y="1710962"/>
                    <a:pt x="3257" y="1741736"/>
                  </a:cubicBezTo>
                  <a:cubicBezTo>
                    <a:pt x="1967" y="1779813"/>
                    <a:pt x="1967" y="1817945"/>
                    <a:pt x="408" y="1855969"/>
                  </a:cubicBezTo>
                  <a:cubicBezTo>
                    <a:pt x="193" y="1864025"/>
                    <a:pt x="-1312" y="1872672"/>
                    <a:pt x="3257" y="1879868"/>
                  </a:cubicBezTo>
                  <a:cubicBezTo>
                    <a:pt x="18414" y="1904949"/>
                    <a:pt x="78720" y="1894637"/>
                    <a:pt x="105917" y="1896839"/>
                  </a:cubicBezTo>
                  <a:cubicBezTo>
                    <a:pt x="150529" y="1895873"/>
                    <a:pt x="195248" y="1899793"/>
                    <a:pt x="239753" y="1896356"/>
                  </a:cubicBezTo>
                  <a:cubicBezTo>
                    <a:pt x="267541" y="1893778"/>
                    <a:pt x="295168" y="1889911"/>
                    <a:pt x="322903" y="1886850"/>
                  </a:cubicBezTo>
                  <a:cubicBezTo>
                    <a:pt x="379124" y="1879868"/>
                    <a:pt x="435722" y="1878740"/>
                    <a:pt x="492212" y="1875733"/>
                  </a:cubicBezTo>
                  <a:cubicBezTo>
                    <a:pt x="557464" y="1872027"/>
                    <a:pt x="622715" y="1867194"/>
                    <a:pt x="688128" y="1867623"/>
                  </a:cubicBezTo>
                  <a:cubicBezTo>
                    <a:pt x="690439" y="1912307"/>
                    <a:pt x="675819" y="1956292"/>
                    <a:pt x="672756" y="2000815"/>
                  </a:cubicBezTo>
                  <a:cubicBezTo>
                    <a:pt x="664048" y="2113222"/>
                    <a:pt x="656040" y="2226220"/>
                    <a:pt x="642011" y="2338574"/>
                  </a:cubicBezTo>
                  <a:cubicBezTo>
                    <a:pt x="630992" y="2440884"/>
                    <a:pt x="625349" y="2543732"/>
                    <a:pt x="614277" y="2646042"/>
                  </a:cubicBezTo>
                  <a:cubicBezTo>
                    <a:pt x="607988" y="2675205"/>
                    <a:pt x="643301" y="2682938"/>
                    <a:pt x="665553" y="2682455"/>
                  </a:cubicBezTo>
                  <a:cubicBezTo>
                    <a:pt x="696083" y="2683368"/>
                    <a:pt x="726773" y="2681381"/>
                    <a:pt x="757142" y="2685248"/>
                  </a:cubicBezTo>
                  <a:cubicBezTo>
                    <a:pt x="802936" y="2685570"/>
                    <a:pt x="798098" y="2605655"/>
                    <a:pt x="803957" y="2573378"/>
                  </a:cubicBezTo>
                  <a:cubicBezTo>
                    <a:pt x="809601" y="2528586"/>
                    <a:pt x="813471" y="2483634"/>
                    <a:pt x="821802" y="2439273"/>
                  </a:cubicBezTo>
                  <a:cubicBezTo>
                    <a:pt x="853568" y="2249153"/>
                    <a:pt x="882914" y="2058495"/>
                    <a:pt x="903017" y="1866818"/>
                  </a:cubicBezTo>
                  <a:cubicBezTo>
                    <a:pt x="991434" y="1853713"/>
                    <a:pt x="1081249" y="1865367"/>
                    <a:pt x="1170204" y="1864079"/>
                  </a:cubicBezTo>
                  <a:cubicBezTo>
                    <a:pt x="1213740" y="1862682"/>
                    <a:pt x="1257116" y="1863756"/>
                    <a:pt x="1300545" y="1867838"/>
                  </a:cubicBezTo>
                  <a:cubicBezTo>
                    <a:pt x="1336664" y="1870040"/>
                    <a:pt x="1372838" y="1869073"/>
                    <a:pt x="1408957" y="1871168"/>
                  </a:cubicBezTo>
                  <a:cubicBezTo>
                    <a:pt x="1441045" y="1872081"/>
                    <a:pt x="1472972" y="1873262"/>
                    <a:pt x="1504684" y="1878257"/>
                  </a:cubicBezTo>
                  <a:cubicBezTo>
                    <a:pt x="1541126" y="1882930"/>
                    <a:pt x="1577944" y="1881426"/>
                    <a:pt x="1614547" y="1883144"/>
                  </a:cubicBezTo>
                  <a:cubicBezTo>
                    <a:pt x="1618794" y="1932769"/>
                    <a:pt x="1615622" y="1980245"/>
                    <a:pt x="1612989" y="2030300"/>
                  </a:cubicBezTo>
                  <a:cubicBezTo>
                    <a:pt x="1612344" y="2089269"/>
                    <a:pt x="1611967" y="2148292"/>
                    <a:pt x="1608796" y="2207208"/>
                  </a:cubicBezTo>
                  <a:cubicBezTo>
                    <a:pt x="1602131" y="2324127"/>
                    <a:pt x="1590145" y="2442119"/>
                    <a:pt x="1587404" y="2559682"/>
                  </a:cubicBezTo>
                  <a:cubicBezTo>
                    <a:pt x="1587189" y="2581541"/>
                    <a:pt x="1586759" y="2603453"/>
                    <a:pt x="1586168" y="2625311"/>
                  </a:cubicBezTo>
                  <a:cubicBezTo>
                    <a:pt x="1586974" y="2637771"/>
                    <a:pt x="1582997" y="2651466"/>
                    <a:pt x="1588157" y="2663174"/>
                  </a:cubicBezTo>
                  <a:cubicBezTo>
                    <a:pt x="1603744" y="2685946"/>
                    <a:pt x="1667974" y="2674614"/>
                    <a:pt x="1693827" y="2674292"/>
                  </a:cubicBezTo>
                  <a:cubicBezTo>
                    <a:pt x="1713929" y="2672949"/>
                    <a:pt x="1738547" y="2673110"/>
                    <a:pt x="1759670" y="2673164"/>
                  </a:cubicBezTo>
                  <a:cubicBezTo>
                    <a:pt x="1771065" y="2674506"/>
                    <a:pt x="1782675" y="2670264"/>
                    <a:pt x="1788802" y="2660220"/>
                  </a:cubicBezTo>
                  <a:cubicBezTo>
                    <a:pt x="1798584" y="2646257"/>
                    <a:pt x="1800358" y="2628749"/>
                    <a:pt x="1801863" y="2612207"/>
                  </a:cubicBezTo>
                  <a:cubicBezTo>
                    <a:pt x="1805894" y="2565375"/>
                    <a:pt x="1808635" y="2518543"/>
                    <a:pt x="1813258" y="2471765"/>
                  </a:cubicBezTo>
                  <a:cubicBezTo>
                    <a:pt x="1820836" y="2368918"/>
                    <a:pt x="1833575" y="2266607"/>
                    <a:pt x="1839111" y="2163652"/>
                  </a:cubicBezTo>
                  <a:cubicBezTo>
                    <a:pt x="1841476" y="2071868"/>
                    <a:pt x="1839863" y="1979977"/>
                    <a:pt x="1840455" y="1888193"/>
                  </a:cubicBezTo>
                  <a:cubicBezTo>
                    <a:pt x="1891731" y="1879063"/>
                    <a:pt x="1946986" y="1882392"/>
                    <a:pt x="1999283" y="1880781"/>
                  </a:cubicBezTo>
                  <a:cubicBezTo>
                    <a:pt x="2050238" y="1881587"/>
                    <a:pt x="2100977" y="1876538"/>
                    <a:pt x="2151931" y="1876109"/>
                  </a:cubicBezTo>
                  <a:cubicBezTo>
                    <a:pt x="2204175" y="1874175"/>
                    <a:pt x="2256365" y="1870899"/>
                    <a:pt x="2308610" y="1870147"/>
                  </a:cubicBezTo>
                  <a:cubicBezTo>
                    <a:pt x="2329518" y="1869771"/>
                    <a:pt x="2350480" y="1869879"/>
                    <a:pt x="2371388" y="1869825"/>
                  </a:cubicBezTo>
                  <a:cubicBezTo>
                    <a:pt x="2377677" y="1870040"/>
                    <a:pt x="2384020" y="1869342"/>
                    <a:pt x="2389341" y="1865743"/>
                  </a:cubicBezTo>
                  <a:cubicBezTo>
                    <a:pt x="2408959" y="1851404"/>
                    <a:pt x="2407132" y="1824175"/>
                    <a:pt x="2407615" y="1802370"/>
                  </a:cubicBezTo>
                  <a:cubicBezTo>
                    <a:pt x="2408153" y="1765474"/>
                    <a:pt x="2406970" y="1728578"/>
                    <a:pt x="2408798" y="1691681"/>
                  </a:cubicBezTo>
                  <a:cubicBezTo>
                    <a:pt x="2409497" y="1674657"/>
                    <a:pt x="2410733" y="1657524"/>
                    <a:pt x="2410410" y="1640499"/>
                  </a:cubicBezTo>
                  <a:cubicBezTo>
                    <a:pt x="2405358" y="1607631"/>
                    <a:pt x="2352415" y="1623152"/>
                    <a:pt x="2328550" y="1619393"/>
                  </a:cubicBezTo>
                  <a:cubicBezTo>
                    <a:pt x="2225406" y="1616331"/>
                    <a:pt x="2122046" y="1616439"/>
                    <a:pt x="2018902" y="1619876"/>
                  </a:cubicBezTo>
                  <a:cubicBezTo>
                    <a:pt x="1973753" y="1623045"/>
                    <a:pt x="1929678" y="1629382"/>
                    <a:pt x="1883884" y="1628630"/>
                  </a:cubicBezTo>
                  <a:cubicBezTo>
                    <a:pt x="1863997" y="1628201"/>
                    <a:pt x="1844217" y="1633142"/>
                    <a:pt x="1824491" y="1630080"/>
                  </a:cubicBezTo>
                  <a:cubicBezTo>
                    <a:pt x="1819331" y="1628791"/>
                    <a:pt x="1811860" y="1630778"/>
                    <a:pt x="1807829" y="1627878"/>
                  </a:cubicBezTo>
                  <a:cubicBezTo>
                    <a:pt x="1803798" y="1611391"/>
                    <a:pt x="1806485" y="1594043"/>
                    <a:pt x="1806432" y="1577233"/>
                  </a:cubicBezTo>
                  <a:cubicBezTo>
                    <a:pt x="1808528" y="1534859"/>
                    <a:pt x="1810463" y="1492485"/>
                    <a:pt x="1811269" y="1450111"/>
                  </a:cubicBezTo>
                  <a:cubicBezTo>
                    <a:pt x="1825351" y="1318584"/>
                    <a:pt x="1841154" y="1188400"/>
                    <a:pt x="1851796" y="1056282"/>
                  </a:cubicBezTo>
                  <a:cubicBezTo>
                    <a:pt x="1911995" y="1027066"/>
                    <a:pt x="1980740" y="1027174"/>
                    <a:pt x="2044970" y="1011921"/>
                  </a:cubicBezTo>
                  <a:cubicBezTo>
                    <a:pt x="2104739" y="1000804"/>
                    <a:pt x="2164132" y="989901"/>
                    <a:pt x="2225191" y="989042"/>
                  </a:cubicBezTo>
                  <a:cubicBezTo>
                    <a:pt x="2289905" y="986142"/>
                    <a:pt x="2354081" y="975669"/>
                    <a:pt x="2417935" y="965035"/>
                  </a:cubicBezTo>
                  <a:cubicBezTo>
                    <a:pt x="2449486" y="964928"/>
                    <a:pt x="2450507" y="944412"/>
                    <a:pt x="2447067" y="918741"/>
                  </a:cubicBezTo>
                  <a:close/>
                  <a:moveTo>
                    <a:pt x="2174613" y="963209"/>
                  </a:moveTo>
                  <a:cubicBezTo>
                    <a:pt x="2105492" y="967936"/>
                    <a:pt x="2035564" y="986303"/>
                    <a:pt x="1966873" y="997044"/>
                  </a:cubicBezTo>
                  <a:cubicBezTo>
                    <a:pt x="1927045" y="1002361"/>
                    <a:pt x="1886948" y="1009289"/>
                    <a:pt x="1849807" y="1025348"/>
                  </a:cubicBezTo>
                  <a:cubicBezTo>
                    <a:pt x="1841637" y="1028785"/>
                    <a:pt x="1832607" y="1032705"/>
                    <a:pt x="1827018" y="1039902"/>
                  </a:cubicBezTo>
                  <a:cubicBezTo>
                    <a:pt x="1820084" y="1053006"/>
                    <a:pt x="1823040" y="1069226"/>
                    <a:pt x="1820084" y="1083565"/>
                  </a:cubicBezTo>
                  <a:cubicBezTo>
                    <a:pt x="1814010" y="1157411"/>
                    <a:pt x="1806539" y="1232063"/>
                    <a:pt x="1798530" y="1306124"/>
                  </a:cubicBezTo>
                  <a:cubicBezTo>
                    <a:pt x="1789447" y="1373794"/>
                    <a:pt x="1780955" y="1441732"/>
                    <a:pt x="1780739" y="1510154"/>
                  </a:cubicBezTo>
                  <a:cubicBezTo>
                    <a:pt x="1779557" y="1536255"/>
                    <a:pt x="1777676" y="1562303"/>
                    <a:pt x="1777138" y="1588458"/>
                  </a:cubicBezTo>
                  <a:cubicBezTo>
                    <a:pt x="1776977" y="1606503"/>
                    <a:pt x="1774773" y="1625354"/>
                    <a:pt x="1782352" y="1642272"/>
                  </a:cubicBezTo>
                  <a:cubicBezTo>
                    <a:pt x="1788103" y="1654033"/>
                    <a:pt x="1801487" y="1659135"/>
                    <a:pt x="1814064" y="1658491"/>
                  </a:cubicBezTo>
                  <a:cubicBezTo>
                    <a:pt x="1831156" y="1660961"/>
                    <a:pt x="1848141" y="1660693"/>
                    <a:pt x="1865233" y="1658545"/>
                  </a:cubicBezTo>
                  <a:cubicBezTo>
                    <a:pt x="1914360" y="1657954"/>
                    <a:pt x="1963272" y="1654678"/>
                    <a:pt x="2012183" y="1649468"/>
                  </a:cubicBezTo>
                  <a:cubicBezTo>
                    <a:pt x="2135215" y="1643722"/>
                    <a:pt x="2258569" y="1647589"/>
                    <a:pt x="2381601" y="1648824"/>
                  </a:cubicBezTo>
                  <a:cubicBezTo>
                    <a:pt x="2379881" y="1692594"/>
                    <a:pt x="2378215" y="1736365"/>
                    <a:pt x="2378913" y="1780136"/>
                  </a:cubicBezTo>
                  <a:cubicBezTo>
                    <a:pt x="2378376" y="1798825"/>
                    <a:pt x="2380150" y="1817999"/>
                    <a:pt x="2376280" y="1836366"/>
                  </a:cubicBezTo>
                  <a:cubicBezTo>
                    <a:pt x="2375796" y="1837387"/>
                    <a:pt x="2374667" y="1840126"/>
                    <a:pt x="2373861" y="1840931"/>
                  </a:cubicBezTo>
                  <a:cubicBezTo>
                    <a:pt x="2222289" y="1840502"/>
                    <a:pt x="2071092" y="1853606"/>
                    <a:pt x="1919520" y="1852854"/>
                  </a:cubicBezTo>
                  <a:cubicBezTo>
                    <a:pt x="1892000" y="1853498"/>
                    <a:pt x="1864319" y="1854573"/>
                    <a:pt x="1837230" y="1859406"/>
                  </a:cubicBezTo>
                  <a:cubicBezTo>
                    <a:pt x="1818686" y="1862145"/>
                    <a:pt x="1809549" y="1873209"/>
                    <a:pt x="1811645" y="1891737"/>
                  </a:cubicBezTo>
                  <a:cubicBezTo>
                    <a:pt x="1811645" y="1924230"/>
                    <a:pt x="1811645" y="1956722"/>
                    <a:pt x="1811592" y="1989214"/>
                  </a:cubicBezTo>
                  <a:cubicBezTo>
                    <a:pt x="1810678" y="2051138"/>
                    <a:pt x="1812613" y="2113061"/>
                    <a:pt x="1809657" y="2174931"/>
                  </a:cubicBezTo>
                  <a:cubicBezTo>
                    <a:pt x="1805464" y="2251945"/>
                    <a:pt x="1795951" y="2328584"/>
                    <a:pt x="1789931" y="2405492"/>
                  </a:cubicBezTo>
                  <a:cubicBezTo>
                    <a:pt x="1785953" y="2456942"/>
                    <a:pt x="1780632" y="2508232"/>
                    <a:pt x="1777138" y="2559736"/>
                  </a:cubicBezTo>
                  <a:cubicBezTo>
                    <a:pt x="1772946" y="2587610"/>
                    <a:pt x="1777515" y="2618813"/>
                    <a:pt x="1764722" y="2644431"/>
                  </a:cubicBezTo>
                  <a:cubicBezTo>
                    <a:pt x="1714628" y="2641746"/>
                    <a:pt x="1664642" y="2651252"/>
                    <a:pt x="1614709" y="2646687"/>
                  </a:cubicBezTo>
                  <a:cubicBezTo>
                    <a:pt x="1616267" y="2553077"/>
                    <a:pt x="1619600" y="2462098"/>
                    <a:pt x="1626211" y="2368219"/>
                  </a:cubicBezTo>
                  <a:cubicBezTo>
                    <a:pt x="1636208" y="2259840"/>
                    <a:pt x="1642121" y="2150494"/>
                    <a:pt x="1641691" y="2041524"/>
                  </a:cubicBezTo>
                  <a:cubicBezTo>
                    <a:pt x="1643787" y="1994370"/>
                    <a:pt x="1647119" y="1946142"/>
                    <a:pt x="1644862" y="1898397"/>
                  </a:cubicBezTo>
                  <a:cubicBezTo>
                    <a:pt x="1644432" y="1876753"/>
                    <a:pt x="1642497" y="1851082"/>
                    <a:pt x="1614278" y="1854519"/>
                  </a:cubicBezTo>
                  <a:cubicBezTo>
                    <a:pt x="1585093" y="1852961"/>
                    <a:pt x="1555907" y="1853552"/>
                    <a:pt x="1526721" y="1851726"/>
                  </a:cubicBezTo>
                  <a:cubicBezTo>
                    <a:pt x="1491892" y="1847215"/>
                    <a:pt x="1452763" y="1842865"/>
                    <a:pt x="1416643" y="1842757"/>
                  </a:cubicBezTo>
                  <a:cubicBezTo>
                    <a:pt x="1376654" y="1840394"/>
                    <a:pt x="1336611" y="1841307"/>
                    <a:pt x="1296675" y="1838890"/>
                  </a:cubicBezTo>
                  <a:cubicBezTo>
                    <a:pt x="1245828" y="1833144"/>
                    <a:pt x="1194767" y="1835238"/>
                    <a:pt x="1143705" y="1835399"/>
                  </a:cubicBezTo>
                  <a:cubicBezTo>
                    <a:pt x="1080604" y="1834862"/>
                    <a:pt x="1017556" y="1828955"/>
                    <a:pt x="954455" y="1833359"/>
                  </a:cubicBezTo>
                  <a:cubicBezTo>
                    <a:pt x="931665" y="1835937"/>
                    <a:pt x="906349" y="1832446"/>
                    <a:pt x="885602" y="1843509"/>
                  </a:cubicBezTo>
                  <a:cubicBezTo>
                    <a:pt x="878561" y="1847537"/>
                    <a:pt x="875175" y="1855271"/>
                    <a:pt x="874368" y="1863112"/>
                  </a:cubicBezTo>
                  <a:cubicBezTo>
                    <a:pt x="872218" y="1882607"/>
                    <a:pt x="870713" y="1902264"/>
                    <a:pt x="867703" y="1921652"/>
                  </a:cubicBezTo>
                  <a:cubicBezTo>
                    <a:pt x="857061" y="2004950"/>
                    <a:pt x="849321" y="2088678"/>
                    <a:pt x="834755" y="2171440"/>
                  </a:cubicBezTo>
                  <a:cubicBezTo>
                    <a:pt x="819544" y="2273482"/>
                    <a:pt x="803366" y="2375255"/>
                    <a:pt x="786381" y="2476975"/>
                  </a:cubicBezTo>
                  <a:cubicBezTo>
                    <a:pt x="781490" y="2515804"/>
                    <a:pt x="776868" y="2554795"/>
                    <a:pt x="772729" y="2593732"/>
                  </a:cubicBezTo>
                  <a:cubicBezTo>
                    <a:pt x="769826" y="2614785"/>
                    <a:pt x="770203" y="2638040"/>
                    <a:pt x="758700" y="2656622"/>
                  </a:cubicBezTo>
                  <a:cubicBezTo>
                    <a:pt x="750692" y="2655709"/>
                    <a:pt x="742629" y="2654850"/>
                    <a:pt x="734567" y="2654474"/>
                  </a:cubicBezTo>
                  <a:cubicBezTo>
                    <a:pt x="704306" y="2651950"/>
                    <a:pt x="672487" y="2658448"/>
                    <a:pt x="643140" y="2650016"/>
                  </a:cubicBezTo>
                  <a:cubicBezTo>
                    <a:pt x="653245" y="2556890"/>
                    <a:pt x="658727" y="2463333"/>
                    <a:pt x="668026" y="2370153"/>
                  </a:cubicBezTo>
                  <a:cubicBezTo>
                    <a:pt x="675819" y="2291742"/>
                    <a:pt x="686193" y="2213599"/>
                    <a:pt x="691998" y="2135027"/>
                  </a:cubicBezTo>
                  <a:cubicBezTo>
                    <a:pt x="695491" y="2088732"/>
                    <a:pt x="696996" y="2045337"/>
                    <a:pt x="702318" y="1998398"/>
                  </a:cubicBezTo>
                  <a:cubicBezTo>
                    <a:pt x="705865" y="1965583"/>
                    <a:pt x="712584" y="1933252"/>
                    <a:pt x="716454" y="1900491"/>
                  </a:cubicBezTo>
                  <a:cubicBezTo>
                    <a:pt x="718442" y="1879922"/>
                    <a:pt x="722796" y="1849470"/>
                    <a:pt x="698985" y="1840179"/>
                  </a:cubicBezTo>
                  <a:cubicBezTo>
                    <a:pt x="657383" y="1836957"/>
                    <a:pt x="614868" y="1840340"/>
                    <a:pt x="573105" y="1842596"/>
                  </a:cubicBezTo>
                  <a:cubicBezTo>
                    <a:pt x="481247" y="1848504"/>
                    <a:pt x="388799" y="1849256"/>
                    <a:pt x="297264" y="1860964"/>
                  </a:cubicBezTo>
                  <a:cubicBezTo>
                    <a:pt x="243569" y="1869557"/>
                    <a:pt x="189444" y="1870147"/>
                    <a:pt x="135264" y="1868053"/>
                  </a:cubicBezTo>
                  <a:cubicBezTo>
                    <a:pt x="99951" y="1867033"/>
                    <a:pt x="64101" y="1870899"/>
                    <a:pt x="29164" y="1865367"/>
                  </a:cubicBezTo>
                  <a:cubicBezTo>
                    <a:pt x="29809" y="1840340"/>
                    <a:pt x="30776" y="1815260"/>
                    <a:pt x="31206" y="1790232"/>
                  </a:cubicBezTo>
                  <a:cubicBezTo>
                    <a:pt x="33517" y="1755646"/>
                    <a:pt x="28304" y="1718803"/>
                    <a:pt x="39054" y="1685559"/>
                  </a:cubicBezTo>
                  <a:lnTo>
                    <a:pt x="39054" y="1685559"/>
                  </a:lnTo>
                  <a:cubicBezTo>
                    <a:pt x="128492" y="1684861"/>
                    <a:pt x="216694" y="1669716"/>
                    <a:pt x="306025" y="1666010"/>
                  </a:cubicBezTo>
                  <a:cubicBezTo>
                    <a:pt x="388745" y="1660263"/>
                    <a:pt x="471841" y="1660478"/>
                    <a:pt x="553540" y="1644366"/>
                  </a:cubicBezTo>
                  <a:cubicBezTo>
                    <a:pt x="594228" y="1639157"/>
                    <a:pt x="635292" y="1637492"/>
                    <a:pt x="676142" y="1634055"/>
                  </a:cubicBezTo>
                  <a:cubicBezTo>
                    <a:pt x="695223" y="1632068"/>
                    <a:pt x="715056" y="1632443"/>
                    <a:pt x="732901" y="1624602"/>
                  </a:cubicBezTo>
                  <a:cubicBezTo>
                    <a:pt x="739727" y="1621863"/>
                    <a:pt x="745478" y="1615741"/>
                    <a:pt x="746338" y="1608222"/>
                  </a:cubicBezTo>
                  <a:cubicBezTo>
                    <a:pt x="748542" y="1590069"/>
                    <a:pt x="751767" y="1572131"/>
                    <a:pt x="755529" y="1554247"/>
                  </a:cubicBezTo>
                  <a:cubicBezTo>
                    <a:pt x="759507" y="1525783"/>
                    <a:pt x="763377" y="1498930"/>
                    <a:pt x="769934" y="1470519"/>
                  </a:cubicBezTo>
                  <a:cubicBezTo>
                    <a:pt x="774073" y="1445975"/>
                    <a:pt x="774556" y="1420894"/>
                    <a:pt x="777029" y="1396189"/>
                  </a:cubicBezTo>
                  <a:cubicBezTo>
                    <a:pt x="783371" y="1315684"/>
                    <a:pt x="793530" y="1235447"/>
                    <a:pt x="799872" y="1154941"/>
                  </a:cubicBezTo>
                  <a:cubicBezTo>
                    <a:pt x="803635" y="1114285"/>
                    <a:pt x="805408" y="1073415"/>
                    <a:pt x="810891" y="1032974"/>
                  </a:cubicBezTo>
                  <a:cubicBezTo>
                    <a:pt x="812933" y="1006604"/>
                    <a:pt x="826854" y="975186"/>
                    <a:pt x="810031" y="951501"/>
                  </a:cubicBezTo>
                  <a:cubicBezTo>
                    <a:pt x="803151" y="944090"/>
                    <a:pt x="792347" y="945325"/>
                    <a:pt x="783156" y="945647"/>
                  </a:cubicBezTo>
                  <a:cubicBezTo>
                    <a:pt x="762893" y="946399"/>
                    <a:pt x="742683" y="948440"/>
                    <a:pt x="722527" y="950212"/>
                  </a:cubicBezTo>
                  <a:cubicBezTo>
                    <a:pt x="632497" y="953811"/>
                    <a:pt x="542736" y="961169"/>
                    <a:pt x="453244" y="971319"/>
                  </a:cubicBezTo>
                  <a:cubicBezTo>
                    <a:pt x="364773" y="975454"/>
                    <a:pt x="276195" y="971426"/>
                    <a:pt x="187616" y="972984"/>
                  </a:cubicBezTo>
                  <a:cubicBezTo>
                    <a:pt x="153002" y="971641"/>
                    <a:pt x="118925" y="978032"/>
                    <a:pt x="84418" y="976260"/>
                  </a:cubicBezTo>
                  <a:cubicBezTo>
                    <a:pt x="85600" y="922446"/>
                    <a:pt x="81300" y="867934"/>
                    <a:pt x="90061" y="814658"/>
                  </a:cubicBezTo>
                  <a:cubicBezTo>
                    <a:pt x="158108" y="814819"/>
                    <a:pt x="225724" y="806763"/>
                    <a:pt x="293448" y="800641"/>
                  </a:cubicBezTo>
                  <a:cubicBezTo>
                    <a:pt x="362354" y="793766"/>
                    <a:pt x="431637" y="791242"/>
                    <a:pt x="500167" y="781360"/>
                  </a:cubicBezTo>
                  <a:cubicBezTo>
                    <a:pt x="557410" y="774271"/>
                    <a:pt x="616211" y="773089"/>
                    <a:pt x="674207" y="763959"/>
                  </a:cubicBezTo>
                  <a:cubicBezTo>
                    <a:pt x="701888" y="760039"/>
                    <a:pt x="729891" y="759985"/>
                    <a:pt x="757572" y="756279"/>
                  </a:cubicBezTo>
                  <a:cubicBezTo>
                    <a:pt x="777190" y="753057"/>
                    <a:pt x="796378" y="747525"/>
                    <a:pt x="815889" y="743658"/>
                  </a:cubicBezTo>
                  <a:cubicBezTo>
                    <a:pt x="832283" y="740382"/>
                    <a:pt x="834487" y="724216"/>
                    <a:pt x="833842" y="710199"/>
                  </a:cubicBezTo>
                  <a:cubicBezTo>
                    <a:pt x="834809" y="669651"/>
                    <a:pt x="838088" y="629210"/>
                    <a:pt x="842656" y="588877"/>
                  </a:cubicBezTo>
                  <a:cubicBezTo>
                    <a:pt x="851041" y="489466"/>
                    <a:pt x="870391" y="391560"/>
                    <a:pt x="879690" y="292311"/>
                  </a:cubicBezTo>
                  <a:cubicBezTo>
                    <a:pt x="887322" y="209764"/>
                    <a:pt x="894363" y="130118"/>
                    <a:pt x="906564" y="48054"/>
                  </a:cubicBezTo>
                  <a:cubicBezTo>
                    <a:pt x="906887" y="47625"/>
                    <a:pt x="907209" y="47195"/>
                    <a:pt x="907532" y="46819"/>
                  </a:cubicBezTo>
                  <a:cubicBezTo>
                    <a:pt x="931342" y="42737"/>
                    <a:pt x="957787" y="44241"/>
                    <a:pt x="982350" y="40106"/>
                  </a:cubicBezTo>
                  <a:cubicBezTo>
                    <a:pt x="1011644" y="37313"/>
                    <a:pt x="1040668" y="27109"/>
                    <a:pt x="1070284" y="30439"/>
                  </a:cubicBezTo>
                  <a:cubicBezTo>
                    <a:pt x="1060179" y="103533"/>
                    <a:pt x="1055610" y="177272"/>
                    <a:pt x="1045989" y="250420"/>
                  </a:cubicBezTo>
                  <a:cubicBezTo>
                    <a:pt x="1028575" y="355738"/>
                    <a:pt x="1017986" y="462237"/>
                    <a:pt x="1008849" y="568522"/>
                  </a:cubicBezTo>
                  <a:cubicBezTo>
                    <a:pt x="1006752" y="603592"/>
                    <a:pt x="1001001" y="638501"/>
                    <a:pt x="993853" y="672927"/>
                  </a:cubicBezTo>
                  <a:cubicBezTo>
                    <a:pt x="990735" y="700156"/>
                    <a:pt x="983533" y="731198"/>
                    <a:pt x="1022232" y="727439"/>
                  </a:cubicBezTo>
                  <a:cubicBezTo>
                    <a:pt x="1058298" y="729963"/>
                    <a:pt x="1094417" y="730715"/>
                    <a:pt x="1130537" y="731950"/>
                  </a:cubicBezTo>
                  <a:cubicBezTo>
                    <a:pt x="1152574" y="733884"/>
                    <a:pt x="1178857" y="736999"/>
                    <a:pt x="1201862" y="736515"/>
                  </a:cubicBezTo>
                  <a:cubicBezTo>
                    <a:pt x="1236906" y="736354"/>
                    <a:pt x="1271736" y="736300"/>
                    <a:pt x="1306619" y="740973"/>
                  </a:cubicBezTo>
                  <a:cubicBezTo>
                    <a:pt x="1371279" y="747525"/>
                    <a:pt x="1435617" y="755151"/>
                    <a:pt x="1500814" y="752466"/>
                  </a:cubicBezTo>
                  <a:cubicBezTo>
                    <a:pt x="1526345" y="752251"/>
                    <a:pt x="1551983" y="752842"/>
                    <a:pt x="1577460" y="751070"/>
                  </a:cubicBezTo>
                  <a:cubicBezTo>
                    <a:pt x="1590199" y="749942"/>
                    <a:pt x="1604227" y="749673"/>
                    <a:pt x="1615192" y="742423"/>
                  </a:cubicBezTo>
                  <a:cubicBezTo>
                    <a:pt x="1630887" y="731950"/>
                    <a:pt x="1625297" y="710145"/>
                    <a:pt x="1627823" y="693980"/>
                  </a:cubicBezTo>
                  <a:cubicBezTo>
                    <a:pt x="1632661" y="637803"/>
                    <a:pt x="1640454" y="578887"/>
                    <a:pt x="1646367" y="522388"/>
                  </a:cubicBezTo>
                  <a:cubicBezTo>
                    <a:pt x="1650935" y="466158"/>
                    <a:pt x="1661417" y="410572"/>
                    <a:pt x="1664695" y="354180"/>
                  </a:cubicBezTo>
                  <a:cubicBezTo>
                    <a:pt x="1667759" y="298863"/>
                    <a:pt x="1681949" y="248164"/>
                    <a:pt x="1692000" y="193008"/>
                  </a:cubicBezTo>
                  <a:cubicBezTo>
                    <a:pt x="1700707" y="153480"/>
                    <a:pt x="1699363" y="110515"/>
                    <a:pt x="1718767" y="74156"/>
                  </a:cubicBezTo>
                  <a:cubicBezTo>
                    <a:pt x="1752951" y="76841"/>
                    <a:pt x="1786813" y="84091"/>
                    <a:pt x="1821266" y="82749"/>
                  </a:cubicBezTo>
                  <a:cubicBezTo>
                    <a:pt x="1835187" y="82802"/>
                    <a:pt x="1848947" y="78560"/>
                    <a:pt x="1862814" y="80224"/>
                  </a:cubicBezTo>
                  <a:lnTo>
                    <a:pt x="1862814" y="80224"/>
                  </a:lnTo>
                  <a:cubicBezTo>
                    <a:pt x="1858192" y="165564"/>
                    <a:pt x="1851635" y="250312"/>
                    <a:pt x="1840455" y="335329"/>
                  </a:cubicBezTo>
                  <a:cubicBezTo>
                    <a:pt x="1837230" y="390862"/>
                    <a:pt x="1831640" y="447575"/>
                    <a:pt x="1823846" y="503430"/>
                  </a:cubicBezTo>
                  <a:cubicBezTo>
                    <a:pt x="1818794" y="547201"/>
                    <a:pt x="1815730" y="591240"/>
                    <a:pt x="1807614" y="634581"/>
                  </a:cubicBezTo>
                  <a:cubicBezTo>
                    <a:pt x="1800089" y="679962"/>
                    <a:pt x="1776708" y="720564"/>
                    <a:pt x="1767195" y="765355"/>
                  </a:cubicBezTo>
                  <a:cubicBezTo>
                    <a:pt x="1765367" y="777171"/>
                    <a:pt x="1760691" y="789899"/>
                    <a:pt x="1764722" y="801715"/>
                  </a:cubicBezTo>
                  <a:cubicBezTo>
                    <a:pt x="1776386" y="829910"/>
                    <a:pt x="1863137" y="812671"/>
                    <a:pt x="1890495" y="812993"/>
                  </a:cubicBezTo>
                  <a:cubicBezTo>
                    <a:pt x="1951393" y="812724"/>
                    <a:pt x="2011054" y="798063"/>
                    <a:pt x="2071307" y="791672"/>
                  </a:cubicBezTo>
                  <a:cubicBezTo>
                    <a:pt x="2147792" y="784582"/>
                    <a:pt x="2223148" y="777600"/>
                    <a:pt x="2299956" y="770834"/>
                  </a:cubicBezTo>
                  <a:cubicBezTo>
                    <a:pt x="2331077" y="768632"/>
                    <a:pt x="2361982" y="761596"/>
                    <a:pt x="2393264" y="762885"/>
                  </a:cubicBezTo>
                  <a:cubicBezTo>
                    <a:pt x="2393587" y="786194"/>
                    <a:pt x="2398747" y="808965"/>
                    <a:pt x="2403907" y="831575"/>
                  </a:cubicBezTo>
                  <a:cubicBezTo>
                    <a:pt x="2409335" y="866270"/>
                    <a:pt x="2416430" y="900964"/>
                    <a:pt x="2419333" y="935980"/>
                  </a:cubicBezTo>
                  <a:cubicBezTo>
                    <a:pt x="2338386" y="950105"/>
                    <a:pt x="2256795" y="959933"/>
                    <a:pt x="2174613" y="9632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9" name="Google Shape;259;p11"/>
            <p:cNvSpPr/>
            <p:nvPr/>
          </p:nvSpPr>
          <p:spPr>
            <a:xfrm>
              <a:off x="1986603" y="844416"/>
              <a:ext cx="706608" cy="717126"/>
            </a:xfrm>
            <a:custGeom>
              <a:avLst/>
              <a:gdLst/>
              <a:ahLst/>
              <a:cxnLst/>
              <a:rect l="l" t="t" r="r" b="b"/>
              <a:pathLst>
                <a:path w="706608" h="717126" extrusionOk="0">
                  <a:moveTo>
                    <a:pt x="682304" y="28075"/>
                  </a:moveTo>
                  <a:cubicBezTo>
                    <a:pt x="656075" y="23403"/>
                    <a:pt x="629093" y="22651"/>
                    <a:pt x="602541" y="20073"/>
                  </a:cubicBezTo>
                  <a:cubicBezTo>
                    <a:pt x="541213" y="17066"/>
                    <a:pt x="480100" y="11856"/>
                    <a:pt x="418665" y="10621"/>
                  </a:cubicBezTo>
                  <a:cubicBezTo>
                    <a:pt x="350081" y="5573"/>
                    <a:pt x="280745" y="4445"/>
                    <a:pt x="211892" y="3747"/>
                  </a:cubicBezTo>
                  <a:cubicBezTo>
                    <a:pt x="163303" y="2458"/>
                    <a:pt x="114606" y="-4363"/>
                    <a:pt x="66286" y="4391"/>
                  </a:cubicBezTo>
                  <a:cubicBezTo>
                    <a:pt x="54461" y="9171"/>
                    <a:pt x="42367" y="27485"/>
                    <a:pt x="53816" y="37367"/>
                  </a:cubicBezTo>
                  <a:cubicBezTo>
                    <a:pt x="53225" y="40159"/>
                    <a:pt x="52741" y="42898"/>
                    <a:pt x="52096" y="45476"/>
                  </a:cubicBezTo>
                  <a:cubicBezTo>
                    <a:pt x="45646" y="78559"/>
                    <a:pt x="44302" y="112287"/>
                    <a:pt x="41669" y="145800"/>
                  </a:cubicBezTo>
                  <a:cubicBezTo>
                    <a:pt x="37530" y="198378"/>
                    <a:pt x="32693" y="251010"/>
                    <a:pt x="28285" y="303589"/>
                  </a:cubicBezTo>
                  <a:cubicBezTo>
                    <a:pt x="20868" y="397575"/>
                    <a:pt x="11677" y="489305"/>
                    <a:pt x="7108" y="583882"/>
                  </a:cubicBezTo>
                  <a:cubicBezTo>
                    <a:pt x="5872" y="597255"/>
                    <a:pt x="4152" y="615031"/>
                    <a:pt x="2701" y="629639"/>
                  </a:cubicBezTo>
                  <a:cubicBezTo>
                    <a:pt x="766" y="642153"/>
                    <a:pt x="-5577" y="659232"/>
                    <a:pt x="12107" y="662723"/>
                  </a:cubicBezTo>
                  <a:lnTo>
                    <a:pt x="12107" y="662723"/>
                  </a:lnTo>
                  <a:cubicBezTo>
                    <a:pt x="14149" y="663689"/>
                    <a:pt x="16729" y="664334"/>
                    <a:pt x="19685" y="664280"/>
                  </a:cubicBezTo>
                  <a:cubicBezTo>
                    <a:pt x="70478" y="664656"/>
                    <a:pt x="115627" y="670456"/>
                    <a:pt x="165722" y="676257"/>
                  </a:cubicBezTo>
                  <a:cubicBezTo>
                    <a:pt x="271124" y="683937"/>
                    <a:pt x="376257" y="694141"/>
                    <a:pt x="481820" y="701284"/>
                  </a:cubicBezTo>
                  <a:cubicBezTo>
                    <a:pt x="508641" y="703002"/>
                    <a:pt x="534978" y="708588"/>
                    <a:pt x="561530" y="712240"/>
                  </a:cubicBezTo>
                  <a:cubicBezTo>
                    <a:pt x="591952" y="716268"/>
                    <a:pt x="622643" y="714979"/>
                    <a:pt x="653226" y="717127"/>
                  </a:cubicBezTo>
                  <a:cubicBezTo>
                    <a:pt x="687142" y="716697"/>
                    <a:pt x="679778" y="646396"/>
                    <a:pt x="683218" y="621852"/>
                  </a:cubicBezTo>
                  <a:cubicBezTo>
                    <a:pt x="685099" y="596449"/>
                    <a:pt x="686604" y="570079"/>
                    <a:pt x="688055" y="544139"/>
                  </a:cubicBezTo>
                  <a:cubicBezTo>
                    <a:pt x="691334" y="486566"/>
                    <a:pt x="701385" y="429369"/>
                    <a:pt x="703750" y="371742"/>
                  </a:cubicBezTo>
                  <a:cubicBezTo>
                    <a:pt x="708910" y="268304"/>
                    <a:pt x="705793" y="164812"/>
                    <a:pt x="704341" y="61320"/>
                  </a:cubicBezTo>
                  <a:cubicBezTo>
                    <a:pt x="705954" y="44080"/>
                    <a:pt x="700471" y="31137"/>
                    <a:pt x="682304" y="28075"/>
                  </a:cubicBezTo>
                  <a:close/>
                  <a:moveTo>
                    <a:pt x="675801" y="340700"/>
                  </a:moveTo>
                  <a:cubicBezTo>
                    <a:pt x="674242" y="423407"/>
                    <a:pt x="659085" y="505524"/>
                    <a:pt x="656505" y="588125"/>
                  </a:cubicBezTo>
                  <a:cubicBezTo>
                    <a:pt x="652850" y="620832"/>
                    <a:pt x="655537" y="654935"/>
                    <a:pt x="647582" y="687911"/>
                  </a:cubicBezTo>
                  <a:cubicBezTo>
                    <a:pt x="625438" y="686407"/>
                    <a:pt x="603239" y="686998"/>
                    <a:pt x="581095" y="685548"/>
                  </a:cubicBezTo>
                  <a:cubicBezTo>
                    <a:pt x="555403" y="683722"/>
                    <a:pt x="530194" y="677814"/>
                    <a:pt x="504610" y="675129"/>
                  </a:cubicBezTo>
                  <a:cubicBezTo>
                    <a:pt x="444088" y="670510"/>
                    <a:pt x="383997" y="666214"/>
                    <a:pt x="323153" y="663099"/>
                  </a:cubicBezTo>
                  <a:cubicBezTo>
                    <a:pt x="267684" y="658050"/>
                    <a:pt x="212161" y="655204"/>
                    <a:pt x="156530" y="652142"/>
                  </a:cubicBezTo>
                  <a:cubicBezTo>
                    <a:pt x="114069" y="647631"/>
                    <a:pt x="71607" y="644355"/>
                    <a:pt x="29091" y="648705"/>
                  </a:cubicBezTo>
                  <a:cubicBezTo>
                    <a:pt x="32263" y="637320"/>
                    <a:pt x="31134" y="621691"/>
                    <a:pt x="33123" y="612507"/>
                  </a:cubicBezTo>
                  <a:cubicBezTo>
                    <a:pt x="37638" y="571368"/>
                    <a:pt x="36563" y="530927"/>
                    <a:pt x="40594" y="489574"/>
                  </a:cubicBezTo>
                  <a:cubicBezTo>
                    <a:pt x="47796" y="389196"/>
                    <a:pt x="54515" y="288712"/>
                    <a:pt x="61180" y="187798"/>
                  </a:cubicBezTo>
                  <a:cubicBezTo>
                    <a:pt x="64405" y="138066"/>
                    <a:pt x="64781" y="88065"/>
                    <a:pt x="70209" y="38656"/>
                  </a:cubicBezTo>
                  <a:cubicBezTo>
                    <a:pt x="72843" y="36991"/>
                    <a:pt x="75101" y="34574"/>
                    <a:pt x="76606" y="31674"/>
                  </a:cubicBezTo>
                  <a:cubicBezTo>
                    <a:pt x="115359" y="27162"/>
                    <a:pt x="155187" y="29955"/>
                    <a:pt x="194209" y="32103"/>
                  </a:cubicBezTo>
                  <a:cubicBezTo>
                    <a:pt x="236348" y="33715"/>
                    <a:pt x="278541" y="32963"/>
                    <a:pt x="320734" y="35057"/>
                  </a:cubicBezTo>
                  <a:cubicBezTo>
                    <a:pt x="381793" y="36507"/>
                    <a:pt x="442691" y="41609"/>
                    <a:pt x="503750" y="42630"/>
                  </a:cubicBezTo>
                  <a:cubicBezTo>
                    <a:pt x="560777" y="48860"/>
                    <a:pt x="618504" y="48054"/>
                    <a:pt x="675317" y="56271"/>
                  </a:cubicBezTo>
                  <a:cubicBezTo>
                    <a:pt x="676069" y="151009"/>
                    <a:pt x="679939" y="245908"/>
                    <a:pt x="675801" y="3407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260" name="Google Shape;260;p11"/>
          <p:cNvSpPr/>
          <p:nvPr/>
        </p:nvSpPr>
        <p:spPr>
          <a:xfrm>
            <a:off x="528835" y="-43359"/>
            <a:ext cx="1195165" cy="1313476"/>
          </a:xfrm>
          <a:custGeom>
            <a:avLst/>
            <a:gdLst/>
            <a:ahLst/>
            <a:cxnLst/>
            <a:rect l="l" t="t" r="r" b="b"/>
            <a:pathLst>
              <a:path w="2390329" h="2626951" extrusionOk="0">
                <a:moveTo>
                  <a:pt x="1632629" y="1302823"/>
                </a:moveTo>
                <a:cubicBezTo>
                  <a:pt x="1637789" y="1199385"/>
                  <a:pt x="1634671" y="1095893"/>
                  <a:pt x="1633220" y="992401"/>
                </a:cubicBezTo>
                <a:cubicBezTo>
                  <a:pt x="1634940" y="975268"/>
                  <a:pt x="1629458" y="962325"/>
                  <a:pt x="1611237" y="959264"/>
                </a:cubicBezTo>
                <a:cubicBezTo>
                  <a:pt x="1584953" y="954645"/>
                  <a:pt x="1558025" y="953839"/>
                  <a:pt x="1531473" y="951262"/>
                </a:cubicBezTo>
                <a:cubicBezTo>
                  <a:pt x="1470145" y="948254"/>
                  <a:pt x="1409033" y="943044"/>
                  <a:pt x="1347597" y="941809"/>
                </a:cubicBezTo>
                <a:cubicBezTo>
                  <a:pt x="1279014" y="936761"/>
                  <a:pt x="1209677" y="935633"/>
                  <a:pt x="1140825" y="934935"/>
                </a:cubicBezTo>
                <a:cubicBezTo>
                  <a:pt x="1092236" y="933646"/>
                  <a:pt x="1043539" y="926825"/>
                  <a:pt x="995218" y="935579"/>
                </a:cubicBezTo>
                <a:cubicBezTo>
                  <a:pt x="983394" y="940359"/>
                  <a:pt x="971300" y="958673"/>
                  <a:pt x="982695" y="968609"/>
                </a:cubicBezTo>
                <a:cubicBezTo>
                  <a:pt x="982104" y="971401"/>
                  <a:pt x="981674" y="974140"/>
                  <a:pt x="980975" y="976665"/>
                </a:cubicBezTo>
                <a:cubicBezTo>
                  <a:pt x="974525" y="1009748"/>
                  <a:pt x="973181" y="1043475"/>
                  <a:pt x="970548" y="1076988"/>
                </a:cubicBezTo>
                <a:cubicBezTo>
                  <a:pt x="966409" y="1129620"/>
                  <a:pt x="961571" y="1182199"/>
                  <a:pt x="957164" y="1234777"/>
                </a:cubicBezTo>
                <a:cubicBezTo>
                  <a:pt x="949747" y="1328763"/>
                  <a:pt x="940556" y="1420493"/>
                  <a:pt x="935987" y="1515070"/>
                </a:cubicBezTo>
                <a:cubicBezTo>
                  <a:pt x="934751" y="1528443"/>
                  <a:pt x="933031" y="1546220"/>
                  <a:pt x="931579" y="1560828"/>
                </a:cubicBezTo>
                <a:cubicBezTo>
                  <a:pt x="929645" y="1573288"/>
                  <a:pt x="923356" y="1590366"/>
                  <a:pt x="940824" y="1593857"/>
                </a:cubicBezTo>
                <a:cubicBezTo>
                  <a:pt x="942867" y="1594878"/>
                  <a:pt x="945500" y="1595522"/>
                  <a:pt x="948564" y="1595468"/>
                </a:cubicBezTo>
                <a:cubicBezTo>
                  <a:pt x="999357" y="1595844"/>
                  <a:pt x="1044506" y="1601591"/>
                  <a:pt x="1094600" y="1607445"/>
                </a:cubicBezTo>
                <a:cubicBezTo>
                  <a:pt x="1200271" y="1615125"/>
                  <a:pt x="1305727" y="1625383"/>
                  <a:pt x="1411505" y="1632526"/>
                </a:cubicBezTo>
                <a:cubicBezTo>
                  <a:pt x="1438057" y="1634298"/>
                  <a:pt x="1464126" y="1639776"/>
                  <a:pt x="1490409" y="1643374"/>
                </a:cubicBezTo>
                <a:cubicBezTo>
                  <a:pt x="1520831" y="1647402"/>
                  <a:pt x="1551575" y="1646113"/>
                  <a:pt x="1582105" y="1648262"/>
                </a:cubicBezTo>
                <a:cubicBezTo>
                  <a:pt x="1616020" y="1647886"/>
                  <a:pt x="1608657" y="1577531"/>
                  <a:pt x="1612097" y="1552987"/>
                </a:cubicBezTo>
                <a:cubicBezTo>
                  <a:pt x="1613978" y="1527584"/>
                  <a:pt x="1615483" y="1501268"/>
                  <a:pt x="1616934" y="1475274"/>
                </a:cubicBezTo>
                <a:cubicBezTo>
                  <a:pt x="1620267" y="1417647"/>
                  <a:pt x="1630264" y="1360450"/>
                  <a:pt x="1632629" y="1302823"/>
                </a:cubicBezTo>
                <a:close/>
                <a:moveTo>
                  <a:pt x="2374904" y="801797"/>
                </a:moveTo>
                <a:cubicBezTo>
                  <a:pt x="2380333" y="836545"/>
                  <a:pt x="2387374" y="871239"/>
                  <a:pt x="2390330" y="906202"/>
                </a:cubicBezTo>
                <a:cubicBezTo>
                  <a:pt x="2309384" y="920595"/>
                  <a:pt x="2227793" y="930370"/>
                  <a:pt x="2145610" y="933646"/>
                </a:cubicBezTo>
                <a:cubicBezTo>
                  <a:pt x="2076489" y="938318"/>
                  <a:pt x="2006561" y="956686"/>
                  <a:pt x="1937870" y="967481"/>
                </a:cubicBezTo>
                <a:cubicBezTo>
                  <a:pt x="1898042" y="972798"/>
                  <a:pt x="1857945" y="979726"/>
                  <a:pt x="1820805" y="995784"/>
                </a:cubicBezTo>
                <a:cubicBezTo>
                  <a:pt x="1812635" y="999221"/>
                  <a:pt x="1803605" y="1003142"/>
                  <a:pt x="1798015" y="1010338"/>
                </a:cubicBezTo>
                <a:cubicBezTo>
                  <a:pt x="1791081" y="1023443"/>
                  <a:pt x="1794038" y="1039662"/>
                  <a:pt x="1791081" y="1054002"/>
                </a:cubicBezTo>
                <a:cubicBezTo>
                  <a:pt x="1785008" y="1127794"/>
                  <a:pt x="1777537" y="1202500"/>
                  <a:pt x="1769528" y="1276561"/>
                </a:cubicBezTo>
                <a:cubicBezTo>
                  <a:pt x="1760391" y="1344284"/>
                  <a:pt x="1751952" y="1412169"/>
                  <a:pt x="1751737" y="1480591"/>
                </a:cubicBezTo>
                <a:cubicBezTo>
                  <a:pt x="1750554" y="1506692"/>
                  <a:pt x="1748673" y="1532740"/>
                  <a:pt x="1748136" y="1558894"/>
                </a:cubicBezTo>
                <a:cubicBezTo>
                  <a:pt x="1747975" y="1576940"/>
                  <a:pt x="1745771" y="1595791"/>
                  <a:pt x="1753350" y="1612708"/>
                </a:cubicBezTo>
                <a:cubicBezTo>
                  <a:pt x="1759047" y="1624470"/>
                  <a:pt x="1772484" y="1629572"/>
                  <a:pt x="1785061" y="1628927"/>
                </a:cubicBezTo>
                <a:cubicBezTo>
                  <a:pt x="1802154" y="1631398"/>
                  <a:pt x="1819138" y="1631129"/>
                  <a:pt x="1836231" y="1629035"/>
                </a:cubicBezTo>
                <a:cubicBezTo>
                  <a:pt x="1885357" y="1628390"/>
                  <a:pt x="1934269" y="1625168"/>
                  <a:pt x="1983181" y="1619958"/>
                </a:cubicBezTo>
                <a:cubicBezTo>
                  <a:pt x="2106212" y="1614212"/>
                  <a:pt x="2229513" y="1618079"/>
                  <a:pt x="2352544" y="1619314"/>
                </a:cubicBezTo>
                <a:cubicBezTo>
                  <a:pt x="2350825" y="1663085"/>
                  <a:pt x="2349158" y="1706801"/>
                  <a:pt x="2349803" y="1750626"/>
                </a:cubicBezTo>
                <a:cubicBezTo>
                  <a:pt x="2349266" y="1769316"/>
                  <a:pt x="2351039" y="1788489"/>
                  <a:pt x="2347170" y="1806856"/>
                </a:cubicBezTo>
                <a:cubicBezTo>
                  <a:pt x="2346740" y="1807930"/>
                  <a:pt x="2345557" y="1810616"/>
                  <a:pt x="2344751" y="1811421"/>
                </a:cubicBezTo>
                <a:cubicBezTo>
                  <a:pt x="2193178" y="1810992"/>
                  <a:pt x="2041982" y="1824096"/>
                  <a:pt x="1890410" y="1823290"/>
                </a:cubicBezTo>
                <a:cubicBezTo>
                  <a:pt x="1862890" y="1823935"/>
                  <a:pt x="1835209" y="1825063"/>
                  <a:pt x="1808120" y="1829843"/>
                </a:cubicBezTo>
                <a:cubicBezTo>
                  <a:pt x="1789576" y="1832582"/>
                  <a:pt x="1780439" y="1843645"/>
                  <a:pt x="1782535" y="1862174"/>
                </a:cubicBezTo>
                <a:cubicBezTo>
                  <a:pt x="1782535" y="1894666"/>
                  <a:pt x="1782535" y="1927158"/>
                  <a:pt x="1782481" y="1959651"/>
                </a:cubicBezTo>
                <a:cubicBezTo>
                  <a:pt x="1781568" y="2021574"/>
                  <a:pt x="1783503" y="2083551"/>
                  <a:pt x="1780547" y="2145367"/>
                </a:cubicBezTo>
                <a:cubicBezTo>
                  <a:pt x="1776408" y="2222382"/>
                  <a:pt x="1766840" y="2299021"/>
                  <a:pt x="1760821" y="2375928"/>
                </a:cubicBezTo>
                <a:cubicBezTo>
                  <a:pt x="1756843" y="2427379"/>
                  <a:pt x="1751522" y="2478668"/>
                  <a:pt x="1748028" y="2530172"/>
                </a:cubicBezTo>
                <a:cubicBezTo>
                  <a:pt x="1743836" y="2558046"/>
                  <a:pt x="1748405" y="2589249"/>
                  <a:pt x="1735612" y="2614867"/>
                </a:cubicBezTo>
                <a:cubicBezTo>
                  <a:pt x="1685518" y="2612182"/>
                  <a:pt x="1635531" y="2621742"/>
                  <a:pt x="1585599" y="2617123"/>
                </a:cubicBezTo>
                <a:cubicBezTo>
                  <a:pt x="1587211" y="2523513"/>
                  <a:pt x="1590490" y="2432481"/>
                  <a:pt x="1597101" y="2338602"/>
                </a:cubicBezTo>
                <a:cubicBezTo>
                  <a:pt x="1607152" y="2230223"/>
                  <a:pt x="1613011" y="2120877"/>
                  <a:pt x="1612581" y="2011907"/>
                </a:cubicBezTo>
                <a:cubicBezTo>
                  <a:pt x="1614731" y="1964806"/>
                  <a:pt x="1618009" y="1916525"/>
                  <a:pt x="1615752" y="1868780"/>
                </a:cubicBezTo>
                <a:cubicBezTo>
                  <a:pt x="1615322" y="1847136"/>
                  <a:pt x="1613387" y="1821464"/>
                  <a:pt x="1585169" y="1824902"/>
                </a:cubicBezTo>
                <a:cubicBezTo>
                  <a:pt x="1555983" y="1823344"/>
                  <a:pt x="1526797" y="1823935"/>
                  <a:pt x="1497611" y="1822109"/>
                </a:cubicBezTo>
                <a:cubicBezTo>
                  <a:pt x="1462782" y="1817598"/>
                  <a:pt x="1423653" y="1813301"/>
                  <a:pt x="1387533" y="1813140"/>
                </a:cubicBezTo>
                <a:cubicBezTo>
                  <a:pt x="1347544" y="1810777"/>
                  <a:pt x="1307501" y="1811690"/>
                  <a:pt x="1267565" y="1809273"/>
                </a:cubicBezTo>
                <a:cubicBezTo>
                  <a:pt x="1216718" y="1803527"/>
                  <a:pt x="1165603" y="1805675"/>
                  <a:pt x="1114595" y="1805782"/>
                </a:cubicBezTo>
                <a:cubicBezTo>
                  <a:pt x="1051494" y="1805299"/>
                  <a:pt x="988446" y="1799337"/>
                  <a:pt x="925345" y="1803741"/>
                </a:cubicBezTo>
                <a:cubicBezTo>
                  <a:pt x="902555" y="1806319"/>
                  <a:pt x="877239" y="1802828"/>
                  <a:pt x="856492" y="1813892"/>
                </a:cubicBezTo>
                <a:cubicBezTo>
                  <a:pt x="849451" y="1817920"/>
                  <a:pt x="846065" y="1825653"/>
                  <a:pt x="845258" y="1833495"/>
                </a:cubicBezTo>
                <a:cubicBezTo>
                  <a:pt x="843055" y="1853044"/>
                  <a:pt x="841657" y="1872646"/>
                  <a:pt x="838594" y="1892035"/>
                </a:cubicBezTo>
                <a:cubicBezTo>
                  <a:pt x="827951" y="1975333"/>
                  <a:pt x="820211" y="2059061"/>
                  <a:pt x="805645" y="2141822"/>
                </a:cubicBezTo>
                <a:cubicBezTo>
                  <a:pt x="790381" y="2243864"/>
                  <a:pt x="774256" y="2345638"/>
                  <a:pt x="757271" y="2447357"/>
                </a:cubicBezTo>
                <a:cubicBezTo>
                  <a:pt x="752380" y="2486241"/>
                  <a:pt x="747757" y="2525178"/>
                  <a:pt x="743619" y="2564115"/>
                </a:cubicBezTo>
                <a:cubicBezTo>
                  <a:pt x="740716" y="2585168"/>
                  <a:pt x="741146" y="2608423"/>
                  <a:pt x="729590" y="2626951"/>
                </a:cubicBezTo>
                <a:cubicBezTo>
                  <a:pt x="721582" y="2626038"/>
                  <a:pt x="713519" y="2625179"/>
                  <a:pt x="705457" y="2624803"/>
                </a:cubicBezTo>
                <a:cubicBezTo>
                  <a:pt x="675196" y="2622279"/>
                  <a:pt x="643377" y="2628777"/>
                  <a:pt x="614030" y="2620345"/>
                </a:cubicBezTo>
                <a:cubicBezTo>
                  <a:pt x="624135" y="2527219"/>
                  <a:pt x="629563" y="2433716"/>
                  <a:pt x="638916" y="2340482"/>
                </a:cubicBezTo>
                <a:cubicBezTo>
                  <a:pt x="646709" y="2262071"/>
                  <a:pt x="657083" y="2183928"/>
                  <a:pt x="662888" y="2105356"/>
                </a:cubicBezTo>
                <a:cubicBezTo>
                  <a:pt x="666381" y="2059061"/>
                  <a:pt x="667886" y="2015666"/>
                  <a:pt x="673208" y="1968727"/>
                </a:cubicBezTo>
                <a:cubicBezTo>
                  <a:pt x="676755" y="1935966"/>
                  <a:pt x="683474" y="1903581"/>
                  <a:pt x="687344" y="1870820"/>
                </a:cubicBezTo>
                <a:cubicBezTo>
                  <a:pt x="689332" y="1850251"/>
                  <a:pt x="693740" y="1819800"/>
                  <a:pt x="669875" y="1810508"/>
                </a:cubicBezTo>
                <a:cubicBezTo>
                  <a:pt x="628273" y="1807286"/>
                  <a:pt x="585758" y="1810670"/>
                  <a:pt x="543995" y="1812925"/>
                </a:cubicBezTo>
                <a:cubicBezTo>
                  <a:pt x="452137" y="1818833"/>
                  <a:pt x="359689" y="1819585"/>
                  <a:pt x="268154" y="1831293"/>
                </a:cubicBezTo>
                <a:cubicBezTo>
                  <a:pt x="214459" y="1839939"/>
                  <a:pt x="160334" y="1840476"/>
                  <a:pt x="106154" y="1838382"/>
                </a:cubicBezTo>
                <a:cubicBezTo>
                  <a:pt x="70841" y="1837415"/>
                  <a:pt x="34991" y="1841228"/>
                  <a:pt x="0" y="1835643"/>
                </a:cubicBezTo>
                <a:cubicBezTo>
                  <a:pt x="645" y="1810616"/>
                  <a:pt x="1666" y="1785535"/>
                  <a:pt x="2042" y="1760508"/>
                </a:cubicBezTo>
                <a:cubicBezTo>
                  <a:pt x="4354" y="1725867"/>
                  <a:pt x="-860" y="1689078"/>
                  <a:pt x="9890" y="1655834"/>
                </a:cubicBezTo>
                <a:cubicBezTo>
                  <a:pt x="9944" y="1655834"/>
                  <a:pt x="9944" y="1655780"/>
                  <a:pt x="9944" y="1655780"/>
                </a:cubicBezTo>
                <a:cubicBezTo>
                  <a:pt x="99382" y="1655082"/>
                  <a:pt x="187584" y="1639937"/>
                  <a:pt x="276915" y="1636231"/>
                </a:cubicBezTo>
                <a:cubicBezTo>
                  <a:pt x="359635" y="1630539"/>
                  <a:pt x="442785" y="1630754"/>
                  <a:pt x="524430" y="1614588"/>
                </a:cubicBezTo>
                <a:cubicBezTo>
                  <a:pt x="565118" y="1609378"/>
                  <a:pt x="606129" y="1607713"/>
                  <a:pt x="647032" y="1604276"/>
                </a:cubicBezTo>
                <a:cubicBezTo>
                  <a:pt x="666113" y="1602289"/>
                  <a:pt x="685946" y="1602665"/>
                  <a:pt x="703791" y="1594824"/>
                </a:cubicBezTo>
                <a:cubicBezTo>
                  <a:pt x="710671" y="1592085"/>
                  <a:pt x="716368" y="1585962"/>
                  <a:pt x="717228" y="1578443"/>
                </a:cubicBezTo>
                <a:cubicBezTo>
                  <a:pt x="719485" y="1560291"/>
                  <a:pt x="722657" y="1542353"/>
                  <a:pt x="726419" y="1524469"/>
                </a:cubicBezTo>
                <a:cubicBezTo>
                  <a:pt x="730397" y="1496004"/>
                  <a:pt x="734213" y="1469151"/>
                  <a:pt x="740824" y="1440741"/>
                </a:cubicBezTo>
                <a:cubicBezTo>
                  <a:pt x="744963" y="1416197"/>
                  <a:pt x="745393" y="1391116"/>
                  <a:pt x="747919" y="1366411"/>
                </a:cubicBezTo>
                <a:cubicBezTo>
                  <a:pt x="754261" y="1285905"/>
                  <a:pt x="764473" y="1205722"/>
                  <a:pt x="770762" y="1125163"/>
                </a:cubicBezTo>
                <a:cubicBezTo>
                  <a:pt x="774525" y="1084507"/>
                  <a:pt x="776298" y="1043636"/>
                  <a:pt x="781781" y="1003195"/>
                </a:cubicBezTo>
                <a:cubicBezTo>
                  <a:pt x="783823" y="976826"/>
                  <a:pt x="797744" y="945408"/>
                  <a:pt x="780921" y="921723"/>
                </a:cubicBezTo>
                <a:cubicBezTo>
                  <a:pt x="774041" y="914312"/>
                  <a:pt x="763237" y="915547"/>
                  <a:pt x="754046" y="915869"/>
                </a:cubicBezTo>
                <a:cubicBezTo>
                  <a:pt x="733783" y="916621"/>
                  <a:pt x="713573" y="918662"/>
                  <a:pt x="693417" y="920434"/>
                </a:cubicBezTo>
                <a:cubicBezTo>
                  <a:pt x="603387" y="924032"/>
                  <a:pt x="513626" y="931390"/>
                  <a:pt x="424134" y="941541"/>
                </a:cubicBezTo>
                <a:cubicBezTo>
                  <a:pt x="335663" y="945676"/>
                  <a:pt x="247085" y="941648"/>
                  <a:pt x="158506" y="943206"/>
                </a:cubicBezTo>
                <a:cubicBezTo>
                  <a:pt x="123945" y="941863"/>
                  <a:pt x="89869" y="948254"/>
                  <a:pt x="55362" y="946482"/>
                </a:cubicBezTo>
                <a:cubicBezTo>
                  <a:pt x="56544" y="892668"/>
                  <a:pt x="52244" y="838156"/>
                  <a:pt x="61005" y="784879"/>
                </a:cubicBezTo>
                <a:cubicBezTo>
                  <a:pt x="129052" y="785041"/>
                  <a:pt x="196668" y="776985"/>
                  <a:pt x="264392" y="770862"/>
                </a:cubicBezTo>
                <a:cubicBezTo>
                  <a:pt x="333298" y="763988"/>
                  <a:pt x="402581" y="761464"/>
                  <a:pt x="471111" y="751582"/>
                </a:cubicBezTo>
                <a:cubicBezTo>
                  <a:pt x="528354" y="744492"/>
                  <a:pt x="587155" y="743365"/>
                  <a:pt x="645150" y="734181"/>
                </a:cubicBezTo>
                <a:cubicBezTo>
                  <a:pt x="672831" y="730260"/>
                  <a:pt x="700835" y="730207"/>
                  <a:pt x="728515" y="726501"/>
                </a:cubicBezTo>
                <a:cubicBezTo>
                  <a:pt x="748134" y="723278"/>
                  <a:pt x="767268" y="717747"/>
                  <a:pt x="786833" y="713880"/>
                </a:cubicBezTo>
                <a:cubicBezTo>
                  <a:pt x="803227" y="710604"/>
                  <a:pt x="805430" y="694438"/>
                  <a:pt x="804785" y="680421"/>
                </a:cubicBezTo>
                <a:cubicBezTo>
                  <a:pt x="805753" y="639873"/>
                  <a:pt x="809085" y="599432"/>
                  <a:pt x="813600" y="559098"/>
                </a:cubicBezTo>
                <a:cubicBezTo>
                  <a:pt x="821931" y="459688"/>
                  <a:pt x="841335" y="361781"/>
                  <a:pt x="850633" y="262532"/>
                </a:cubicBezTo>
                <a:cubicBezTo>
                  <a:pt x="858319" y="179986"/>
                  <a:pt x="865253" y="100339"/>
                  <a:pt x="877508" y="18276"/>
                </a:cubicBezTo>
                <a:cubicBezTo>
                  <a:pt x="877830" y="17846"/>
                  <a:pt x="878153" y="17470"/>
                  <a:pt x="878475" y="17041"/>
                </a:cubicBezTo>
                <a:cubicBezTo>
                  <a:pt x="902286" y="12959"/>
                  <a:pt x="928731" y="14517"/>
                  <a:pt x="953294" y="10327"/>
                </a:cubicBezTo>
                <a:cubicBezTo>
                  <a:pt x="982587" y="7535"/>
                  <a:pt x="1011612" y="-2669"/>
                  <a:pt x="1041228" y="660"/>
                </a:cubicBezTo>
                <a:cubicBezTo>
                  <a:pt x="1031123" y="73755"/>
                  <a:pt x="1026554" y="147440"/>
                  <a:pt x="1016933" y="220641"/>
                </a:cubicBezTo>
                <a:cubicBezTo>
                  <a:pt x="999518" y="325959"/>
                  <a:pt x="988930" y="432459"/>
                  <a:pt x="979792" y="538744"/>
                </a:cubicBezTo>
                <a:cubicBezTo>
                  <a:pt x="977696" y="573760"/>
                  <a:pt x="971999" y="608723"/>
                  <a:pt x="964796" y="643149"/>
                </a:cubicBezTo>
                <a:cubicBezTo>
                  <a:pt x="961679" y="670378"/>
                  <a:pt x="954477" y="701420"/>
                  <a:pt x="993176" y="697714"/>
                </a:cubicBezTo>
                <a:cubicBezTo>
                  <a:pt x="1029242" y="700238"/>
                  <a:pt x="1065361" y="700990"/>
                  <a:pt x="1101480" y="702226"/>
                </a:cubicBezTo>
                <a:cubicBezTo>
                  <a:pt x="1123518" y="704159"/>
                  <a:pt x="1149801" y="707274"/>
                  <a:pt x="1172805" y="706791"/>
                </a:cubicBezTo>
                <a:cubicBezTo>
                  <a:pt x="1207850" y="706629"/>
                  <a:pt x="1242733" y="706576"/>
                  <a:pt x="1277562" y="711248"/>
                </a:cubicBezTo>
                <a:cubicBezTo>
                  <a:pt x="1342223" y="717800"/>
                  <a:pt x="1406560" y="725427"/>
                  <a:pt x="1471758" y="722741"/>
                </a:cubicBezTo>
                <a:cubicBezTo>
                  <a:pt x="1497289" y="722526"/>
                  <a:pt x="1522927" y="723117"/>
                  <a:pt x="1548404" y="721345"/>
                </a:cubicBezTo>
                <a:cubicBezTo>
                  <a:pt x="1561143" y="720217"/>
                  <a:pt x="1575171" y="719949"/>
                  <a:pt x="1586136" y="712698"/>
                </a:cubicBezTo>
                <a:cubicBezTo>
                  <a:pt x="1601831" y="702226"/>
                  <a:pt x="1596241" y="680421"/>
                  <a:pt x="1598767" y="664255"/>
                </a:cubicBezTo>
                <a:cubicBezTo>
                  <a:pt x="1603604" y="608078"/>
                  <a:pt x="1611398" y="549216"/>
                  <a:pt x="1617311" y="492664"/>
                </a:cubicBezTo>
                <a:cubicBezTo>
                  <a:pt x="1621879" y="436433"/>
                  <a:pt x="1632360" y="380847"/>
                  <a:pt x="1635639" y="324456"/>
                </a:cubicBezTo>
                <a:cubicBezTo>
                  <a:pt x="1638649" y="269138"/>
                  <a:pt x="1652892" y="218439"/>
                  <a:pt x="1662943" y="163283"/>
                </a:cubicBezTo>
                <a:cubicBezTo>
                  <a:pt x="1671651" y="123755"/>
                  <a:pt x="1670307" y="80790"/>
                  <a:pt x="1689711" y="44431"/>
                </a:cubicBezTo>
                <a:cubicBezTo>
                  <a:pt x="1723895" y="47170"/>
                  <a:pt x="1757757" y="54367"/>
                  <a:pt x="1792210" y="53024"/>
                </a:cubicBezTo>
                <a:cubicBezTo>
                  <a:pt x="1806131" y="53078"/>
                  <a:pt x="1819891" y="48781"/>
                  <a:pt x="1833758" y="50500"/>
                </a:cubicBezTo>
                <a:cubicBezTo>
                  <a:pt x="1833758" y="50553"/>
                  <a:pt x="1833758" y="50553"/>
                  <a:pt x="1833758" y="50553"/>
                </a:cubicBezTo>
                <a:cubicBezTo>
                  <a:pt x="1829136" y="135839"/>
                  <a:pt x="1822578" y="220641"/>
                  <a:pt x="1811398" y="305658"/>
                </a:cubicBezTo>
                <a:cubicBezTo>
                  <a:pt x="1808174" y="361191"/>
                  <a:pt x="1802637" y="417904"/>
                  <a:pt x="1794790" y="473759"/>
                </a:cubicBezTo>
                <a:cubicBezTo>
                  <a:pt x="1789738" y="517530"/>
                  <a:pt x="1786674" y="561569"/>
                  <a:pt x="1778558" y="604963"/>
                </a:cubicBezTo>
                <a:cubicBezTo>
                  <a:pt x="1771033" y="650345"/>
                  <a:pt x="1747652" y="690947"/>
                  <a:pt x="1738192" y="735738"/>
                </a:cubicBezTo>
                <a:cubicBezTo>
                  <a:pt x="1736365" y="747554"/>
                  <a:pt x="1731689" y="760282"/>
                  <a:pt x="1735720" y="772097"/>
                </a:cubicBezTo>
                <a:cubicBezTo>
                  <a:pt x="1747383" y="800293"/>
                  <a:pt x="1834134" y="783053"/>
                  <a:pt x="1861493" y="783376"/>
                </a:cubicBezTo>
                <a:cubicBezTo>
                  <a:pt x="1922390" y="783107"/>
                  <a:pt x="1982052" y="768445"/>
                  <a:pt x="2042305" y="762054"/>
                </a:cubicBezTo>
                <a:cubicBezTo>
                  <a:pt x="2118790" y="754965"/>
                  <a:pt x="2194146" y="747983"/>
                  <a:pt x="2270953" y="741216"/>
                </a:cubicBezTo>
                <a:cubicBezTo>
                  <a:pt x="2302074" y="738961"/>
                  <a:pt x="2332980" y="731979"/>
                  <a:pt x="2364262" y="733214"/>
                </a:cubicBezTo>
                <a:cubicBezTo>
                  <a:pt x="2364531" y="756415"/>
                  <a:pt x="2369744" y="779187"/>
                  <a:pt x="2374904" y="8017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A37A54-6204-4279-A22B-48746FD335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3" name="Picture 2">
            <a:extLst>
              <a:ext uri="{FF2B5EF4-FFF2-40B4-BE49-F238E27FC236}">
                <a16:creationId xmlns:a16="http://schemas.microsoft.com/office/drawing/2014/main" id="{91605EF2-8F1E-47BC-B14F-E6693B356B22}"/>
              </a:ext>
            </a:extLst>
          </p:cNvPr>
          <p:cNvPicPr>
            <a:picLocks noChangeAspect="1"/>
          </p:cNvPicPr>
          <p:nvPr/>
        </p:nvPicPr>
        <p:blipFill rotWithShape="1">
          <a:blip r:embed="rId2"/>
          <a:srcRect l="30817" t="21177" r="30066" b="47353"/>
          <a:stretch/>
        </p:blipFill>
        <p:spPr>
          <a:xfrm>
            <a:off x="-1" y="0"/>
            <a:ext cx="9109541" cy="4580467"/>
          </a:xfrm>
          <a:prstGeom prst="rect">
            <a:avLst/>
          </a:prstGeom>
        </p:spPr>
      </p:pic>
    </p:spTree>
    <p:extLst>
      <p:ext uri="{BB962C8B-B14F-4D97-AF65-F5344CB8AC3E}">
        <p14:creationId xmlns:p14="http://schemas.microsoft.com/office/powerpoint/2010/main" val="21159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998F69-6C05-412C-BEDD-12878F084F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3" name="Picture 2">
            <a:extLst>
              <a:ext uri="{FF2B5EF4-FFF2-40B4-BE49-F238E27FC236}">
                <a16:creationId xmlns:a16="http://schemas.microsoft.com/office/drawing/2014/main" id="{1B829634-B3E1-4353-B111-0C822941BF9A}"/>
              </a:ext>
            </a:extLst>
          </p:cNvPr>
          <p:cNvPicPr>
            <a:picLocks noChangeAspect="1"/>
          </p:cNvPicPr>
          <p:nvPr/>
        </p:nvPicPr>
        <p:blipFill rotWithShape="1">
          <a:blip r:embed="rId2"/>
          <a:srcRect l="30817" t="52534" r="30066" b="9804"/>
          <a:stretch/>
        </p:blipFill>
        <p:spPr>
          <a:xfrm>
            <a:off x="114716" y="0"/>
            <a:ext cx="8547471" cy="5143451"/>
          </a:xfrm>
          <a:prstGeom prst="rect">
            <a:avLst/>
          </a:prstGeom>
        </p:spPr>
      </p:pic>
    </p:spTree>
    <p:extLst>
      <p:ext uri="{BB962C8B-B14F-4D97-AF65-F5344CB8AC3E}">
        <p14:creationId xmlns:p14="http://schemas.microsoft.com/office/powerpoint/2010/main" val="349896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7" name="Google Shape;647;p19"/>
          <p:cNvSpPr/>
          <p:nvPr/>
        </p:nvSpPr>
        <p:spPr>
          <a:xfrm>
            <a:off x="0" y="2191184"/>
            <a:ext cx="2267797" cy="2952300"/>
          </a:xfrm>
          <a:prstGeom prst="rect">
            <a:avLst/>
          </a:prstGeom>
          <a:solidFill>
            <a:schemeClr val="l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cxnSp>
        <p:nvCxnSpPr>
          <p:cNvPr id="649" name="Google Shape;649;p19"/>
          <p:cNvCxnSpPr/>
          <p:nvPr/>
        </p:nvCxnSpPr>
        <p:spPr>
          <a:xfrm>
            <a:off x="2984037" y="1535142"/>
            <a:ext cx="5145900" cy="0"/>
          </a:xfrm>
          <a:prstGeom prst="straightConnector1">
            <a:avLst/>
          </a:prstGeom>
          <a:noFill/>
          <a:ln w="9525" cap="rnd" cmpd="sng">
            <a:solidFill>
              <a:schemeClr val="accent2"/>
            </a:solidFill>
            <a:prstDash val="solid"/>
            <a:round/>
            <a:headEnd type="none" w="sm" len="sm"/>
            <a:tailEnd type="none" w="sm" len="sm"/>
          </a:ln>
        </p:spPr>
      </p:cxnSp>
      <p:sp>
        <p:nvSpPr>
          <p:cNvPr id="651" name="Google Shape;651;p19"/>
          <p:cNvSpPr txBox="1"/>
          <p:nvPr/>
        </p:nvSpPr>
        <p:spPr>
          <a:xfrm>
            <a:off x="111061" y="3113336"/>
            <a:ext cx="2096266" cy="1107996"/>
          </a:xfrm>
          <a:prstGeom prst="rect">
            <a:avLst/>
          </a:prstGeom>
          <a:noFill/>
          <a:ln>
            <a:noFill/>
          </a:ln>
        </p:spPr>
        <p:txBody>
          <a:bodyPr spcFirstLastPara="1" wrap="square" lIns="0" tIns="0" rIns="0" bIns="0" anchor="t" anchorCtr="0">
            <a:spAutoFit/>
          </a:bodyPr>
          <a:lstStyle/>
          <a:p>
            <a:r>
              <a:rPr lang="en-GB" sz="3600" dirty="0">
                <a:solidFill>
                  <a:schemeClr val="bg1"/>
                </a:solidFill>
                <a:latin typeface="Dosis" panose="020B0604020202020204" charset="0"/>
              </a:rPr>
              <a:t>Our PSHE curriculum</a:t>
            </a:r>
          </a:p>
        </p:txBody>
      </p:sp>
      <p:grpSp>
        <p:nvGrpSpPr>
          <p:cNvPr id="654" name="Google Shape;654;p19"/>
          <p:cNvGrpSpPr/>
          <p:nvPr/>
        </p:nvGrpSpPr>
        <p:grpSpPr>
          <a:xfrm>
            <a:off x="2314315" y="31285"/>
            <a:ext cx="6496581" cy="1661181"/>
            <a:chOff x="0" y="-28575"/>
            <a:chExt cx="5104629" cy="4429815"/>
          </a:xfrm>
        </p:grpSpPr>
        <p:sp>
          <p:nvSpPr>
            <p:cNvPr id="655" name="Google Shape;655;p19"/>
            <p:cNvSpPr txBox="1"/>
            <p:nvPr/>
          </p:nvSpPr>
          <p:spPr>
            <a:xfrm>
              <a:off x="8829" y="379628"/>
              <a:ext cx="5095800" cy="4021612"/>
            </a:xfrm>
            <a:prstGeom prst="rect">
              <a:avLst/>
            </a:prstGeom>
            <a:noFill/>
            <a:ln>
              <a:noFill/>
            </a:ln>
          </p:spPr>
          <p:txBody>
            <a:bodyPr spcFirstLastPara="1" wrap="square" lIns="0" tIns="0" rIns="0" bIns="0" anchor="t" anchorCtr="0">
              <a:spAutoFit/>
            </a:bodyPr>
            <a:lstStyle/>
            <a:p>
              <a:pPr marL="457200" indent="-457200">
                <a:buFont typeface="Arial" panose="020B0604020202020204" pitchFamily="34" charset="0"/>
                <a:buChar char="•"/>
              </a:pPr>
              <a:r>
                <a:rPr lang="en-GB" dirty="0">
                  <a:latin typeface="Dosis" panose="020B0604020202020204" charset="0"/>
                </a:rPr>
                <a:t>Know that the internet can also be a negative place where online abuse, trolling, bullying and harassment can take place, which can have a negative impact on mental health.</a:t>
              </a:r>
            </a:p>
            <a:p>
              <a:pPr marL="457200" indent="-457200">
                <a:buFont typeface="Arial" panose="020B0604020202020204" pitchFamily="34" charset="0"/>
                <a:buChar char="•"/>
              </a:pPr>
              <a:r>
                <a:rPr lang="en-GB" dirty="0">
                  <a:latin typeface="Dosis" panose="020B0604020202020204" charset="0"/>
                </a:rPr>
                <a:t>Know that people sometimes behave differently online, including by pretending to be someone they are not.</a:t>
              </a:r>
            </a:p>
            <a:p>
              <a:pPr marL="457200" indent="-457200">
                <a:buFont typeface="Arial" panose="020B0604020202020204" pitchFamily="34" charset="0"/>
                <a:buChar char="•"/>
              </a:pPr>
              <a:r>
                <a:rPr lang="en-GB" dirty="0">
                  <a:latin typeface="Dosis" panose="020B0604020202020204" charset="0"/>
                </a:rPr>
                <a:t>Learn about the importance of using the internet safely</a:t>
              </a:r>
            </a:p>
            <a:p>
              <a:pPr marL="457200" indent="-457200">
                <a:buFont typeface="Arial" panose="020B0604020202020204" pitchFamily="34" charset="0"/>
                <a:buChar char="•"/>
              </a:pPr>
              <a:r>
                <a:rPr lang="en-GB" dirty="0">
                  <a:latin typeface="Dosis" panose="020B0604020202020204" charset="0"/>
                </a:rPr>
                <a:t>Learn what information we should not share online. </a:t>
              </a:r>
            </a:p>
          </p:txBody>
        </p:sp>
        <p:sp>
          <p:nvSpPr>
            <p:cNvPr id="656" name="Google Shape;656;p19"/>
            <p:cNvSpPr txBox="1"/>
            <p:nvPr/>
          </p:nvSpPr>
          <p:spPr>
            <a:xfrm>
              <a:off x="0" y="-28575"/>
              <a:ext cx="50958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200" b="1" dirty="0">
                  <a:solidFill>
                    <a:schemeClr val="lt2"/>
                  </a:solidFill>
                  <a:latin typeface="Dosis"/>
                  <a:ea typeface="Dosis"/>
                  <a:cs typeface="Dosis"/>
                  <a:sym typeface="Dosis"/>
                </a:rPr>
                <a:t>Year 1</a:t>
              </a:r>
              <a:endParaRPr sz="1200" dirty="0">
                <a:solidFill>
                  <a:schemeClr val="lt2"/>
                </a:solidFill>
                <a:latin typeface="Dosis"/>
                <a:ea typeface="Dosis"/>
                <a:cs typeface="Dosis"/>
                <a:sym typeface="Dosis"/>
              </a:endParaRPr>
            </a:p>
          </p:txBody>
        </p:sp>
      </p:grpSp>
      <p:cxnSp>
        <p:nvCxnSpPr>
          <p:cNvPr id="672" name="Google Shape;672;p19"/>
          <p:cNvCxnSpPr/>
          <p:nvPr/>
        </p:nvCxnSpPr>
        <p:spPr>
          <a:xfrm>
            <a:off x="2995274" y="3329127"/>
            <a:ext cx="5145900" cy="0"/>
          </a:xfrm>
          <a:prstGeom prst="straightConnector1">
            <a:avLst/>
          </a:prstGeom>
          <a:noFill/>
          <a:ln w="9525" cap="rnd" cmpd="sng">
            <a:solidFill>
              <a:schemeClr val="accent2"/>
            </a:solidFill>
            <a:prstDash val="solid"/>
            <a:round/>
            <a:headEnd type="none" w="sm" len="sm"/>
            <a:tailEnd type="none" w="sm" len="sm"/>
          </a:ln>
        </p:spPr>
      </p:cxnSp>
      <p:sp>
        <p:nvSpPr>
          <p:cNvPr id="682" name="Google Shape;682;p19"/>
          <p:cNvSpPr/>
          <p:nvPr/>
        </p:nvSpPr>
        <p:spPr>
          <a:xfrm>
            <a:off x="1333858" y="1873808"/>
            <a:ext cx="980457" cy="828345"/>
          </a:xfrm>
          <a:custGeom>
            <a:avLst/>
            <a:gdLst/>
            <a:ahLst/>
            <a:cxnLst/>
            <a:rect l="l" t="t" r="r" b="b"/>
            <a:pathLst>
              <a:path w="1960914" h="1656690" extrusionOk="0">
                <a:moveTo>
                  <a:pt x="1951947" y="789849"/>
                </a:moveTo>
                <a:cubicBezTo>
                  <a:pt x="1951085" y="707386"/>
                  <a:pt x="1953006" y="624845"/>
                  <a:pt x="1949791" y="542460"/>
                </a:cubicBezTo>
                <a:cubicBezTo>
                  <a:pt x="1948261" y="461055"/>
                  <a:pt x="1948535" y="379611"/>
                  <a:pt x="1948065" y="298206"/>
                </a:cubicBezTo>
                <a:cubicBezTo>
                  <a:pt x="1948849" y="254858"/>
                  <a:pt x="1948496" y="211314"/>
                  <a:pt x="1936613" y="169260"/>
                </a:cubicBezTo>
                <a:cubicBezTo>
                  <a:pt x="1918768" y="85072"/>
                  <a:pt x="1868608" y="63908"/>
                  <a:pt x="1791857" y="46467"/>
                </a:cubicBezTo>
                <a:cubicBezTo>
                  <a:pt x="1718047" y="33925"/>
                  <a:pt x="1642943" y="33102"/>
                  <a:pt x="1568271" y="31103"/>
                </a:cubicBezTo>
                <a:cubicBezTo>
                  <a:pt x="1490578" y="28320"/>
                  <a:pt x="1412807" y="28869"/>
                  <a:pt x="1335076" y="28595"/>
                </a:cubicBezTo>
                <a:cubicBezTo>
                  <a:pt x="1239382" y="24479"/>
                  <a:pt x="1143649" y="24518"/>
                  <a:pt x="1047877" y="24558"/>
                </a:cubicBezTo>
                <a:cubicBezTo>
                  <a:pt x="1026542" y="24597"/>
                  <a:pt x="1005246" y="24597"/>
                  <a:pt x="983911" y="24558"/>
                </a:cubicBezTo>
                <a:cubicBezTo>
                  <a:pt x="926534" y="24127"/>
                  <a:pt x="869393" y="19345"/>
                  <a:pt x="812016" y="18169"/>
                </a:cubicBezTo>
                <a:cubicBezTo>
                  <a:pt x="762914" y="16366"/>
                  <a:pt x="713812" y="16484"/>
                  <a:pt x="664710" y="16641"/>
                </a:cubicBezTo>
                <a:cubicBezTo>
                  <a:pt x="636159" y="16719"/>
                  <a:pt x="607568" y="16797"/>
                  <a:pt x="579017" y="16523"/>
                </a:cubicBezTo>
                <a:cubicBezTo>
                  <a:pt x="530268" y="15935"/>
                  <a:pt x="481951" y="9429"/>
                  <a:pt x="433437" y="5392"/>
                </a:cubicBezTo>
                <a:cubicBezTo>
                  <a:pt x="369354" y="3903"/>
                  <a:pt x="305153" y="3824"/>
                  <a:pt x="240991" y="2453"/>
                </a:cubicBezTo>
                <a:cubicBezTo>
                  <a:pt x="203694" y="2100"/>
                  <a:pt x="166475" y="-644"/>
                  <a:pt x="129139" y="140"/>
                </a:cubicBezTo>
                <a:cubicBezTo>
                  <a:pt x="125688" y="258"/>
                  <a:pt x="122197" y="219"/>
                  <a:pt x="118746" y="219"/>
                </a:cubicBezTo>
                <a:cubicBezTo>
                  <a:pt x="114079" y="179"/>
                  <a:pt x="109412" y="140"/>
                  <a:pt x="104745" y="493"/>
                </a:cubicBezTo>
                <a:cubicBezTo>
                  <a:pt x="96313" y="1943"/>
                  <a:pt x="88547" y="6529"/>
                  <a:pt x="82194" y="12055"/>
                </a:cubicBezTo>
                <a:cubicBezTo>
                  <a:pt x="52545" y="27536"/>
                  <a:pt x="32778" y="49720"/>
                  <a:pt x="27405" y="83269"/>
                </a:cubicBezTo>
                <a:cubicBezTo>
                  <a:pt x="19758" y="117956"/>
                  <a:pt x="15561" y="153269"/>
                  <a:pt x="11836" y="188582"/>
                </a:cubicBezTo>
                <a:cubicBezTo>
                  <a:pt x="3835" y="289819"/>
                  <a:pt x="2698" y="391604"/>
                  <a:pt x="1521" y="493115"/>
                </a:cubicBezTo>
                <a:cubicBezTo>
                  <a:pt x="266" y="617751"/>
                  <a:pt x="188" y="742347"/>
                  <a:pt x="148" y="866982"/>
                </a:cubicBezTo>
                <a:cubicBezTo>
                  <a:pt x="-675" y="947720"/>
                  <a:pt x="1756" y="1028694"/>
                  <a:pt x="11796" y="1108884"/>
                </a:cubicBezTo>
                <a:cubicBezTo>
                  <a:pt x="15640" y="1142747"/>
                  <a:pt x="27562" y="1177198"/>
                  <a:pt x="52623" y="1201263"/>
                </a:cubicBezTo>
                <a:cubicBezTo>
                  <a:pt x="85998" y="1229090"/>
                  <a:pt x="125844" y="1249471"/>
                  <a:pt x="168789" y="1257349"/>
                </a:cubicBezTo>
                <a:cubicBezTo>
                  <a:pt x="245697" y="1277455"/>
                  <a:pt x="325076" y="1283216"/>
                  <a:pt x="404180" y="1287488"/>
                </a:cubicBezTo>
                <a:cubicBezTo>
                  <a:pt x="469479" y="1292701"/>
                  <a:pt x="536073" y="1299482"/>
                  <a:pt x="601764" y="1303009"/>
                </a:cubicBezTo>
                <a:cubicBezTo>
                  <a:pt x="643610" y="1305321"/>
                  <a:pt x="685574" y="1302891"/>
                  <a:pt x="727421" y="1305478"/>
                </a:cubicBezTo>
                <a:cubicBezTo>
                  <a:pt x="749305" y="1340595"/>
                  <a:pt x="769620" y="1376732"/>
                  <a:pt x="792877" y="1411065"/>
                </a:cubicBezTo>
                <a:cubicBezTo>
                  <a:pt x="820487" y="1458137"/>
                  <a:pt x="850764" y="1503444"/>
                  <a:pt x="881197" y="1548713"/>
                </a:cubicBezTo>
                <a:cubicBezTo>
                  <a:pt x="900336" y="1577520"/>
                  <a:pt x="916847" y="1608012"/>
                  <a:pt x="937633" y="1635722"/>
                </a:cubicBezTo>
                <a:cubicBezTo>
                  <a:pt x="944104" y="1642973"/>
                  <a:pt x="948065" y="1654731"/>
                  <a:pt x="958537" y="1656691"/>
                </a:cubicBezTo>
                <a:cubicBezTo>
                  <a:pt x="958811" y="1656691"/>
                  <a:pt x="959086" y="1656691"/>
                  <a:pt x="959360" y="1656691"/>
                </a:cubicBezTo>
                <a:cubicBezTo>
                  <a:pt x="981441" y="1656691"/>
                  <a:pt x="1000422" y="1619300"/>
                  <a:pt x="1013090" y="1603505"/>
                </a:cubicBezTo>
                <a:cubicBezTo>
                  <a:pt x="1038465" y="1565252"/>
                  <a:pt x="1062937" y="1526216"/>
                  <a:pt x="1083527" y="1485141"/>
                </a:cubicBezTo>
                <a:cubicBezTo>
                  <a:pt x="1102195" y="1443988"/>
                  <a:pt x="1127844" y="1406519"/>
                  <a:pt x="1146591" y="1365405"/>
                </a:cubicBezTo>
                <a:cubicBezTo>
                  <a:pt x="1216518" y="1352040"/>
                  <a:pt x="1288759" y="1353843"/>
                  <a:pt x="1359980" y="1351805"/>
                </a:cubicBezTo>
                <a:cubicBezTo>
                  <a:pt x="1398650" y="1349257"/>
                  <a:pt x="1437437" y="1349375"/>
                  <a:pt x="1476146" y="1350551"/>
                </a:cubicBezTo>
                <a:cubicBezTo>
                  <a:pt x="1525405" y="1351335"/>
                  <a:pt x="1572977" y="1350002"/>
                  <a:pt x="1622392" y="1354431"/>
                </a:cubicBezTo>
                <a:cubicBezTo>
                  <a:pt x="1692320" y="1357096"/>
                  <a:pt x="1763423" y="1367404"/>
                  <a:pt x="1832095" y="1349022"/>
                </a:cubicBezTo>
                <a:cubicBezTo>
                  <a:pt x="1866372" y="1344280"/>
                  <a:pt x="1896061" y="1321900"/>
                  <a:pt x="1911984" y="1291486"/>
                </a:cubicBezTo>
                <a:cubicBezTo>
                  <a:pt x="1943241" y="1243748"/>
                  <a:pt x="1959478" y="1188407"/>
                  <a:pt x="1960419" y="1131538"/>
                </a:cubicBezTo>
                <a:cubicBezTo>
                  <a:pt x="1962968" y="1017563"/>
                  <a:pt x="1955007" y="903667"/>
                  <a:pt x="1951947" y="789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683" name="Google Shape;683;p19"/>
          <p:cNvGrpSpPr/>
          <p:nvPr/>
        </p:nvGrpSpPr>
        <p:grpSpPr>
          <a:xfrm>
            <a:off x="1333858" y="1873808"/>
            <a:ext cx="980457" cy="828345"/>
            <a:chOff x="4569411" y="3288189"/>
            <a:chExt cx="1960914" cy="1656690"/>
          </a:xfrm>
        </p:grpSpPr>
        <p:grpSp>
          <p:nvGrpSpPr>
            <p:cNvPr id="684" name="Google Shape;684;p19"/>
            <p:cNvGrpSpPr/>
            <p:nvPr/>
          </p:nvGrpSpPr>
          <p:grpSpPr>
            <a:xfrm>
              <a:off x="4569411" y="3288189"/>
              <a:ext cx="1960914" cy="1656690"/>
              <a:chOff x="4569411" y="3288189"/>
              <a:chExt cx="1960914" cy="1656690"/>
            </a:xfrm>
          </p:grpSpPr>
          <p:sp>
            <p:nvSpPr>
              <p:cNvPr id="685" name="Google Shape;685;p19"/>
              <p:cNvSpPr/>
              <p:nvPr/>
            </p:nvSpPr>
            <p:spPr>
              <a:xfrm>
                <a:off x="4569411" y="3288189"/>
                <a:ext cx="1960914" cy="1656690"/>
              </a:xfrm>
              <a:custGeom>
                <a:avLst/>
                <a:gdLst/>
                <a:ahLst/>
                <a:cxnLst/>
                <a:rect l="l" t="t" r="r" b="b"/>
                <a:pathLst>
                  <a:path w="1960914" h="1656690" extrusionOk="0">
                    <a:moveTo>
                      <a:pt x="1951947" y="789849"/>
                    </a:moveTo>
                    <a:cubicBezTo>
                      <a:pt x="1951085" y="707386"/>
                      <a:pt x="1953006" y="624845"/>
                      <a:pt x="1949791" y="542460"/>
                    </a:cubicBezTo>
                    <a:cubicBezTo>
                      <a:pt x="1948261" y="461055"/>
                      <a:pt x="1948535" y="379611"/>
                      <a:pt x="1948065" y="298206"/>
                    </a:cubicBezTo>
                    <a:cubicBezTo>
                      <a:pt x="1948849" y="254858"/>
                      <a:pt x="1948496" y="211314"/>
                      <a:pt x="1936613" y="169260"/>
                    </a:cubicBezTo>
                    <a:cubicBezTo>
                      <a:pt x="1918768" y="85072"/>
                      <a:pt x="1868608" y="63908"/>
                      <a:pt x="1791857" y="46467"/>
                    </a:cubicBezTo>
                    <a:cubicBezTo>
                      <a:pt x="1718047" y="33925"/>
                      <a:pt x="1642943" y="33102"/>
                      <a:pt x="1568271" y="31103"/>
                    </a:cubicBezTo>
                    <a:cubicBezTo>
                      <a:pt x="1490578" y="28320"/>
                      <a:pt x="1412807" y="28869"/>
                      <a:pt x="1335076" y="28595"/>
                    </a:cubicBezTo>
                    <a:cubicBezTo>
                      <a:pt x="1239382" y="24479"/>
                      <a:pt x="1143649" y="24518"/>
                      <a:pt x="1047877" y="24558"/>
                    </a:cubicBezTo>
                    <a:cubicBezTo>
                      <a:pt x="1026542" y="24597"/>
                      <a:pt x="1005246" y="24597"/>
                      <a:pt x="983911" y="24558"/>
                    </a:cubicBezTo>
                    <a:cubicBezTo>
                      <a:pt x="926534" y="24127"/>
                      <a:pt x="869393" y="19345"/>
                      <a:pt x="812016" y="18169"/>
                    </a:cubicBezTo>
                    <a:cubicBezTo>
                      <a:pt x="762914" y="16366"/>
                      <a:pt x="713812" y="16484"/>
                      <a:pt x="664710" y="16641"/>
                    </a:cubicBezTo>
                    <a:cubicBezTo>
                      <a:pt x="636159" y="16719"/>
                      <a:pt x="607568" y="16797"/>
                      <a:pt x="579017" y="16523"/>
                    </a:cubicBezTo>
                    <a:cubicBezTo>
                      <a:pt x="530268" y="15935"/>
                      <a:pt x="481951" y="9429"/>
                      <a:pt x="433437" y="5392"/>
                    </a:cubicBezTo>
                    <a:cubicBezTo>
                      <a:pt x="369354" y="3903"/>
                      <a:pt x="305153" y="3824"/>
                      <a:pt x="240991" y="2453"/>
                    </a:cubicBezTo>
                    <a:cubicBezTo>
                      <a:pt x="203694" y="2100"/>
                      <a:pt x="166475" y="-644"/>
                      <a:pt x="129139" y="140"/>
                    </a:cubicBezTo>
                    <a:cubicBezTo>
                      <a:pt x="125688" y="258"/>
                      <a:pt x="122197" y="219"/>
                      <a:pt x="118746" y="219"/>
                    </a:cubicBezTo>
                    <a:cubicBezTo>
                      <a:pt x="114079" y="179"/>
                      <a:pt x="109412" y="140"/>
                      <a:pt x="104745" y="493"/>
                    </a:cubicBezTo>
                    <a:cubicBezTo>
                      <a:pt x="96313" y="1943"/>
                      <a:pt x="88547" y="6529"/>
                      <a:pt x="82194" y="12055"/>
                    </a:cubicBezTo>
                    <a:cubicBezTo>
                      <a:pt x="52545" y="27536"/>
                      <a:pt x="32778" y="49720"/>
                      <a:pt x="27405" y="83269"/>
                    </a:cubicBezTo>
                    <a:cubicBezTo>
                      <a:pt x="19758" y="117956"/>
                      <a:pt x="15561" y="153269"/>
                      <a:pt x="11836" y="188582"/>
                    </a:cubicBezTo>
                    <a:cubicBezTo>
                      <a:pt x="3835" y="289819"/>
                      <a:pt x="2698" y="391604"/>
                      <a:pt x="1521" y="493115"/>
                    </a:cubicBezTo>
                    <a:cubicBezTo>
                      <a:pt x="266" y="617751"/>
                      <a:pt x="188" y="742347"/>
                      <a:pt x="148" y="866982"/>
                    </a:cubicBezTo>
                    <a:cubicBezTo>
                      <a:pt x="-675" y="947720"/>
                      <a:pt x="1756" y="1028694"/>
                      <a:pt x="11796" y="1108884"/>
                    </a:cubicBezTo>
                    <a:cubicBezTo>
                      <a:pt x="15640" y="1142747"/>
                      <a:pt x="27562" y="1177198"/>
                      <a:pt x="52623" y="1201263"/>
                    </a:cubicBezTo>
                    <a:cubicBezTo>
                      <a:pt x="85998" y="1229090"/>
                      <a:pt x="125844" y="1249471"/>
                      <a:pt x="168789" y="1257349"/>
                    </a:cubicBezTo>
                    <a:cubicBezTo>
                      <a:pt x="245697" y="1277455"/>
                      <a:pt x="325076" y="1283216"/>
                      <a:pt x="404180" y="1287488"/>
                    </a:cubicBezTo>
                    <a:cubicBezTo>
                      <a:pt x="469479" y="1292701"/>
                      <a:pt x="536073" y="1299482"/>
                      <a:pt x="601764" y="1303009"/>
                    </a:cubicBezTo>
                    <a:cubicBezTo>
                      <a:pt x="643610" y="1305321"/>
                      <a:pt x="685574" y="1302891"/>
                      <a:pt x="727421" y="1305478"/>
                    </a:cubicBezTo>
                    <a:cubicBezTo>
                      <a:pt x="749305" y="1340595"/>
                      <a:pt x="769620" y="1376732"/>
                      <a:pt x="792877" y="1411065"/>
                    </a:cubicBezTo>
                    <a:cubicBezTo>
                      <a:pt x="820487" y="1458137"/>
                      <a:pt x="850764" y="1503444"/>
                      <a:pt x="881197" y="1548713"/>
                    </a:cubicBezTo>
                    <a:cubicBezTo>
                      <a:pt x="900336" y="1577520"/>
                      <a:pt x="916847" y="1608012"/>
                      <a:pt x="937633" y="1635722"/>
                    </a:cubicBezTo>
                    <a:cubicBezTo>
                      <a:pt x="944104" y="1642973"/>
                      <a:pt x="948065" y="1654731"/>
                      <a:pt x="958537" y="1656691"/>
                    </a:cubicBezTo>
                    <a:cubicBezTo>
                      <a:pt x="958811" y="1656691"/>
                      <a:pt x="959086" y="1656691"/>
                      <a:pt x="959360" y="1656691"/>
                    </a:cubicBezTo>
                    <a:cubicBezTo>
                      <a:pt x="981441" y="1656691"/>
                      <a:pt x="1000422" y="1619300"/>
                      <a:pt x="1013090" y="1603505"/>
                    </a:cubicBezTo>
                    <a:cubicBezTo>
                      <a:pt x="1038465" y="1565252"/>
                      <a:pt x="1062937" y="1526216"/>
                      <a:pt x="1083527" y="1485141"/>
                    </a:cubicBezTo>
                    <a:cubicBezTo>
                      <a:pt x="1102195" y="1443988"/>
                      <a:pt x="1127844" y="1406519"/>
                      <a:pt x="1146591" y="1365405"/>
                    </a:cubicBezTo>
                    <a:cubicBezTo>
                      <a:pt x="1216518" y="1352040"/>
                      <a:pt x="1288759" y="1353843"/>
                      <a:pt x="1359980" y="1351805"/>
                    </a:cubicBezTo>
                    <a:cubicBezTo>
                      <a:pt x="1398650" y="1349257"/>
                      <a:pt x="1437437" y="1349375"/>
                      <a:pt x="1476146" y="1350551"/>
                    </a:cubicBezTo>
                    <a:cubicBezTo>
                      <a:pt x="1525405" y="1351335"/>
                      <a:pt x="1572977" y="1350002"/>
                      <a:pt x="1622392" y="1354431"/>
                    </a:cubicBezTo>
                    <a:cubicBezTo>
                      <a:pt x="1692320" y="1357096"/>
                      <a:pt x="1763423" y="1367404"/>
                      <a:pt x="1832095" y="1349022"/>
                    </a:cubicBezTo>
                    <a:cubicBezTo>
                      <a:pt x="1866372" y="1344280"/>
                      <a:pt x="1896061" y="1321900"/>
                      <a:pt x="1911984" y="1291486"/>
                    </a:cubicBezTo>
                    <a:cubicBezTo>
                      <a:pt x="1943241" y="1243748"/>
                      <a:pt x="1959478" y="1188407"/>
                      <a:pt x="1960419" y="1131538"/>
                    </a:cubicBezTo>
                    <a:cubicBezTo>
                      <a:pt x="1962968" y="1017563"/>
                      <a:pt x="1955007" y="903667"/>
                      <a:pt x="1951947" y="789849"/>
                    </a:cubicBezTo>
                    <a:close/>
                    <a:moveTo>
                      <a:pt x="1937907" y="1132478"/>
                    </a:moveTo>
                    <a:cubicBezTo>
                      <a:pt x="1936731" y="1192523"/>
                      <a:pt x="1918533" y="1241985"/>
                      <a:pt x="1885472" y="1291878"/>
                    </a:cubicBezTo>
                    <a:cubicBezTo>
                      <a:pt x="1877432" y="1302852"/>
                      <a:pt x="1866725" y="1312023"/>
                      <a:pt x="1854920" y="1318765"/>
                    </a:cubicBezTo>
                    <a:cubicBezTo>
                      <a:pt x="1842606" y="1324722"/>
                      <a:pt x="1828918" y="1326525"/>
                      <a:pt x="1815702" y="1329543"/>
                    </a:cubicBezTo>
                    <a:cubicBezTo>
                      <a:pt x="1773502" y="1340164"/>
                      <a:pt x="1729773" y="1337146"/>
                      <a:pt x="1686711" y="1335814"/>
                    </a:cubicBezTo>
                    <a:cubicBezTo>
                      <a:pt x="1621608" y="1330719"/>
                      <a:pt x="1556230" y="1327662"/>
                      <a:pt x="1490578" y="1328367"/>
                    </a:cubicBezTo>
                    <a:cubicBezTo>
                      <a:pt x="1448065" y="1327270"/>
                      <a:pt x="1405434" y="1326211"/>
                      <a:pt x="1363000" y="1329190"/>
                    </a:cubicBezTo>
                    <a:cubicBezTo>
                      <a:pt x="1304525" y="1330679"/>
                      <a:pt x="1246324" y="1330562"/>
                      <a:pt x="1187966" y="1336559"/>
                    </a:cubicBezTo>
                    <a:cubicBezTo>
                      <a:pt x="1173573" y="1337813"/>
                      <a:pt x="1159258" y="1340047"/>
                      <a:pt x="1145100" y="1342869"/>
                    </a:cubicBezTo>
                    <a:cubicBezTo>
                      <a:pt x="1139845" y="1343888"/>
                      <a:pt x="1134158" y="1344672"/>
                      <a:pt x="1130197" y="1348669"/>
                    </a:cubicBezTo>
                    <a:cubicBezTo>
                      <a:pt x="1126746" y="1352471"/>
                      <a:pt x="1126001" y="1357684"/>
                      <a:pt x="1123452" y="1362113"/>
                    </a:cubicBezTo>
                    <a:cubicBezTo>
                      <a:pt x="1108666" y="1392409"/>
                      <a:pt x="1090900" y="1421726"/>
                      <a:pt x="1074820" y="1451434"/>
                    </a:cubicBezTo>
                    <a:cubicBezTo>
                      <a:pt x="1061290" y="1480320"/>
                      <a:pt x="1046622" y="1508618"/>
                      <a:pt x="1029562" y="1535700"/>
                    </a:cubicBezTo>
                    <a:cubicBezTo>
                      <a:pt x="1008737" y="1568584"/>
                      <a:pt x="989637" y="1603427"/>
                      <a:pt x="962694" y="1631803"/>
                    </a:cubicBezTo>
                    <a:cubicBezTo>
                      <a:pt x="962616" y="1631724"/>
                      <a:pt x="962576" y="1631607"/>
                      <a:pt x="962459" y="1631528"/>
                    </a:cubicBezTo>
                    <a:cubicBezTo>
                      <a:pt x="960145" y="1628354"/>
                      <a:pt x="957792" y="1625179"/>
                      <a:pt x="955439" y="1622004"/>
                    </a:cubicBezTo>
                    <a:cubicBezTo>
                      <a:pt x="920063" y="1571327"/>
                      <a:pt x="889551" y="1517280"/>
                      <a:pt x="853313" y="1467112"/>
                    </a:cubicBezTo>
                    <a:cubicBezTo>
                      <a:pt x="828056" y="1425293"/>
                      <a:pt x="802054" y="1383473"/>
                      <a:pt x="775542" y="1342359"/>
                    </a:cubicBezTo>
                    <a:cubicBezTo>
                      <a:pt x="765032" y="1325036"/>
                      <a:pt x="756050" y="1306732"/>
                      <a:pt x="744050" y="1290389"/>
                    </a:cubicBezTo>
                    <a:cubicBezTo>
                      <a:pt x="737971" y="1283099"/>
                      <a:pt x="728872" y="1282432"/>
                      <a:pt x="719695" y="1282432"/>
                    </a:cubicBezTo>
                    <a:cubicBezTo>
                      <a:pt x="718636" y="1282432"/>
                      <a:pt x="717577" y="1282432"/>
                      <a:pt x="716518" y="1282432"/>
                    </a:cubicBezTo>
                    <a:cubicBezTo>
                      <a:pt x="712635" y="1282472"/>
                      <a:pt x="708831" y="1282472"/>
                      <a:pt x="705262" y="1282080"/>
                    </a:cubicBezTo>
                    <a:cubicBezTo>
                      <a:pt x="686437" y="1281688"/>
                      <a:pt x="667651" y="1281844"/>
                      <a:pt x="648826" y="1281766"/>
                    </a:cubicBezTo>
                    <a:cubicBezTo>
                      <a:pt x="610196" y="1281805"/>
                      <a:pt x="572507" y="1278748"/>
                      <a:pt x="533484" y="1276044"/>
                    </a:cubicBezTo>
                    <a:cubicBezTo>
                      <a:pt x="494540" y="1272869"/>
                      <a:pt x="455674" y="1269303"/>
                      <a:pt x="416730" y="1266010"/>
                    </a:cubicBezTo>
                    <a:cubicBezTo>
                      <a:pt x="352019" y="1261385"/>
                      <a:pt x="286720" y="1259347"/>
                      <a:pt x="222872" y="1246414"/>
                    </a:cubicBezTo>
                    <a:cubicBezTo>
                      <a:pt x="182594" y="1236968"/>
                      <a:pt x="136708" y="1231834"/>
                      <a:pt x="101333" y="1207691"/>
                    </a:cubicBezTo>
                    <a:cubicBezTo>
                      <a:pt x="81920" y="1196716"/>
                      <a:pt x="62349" y="1184292"/>
                      <a:pt x="51800" y="1163911"/>
                    </a:cubicBezTo>
                    <a:cubicBezTo>
                      <a:pt x="28935" y="1122993"/>
                      <a:pt x="31563" y="1073649"/>
                      <a:pt x="26700" y="1028302"/>
                    </a:cubicBezTo>
                    <a:cubicBezTo>
                      <a:pt x="21562" y="963202"/>
                      <a:pt x="22464" y="896063"/>
                      <a:pt x="22542" y="830571"/>
                    </a:cubicBezTo>
                    <a:cubicBezTo>
                      <a:pt x="23131" y="665292"/>
                      <a:pt x="21719" y="499896"/>
                      <a:pt x="26582" y="334695"/>
                    </a:cubicBezTo>
                    <a:cubicBezTo>
                      <a:pt x="28033" y="261600"/>
                      <a:pt x="30543" y="188504"/>
                      <a:pt x="41524" y="116153"/>
                    </a:cubicBezTo>
                    <a:cubicBezTo>
                      <a:pt x="46387" y="86248"/>
                      <a:pt x="48819" y="51719"/>
                      <a:pt x="75958" y="33023"/>
                    </a:cubicBezTo>
                    <a:cubicBezTo>
                      <a:pt x="81998" y="33494"/>
                      <a:pt x="86077" y="27223"/>
                      <a:pt x="91842" y="25969"/>
                    </a:cubicBezTo>
                    <a:cubicBezTo>
                      <a:pt x="100235" y="22363"/>
                      <a:pt x="108235" y="22598"/>
                      <a:pt x="117452" y="22794"/>
                    </a:cubicBezTo>
                    <a:cubicBezTo>
                      <a:pt x="158867" y="21697"/>
                      <a:pt x="200282" y="24479"/>
                      <a:pt x="241697" y="25028"/>
                    </a:cubicBezTo>
                    <a:cubicBezTo>
                      <a:pt x="305623" y="26517"/>
                      <a:pt x="369589" y="26361"/>
                      <a:pt x="433476" y="27928"/>
                    </a:cubicBezTo>
                    <a:cubicBezTo>
                      <a:pt x="468303" y="30476"/>
                      <a:pt x="503090" y="35845"/>
                      <a:pt x="538033" y="37335"/>
                    </a:cubicBezTo>
                    <a:cubicBezTo>
                      <a:pt x="584233" y="39765"/>
                      <a:pt x="630472" y="39490"/>
                      <a:pt x="676711" y="39255"/>
                    </a:cubicBezTo>
                    <a:cubicBezTo>
                      <a:pt x="707027" y="39098"/>
                      <a:pt x="737382" y="38942"/>
                      <a:pt x="767698" y="39530"/>
                    </a:cubicBezTo>
                    <a:cubicBezTo>
                      <a:pt x="845312" y="40470"/>
                      <a:pt x="922730" y="46976"/>
                      <a:pt x="1000344" y="47212"/>
                    </a:cubicBezTo>
                    <a:cubicBezTo>
                      <a:pt x="1030150" y="47368"/>
                      <a:pt x="1060035" y="47290"/>
                      <a:pt x="1089841" y="47172"/>
                    </a:cubicBezTo>
                    <a:cubicBezTo>
                      <a:pt x="1148277" y="46976"/>
                      <a:pt x="1206713" y="46780"/>
                      <a:pt x="1265110" y="48779"/>
                    </a:cubicBezTo>
                    <a:cubicBezTo>
                      <a:pt x="1341978" y="52816"/>
                      <a:pt x="1418965" y="50269"/>
                      <a:pt x="1495873" y="52150"/>
                    </a:cubicBezTo>
                    <a:cubicBezTo>
                      <a:pt x="1562152" y="53091"/>
                      <a:pt x="1628511" y="54345"/>
                      <a:pt x="1694673" y="58186"/>
                    </a:cubicBezTo>
                    <a:cubicBezTo>
                      <a:pt x="1749069" y="62183"/>
                      <a:pt x="1805505" y="67200"/>
                      <a:pt x="1855901" y="90285"/>
                    </a:cubicBezTo>
                    <a:cubicBezTo>
                      <a:pt x="1890609" y="105179"/>
                      <a:pt x="1907826" y="140805"/>
                      <a:pt x="1915121" y="176001"/>
                    </a:cubicBezTo>
                    <a:cubicBezTo>
                      <a:pt x="1931044" y="233106"/>
                      <a:pt x="1924141" y="293072"/>
                      <a:pt x="1925828" y="351705"/>
                    </a:cubicBezTo>
                    <a:cubicBezTo>
                      <a:pt x="1926338" y="415865"/>
                      <a:pt x="1925906" y="479986"/>
                      <a:pt x="1927357" y="544106"/>
                    </a:cubicBezTo>
                    <a:cubicBezTo>
                      <a:pt x="1930652" y="626883"/>
                      <a:pt x="1928534" y="709816"/>
                      <a:pt x="1929514" y="792632"/>
                    </a:cubicBezTo>
                    <a:cubicBezTo>
                      <a:pt x="1932691" y="905862"/>
                      <a:pt x="1940535" y="1019170"/>
                      <a:pt x="1937907" y="113247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6" name="Google Shape;686;p19"/>
              <p:cNvSpPr/>
              <p:nvPr/>
            </p:nvSpPr>
            <p:spPr>
              <a:xfrm>
                <a:off x="4890199" y="3457861"/>
                <a:ext cx="1301271" cy="953399"/>
              </a:xfrm>
              <a:custGeom>
                <a:avLst/>
                <a:gdLst/>
                <a:ahLst/>
                <a:cxnLst/>
                <a:rect l="l" t="t" r="r" b="b"/>
                <a:pathLst>
                  <a:path w="1301271" h="953399" extrusionOk="0">
                    <a:moveTo>
                      <a:pt x="1179321" y="326893"/>
                    </a:moveTo>
                    <a:cubicBezTo>
                      <a:pt x="1124258" y="324815"/>
                      <a:pt x="1069195" y="322699"/>
                      <a:pt x="1014053" y="322072"/>
                    </a:cubicBezTo>
                    <a:cubicBezTo>
                      <a:pt x="971658" y="318349"/>
                      <a:pt x="873336" y="326344"/>
                      <a:pt x="838118" y="300594"/>
                    </a:cubicBezTo>
                    <a:cubicBezTo>
                      <a:pt x="854629" y="238276"/>
                      <a:pt x="892161" y="183758"/>
                      <a:pt x="912947" y="122734"/>
                    </a:cubicBezTo>
                    <a:cubicBezTo>
                      <a:pt x="924203" y="90282"/>
                      <a:pt x="940243" y="-8917"/>
                      <a:pt x="882160" y="646"/>
                    </a:cubicBezTo>
                    <a:cubicBezTo>
                      <a:pt x="870630" y="1313"/>
                      <a:pt x="858825" y="999"/>
                      <a:pt x="847020" y="686"/>
                    </a:cubicBezTo>
                    <a:cubicBezTo>
                      <a:pt x="819410" y="-20"/>
                      <a:pt x="791565" y="-725"/>
                      <a:pt x="766465" y="10876"/>
                    </a:cubicBezTo>
                    <a:cubicBezTo>
                      <a:pt x="759563" y="14560"/>
                      <a:pt x="754268" y="20870"/>
                      <a:pt x="752386" y="28513"/>
                    </a:cubicBezTo>
                    <a:cubicBezTo>
                      <a:pt x="746934" y="42819"/>
                      <a:pt x="740581" y="56693"/>
                      <a:pt x="734894" y="70881"/>
                    </a:cubicBezTo>
                    <a:cubicBezTo>
                      <a:pt x="716383" y="118971"/>
                      <a:pt x="699911" y="168042"/>
                      <a:pt x="669242" y="210253"/>
                    </a:cubicBezTo>
                    <a:cubicBezTo>
                      <a:pt x="636690" y="255090"/>
                      <a:pt x="604139" y="302162"/>
                      <a:pt x="559076" y="335359"/>
                    </a:cubicBezTo>
                    <a:cubicBezTo>
                      <a:pt x="535859" y="351310"/>
                      <a:pt x="516681" y="371377"/>
                      <a:pt x="498915" y="392777"/>
                    </a:cubicBezTo>
                    <a:cubicBezTo>
                      <a:pt x="493620" y="396853"/>
                      <a:pt x="488130" y="400576"/>
                      <a:pt x="482208" y="403673"/>
                    </a:cubicBezTo>
                    <a:cubicBezTo>
                      <a:pt x="444832" y="419781"/>
                      <a:pt x="402947" y="424484"/>
                      <a:pt x="362512" y="427973"/>
                    </a:cubicBezTo>
                    <a:cubicBezTo>
                      <a:pt x="345609" y="428874"/>
                      <a:pt x="328666" y="429148"/>
                      <a:pt x="311763" y="429070"/>
                    </a:cubicBezTo>
                    <a:cubicBezTo>
                      <a:pt x="311724" y="429070"/>
                      <a:pt x="311724" y="429070"/>
                      <a:pt x="311685" y="429070"/>
                    </a:cubicBezTo>
                    <a:cubicBezTo>
                      <a:pt x="311802" y="423230"/>
                      <a:pt x="311920" y="417351"/>
                      <a:pt x="311959" y="411511"/>
                    </a:cubicBezTo>
                    <a:cubicBezTo>
                      <a:pt x="312038" y="411433"/>
                      <a:pt x="312155" y="411394"/>
                      <a:pt x="312234" y="411276"/>
                    </a:cubicBezTo>
                    <a:cubicBezTo>
                      <a:pt x="323529" y="399714"/>
                      <a:pt x="306978" y="385800"/>
                      <a:pt x="295526" y="383096"/>
                    </a:cubicBezTo>
                    <a:cubicBezTo>
                      <a:pt x="247444" y="373415"/>
                      <a:pt x="197715" y="381411"/>
                      <a:pt x="149123" y="382665"/>
                    </a:cubicBezTo>
                    <a:cubicBezTo>
                      <a:pt x="118375" y="383723"/>
                      <a:pt x="87197" y="386428"/>
                      <a:pt x="56606" y="389955"/>
                    </a:cubicBezTo>
                    <a:cubicBezTo>
                      <a:pt x="54802" y="390112"/>
                      <a:pt x="53233" y="390660"/>
                      <a:pt x="51821" y="391405"/>
                    </a:cubicBezTo>
                    <a:cubicBezTo>
                      <a:pt x="42762" y="393482"/>
                      <a:pt x="29898" y="405044"/>
                      <a:pt x="25741" y="414725"/>
                    </a:cubicBezTo>
                    <a:cubicBezTo>
                      <a:pt x="4249" y="438124"/>
                      <a:pt x="10053" y="486253"/>
                      <a:pt x="3857" y="515648"/>
                    </a:cubicBezTo>
                    <a:cubicBezTo>
                      <a:pt x="-4497" y="566717"/>
                      <a:pt x="3268" y="615082"/>
                      <a:pt x="3621" y="666818"/>
                    </a:cubicBezTo>
                    <a:cubicBezTo>
                      <a:pt x="3817" y="699936"/>
                      <a:pt x="3817" y="732976"/>
                      <a:pt x="2092" y="766055"/>
                    </a:cubicBezTo>
                    <a:cubicBezTo>
                      <a:pt x="3386" y="791492"/>
                      <a:pt x="-3203" y="819554"/>
                      <a:pt x="9622" y="842835"/>
                    </a:cubicBezTo>
                    <a:cubicBezTo>
                      <a:pt x="33075" y="881794"/>
                      <a:pt x="99943" y="880931"/>
                      <a:pt x="154770" y="880108"/>
                    </a:cubicBezTo>
                    <a:cubicBezTo>
                      <a:pt x="173203" y="879795"/>
                      <a:pt x="190303" y="879520"/>
                      <a:pt x="203911" y="880775"/>
                    </a:cubicBezTo>
                    <a:cubicBezTo>
                      <a:pt x="208657" y="880892"/>
                      <a:pt x="213324" y="880971"/>
                      <a:pt x="217913" y="880971"/>
                    </a:cubicBezTo>
                    <a:cubicBezTo>
                      <a:pt x="246385" y="880971"/>
                      <a:pt x="271368" y="877600"/>
                      <a:pt x="283251" y="857650"/>
                    </a:cubicBezTo>
                    <a:cubicBezTo>
                      <a:pt x="287016" y="855887"/>
                      <a:pt x="289997" y="852477"/>
                      <a:pt x="290781" y="847264"/>
                    </a:cubicBezTo>
                    <a:cubicBezTo>
                      <a:pt x="291487" y="838171"/>
                      <a:pt x="292154" y="829078"/>
                      <a:pt x="292820" y="819946"/>
                    </a:cubicBezTo>
                    <a:cubicBezTo>
                      <a:pt x="301331" y="820142"/>
                      <a:pt x="309841" y="820417"/>
                      <a:pt x="318352" y="820730"/>
                    </a:cubicBezTo>
                    <a:cubicBezTo>
                      <a:pt x="336471" y="821436"/>
                      <a:pt x="354551" y="822180"/>
                      <a:pt x="372670" y="821553"/>
                    </a:cubicBezTo>
                    <a:cubicBezTo>
                      <a:pt x="374944" y="821553"/>
                      <a:pt x="377258" y="821514"/>
                      <a:pt x="379533" y="821514"/>
                    </a:cubicBezTo>
                    <a:cubicBezTo>
                      <a:pt x="380043" y="821514"/>
                      <a:pt x="380592" y="821514"/>
                      <a:pt x="381102" y="821514"/>
                    </a:cubicBezTo>
                    <a:cubicBezTo>
                      <a:pt x="419928" y="838642"/>
                      <a:pt x="450637" y="871407"/>
                      <a:pt x="488640" y="891043"/>
                    </a:cubicBezTo>
                    <a:cubicBezTo>
                      <a:pt x="557155" y="931569"/>
                      <a:pt x="636612" y="945209"/>
                      <a:pt x="715245" y="947639"/>
                    </a:cubicBezTo>
                    <a:cubicBezTo>
                      <a:pt x="719481" y="947678"/>
                      <a:pt x="723756" y="947717"/>
                      <a:pt x="727992" y="947717"/>
                    </a:cubicBezTo>
                    <a:cubicBezTo>
                      <a:pt x="763092" y="947717"/>
                      <a:pt x="798193" y="945993"/>
                      <a:pt x="833098" y="942269"/>
                    </a:cubicBezTo>
                    <a:cubicBezTo>
                      <a:pt x="866944" y="938702"/>
                      <a:pt x="900162" y="933294"/>
                      <a:pt x="934400" y="933999"/>
                    </a:cubicBezTo>
                    <a:cubicBezTo>
                      <a:pt x="956049" y="941995"/>
                      <a:pt x="982286" y="942112"/>
                      <a:pt x="1003895" y="945796"/>
                    </a:cubicBezTo>
                    <a:cubicBezTo>
                      <a:pt x="1015583" y="948618"/>
                      <a:pt x="1027309" y="951284"/>
                      <a:pt x="1039388" y="952028"/>
                    </a:cubicBezTo>
                    <a:cubicBezTo>
                      <a:pt x="1051860" y="952734"/>
                      <a:pt x="1065077" y="953400"/>
                      <a:pt x="1078450" y="953400"/>
                    </a:cubicBezTo>
                    <a:cubicBezTo>
                      <a:pt x="1122258" y="953400"/>
                      <a:pt x="1167791" y="946267"/>
                      <a:pt x="1194616" y="909621"/>
                    </a:cubicBezTo>
                    <a:cubicBezTo>
                      <a:pt x="1210970" y="886732"/>
                      <a:pt x="1218814" y="855926"/>
                      <a:pt x="1212108" y="828451"/>
                    </a:cubicBezTo>
                    <a:cubicBezTo>
                      <a:pt x="1210931" y="825473"/>
                      <a:pt x="1208931" y="823395"/>
                      <a:pt x="1206617" y="822063"/>
                    </a:cubicBezTo>
                    <a:cubicBezTo>
                      <a:pt x="1219128" y="813166"/>
                      <a:pt x="1229442" y="801486"/>
                      <a:pt x="1236502" y="786122"/>
                    </a:cubicBezTo>
                    <a:cubicBezTo>
                      <a:pt x="1243130" y="772875"/>
                      <a:pt x="1255797" y="717103"/>
                      <a:pt x="1244032" y="697271"/>
                    </a:cubicBezTo>
                    <a:cubicBezTo>
                      <a:pt x="1268073" y="681711"/>
                      <a:pt x="1280740" y="652982"/>
                      <a:pt x="1282898" y="624685"/>
                    </a:cubicBezTo>
                    <a:cubicBezTo>
                      <a:pt x="1283839" y="600816"/>
                      <a:pt x="1287761" y="571225"/>
                      <a:pt x="1268975" y="553548"/>
                    </a:cubicBezTo>
                    <a:cubicBezTo>
                      <a:pt x="1275015" y="546494"/>
                      <a:pt x="1280544" y="539008"/>
                      <a:pt x="1285525" y="531326"/>
                    </a:cubicBezTo>
                    <a:cubicBezTo>
                      <a:pt x="1298585" y="507222"/>
                      <a:pt x="1301919" y="478885"/>
                      <a:pt x="1301173" y="451802"/>
                    </a:cubicBezTo>
                    <a:cubicBezTo>
                      <a:pt x="1298624" y="369692"/>
                      <a:pt x="1262504" y="329127"/>
                      <a:pt x="1179321" y="326893"/>
                    </a:cubicBezTo>
                    <a:close/>
                    <a:moveTo>
                      <a:pt x="244895" y="850909"/>
                    </a:moveTo>
                    <a:cubicBezTo>
                      <a:pt x="228266" y="853261"/>
                      <a:pt x="211402" y="852830"/>
                      <a:pt x="194577" y="852359"/>
                    </a:cubicBezTo>
                    <a:cubicBezTo>
                      <a:pt x="187518" y="852163"/>
                      <a:pt x="180459" y="851967"/>
                      <a:pt x="173439" y="852007"/>
                    </a:cubicBezTo>
                    <a:cubicBezTo>
                      <a:pt x="165516" y="851889"/>
                      <a:pt x="157516" y="851928"/>
                      <a:pt x="149594" y="851967"/>
                    </a:cubicBezTo>
                    <a:cubicBezTo>
                      <a:pt x="126964" y="852085"/>
                      <a:pt x="104335" y="852203"/>
                      <a:pt x="81941" y="849028"/>
                    </a:cubicBezTo>
                    <a:cubicBezTo>
                      <a:pt x="66960" y="846363"/>
                      <a:pt x="50605" y="845461"/>
                      <a:pt x="38683" y="834918"/>
                    </a:cubicBezTo>
                    <a:cubicBezTo>
                      <a:pt x="33153" y="829549"/>
                      <a:pt x="30447" y="821984"/>
                      <a:pt x="30172" y="814381"/>
                    </a:cubicBezTo>
                    <a:cubicBezTo>
                      <a:pt x="29859" y="798233"/>
                      <a:pt x="30094" y="782046"/>
                      <a:pt x="30212" y="765859"/>
                    </a:cubicBezTo>
                    <a:cubicBezTo>
                      <a:pt x="32290" y="724275"/>
                      <a:pt x="32212" y="682573"/>
                      <a:pt x="31310" y="640911"/>
                    </a:cubicBezTo>
                    <a:cubicBezTo>
                      <a:pt x="27662" y="598895"/>
                      <a:pt x="24407" y="559467"/>
                      <a:pt x="28917" y="516197"/>
                    </a:cubicBezTo>
                    <a:cubicBezTo>
                      <a:pt x="32761" y="495111"/>
                      <a:pt x="26251" y="456505"/>
                      <a:pt x="34016" y="431147"/>
                    </a:cubicBezTo>
                    <a:cubicBezTo>
                      <a:pt x="34957" y="430638"/>
                      <a:pt x="35781" y="429893"/>
                      <a:pt x="36251" y="428874"/>
                    </a:cubicBezTo>
                    <a:cubicBezTo>
                      <a:pt x="37899" y="431382"/>
                      <a:pt x="41546" y="431892"/>
                      <a:pt x="43899" y="430089"/>
                    </a:cubicBezTo>
                    <a:cubicBezTo>
                      <a:pt x="48997" y="425974"/>
                      <a:pt x="54057" y="421780"/>
                      <a:pt x="59312" y="417861"/>
                    </a:cubicBezTo>
                    <a:cubicBezTo>
                      <a:pt x="60096" y="417939"/>
                      <a:pt x="60920" y="417978"/>
                      <a:pt x="61744" y="417978"/>
                    </a:cubicBezTo>
                    <a:cubicBezTo>
                      <a:pt x="66097" y="417978"/>
                      <a:pt x="70568" y="417194"/>
                      <a:pt x="75078" y="416450"/>
                    </a:cubicBezTo>
                    <a:cubicBezTo>
                      <a:pt x="80059" y="415588"/>
                      <a:pt x="84961" y="414725"/>
                      <a:pt x="89707" y="414960"/>
                    </a:cubicBezTo>
                    <a:cubicBezTo>
                      <a:pt x="126533" y="411237"/>
                      <a:pt x="163712" y="409865"/>
                      <a:pt x="200774" y="407710"/>
                    </a:cubicBezTo>
                    <a:cubicBezTo>
                      <a:pt x="221207" y="407083"/>
                      <a:pt x="241522" y="404025"/>
                      <a:pt x="262034" y="404104"/>
                    </a:cubicBezTo>
                    <a:cubicBezTo>
                      <a:pt x="265406" y="404261"/>
                      <a:pt x="268936" y="404143"/>
                      <a:pt x="272544" y="404104"/>
                    </a:cubicBezTo>
                    <a:cubicBezTo>
                      <a:pt x="282898" y="403908"/>
                      <a:pt x="293526" y="403790"/>
                      <a:pt x="302351" y="408689"/>
                    </a:cubicBezTo>
                    <a:cubicBezTo>
                      <a:pt x="294860" y="430795"/>
                      <a:pt x="295095" y="455878"/>
                      <a:pt x="291801" y="478807"/>
                    </a:cubicBezTo>
                    <a:cubicBezTo>
                      <a:pt x="281918" y="546258"/>
                      <a:pt x="273329" y="614102"/>
                      <a:pt x="271878" y="682338"/>
                    </a:cubicBezTo>
                    <a:cubicBezTo>
                      <a:pt x="271799" y="721492"/>
                      <a:pt x="269211" y="759824"/>
                      <a:pt x="266387" y="798547"/>
                    </a:cubicBezTo>
                    <a:cubicBezTo>
                      <a:pt x="263995" y="802427"/>
                      <a:pt x="263681" y="807522"/>
                      <a:pt x="265406" y="811755"/>
                    </a:cubicBezTo>
                    <a:cubicBezTo>
                      <a:pt x="265328" y="812774"/>
                      <a:pt x="265250" y="813832"/>
                      <a:pt x="265171" y="814851"/>
                    </a:cubicBezTo>
                    <a:cubicBezTo>
                      <a:pt x="264269" y="816341"/>
                      <a:pt x="263642" y="818026"/>
                      <a:pt x="263446" y="819829"/>
                    </a:cubicBezTo>
                    <a:cubicBezTo>
                      <a:pt x="262191" y="832802"/>
                      <a:pt x="261641" y="850164"/>
                      <a:pt x="244895" y="850909"/>
                    </a:cubicBezTo>
                    <a:close/>
                    <a:moveTo>
                      <a:pt x="1022328" y="921928"/>
                    </a:moveTo>
                    <a:cubicBezTo>
                      <a:pt x="989894" y="910797"/>
                      <a:pt x="918281" y="925729"/>
                      <a:pt x="915810" y="877130"/>
                    </a:cubicBezTo>
                    <a:cubicBezTo>
                      <a:pt x="915732" y="865372"/>
                      <a:pt x="915418" y="850282"/>
                      <a:pt x="926713" y="843267"/>
                    </a:cubicBezTo>
                    <a:cubicBezTo>
                      <a:pt x="926870" y="843188"/>
                      <a:pt x="928360" y="842365"/>
                      <a:pt x="928713" y="843031"/>
                    </a:cubicBezTo>
                    <a:cubicBezTo>
                      <a:pt x="932674" y="845814"/>
                      <a:pt x="933890" y="841346"/>
                      <a:pt x="932556" y="838093"/>
                    </a:cubicBezTo>
                    <a:cubicBezTo>
                      <a:pt x="956598" y="845148"/>
                      <a:pt x="981384" y="848597"/>
                      <a:pt x="1006445" y="849498"/>
                    </a:cubicBezTo>
                    <a:cubicBezTo>
                      <a:pt x="1018406" y="849185"/>
                      <a:pt x="1031780" y="849420"/>
                      <a:pt x="1045859" y="849655"/>
                    </a:cubicBezTo>
                    <a:cubicBezTo>
                      <a:pt x="1055154" y="849812"/>
                      <a:pt x="1064802" y="849969"/>
                      <a:pt x="1074568" y="849969"/>
                    </a:cubicBezTo>
                    <a:cubicBezTo>
                      <a:pt x="1113002" y="849969"/>
                      <a:pt x="1153750" y="847617"/>
                      <a:pt x="1185949" y="833625"/>
                    </a:cubicBezTo>
                    <a:cubicBezTo>
                      <a:pt x="1185949" y="833664"/>
                      <a:pt x="1185949" y="833703"/>
                      <a:pt x="1185949" y="833742"/>
                    </a:cubicBezTo>
                    <a:cubicBezTo>
                      <a:pt x="1193714" y="932196"/>
                      <a:pt x="1094138" y="931021"/>
                      <a:pt x="1022328" y="921928"/>
                    </a:cubicBezTo>
                    <a:close/>
                    <a:moveTo>
                      <a:pt x="1208578" y="779303"/>
                    </a:moveTo>
                    <a:cubicBezTo>
                      <a:pt x="1180968" y="825825"/>
                      <a:pt x="1103393" y="820769"/>
                      <a:pt x="1055978" y="821592"/>
                    </a:cubicBezTo>
                    <a:cubicBezTo>
                      <a:pt x="1023975" y="822337"/>
                      <a:pt x="992247" y="822572"/>
                      <a:pt x="960519" y="816811"/>
                    </a:cubicBezTo>
                    <a:cubicBezTo>
                      <a:pt x="939420" y="810344"/>
                      <a:pt x="913379" y="808933"/>
                      <a:pt x="897573" y="792158"/>
                    </a:cubicBezTo>
                    <a:cubicBezTo>
                      <a:pt x="884749" y="770249"/>
                      <a:pt x="879964" y="738032"/>
                      <a:pt x="897652" y="717534"/>
                    </a:cubicBezTo>
                    <a:cubicBezTo>
                      <a:pt x="913143" y="728704"/>
                      <a:pt x="933066" y="735014"/>
                      <a:pt x="952519" y="735288"/>
                    </a:cubicBezTo>
                    <a:cubicBezTo>
                      <a:pt x="964716" y="735994"/>
                      <a:pt x="976952" y="736308"/>
                      <a:pt x="989188" y="736308"/>
                    </a:cubicBezTo>
                    <a:cubicBezTo>
                      <a:pt x="1032564" y="736308"/>
                      <a:pt x="1076058" y="732349"/>
                      <a:pt x="1119120" y="727842"/>
                    </a:cubicBezTo>
                    <a:cubicBezTo>
                      <a:pt x="1152809" y="724667"/>
                      <a:pt x="1187635" y="721453"/>
                      <a:pt x="1219402" y="709146"/>
                    </a:cubicBezTo>
                    <a:cubicBezTo>
                      <a:pt x="1219559" y="712635"/>
                      <a:pt x="1219951" y="716201"/>
                      <a:pt x="1220108" y="719337"/>
                    </a:cubicBezTo>
                    <a:cubicBezTo>
                      <a:pt x="1220853" y="739796"/>
                      <a:pt x="1217167" y="760686"/>
                      <a:pt x="1208578" y="779303"/>
                    </a:cubicBezTo>
                    <a:close/>
                    <a:moveTo>
                      <a:pt x="1253248" y="632954"/>
                    </a:moveTo>
                    <a:cubicBezTo>
                      <a:pt x="1241836" y="699544"/>
                      <a:pt x="1151711" y="693312"/>
                      <a:pt x="1099903" y="701896"/>
                    </a:cubicBezTo>
                    <a:cubicBezTo>
                      <a:pt x="1045428" y="705658"/>
                      <a:pt x="991306" y="713027"/>
                      <a:pt x="936518" y="705345"/>
                    </a:cubicBezTo>
                    <a:cubicBezTo>
                      <a:pt x="901809" y="698995"/>
                      <a:pt x="886827" y="671678"/>
                      <a:pt x="890788" y="638167"/>
                    </a:cubicBezTo>
                    <a:cubicBezTo>
                      <a:pt x="890906" y="618100"/>
                      <a:pt x="890632" y="584002"/>
                      <a:pt x="911692" y="579220"/>
                    </a:cubicBezTo>
                    <a:cubicBezTo>
                      <a:pt x="922477" y="588587"/>
                      <a:pt x="937067" y="592938"/>
                      <a:pt x="956049" y="594545"/>
                    </a:cubicBezTo>
                    <a:cubicBezTo>
                      <a:pt x="1008327" y="602893"/>
                      <a:pt x="1061233" y="601364"/>
                      <a:pt x="1114022" y="602344"/>
                    </a:cubicBezTo>
                    <a:cubicBezTo>
                      <a:pt x="1117512" y="602344"/>
                      <a:pt x="1121003" y="602344"/>
                      <a:pt x="1124532" y="602344"/>
                    </a:cubicBezTo>
                    <a:cubicBezTo>
                      <a:pt x="1157829" y="602344"/>
                      <a:pt x="1191871" y="601482"/>
                      <a:pt x="1223324" y="589998"/>
                    </a:cubicBezTo>
                    <a:cubicBezTo>
                      <a:pt x="1232423" y="585609"/>
                      <a:pt x="1240855" y="580004"/>
                      <a:pt x="1248660" y="573576"/>
                    </a:cubicBezTo>
                    <a:cubicBezTo>
                      <a:pt x="1249287" y="574164"/>
                      <a:pt x="1249954" y="574752"/>
                      <a:pt x="1250699" y="575262"/>
                    </a:cubicBezTo>
                    <a:cubicBezTo>
                      <a:pt x="1259602" y="592428"/>
                      <a:pt x="1255052" y="614337"/>
                      <a:pt x="1253248" y="632954"/>
                    </a:cubicBezTo>
                    <a:close/>
                    <a:moveTo>
                      <a:pt x="1214069" y="563190"/>
                    </a:moveTo>
                    <a:cubicBezTo>
                      <a:pt x="1182772" y="574831"/>
                      <a:pt x="1150220" y="574007"/>
                      <a:pt x="1116061" y="574086"/>
                    </a:cubicBezTo>
                    <a:cubicBezTo>
                      <a:pt x="1055350" y="572714"/>
                      <a:pt x="993306" y="576006"/>
                      <a:pt x="933929" y="561270"/>
                    </a:cubicBezTo>
                    <a:cubicBezTo>
                      <a:pt x="912163" y="543672"/>
                      <a:pt x="910280" y="485195"/>
                      <a:pt x="922360" y="461248"/>
                    </a:cubicBezTo>
                    <a:cubicBezTo>
                      <a:pt x="931576" y="436556"/>
                      <a:pt x="957068" y="438633"/>
                      <a:pt x="980403" y="440671"/>
                    </a:cubicBezTo>
                    <a:cubicBezTo>
                      <a:pt x="986992" y="441259"/>
                      <a:pt x="993424" y="441847"/>
                      <a:pt x="999307" y="441847"/>
                    </a:cubicBezTo>
                    <a:cubicBezTo>
                      <a:pt x="1024995" y="443219"/>
                      <a:pt x="1050723" y="443297"/>
                      <a:pt x="1076411" y="442827"/>
                    </a:cubicBezTo>
                    <a:cubicBezTo>
                      <a:pt x="1108139" y="441965"/>
                      <a:pt x="1140102" y="442513"/>
                      <a:pt x="1171673" y="440162"/>
                    </a:cubicBezTo>
                    <a:cubicBezTo>
                      <a:pt x="1183753" y="437340"/>
                      <a:pt x="1184851" y="419154"/>
                      <a:pt x="1173360" y="414804"/>
                    </a:cubicBezTo>
                    <a:cubicBezTo>
                      <a:pt x="1165006" y="412295"/>
                      <a:pt x="1156221" y="412648"/>
                      <a:pt x="1147475" y="413001"/>
                    </a:cubicBezTo>
                    <a:cubicBezTo>
                      <a:pt x="1143279" y="413158"/>
                      <a:pt x="1139122" y="413314"/>
                      <a:pt x="1135004" y="413197"/>
                    </a:cubicBezTo>
                    <a:cubicBezTo>
                      <a:pt x="1103197" y="414490"/>
                      <a:pt x="1071312" y="414921"/>
                      <a:pt x="1039467" y="414804"/>
                    </a:cubicBezTo>
                    <a:cubicBezTo>
                      <a:pt x="1025897" y="415509"/>
                      <a:pt x="1012092" y="414373"/>
                      <a:pt x="998326" y="413275"/>
                    </a:cubicBezTo>
                    <a:cubicBezTo>
                      <a:pt x="974403" y="411355"/>
                      <a:pt x="950479" y="409473"/>
                      <a:pt x="927693" y="416920"/>
                    </a:cubicBezTo>
                    <a:cubicBezTo>
                      <a:pt x="881494" y="438712"/>
                      <a:pt x="882396" y="501696"/>
                      <a:pt x="892553" y="544612"/>
                    </a:cubicBezTo>
                    <a:cubicBezTo>
                      <a:pt x="895377" y="555743"/>
                      <a:pt x="899299" y="564523"/>
                      <a:pt x="904476" y="571421"/>
                    </a:cubicBezTo>
                    <a:cubicBezTo>
                      <a:pt x="896946" y="573537"/>
                      <a:pt x="889965" y="578123"/>
                      <a:pt x="886357" y="583806"/>
                    </a:cubicBezTo>
                    <a:cubicBezTo>
                      <a:pt x="873532" y="604931"/>
                      <a:pt x="874003" y="631112"/>
                      <a:pt x="870120" y="654864"/>
                    </a:cubicBezTo>
                    <a:cubicBezTo>
                      <a:pt x="866551" y="676851"/>
                      <a:pt x="874160" y="695272"/>
                      <a:pt x="887612" y="708950"/>
                    </a:cubicBezTo>
                    <a:cubicBezTo>
                      <a:pt x="885102" y="711185"/>
                      <a:pt x="882827" y="713889"/>
                      <a:pt x="880827" y="717024"/>
                    </a:cubicBezTo>
                    <a:cubicBezTo>
                      <a:pt x="861845" y="744068"/>
                      <a:pt x="860355" y="784124"/>
                      <a:pt x="879768" y="811324"/>
                    </a:cubicBezTo>
                    <a:cubicBezTo>
                      <a:pt x="890475" y="824454"/>
                      <a:pt x="907300" y="830176"/>
                      <a:pt x="922987" y="835075"/>
                    </a:cubicBezTo>
                    <a:cubicBezTo>
                      <a:pt x="922634" y="835153"/>
                      <a:pt x="922320" y="835271"/>
                      <a:pt x="922007" y="835349"/>
                    </a:cubicBezTo>
                    <a:cubicBezTo>
                      <a:pt x="898907" y="845775"/>
                      <a:pt x="892553" y="889867"/>
                      <a:pt x="903652" y="910758"/>
                    </a:cubicBezTo>
                    <a:cubicBezTo>
                      <a:pt x="906241" y="914755"/>
                      <a:pt x="909221" y="918165"/>
                      <a:pt x="912476" y="921183"/>
                    </a:cubicBezTo>
                    <a:cubicBezTo>
                      <a:pt x="882160" y="919223"/>
                      <a:pt x="851609" y="920242"/>
                      <a:pt x="821136" y="921261"/>
                    </a:cubicBezTo>
                    <a:cubicBezTo>
                      <a:pt x="801174" y="921928"/>
                      <a:pt x="781251" y="922594"/>
                      <a:pt x="761406" y="922437"/>
                    </a:cubicBezTo>
                    <a:cubicBezTo>
                      <a:pt x="712696" y="922751"/>
                      <a:pt x="663869" y="919067"/>
                      <a:pt x="616022" y="909856"/>
                    </a:cubicBezTo>
                    <a:cubicBezTo>
                      <a:pt x="616100" y="909856"/>
                      <a:pt x="616179" y="909895"/>
                      <a:pt x="616218" y="909895"/>
                    </a:cubicBezTo>
                    <a:cubicBezTo>
                      <a:pt x="615944" y="909856"/>
                      <a:pt x="615669" y="909778"/>
                      <a:pt x="615395" y="909739"/>
                    </a:cubicBezTo>
                    <a:cubicBezTo>
                      <a:pt x="615238" y="909699"/>
                      <a:pt x="615081" y="909660"/>
                      <a:pt x="614924" y="909660"/>
                    </a:cubicBezTo>
                    <a:lnTo>
                      <a:pt x="614963" y="909660"/>
                    </a:lnTo>
                    <a:cubicBezTo>
                      <a:pt x="567077" y="900842"/>
                      <a:pt x="522211" y="879089"/>
                      <a:pt x="479933" y="853770"/>
                    </a:cubicBezTo>
                    <a:cubicBezTo>
                      <a:pt x="452401" y="832292"/>
                      <a:pt x="424438" y="810383"/>
                      <a:pt x="392554" y="795725"/>
                    </a:cubicBezTo>
                    <a:cubicBezTo>
                      <a:pt x="380239" y="791727"/>
                      <a:pt x="365767" y="782673"/>
                      <a:pt x="352864" y="787808"/>
                    </a:cubicBezTo>
                    <a:cubicBezTo>
                      <a:pt x="348393" y="790277"/>
                      <a:pt x="346276" y="794667"/>
                      <a:pt x="346158" y="799135"/>
                    </a:cubicBezTo>
                    <a:cubicBezTo>
                      <a:pt x="329019" y="796587"/>
                      <a:pt x="311841" y="794706"/>
                      <a:pt x="294585" y="793491"/>
                    </a:cubicBezTo>
                    <a:cubicBezTo>
                      <a:pt x="297252" y="753866"/>
                      <a:pt x="299135" y="714202"/>
                      <a:pt x="298625" y="674499"/>
                    </a:cubicBezTo>
                    <a:cubicBezTo>
                      <a:pt x="300233" y="601600"/>
                      <a:pt x="307802" y="529092"/>
                      <a:pt x="310783" y="456270"/>
                    </a:cubicBezTo>
                    <a:cubicBezTo>
                      <a:pt x="310979" y="456270"/>
                      <a:pt x="311175" y="456349"/>
                      <a:pt x="311371" y="456349"/>
                    </a:cubicBezTo>
                    <a:cubicBezTo>
                      <a:pt x="311489" y="456349"/>
                      <a:pt x="311567" y="456349"/>
                      <a:pt x="311685" y="456349"/>
                    </a:cubicBezTo>
                    <a:cubicBezTo>
                      <a:pt x="327568" y="455878"/>
                      <a:pt x="343491" y="455095"/>
                      <a:pt x="359335" y="453684"/>
                    </a:cubicBezTo>
                    <a:cubicBezTo>
                      <a:pt x="396593" y="448549"/>
                      <a:pt x="437185" y="443336"/>
                      <a:pt x="471775" y="426993"/>
                    </a:cubicBezTo>
                    <a:cubicBezTo>
                      <a:pt x="465775" y="434792"/>
                      <a:pt x="459814" y="442553"/>
                      <a:pt x="453696" y="450195"/>
                    </a:cubicBezTo>
                    <a:cubicBezTo>
                      <a:pt x="443538" y="464814"/>
                      <a:pt x="428713" y="480727"/>
                      <a:pt x="430557" y="499697"/>
                    </a:cubicBezTo>
                    <a:cubicBezTo>
                      <a:pt x="431263" y="502479"/>
                      <a:pt x="435145" y="503263"/>
                      <a:pt x="436871" y="500951"/>
                    </a:cubicBezTo>
                    <a:cubicBezTo>
                      <a:pt x="456872" y="470968"/>
                      <a:pt x="483345" y="445139"/>
                      <a:pt x="507072" y="417822"/>
                    </a:cubicBezTo>
                    <a:cubicBezTo>
                      <a:pt x="537114" y="379216"/>
                      <a:pt x="580725" y="356053"/>
                      <a:pt x="615473" y="322581"/>
                    </a:cubicBezTo>
                    <a:cubicBezTo>
                      <a:pt x="654927" y="277431"/>
                      <a:pt x="694067" y="230712"/>
                      <a:pt x="721677" y="177095"/>
                    </a:cubicBezTo>
                    <a:cubicBezTo>
                      <a:pt x="743954" y="131396"/>
                      <a:pt x="759445" y="82718"/>
                      <a:pt x="779486" y="35999"/>
                    </a:cubicBezTo>
                    <a:cubicBezTo>
                      <a:pt x="803605" y="26318"/>
                      <a:pt x="830156" y="27220"/>
                      <a:pt x="856394" y="28082"/>
                    </a:cubicBezTo>
                    <a:cubicBezTo>
                      <a:pt x="868081" y="28474"/>
                      <a:pt x="879768" y="28866"/>
                      <a:pt x="891141" y="28317"/>
                    </a:cubicBezTo>
                    <a:cubicBezTo>
                      <a:pt x="911771" y="104431"/>
                      <a:pt x="849295" y="186267"/>
                      <a:pt x="822352" y="255443"/>
                    </a:cubicBezTo>
                    <a:cubicBezTo>
                      <a:pt x="812547" y="283231"/>
                      <a:pt x="804272" y="312470"/>
                      <a:pt x="803291" y="342021"/>
                    </a:cubicBezTo>
                    <a:cubicBezTo>
                      <a:pt x="803880" y="380313"/>
                      <a:pt x="801605" y="417900"/>
                      <a:pt x="793134" y="455565"/>
                    </a:cubicBezTo>
                    <a:cubicBezTo>
                      <a:pt x="781643" y="525917"/>
                      <a:pt x="758974" y="555900"/>
                      <a:pt x="712539" y="608419"/>
                    </a:cubicBezTo>
                    <a:cubicBezTo>
                      <a:pt x="705519" y="616258"/>
                      <a:pt x="694852" y="623901"/>
                      <a:pt x="686027" y="630133"/>
                    </a:cubicBezTo>
                    <a:cubicBezTo>
                      <a:pt x="677713" y="634169"/>
                      <a:pt x="671595" y="643106"/>
                      <a:pt x="676811" y="652120"/>
                    </a:cubicBezTo>
                    <a:cubicBezTo>
                      <a:pt x="679360" y="656510"/>
                      <a:pt x="684302" y="659096"/>
                      <a:pt x="689204" y="659096"/>
                    </a:cubicBezTo>
                    <a:cubicBezTo>
                      <a:pt x="691597" y="659096"/>
                      <a:pt x="693989" y="658469"/>
                      <a:pt x="696107" y="657137"/>
                    </a:cubicBezTo>
                    <a:cubicBezTo>
                      <a:pt x="713716" y="646123"/>
                      <a:pt x="729953" y="632954"/>
                      <a:pt x="742738" y="616493"/>
                    </a:cubicBezTo>
                    <a:cubicBezTo>
                      <a:pt x="770348" y="583884"/>
                      <a:pt x="799017" y="550256"/>
                      <a:pt x="809880" y="507966"/>
                    </a:cubicBezTo>
                    <a:cubicBezTo>
                      <a:pt x="818430" y="474730"/>
                      <a:pt x="825646" y="440985"/>
                      <a:pt x="829529" y="406847"/>
                    </a:cubicBezTo>
                    <a:cubicBezTo>
                      <a:pt x="833529" y="377531"/>
                      <a:pt x="828744" y="347665"/>
                      <a:pt x="833882" y="318466"/>
                    </a:cubicBezTo>
                    <a:cubicBezTo>
                      <a:pt x="834000" y="317761"/>
                      <a:pt x="834196" y="317055"/>
                      <a:pt x="834353" y="316350"/>
                    </a:cubicBezTo>
                    <a:cubicBezTo>
                      <a:pt x="862002" y="340571"/>
                      <a:pt x="928086" y="342727"/>
                      <a:pt x="956480" y="344569"/>
                    </a:cubicBezTo>
                    <a:cubicBezTo>
                      <a:pt x="1011425" y="348684"/>
                      <a:pt x="1066567" y="349037"/>
                      <a:pt x="1121512" y="352408"/>
                    </a:cubicBezTo>
                    <a:cubicBezTo>
                      <a:pt x="1160104" y="354328"/>
                      <a:pt x="1200107" y="351389"/>
                      <a:pt x="1236816" y="367223"/>
                    </a:cubicBezTo>
                    <a:cubicBezTo>
                      <a:pt x="1251248" y="375022"/>
                      <a:pt x="1259327" y="391248"/>
                      <a:pt x="1265641" y="405789"/>
                    </a:cubicBezTo>
                    <a:cubicBezTo>
                      <a:pt x="1282937" y="467597"/>
                      <a:pt x="1273838" y="529523"/>
                      <a:pt x="1214069" y="5631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687" name="Google Shape;687;p19"/>
            <p:cNvSpPr/>
            <p:nvPr/>
          </p:nvSpPr>
          <p:spPr>
            <a:xfrm>
              <a:off x="4591884" y="3310808"/>
              <a:ext cx="1915978" cy="1609223"/>
            </a:xfrm>
            <a:custGeom>
              <a:avLst/>
              <a:gdLst/>
              <a:ahLst/>
              <a:cxnLst/>
              <a:rect l="l" t="t" r="r" b="b"/>
              <a:pathLst>
                <a:path w="1915978" h="1609223" extrusionOk="0">
                  <a:moveTo>
                    <a:pt x="1583840" y="678418"/>
                  </a:moveTo>
                  <a:cubicBezTo>
                    <a:pt x="1596900" y="654314"/>
                    <a:pt x="1600234" y="625977"/>
                    <a:pt x="1599488" y="598895"/>
                  </a:cubicBezTo>
                  <a:cubicBezTo>
                    <a:pt x="1596978" y="516745"/>
                    <a:pt x="1560858" y="476219"/>
                    <a:pt x="1477675" y="473946"/>
                  </a:cubicBezTo>
                  <a:cubicBezTo>
                    <a:pt x="1422573" y="471869"/>
                    <a:pt x="1367549" y="469752"/>
                    <a:pt x="1312407" y="469125"/>
                  </a:cubicBezTo>
                  <a:cubicBezTo>
                    <a:pt x="1270012" y="465363"/>
                    <a:pt x="1171651" y="473436"/>
                    <a:pt x="1136433" y="447686"/>
                  </a:cubicBezTo>
                  <a:cubicBezTo>
                    <a:pt x="1152905" y="385369"/>
                    <a:pt x="1190555" y="330851"/>
                    <a:pt x="1211301" y="269826"/>
                  </a:cubicBezTo>
                  <a:cubicBezTo>
                    <a:pt x="1222557" y="237374"/>
                    <a:pt x="1238598" y="138176"/>
                    <a:pt x="1180554" y="147739"/>
                  </a:cubicBezTo>
                  <a:cubicBezTo>
                    <a:pt x="1169024" y="148405"/>
                    <a:pt x="1157219" y="148131"/>
                    <a:pt x="1145375" y="147817"/>
                  </a:cubicBezTo>
                  <a:cubicBezTo>
                    <a:pt x="1117765" y="147112"/>
                    <a:pt x="1089919" y="146406"/>
                    <a:pt x="1064819" y="158007"/>
                  </a:cubicBezTo>
                  <a:cubicBezTo>
                    <a:pt x="1057917" y="161692"/>
                    <a:pt x="1052622" y="167963"/>
                    <a:pt x="1050740" y="175645"/>
                  </a:cubicBezTo>
                  <a:cubicBezTo>
                    <a:pt x="1045328" y="189950"/>
                    <a:pt x="1038935" y="203825"/>
                    <a:pt x="1033248" y="218013"/>
                  </a:cubicBezTo>
                  <a:cubicBezTo>
                    <a:pt x="1014737" y="266103"/>
                    <a:pt x="998265" y="315173"/>
                    <a:pt x="967596" y="357385"/>
                  </a:cubicBezTo>
                  <a:cubicBezTo>
                    <a:pt x="935044" y="402222"/>
                    <a:pt x="902493" y="449293"/>
                    <a:pt x="857431" y="482490"/>
                  </a:cubicBezTo>
                  <a:cubicBezTo>
                    <a:pt x="834174" y="498481"/>
                    <a:pt x="814918" y="518587"/>
                    <a:pt x="797112" y="540065"/>
                  </a:cubicBezTo>
                  <a:cubicBezTo>
                    <a:pt x="791896" y="544063"/>
                    <a:pt x="786405" y="547708"/>
                    <a:pt x="780562" y="550765"/>
                  </a:cubicBezTo>
                  <a:cubicBezTo>
                    <a:pt x="743147" y="566874"/>
                    <a:pt x="701301" y="571577"/>
                    <a:pt x="660827" y="575065"/>
                  </a:cubicBezTo>
                  <a:cubicBezTo>
                    <a:pt x="643924" y="575966"/>
                    <a:pt x="626981" y="576241"/>
                    <a:pt x="610078" y="576162"/>
                  </a:cubicBezTo>
                  <a:cubicBezTo>
                    <a:pt x="610039" y="576162"/>
                    <a:pt x="610039" y="576162"/>
                    <a:pt x="610039" y="576162"/>
                  </a:cubicBezTo>
                  <a:cubicBezTo>
                    <a:pt x="610156" y="570323"/>
                    <a:pt x="610274" y="564483"/>
                    <a:pt x="610313" y="558604"/>
                  </a:cubicBezTo>
                  <a:cubicBezTo>
                    <a:pt x="610392" y="558565"/>
                    <a:pt x="610470" y="558486"/>
                    <a:pt x="610588" y="558369"/>
                  </a:cubicBezTo>
                  <a:cubicBezTo>
                    <a:pt x="621883" y="546767"/>
                    <a:pt x="605333" y="532893"/>
                    <a:pt x="593881" y="530189"/>
                  </a:cubicBezTo>
                  <a:cubicBezTo>
                    <a:pt x="545838" y="520508"/>
                    <a:pt x="496069" y="528503"/>
                    <a:pt x="447477" y="529757"/>
                  </a:cubicBezTo>
                  <a:cubicBezTo>
                    <a:pt x="416730" y="530816"/>
                    <a:pt x="385551" y="533520"/>
                    <a:pt x="354960" y="537047"/>
                  </a:cubicBezTo>
                  <a:cubicBezTo>
                    <a:pt x="353117" y="537204"/>
                    <a:pt x="351430" y="537753"/>
                    <a:pt x="349979" y="538576"/>
                  </a:cubicBezTo>
                  <a:cubicBezTo>
                    <a:pt x="340959" y="540732"/>
                    <a:pt x="328213" y="552215"/>
                    <a:pt x="324056" y="561818"/>
                  </a:cubicBezTo>
                  <a:cubicBezTo>
                    <a:pt x="302525" y="585216"/>
                    <a:pt x="308407" y="633346"/>
                    <a:pt x="302172" y="662780"/>
                  </a:cubicBezTo>
                  <a:cubicBezTo>
                    <a:pt x="293818" y="713849"/>
                    <a:pt x="301583" y="762214"/>
                    <a:pt x="301936" y="813910"/>
                  </a:cubicBezTo>
                  <a:cubicBezTo>
                    <a:pt x="302093" y="847028"/>
                    <a:pt x="302093" y="880069"/>
                    <a:pt x="300368" y="913148"/>
                  </a:cubicBezTo>
                  <a:cubicBezTo>
                    <a:pt x="301662" y="938584"/>
                    <a:pt x="295073" y="966686"/>
                    <a:pt x="307898" y="989928"/>
                  </a:cubicBezTo>
                  <a:cubicBezTo>
                    <a:pt x="331350" y="1028886"/>
                    <a:pt x="398258" y="1028024"/>
                    <a:pt x="453046" y="1027201"/>
                  </a:cubicBezTo>
                  <a:cubicBezTo>
                    <a:pt x="471479" y="1026887"/>
                    <a:pt x="488578" y="1026613"/>
                    <a:pt x="502187" y="1027867"/>
                  </a:cubicBezTo>
                  <a:cubicBezTo>
                    <a:pt x="506933" y="1027985"/>
                    <a:pt x="511600" y="1028063"/>
                    <a:pt x="516188" y="1028063"/>
                  </a:cubicBezTo>
                  <a:cubicBezTo>
                    <a:pt x="544661" y="1028063"/>
                    <a:pt x="569683" y="1024732"/>
                    <a:pt x="581527" y="1004782"/>
                  </a:cubicBezTo>
                  <a:cubicBezTo>
                    <a:pt x="585292" y="1003058"/>
                    <a:pt x="588272" y="999609"/>
                    <a:pt x="589096" y="994396"/>
                  </a:cubicBezTo>
                  <a:cubicBezTo>
                    <a:pt x="589802" y="985303"/>
                    <a:pt x="590469" y="976171"/>
                    <a:pt x="591175" y="967039"/>
                  </a:cubicBezTo>
                  <a:cubicBezTo>
                    <a:pt x="599685" y="967235"/>
                    <a:pt x="608156" y="967548"/>
                    <a:pt x="616667" y="967901"/>
                  </a:cubicBezTo>
                  <a:cubicBezTo>
                    <a:pt x="634786" y="968606"/>
                    <a:pt x="652866" y="969312"/>
                    <a:pt x="670985" y="968724"/>
                  </a:cubicBezTo>
                  <a:cubicBezTo>
                    <a:pt x="673259" y="968724"/>
                    <a:pt x="675573" y="968685"/>
                    <a:pt x="677848" y="968685"/>
                  </a:cubicBezTo>
                  <a:cubicBezTo>
                    <a:pt x="678436" y="968685"/>
                    <a:pt x="678985" y="968646"/>
                    <a:pt x="679534" y="968646"/>
                  </a:cubicBezTo>
                  <a:cubicBezTo>
                    <a:pt x="718361" y="985773"/>
                    <a:pt x="748991" y="1018578"/>
                    <a:pt x="786955" y="1038214"/>
                  </a:cubicBezTo>
                  <a:cubicBezTo>
                    <a:pt x="855470" y="1078740"/>
                    <a:pt x="934927" y="1092379"/>
                    <a:pt x="1013600" y="1094809"/>
                  </a:cubicBezTo>
                  <a:cubicBezTo>
                    <a:pt x="1017835" y="1094849"/>
                    <a:pt x="1022110" y="1094888"/>
                    <a:pt x="1026346" y="1094888"/>
                  </a:cubicBezTo>
                  <a:cubicBezTo>
                    <a:pt x="1061447" y="1094888"/>
                    <a:pt x="1096547" y="1093163"/>
                    <a:pt x="1131452" y="1089440"/>
                  </a:cubicBezTo>
                  <a:cubicBezTo>
                    <a:pt x="1165180" y="1085873"/>
                    <a:pt x="1198281" y="1080425"/>
                    <a:pt x="1232401" y="1081053"/>
                  </a:cubicBezTo>
                  <a:cubicBezTo>
                    <a:pt x="1254128" y="1089166"/>
                    <a:pt x="1280562" y="1089244"/>
                    <a:pt x="1302250" y="1092967"/>
                  </a:cubicBezTo>
                  <a:cubicBezTo>
                    <a:pt x="1313937" y="1095789"/>
                    <a:pt x="1325663" y="1098454"/>
                    <a:pt x="1337743" y="1099199"/>
                  </a:cubicBezTo>
                  <a:cubicBezTo>
                    <a:pt x="1350214" y="1099865"/>
                    <a:pt x="1363431" y="1100532"/>
                    <a:pt x="1376804" y="1100532"/>
                  </a:cubicBezTo>
                  <a:cubicBezTo>
                    <a:pt x="1420612" y="1100532"/>
                    <a:pt x="1466145" y="1093438"/>
                    <a:pt x="1492970" y="1056792"/>
                  </a:cubicBezTo>
                  <a:cubicBezTo>
                    <a:pt x="1509324" y="1033903"/>
                    <a:pt x="1517168" y="1003058"/>
                    <a:pt x="1510462" y="975583"/>
                  </a:cubicBezTo>
                  <a:cubicBezTo>
                    <a:pt x="1509285" y="972604"/>
                    <a:pt x="1507364" y="970488"/>
                    <a:pt x="1505011" y="969194"/>
                  </a:cubicBezTo>
                  <a:cubicBezTo>
                    <a:pt x="1517521" y="960297"/>
                    <a:pt x="1527797" y="948579"/>
                    <a:pt x="1534856" y="933293"/>
                  </a:cubicBezTo>
                  <a:cubicBezTo>
                    <a:pt x="1541445" y="920046"/>
                    <a:pt x="1554152" y="864313"/>
                    <a:pt x="1542425" y="844442"/>
                  </a:cubicBezTo>
                  <a:cubicBezTo>
                    <a:pt x="1566427" y="828882"/>
                    <a:pt x="1579095" y="800114"/>
                    <a:pt x="1581252" y="771855"/>
                  </a:cubicBezTo>
                  <a:cubicBezTo>
                    <a:pt x="1582193" y="747947"/>
                    <a:pt x="1586115" y="718396"/>
                    <a:pt x="1567329" y="700719"/>
                  </a:cubicBezTo>
                  <a:cubicBezTo>
                    <a:pt x="1573330" y="693586"/>
                    <a:pt x="1578859" y="686100"/>
                    <a:pt x="1583840" y="678418"/>
                  </a:cubicBezTo>
                  <a:close/>
                  <a:moveTo>
                    <a:pt x="1907042" y="769974"/>
                  </a:moveTo>
                  <a:cubicBezTo>
                    <a:pt x="1910258" y="883243"/>
                    <a:pt x="1918101" y="996551"/>
                    <a:pt x="1915435" y="1109899"/>
                  </a:cubicBezTo>
                  <a:cubicBezTo>
                    <a:pt x="1914258" y="1169943"/>
                    <a:pt x="1896061" y="1219405"/>
                    <a:pt x="1862999" y="1269299"/>
                  </a:cubicBezTo>
                  <a:cubicBezTo>
                    <a:pt x="1854959" y="1280273"/>
                    <a:pt x="1844253" y="1289444"/>
                    <a:pt x="1832448" y="1296185"/>
                  </a:cubicBezTo>
                  <a:cubicBezTo>
                    <a:pt x="1820133" y="1302143"/>
                    <a:pt x="1806446" y="1303946"/>
                    <a:pt x="1793229" y="1306964"/>
                  </a:cubicBezTo>
                  <a:cubicBezTo>
                    <a:pt x="1751030" y="1317585"/>
                    <a:pt x="1707301" y="1314567"/>
                    <a:pt x="1664239" y="1313235"/>
                  </a:cubicBezTo>
                  <a:cubicBezTo>
                    <a:pt x="1599136" y="1308139"/>
                    <a:pt x="1533758" y="1305082"/>
                    <a:pt x="1468106" y="1305788"/>
                  </a:cubicBezTo>
                  <a:cubicBezTo>
                    <a:pt x="1425593" y="1304690"/>
                    <a:pt x="1382962" y="1303632"/>
                    <a:pt x="1340527" y="1306611"/>
                  </a:cubicBezTo>
                  <a:cubicBezTo>
                    <a:pt x="1282052" y="1308100"/>
                    <a:pt x="1223851" y="1307983"/>
                    <a:pt x="1165494" y="1313979"/>
                  </a:cubicBezTo>
                  <a:cubicBezTo>
                    <a:pt x="1151101" y="1315233"/>
                    <a:pt x="1136786" y="1317467"/>
                    <a:pt x="1122628" y="1320289"/>
                  </a:cubicBezTo>
                  <a:cubicBezTo>
                    <a:pt x="1117373" y="1321308"/>
                    <a:pt x="1111686" y="1322092"/>
                    <a:pt x="1107725" y="1326090"/>
                  </a:cubicBezTo>
                  <a:cubicBezTo>
                    <a:pt x="1104273" y="1329892"/>
                    <a:pt x="1103528" y="1335105"/>
                    <a:pt x="1100979" y="1339533"/>
                  </a:cubicBezTo>
                  <a:cubicBezTo>
                    <a:pt x="1086194" y="1369830"/>
                    <a:pt x="1068427" y="1399147"/>
                    <a:pt x="1052348" y="1428855"/>
                  </a:cubicBezTo>
                  <a:cubicBezTo>
                    <a:pt x="1038817" y="1457741"/>
                    <a:pt x="1024149" y="1486038"/>
                    <a:pt x="1007089" y="1513121"/>
                  </a:cubicBezTo>
                  <a:cubicBezTo>
                    <a:pt x="986264" y="1546004"/>
                    <a:pt x="967165" y="1580847"/>
                    <a:pt x="940221" y="1609223"/>
                  </a:cubicBezTo>
                  <a:cubicBezTo>
                    <a:pt x="940143" y="1609145"/>
                    <a:pt x="940104" y="1609028"/>
                    <a:pt x="939986" y="1608949"/>
                  </a:cubicBezTo>
                  <a:cubicBezTo>
                    <a:pt x="937672" y="1605775"/>
                    <a:pt x="935319" y="1602600"/>
                    <a:pt x="932966" y="1599425"/>
                  </a:cubicBezTo>
                  <a:cubicBezTo>
                    <a:pt x="897591" y="1548748"/>
                    <a:pt x="867078" y="1494700"/>
                    <a:pt x="830840" y="1444533"/>
                  </a:cubicBezTo>
                  <a:cubicBezTo>
                    <a:pt x="805583" y="1402713"/>
                    <a:pt x="779581" y="1360894"/>
                    <a:pt x="753070" y="1319780"/>
                  </a:cubicBezTo>
                  <a:cubicBezTo>
                    <a:pt x="742559" y="1302456"/>
                    <a:pt x="733578" y="1284153"/>
                    <a:pt x="721577" y="1267809"/>
                  </a:cubicBezTo>
                  <a:cubicBezTo>
                    <a:pt x="715498" y="1260519"/>
                    <a:pt x="706438" y="1259853"/>
                    <a:pt x="697261" y="1259853"/>
                  </a:cubicBezTo>
                  <a:cubicBezTo>
                    <a:pt x="696202" y="1259853"/>
                    <a:pt x="695143" y="1259892"/>
                    <a:pt x="694085" y="1259892"/>
                  </a:cubicBezTo>
                  <a:cubicBezTo>
                    <a:pt x="690202" y="1259931"/>
                    <a:pt x="686398" y="1259931"/>
                    <a:pt x="682829" y="1259540"/>
                  </a:cubicBezTo>
                  <a:cubicBezTo>
                    <a:pt x="664004" y="1259148"/>
                    <a:pt x="645218" y="1259304"/>
                    <a:pt x="626393" y="1259226"/>
                  </a:cubicBezTo>
                  <a:cubicBezTo>
                    <a:pt x="587763" y="1259265"/>
                    <a:pt x="550073" y="1256208"/>
                    <a:pt x="511051" y="1253504"/>
                  </a:cubicBezTo>
                  <a:cubicBezTo>
                    <a:pt x="472106" y="1250329"/>
                    <a:pt x="433241" y="1246762"/>
                    <a:pt x="394296" y="1243470"/>
                  </a:cubicBezTo>
                  <a:cubicBezTo>
                    <a:pt x="329586" y="1238845"/>
                    <a:pt x="264286" y="1236807"/>
                    <a:pt x="200438" y="1223873"/>
                  </a:cubicBezTo>
                  <a:cubicBezTo>
                    <a:pt x="160161" y="1214428"/>
                    <a:pt x="114275" y="1209294"/>
                    <a:pt x="78899" y="1185150"/>
                  </a:cubicBezTo>
                  <a:cubicBezTo>
                    <a:pt x="59486" y="1174176"/>
                    <a:pt x="39916" y="1161752"/>
                    <a:pt x="29366" y="1141371"/>
                  </a:cubicBezTo>
                  <a:cubicBezTo>
                    <a:pt x="6502" y="1100453"/>
                    <a:pt x="9129" y="1051109"/>
                    <a:pt x="4266" y="1005762"/>
                  </a:cubicBezTo>
                  <a:cubicBezTo>
                    <a:pt x="-872" y="940662"/>
                    <a:pt x="30" y="873523"/>
                    <a:pt x="109" y="808031"/>
                  </a:cubicBezTo>
                  <a:cubicBezTo>
                    <a:pt x="697" y="642752"/>
                    <a:pt x="-715" y="477356"/>
                    <a:pt x="4148" y="312155"/>
                  </a:cubicBezTo>
                  <a:cubicBezTo>
                    <a:pt x="5600" y="239060"/>
                    <a:pt x="8110" y="165964"/>
                    <a:pt x="19091" y="93613"/>
                  </a:cubicBezTo>
                  <a:cubicBezTo>
                    <a:pt x="23954" y="63708"/>
                    <a:pt x="26385" y="29179"/>
                    <a:pt x="53525" y="10483"/>
                  </a:cubicBezTo>
                  <a:cubicBezTo>
                    <a:pt x="59565" y="10954"/>
                    <a:pt x="63643" y="4683"/>
                    <a:pt x="69408" y="3429"/>
                  </a:cubicBezTo>
                  <a:cubicBezTo>
                    <a:pt x="77801" y="-177"/>
                    <a:pt x="85802" y="58"/>
                    <a:pt x="95018" y="254"/>
                  </a:cubicBezTo>
                  <a:cubicBezTo>
                    <a:pt x="136433" y="-844"/>
                    <a:pt x="177848" y="1939"/>
                    <a:pt x="219263" y="2488"/>
                  </a:cubicBezTo>
                  <a:cubicBezTo>
                    <a:pt x="283190" y="3977"/>
                    <a:pt x="347156" y="3820"/>
                    <a:pt x="411043" y="5388"/>
                  </a:cubicBezTo>
                  <a:cubicBezTo>
                    <a:pt x="445869" y="7936"/>
                    <a:pt x="480656" y="13305"/>
                    <a:pt x="515600" y="14795"/>
                  </a:cubicBezTo>
                  <a:cubicBezTo>
                    <a:pt x="561800" y="17225"/>
                    <a:pt x="608039" y="16950"/>
                    <a:pt x="654278" y="16715"/>
                  </a:cubicBezTo>
                  <a:cubicBezTo>
                    <a:pt x="684594" y="16558"/>
                    <a:pt x="714949" y="16402"/>
                    <a:pt x="745265" y="16989"/>
                  </a:cubicBezTo>
                  <a:cubicBezTo>
                    <a:pt x="822879" y="17930"/>
                    <a:pt x="900297" y="24436"/>
                    <a:pt x="977911" y="24671"/>
                  </a:cubicBezTo>
                  <a:cubicBezTo>
                    <a:pt x="1007717" y="24828"/>
                    <a:pt x="1037601" y="24750"/>
                    <a:pt x="1067408" y="24632"/>
                  </a:cubicBezTo>
                  <a:cubicBezTo>
                    <a:pt x="1125844" y="24436"/>
                    <a:pt x="1184280" y="24240"/>
                    <a:pt x="1242676" y="26239"/>
                  </a:cubicBezTo>
                  <a:cubicBezTo>
                    <a:pt x="1319545" y="30276"/>
                    <a:pt x="1396531" y="27728"/>
                    <a:pt x="1473439" y="29610"/>
                  </a:cubicBezTo>
                  <a:cubicBezTo>
                    <a:pt x="1539719" y="30550"/>
                    <a:pt x="1606077" y="31805"/>
                    <a:pt x="1672239" y="35646"/>
                  </a:cubicBezTo>
                  <a:cubicBezTo>
                    <a:pt x="1726636" y="39643"/>
                    <a:pt x="1783071" y="44660"/>
                    <a:pt x="1833467" y="67745"/>
                  </a:cubicBezTo>
                  <a:cubicBezTo>
                    <a:pt x="1868176" y="82638"/>
                    <a:pt x="1885393" y="118265"/>
                    <a:pt x="1892688" y="153461"/>
                  </a:cubicBezTo>
                  <a:cubicBezTo>
                    <a:pt x="1908611" y="210566"/>
                    <a:pt x="1901708" y="270532"/>
                    <a:pt x="1903394" y="329165"/>
                  </a:cubicBezTo>
                  <a:cubicBezTo>
                    <a:pt x="1903904" y="393325"/>
                    <a:pt x="1903473" y="457445"/>
                    <a:pt x="1904924" y="521566"/>
                  </a:cubicBezTo>
                  <a:cubicBezTo>
                    <a:pt x="1908140" y="604186"/>
                    <a:pt x="1906022" y="687119"/>
                    <a:pt x="1907042" y="769974"/>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8" name="Google Shape;688;p19"/>
            <p:cNvSpPr/>
            <p:nvPr/>
          </p:nvSpPr>
          <p:spPr>
            <a:xfrm>
              <a:off x="4916927" y="3861869"/>
              <a:ext cx="275621" cy="448723"/>
            </a:xfrm>
            <a:custGeom>
              <a:avLst/>
              <a:gdLst/>
              <a:ahLst/>
              <a:cxnLst/>
              <a:rect l="l" t="t" r="r" b="b"/>
              <a:pathLst>
                <a:path w="275621" h="448723" extrusionOk="0">
                  <a:moveTo>
                    <a:pt x="275622" y="4603"/>
                  </a:moveTo>
                  <a:cubicBezTo>
                    <a:pt x="268131" y="26708"/>
                    <a:pt x="268406" y="51792"/>
                    <a:pt x="265072" y="74759"/>
                  </a:cubicBezTo>
                  <a:cubicBezTo>
                    <a:pt x="255189" y="142211"/>
                    <a:pt x="246600" y="210055"/>
                    <a:pt x="245149" y="278291"/>
                  </a:cubicBezTo>
                  <a:cubicBezTo>
                    <a:pt x="245071" y="317445"/>
                    <a:pt x="242482" y="355776"/>
                    <a:pt x="239619" y="394500"/>
                  </a:cubicBezTo>
                  <a:cubicBezTo>
                    <a:pt x="237188" y="398380"/>
                    <a:pt x="236835" y="403514"/>
                    <a:pt x="238639" y="407747"/>
                  </a:cubicBezTo>
                  <a:cubicBezTo>
                    <a:pt x="238560" y="408766"/>
                    <a:pt x="238482" y="409785"/>
                    <a:pt x="238403" y="410765"/>
                  </a:cubicBezTo>
                  <a:cubicBezTo>
                    <a:pt x="237462" y="412293"/>
                    <a:pt x="236874" y="413979"/>
                    <a:pt x="236638" y="415782"/>
                  </a:cubicBezTo>
                  <a:cubicBezTo>
                    <a:pt x="235384" y="428833"/>
                    <a:pt x="234834" y="446196"/>
                    <a:pt x="218088" y="446940"/>
                  </a:cubicBezTo>
                  <a:cubicBezTo>
                    <a:pt x="201459" y="449253"/>
                    <a:pt x="184595" y="448822"/>
                    <a:pt x="167810" y="448351"/>
                  </a:cubicBezTo>
                  <a:cubicBezTo>
                    <a:pt x="160750" y="448155"/>
                    <a:pt x="153691" y="447959"/>
                    <a:pt x="146671" y="447999"/>
                  </a:cubicBezTo>
                  <a:cubicBezTo>
                    <a:pt x="138709" y="447881"/>
                    <a:pt x="130748" y="447920"/>
                    <a:pt x="122826" y="447959"/>
                  </a:cubicBezTo>
                  <a:cubicBezTo>
                    <a:pt x="100197" y="448077"/>
                    <a:pt x="77567" y="448234"/>
                    <a:pt x="55173" y="445059"/>
                  </a:cubicBezTo>
                  <a:cubicBezTo>
                    <a:pt x="40192" y="442394"/>
                    <a:pt x="23838" y="441492"/>
                    <a:pt x="11915" y="430949"/>
                  </a:cubicBezTo>
                  <a:cubicBezTo>
                    <a:pt x="6385" y="425580"/>
                    <a:pt x="3679" y="418016"/>
                    <a:pt x="3444" y="410412"/>
                  </a:cubicBezTo>
                  <a:cubicBezTo>
                    <a:pt x="3130" y="394264"/>
                    <a:pt x="3365" y="378077"/>
                    <a:pt x="3483" y="361891"/>
                  </a:cubicBezTo>
                  <a:cubicBezTo>
                    <a:pt x="5601" y="320306"/>
                    <a:pt x="5483" y="278644"/>
                    <a:pt x="4581" y="236942"/>
                  </a:cubicBezTo>
                  <a:cubicBezTo>
                    <a:pt x="973" y="194966"/>
                    <a:pt x="-2321" y="155498"/>
                    <a:pt x="2189" y="112228"/>
                  </a:cubicBezTo>
                  <a:cubicBezTo>
                    <a:pt x="6072" y="91181"/>
                    <a:pt x="-478" y="52576"/>
                    <a:pt x="7248" y="27218"/>
                  </a:cubicBezTo>
                  <a:cubicBezTo>
                    <a:pt x="8229" y="26747"/>
                    <a:pt x="9013" y="25924"/>
                    <a:pt x="9523" y="24905"/>
                  </a:cubicBezTo>
                  <a:cubicBezTo>
                    <a:pt x="11209" y="27414"/>
                    <a:pt x="14817" y="27923"/>
                    <a:pt x="17170" y="26120"/>
                  </a:cubicBezTo>
                  <a:cubicBezTo>
                    <a:pt x="22269" y="22005"/>
                    <a:pt x="27328" y="17811"/>
                    <a:pt x="32583" y="13892"/>
                  </a:cubicBezTo>
                  <a:cubicBezTo>
                    <a:pt x="33407" y="13970"/>
                    <a:pt x="34191" y="14009"/>
                    <a:pt x="35015" y="14009"/>
                  </a:cubicBezTo>
                  <a:cubicBezTo>
                    <a:pt x="39329" y="14009"/>
                    <a:pt x="43839" y="13226"/>
                    <a:pt x="48349" y="12442"/>
                  </a:cubicBezTo>
                  <a:cubicBezTo>
                    <a:pt x="53330" y="11580"/>
                    <a:pt x="58232" y="10717"/>
                    <a:pt x="62978" y="10952"/>
                  </a:cubicBezTo>
                  <a:cubicBezTo>
                    <a:pt x="99844" y="7229"/>
                    <a:pt x="137023" y="5857"/>
                    <a:pt x="174045" y="3702"/>
                  </a:cubicBezTo>
                  <a:cubicBezTo>
                    <a:pt x="194478" y="3075"/>
                    <a:pt x="214794" y="17"/>
                    <a:pt x="235266" y="96"/>
                  </a:cubicBezTo>
                  <a:cubicBezTo>
                    <a:pt x="238678" y="213"/>
                    <a:pt x="242208" y="135"/>
                    <a:pt x="245776" y="96"/>
                  </a:cubicBezTo>
                  <a:cubicBezTo>
                    <a:pt x="256169" y="-139"/>
                    <a:pt x="266837" y="-335"/>
                    <a:pt x="275622" y="460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89" name="Google Shape;689;p19"/>
            <p:cNvSpPr/>
            <p:nvPr/>
          </p:nvSpPr>
          <p:spPr>
            <a:xfrm>
              <a:off x="5184784" y="3485402"/>
              <a:ext cx="978854" cy="894918"/>
            </a:xfrm>
            <a:custGeom>
              <a:avLst/>
              <a:gdLst/>
              <a:ahLst/>
              <a:cxnLst/>
              <a:rect l="l" t="t" r="r" b="b"/>
              <a:pathLst>
                <a:path w="978854" h="894918" extrusionOk="0">
                  <a:moveTo>
                    <a:pt x="971134" y="378365"/>
                  </a:moveTo>
                  <a:cubicBezTo>
                    <a:pt x="988312" y="440056"/>
                    <a:pt x="979214" y="501981"/>
                    <a:pt x="919444" y="535648"/>
                  </a:cubicBezTo>
                  <a:cubicBezTo>
                    <a:pt x="888148" y="547328"/>
                    <a:pt x="855596" y="546466"/>
                    <a:pt x="821436" y="546583"/>
                  </a:cubicBezTo>
                  <a:cubicBezTo>
                    <a:pt x="760726" y="545212"/>
                    <a:pt x="698721" y="548504"/>
                    <a:pt x="639305" y="533767"/>
                  </a:cubicBezTo>
                  <a:cubicBezTo>
                    <a:pt x="617538" y="516130"/>
                    <a:pt x="615695" y="457693"/>
                    <a:pt x="627735" y="433745"/>
                  </a:cubicBezTo>
                  <a:cubicBezTo>
                    <a:pt x="636952" y="409054"/>
                    <a:pt x="662405" y="411131"/>
                    <a:pt x="685779" y="413169"/>
                  </a:cubicBezTo>
                  <a:cubicBezTo>
                    <a:pt x="692368" y="413757"/>
                    <a:pt x="698760" y="414345"/>
                    <a:pt x="704643" y="414345"/>
                  </a:cubicBezTo>
                  <a:cubicBezTo>
                    <a:pt x="730292" y="415716"/>
                    <a:pt x="756020" y="415834"/>
                    <a:pt x="781747" y="415325"/>
                  </a:cubicBezTo>
                  <a:cubicBezTo>
                    <a:pt x="813475" y="414462"/>
                    <a:pt x="845438" y="415011"/>
                    <a:pt x="877009" y="412659"/>
                  </a:cubicBezTo>
                  <a:cubicBezTo>
                    <a:pt x="889089" y="409837"/>
                    <a:pt x="890187" y="391652"/>
                    <a:pt x="878696" y="387301"/>
                  </a:cubicBezTo>
                  <a:cubicBezTo>
                    <a:pt x="870342" y="384793"/>
                    <a:pt x="861557" y="385146"/>
                    <a:pt x="852811" y="385498"/>
                  </a:cubicBezTo>
                  <a:cubicBezTo>
                    <a:pt x="848615" y="385655"/>
                    <a:pt x="844458" y="385812"/>
                    <a:pt x="840340" y="385694"/>
                  </a:cubicBezTo>
                  <a:cubicBezTo>
                    <a:pt x="808534" y="386988"/>
                    <a:pt x="776649" y="387419"/>
                    <a:pt x="744803" y="387301"/>
                  </a:cubicBezTo>
                  <a:cubicBezTo>
                    <a:pt x="731233" y="387967"/>
                    <a:pt x="717468" y="386870"/>
                    <a:pt x="703663" y="385773"/>
                  </a:cubicBezTo>
                  <a:cubicBezTo>
                    <a:pt x="679739" y="383852"/>
                    <a:pt x="655816" y="381971"/>
                    <a:pt x="633030" y="389418"/>
                  </a:cubicBezTo>
                  <a:cubicBezTo>
                    <a:pt x="586830" y="411209"/>
                    <a:pt x="587771" y="474154"/>
                    <a:pt x="597890" y="517071"/>
                  </a:cubicBezTo>
                  <a:cubicBezTo>
                    <a:pt x="600713" y="528162"/>
                    <a:pt x="604635" y="536942"/>
                    <a:pt x="609812" y="543879"/>
                  </a:cubicBezTo>
                  <a:cubicBezTo>
                    <a:pt x="602282" y="545996"/>
                    <a:pt x="595301" y="550581"/>
                    <a:pt x="591732" y="556264"/>
                  </a:cubicBezTo>
                  <a:cubicBezTo>
                    <a:pt x="578908" y="577389"/>
                    <a:pt x="579379" y="603531"/>
                    <a:pt x="575496" y="627322"/>
                  </a:cubicBezTo>
                  <a:cubicBezTo>
                    <a:pt x="571927" y="649270"/>
                    <a:pt x="579496" y="667770"/>
                    <a:pt x="592987" y="681409"/>
                  </a:cubicBezTo>
                  <a:cubicBezTo>
                    <a:pt x="590477" y="683643"/>
                    <a:pt x="588203" y="686347"/>
                    <a:pt x="586242" y="689483"/>
                  </a:cubicBezTo>
                  <a:cubicBezTo>
                    <a:pt x="567260" y="716526"/>
                    <a:pt x="565770" y="756582"/>
                    <a:pt x="585222" y="783782"/>
                  </a:cubicBezTo>
                  <a:cubicBezTo>
                    <a:pt x="595929" y="796912"/>
                    <a:pt x="612714" y="802634"/>
                    <a:pt x="628402" y="807533"/>
                  </a:cubicBezTo>
                  <a:cubicBezTo>
                    <a:pt x="628088" y="807612"/>
                    <a:pt x="627735" y="807690"/>
                    <a:pt x="627421" y="807808"/>
                  </a:cubicBezTo>
                  <a:cubicBezTo>
                    <a:pt x="604322" y="818233"/>
                    <a:pt x="597968" y="862326"/>
                    <a:pt x="609067" y="883216"/>
                  </a:cubicBezTo>
                  <a:cubicBezTo>
                    <a:pt x="611655" y="887174"/>
                    <a:pt x="614636" y="890624"/>
                    <a:pt x="617852" y="893641"/>
                  </a:cubicBezTo>
                  <a:cubicBezTo>
                    <a:pt x="587536" y="891682"/>
                    <a:pt x="556985" y="892701"/>
                    <a:pt x="526512" y="893720"/>
                  </a:cubicBezTo>
                  <a:cubicBezTo>
                    <a:pt x="506549" y="894386"/>
                    <a:pt x="486626" y="895052"/>
                    <a:pt x="466781" y="894896"/>
                  </a:cubicBezTo>
                  <a:cubicBezTo>
                    <a:pt x="418150" y="895170"/>
                    <a:pt x="369401" y="891525"/>
                    <a:pt x="321633" y="882315"/>
                  </a:cubicBezTo>
                  <a:cubicBezTo>
                    <a:pt x="321358" y="882275"/>
                    <a:pt x="321084" y="882197"/>
                    <a:pt x="320809" y="882158"/>
                  </a:cubicBezTo>
                  <a:cubicBezTo>
                    <a:pt x="320652" y="882119"/>
                    <a:pt x="320496" y="882079"/>
                    <a:pt x="320339" y="882079"/>
                  </a:cubicBezTo>
                  <a:cubicBezTo>
                    <a:pt x="272453" y="873222"/>
                    <a:pt x="227586" y="851548"/>
                    <a:pt x="185348" y="826189"/>
                  </a:cubicBezTo>
                  <a:cubicBezTo>
                    <a:pt x="157855" y="804711"/>
                    <a:pt x="129853" y="782802"/>
                    <a:pt x="97968" y="768144"/>
                  </a:cubicBezTo>
                  <a:cubicBezTo>
                    <a:pt x="85693" y="764146"/>
                    <a:pt x="71143" y="755093"/>
                    <a:pt x="58279" y="760227"/>
                  </a:cubicBezTo>
                  <a:cubicBezTo>
                    <a:pt x="53808" y="762696"/>
                    <a:pt x="51690" y="767047"/>
                    <a:pt x="51533" y="771515"/>
                  </a:cubicBezTo>
                  <a:cubicBezTo>
                    <a:pt x="34395" y="768967"/>
                    <a:pt x="17256" y="767125"/>
                    <a:pt x="0" y="765871"/>
                  </a:cubicBezTo>
                  <a:cubicBezTo>
                    <a:pt x="2667" y="726246"/>
                    <a:pt x="4510" y="686582"/>
                    <a:pt x="4000" y="646879"/>
                  </a:cubicBezTo>
                  <a:cubicBezTo>
                    <a:pt x="5608" y="573980"/>
                    <a:pt x="13217" y="501472"/>
                    <a:pt x="16158" y="428689"/>
                  </a:cubicBezTo>
                  <a:cubicBezTo>
                    <a:pt x="16354" y="428729"/>
                    <a:pt x="16550" y="428729"/>
                    <a:pt x="16746" y="428729"/>
                  </a:cubicBezTo>
                  <a:cubicBezTo>
                    <a:pt x="16864" y="428729"/>
                    <a:pt x="16982" y="428729"/>
                    <a:pt x="17060" y="428729"/>
                  </a:cubicBezTo>
                  <a:cubicBezTo>
                    <a:pt x="32944" y="428258"/>
                    <a:pt x="48867" y="427474"/>
                    <a:pt x="64711" y="426064"/>
                  </a:cubicBezTo>
                  <a:cubicBezTo>
                    <a:pt x="101929" y="420929"/>
                    <a:pt x="142521" y="415795"/>
                    <a:pt x="177112" y="399490"/>
                  </a:cubicBezTo>
                  <a:cubicBezTo>
                    <a:pt x="171151" y="407251"/>
                    <a:pt x="165150" y="414972"/>
                    <a:pt x="159110" y="422575"/>
                  </a:cubicBezTo>
                  <a:cubicBezTo>
                    <a:pt x="148914" y="437194"/>
                    <a:pt x="134128" y="453107"/>
                    <a:pt x="135971" y="472077"/>
                  </a:cubicBezTo>
                  <a:cubicBezTo>
                    <a:pt x="136677" y="474859"/>
                    <a:pt x="140560" y="475643"/>
                    <a:pt x="142286" y="473331"/>
                  </a:cubicBezTo>
                  <a:cubicBezTo>
                    <a:pt x="162326" y="443348"/>
                    <a:pt x="188799" y="417519"/>
                    <a:pt x="212487" y="390241"/>
                  </a:cubicBezTo>
                  <a:cubicBezTo>
                    <a:pt x="242529" y="351635"/>
                    <a:pt x="286140" y="328472"/>
                    <a:pt x="320888" y="295001"/>
                  </a:cubicBezTo>
                  <a:cubicBezTo>
                    <a:pt x="360342" y="249811"/>
                    <a:pt x="399482" y="203131"/>
                    <a:pt x="427092" y="149515"/>
                  </a:cubicBezTo>
                  <a:cubicBezTo>
                    <a:pt x="449368" y="103776"/>
                    <a:pt x="464860" y="55137"/>
                    <a:pt x="484900" y="8418"/>
                  </a:cubicBezTo>
                  <a:cubicBezTo>
                    <a:pt x="509020" y="-1263"/>
                    <a:pt x="535571" y="-361"/>
                    <a:pt x="561808" y="501"/>
                  </a:cubicBezTo>
                  <a:cubicBezTo>
                    <a:pt x="573496" y="893"/>
                    <a:pt x="585183" y="1285"/>
                    <a:pt x="596556" y="775"/>
                  </a:cubicBezTo>
                  <a:cubicBezTo>
                    <a:pt x="617185" y="76889"/>
                    <a:pt x="554671" y="158725"/>
                    <a:pt x="527767" y="227901"/>
                  </a:cubicBezTo>
                  <a:cubicBezTo>
                    <a:pt x="517962" y="255690"/>
                    <a:pt x="509687" y="284928"/>
                    <a:pt x="508706" y="314480"/>
                  </a:cubicBezTo>
                  <a:cubicBezTo>
                    <a:pt x="509334" y="352733"/>
                    <a:pt x="507020" y="390358"/>
                    <a:pt x="498549" y="428023"/>
                  </a:cubicBezTo>
                  <a:cubicBezTo>
                    <a:pt x="487058" y="498375"/>
                    <a:pt x="464350" y="528358"/>
                    <a:pt x="417915" y="580878"/>
                  </a:cubicBezTo>
                  <a:cubicBezTo>
                    <a:pt x="410895" y="588716"/>
                    <a:pt x="400227" y="596359"/>
                    <a:pt x="391403" y="602591"/>
                  </a:cubicBezTo>
                  <a:cubicBezTo>
                    <a:pt x="383089" y="606628"/>
                    <a:pt x="376971" y="615564"/>
                    <a:pt x="382187" y="624578"/>
                  </a:cubicBezTo>
                  <a:cubicBezTo>
                    <a:pt x="384736" y="628968"/>
                    <a:pt x="389677" y="631594"/>
                    <a:pt x="394580" y="631594"/>
                  </a:cubicBezTo>
                  <a:cubicBezTo>
                    <a:pt x="396972" y="631594"/>
                    <a:pt x="399364" y="630967"/>
                    <a:pt x="401482" y="629634"/>
                  </a:cubicBezTo>
                  <a:cubicBezTo>
                    <a:pt x="419091" y="618660"/>
                    <a:pt x="435328" y="605452"/>
                    <a:pt x="448113" y="588991"/>
                  </a:cubicBezTo>
                  <a:cubicBezTo>
                    <a:pt x="475723" y="556382"/>
                    <a:pt x="504392" y="522793"/>
                    <a:pt x="515256" y="480464"/>
                  </a:cubicBezTo>
                  <a:cubicBezTo>
                    <a:pt x="523805" y="447228"/>
                    <a:pt x="531022" y="413522"/>
                    <a:pt x="534865" y="379345"/>
                  </a:cubicBezTo>
                  <a:cubicBezTo>
                    <a:pt x="538865" y="350028"/>
                    <a:pt x="534081" y="320163"/>
                    <a:pt x="539218" y="290964"/>
                  </a:cubicBezTo>
                  <a:cubicBezTo>
                    <a:pt x="539336" y="290258"/>
                    <a:pt x="539493" y="289553"/>
                    <a:pt x="539650" y="288847"/>
                  </a:cubicBezTo>
                  <a:cubicBezTo>
                    <a:pt x="567299" y="313108"/>
                    <a:pt x="633383" y="315224"/>
                    <a:pt x="661816" y="317067"/>
                  </a:cubicBezTo>
                  <a:cubicBezTo>
                    <a:pt x="716762" y="321182"/>
                    <a:pt x="771903" y="321535"/>
                    <a:pt x="826849" y="324905"/>
                  </a:cubicBezTo>
                  <a:cubicBezTo>
                    <a:pt x="865440" y="326826"/>
                    <a:pt x="905404" y="323886"/>
                    <a:pt x="942152" y="339720"/>
                  </a:cubicBezTo>
                  <a:cubicBezTo>
                    <a:pt x="956780" y="347598"/>
                    <a:pt x="964820" y="363824"/>
                    <a:pt x="971134" y="37836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0" name="Google Shape;690;p19"/>
            <p:cNvSpPr/>
            <p:nvPr/>
          </p:nvSpPr>
          <p:spPr>
            <a:xfrm>
              <a:off x="5780396" y="4031555"/>
              <a:ext cx="365830" cy="135013"/>
            </a:xfrm>
            <a:custGeom>
              <a:avLst/>
              <a:gdLst/>
              <a:ahLst/>
              <a:cxnLst/>
              <a:rect l="l" t="t" r="r" b="b"/>
              <a:pathLst>
                <a:path w="365830" h="135013" extrusionOk="0">
                  <a:moveTo>
                    <a:pt x="360541" y="1607"/>
                  </a:moveTo>
                  <a:cubicBezTo>
                    <a:pt x="369404" y="18734"/>
                    <a:pt x="364855" y="40644"/>
                    <a:pt x="363051" y="59260"/>
                  </a:cubicBezTo>
                  <a:cubicBezTo>
                    <a:pt x="351638" y="125850"/>
                    <a:pt x="261513" y="119618"/>
                    <a:pt x="209705" y="128202"/>
                  </a:cubicBezTo>
                  <a:cubicBezTo>
                    <a:pt x="155270" y="131964"/>
                    <a:pt x="101109" y="139333"/>
                    <a:pt x="46320" y="131651"/>
                  </a:cubicBezTo>
                  <a:cubicBezTo>
                    <a:pt x="11651" y="125301"/>
                    <a:pt x="-3370" y="97984"/>
                    <a:pt x="630" y="64473"/>
                  </a:cubicBezTo>
                  <a:cubicBezTo>
                    <a:pt x="748" y="44406"/>
                    <a:pt x="473" y="10386"/>
                    <a:pt x="21495" y="5526"/>
                  </a:cubicBezTo>
                  <a:cubicBezTo>
                    <a:pt x="32280" y="14933"/>
                    <a:pt x="46908" y="19244"/>
                    <a:pt x="65851" y="20851"/>
                  </a:cubicBezTo>
                  <a:cubicBezTo>
                    <a:pt x="118130" y="29199"/>
                    <a:pt x="171075" y="27671"/>
                    <a:pt x="223824" y="28650"/>
                  </a:cubicBezTo>
                  <a:cubicBezTo>
                    <a:pt x="227315" y="28650"/>
                    <a:pt x="230844" y="28690"/>
                    <a:pt x="234335" y="28690"/>
                  </a:cubicBezTo>
                  <a:cubicBezTo>
                    <a:pt x="267631" y="28690"/>
                    <a:pt x="301634" y="27827"/>
                    <a:pt x="333127" y="16344"/>
                  </a:cubicBezTo>
                  <a:cubicBezTo>
                    <a:pt x="342226" y="11954"/>
                    <a:pt x="350658" y="6389"/>
                    <a:pt x="358423" y="0"/>
                  </a:cubicBezTo>
                  <a:cubicBezTo>
                    <a:pt x="359090" y="510"/>
                    <a:pt x="359795" y="1058"/>
                    <a:pt x="360541" y="160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1" name="Google Shape;691;p19"/>
            <p:cNvSpPr/>
            <p:nvPr/>
          </p:nvSpPr>
          <p:spPr>
            <a:xfrm>
              <a:off x="5776264" y="4167086"/>
              <a:ext cx="334158" cy="112714"/>
            </a:xfrm>
            <a:custGeom>
              <a:avLst/>
              <a:gdLst/>
              <a:ahLst/>
              <a:cxnLst/>
              <a:rect l="l" t="t" r="r" b="b"/>
              <a:pathLst>
                <a:path w="334158" h="112714" extrusionOk="0">
                  <a:moveTo>
                    <a:pt x="334082" y="10112"/>
                  </a:moveTo>
                  <a:cubicBezTo>
                    <a:pt x="334748" y="30571"/>
                    <a:pt x="331101" y="51422"/>
                    <a:pt x="322473" y="70039"/>
                  </a:cubicBezTo>
                  <a:cubicBezTo>
                    <a:pt x="294863" y="116561"/>
                    <a:pt x="217288" y="111545"/>
                    <a:pt x="169873" y="112328"/>
                  </a:cubicBezTo>
                  <a:cubicBezTo>
                    <a:pt x="137870" y="113073"/>
                    <a:pt x="106143" y="113308"/>
                    <a:pt x="74415" y="107586"/>
                  </a:cubicBezTo>
                  <a:cubicBezTo>
                    <a:pt x="53315" y="101119"/>
                    <a:pt x="27274" y="99708"/>
                    <a:pt x="11508" y="82933"/>
                  </a:cubicBezTo>
                  <a:cubicBezTo>
                    <a:pt x="-1317" y="60985"/>
                    <a:pt x="-6180" y="28768"/>
                    <a:pt x="11547" y="8309"/>
                  </a:cubicBezTo>
                  <a:cubicBezTo>
                    <a:pt x="27038" y="19479"/>
                    <a:pt x="47001" y="25828"/>
                    <a:pt x="66492" y="26103"/>
                  </a:cubicBezTo>
                  <a:cubicBezTo>
                    <a:pt x="78689" y="26808"/>
                    <a:pt x="90926" y="27122"/>
                    <a:pt x="103162" y="27122"/>
                  </a:cubicBezTo>
                  <a:cubicBezTo>
                    <a:pt x="146577" y="27122"/>
                    <a:pt x="190071" y="23163"/>
                    <a:pt x="233094" y="18656"/>
                  </a:cubicBezTo>
                  <a:cubicBezTo>
                    <a:pt x="266782" y="15442"/>
                    <a:pt x="301609" y="12307"/>
                    <a:pt x="333376" y="0"/>
                  </a:cubicBezTo>
                  <a:cubicBezTo>
                    <a:pt x="333533" y="3488"/>
                    <a:pt x="333925" y="7016"/>
                    <a:pt x="334082" y="1011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692" name="Google Shape;692;p19"/>
            <p:cNvSpPr/>
            <p:nvPr/>
          </p:nvSpPr>
          <p:spPr>
            <a:xfrm>
              <a:off x="5805990" y="4291446"/>
              <a:ext cx="270616" cy="92235"/>
            </a:xfrm>
            <a:custGeom>
              <a:avLst/>
              <a:gdLst/>
              <a:ahLst/>
              <a:cxnLst/>
              <a:rect l="l" t="t" r="r" b="b"/>
              <a:pathLst>
                <a:path w="270616" h="92235" extrusionOk="0">
                  <a:moveTo>
                    <a:pt x="270197" y="157"/>
                  </a:moveTo>
                  <a:cubicBezTo>
                    <a:pt x="277884" y="98611"/>
                    <a:pt x="178346" y="97435"/>
                    <a:pt x="106537" y="88303"/>
                  </a:cubicBezTo>
                  <a:cubicBezTo>
                    <a:pt x="74103" y="77172"/>
                    <a:pt x="2490" y="92105"/>
                    <a:pt x="19" y="43505"/>
                  </a:cubicBezTo>
                  <a:cubicBezTo>
                    <a:pt x="-60" y="31747"/>
                    <a:pt x="-373" y="16657"/>
                    <a:pt x="10922" y="9642"/>
                  </a:cubicBezTo>
                  <a:cubicBezTo>
                    <a:pt x="11078" y="9563"/>
                    <a:pt x="12608" y="8701"/>
                    <a:pt x="12961" y="9367"/>
                  </a:cubicBezTo>
                  <a:cubicBezTo>
                    <a:pt x="16922" y="12150"/>
                    <a:pt x="18138" y="7682"/>
                    <a:pt x="16804" y="4468"/>
                  </a:cubicBezTo>
                  <a:cubicBezTo>
                    <a:pt x="40806" y="11562"/>
                    <a:pt x="65632" y="14972"/>
                    <a:pt x="90692" y="15873"/>
                  </a:cubicBezTo>
                  <a:cubicBezTo>
                    <a:pt x="102654" y="15560"/>
                    <a:pt x="116028" y="15795"/>
                    <a:pt x="130107" y="16030"/>
                  </a:cubicBezTo>
                  <a:cubicBezTo>
                    <a:pt x="139402" y="16187"/>
                    <a:pt x="149050" y="16344"/>
                    <a:pt x="158815" y="16344"/>
                  </a:cubicBezTo>
                  <a:cubicBezTo>
                    <a:pt x="197250" y="16344"/>
                    <a:pt x="237998" y="13992"/>
                    <a:pt x="270197" y="0"/>
                  </a:cubicBezTo>
                  <a:cubicBezTo>
                    <a:pt x="270197" y="78"/>
                    <a:pt x="270197" y="118"/>
                    <a:pt x="270197" y="15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9" name="Freeform 3">
            <a:extLst>
              <a:ext uri="{FF2B5EF4-FFF2-40B4-BE49-F238E27FC236}">
                <a16:creationId xmlns:a16="http://schemas.microsoft.com/office/drawing/2014/main" id="{CAA94ECD-E35A-4200-B712-345094ACB169}"/>
              </a:ext>
            </a:extLst>
          </p:cNvPr>
          <p:cNvSpPr/>
          <p:nvPr/>
        </p:nvSpPr>
        <p:spPr>
          <a:xfrm>
            <a:off x="119107" y="166752"/>
            <a:ext cx="1966225" cy="1477343"/>
          </a:xfrm>
          <a:custGeom>
            <a:avLst/>
            <a:gdLst/>
            <a:ahLst/>
            <a:cxnLst/>
            <a:rect l="l" t="t" r="r" b="b"/>
            <a:pathLst>
              <a:path w="8812850" h="5143500">
                <a:moveTo>
                  <a:pt x="0" y="0"/>
                </a:moveTo>
                <a:lnTo>
                  <a:pt x="8812850" y="0"/>
                </a:lnTo>
                <a:lnTo>
                  <a:pt x="8812850"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grpSp>
        <p:nvGrpSpPr>
          <p:cNvPr id="50" name="Google Shape;654;p19">
            <a:extLst>
              <a:ext uri="{FF2B5EF4-FFF2-40B4-BE49-F238E27FC236}">
                <a16:creationId xmlns:a16="http://schemas.microsoft.com/office/drawing/2014/main" id="{A5F70F1F-909E-4AA0-BA46-05E1F69A01F5}"/>
              </a:ext>
            </a:extLst>
          </p:cNvPr>
          <p:cNvGrpSpPr/>
          <p:nvPr/>
        </p:nvGrpSpPr>
        <p:grpSpPr>
          <a:xfrm>
            <a:off x="2325552" y="1560373"/>
            <a:ext cx="6765142" cy="1694003"/>
            <a:chOff x="-22774" y="222427"/>
            <a:chExt cx="5315649" cy="4517340"/>
          </a:xfrm>
        </p:grpSpPr>
        <p:sp>
          <p:nvSpPr>
            <p:cNvPr id="51" name="Google Shape;655;p19">
              <a:extLst>
                <a:ext uri="{FF2B5EF4-FFF2-40B4-BE49-F238E27FC236}">
                  <a16:creationId xmlns:a16="http://schemas.microsoft.com/office/drawing/2014/main" id="{8F497B80-E025-4369-8DD1-239626086FFA}"/>
                </a:ext>
              </a:extLst>
            </p:cNvPr>
            <p:cNvSpPr txBox="1"/>
            <p:nvPr/>
          </p:nvSpPr>
          <p:spPr>
            <a:xfrm>
              <a:off x="-22774" y="718155"/>
              <a:ext cx="5315649" cy="4021612"/>
            </a:xfrm>
            <a:prstGeom prst="rect">
              <a:avLst/>
            </a:prstGeom>
            <a:noFill/>
            <a:ln>
              <a:noFill/>
            </a:ln>
          </p:spPr>
          <p:txBody>
            <a:bodyPr spcFirstLastPara="1" wrap="square" lIns="0" tIns="0" rIns="0" bIns="0" anchor="t" anchorCtr="0">
              <a:spAutoFit/>
            </a:bodyPr>
            <a:lstStyle/>
            <a:p>
              <a:pPr marL="457200" indent="-457200">
                <a:buFont typeface="Arial" panose="020B0604020202020204" pitchFamily="34" charset="0"/>
                <a:buChar char="•"/>
              </a:pPr>
              <a:r>
                <a:rPr lang="en-GB" dirty="0">
                  <a:latin typeface="Dosis" panose="020B0604020202020204" charset="0"/>
                </a:rPr>
                <a:t>Basic rules to keep safe online, including what is meant by personal information and what should be kept private; the importance of telling a trusted adult if they come across something that scares them</a:t>
              </a:r>
            </a:p>
            <a:p>
              <a:pPr marL="457200" indent="-457200">
                <a:buFont typeface="Arial" panose="020B0604020202020204" pitchFamily="34" charset="0"/>
                <a:buChar char="•"/>
              </a:pPr>
              <a:r>
                <a:rPr lang="en-GB" dirty="0">
                  <a:latin typeface="Dosis" panose="020B0604020202020204" charset="0"/>
                </a:rPr>
                <a:t>How the internet and digital devices can be used safely to find things out and to communicate with others</a:t>
              </a:r>
            </a:p>
            <a:p>
              <a:pPr marL="457200" indent="-457200">
                <a:buFont typeface="Arial" panose="020B0604020202020204" pitchFamily="34" charset="0"/>
                <a:buChar char="•"/>
              </a:pPr>
              <a:r>
                <a:rPr lang="en-GB" dirty="0">
                  <a:latin typeface="Dosis" panose="020B0604020202020204" charset="0"/>
                </a:rPr>
                <a:t>The role of the internet in everyday life</a:t>
              </a:r>
            </a:p>
            <a:p>
              <a:pPr marL="457200" indent="-457200">
                <a:buFont typeface="Arial" panose="020B0604020202020204" pitchFamily="34" charset="0"/>
                <a:buChar char="•"/>
              </a:pPr>
              <a:r>
                <a:rPr lang="en-GB" dirty="0">
                  <a:latin typeface="Dosis" panose="020B0604020202020204" charset="0"/>
                </a:rPr>
                <a:t>That not all information seen online is true</a:t>
              </a:r>
            </a:p>
          </p:txBody>
        </p:sp>
        <p:sp>
          <p:nvSpPr>
            <p:cNvPr id="52" name="Google Shape;656;p19">
              <a:extLst>
                <a:ext uri="{FF2B5EF4-FFF2-40B4-BE49-F238E27FC236}">
                  <a16:creationId xmlns:a16="http://schemas.microsoft.com/office/drawing/2014/main" id="{E9783AFE-D9CA-4E6A-AA84-E49275B2FEF3}"/>
                </a:ext>
              </a:extLst>
            </p:cNvPr>
            <p:cNvSpPr txBox="1"/>
            <p:nvPr/>
          </p:nvSpPr>
          <p:spPr>
            <a:xfrm>
              <a:off x="3540" y="222427"/>
              <a:ext cx="50958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200" b="1" dirty="0">
                  <a:solidFill>
                    <a:schemeClr val="lt2"/>
                  </a:solidFill>
                  <a:latin typeface="Dosis"/>
                  <a:ea typeface="Dosis"/>
                  <a:cs typeface="Dosis"/>
                  <a:sym typeface="Dosis"/>
                </a:rPr>
                <a:t>Year 2</a:t>
              </a:r>
              <a:endParaRPr sz="1200" dirty="0">
                <a:solidFill>
                  <a:schemeClr val="lt2"/>
                </a:solidFill>
                <a:latin typeface="Dosis"/>
                <a:ea typeface="Dosis"/>
                <a:cs typeface="Dosis"/>
                <a:sym typeface="Dosis"/>
              </a:endParaRPr>
            </a:p>
          </p:txBody>
        </p:sp>
      </p:grpSp>
      <p:grpSp>
        <p:nvGrpSpPr>
          <p:cNvPr id="53" name="Google Shape;654;p19">
            <a:extLst>
              <a:ext uri="{FF2B5EF4-FFF2-40B4-BE49-F238E27FC236}">
                <a16:creationId xmlns:a16="http://schemas.microsoft.com/office/drawing/2014/main" id="{1965DD61-8956-4F9E-995D-84377454B376}"/>
              </a:ext>
            </a:extLst>
          </p:cNvPr>
          <p:cNvGrpSpPr/>
          <p:nvPr/>
        </p:nvGrpSpPr>
        <p:grpSpPr>
          <a:xfrm>
            <a:off x="2272822" y="3409112"/>
            <a:ext cx="6850143" cy="1701773"/>
            <a:chOff x="-15291" y="-136820"/>
            <a:chExt cx="5119920" cy="4538061"/>
          </a:xfrm>
        </p:grpSpPr>
        <p:sp>
          <p:nvSpPr>
            <p:cNvPr id="54" name="Google Shape;655;p19">
              <a:extLst>
                <a:ext uri="{FF2B5EF4-FFF2-40B4-BE49-F238E27FC236}">
                  <a16:creationId xmlns:a16="http://schemas.microsoft.com/office/drawing/2014/main" id="{9D1D9E53-96FE-4979-8177-33F05542AC65}"/>
                </a:ext>
              </a:extLst>
            </p:cNvPr>
            <p:cNvSpPr txBox="1"/>
            <p:nvPr/>
          </p:nvSpPr>
          <p:spPr>
            <a:xfrm>
              <a:off x="8829" y="379628"/>
              <a:ext cx="5095800" cy="4021613"/>
            </a:xfrm>
            <a:prstGeom prst="rect">
              <a:avLst/>
            </a:prstGeom>
            <a:noFill/>
            <a:ln>
              <a:noFill/>
            </a:ln>
          </p:spPr>
          <p:txBody>
            <a:bodyPr spcFirstLastPara="1" wrap="square" lIns="0" tIns="0" rIns="0" bIns="0" anchor="t" anchorCtr="0">
              <a:spAutoFit/>
            </a:bodyPr>
            <a:lstStyle/>
            <a:p>
              <a:pPr marL="285750" indent="-285750">
                <a:buFont typeface="Arial" panose="020B0604020202020204" pitchFamily="34" charset="0"/>
                <a:buChar char="•"/>
              </a:pPr>
              <a:r>
                <a:rPr lang="en-GB" dirty="0">
                  <a:latin typeface="Dosis" panose="020B0604020202020204" charset="0"/>
                </a:rPr>
                <a:t>The importance of keeping personal information private and how data is shared online.</a:t>
              </a:r>
            </a:p>
            <a:p>
              <a:pPr marL="285750" indent="-285750">
                <a:buFont typeface="Arial" panose="020B0604020202020204" pitchFamily="34" charset="0"/>
                <a:buChar char="•"/>
              </a:pPr>
              <a:r>
                <a:rPr lang="en-GB" dirty="0">
                  <a:latin typeface="Dosis" panose="020B0604020202020204" charset="0"/>
                </a:rPr>
                <a:t>Strategies for keeping safe online, including how to manage requests for personal information or images of themselves and others</a:t>
              </a:r>
            </a:p>
            <a:p>
              <a:pPr marL="285750" indent="-285750">
                <a:buFont typeface="Arial" panose="020B0604020202020204" pitchFamily="34" charset="0"/>
                <a:buChar char="•"/>
              </a:pPr>
              <a:r>
                <a:rPr lang="en-GB" dirty="0">
                  <a:latin typeface="Dosis" panose="020B0604020202020204" charset="0"/>
                </a:rPr>
                <a:t>What to do if frightened or worried by something seen or read online and how to report concerns, inappropriate content and contact.	</a:t>
              </a:r>
            </a:p>
            <a:p>
              <a:pPr marL="285750" indent="-285750">
                <a:buFont typeface="Arial" panose="020B0604020202020204" pitchFamily="34" charset="0"/>
                <a:buChar char="•"/>
              </a:pPr>
              <a:r>
                <a:rPr lang="en-GB" dirty="0">
                  <a:latin typeface="Dosis" panose="020B0604020202020204" charset="0"/>
                </a:rPr>
                <a:t>Recognise things appropriate to share and things that should not be shared on social media; rules surrounding distribution of images.</a:t>
              </a:r>
            </a:p>
          </p:txBody>
        </p:sp>
        <p:sp>
          <p:nvSpPr>
            <p:cNvPr id="55" name="Google Shape;656;p19">
              <a:extLst>
                <a:ext uri="{FF2B5EF4-FFF2-40B4-BE49-F238E27FC236}">
                  <a16:creationId xmlns:a16="http://schemas.microsoft.com/office/drawing/2014/main" id="{6A056AAB-BC08-4403-B1A0-B5EB78244D98}"/>
                </a:ext>
              </a:extLst>
            </p:cNvPr>
            <p:cNvSpPr txBox="1"/>
            <p:nvPr/>
          </p:nvSpPr>
          <p:spPr>
            <a:xfrm>
              <a:off x="-15291" y="-136820"/>
              <a:ext cx="50958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200" b="1" dirty="0">
                  <a:solidFill>
                    <a:schemeClr val="lt2"/>
                  </a:solidFill>
                  <a:latin typeface="Dosis"/>
                  <a:ea typeface="Dosis"/>
                  <a:cs typeface="Dosis"/>
                  <a:sym typeface="Dosis"/>
                </a:rPr>
                <a:t>Year 3</a:t>
              </a:r>
              <a:endParaRPr sz="1200" dirty="0">
                <a:solidFill>
                  <a:schemeClr val="lt2"/>
                </a:solidFill>
                <a:latin typeface="Dosis"/>
                <a:ea typeface="Dosis"/>
                <a:cs typeface="Dosis"/>
                <a:sym typeface="Dosi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cxnSp>
        <p:nvCxnSpPr>
          <p:cNvPr id="649" name="Google Shape;649;p19"/>
          <p:cNvCxnSpPr/>
          <p:nvPr/>
        </p:nvCxnSpPr>
        <p:spPr>
          <a:xfrm>
            <a:off x="1999050" y="1958475"/>
            <a:ext cx="5145900" cy="0"/>
          </a:xfrm>
          <a:prstGeom prst="straightConnector1">
            <a:avLst/>
          </a:prstGeom>
          <a:noFill/>
          <a:ln w="9525" cap="rnd" cmpd="sng">
            <a:solidFill>
              <a:schemeClr val="accent2"/>
            </a:solidFill>
            <a:prstDash val="solid"/>
            <a:round/>
            <a:headEnd type="none" w="sm" len="sm"/>
            <a:tailEnd type="none" w="sm" len="sm"/>
          </a:ln>
        </p:spPr>
      </p:cxnSp>
      <p:sp>
        <p:nvSpPr>
          <p:cNvPr id="651" name="Google Shape;651;p19"/>
          <p:cNvSpPr txBox="1"/>
          <p:nvPr/>
        </p:nvSpPr>
        <p:spPr>
          <a:xfrm>
            <a:off x="111061" y="3113336"/>
            <a:ext cx="2096266" cy="1107996"/>
          </a:xfrm>
          <a:prstGeom prst="rect">
            <a:avLst/>
          </a:prstGeom>
          <a:noFill/>
          <a:ln>
            <a:noFill/>
          </a:ln>
        </p:spPr>
        <p:txBody>
          <a:bodyPr spcFirstLastPara="1" wrap="square" lIns="0" tIns="0" rIns="0" bIns="0" anchor="t" anchorCtr="0">
            <a:spAutoFit/>
          </a:bodyPr>
          <a:lstStyle/>
          <a:p>
            <a:r>
              <a:rPr lang="en-GB" sz="3600" dirty="0">
                <a:solidFill>
                  <a:schemeClr val="bg1"/>
                </a:solidFill>
                <a:latin typeface="Dosis" panose="020B0604020202020204" charset="0"/>
              </a:rPr>
              <a:t>Our PSHE curriculum</a:t>
            </a:r>
          </a:p>
        </p:txBody>
      </p:sp>
      <p:grpSp>
        <p:nvGrpSpPr>
          <p:cNvPr id="654" name="Google Shape;654;p19"/>
          <p:cNvGrpSpPr/>
          <p:nvPr/>
        </p:nvGrpSpPr>
        <p:grpSpPr>
          <a:xfrm>
            <a:off x="111062" y="56608"/>
            <a:ext cx="8684788" cy="1715497"/>
            <a:chOff x="1" y="815038"/>
            <a:chExt cx="5095800" cy="4574657"/>
          </a:xfrm>
        </p:grpSpPr>
        <p:sp>
          <p:nvSpPr>
            <p:cNvPr id="655" name="Google Shape;655;p19"/>
            <p:cNvSpPr txBox="1"/>
            <p:nvPr/>
          </p:nvSpPr>
          <p:spPr>
            <a:xfrm>
              <a:off x="1" y="1368083"/>
              <a:ext cx="4301547" cy="4021612"/>
            </a:xfrm>
            <a:prstGeom prst="rect">
              <a:avLst/>
            </a:prstGeom>
            <a:noFill/>
            <a:ln>
              <a:noFill/>
            </a:ln>
          </p:spPr>
          <p:txBody>
            <a:bodyPr spcFirstLastPara="1" wrap="square" lIns="0" tIns="0" rIns="0" bIns="0" anchor="t" anchorCtr="0">
              <a:spAutoFit/>
            </a:bodyPr>
            <a:lstStyle/>
            <a:p>
              <a:pPr marL="457200" indent="-457200">
                <a:buFont typeface="Arial" panose="020B0604020202020204" pitchFamily="34" charset="0"/>
                <a:buChar char="•"/>
              </a:pPr>
              <a:r>
                <a:rPr lang="en-GB" dirty="0">
                  <a:latin typeface="Dosis" panose="020B0604020202020204" charset="0"/>
                </a:rPr>
                <a:t>To use ICT safely including using software features and settings </a:t>
              </a:r>
            </a:p>
            <a:p>
              <a:pPr marL="457200" indent="-457200">
                <a:buFont typeface="Arial" panose="020B0604020202020204" pitchFamily="34" charset="0"/>
                <a:buChar char="•"/>
              </a:pPr>
              <a:r>
                <a:rPr lang="en-GB" dirty="0">
                  <a:latin typeface="Dosis" panose="020B0604020202020204" charset="0"/>
                </a:rPr>
                <a:t>Know how information and data is shared and used online.</a:t>
              </a:r>
            </a:p>
            <a:p>
              <a:pPr marL="457200" indent="-457200">
                <a:buFont typeface="Arial" panose="020B0604020202020204" pitchFamily="34" charset="0"/>
                <a:buChar char="•"/>
              </a:pPr>
              <a:r>
                <a:rPr lang="en-GB" dirty="0">
                  <a:latin typeface="Dosis" panose="020B0604020202020204" charset="0"/>
                </a:rPr>
                <a:t>Know that for most people the internet is an integral part of life and has many benefits </a:t>
              </a:r>
            </a:p>
            <a:p>
              <a:pPr marL="457200" indent="-457200">
                <a:buFont typeface="Arial" panose="020B0604020202020204" pitchFamily="34" charset="0"/>
                <a:buChar char="•"/>
              </a:pPr>
              <a:r>
                <a:rPr lang="en-GB" dirty="0">
                  <a:latin typeface="Dosis" panose="020B0604020202020204" charset="0"/>
                </a:rPr>
                <a:t>Know about the benefits of rationing time spent online, the risks of excessive time spent online and the impact of positive and negative content online on their own and others’ mental and physical wellbeing</a:t>
              </a:r>
            </a:p>
            <a:p>
              <a:pPr marL="457200" indent="-457200">
                <a:buFont typeface="Arial" panose="020B0604020202020204" pitchFamily="34" charset="0"/>
                <a:buChar char="•"/>
              </a:pPr>
              <a:r>
                <a:rPr lang="en-GB" dirty="0">
                  <a:latin typeface="Dosis" panose="020B0604020202020204" charset="0"/>
                </a:rPr>
                <a:t>To know why social media, some computer games and online gaming, for example, are age restricted </a:t>
              </a:r>
            </a:p>
            <a:p>
              <a:pPr marL="457200" indent="-457200">
                <a:buFont typeface="Arial" panose="020B0604020202020204" pitchFamily="34" charset="0"/>
                <a:buChar char="•"/>
              </a:pPr>
              <a:r>
                <a:rPr lang="en-GB" dirty="0">
                  <a:latin typeface="Dosis" panose="020B0604020202020204" charset="0"/>
                </a:rPr>
                <a:t>To know where and how to report concerns and get support with issues online</a:t>
              </a:r>
            </a:p>
          </p:txBody>
        </p:sp>
        <p:sp>
          <p:nvSpPr>
            <p:cNvPr id="656" name="Google Shape;656;p19"/>
            <p:cNvSpPr txBox="1"/>
            <p:nvPr/>
          </p:nvSpPr>
          <p:spPr>
            <a:xfrm>
              <a:off x="1" y="815038"/>
              <a:ext cx="50958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200" b="1" dirty="0">
                  <a:solidFill>
                    <a:schemeClr val="lt2"/>
                  </a:solidFill>
                  <a:latin typeface="Dosis"/>
                  <a:ea typeface="Dosis"/>
                  <a:cs typeface="Dosis"/>
                  <a:sym typeface="Dosis"/>
                </a:rPr>
                <a:t>Year 4</a:t>
              </a:r>
              <a:endParaRPr sz="1200" dirty="0">
                <a:solidFill>
                  <a:schemeClr val="lt2"/>
                </a:solidFill>
                <a:latin typeface="Dosis"/>
                <a:ea typeface="Dosis"/>
                <a:cs typeface="Dosis"/>
                <a:sym typeface="Dosis"/>
              </a:endParaRPr>
            </a:p>
          </p:txBody>
        </p:sp>
      </p:grpSp>
      <p:cxnSp>
        <p:nvCxnSpPr>
          <p:cNvPr id="672" name="Google Shape;672;p19"/>
          <p:cNvCxnSpPr/>
          <p:nvPr/>
        </p:nvCxnSpPr>
        <p:spPr>
          <a:xfrm>
            <a:off x="1198550" y="3696707"/>
            <a:ext cx="5145900" cy="0"/>
          </a:xfrm>
          <a:prstGeom prst="straightConnector1">
            <a:avLst/>
          </a:prstGeom>
          <a:noFill/>
          <a:ln w="9525" cap="rnd" cmpd="sng">
            <a:solidFill>
              <a:schemeClr val="accent2"/>
            </a:solidFill>
            <a:prstDash val="solid"/>
            <a:round/>
            <a:headEnd type="none" w="sm" len="sm"/>
            <a:tailEnd type="none" w="sm" len="sm"/>
          </a:ln>
        </p:spPr>
      </p:cxnSp>
      <p:grpSp>
        <p:nvGrpSpPr>
          <p:cNvPr id="50" name="Google Shape;654;p19">
            <a:extLst>
              <a:ext uri="{FF2B5EF4-FFF2-40B4-BE49-F238E27FC236}">
                <a16:creationId xmlns:a16="http://schemas.microsoft.com/office/drawing/2014/main" id="{A5F70F1F-909E-4AA0-BA46-05E1F69A01F5}"/>
              </a:ext>
            </a:extLst>
          </p:cNvPr>
          <p:cNvGrpSpPr/>
          <p:nvPr/>
        </p:nvGrpSpPr>
        <p:grpSpPr>
          <a:xfrm>
            <a:off x="68528" y="1772105"/>
            <a:ext cx="8746595" cy="1895229"/>
            <a:chOff x="-36461" y="307491"/>
            <a:chExt cx="5147143" cy="5053942"/>
          </a:xfrm>
        </p:grpSpPr>
        <p:sp>
          <p:nvSpPr>
            <p:cNvPr id="51" name="Google Shape;655;p19">
              <a:extLst>
                <a:ext uri="{FF2B5EF4-FFF2-40B4-BE49-F238E27FC236}">
                  <a16:creationId xmlns:a16="http://schemas.microsoft.com/office/drawing/2014/main" id="{8F497B80-E025-4369-8DD1-239626086FFA}"/>
                </a:ext>
              </a:extLst>
            </p:cNvPr>
            <p:cNvSpPr txBox="1"/>
            <p:nvPr/>
          </p:nvSpPr>
          <p:spPr>
            <a:xfrm>
              <a:off x="-36461" y="765304"/>
              <a:ext cx="4358205" cy="4596129"/>
            </a:xfrm>
            <a:prstGeom prst="rect">
              <a:avLst/>
            </a:prstGeom>
            <a:noFill/>
            <a:ln>
              <a:noFill/>
            </a:ln>
          </p:spPr>
          <p:txBody>
            <a:bodyPr spcFirstLastPara="1" wrap="square" lIns="0" tIns="0" rIns="0" bIns="0" anchor="t" anchorCtr="0">
              <a:spAutoFit/>
            </a:bodyPr>
            <a:lstStyle/>
            <a:p>
              <a:pPr marL="285750" indent="-285750">
                <a:buFont typeface="Arial" panose="020B0604020202020204" pitchFamily="34" charset="0"/>
                <a:buChar char="•"/>
              </a:pPr>
              <a:r>
                <a:rPr lang="en-GB" dirty="0">
                  <a:latin typeface="Dosis" panose="020B0604020202020204" charset="0"/>
                </a:rPr>
                <a:t>recognise what it means to ‘know someone online’ and how this differs from knowing someone face-to-face; risks of communicating online with others not known face-to-face</a:t>
              </a:r>
            </a:p>
            <a:p>
              <a:pPr marL="285750" indent="-285750">
                <a:buFont typeface="Arial" panose="020B0604020202020204" pitchFamily="34" charset="0"/>
                <a:buChar char="•"/>
              </a:pPr>
              <a:r>
                <a:rPr lang="en-GB" dirty="0">
                  <a:latin typeface="Dosis" panose="020B0604020202020204" charset="0"/>
                </a:rPr>
                <a:t>why someone may behave differently online, including pretending to be someone they are not; strategies for recognising risks, harmful content and contact; how to report concerns.</a:t>
              </a:r>
            </a:p>
            <a:p>
              <a:pPr marL="285750" indent="-285750">
                <a:buFont typeface="Arial" panose="020B0604020202020204" pitchFamily="34" charset="0"/>
                <a:buChar char="•"/>
              </a:pPr>
              <a:r>
                <a:rPr lang="en-GB" dirty="0">
                  <a:latin typeface="Dosis" panose="020B0604020202020204" charset="0"/>
                </a:rPr>
                <a:t>about the importance of keeping personal information private; strategies for keeping safe online, including how to manage requests for personal information or images of themselves and others; what to do if frightened or worried by something seen or read online and how to report concerns, inappropriate content and contact</a:t>
              </a:r>
            </a:p>
          </p:txBody>
        </p:sp>
        <p:sp>
          <p:nvSpPr>
            <p:cNvPr id="52" name="Google Shape;656;p19">
              <a:extLst>
                <a:ext uri="{FF2B5EF4-FFF2-40B4-BE49-F238E27FC236}">
                  <a16:creationId xmlns:a16="http://schemas.microsoft.com/office/drawing/2014/main" id="{E9783AFE-D9CA-4E6A-AA84-E49275B2FEF3}"/>
                </a:ext>
              </a:extLst>
            </p:cNvPr>
            <p:cNvSpPr txBox="1"/>
            <p:nvPr/>
          </p:nvSpPr>
          <p:spPr>
            <a:xfrm>
              <a:off x="14882" y="307491"/>
              <a:ext cx="50958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200" b="1" dirty="0">
                  <a:solidFill>
                    <a:schemeClr val="lt2"/>
                  </a:solidFill>
                  <a:latin typeface="Dosis"/>
                  <a:ea typeface="Dosis"/>
                  <a:cs typeface="Dosis"/>
                  <a:sym typeface="Dosis"/>
                </a:rPr>
                <a:t>Year 5</a:t>
              </a:r>
              <a:endParaRPr sz="1200" dirty="0">
                <a:solidFill>
                  <a:schemeClr val="lt2"/>
                </a:solidFill>
                <a:latin typeface="Dosis"/>
                <a:ea typeface="Dosis"/>
                <a:cs typeface="Dosis"/>
                <a:sym typeface="Dosis"/>
              </a:endParaRPr>
            </a:p>
          </p:txBody>
        </p:sp>
      </p:grpSp>
      <p:grpSp>
        <p:nvGrpSpPr>
          <p:cNvPr id="53" name="Google Shape;654;p19">
            <a:extLst>
              <a:ext uri="{FF2B5EF4-FFF2-40B4-BE49-F238E27FC236}">
                <a16:creationId xmlns:a16="http://schemas.microsoft.com/office/drawing/2014/main" id="{1965DD61-8956-4F9E-995D-84377454B376}"/>
              </a:ext>
            </a:extLst>
          </p:cNvPr>
          <p:cNvGrpSpPr/>
          <p:nvPr/>
        </p:nvGrpSpPr>
        <p:grpSpPr>
          <a:xfrm>
            <a:off x="69522" y="3693708"/>
            <a:ext cx="7404950" cy="1474386"/>
            <a:chOff x="9572" y="-369273"/>
            <a:chExt cx="5234276" cy="3931695"/>
          </a:xfrm>
        </p:grpSpPr>
        <p:sp>
          <p:nvSpPr>
            <p:cNvPr id="54" name="Google Shape;655;p19">
              <a:extLst>
                <a:ext uri="{FF2B5EF4-FFF2-40B4-BE49-F238E27FC236}">
                  <a16:creationId xmlns:a16="http://schemas.microsoft.com/office/drawing/2014/main" id="{9D1D9E53-96FE-4979-8177-33F05542AC65}"/>
                </a:ext>
              </a:extLst>
            </p:cNvPr>
            <p:cNvSpPr txBox="1"/>
            <p:nvPr/>
          </p:nvSpPr>
          <p:spPr>
            <a:xfrm>
              <a:off x="148048" y="115324"/>
              <a:ext cx="5095800" cy="3447098"/>
            </a:xfrm>
            <a:prstGeom prst="rect">
              <a:avLst/>
            </a:prstGeom>
            <a:noFill/>
            <a:ln>
              <a:noFill/>
            </a:ln>
          </p:spPr>
          <p:txBody>
            <a:bodyPr spcFirstLastPara="1" wrap="square" lIns="0" tIns="0" rIns="0" bIns="0" anchor="t" anchorCtr="0">
              <a:spAutoFit/>
            </a:bodyPr>
            <a:lstStyle/>
            <a:p>
              <a:pPr marL="285750" indent="-285750">
                <a:buFont typeface="Arial" panose="020B0604020202020204" pitchFamily="34" charset="0"/>
                <a:buChar char="•"/>
              </a:pPr>
              <a:r>
                <a:rPr lang="en-GB" dirty="0">
                  <a:latin typeface="Dosis" panose="020B0604020202020204" charset="0"/>
                </a:rPr>
                <a:t>The benefits of the internet; the importance of balancing time online with other activities; strategies for managing time online</a:t>
              </a:r>
            </a:p>
            <a:p>
              <a:pPr marL="285750" indent="-285750">
                <a:buFont typeface="Arial" panose="020B0604020202020204" pitchFamily="34" charset="0"/>
                <a:buChar char="•"/>
              </a:pPr>
              <a:r>
                <a:rPr lang="en-GB" dirty="0">
                  <a:latin typeface="Dosis" panose="020B0604020202020204" charset="0"/>
                </a:rPr>
                <a:t>how to recognise that habits can have both positive and negative effects on a healthy lifestyle</a:t>
              </a:r>
            </a:p>
            <a:p>
              <a:pPr marL="285750" indent="-285750">
                <a:buFont typeface="Arial" panose="020B0604020202020204" pitchFamily="34" charset="0"/>
                <a:buChar char="•"/>
              </a:pPr>
              <a:r>
                <a:rPr lang="en-GB" dirty="0">
                  <a:latin typeface="Dosis" panose="020B0604020202020204" charset="0"/>
                </a:rPr>
                <a:t>recognise ways in which the internet and social media can be used both positively and negatively</a:t>
              </a:r>
            </a:p>
            <a:p>
              <a:pPr marL="285750" indent="-285750">
                <a:buFont typeface="Arial" panose="020B0604020202020204" pitchFamily="34" charset="0"/>
                <a:buChar char="•"/>
              </a:pPr>
              <a:r>
                <a:rPr lang="en-GB" dirty="0">
                  <a:latin typeface="Dosis" panose="020B0604020202020204" charset="0"/>
                </a:rPr>
                <a:t>recognise if a friendship (online or offline) is making them feel unsafe or uncomfortable; how to manage this and ask for support if necessary</a:t>
              </a:r>
            </a:p>
          </p:txBody>
        </p:sp>
        <p:sp>
          <p:nvSpPr>
            <p:cNvPr id="55" name="Google Shape;656;p19">
              <a:extLst>
                <a:ext uri="{FF2B5EF4-FFF2-40B4-BE49-F238E27FC236}">
                  <a16:creationId xmlns:a16="http://schemas.microsoft.com/office/drawing/2014/main" id="{6A056AAB-BC08-4403-B1A0-B5EB78244D98}"/>
                </a:ext>
              </a:extLst>
            </p:cNvPr>
            <p:cNvSpPr txBox="1"/>
            <p:nvPr/>
          </p:nvSpPr>
          <p:spPr>
            <a:xfrm>
              <a:off x="9572" y="-369273"/>
              <a:ext cx="50958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200" b="1" dirty="0">
                  <a:solidFill>
                    <a:schemeClr val="lt2"/>
                  </a:solidFill>
                  <a:latin typeface="Dosis"/>
                  <a:ea typeface="Dosis"/>
                  <a:cs typeface="Dosis"/>
                  <a:sym typeface="Dosis"/>
                </a:rPr>
                <a:t>Year 6</a:t>
              </a:r>
              <a:endParaRPr sz="1200" dirty="0">
                <a:solidFill>
                  <a:schemeClr val="lt2"/>
                </a:solidFill>
                <a:latin typeface="Dosis"/>
                <a:ea typeface="Dosis"/>
                <a:cs typeface="Dosis"/>
                <a:sym typeface="Dosis"/>
              </a:endParaRPr>
            </a:p>
          </p:txBody>
        </p:sp>
      </p:grpSp>
      <p:sp>
        <p:nvSpPr>
          <p:cNvPr id="27" name="Google Shape;647;p19">
            <a:extLst>
              <a:ext uri="{FF2B5EF4-FFF2-40B4-BE49-F238E27FC236}">
                <a16:creationId xmlns:a16="http://schemas.microsoft.com/office/drawing/2014/main" id="{C2E4CEF0-07E4-4A97-9961-C20D80F29E17}"/>
              </a:ext>
            </a:extLst>
          </p:cNvPr>
          <p:cNvSpPr/>
          <p:nvPr/>
        </p:nvSpPr>
        <p:spPr>
          <a:xfrm>
            <a:off x="7474472" y="2191184"/>
            <a:ext cx="1647371" cy="2952300"/>
          </a:xfrm>
          <a:prstGeom prst="rect">
            <a:avLst/>
          </a:prstGeom>
          <a:solidFill>
            <a:schemeClr val="l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 name="Google Shape;651;p19">
            <a:extLst>
              <a:ext uri="{FF2B5EF4-FFF2-40B4-BE49-F238E27FC236}">
                <a16:creationId xmlns:a16="http://schemas.microsoft.com/office/drawing/2014/main" id="{E4CE5E91-617B-420E-A201-36C980E31187}"/>
              </a:ext>
            </a:extLst>
          </p:cNvPr>
          <p:cNvSpPr txBox="1"/>
          <p:nvPr/>
        </p:nvSpPr>
        <p:spPr>
          <a:xfrm>
            <a:off x="7536773" y="3236447"/>
            <a:ext cx="1522768" cy="861774"/>
          </a:xfrm>
          <a:prstGeom prst="rect">
            <a:avLst/>
          </a:prstGeom>
          <a:noFill/>
          <a:ln>
            <a:noFill/>
          </a:ln>
        </p:spPr>
        <p:txBody>
          <a:bodyPr spcFirstLastPara="1" wrap="square" lIns="0" tIns="0" rIns="0" bIns="0" anchor="t" anchorCtr="0">
            <a:spAutoFit/>
          </a:bodyPr>
          <a:lstStyle/>
          <a:p>
            <a:r>
              <a:rPr lang="en-GB" sz="2800" dirty="0">
                <a:solidFill>
                  <a:schemeClr val="bg1"/>
                </a:solidFill>
                <a:latin typeface="Dosis" panose="020B0604020202020204" charset="0"/>
              </a:rPr>
              <a:t>Our PSHE curriculum</a:t>
            </a:r>
          </a:p>
        </p:txBody>
      </p:sp>
      <p:sp>
        <p:nvSpPr>
          <p:cNvPr id="29" name="Google Shape;682;p19">
            <a:extLst>
              <a:ext uri="{FF2B5EF4-FFF2-40B4-BE49-F238E27FC236}">
                <a16:creationId xmlns:a16="http://schemas.microsoft.com/office/drawing/2014/main" id="{034C914E-D6C9-4890-AD41-FD23338C5A83}"/>
              </a:ext>
            </a:extLst>
          </p:cNvPr>
          <p:cNvSpPr/>
          <p:nvPr/>
        </p:nvSpPr>
        <p:spPr>
          <a:xfrm>
            <a:off x="8456138" y="1873808"/>
            <a:ext cx="712223" cy="828345"/>
          </a:xfrm>
          <a:custGeom>
            <a:avLst/>
            <a:gdLst/>
            <a:ahLst/>
            <a:cxnLst/>
            <a:rect l="l" t="t" r="r" b="b"/>
            <a:pathLst>
              <a:path w="1960914" h="1656690" extrusionOk="0">
                <a:moveTo>
                  <a:pt x="1951947" y="789849"/>
                </a:moveTo>
                <a:cubicBezTo>
                  <a:pt x="1951085" y="707386"/>
                  <a:pt x="1953006" y="624845"/>
                  <a:pt x="1949791" y="542460"/>
                </a:cubicBezTo>
                <a:cubicBezTo>
                  <a:pt x="1948261" y="461055"/>
                  <a:pt x="1948535" y="379611"/>
                  <a:pt x="1948065" y="298206"/>
                </a:cubicBezTo>
                <a:cubicBezTo>
                  <a:pt x="1948849" y="254858"/>
                  <a:pt x="1948496" y="211314"/>
                  <a:pt x="1936613" y="169260"/>
                </a:cubicBezTo>
                <a:cubicBezTo>
                  <a:pt x="1918768" y="85072"/>
                  <a:pt x="1868608" y="63908"/>
                  <a:pt x="1791857" y="46467"/>
                </a:cubicBezTo>
                <a:cubicBezTo>
                  <a:pt x="1718047" y="33925"/>
                  <a:pt x="1642943" y="33102"/>
                  <a:pt x="1568271" y="31103"/>
                </a:cubicBezTo>
                <a:cubicBezTo>
                  <a:pt x="1490578" y="28320"/>
                  <a:pt x="1412807" y="28869"/>
                  <a:pt x="1335076" y="28595"/>
                </a:cubicBezTo>
                <a:cubicBezTo>
                  <a:pt x="1239382" y="24479"/>
                  <a:pt x="1143649" y="24518"/>
                  <a:pt x="1047877" y="24558"/>
                </a:cubicBezTo>
                <a:cubicBezTo>
                  <a:pt x="1026542" y="24597"/>
                  <a:pt x="1005246" y="24597"/>
                  <a:pt x="983911" y="24558"/>
                </a:cubicBezTo>
                <a:cubicBezTo>
                  <a:pt x="926534" y="24127"/>
                  <a:pt x="869393" y="19345"/>
                  <a:pt x="812016" y="18169"/>
                </a:cubicBezTo>
                <a:cubicBezTo>
                  <a:pt x="762914" y="16366"/>
                  <a:pt x="713812" y="16484"/>
                  <a:pt x="664710" y="16641"/>
                </a:cubicBezTo>
                <a:cubicBezTo>
                  <a:pt x="636159" y="16719"/>
                  <a:pt x="607568" y="16797"/>
                  <a:pt x="579017" y="16523"/>
                </a:cubicBezTo>
                <a:cubicBezTo>
                  <a:pt x="530268" y="15935"/>
                  <a:pt x="481951" y="9429"/>
                  <a:pt x="433437" y="5392"/>
                </a:cubicBezTo>
                <a:cubicBezTo>
                  <a:pt x="369354" y="3903"/>
                  <a:pt x="305153" y="3824"/>
                  <a:pt x="240991" y="2453"/>
                </a:cubicBezTo>
                <a:cubicBezTo>
                  <a:pt x="203694" y="2100"/>
                  <a:pt x="166475" y="-644"/>
                  <a:pt x="129139" y="140"/>
                </a:cubicBezTo>
                <a:cubicBezTo>
                  <a:pt x="125688" y="258"/>
                  <a:pt x="122197" y="219"/>
                  <a:pt x="118746" y="219"/>
                </a:cubicBezTo>
                <a:cubicBezTo>
                  <a:pt x="114079" y="179"/>
                  <a:pt x="109412" y="140"/>
                  <a:pt x="104745" y="493"/>
                </a:cubicBezTo>
                <a:cubicBezTo>
                  <a:pt x="96313" y="1943"/>
                  <a:pt x="88547" y="6529"/>
                  <a:pt x="82194" y="12055"/>
                </a:cubicBezTo>
                <a:cubicBezTo>
                  <a:pt x="52545" y="27536"/>
                  <a:pt x="32778" y="49720"/>
                  <a:pt x="27405" y="83269"/>
                </a:cubicBezTo>
                <a:cubicBezTo>
                  <a:pt x="19758" y="117956"/>
                  <a:pt x="15561" y="153269"/>
                  <a:pt x="11836" y="188582"/>
                </a:cubicBezTo>
                <a:cubicBezTo>
                  <a:pt x="3835" y="289819"/>
                  <a:pt x="2698" y="391604"/>
                  <a:pt x="1521" y="493115"/>
                </a:cubicBezTo>
                <a:cubicBezTo>
                  <a:pt x="266" y="617751"/>
                  <a:pt x="188" y="742347"/>
                  <a:pt x="148" y="866982"/>
                </a:cubicBezTo>
                <a:cubicBezTo>
                  <a:pt x="-675" y="947720"/>
                  <a:pt x="1756" y="1028694"/>
                  <a:pt x="11796" y="1108884"/>
                </a:cubicBezTo>
                <a:cubicBezTo>
                  <a:pt x="15640" y="1142747"/>
                  <a:pt x="27562" y="1177198"/>
                  <a:pt x="52623" y="1201263"/>
                </a:cubicBezTo>
                <a:cubicBezTo>
                  <a:pt x="85998" y="1229090"/>
                  <a:pt x="125844" y="1249471"/>
                  <a:pt x="168789" y="1257349"/>
                </a:cubicBezTo>
                <a:cubicBezTo>
                  <a:pt x="245697" y="1277455"/>
                  <a:pt x="325076" y="1283216"/>
                  <a:pt x="404180" y="1287488"/>
                </a:cubicBezTo>
                <a:cubicBezTo>
                  <a:pt x="469479" y="1292701"/>
                  <a:pt x="536073" y="1299482"/>
                  <a:pt x="601764" y="1303009"/>
                </a:cubicBezTo>
                <a:cubicBezTo>
                  <a:pt x="643610" y="1305321"/>
                  <a:pt x="685574" y="1302891"/>
                  <a:pt x="727421" y="1305478"/>
                </a:cubicBezTo>
                <a:cubicBezTo>
                  <a:pt x="749305" y="1340595"/>
                  <a:pt x="769620" y="1376732"/>
                  <a:pt x="792877" y="1411065"/>
                </a:cubicBezTo>
                <a:cubicBezTo>
                  <a:pt x="820487" y="1458137"/>
                  <a:pt x="850764" y="1503444"/>
                  <a:pt x="881197" y="1548713"/>
                </a:cubicBezTo>
                <a:cubicBezTo>
                  <a:pt x="900336" y="1577520"/>
                  <a:pt x="916847" y="1608012"/>
                  <a:pt x="937633" y="1635722"/>
                </a:cubicBezTo>
                <a:cubicBezTo>
                  <a:pt x="944104" y="1642973"/>
                  <a:pt x="948065" y="1654731"/>
                  <a:pt x="958537" y="1656691"/>
                </a:cubicBezTo>
                <a:cubicBezTo>
                  <a:pt x="958811" y="1656691"/>
                  <a:pt x="959086" y="1656691"/>
                  <a:pt x="959360" y="1656691"/>
                </a:cubicBezTo>
                <a:cubicBezTo>
                  <a:pt x="981441" y="1656691"/>
                  <a:pt x="1000422" y="1619300"/>
                  <a:pt x="1013090" y="1603505"/>
                </a:cubicBezTo>
                <a:cubicBezTo>
                  <a:pt x="1038465" y="1565252"/>
                  <a:pt x="1062937" y="1526216"/>
                  <a:pt x="1083527" y="1485141"/>
                </a:cubicBezTo>
                <a:cubicBezTo>
                  <a:pt x="1102195" y="1443988"/>
                  <a:pt x="1127844" y="1406519"/>
                  <a:pt x="1146591" y="1365405"/>
                </a:cubicBezTo>
                <a:cubicBezTo>
                  <a:pt x="1216518" y="1352040"/>
                  <a:pt x="1288759" y="1353843"/>
                  <a:pt x="1359980" y="1351805"/>
                </a:cubicBezTo>
                <a:cubicBezTo>
                  <a:pt x="1398650" y="1349257"/>
                  <a:pt x="1437437" y="1349375"/>
                  <a:pt x="1476146" y="1350551"/>
                </a:cubicBezTo>
                <a:cubicBezTo>
                  <a:pt x="1525405" y="1351335"/>
                  <a:pt x="1572977" y="1350002"/>
                  <a:pt x="1622392" y="1354431"/>
                </a:cubicBezTo>
                <a:cubicBezTo>
                  <a:pt x="1692320" y="1357096"/>
                  <a:pt x="1763423" y="1367404"/>
                  <a:pt x="1832095" y="1349022"/>
                </a:cubicBezTo>
                <a:cubicBezTo>
                  <a:pt x="1866372" y="1344280"/>
                  <a:pt x="1896061" y="1321900"/>
                  <a:pt x="1911984" y="1291486"/>
                </a:cubicBezTo>
                <a:cubicBezTo>
                  <a:pt x="1943241" y="1243748"/>
                  <a:pt x="1959478" y="1188407"/>
                  <a:pt x="1960419" y="1131538"/>
                </a:cubicBezTo>
                <a:cubicBezTo>
                  <a:pt x="1962968" y="1017563"/>
                  <a:pt x="1955007" y="903667"/>
                  <a:pt x="1951947" y="789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30" name="Google Shape;683;p19">
            <a:extLst>
              <a:ext uri="{FF2B5EF4-FFF2-40B4-BE49-F238E27FC236}">
                <a16:creationId xmlns:a16="http://schemas.microsoft.com/office/drawing/2014/main" id="{5DB3A7B4-E673-4746-948E-61CD4268F1F4}"/>
              </a:ext>
            </a:extLst>
          </p:cNvPr>
          <p:cNvGrpSpPr/>
          <p:nvPr/>
        </p:nvGrpSpPr>
        <p:grpSpPr>
          <a:xfrm>
            <a:off x="8456138" y="1873808"/>
            <a:ext cx="712223" cy="828345"/>
            <a:chOff x="4569411" y="3288189"/>
            <a:chExt cx="1960914" cy="1656690"/>
          </a:xfrm>
        </p:grpSpPr>
        <p:grpSp>
          <p:nvGrpSpPr>
            <p:cNvPr id="31" name="Google Shape;684;p19">
              <a:extLst>
                <a:ext uri="{FF2B5EF4-FFF2-40B4-BE49-F238E27FC236}">
                  <a16:creationId xmlns:a16="http://schemas.microsoft.com/office/drawing/2014/main" id="{BD6811B6-2EF5-4FD2-A68C-A94B766FFED1}"/>
                </a:ext>
              </a:extLst>
            </p:cNvPr>
            <p:cNvGrpSpPr/>
            <p:nvPr/>
          </p:nvGrpSpPr>
          <p:grpSpPr>
            <a:xfrm>
              <a:off x="4569411" y="3288189"/>
              <a:ext cx="1960914" cy="1656690"/>
              <a:chOff x="4569411" y="3288189"/>
              <a:chExt cx="1960914" cy="1656690"/>
            </a:xfrm>
          </p:grpSpPr>
          <p:sp>
            <p:nvSpPr>
              <p:cNvPr id="38" name="Google Shape;685;p19">
                <a:extLst>
                  <a:ext uri="{FF2B5EF4-FFF2-40B4-BE49-F238E27FC236}">
                    <a16:creationId xmlns:a16="http://schemas.microsoft.com/office/drawing/2014/main" id="{C93C108F-F88C-4821-A4CA-8D47EEC1E263}"/>
                  </a:ext>
                </a:extLst>
              </p:cNvPr>
              <p:cNvSpPr/>
              <p:nvPr/>
            </p:nvSpPr>
            <p:spPr>
              <a:xfrm>
                <a:off x="4569411" y="3288189"/>
                <a:ext cx="1960914" cy="1656690"/>
              </a:xfrm>
              <a:custGeom>
                <a:avLst/>
                <a:gdLst/>
                <a:ahLst/>
                <a:cxnLst/>
                <a:rect l="l" t="t" r="r" b="b"/>
                <a:pathLst>
                  <a:path w="1960914" h="1656690" extrusionOk="0">
                    <a:moveTo>
                      <a:pt x="1951947" y="789849"/>
                    </a:moveTo>
                    <a:cubicBezTo>
                      <a:pt x="1951085" y="707386"/>
                      <a:pt x="1953006" y="624845"/>
                      <a:pt x="1949791" y="542460"/>
                    </a:cubicBezTo>
                    <a:cubicBezTo>
                      <a:pt x="1948261" y="461055"/>
                      <a:pt x="1948535" y="379611"/>
                      <a:pt x="1948065" y="298206"/>
                    </a:cubicBezTo>
                    <a:cubicBezTo>
                      <a:pt x="1948849" y="254858"/>
                      <a:pt x="1948496" y="211314"/>
                      <a:pt x="1936613" y="169260"/>
                    </a:cubicBezTo>
                    <a:cubicBezTo>
                      <a:pt x="1918768" y="85072"/>
                      <a:pt x="1868608" y="63908"/>
                      <a:pt x="1791857" y="46467"/>
                    </a:cubicBezTo>
                    <a:cubicBezTo>
                      <a:pt x="1718047" y="33925"/>
                      <a:pt x="1642943" y="33102"/>
                      <a:pt x="1568271" y="31103"/>
                    </a:cubicBezTo>
                    <a:cubicBezTo>
                      <a:pt x="1490578" y="28320"/>
                      <a:pt x="1412807" y="28869"/>
                      <a:pt x="1335076" y="28595"/>
                    </a:cubicBezTo>
                    <a:cubicBezTo>
                      <a:pt x="1239382" y="24479"/>
                      <a:pt x="1143649" y="24518"/>
                      <a:pt x="1047877" y="24558"/>
                    </a:cubicBezTo>
                    <a:cubicBezTo>
                      <a:pt x="1026542" y="24597"/>
                      <a:pt x="1005246" y="24597"/>
                      <a:pt x="983911" y="24558"/>
                    </a:cubicBezTo>
                    <a:cubicBezTo>
                      <a:pt x="926534" y="24127"/>
                      <a:pt x="869393" y="19345"/>
                      <a:pt x="812016" y="18169"/>
                    </a:cubicBezTo>
                    <a:cubicBezTo>
                      <a:pt x="762914" y="16366"/>
                      <a:pt x="713812" y="16484"/>
                      <a:pt x="664710" y="16641"/>
                    </a:cubicBezTo>
                    <a:cubicBezTo>
                      <a:pt x="636159" y="16719"/>
                      <a:pt x="607568" y="16797"/>
                      <a:pt x="579017" y="16523"/>
                    </a:cubicBezTo>
                    <a:cubicBezTo>
                      <a:pt x="530268" y="15935"/>
                      <a:pt x="481951" y="9429"/>
                      <a:pt x="433437" y="5392"/>
                    </a:cubicBezTo>
                    <a:cubicBezTo>
                      <a:pt x="369354" y="3903"/>
                      <a:pt x="305153" y="3824"/>
                      <a:pt x="240991" y="2453"/>
                    </a:cubicBezTo>
                    <a:cubicBezTo>
                      <a:pt x="203694" y="2100"/>
                      <a:pt x="166475" y="-644"/>
                      <a:pt x="129139" y="140"/>
                    </a:cubicBezTo>
                    <a:cubicBezTo>
                      <a:pt x="125688" y="258"/>
                      <a:pt x="122197" y="219"/>
                      <a:pt x="118746" y="219"/>
                    </a:cubicBezTo>
                    <a:cubicBezTo>
                      <a:pt x="114079" y="179"/>
                      <a:pt x="109412" y="140"/>
                      <a:pt x="104745" y="493"/>
                    </a:cubicBezTo>
                    <a:cubicBezTo>
                      <a:pt x="96313" y="1943"/>
                      <a:pt x="88547" y="6529"/>
                      <a:pt x="82194" y="12055"/>
                    </a:cubicBezTo>
                    <a:cubicBezTo>
                      <a:pt x="52545" y="27536"/>
                      <a:pt x="32778" y="49720"/>
                      <a:pt x="27405" y="83269"/>
                    </a:cubicBezTo>
                    <a:cubicBezTo>
                      <a:pt x="19758" y="117956"/>
                      <a:pt x="15561" y="153269"/>
                      <a:pt x="11836" y="188582"/>
                    </a:cubicBezTo>
                    <a:cubicBezTo>
                      <a:pt x="3835" y="289819"/>
                      <a:pt x="2698" y="391604"/>
                      <a:pt x="1521" y="493115"/>
                    </a:cubicBezTo>
                    <a:cubicBezTo>
                      <a:pt x="266" y="617751"/>
                      <a:pt x="188" y="742347"/>
                      <a:pt x="148" y="866982"/>
                    </a:cubicBezTo>
                    <a:cubicBezTo>
                      <a:pt x="-675" y="947720"/>
                      <a:pt x="1756" y="1028694"/>
                      <a:pt x="11796" y="1108884"/>
                    </a:cubicBezTo>
                    <a:cubicBezTo>
                      <a:pt x="15640" y="1142747"/>
                      <a:pt x="27562" y="1177198"/>
                      <a:pt x="52623" y="1201263"/>
                    </a:cubicBezTo>
                    <a:cubicBezTo>
                      <a:pt x="85998" y="1229090"/>
                      <a:pt x="125844" y="1249471"/>
                      <a:pt x="168789" y="1257349"/>
                    </a:cubicBezTo>
                    <a:cubicBezTo>
                      <a:pt x="245697" y="1277455"/>
                      <a:pt x="325076" y="1283216"/>
                      <a:pt x="404180" y="1287488"/>
                    </a:cubicBezTo>
                    <a:cubicBezTo>
                      <a:pt x="469479" y="1292701"/>
                      <a:pt x="536073" y="1299482"/>
                      <a:pt x="601764" y="1303009"/>
                    </a:cubicBezTo>
                    <a:cubicBezTo>
                      <a:pt x="643610" y="1305321"/>
                      <a:pt x="685574" y="1302891"/>
                      <a:pt x="727421" y="1305478"/>
                    </a:cubicBezTo>
                    <a:cubicBezTo>
                      <a:pt x="749305" y="1340595"/>
                      <a:pt x="769620" y="1376732"/>
                      <a:pt x="792877" y="1411065"/>
                    </a:cubicBezTo>
                    <a:cubicBezTo>
                      <a:pt x="820487" y="1458137"/>
                      <a:pt x="850764" y="1503444"/>
                      <a:pt x="881197" y="1548713"/>
                    </a:cubicBezTo>
                    <a:cubicBezTo>
                      <a:pt x="900336" y="1577520"/>
                      <a:pt x="916847" y="1608012"/>
                      <a:pt x="937633" y="1635722"/>
                    </a:cubicBezTo>
                    <a:cubicBezTo>
                      <a:pt x="944104" y="1642973"/>
                      <a:pt x="948065" y="1654731"/>
                      <a:pt x="958537" y="1656691"/>
                    </a:cubicBezTo>
                    <a:cubicBezTo>
                      <a:pt x="958811" y="1656691"/>
                      <a:pt x="959086" y="1656691"/>
                      <a:pt x="959360" y="1656691"/>
                    </a:cubicBezTo>
                    <a:cubicBezTo>
                      <a:pt x="981441" y="1656691"/>
                      <a:pt x="1000422" y="1619300"/>
                      <a:pt x="1013090" y="1603505"/>
                    </a:cubicBezTo>
                    <a:cubicBezTo>
                      <a:pt x="1038465" y="1565252"/>
                      <a:pt x="1062937" y="1526216"/>
                      <a:pt x="1083527" y="1485141"/>
                    </a:cubicBezTo>
                    <a:cubicBezTo>
                      <a:pt x="1102195" y="1443988"/>
                      <a:pt x="1127844" y="1406519"/>
                      <a:pt x="1146591" y="1365405"/>
                    </a:cubicBezTo>
                    <a:cubicBezTo>
                      <a:pt x="1216518" y="1352040"/>
                      <a:pt x="1288759" y="1353843"/>
                      <a:pt x="1359980" y="1351805"/>
                    </a:cubicBezTo>
                    <a:cubicBezTo>
                      <a:pt x="1398650" y="1349257"/>
                      <a:pt x="1437437" y="1349375"/>
                      <a:pt x="1476146" y="1350551"/>
                    </a:cubicBezTo>
                    <a:cubicBezTo>
                      <a:pt x="1525405" y="1351335"/>
                      <a:pt x="1572977" y="1350002"/>
                      <a:pt x="1622392" y="1354431"/>
                    </a:cubicBezTo>
                    <a:cubicBezTo>
                      <a:pt x="1692320" y="1357096"/>
                      <a:pt x="1763423" y="1367404"/>
                      <a:pt x="1832095" y="1349022"/>
                    </a:cubicBezTo>
                    <a:cubicBezTo>
                      <a:pt x="1866372" y="1344280"/>
                      <a:pt x="1896061" y="1321900"/>
                      <a:pt x="1911984" y="1291486"/>
                    </a:cubicBezTo>
                    <a:cubicBezTo>
                      <a:pt x="1943241" y="1243748"/>
                      <a:pt x="1959478" y="1188407"/>
                      <a:pt x="1960419" y="1131538"/>
                    </a:cubicBezTo>
                    <a:cubicBezTo>
                      <a:pt x="1962968" y="1017563"/>
                      <a:pt x="1955007" y="903667"/>
                      <a:pt x="1951947" y="789849"/>
                    </a:cubicBezTo>
                    <a:close/>
                    <a:moveTo>
                      <a:pt x="1937907" y="1132478"/>
                    </a:moveTo>
                    <a:cubicBezTo>
                      <a:pt x="1936731" y="1192523"/>
                      <a:pt x="1918533" y="1241985"/>
                      <a:pt x="1885472" y="1291878"/>
                    </a:cubicBezTo>
                    <a:cubicBezTo>
                      <a:pt x="1877432" y="1302852"/>
                      <a:pt x="1866725" y="1312023"/>
                      <a:pt x="1854920" y="1318765"/>
                    </a:cubicBezTo>
                    <a:cubicBezTo>
                      <a:pt x="1842606" y="1324722"/>
                      <a:pt x="1828918" y="1326525"/>
                      <a:pt x="1815702" y="1329543"/>
                    </a:cubicBezTo>
                    <a:cubicBezTo>
                      <a:pt x="1773502" y="1340164"/>
                      <a:pt x="1729773" y="1337146"/>
                      <a:pt x="1686711" y="1335814"/>
                    </a:cubicBezTo>
                    <a:cubicBezTo>
                      <a:pt x="1621608" y="1330719"/>
                      <a:pt x="1556230" y="1327662"/>
                      <a:pt x="1490578" y="1328367"/>
                    </a:cubicBezTo>
                    <a:cubicBezTo>
                      <a:pt x="1448065" y="1327270"/>
                      <a:pt x="1405434" y="1326211"/>
                      <a:pt x="1363000" y="1329190"/>
                    </a:cubicBezTo>
                    <a:cubicBezTo>
                      <a:pt x="1304525" y="1330679"/>
                      <a:pt x="1246324" y="1330562"/>
                      <a:pt x="1187966" y="1336559"/>
                    </a:cubicBezTo>
                    <a:cubicBezTo>
                      <a:pt x="1173573" y="1337813"/>
                      <a:pt x="1159258" y="1340047"/>
                      <a:pt x="1145100" y="1342869"/>
                    </a:cubicBezTo>
                    <a:cubicBezTo>
                      <a:pt x="1139845" y="1343888"/>
                      <a:pt x="1134158" y="1344672"/>
                      <a:pt x="1130197" y="1348669"/>
                    </a:cubicBezTo>
                    <a:cubicBezTo>
                      <a:pt x="1126746" y="1352471"/>
                      <a:pt x="1126001" y="1357684"/>
                      <a:pt x="1123452" y="1362113"/>
                    </a:cubicBezTo>
                    <a:cubicBezTo>
                      <a:pt x="1108666" y="1392409"/>
                      <a:pt x="1090900" y="1421726"/>
                      <a:pt x="1074820" y="1451434"/>
                    </a:cubicBezTo>
                    <a:cubicBezTo>
                      <a:pt x="1061290" y="1480320"/>
                      <a:pt x="1046622" y="1508618"/>
                      <a:pt x="1029562" y="1535700"/>
                    </a:cubicBezTo>
                    <a:cubicBezTo>
                      <a:pt x="1008737" y="1568584"/>
                      <a:pt x="989637" y="1603427"/>
                      <a:pt x="962694" y="1631803"/>
                    </a:cubicBezTo>
                    <a:cubicBezTo>
                      <a:pt x="962616" y="1631724"/>
                      <a:pt x="962576" y="1631607"/>
                      <a:pt x="962459" y="1631528"/>
                    </a:cubicBezTo>
                    <a:cubicBezTo>
                      <a:pt x="960145" y="1628354"/>
                      <a:pt x="957792" y="1625179"/>
                      <a:pt x="955439" y="1622004"/>
                    </a:cubicBezTo>
                    <a:cubicBezTo>
                      <a:pt x="920063" y="1571327"/>
                      <a:pt x="889551" y="1517280"/>
                      <a:pt x="853313" y="1467112"/>
                    </a:cubicBezTo>
                    <a:cubicBezTo>
                      <a:pt x="828056" y="1425293"/>
                      <a:pt x="802054" y="1383473"/>
                      <a:pt x="775542" y="1342359"/>
                    </a:cubicBezTo>
                    <a:cubicBezTo>
                      <a:pt x="765032" y="1325036"/>
                      <a:pt x="756050" y="1306732"/>
                      <a:pt x="744050" y="1290389"/>
                    </a:cubicBezTo>
                    <a:cubicBezTo>
                      <a:pt x="737971" y="1283099"/>
                      <a:pt x="728872" y="1282432"/>
                      <a:pt x="719695" y="1282432"/>
                    </a:cubicBezTo>
                    <a:cubicBezTo>
                      <a:pt x="718636" y="1282432"/>
                      <a:pt x="717577" y="1282432"/>
                      <a:pt x="716518" y="1282432"/>
                    </a:cubicBezTo>
                    <a:cubicBezTo>
                      <a:pt x="712635" y="1282472"/>
                      <a:pt x="708831" y="1282472"/>
                      <a:pt x="705262" y="1282080"/>
                    </a:cubicBezTo>
                    <a:cubicBezTo>
                      <a:pt x="686437" y="1281688"/>
                      <a:pt x="667651" y="1281844"/>
                      <a:pt x="648826" y="1281766"/>
                    </a:cubicBezTo>
                    <a:cubicBezTo>
                      <a:pt x="610196" y="1281805"/>
                      <a:pt x="572507" y="1278748"/>
                      <a:pt x="533484" y="1276044"/>
                    </a:cubicBezTo>
                    <a:cubicBezTo>
                      <a:pt x="494540" y="1272869"/>
                      <a:pt x="455674" y="1269303"/>
                      <a:pt x="416730" y="1266010"/>
                    </a:cubicBezTo>
                    <a:cubicBezTo>
                      <a:pt x="352019" y="1261385"/>
                      <a:pt x="286720" y="1259347"/>
                      <a:pt x="222872" y="1246414"/>
                    </a:cubicBezTo>
                    <a:cubicBezTo>
                      <a:pt x="182594" y="1236968"/>
                      <a:pt x="136708" y="1231834"/>
                      <a:pt x="101333" y="1207691"/>
                    </a:cubicBezTo>
                    <a:cubicBezTo>
                      <a:pt x="81920" y="1196716"/>
                      <a:pt x="62349" y="1184292"/>
                      <a:pt x="51800" y="1163911"/>
                    </a:cubicBezTo>
                    <a:cubicBezTo>
                      <a:pt x="28935" y="1122993"/>
                      <a:pt x="31563" y="1073649"/>
                      <a:pt x="26700" y="1028302"/>
                    </a:cubicBezTo>
                    <a:cubicBezTo>
                      <a:pt x="21562" y="963202"/>
                      <a:pt x="22464" y="896063"/>
                      <a:pt x="22542" y="830571"/>
                    </a:cubicBezTo>
                    <a:cubicBezTo>
                      <a:pt x="23131" y="665292"/>
                      <a:pt x="21719" y="499896"/>
                      <a:pt x="26582" y="334695"/>
                    </a:cubicBezTo>
                    <a:cubicBezTo>
                      <a:pt x="28033" y="261600"/>
                      <a:pt x="30543" y="188504"/>
                      <a:pt x="41524" y="116153"/>
                    </a:cubicBezTo>
                    <a:cubicBezTo>
                      <a:pt x="46387" y="86248"/>
                      <a:pt x="48819" y="51719"/>
                      <a:pt x="75958" y="33023"/>
                    </a:cubicBezTo>
                    <a:cubicBezTo>
                      <a:pt x="81998" y="33494"/>
                      <a:pt x="86077" y="27223"/>
                      <a:pt x="91842" y="25969"/>
                    </a:cubicBezTo>
                    <a:cubicBezTo>
                      <a:pt x="100235" y="22363"/>
                      <a:pt x="108235" y="22598"/>
                      <a:pt x="117452" y="22794"/>
                    </a:cubicBezTo>
                    <a:cubicBezTo>
                      <a:pt x="158867" y="21697"/>
                      <a:pt x="200282" y="24479"/>
                      <a:pt x="241697" y="25028"/>
                    </a:cubicBezTo>
                    <a:cubicBezTo>
                      <a:pt x="305623" y="26517"/>
                      <a:pt x="369589" y="26361"/>
                      <a:pt x="433476" y="27928"/>
                    </a:cubicBezTo>
                    <a:cubicBezTo>
                      <a:pt x="468303" y="30476"/>
                      <a:pt x="503090" y="35845"/>
                      <a:pt x="538033" y="37335"/>
                    </a:cubicBezTo>
                    <a:cubicBezTo>
                      <a:pt x="584233" y="39765"/>
                      <a:pt x="630472" y="39490"/>
                      <a:pt x="676711" y="39255"/>
                    </a:cubicBezTo>
                    <a:cubicBezTo>
                      <a:pt x="707027" y="39098"/>
                      <a:pt x="737382" y="38942"/>
                      <a:pt x="767698" y="39530"/>
                    </a:cubicBezTo>
                    <a:cubicBezTo>
                      <a:pt x="845312" y="40470"/>
                      <a:pt x="922730" y="46976"/>
                      <a:pt x="1000344" y="47212"/>
                    </a:cubicBezTo>
                    <a:cubicBezTo>
                      <a:pt x="1030150" y="47368"/>
                      <a:pt x="1060035" y="47290"/>
                      <a:pt x="1089841" y="47172"/>
                    </a:cubicBezTo>
                    <a:cubicBezTo>
                      <a:pt x="1148277" y="46976"/>
                      <a:pt x="1206713" y="46780"/>
                      <a:pt x="1265110" y="48779"/>
                    </a:cubicBezTo>
                    <a:cubicBezTo>
                      <a:pt x="1341978" y="52816"/>
                      <a:pt x="1418965" y="50269"/>
                      <a:pt x="1495873" y="52150"/>
                    </a:cubicBezTo>
                    <a:cubicBezTo>
                      <a:pt x="1562152" y="53091"/>
                      <a:pt x="1628511" y="54345"/>
                      <a:pt x="1694673" y="58186"/>
                    </a:cubicBezTo>
                    <a:cubicBezTo>
                      <a:pt x="1749069" y="62183"/>
                      <a:pt x="1805505" y="67200"/>
                      <a:pt x="1855901" y="90285"/>
                    </a:cubicBezTo>
                    <a:cubicBezTo>
                      <a:pt x="1890609" y="105179"/>
                      <a:pt x="1907826" y="140805"/>
                      <a:pt x="1915121" y="176001"/>
                    </a:cubicBezTo>
                    <a:cubicBezTo>
                      <a:pt x="1931044" y="233106"/>
                      <a:pt x="1924141" y="293072"/>
                      <a:pt x="1925828" y="351705"/>
                    </a:cubicBezTo>
                    <a:cubicBezTo>
                      <a:pt x="1926338" y="415865"/>
                      <a:pt x="1925906" y="479986"/>
                      <a:pt x="1927357" y="544106"/>
                    </a:cubicBezTo>
                    <a:cubicBezTo>
                      <a:pt x="1930652" y="626883"/>
                      <a:pt x="1928534" y="709816"/>
                      <a:pt x="1929514" y="792632"/>
                    </a:cubicBezTo>
                    <a:cubicBezTo>
                      <a:pt x="1932691" y="905862"/>
                      <a:pt x="1940535" y="1019170"/>
                      <a:pt x="1937907" y="113247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 name="Google Shape;686;p19">
                <a:extLst>
                  <a:ext uri="{FF2B5EF4-FFF2-40B4-BE49-F238E27FC236}">
                    <a16:creationId xmlns:a16="http://schemas.microsoft.com/office/drawing/2014/main" id="{5750F852-3046-42A0-B19C-BA75504B61FA}"/>
                  </a:ext>
                </a:extLst>
              </p:cNvPr>
              <p:cNvSpPr/>
              <p:nvPr/>
            </p:nvSpPr>
            <p:spPr>
              <a:xfrm>
                <a:off x="4890199" y="3457861"/>
                <a:ext cx="1301271" cy="953399"/>
              </a:xfrm>
              <a:custGeom>
                <a:avLst/>
                <a:gdLst/>
                <a:ahLst/>
                <a:cxnLst/>
                <a:rect l="l" t="t" r="r" b="b"/>
                <a:pathLst>
                  <a:path w="1301271" h="953399" extrusionOk="0">
                    <a:moveTo>
                      <a:pt x="1179321" y="326893"/>
                    </a:moveTo>
                    <a:cubicBezTo>
                      <a:pt x="1124258" y="324815"/>
                      <a:pt x="1069195" y="322699"/>
                      <a:pt x="1014053" y="322072"/>
                    </a:cubicBezTo>
                    <a:cubicBezTo>
                      <a:pt x="971658" y="318349"/>
                      <a:pt x="873336" y="326344"/>
                      <a:pt x="838118" y="300594"/>
                    </a:cubicBezTo>
                    <a:cubicBezTo>
                      <a:pt x="854629" y="238276"/>
                      <a:pt x="892161" y="183758"/>
                      <a:pt x="912947" y="122734"/>
                    </a:cubicBezTo>
                    <a:cubicBezTo>
                      <a:pt x="924203" y="90282"/>
                      <a:pt x="940243" y="-8917"/>
                      <a:pt x="882160" y="646"/>
                    </a:cubicBezTo>
                    <a:cubicBezTo>
                      <a:pt x="870630" y="1313"/>
                      <a:pt x="858825" y="999"/>
                      <a:pt x="847020" y="686"/>
                    </a:cubicBezTo>
                    <a:cubicBezTo>
                      <a:pt x="819410" y="-20"/>
                      <a:pt x="791565" y="-725"/>
                      <a:pt x="766465" y="10876"/>
                    </a:cubicBezTo>
                    <a:cubicBezTo>
                      <a:pt x="759563" y="14560"/>
                      <a:pt x="754268" y="20870"/>
                      <a:pt x="752386" y="28513"/>
                    </a:cubicBezTo>
                    <a:cubicBezTo>
                      <a:pt x="746934" y="42819"/>
                      <a:pt x="740581" y="56693"/>
                      <a:pt x="734894" y="70881"/>
                    </a:cubicBezTo>
                    <a:cubicBezTo>
                      <a:pt x="716383" y="118971"/>
                      <a:pt x="699911" y="168042"/>
                      <a:pt x="669242" y="210253"/>
                    </a:cubicBezTo>
                    <a:cubicBezTo>
                      <a:pt x="636690" y="255090"/>
                      <a:pt x="604139" y="302162"/>
                      <a:pt x="559076" y="335359"/>
                    </a:cubicBezTo>
                    <a:cubicBezTo>
                      <a:pt x="535859" y="351310"/>
                      <a:pt x="516681" y="371377"/>
                      <a:pt x="498915" y="392777"/>
                    </a:cubicBezTo>
                    <a:cubicBezTo>
                      <a:pt x="493620" y="396853"/>
                      <a:pt x="488130" y="400576"/>
                      <a:pt x="482208" y="403673"/>
                    </a:cubicBezTo>
                    <a:cubicBezTo>
                      <a:pt x="444832" y="419781"/>
                      <a:pt x="402947" y="424484"/>
                      <a:pt x="362512" y="427973"/>
                    </a:cubicBezTo>
                    <a:cubicBezTo>
                      <a:pt x="345609" y="428874"/>
                      <a:pt x="328666" y="429148"/>
                      <a:pt x="311763" y="429070"/>
                    </a:cubicBezTo>
                    <a:cubicBezTo>
                      <a:pt x="311724" y="429070"/>
                      <a:pt x="311724" y="429070"/>
                      <a:pt x="311685" y="429070"/>
                    </a:cubicBezTo>
                    <a:cubicBezTo>
                      <a:pt x="311802" y="423230"/>
                      <a:pt x="311920" y="417351"/>
                      <a:pt x="311959" y="411511"/>
                    </a:cubicBezTo>
                    <a:cubicBezTo>
                      <a:pt x="312038" y="411433"/>
                      <a:pt x="312155" y="411394"/>
                      <a:pt x="312234" y="411276"/>
                    </a:cubicBezTo>
                    <a:cubicBezTo>
                      <a:pt x="323529" y="399714"/>
                      <a:pt x="306978" y="385800"/>
                      <a:pt x="295526" y="383096"/>
                    </a:cubicBezTo>
                    <a:cubicBezTo>
                      <a:pt x="247444" y="373415"/>
                      <a:pt x="197715" y="381411"/>
                      <a:pt x="149123" y="382665"/>
                    </a:cubicBezTo>
                    <a:cubicBezTo>
                      <a:pt x="118375" y="383723"/>
                      <a:pt x="87197" y="386428"/>
                      <a:pt x="56606" y="389955"/>
                    </a:cubicBezTo>
                    <a:cubicBezTo>
                      <a:pt x="54802" y="390112"/>
                      <a:pt x="53233" y="390660"/>
                      <a:pt x="51821" y="391405"/>
                    </a:cubicBezTo>
                    <a:cubicBezTo>
                      <a:pt x="42762" y="393482"/>
                      <a:pt x="29898" y="405044"/>
                      <a:pt x="25741" y="414725"/>
                    </a:cubicBezTo>
                    <a:cubicBezTo>
                      <a:pt x="4249" y="438124"/>
                      <a:pt x="10053" y="486253"/>
                      <a:pt x="3857" y="515648"/>
                    </a:cubicBezTo>
                    <a:cubicBezTo>
                      <a:pt x="-4497" y="566717"/>
                      <a:pt x="3268" y="615082"/>
                      <a:pt x="3621" y="666818"/>
                    </a:cubicBezTo>
                    <a:cubicBezTo>
                      <a:pt x="3817" y="699936"/>
                      <a:pt x="3817" y="732976"/>
                      <a:pt x="2092" y="766055"/>
                    </a:cubicBezTo>
                    <a:cubicBezTo>
                      <a:pt x="3386" y="791492"/>
                      <a:pt x="-3203" y="819554"/>
                      <a:pt x="9622" y="842835"/>
                    </a:cubicBezTo>
                    <a:cubicBezTo>
                      <a:pt x="33075" y="881794"/>
                      <a:pt x="99943" y="880931"/>
                      <a:pt x="154770" y="880108"/>
                    </a:cubicBezTo>
                    <a:cubicBezTo>
                      <a:pt x="173203" y="879795"/>
                      <a:pt x="190303" y="879520"/>
                      <a:pt x="203911" y="880775"/>
                    </a:cubicBezTo>
                    <a:cubicBezTo>
                      <a:pt x="208657" y="880892"/>
                      <a:pt x="213324" y="880971"/>
                      <a:pt x="217913" y="880971"/>
                    </a:cubicBezTo>
                    <a:cubicBezTo>
                      <a:pt x="246385" y="880971"/>
                      <a:pt x="271368" y="877600"/>
                      <a:pt x="283251" y="857650"/>
                    </a:cubicBezTo>
                    <a:cubicBezTo>
                      <a:pt x="287016" y="855887"/>
                      <a:pt x="289997" y="852477"/>
                      <a:pt x="290781" y="847264"/>
                    </a:cubicBezTo>
                    <a:cubicBezTo>
                      <a:pt x="291487" y="838171"/>
                      <a:pt x="292154" y="829078"/>
                      <a:pt x="292820" y="819946"/>
                    </a:cubicBezTo>
                    <a:cubicBezTo>
                      <a:pt x="301331" y="820142"/>
                      <a:pt x="309841" y="820417"/>
                      <a:pt x="318352" y="820730"/>
                    </a:cubicBezTo>
                    <a:cubicBezTo>
                      <a:pt x="336471" y="821436"/>
                      <a:pt x="354551" y="822180"/>
                      <a:pt x="372670" y="821553"/>
                    </a:cubicBezTo>
                    <a:cubicBezTo>
                      <a:pt x="374944" y="821553"/>
                      <a:pt x="377258" y="821514"/>
                      <a:pt x="379533" y="821514"/>
                    </a:cubicBezTo>
                    <a:cubicBezTo>
                      <a:pt x="380043" y="821514"/>
                      <a:pt x="380592" y="821514"/>
                      <a:pt x="381102" y="821514"/>
                    </a:cubicBezTo>
                    <a:cubicBezTo>
                      <a:pt x="419928" y="838642"/>
                      <a:pt x="450637" y="871407"/>
                      <a:pt x="488640" y="891043"/>
                    </a:cubicBezTo>
                    <a:cubicBezTo>
                      <a:pt x="557155" y="931569"/>
                      <a:pt x="636612" y="945209"/>
                      <a:pt x="715245" y="947639"/>
                    </a:cubicBezTo>
                    <a:cubicBezTo>
                      <a:pt x="719481" y="947678"/>
                      <a:pt x="723756" y="947717"/>
                      <a:pt x="727992" y="947717"/>
                    </a:cubicBezTo>
                    <a:cubicBezTo>
                      <a:pt x="763092" y="947717"/>
                      <a:pt x="798193" y="945993"/>
                      <a:pt x="833098" y="942269"/>
                    </a:cubicBezTo>
                    <a:cubicBezTo>
                      <a:pt x="866944" y="938702"/>
                      <a:pt x="900162" y="933294"/>
                      <a:pt x="934400" y="933999"/>
                    </a:cubicBezTo>
                    <a:cubicBezTo>
                      <a:pt x="956049" y="941995"/>
                      <a:pt x="982286" y="942112"/>
                      <a:pt x="1003895" y="945796"/>
                    </a:cubicBezTo>
                    <a:cubicBezTo>
                      <a:pt x="1015583" y="948618"/>
                      <a:pt x="1027309" y="951284"/>
                      <a:pt x="1039388" y="952028"/>
                    </a:cubicBezTo>
                    <a:cubicBezTo>
                      <a:pt x="1051860" y="952734"/>
                      <a:pt x="1065077" y="953400"/>
                      <a:pt x="1078450" y="953400"/>
                    </a:cubicBezTo>
                    <a:cubicBezTo>
                      <a:pt x="1122258" y="953400"/>
                      <a:pt x="1167791" y="946267"/>
                      <a:pt x="1194616" y="909621"/>
                    </a:cubicBezTo>
                    <a:cubicBezTo>
                      <a:pt x="1210970" y="886732"/>
                      <a:pt x="1218814" y="855926"/>
                      <a:pt x="1212108" y="828451"/>
                    </a:cubicBezTo>
                    <a:cubicBezTo>
                      <a:pt x="1210931" y="825473"/>
                      <a:pt x="1208931" y="823395"/>
                      <a:pt x="1206617" y="822063"/>
                    </a:cubicBezTo>
                    <a:cubicBezTo>
                      <a:pt x="1219128" y="813166"/>
                      <a:pt x="1229442" y="801486"/>
                      <a:pt x="1236502" y="786122"/>
                    </a:cubicBezTo>
                    <a:cubicBezTo>
                      <a:pt x="1243130" y="772875"/>
                      <a:pt x="1255797" y="717103"/>
                      <a:pt x="1244032" y="697271"/>
                    </a:cubicBezTo>
                    <a:cubicBezTo>
                      <a:pt x="1268073" y="681711"/>
                      <a:pt x="1280740" y="652982"/>
                      <a:pt x="1282898" y="624685"/>
                    </a:cubicBezTo>
                    <a:cubicBezTo>
                      <a:pt x="1283839" y="600816"/>
                      <a:pt x="1287761" y="571225"/>
                      <a:pt x="1268975" y="553548"/>
                    </a:cubicBezTo>
                    <a:cubicBezTo>
                      <a:pt x="1275015" y="546494"/>
                      <a:pt x="1280544" y="539008"/>
                      <a:pt x="1285525" y="531326"/>
                    </a:cubicBezTo>
                    <a:cubicBezTo>
                      <a:pt x="1298585" y="507222"/>
                      <a:pt x="1301919" y="478885"/>
                      <a:pt x="1301173" y="451802"/>
                    </a:cubicBezTo>
                    <a:cubicBezTo>
                      <a:pt x="1298624" y="369692"/>
                      <a:pt x="1262504" y="329127"/>
                      <a:pt x="1179321" y="326893"/>
                    </a:cubicBezTo>
                    <a:close/>
                    <a:moveTo>
                      <a:pt x="244895" y="850909"/>
                    </a:moveTo>
                    <a:cubicBezTo>
                      <a:pt x="228266" y="853261"/>
                      <a:pt x="211402" y="852830"/>
                      <a:pt x="194577" y="852359"/>
                    </a:cubicBezTo>
                    <a:cubicBezTo>
                      <a:pt x="187518" y="852163"/>
                      <a:pt x="180459" y="851967"/>
                      <a:pt x="173439" y="852007"/>
                    </a:cubicBezTo>
                    <a:cubicBezTo>
                      <a:pt x="165516" y="851889"/>
                      <a:pt x="157516" y="851928"/>
                      <a:pt x="149594" y="851967"/>
                    </a:cubicBezTo>
                    <a:cubicBezTo>
                      <a:pt x="126964" y="852085"/>
                      <a:pt x="104335" y="852203"/>
                      <a:pt x="81941" y="849028"/>
                    </a:cubicBezTo>
                    <a:cubicBezTo>
                      <a:pt x="66960" y="846363"/>
                      <a:pt x="50605" y="845461"/>
                      <a:pt x="38683" y="834918"/>
                    </a:cubicBezTo>
                    <a:cubicBezTo>
                      <a:pt x="33153" y="829549"/>
                      <a:pt x="30447" y="821984"/>
                      <a:pt x="30172" y="814381"/>
                    </a:cubicBezTo>
                    <a:cubicBezTo>
                      <a:pt x="29859" y="798233"/>
                      <a:pt x="30094" y="782046"/>
                      <a:pt x="30212" y="765859"/>
                    </a:cubicBezTo>
                    <a:cubicBezTo>
                      <a:pt x="32290" y="724275"/>
                      <a:pt x="32212" y="682573"/>
                      <a:pt x="31310" y="640911"/>
                    </a:cubicBezTo>
                    <a:cubicBezTo>
                      <a:pt x="27662" y="598895"/>
                      <a:pt x="24407" y="559467"/>
                      <a:pt x="28917" y="516197"/>
                    </a:cubicBezTo>
                    <a:cubicBezTo>
                      <a:pt x="32761" y="495111"/>
                      <a:pt x="26251" y="456505"/>
                      <a:pt x="34016" y="431147"/>
                    </a:cubicBezTo>
                    <a:cubicBezTo>
                      <a:pt x="34957" y="430638"/>
                      <a:pt x="35781" y="429893"/>
                      <a:pt x="36251" y="428874"/>
                    </a:cubicBezTo>
                    <a:cubicBezTo>
                      <a:pt x="37899" y="431382"/>
                      <a:pt x="41546" y="431892"/>
                      <a:pt x="43899" y="430089"/>
                    </a:cubicBezTo>
                    <a:cubicBezTo>
                      <a:pt x="48997" y="425974"/>
                      <a:pt x="54057" y="421780"/>
                      <a:pt x="59312" y="417861"/>
                    </a:cubicBezTo>
                    <a:cubicBezTo>
                      <a:pt x="60096" y="417939"/>
                      <a:pt x="60920" y="417978"/>
                      <a:pt x="61744" y="417978"/>
                    </a:cubicBezTo>
                    <a:cubicBezTo>
                      <a:pt x="66097" y="417978"/>
                      <a:pt x="70568" y="417194"/>
                      <a:pt x="75078" y="416450"/>
                    </a:cubicBezTo>
                    <a:cubicBezTo>
                      <a:pt x="80059" y="415588"/>
                      <a:pt x="84961" y="414725"/>
                      <a:pt x="89707" y="414960"/>
                    </a:cubicBezTo>
                    <a:cubicBezTo>
                      <a:pt x="126533" y="411237"/>
                      <a:pt x="163712" y="409865"/>
                      <a:pt x="200774" y="407710"/>
                    </a:cubicBezTo>
                    <a:cubicBezTo>
                      <a:pt x="221207" y="407083"/>
                      <a:pt x="241522" y="404025"/>
                      <a:pt x="262034" y="404104"/>
                    </a:cubicBezTo>
                    <a:cubicBezTo>
                      <a:pt x="265406" y="404261"/>
                      <a:pt x="268936" y="404143"/>
                      <a:pt x="272544" y="404104"/>
                    </a:cubicBezTo>
                    <a:cubicBezTo>
                      <a:pt x="282898" y="403908"/>
                      <a:pt x="293526" y="403790"/>
                      <a:pt x="302351" y="408689"/>
                    </a:cubicBezTo>
                    <a:cubicBezTo>
                      <a:pt x="294860" y="430795"/>
                      <a:pt x="295095" y="455878"/>
                      <a:pt x="291801" y="478807"/>
                    </a:cubicBezTo>
                    <a:cubicBezTo>
                      <a:pt x="281918" y="546258"/>
                      <a:pt x="273329" y="614102"/>
                      <a:pt x="271878" y="682338"/>
                    </a:cubicBezTo>
                    <a:cubicBezTo>
                      <a:pt x="271799" y="721492"/>
                      <a:pt x="269211" y="759824"/>
                      <a:pt x="266387" y="798547"/>
                    </a:cubicBezTo>
                    <a:cubicBezTo>
                      <a:pt x="263995" y="802427"/>
                      <a:pt x="263681" y="807522"/>
                      <a:pt x="265406" y="811755"/>
                    </a:cubicBezTo>
                    <a:cubicBezTo>
                      <a:pt x="265328" y="812774"/>
                      <a:pt x="265250" y="813832"/>
                      <a:pt x="265171" y="814851"/>
                    </a:cubicBezTo>
                    <a:cubicBezTo>
                      <a:pt x="264269" y="816341"/>
                      <a:pt x="263642" y="818026"/>
                      <a:pt x="263446" y="819829"/>
                    </a:cubicBezTo>
                    <a:cubicBezTo>
                      <a:pt x="262191" y="832802"/>
                      <a:pt x="261641" y="850164"/>
                      <a:pt x="244895" y="850909"/>
                    </a:cubicBezTo>
                    <a:close/>
                    <a:moveTo>
                      <a:pt x="1022328" y="921928"/>
                    </a:moveTo>
                    <a:cubicBezTo>
                      <a:pt x="989894" y="910797"/>
                      <a:pt x="918281" y="925729"/>
                      <a:pt x="915810" y="877130"/>
                    </a:cubicBezTo>
                    <a:cubicBezTo>
                      <a:pt x="915732" y="865372"/>
                      <a:pt x="915418" y="850282"/>
                      <a:pt x="926713" y="843267"/>
                    </a:cubicBezTo>
                    <a:cubicBezTo>
                      <a:pt x="926870" y="843188"/>
                      <a:pt x="928360" y="842365"/>
                      <a:pt x="928713" y="843031"/>
                    </a:cubicBezTo>
                    <a:cubicBezTo>
                      <a:pt x="932674" y="845814"/>
                      <a:pt x="933890" y="841346"/>
                      <a:pt x="932556" y="838093"/>
                    </a:cubicBezTo>
                    <a:cubicBezTo>
                      <a:pt x="956598" y="845148"/>
                      <a:pt x="981384" y="848597"/>
                      <a:pt x="1006445" y="849498"/>
                    </a:cubicBezTo>
                    <a:cubicBezTo>
                      <a:pt x="1018406" y="849185"/>
                      <a:pt x="1031780" y="849420"/>
                      <a:pt x="1045859" y="849655"/>
                    </a:cubicBezTo>
                    <a:cubicBezTo>
                      <a:pt x="1055154" y="849812"/>
                      <a:pt x="1064802" y="849969"/>
                      <a:pt x="1074568" y="849969"/>
                    </a:cubicBezTo>
                    <a:cubicBezTo>
                      <a:pt x="1113002" y="849969"/>
                      <a:pt x="1153750" y="847617"/>
                      <a:pt x="1185949" y="833625"/>
                    </a:cubicBezTo>
                    <a:cubicBezTo>
                      <a:pt x="1185949" y="833664"/>
                      <a:pt x="1185949" y="833703"/>
                      <a:pt x="1185949" y="833742"/>
                    </a:cubicBezTo>
                    <a:cubicBezTo>
                      <a:pt x="1193714" y="932196"/>
                      <a:pt x="1094138" y="931021"/>
                      <a:pt x="1022328" y="921928"/>
                    </a:cubicBezTo>
                    <a:close/>
                    <a:moveTo>
                      <a:pt x="1208578" y="779303"/>
                    </a:moveTo>
                    <a:cubicBezTo>
                      <a:pt x="1180968" y="825825"/>
                      <a:pt x="1103393" y="820769"/>
                      <a:pt x="1055978" y="821592"/>
                    </a:cubicBezTo>
                    <a:cubicBezTo>
                      <a:pt x="1023975" y="822337"/>
                      <a:pt x="992247" y="822572"/>
                      <a:pt x="960519" y="816811"/>
                    </a:cubicBezTo>
                    <a:cubicBezTo>
                      <a:pt x="939420" y="810344"/>
                      <a:pt x="913379" y="808933"/>
                      <a:pt x="897573" y="792158"/>
                    </a:cubicBezTo>
                    <a:cubicBezTo>
                      <a:pt x="884749" y="770249"/>
                      <a:pt x="879964" y="738032"/>
                      <a:pt x="897652" y="717534"/>
                    </a:cubicBezTo>
                    <a:cubicBezTo>
                      <a:pt x="913143" y="728704"/>
                      <a:pt x="933066" y="735014"/>
                      <a:pt x="952519" y="735288"/>
                    </a:cubicBezTo>
                    <a:cubicBezTo>
                      <a:pt x="964716" y="735994"/>
                      <a:pt x="976952" y="736308"/>
                      <a:pt x="989188" y="736308"/>
                    </a:cubicBezTo>
                    <a:cubicBezTo>
                      <a:pt x="1032564" y="736308"/>
                      <a:pt x="1076058" y="732349"/>
                      <a:pt x="1119120" y="727842"/>
                    </a:cubicBezTo>
                    <a:cubicBezTo>
                      <a:pt x="1152809" y="724667"/>
                      <a:pt x="1187635" y="721453"/>
                      <a:pt x="1219402" y="709146"/>
                    </a:cubicBezTo>
                    <a:cubicBezTo>
                      <a:pt x="1219559" y="712635"/>
                      <a:pt x="1219951" y="716201"/>
                      <a:pt x="1220108" y="719337"/>
                    </a:cubicBezTo>
                    <a:cubicBezTo>
                      <a:pt x="1220853" y="739796"/>
                      <a:pt x="1217167" y="760686"/>
                      <a:pt x="1208578" y="779303"/>
                    </a:cubicBezTo>
                    <a:close/>
                    <a:moveTo>
                      <a:pt x="1253248" y="632954"/>
                    </a:moveTo>
                    <a:cubicBezTo>
                      <a:pt x="1241836" y="699544"/>
                      <a:pt x="1151711" y="693312"/>
                      <a:pt x="1099903" y="701896"/>
                    </a:cubicBezTo>
                    <a:cubicBezTo>
                      <a:pt x="1045428" y="705658"/>
                      <a:pt x="991306" y="713027"/>
                      <a:pt x="936518" y="705345"/>
                    </a:cubicBezTo>
                    <a:cubicBezTo>
                      <a:pt x="901809" y="698995"/>
                      <a:pt x="886827" y="671678"/>
                      <a:pt x="890788" y="638167"/>
                    </a:cubicBezTo>
                    <a:cubicBezTo>
                      <a:pt x="890906" y="618100"/>
                      <a:pt x="890632" y="584002"/>
                      <a:pt x="911692" y="579220"/>
                    </a:cubicBezTo>
                    <a:cubicBezTo>
                      <a:pt x="922477" y="588587"/>
                      <a:pt x="937067" y="592938"/>
                      <a:pt x="956049" y="594545"/>
                    </a:cubicBezTo>
                    <a:cubicBezTo>
                      <a:pt x="1008327" y="602893"/>
                      <a:pt x="1061233" y="601364"/>
                      <a:pt x="1114022" y="602344"/>
                    </a:cubicBezTo>
                    <a:cubicBezTo>
                      <a:pt x="1117512" y="602344"/>
                      <a:pt x="1121003" y="602344"/>
                      <a:pt x="1124532" y="602344"/>
                    </a:cubicBezTo>
                    <a:cubicBezTo>
                      <a:pt x="1157829" y="602344"/>
                      <a:pt x="1191871" y="601482"/>
                      <a:pt x="1223324" y="589998"/>
                    </a:cubicBezTo>
                    <a:cubicBezTo>
                      <a:pt x="1232423" y="585609"/>
                      <a:pt x="1240855" y="580004"/>
                      <a:pt x="1248660" y="573576"/>
                    </a:cubicBezTo>
                    <a:cubicBezTo>
                      <a:pt x="1249287" y="574164"/>
                      <a:pt x="1249954" y="574752"/>
                      <a:pt x="1250699" y="575262"/>
                    </a:cubicBezTo>
                    <a:cubicBezTo>
                      <a:pt x="1259602" y="592428"/>
                      <a:pt x="1255052" y="614337"/>
                      <a:pt x="1253248" y="632954"/>
                    </a:cubicBezTo>
                    <a:close/>
                    <a:moveTo>
                      <a:pt x="1214069" y="563190"/>
                    </a:moveTo>
                    <a:cubicBezTo>
                      <a:pt x="1182772" y="574831"/>
                      <a:pt x="1150220" y="574007"/>
                      <a:pt x="1116061" y="574086"/>
                    </a:cubicBezTo>
                    <a:cubicBezTo>
                      <a:pt x="1055350" y="572714"/>
                      <a:pt x="993306" y="576006"/>
                      <a:pt x="933929" y="561270"/>
                    </a:cubicBezTo>
                    <a:cubicBezTo>
                      <a:pt x="912163" y="543672"/>
                      <a:pt x="910280" y="485195"/>
                      <a:pt x="922360" y="461248"/>
                    </a:cubicBezTo>
                    <a:cubicBezTo>
                      <a:pt x="931576" y="436556"/>
                      <a:pt x="957068" y="438633"/>
                      <a:pt x="980403" y="440671"/>
                    </a:cubicBezTo>
                    <a:cubicBezTo>
                      <a:pt x="986992" y="441259"/>
                      <a:pt x="993424" y="441847"/>
                      <a:pt x="999307" y="441847"/>
                    </a:cubicBezTo>
                    <a:cubicBezTo>
                      <a:pt x="1024995" y="443219"/>
                      <a:pt x="1050723" y="443297"/>
                      <a:pt x="1076411" y="442827"/>
                    </a:cubicBezTo>
                    <a:cubicBezTo>
                      <a:pt x="1108139" y="441965"/>
                      <a:pt x="1140102" y="442513"/>
                      <a:pt x="1171673" y="440162"/>
                    </a:cubicBezTo>
                    <a:cubicBezTo>
                      <a:pt x="1183753" y="437340"/>
                      <a:pt x="1184851" y="419154"/>
                      <a:pt x="1173360" y="414804"/>
                    </a:cubicBezTo>
                    <a:cubicBezTo>
                      <a:pt x="1165006" y="412295"/>
                      <a:pt x="1156221" y="412648"/>
                      <a:pt x="1147475" y="413001"/>
                    </a:cubicBezTo>
                    <a:cubicBezTo>
                      <a:pt x="1143279" y="413158"/>
                      <a:pt x="1139122" y="413314"/>
                      <a:pt x="1135004" y="413197"/>
                    </a:cubicBezTo>
                    <a:cubicBezTo>
                      <a:pt x="1103197" y="414490"/>
                      <a:pt x="1071312" y="414921"/>
                      <a:pt x="1039467" y="414804"/>
                    </a:cubicBezTo>
                    <a:cubicBezTo>
                      <a:pt x="1025897" y="415509"/>
                      <a:pt x="1012092" y="414373"/>
                      <a:pt x="998326" y="413275"/>
                    </a:cubicBezTo>
                    <a:cubicBezTo>
                      <a:pt x="974403" y="411355"/>
                      <a:pt x="950479" y="409473"/>
                      <a:pt x="927693" y="416920"/>
                    </a:cubicBezTo>
                    <a:cubicBezTo>
                      <a:pt x="881494" y="438712"/>
                      <a:pt x="882396" y="501696"/>
                      <a:pt x="892553" y="544612"/>
                    </a:cubicBezTo>
                    <a:cubicBezTo>
                      <a:pt x="895377" y="555743"/>
                      <a:pt x="899299" y="564523"/>
                      <a:pt x="904476" y="571421"/>
                    </a:cubicBezTo>
                    <a:cubicBezTo>
                      <a:pt x="896946" y="573537"/>
                      <a:pt x="889965" y="578123"/>
                      <a:pt x="886357" y="583806"/>
                    </a:cubicBezTo>
                    <a:cubicBezTo>
                      <a:pt x="873532" y="604931"/>
                      <a:pt x="874003" y="631112"/>
                      <a:pt x="870120" y="654864"/>
                    </a:cubicBezTo>
                    <a:cubicBezTo>
                      <a:pt x="866551" y="676851"/>
                      <a:pt x="874160" y="695272"/>
                      <a:pt x="887612" y="708950"/>
                    </a:cubicBezTo>
                    <a:cubicBezTo>
                      <a:pt x="885102" y="711185"/>
                      <a:pt x="882827" y="713889"/>
                      <a:pt x="880827" y="717024"/>
                    </a:cubicBezTo>
                    <a:cubicBezTo>
                      <a:pt x="861845" y="744068"/>
                      <a:pt x="860355" y="784124"/>
                      <a:pt x="879768" y="811324"/>
                    </a:cubicBezTo>
                    <a:cubicBezTo>
                      <a:pt x="890475" y="824454"/>
                      <a:pt x="907300" y="830176"/>
                      <a:pt x="922987" y="835075"/>
                    </a:cubicBezTo>
                    <a:cubicBezTo>
                      <a:pt x="922634" y="835153"/>
                      <a:pt x="922320" y="835271"/>
                      <a:pt x="922007" y="835349"/>
                    </a:cubicBezTo>
                    <a:cubicBezTo>
                      <a:pt x="898907" y="845775"/>
                      <a:pt x="892553" y="889867"/>
                      <a:pt x="903652" y="910758"/>
                    </a:cubicBezTo>
                    <a:cubicBezTo>
                      <a:pt x="906241" y="914755"/>
                      <a:pt x="909221" y="918165"/>
                      <a:pt x="912476" y="921183"/>
                    </a:cubicBezTo>
                    <a:cubicBezTo>
                      <a:pt x="882160" y="919223"/>
                      <a:pt x="851609" y="920242"/>
                      <a:pt x="821136" y="921261"/>
                    </a:cubicBezTo>
                    <a:cubicBezTo>
                      <a:pt x="801174" y="921928"/>
                      <a:pt x="781251" y="922594"/>
                      <a:pt x="761406" y="922437"/>
                    </a:cubicBezTo>
                    <a:cubicBezTo>
                      <a:pt x="712696" y="922751"/>
                      <a:pt x="663869" y="919067"/>
                      <a:pt x="616022" y="909856"/>
                    </a:cubicBezTo>
                    <a:cubicBezTo>
                      <a:pt x="616100" y="909856"/>
                      <a:pt x="616179" y="909895"/>
                      <a:pt x="616218" y="909895"/>
                    </a:cubicBezTo>
                    <a:cubicBezTo>
                      <a:pt x="615944" y="909856"/>
                      <a:pt x="615669" y="909778"/>
                      <a:pt x="615395" y="909739"/>
                    </a:cubicBezTo>
                    <a:cubicBezTo>
                      <a:pt x="615238" y="909699"/>
                      <a:pt x="615081" y="909660"/>
                      <a:pt x="614924" y="909660"/>
                    </a:cubicBezTo>
                    <a:lnTo>
                      <a:pt x="614963" y="909660"/>
                    </a:lnTo>
                    <a:cubicBezTo>
                      <a:pt x="567077" y="900842"/>
                      <a:pt x="522211" y="879089"/>
                      <a:pt x="479933" y="853770"/>
                    </a:cubicBezTo>
                    <a:cubicBezTo>
                      <a:pt x="452401" y="832292"/>
                      <a:pt x="424438" y="810383"/>
                      <a:pt x="392554" y="795725"/>
                    </a:cubicBezTo>
                    <a:cubicBezTo>
                      <a:pt x="380239" y="791727"/>
                      <a:pt x="365767" y="782673"/>
                      <a:pt x="352864" y="787808"/>
                    </a:cubicBezTo>
                    <a:cubicBezTo>
                      <a:pt x="348393" y="790277"/>
                      <a:pt x="346276" y="794667"/>
                      <a:pt x="346158" y="799135"/>
                    </a:cubicBezTo>
                    <a:cubicBezTo>
                      <a:pt x="329019" y="796587"/>
                      <a:pt x="311841" y="794706"/>
                      <a:pt x="294585" y="793491"/>
                    </a:cubicBezTo>
                    <a:cubicBezTo>
                      <a:pt x="297252" y="753866"/>
                      <a:pt x="299135" y="714202"/>
                      <a:pt x="298625" y="674499"/>
                    </a:cubicBezTo>
                    <a:cubicBezTo>
                      <a:pt x="300233" y="601600"/>
                      <a:pt x="307802" y="529092"/>
                      <a:pt x="310783" y="456270"/>
                    </a:cubicBezTo>
                    <a:cubicBezTo>
                      <a:pt x="310979" y="456270"/>
                      <a:pt x="311175" y="456349"/>
                      <a:pt x="311371" y="456349"/>
                    </a:cubicBezTo>
                    <a:cubicBezTo>
                      <a:pt x="311489" y="456349"/>
                      <a:pt x="311567" y="456349"/>
                      <a:pt x="311685" y="456349"/>
                    </a:cubicBezTo>
                    <a:cubicBezTo>
                      <a:pt x="327568" y="455878"/>
                      <a:pt x="343491" y="455095"/>
                      <a:pt x="359335" y="453684"/>
                    </a:cubicBezTo>
                    <a:cubicBezTo>
                      <a:pt x="396593" y="448549"/>
                      <a:pt x="437185" y="443336"/>
                      <a:pt x="471775" y="426993"/>
                    </a:cubicBezTo>
                    <a:cubicBezTo>
                      <a:pt x="465775" y="434792"/>
                      <a:pt x="459814" y="442553"/>
                      <a:pt x="453696" y="450195"/>
                    </a:cubicBezTo>
                    <a:cubicBezTo>
                      <a:pt x="443538" y="464814"/>
                      <a:pt x="428713" y="480727"/>
                      <a:pt x="430557" y="499697"/>
                    </a:cubicBezTo>
                    <a:cubicBezTo>
                      <a:pt x="431263" y="502479"/>
                      <a:pt x="435145" y="503263"/>
                      <a:pt x="436871" y="500951"/>
                    </a:cubicBezTo>
                    <a:cubicBezTo>
                      <a:pt x="456872" y="470968"/>
                      <a:pt x="483345" y="445139"/>
                      <a:pt x="507072" y="417822"/>
                    </a:cubicBezTo>
                    <a:cubicBezTo>
                      <a:pt x="537114" y="379216"/>
                      <a:pt x="580725" y="356053"/>
                      <a:pt x="615473" y="322581"/>
                    </a:cubicBezTo>
                    <a:cubicBezTo>
                      <a:pt x="654927" y="277431"/>
                      <a:pt x="694067" y="230712"/>
                      <a:pt x="721677" y="177095"/>
                    </a:cubicBezTo>
                    <a:cubicBezTo>
                      <a:pt x="743954" y="131396"/>
                      <a:pt x="759445" y="82718"/>
                      <a:pt x="779486" y="35999"/>
                    </a:cubicBezTo>
                    <a:cubicBezTo>
                      <a:pt x="803605" y="26318"/>
                      <a:pt x="830156" y="27220"/>
                      <a:pt x="856394" y="28082"/>
                    </a:cubicBezTo>
                    <a:cubicBezTo>
                      <a:pt x="868081" y="28474"/>
                      <a:pt x="879768" y="28866"/>
                      <a:pt x="891141" y="28317"/>
                    </a:cubicBezTo>
                    <a:cubicBezTo>
                      <a:pt x="911771" y="104431"/>
                      <a:pt x="849295" y="186267"/>
                      <a:pt x="822352" y="255443"/>
                    </a:cubicBezTo>
                    <a:cubicBezTo>
                      <a:pt x="812547" y="283231"/>
                      <a:pt x="804272" y="312470"/>
                      <a:pt x="803291" y="342021"/>
                    </a:cubicBezTo>
                    <a:cubicBezTo>
                      <a:pt x="803880" y="380313"/>
                      <a:pt x="801605" y="417900"/>
                      <a:pt x="793134" y="455565"/>
                    </a:cubicBezTo>
                    <a:cubicBezTo>
                      <a:pt x="781643" y="525917"/>
                      <a:pt x="758974" y="555900"/>
                      <a:pt x="712539" y="608419"/>
                    </a:cubicBezTo>
                    <a:cubicBezTo>
                      <a:pt x="705519" y="616258"/>
                      <a:pt x="694852" y="623901"/>
                      <a:pt x="686027" y="630133"/>
                    </a:cubicBezTo>
                    <a:cubicBezTo>
                      <a:pt x="677713" y="634169"/>
                      <a:pt x="671595" y="643106"/>
                      <a:pt x="676811" y="652120"/>
                    </a:cubicBezTo>
                    <a:cubicBezTo>
                      <a:pt x="679360" y="656510"/>
                      <a:pt x="684302" y="659096"/>
                      <a:pt x="689204" y="659096"/>
                    </a:cubicBezTo>
                    <a:cubicBezTo>
                      <a:pt x="691597" y="659096"/>
                      <a:pt x="693989" y="658469"/>
                      <a:pt x="696107" y="657137"/>
                    </a:cubicBezTo>
                    <a:cubicBezTo>
                      <a:pt x="713716" y="646123"/>
                      <a:pt x="729953" y="632954"/>
                      <a:pt x="742738" y="616493"/>
                    </a:cubicBezTo>
                    <a:cubicBezTo>
                      <a:pt x="770348" y="583884"/>
                      <a:pt x="799017" y="550256"/>
                      <a:pt x="809880" y="507966"/>
                    </a:cubicBezTo>
                    <a:cubicBezTo>
                      <a:pt x="818430" y="474730"/>
                      <a:pt x="825646" y="440985"/>
                      <a:pt x="829529" y="406847"/>
                    </a:cubicBezTo>
                    <a:cubicBezTo>
                      <a:pt x="833529" y="377531"/>
                      <a:pt x="828744" y="347665"/>
                      <a:pt x="833882" y="318466"/>
                    </a:cubicBezTo>
                    <a:cubicBezTo>
                      <a:pt x="834000" y="317761"/>
                      <a:pt x="834196" y="317055"/>
                      <a:pt x="834353" y="316350"/>
                    </a:cubicBezTo>
                    <a:cubicBezTo>
                      <a:pt x="862002" y="340571"/>
                      <a:pt x="928086" y="342727"/>
                      <a:pt x="956480" y="344569"/>
                    </a:cubicBezTo>
                    <a:cubicBezTo>
                      <a:pt x="1011425" y="348684"/>
                      <a:pt x="1066567" y="349037"/>
                      <a:pt x="1121512" y="352408"/>
                    </a:cubicBezTo>
                    <a:cubicBezTo>
                      <a:pt x="1160104" y="354328"/>
                      <a:pt x="1200107" y="351389"/>
                      <a:pt x="1236816" y="367223"/>
                    </a:cubicBezTo>
                    <a:cubicBezTo>
                      <a:pt x="1251248" y="375022"/>
                      <a:pt x="1259327" y="391248"/>
                      <a:pt x="1265641" y="405789"/>
                    </a:cubicBezTo>
                    <a:cubicBezTo>
                      <a:pt x="1282937" y="467597"/>
                      <a:pt x="1273838" y="529523"/>
                      <a:pt x="1214069" y="5631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2" name="Google Shape;687;p19">
              <a:extLst>
                <a:ext uri="{FF2B5EF4-FFF2-40B4-BE49-F238E27FC236}">
                  <a16:creationId xmlns:a16="http://schemas.microsoft.com/office/drawing/2014/main" id="{2C383BE6-6C72-4EB3-B297-47DA81B6F1CF}"/>
                </a:ext>
              </a:extLst>
            </p:cNvPr>
            <p:cNvSpPr/>
            <p:nvPr/>
          </p:nvSpPr>
          <p:spPr>
            <a:xfrm>
              <a:off x="4591884" y="3310808"/>
              <a:ext cx="1915978" cy="1609223"/>
            </a:xfrm>
            <a:custGeom>
              <a:avLst/>
              <a:gdLst/>
              <a:ahLst/>
              <a:cxnLst/>
              <a:rect l="l" t="t" r="r" b="b"/>
              <a:pathLst>
                <a:path w="1915978" h="1609223" extrusionOk="0">
                  <a:moveTo>
                    <a:pt x="1583840" y="678418"/>
                  </a:moveTo>
                  <a:cubicBezTo>
                    <a:pt x="1596900" y="654314"/>
                    <a:pt x="1600234" y="625977"/>
                    <a:pt x="1599488" y="598895"/>
                  </a:cubicBezTo>
                  <a:cubicBezTo>
                    <a:pt x="1596978" y="516745"/>
                    <a:pt x="1560858" y="476219"/>
                    <a:pt x="1477675" y="473946"/>
                  </a:cubicBezTo>
                  <a:cubicBezTo>
                    <a:pt x="1422573" y="471869"/>
                    <a:pt x="1367549" y="469752"/>
                    <a:pt x="1312407" y="469125"/>
                  </a:cubicBezTo>
                  <a:cubicBezTo>
                    <a:pt x="1270012" y="465363"/>
                    <a:pt x="1171651" y="473436"/>
                    <a:pt x="1136433" y="447686"/>
                  </a:cubicBezTo>
                  <a:cubicBezTo>
                    <a:pt x="1152905" y="385369"/>
                    <a:pt x="1190555" y="330851"/>
                    <a:pt x="1211301" y="269826"/>
                  </a:cubicBezTo>
                  <a:cubicBezTo>
                    <a:pt x="1222557" y="237374"/>
                    <a:pt x="1238598" y="138176"/>
                    <a:pt x="1180554" y="147739"/>
                  </a:cubicBezTo>
                  <a:cubicBezTo>
                    <a:pt x="1169024" y="148405"/>
                    <a:pt x="1157219" y="148131"/>
                    <a:pt x="1145375" y="147817"/>
                  </a:cubicBezTo>
                  <a:cubicBezTo>
                    <a:pt x="1117765" y="147112"/>
                    <a:pt x="1089919" y="146406"/>
                    <a:pt x="1064819" y="158007"/>
                  </a:cubicBezTo>
                  <a:cubicBezTo>
                    <a:pt x="1057917" y="161692"/>
                    <a:pt x="1052622" y="167963"/>
                    <a:pt x="1050740" y="175645"/>
                  </a:cubicBezTo>
                  <a:cubicBezTo>
                    <a:pt x="1045328" y="189950"/>
                    <a:pt x="1038935" y="203825"/>
                    <a:pt x="1033248" y="218013"/>
                  </a:cubicBezTo>
                  <a:cubicBezTo>
                    <a:pt x="1014737" y="266103"/>
                    <a:pt x="998265" y="315173"/>
                    <a:pt x="967596" y="357385"/>
                  </a:cubicBezTo>
                  <a:cubicBezTo>
                    <a:pt x="935044" y="402222"/>
                    <a:pt x="902493" y="449293"/>
                    <a:pt x="857431" y="482490"/>
                  </a:cubicBezTo>
                  <a:cubicBezTo>
                    <a:pt x="834174" y="498481"/>
                    <a:pt x="814918" y="518587"/>
                    <a:pt x="797112" y="540065"/>
                  </a:cubicBezTo>
                  <a:cubicBezTo>
                    <a:pt x="791896" y="544063"/>
                    <a:pt x="786405" y="547708"/>
                    <a:pt x="780562" y="550765"/>
                  </a:cubicBezTo>
                  <a:cubicBezTo>
                    <a:pt x="743147" y="566874"/>
                    <a:pt x="701301" y="571577"/>
                    <a:pt x="660827" y="575065"/>
                  </a:cubicBezTo>
                  <a:cubicBezTo>
                    <a:pt x="643924" y="575966"/>
                    <a:pt x="626981" y="576241"/>
                    <a:pt x="610078" y="576162"/>
                  </a:cubicBezTo>
                  <a:cubicBezTo>
                    <a:pt x="610039" y="576162"/>
                    <a:pt x="610039" y="576162"/>
                    <a:pt x="610039" y="576162"/>
                  </a:cubicBezTo>
                  <a:cubicBezTo>
                    <a:pt x="610156" y="570323"/>
                    <a:pt x="610274" y="564483"/>
                    <a:pt x="610313" y="558604"/>
                  </a:cubicBezTo>
                  <a:cubicBezTo>
                    <a:pt x="610392" y="558565"/>
                    <a:pt x="610470" y="558486"/>
                    <a:pt x="610588" y="558369"/>
                  </a:cubicBezTo>
                  <a:cubicBezTo>
                    <a:pt x="621883" y="546767"/>
                    <a:pt x="605333" y="532893"/>
                    <a:pt x="593881" y="530189"/>
                  </a:cubicBezTo>
                  <a:cubicBezTo>
                    <a:pt x="545838" y="520508"/>
                    <a:pt x="496069" y="528503"/>
                    <a:pt x="447477" y="529757"/>
                  </a:cubicBezTo>
                  <a:cubicBezTo>
                    <a:pt x="416730" y="530816"/>
                    <a:pt x="385551" y="533520"/>
                    <a:pt x="354960" y="537047"/>
                  </a:cubicBezTo>
                  <a:cubicBezTo>
                    <a:pt x="353117" y="537204"/>
                    <a:pt x="351430" y="537753"/>
                    <a:pt x="349979" y="538576"/>
                  </a:cubicBezTo>
                  <a:cubicBezTo>
                    <a:pt x="340959" y="540732"/>
                    <a:pt x="328213" y="552215"/>
                    <a:pt x="324056" y="561818"/>
                  </a:cubicBezTo>
                  <a:cubicBezTo>
                    <a:pt x="302525" y="585216"/>
                    <a:pt x="308407" y="633346"/>
                    <a:pt x="302172" y="662780"/>
                  </a:cubicBezTo>
                  <a:cubicBezTo>
                    <a:pt x="293818" y="713849"/>
                    <a:pt x="301583" y="762214"/>
                    <a:pt x="301936" y="813910"/>
                  </a:cubicBezTo>
                  <a:cubicBezTo>
                    <a:pt x="302093" y="847028"/>
                    <a:pt x="302093" y="880069"/>
                    <a:pt x="300368" y="913148"/>
                  </a:cubicBezTo>
                  <a:cubicBezTo>
                    <a:pt x="301662" y="938584"/>
                    <a:pt x="295073" y="966686"/>
                    <a:pt x="307898" y="989928"/>
                  </a:cubicBezTo>
                  <a:cubicBezTo>
                    <a:pt x="331350" y="1028886"/>
                    <a:pt x="398258" y="1028024"/>
                    <a:pt x="453046" y="1027201"/>
                  </a:cubicBezTo>
                  <a:cubicBezTo>
                    <a:pt x="471479" y="1026887"/>
                    <a:pt x="488578" y="1026613"/>
                    <a:pt x="502187" y="1027867"/>
                  </a:cubicBezTo>
                  <a:cubicBezTo>
                    <a:pt x="506933" y="1027985"/>
                    <a:pt x="511600" y="1028063"/>
                    <a:pt x="516188" y="1028063"/>
                  </a:cubicBezTo>
                  <a:cubicBezTo>
                    <a:pt x="544661" y="1028063"/>
                    <a:pt x="569683" y="1024732"/>
                    <a:pt x="581527" y="1004782"/>
                  </a:cubicBezTo>
                  <a:cubicBezTo>
                    <a:pt x="585292" y="1003058"/>
                    <a:pt x="588272" y="999609"/>
                    <a:pt x="589096" y="994396"/>
                  </a:cubicBezTo>
                  <a:cubicBezTo>
                    <a:pt x="589802" y="985303"/>
                    <a:pt x="590469" y="976171"/>
                    <a:pt x="591175" y="967039"/>
                  </a:cubicBezTo>
                  <a:cubicBezTo>
                    <a:pt x="599685" y="967235"/>
                    <a:pt x="608156" y="967548"/>
                    <a:pt x="616667" y="967901"/>
                  </a:cubicBezTo>
                  <a:cubicBezTo>
                    <a:pt x="634786" y="968606"/>
                    <a:pt x="652866" y="969312"/>
                    <a:pt x="670985" y="968724"/>
                  </a:cubicBezTo>
                  <a:cubicBezTo>
                    <a:pt x="673259" y="968724"/>
                    <a:pt x="675573" y="968685"/>
                    <a:pt x="677848" y="968685"/>
                  </a:cubicBezTo>
                  <a:cubicBezTo>
                    <a:pt x="678436" y="968685"/>
                    <a:pt x="678985" y="968646"/>
                    <a:pt x="679534" y="968646"/>
                  </a:cubicBezTo>
                  <a:cubicBezTo>
                    <a:pt x="718361" y="985773"/>
                    <a:pt x="748991" y="1018578"/>
                    <a:pt x="786955" y="1038214"/>
                  </a:cubicBezTo>
                  <a:cubicBezTo>
                    <a:pt x="855470" y="1078740"/>
                    <a:pt x="934927" y="1092379"/>
                    <a:pt x="1013600" y="1094809"/>
                  </a:cubicBezTo>
                  <a:cubicBezTo>
                    <a:pt x="1017835" y="1094849"/>
                    <a:pt x="1022110" y="1094888"/>
                    <a:pt x="1026346" y="1094888"/>
                  </a:cubicBezTo>
                  <a:cubicBezTo>
                    <a:pt x="1061447" y="1094888"/>
                    <a:pt x="1096547" y="1093163"/>
                    <a:pt x="1131452" y="1089440"/>
                  </a:cubicBezTo>
                  <a:cubicBezTo>
                    <a:pt x="1165180" y="1085873"/>
                    <a:pt x="1198281" y="1080425"/>
                    <a:pt x="1232401" y="1081053"/>
                  </a:cubicBezTo>
                  <a:cubicBezTo>
                    <a:pt x="1254128" y="1089166"/>
                    <a:pt x="1280562" y="1089244"/>
                    <a:pt x="1302250" y="1092967"/>
                  </a:cubicBezTo>
                  <a:cubicBezTo>
                    <a:pt x="1313937" y="1095789"/>
                    <a:pt x="1325663" y="1098454"/>
                    <a:pt x="1337743" y="1099199"/>
                  </a:cubicBezTo>
                  <a:cubicBezTo>
                    <a:pt x="1350214" y="1099865"/>
                    <a:pt x="1363431" y="1100532"/>
                    <a:pt x="1376804" y="1100532"/>
                  </a:cubicBezTo>
                  <a:cubicBezTo>
                    <a:pt x="1420612" y="1100532"/>
                    <a:pt x="1466145" y="1093438"/>
                    <a:pt x="1492970" y="1056792"/>
                  </a:cubicBezTo>
                  <a:cubicBezTo>
                    <a:pt x="1509324" y="1033903"/>
                    <a:pt x="1517168" y="1003058"/>
                    <a:pt x="1510462" y="975583"/>
                  </a:cubicBezTo>
                  <a:cubicBezTo>
                    <a:pt x="1509285" y="972604"/>
                    <a:pt x="1507364" y="970488"/>
                    <a:pt x="1505011" y="969194"/>
                  </a:cubicBezTo>
                  <a:cubicBezTo>
                    <a:pt x="1517521" y="960297"/>
                    <a:pt x="1527797" y="948579"/>
                    <a:pt x="1534856" y="933293"/>
                  </a:cubicBezTo>
                  <a:cubicBezTo>
                    <a:pt x="1541445" y="920046"/>
                    <a:pt x="1554152" y="864313"/>
                    <a:pt x="1542425" y="844442"/>
                  </a:cubicBezTo>
                  <a:cubicBezTo>
                    <a:pt x="1566427" y="828882"/>
                    <a:pt x="1579095" y="800114"/>
                    <a:pt x="1581252" y="771855"/>
                  </a:cubicBezTo>
                  <a:cubicBezTo>
                    <a:pt x="1582193" y="747947"/>
                    <a:pt x="1586115" y="718396"/>
                    <a:pt x="1567329" y="700719"/>
                  </a:cubicBezTo>
                  <a:cubicBezTo>
                    <a:pt x="1573330" y="693586"/>
                    <a:pt x="1578859" y="686100"/>
                    <a:pt x="1583840" y="678418"/>
                  </a:cubicBezTo>
                  <a:close/>
                  <a:moveTo>
                    <a:pt x="1907042" y="769974"/>
                  </a:moveTo>
                  <a:cubicBezTo>
                    <a:pt x="1910258" y="883243"/>
                    <a:pt x="1918101" y="996551"/>
                    <a:pt x="1915435" y="1109899"/>
                  </a:cubicBezTo>
                  <a:cubicBezTo>
                    <a:pt x="1914258" y="1169943"/>
                    <a:pt x="1896061" y="1219405"/>
                    <a:pt x="1862999" y="1269299"/>
                  </a:cubicBezTo>
                  <a:cubicBezTo>
                    <a:pt x="1854959" y="1280273"/>
                    <a:pt x="1844253" y="1289444"/>
                    <a:pt x="1832448" y="1296185"/>
                  </a:cubicBezTo>
                  <a:cubicBezTo>
                    <a:pt x="1820133" y="1302143"/>
                    <a:pt x="1806446" y="1303946"/>
                    <a:pt x="1793229" y="1306964"/>
                  </a:cubicBezTo>
                  <a:cubicBezTo>
                    <a:pt x="1751030" y="1317585"/>
                    <a:pt x="1707301" y="1314567"/>
                    <a:pt x="1664239" y="1313235"/>
                  </a:cubicBezTo>
                  <a:cubicBezTo>
                    <a:pt x="1599136" y="1308139"/>
                    <a:pt x="1533758" y="1305082"/>
                    <a:pt x="1468106" y="1305788"/>
                  </a:cubicBezTo>
                  <a:cubicBezTo>
                    <a:pt x="1425593" y="1304690"/>
                    <a:pt x="1382962" y="1303632"/>
                    <a:pt x="1340527" y="1306611"/>
                  </a:cubicBezTo>
                  <a:cubicBezTo>
                    <a:pt x="1282052" y="1308100"/>
                    <a:pt x="1223851" y="1307983"/>
                    <a:pt x="1165494" y="1313979"/>
                  </a:cubicBezTo>
                  <a:cubicBezTo>
                    <a:pt x="1151101" y="1315233"/>
                    <a:pt x="1136786" y="1317467"/>
                    <a:pt x="1122628" y="1320289"/>
                  </a:cubicBezTo>
                  <a:cubicBezTo>
                    <a:pt x="1117373" y="1321308"/>
                    <a:pt x="1111686" y="1322092"/>
                    <a:pt x="1107725" y="1326090"/>
                  </a:cubicBezTo>
                  <a:cubicBezTo>
                    <a:pt x="1104273" y="1329892"/>
                    <a:pt x="1103528" y="1335105"/>
                    <a:pt x="1100979" y="1339533"/>
                  </a:cubicBezTo>
                  <a:cubicBezTo>
                    <a:pt x="1086194" y="1369830"/>
                    <a:pt x="1068427" y="1399147"/>
                    <a:pt x="1052348" y="1428855"/>
                  </a:cubicBezTo>
                  <a:cubicBezTo>
                    <a:pt x="1038817" y="1457741"/>
                    <a:pt x="1024149" y="1486038"/>
                    <a:pt x="1007089" y="1513121"/>
                  </a:cubicBezTo>
                  <a:cubicBezTo>
                    <a:pt x="986264" y="1546004"/>
                    <a:pt x="967165" y="1580847"/>
                    <a:pt x="940221" y="1609223"/>
                  </a:cubicBezTo>
                  <a:cubicBezTo>
                    <a:pt x="940143" y="1609145"/>
                    <a:pt x="940104" y="1609028"/>
                    <a:pt x="939986" y="1608949"/>
                  </a:cubicBezTo>
                  <a:cubicBezTo>
                    <a:pt x="937672" y="1605775"/>
                    <a:pt x="935319" y="1602600"/>
                    <a:pt x="932966" y="1599425"/>
                  </a:cubicBezTo>
                  <a:cubicBezTo>
                    <a:pt x="897591" y="1548748"/>
                    <a:pt x="867078" y="1494700"/>
                    <a:pt x="830840" y="1444533"/>
                  </a:cubicBezTo>
                  <a:cubicBezTo>
                    <a:pt x="805583" y="1402713"/>
                    <a:pt x="779581" y="1360894"/>
                    <a:pt x="753070" y="1319780"/>
                  </a:cubicBezTo>
                  <a:cubicBezTo>
                    <a:pt x="742559" y="1302456"/>
                    <a:pt x="733578" y="1284153"/>
                    <a:pt x="721577" y="1267809"/>
                  </a:cubicBezTo>
                  <a:cubicBezTo>
                    <a:pt x="715498" y="1260519"/>
                    <a:pt x="706438" y="1259853"/>
                    <a:pt x="697261" y="1259853"/>
                  </a:cubicBezTo>
                  <a:cubicBezTo>
                    <a:pt x="696202" y="1259853"/>
                    <a:pt x="695143" y="1259892"/>
                    <a:pt x="694085" y="1259892"/>
                  </a:cubicBezTo>
                  <a:cubicBezTo>
                    <a:pt x="690202" y="1259931"/>
                    <a:pt x="686398" y="1259931"/>
                    <a:pt x="682829" y="1259540"/>
                  </a:cubicBezTo>
                  <a:cubicBezTo>
                    <a:pt x="664004" y="1259148"/>
                    <a:pt x="645218" y="1259304"/>
                    <a:pt x="626393" y="1259226"/>
                  </a:cubicBezTo>
                  <a:cubicBezTo>
                    <a:pt x="587763" y="1259265"/>
                    <a:pt x="550073" y="1256208"/>
                    <a:pt x="511051" y="1253504"/>
                  </a:cubicBezTo>
                  <a:cubicBezTo>
                    <a:pt x="472106" y="1250329"/>
                    <a:pt x="433241" y="1246762"/>
                    <a:pt x="394296" y="1243470"/>
                  </a:cubicBezTo>
                  <a:cubicBezTo>
                    <a:pt x="329586" y="1238845"/>
                    <a:pt x="264286" y="1236807"/>
                    <a:pt x="200438" y="1223873"/>
                  </a:cubicBezTo>
                  <a:cubicBezTo>
                    <a:pt x="160161" y="1214428"/>
                    <a:pt x="114275" y="1209294"/>
                    <a:pt x="78899" y="1185150"/>
                  </a:cubicBezTo>
                  <a:cubicBezTo>
                    <a:pt x="59486" y="1174176"/>
                    <a:pt x="39916" y="1161752"/>
                    <a:pt x="29366" y="1141371"/>
                  </a:cubicBezTo>
                  <a:cubicBezTo>
                    <a:pt x="6502" y="1100453"/>
                    <a:pt x="9129" y="1051109"/>
                    <a:pt x="4266" y="1005762"/>
                  </a:cubicBezTo>
                  <a:cubicBezTo>
                    <a:pt x="-872" y="940662"/>
                    <a:pt x="30" y="873523"/>
                    <a:pt x="109" y="808031"/>
                  </a:cubicBezTo>
                  <a:cubicBezTo>
                    <a:pt x="697" y="642752"/>
                    <a:pt x="-715" y="477356"/>
                    <a:pt x="4148" y="312155"/>
                  </a:cubicBezTo>
                  <a:cubicBezTo>
                    <a:pt x="5600" y="239060"/>
                    <a:pt x="8110" y="165964"/>
                    <a:pt x="19091" y="93613"/>
                  </a:cubicBezTo>
                  <a:cubicBezTo>
                    <a:pt x="23954" y="63708"/>
                    <a:pt x="26385" y="29179"/>
                    <a:pt x="53525" y="10483"/>
                  </a:cubicBezTo>
                  <a:cubicBezTo>
                    <a:pt x="59565" y="10954"/>
                    <a:pt x="63643" y="4683"/>
                    <a:pt x="69408" y="3429"/>
                  </a:cubicBezTo>
                  <a:cubicBezTo>
                    <a:pt x="77801" y="-177"/>
                    <a:pt x="85802" y="58"/>
                    <a:pt x="95018" y="254"/>
                  </a:cubicBezTo>
                  <a:cubicBezTo>
                    <a:pt x="136433" y="-844"/>
                    <a:pt x="177848" y="1939"/>
                    <a:pt x="219263" y="2488"/>
                  </a:cubicBezTo>
                  <a:cubicBezTo>
                    <a:pt x="283190" y="3977"/>
                    <a:pt x="347156" y="3820"/>
                    <a:pt x="411043" y="5388"/>
                  </a:cubicBezTo>
                  <a:cubicBezTo>
                    <a:pt x="445869" y="7936"/>
                    <a:pt x="480656" y="13305"/>
                    <a:pt x="515600" y="14795"/>
                  </a:cubicBezTo>
                  <a:cubicBezTo>
                    <a:pt x="561800" y="17225"/>
                    <a:pt x="608039" y="16950"/>
                    <a:pt x="654278" y="16715"/>
                  </a:cubicBezTo>
                  <a:cubicBezTo>
                    <a:pt x="684594" y="16558"/>
                    <a:pt x="714949" y="16402"/>
                    <a:pt x="745265" y="16989"/>
                  </a:cubicBezTo>
                  <a:cubicBezTo>
                    <a:pt x="822879" y="17930"/>
                    <a:pt x="900297" y="24436"/>
                    <a:pt x="977911" y="24671"/>
                  </a:cubicBezTo>
                  <a:cubicBezTo>
                    <a:pt x="1007717" y="24828"/>
                    <a:pt x="1037601" y="24750"/>
                    <a:pt x="1067408" y="24632"/>
                  </a:cubicBezTo>
                  <a:cubicBezTo>
                    <a:pt x="1125844" y="24436"/>
                    <a:pt x="1184280" y="24240"/>
                    <a:pt x="1242676" y="26239"/>
                  </a:cubicBezTo>
                  <a:cubicBezTo>
                    <a:pt x="1319545" y="30276"/>
                    <a:pt x="1396531" y="27728"/>
                    <a:pt x="1473439" y="29610"/>
                  </a:cubicBezTo>
                  <a:cubicBezTo>
                    <a:pt x="1539719" y="30550"/>
                    <a:pt x="1606077" y="31805"/>
                    <a:pt x="1672239" y="35646"/>
                  </a:cubicBezTo>
                  <a:cubicBezTo>
                    <a:pt x="1726636" y="39643"/>
                    <a:pt x="1783071" y="44660"/>
                    <a:pt x="1833467" y="67745"/>
                  </a:cubicBezTo>
                  <a:cubicBezTo>
                    <a:pt x="1868176" y="82638"/>
                    <a:pt x="1885393" y="118265"/>
                    <a:pt x="1892688" y="153461"/>
                  </a:cubicBezTo>
                  <a:cubicBezTo>
                    <a:pt x="1908611" y="210566"/>
                    <a:pt x="1901708" y="270532"/>
                    <a:pt x="1903394" y="329165"/>
                  </a:cubicBezTo>
                  <a:cubicBezTo>
                    <a:pt x="1903904" y="393325"/>
                    <a:pt x="1903473" y="457445"/>
                    <a:pt x="1904924" y="521566"/>
                  </a:cubicBezTo>
                  <a:cubicBezTo>
                    <a:pt x="1908140" y="604186"/>
                    <a:pt x="1906022" y="687119"/>
                    <a:pt x="1907042" y="769974"/>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 name="Google Shape;688;p19">
              <a:extLst>
                <a:ext uri="{FF2B5EF4-FFF2-40B4-BE49-F238E27FC236}">
                  <a16:creationId xmlns:a16="http://schemas.microsoft.com/office/drawing/2014/main" id="{EEA593CB-0503-4421-9E36-826235F8D15D}"/>
                </a:ext>
              </a:extLst>
            </p:cNvPr>
            <p:cNvSpPr/>
            <p:nvPr/>
          </p:nvSpPr>
          <p:spPr>
            <a:xfrm>
              <a:off x="4916927" y="3861869"/>
              <a:ext cx="275621" cy="448723"/>
            </a:xfrm>
            <a:custGeom>
              <a:avLst/>
              <a:gdLst/>
              <a:ahLst/>
              <a:cxnLst/>
              <a:rect l="l" t="t" r="r" b="b"/>
              <a:pathLst>
                <a:path w="275621" h="448723" extrusionOk="0">
                  <a:moveTo>
                    <a:pt x="275622" y="4603"/>
                  </a:moveTo>
                  <a:cubicBezTo>
                    <a:pt x="268131" y="26708"/>
                    <a:pt x="268406" y="51792"/>
                    <a:pt x="265072" y="74759"/>
                  </a:cubicBezTo>
                  <a:cubicBezTo>
                    <a:pt x="255189" y="142211"/>
                    <a:pt x="246600" y="210055"/>
                    <a:pt x="245149" y="278291"/>
                  </a:cubicBezTo>
                  <a:cubicBezTo>
                    <a:pt x="245071" y="317445"/>
                    <a:pt x="242482" y="355776"/>
                    <a:pt x="239619" y="394500"/>
                  </a:cubicBezTo>
                  <a:cubicBezTo>
                    <a:pt x="237188" y="398380"/>
                    <a:pt x="236835" y="403514"/>
                    <a:pt x="238639" y="407747"/>
                  </a:cubicBezTo>
                  <a:cubicBezTo>
                    <a:pt x="238560" y="408766"/>
                    <a:pt x="238482" y="409785"/>
                    <a:pt x="238403" y="410765"/>
                  </a:cubicBezTo>
                  <a:cubicBezTo>
                    <a:pt x="237462" y="412293"/>
                    <a:pt x="236874" y="413979"/>
                    <a:pt x="236638" y="415782"/>
                  </a:cubicBezTo>
                  <a:cubicBezTo>
                    <a:pt x="235384" y="428833"/>
                    <a:pt x="234834" y="446196"/>
                    <a:pt x="218088" y="446940"/>
                  </a:cubicBezTo>
                  <a:cubicBezTo>
                    <a:pt x="201459" y="449253"/>
                    <a:pt x="184595" y="448822"/>
                    <a:pt x="167810" y="448351"/>
                  </a:cubicBezTo>
                  <a:cubicBezTo>
                    <a:pt x="160750" y="448155"/>
                    <a:pt x="153691" y="447959"/>
                    <a:pt x="146671" y="447999"/>
                  </a:cubicBezTo>
                  <a:cubicBezTo>
                    <a:pt x="138709" y="447881"/>
                    <a:pt x="130748" y="447920"/>
                    <a:pt x="122826" y="447959"/>
                  </a:cubicBezTo>
                  <a:cubicBezTo>
                    <a:pt x="100197" y="448077"/>
                    <a:pt x="77567" y="448234"/>
                    <a:pt x="55173" y="445059"/>
                  </a:cubicBezTo>
                  <a:cubicBezTo>
                    <a:pt x="40192" y="442394"/>
                    <a:pt x="23838" y="441492"/>
                    <a:pt x="11915" y="430949"/>
                  </a:cubicBezTo>
                  <a:cubicBezTo>
                    <a:pt x="6385" y="425580"/>
                    <a:pt x="3679" y="418016"/>
                    <a:pt x="3444" y="410412"/>
                  </a:cubicBezTo>
                  <a:cubicBezTo>
                    <a:pt x="3130" y="394264"/>
                    <a:pt x="3365" y="378077"/>
                    <a:pt x="3483" y="361891"/>
                  </a:cubicBezTo>
                  <a:cubicBezTo>
                    <a:pt x="5601" y="320306"/>
                    <a:pt x="5483" y="278644"/>
                    <a:pt x="4581" y="236942"/>
                  </a:cubicBezTo>
                  <a:cubicBezTo>
                    <a:pt x="973" y="194966"/>
                    <a:pt x="-2321" y="155498"/>
                    <a:pt x="2189" y="112228"/>
                  </a:cubicBezTo>
                  <a:cubicBezTo>
                    <a:pt x="6072" y="91181"/>
                    <a:pt x="-478" y="52576"/>
                    <a:pt x="7248" y="27218"/>
                  </a:cubicBezTo>
                  <a:cubicBezTo>
                    <a:pt x="8229" y="26747"/>
                    <a:pt x="9013" y="25924"/>
                    <a:pt x="9523" y="24905"/>
                  </a:cubicBezTo>
                  <a:cubicBezTo>
                    <a:pt x="11209" y="27414"/>
                    <a:pt x="14817" y="27923"/>
                    <a:pt x="17170" y="26120"/>
                  </a:cubicBezTo>
                  <a:cubicBezTo>
                    <a:pt x="22269" y="22005"/>
                    <a:pt x="27328" y="17811"/>
                    <a:pt x="32583" y="13892"/>
                  </a:cubicBezTo>
                  <a:cubicBezTo>
                    <a:pt x="33407" y="13970"/>
                    <a:pt x="34191" y="14009"/>
                    <a:pt x="35015" y="14009"/>
                  </a:cubicBezTo>
                  <a:cubicBezTo>
                    <a:pt x="39329" y="14009"/>
                    <a:pt x="43839" y="13226"/>
                    <a:pt x="48349" y="12442"/>
                  </a:cubicBezTo>
                  <a:cubicBezTo>
                    <a:pt x="53330" y="11580"/>
                    <a:pt x="58232" y="10717"/>
                    <a:pt x="62978" y="10952"/>
                  </a:cubicBezTo>
                  <a:cubicBezTo>
                    <a:pt x="99844" y="7229"/>
                    <a:pt x="137023" y="5857"/>
                    <a:pt x="174045" y="3702"/>
                  </a:cubicBezTo>
                  <a:cubicBezTo>
                    <a:pt x="194478" y="3075"/>
                    <a:pt x="214794" y="17"/>
                    <a:pt x="235266" y="96"/>
                  </a:cubicBezTo>
                  <a:cubicBezTo>
                    <a:pt x="238678" y="213"/>
                    <a:pt x="242208" y="135"/>
                    <a:pt x="245776" y="96"/>
                  </a:cubicBezTo>
                  <a:cubicBezTo>
                    <a:pt x="256169" y="-139"/>
                    <a:pt x="266837" y="-335"/>
                    <a:pt x="275622" y="460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 name="Google Shape;689;p19">
              <a:extLst>
                <a:ext uri="{FF2B5EF4-FFF2-40B4-BE49-F238E27FC236}">
                  <a16:creationId xmlns:a16="http://schemas.microsoft.com/office/drawing/2014/main" id="{3FE419DE-A85E-419B-9C98-78976EA7B14B}"/>
                </a:ext>
              </a:extLst>
            </p:cNvPr>
            <p:cNvSpPr/>
            <p:nvPr/>
          </p:nvSpPr>
          <p:spPr>
            <a:xfrm>
              <a:off x="5184784" y="3485402"/>
              <a:ext cx="978854" cy="894918"/>
            </a:xfrm>
            <a:custGeom>
              <a:avLst/>
              <a:gdLst/>
              <a:ahLst/>
              <a:cxnLst/>
              <a:rect l="l" t="t" r="r" b="b"/>
              <a:pathLst>
                <a:path w="978854" h="894918" extrusionOk="0">
                  <a:moveTo>
                    <a:pt x="971134" y="378365"/>
                  </a:moveTo>
                  <a:cubicBezTo>
                    <a:pt x="988312" y="440056"/>
                    <a:pt x="979214" y="501981"/>
                    <a:pt x="919444" y="535648"/>
                  </a:cubicBezTo>
                  <a:cubicBezTo>
                    <a:pt x="888148" y="547328"/>
                    <a:pt x="855596" y="546466"/>
                    <a:pt x="821436" y="546583"/>
                  </a:cubicBezTo>
                  <a:cubicBezTo>
                    <a:pt x="760726" y="545212"/>
                    <a:pt x="698721" y="548504"/>
                    <a:pt x="639305" y="533767"/>
                  </a:cubicBezTo>
                  <a:cubicBezTo>
                    <a:pt x="617538" y="516130"/>
                    <a:pt x="615695" y="457693"/>
                    <a:pt x="627735" y="433745"/>
                  </a:cubicBezTo>
                  <a:cubicBezTo>
                    <a:pt x="636952" y="409054"/>
                    <a:pt x="662405" y="411131"/>
                    <a:pt x="685779" y="413169"/>
                  </a:cubicBezTo>
                  <a:cubicBezTo>
                    <a:pt x="692368" y="413757"/>
                    <a:pt x="698760" y="414345"/>
                    <a:pt x="704643" y="414345"/>
                  </a:cubicBezTo>
                  <a:cubicBezTo>
                    <a:pt x="730292" y="415716"/>
                    <a:pt x="756020" y="415834"/>
                    <a:pt x="781747" y="415325"/>
                  </a:cubicBezTo>
                  <a:cubicBezTo>
                    <a:pt x="813475" y="414462"/>
                    <a:pt x="845438" y="415011"/>
                    <a:pt x="877009" y="412659"/>
                  </a:cubicBezTo>
                  <a:cubicBezTo>
                    <a:pt x="889089" y="409837"/>
                    <a:pt x="890187" y="391652"/>
                    <a:pt x="878696" y="387301"/>
                  </a:cubicBezTo>
                  <a:cubicBezTo>
                    <a:pt x="870342" y="384793"/>
                    <a:pt x="861557" y="385146"/>
                    <a:pt x="852811" y="385498"/>
                  </a:cubicBezTo>
                  <a:cubicBezTo>
                    <a:pt x="848615" y="385655"/>
                    <a:pt x="844458" y="385812"/>
                    <a:pt x="840340" y="385694"/>
                  </a:cubicBezTo>
                  <a:cubicBezTo>
                    <a:pt x="808534" y="386988"/>
                    <a:pt x="776649" y="387419"/>
                    <a:pt x="744803" y="387301"/>
                  </a:cubicBezTo>
                  <a:cubicBezTo>
                    <a:pt x="731233" y="387967"/>
                    <a:pt x="717468" y="386870"/>
                    <a:pt x="703663" y="385773"/>
                  </a:cubicBezTo>
                  <a:cubicBezTo>
                    <a:pt x="679739" y="383852"/>
                    <a:pt x="655816" y="381971"/>
                    <a:pt x="633030" y="389418"/>
                  </a:cubicBezTo>
                  <a:cubicBezTo>
                    <a:pt x="586830" y="411209"/>
                    <a:pt x="587771" y="474154"/>
                    <a:pt x="597890" y="517071"/>
                  </a:cubicBezTo>
                  <a:cubicBezTo>
                    <a:pt x="600713" y="528162"/>
                    <a:pt x="604635" y="536942"/>
                    <a:pt x="609812" y="543879"/>
                  </a:cubicBezTo>
                  <a:cubicBezTo>
                    <a:pt x="602282" y="545996"/>
                    <a:pt x="595301" y="550581"/>
                    <a:pt x="591732" y="556264"/>
                  </a:cubicBezTo>
                  <a:cubicBezTo>
                    <a:pt x="578908" y="577389"/>
                    <a:pt x="579379" y="603531"/>
                    <a:pt x="575496" y="627322"/>
                  </a:cubicBezTo>
                  <a:cubicBezTo>
                    <a:pt x="571927" y="649270"/>
                    <a:pt x="579496" y="667770"/>
                    <a:pt x="592987" y="681409"/>
                  </a:cubicBezTo>
                  <a:cubicBezTo>
                    <a:pt x="590477" y="683643"/>
                    <a:pt x="588203" y="686347"/>
                    <a:pt x="586242" y="689483"/>
                  </a:cubicBezTo>
                  <a:cubicBezTo>
                    <a:pt x="567260" y="716526"/>
                    <a:pt x="565770" y="756582"/>
                    <a:pt x="585222" y="783782"/>
                  </a:cubicBezTo>
                  <a:cubicBezTo>
                    <a:pt x="595929" y="796912"/>
                    <a:pt x="612714" y="802634"/>
                    <a:pt x="628402" y="807533"/>
                  </a:cubicBezTo>
                  <a:cubicBezTo>
                    <a:pt x="628088" y="807612"/>
                    <a:pt x="627735" y="807690"/>
                    <a:pt x="627421" y="807808"/>
                  </a:cubicBezTo>
                  <a:cubicBezTo>
                    <a:pt x="604322" y="818233"/>
                    <a:pt x="597968" y="862326"/>
                    <a:pt x="609067" y="883216"/>
                  </a:cubicBezTo>
                  <a:cubicBezTo>
                    <a:pt x="611655" y="887174"/>
                    <a:pt x="614636" y="890624"/>
                    <a:pt x="617852" y="893641"/>
                  </a:cubicBezTo>
                  <a:cubicBezTo>
                    <a:pt x="587536" y="891682"/>
                    <a:pt x="556985" y="892701"/>
                    <a:pt x="526512" y="893720"/>
                  </a:cubicBezTo>
                  <a:cubicBezTo>
                    <a:pt x="506549" y="894386"/>
                    <a:pt x="486626" y="895052"/>
                    <a:pt x="466781" y="894896"/>
                  </a:cubicBezTo>
                  <a:cubicBezTo>
                    <a:pt x="418150" y="895170"/>
                    <a:pt x="369401" y="891525"/>
                    <a:pt x="321633" y="882315"/>
                  </a:cubicBezTo>
                  <a:cubicBezTo>
                    <a:pt x="321358" y="882275"/>
                    <a:pt x="321084" y="882197"/>
                    <a:pt x="320809" y="882158"/>
                  </a:cubicBezTo>
                  <a:cubicBezTo>
                    <a:pt x="320652" y="882119"/>
                    <a:pt x="320496" y="882079"/>
                    <a:pt x="320339" y="882079"/>
                  </a:cubicBezTo>
                  <a:cubicBezTo>
                    <a:pt x="272453" y="873222"/>
                    <a:pt x="227586" y="851548"/>
                    <a:pt x="185348" y="826189"/>
                  </a:cubicBezTo>
                  <a:cubicBezTo>
                    <a:pt x="157855" y="804711"/>
                    <a:pt x="129853" y="782802"/>
                    <a:pt x="97968" y="768144"/>
                  </a:cubicBezTo>
                  <a:cubicBezTo>
                    <a:pt x="85693" y="764146"/>
                    <a:pt x="71143" y="755093"/>
                    <a:pt x="58279" y="760227"/>
                  </a:cubicBezTo>
                  <a:cubicBezTo>
                    <a:pt x="53808" y="762696"/>
                    <a:pt x="51690" y="767047"/>
                    <a:pt x="51533" y="771515"/>
                  </a:cubicBezTo>
                  <a:cubicBezTo>
                    <a:pt x="34395" y="768967"/>
                    <a:pt x="17256" y="767125"/>
                    <a:pt x="0" y="765871"/>
                  </a:cubicBezTo>
                  <a:cubicBezTo>
                    <a:pt x="2667" y="726246"/>
                    <a:pt x="4510" y="686582"/>
                    <a:pt x="4000" y="646879"/>
                  </a:cubicBezTo>
                  <a:cubicBezTo>
                    <a:pt x="5608" y="573980"/>
                    <a:pt x="13217" y="501472"/>
                    <a:pt x="16158" y="428689"/>
                  </a:cubicBezTo>
                  <a:cubicBezTo>
                    <a:pt x="16354" y="428729"/>
                    <a:pt x="16550" y="428729"/>
                    <a:pt x="16746" y="428729"/>
                  </a:cubicBezTo>
                  <a:cubicBezTo>
                    <a:pt x="16864" y="428729"/>
                    <a:pt x="16982" y="428729"/>
                    <a:pt x="17060" y="428729"/>
                  </a:cubicBezTo>
                  <a:cubicBezTo>
                    <a:pt x="32944" y="428258"/>
                    <a:pt x="48867" y="427474"/>
                    <a:pt x="64711" y="426064"/>
                  </a:cubicBezTo>
                  <a:cubicBezTo>
                    <a:pt x="101929" y="420929"/>
                    <a:pt x="142521" y="415795"/>
                    <a:pt x="177112" y="399490"/>
                  </a:cubicBezTo>
                  <a:cubicBezTo>
                    <a:pt x="171151" y="407251"/>
                    <a:pt x="165150" y="414972"/>
                    <a:pt x="159110" y="422575"/>
                  </a:cubicBezTo>
                  <a:cubicBezTo>
                    <a:pt x="148914" y="437194"/>
                    <a:pt x="134128" y="453107"/>
                    <a:pt x="135971" y="472077"/>
                  </a:cubicBezTo>
                  <a:cubicBezTo>
                    <a:pt x="136677" y="474859"/>
                    <a:pt x="140560" y="475643"/>
                    <a:pt x="142286" y="473331"/>
                  </a:cubicBezTo>
                  <a:cubicBezTo>
                    <a:pt x="162326" y="443348"/>
                    <a:pt x="188799" y="417519"/>
                    <a:pt x="212487" y="390241"/>
                  </a:cubicBezTo>
                  <a:cubicBezTo>
                    <a:pt x="242529" y="351635"/>
                    <a:pt x="286140" y="328472"/>
                    <a:pt x="320888" y="295001"/>
                  </a:cubicBezTo>
                  <a:cubicBezTo>
                    <a:pt x="360342" y="249811"/>
                    <a:pt x="399482" y="203131"/>
                    <a:pt x="427092" y="149515"/>
                  </a:cubicBezTo>
                  <a:cubicBezTo>
                    <a:pt x="449368" y="103776"/>
                    <a:pt x="464860" y="55137"/>
                    <a:pt x="484900" y="8418"/>
                  </a:cubicBezTo>
                  <a:cubicBezTo>
                    <a:pt x="509020" y="-1263"/>
                    <a:pt x="535571" y="-361"/>
                    <a:pt x="561808" y="501"/>
                  </a:cubicBezTo>
                  <a:cubicBezTo>
                    <a:pt x="573496" y="893"/>
                    <a:pt x="585183" y="1285"/>
                    <a:pt x="596556" y="775"/>
                  </a:cubicBezTo>
                  <a:cubicBezTo>
                    <a:pt x="617185" y="76889"/>
                    <a:pt x="554671" y="158725"/>
                    <a:pt x="527767" y="227901"/>
                  </a:cubicBezTo>
                  <a:cubicBezTo>
                    <a:pt x="517962" y="255690"/>
                    <a:pt x="509687" y="284928"/>
                    <a:pt x="508706" y="314480"/>
                  </a:cubicBezTo>
                  <a:cubicBezTo>
                    <a:pt x="509334" y="352733"/>
                    <a:pt x="507020" y="390358"/>
                    <a:pt x="498549" y="428023"/>
                  </a:cubicBezTo>
                  <a:cubicBezTo>
                    <a:pt x="487058" y="498375"/>
                    <a:pt x="464350" y="528358"/>
                    <a:pt x="417915" y="580878"/>
                  </a:cubicBezTo>
                  <a:cubicBezTo>
                    <a:pt x="410895" y="588716"/>
                    <a:pt x="400227" y="596359"/>
                    <a:pt x="391403" y="602591"/>
                  </a:cubicBezTo>
                  <a:cubicBezTo>
                    <a:pt x="383089" y="606628"/>
                    <a:pt x="376971" y="615564"/>
                    <a:pt x="382187" y="624578"/>
                  </a:cubicBezTo>
                  <a:cubicBezTo>
                    <a:pt x="384736" y="628968"/>
                    <a:pt x="389677" y="631594"/>
                    <a:pt x="394580" y="631594"/>
                  </a:cubicBezTo>
                  <a:cubicBezTo>
                    <a:pt x="396972" y="631594"/>
                    <a:pt x="399364" y="630967"/>
                    <a:pt x="401482" y="629634"/>
                  </a:cubicBezTo>
                  <a:cubicBezTo>
                    <a:pt x="419091" y="618660"/>
                    <a:pt x="435328" y="605452"/>
                    <a:pt x="448113" y="588991"/>
                  </a:cubicBezTo>
                  <a:cubicBezTo>
                    <a:pt x="475723" y="556382"/>
                    <a:pt x="504392" y="522793"/>
                    <a:pt x="515256" y="480464"/>
                  </a:cubicBezTo>
                  <a:cubicBezTo>
                    <a:pt x="523805" y="447228"/>
                    <a:pt x="531022" y="413522"/>
                    <a:pt x="534865" y="379345"/>
                  </a:cubicBezTo>
                  <a:cubicBezTo>
                    <a:pt x="538865" y="350028"/>
                    <a:pt x="534081" y="320163"/>
                    <a:pt x="539218" y="290964"/>
                  </a:cubicBezTo>
                  <a:cubicBezTo>
                    <a:pt x="539336" y="290258"/>
                    <a:pt x="539493" y="289553"/>
                    <a:pt x="539650" y="288847"/>
                  </a:cubicBezTo>
                  <a:cubicBezTo>
                    <a:pt x="567299" y="313108"/>
                    <a:pt x="633383" y="315224"/>
                    <a:pt x="661816" y="317067"/>
                  </a:cubicBezTo>
                  <a:cubicBezTo>
                    <a:pt x="716762" y="321182"/>
                    <a:pt x="771903" y="321535"/>
                    <a:pt x="826849" y="324905"/>
                  </a:cubicBezTo>
                  <a:cubicBezTo>
                    <a:pt x="865440" y="326826"/>
                    <a:pt x="905404" y="323886"/>
                    <a:pt x="942152" y="339720"/>
                  </a:cubicBezTo>
                  <a:cubicBezTo>
                    <a:pt x="956780" y="347598"/>
                    <a:pt x="964820" y="363824"/>
                    <a:pt x="971134" y="37836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 name="Google Shape;690;p19">
              <a:extLst>
                <a:ext uri="{FF2B5EF4-FFF2-40B4-BE49-F238E27FC236}">
                  <a16:creationId xmlns:a16="http://schemas.microsoft.com/office/drawing/2014/main" id="{AFAAA9B1-742F-4296-B743-A1C322DD4E0A}"/>
                </a:ext>
              </a:extLst>
            </p:cNvPr>
            <p:cNvSpPr/>
            <p:nvPr/>
          </p:nvSpPr>
          <p:spPr>
            <a:xfrm>
              <a:off x="5780396" y="4031555"/>
              <a:ext cx="365830" cy="135013"/>
            </a:xfrm>
            <a:custGeom>
              <a:avLst/>
              <a:gdLst/>
              <a:ahLst/>
              <a:cxnLst/>
              <a:rect l="l" t="t" r="r" b="b"/>
              <a:pathLst>
                <a:path w="365830" h="135013" extrusionOk="0">
                  <a:moveTo>
                    <a:pt x="360541" y="1607"/>
                  </a:moveTo>
                  <a:cubicBezTo>
                    <a:pt x="369404" y="18734"/>
                    <a:pt x="364855" y="40644"/>
                    <a:pt x="363051" y="59260"/>
                  </a:cubicBezTo>
                  <a:cubicBezTo>
                    <a:pt x="351638" y="125850"/>
                    <a:pt x="261513" y="119618"/>
                    <a:pt x="209705" y="128202"/>
                  </a:cubicBezTo>
                  <a:cubicBezTo>
                    <a:pt x="155270" y="131964"/>
                    <a:pt x="101109" y="139333"/>
                    <a:pt x="46320" y="131651"/>
                  </a:cubicBezTo>
                  <a:cubicBezTo>
                    <a:pt x="11651" y="125301"/>
                    <a:pt x="-3370" y="97984"/>
                    <a:pt x="630" y="64473"/>
                  </a:cubicBezTo>
                  <a:cubicBezTo>
                    <a:pt x="748" y="44406"/>
                    <a:pt x="473" y="10386"/>
                    <a:pt x="21495" y="5526"/>
                  </a:cubicBezTo>
                  <a:cubicBezTo>
                    <a:pt x="32280" y="14933"/>
                    <a:pt x="46908" y="19244"/>
                    <a:pt x="65851" y="20851"/>
                  </a:cubicBezTo>
                  <a:cubicBezTo>
                    <a:pt x="118130" y="29199"/>
                    <a:pt x="171075" y="27671"/>
                    <a:pt x="223824" y="28650"/>
                  </a:cubicBezTo>
                  <a:cubicBezTo>
                    <a:pt x="227315" y="28650"/>
                    <a:pt x="230844" y="28690"/>
                    <a:pt x="234335" y="28690"/>
                  </a:cubicBezTo>
                  <a:cubicBezTo>
                    <a:pt x="267631" y="28690"/>
                    <a:pt x="301634" y="27827"/>
                    <a:pt x="333127" y="16344"/>
                  </a:cubicBezTo>
                  <a:cubicBezTo>
                    <a:pt x="342226" y="11954"/>
                    <a:pt x="350658" y="6389"/>
                    <a:pt x="358423" y="0"/>
                  </a:cubicBezTo>
                  <a:cubicBezTo>
                    <a:pt x="359090" y="510"/>
                    <a:pt x="359795" y="1058"/>
                    <a:pt x="360541" y="160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 name="Google Shape;691;p19">
              <a:extLst>
                <a:ext uri="{FF2B5EF4-FFF2-40B4-BE49-F238E27FC236}">
                  <a16:creationId xmlns:a16="http://schemas.microsoft.com/office/drawing/2014/main" id="{A795577A-25EB-4EE7-8E64-5707565B3C2B}"/>
                </a:ext>
              </a:extLst>
            </p:cNvPr>
            <p:cNvSpPr/>
            <p:nvPr/>
          </p:nvSpPr>
          <p:spPr>
            <a:xfrm>
              <a:off x="5776264" y="4167086"/>
              <a:ext cx="334158" cy="112714"/>
            </a:xfrm>
            <a:custGeom>
              <a:avLst/>
              <a:gdLst/>
              <a:ahLst/>
              <a:cxnLst/>
              <a:rect l="l" t="t" r="r" b="b"/>
              <a:pathLst>
                <a:path w="334158" h="112714" extrusionOk="0">
                  <a:moveTo>
                    <a:pt x="334082" y="10112"/>
                  </a:moveTo>
                  <a:cubicBezTo>
                    <a:pt x="334748" y="30571"/>
                    <a:pt x="331101" y="51422"/>
                    <a:pt x="322473" y="70039"/>
                  </a:cubicBezTo>
                  <a:cubicBezTo>
                    <a:pt x="294863" y="116561"/>
                    <a:pt x="217288" y="111545"/>
                    <a:pt x="169873" y="112328"/>
                  </a:cubicBezTo>
                  <a:cubicBezTo>
                    <a:pt x="137870" y="113073"/>
                    <a:pt x="106143" y="113308"/>
                    <a:pt x="74415" y="107586"/>
                  </a:cubicBezTo>
                  <a:cubicBezTo>
                    <a:pt x="53315" y="101119"/>
                    <a:pt x="27274" y="99708"/>
                    <a:pt x="11508" y="82933"/>
                  </a:cubicBezTo>
                  <a:cubicBezTo>
                    <a:pt x="-1317" y="60985"/>
                    <a:pt x="-6180" y="28768"/>
                    <a:pt x="11547" y="8309"/>
                  </a:cubicBezTo>
                  <a:cubicBezTo>
                    <a:pt x="27038" y="19479"/>
                    <a:pt x="47001" y="25828"/>
                    <a:pt x="66492" y="26103"/>
                  </a:cubicBezTo>
                  <a:cubicBezTo>
                    <a:pt x="78689" y="26808"/>
                    <a:pt x="90926" y="27122"/>
                    <a:pt x="103162" y="27122"/>
                  </a:cubicBezTo>
                  <a:cubicBezTo>
                    <a:pt x="146577" y="27122"/>
                    <a:pt x="190071" y="23163"/>
                    <a:pt x="233094" y="18656"/>
                  </a:cubicBezTo>
                  <a:cubicBezTo>
                    <a:pt x="266782" y="15442"/>
                    <a:pt x="301609" y="12307"/>
                    <a:pt x="333376" y="0"/>
                  </a:cubicBezTo>
                  <a:cubicBezTo>
                    <a:pt x="333533" y="3488"/>
                    <a:pt x="333925" y="7016"/>
                    <a:pt x="334082" y="1011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 name="Google Shape;692;p19">
              <a:extLst>
                <a:ext uri="{FF2B5EF4-FFF2-40B4-BE49-F238E27FC236}">
                  <a16:creationId xmlns:a16="http://schemas.microsoft.com/office/drawing/2014/main" id="{6CA869F5-48DD-4334-8EAA-3F2760F84C89}"/>
                </a:ext>
              </a:extLst>
            </p:cNvPr>
            <p:cNvSpPr/>
            <p:nvPr/>
          </p:nvSpPr>
          <p:spPr>
            <a:xfrm>
              <a:off x="5805990" y="4291446"/>
              <a:ext cx="270616" cy="92235"/>
            </a:xfrm>
            <a:custGeom>
              <a:avLst/>
              <a:gdLst/>
              <a:ahLst/>
              <a:cxnLst/>
              <a:rect l="l" t="t" r="r" b="b"/>
              <a:pathLst>
                <a:path w="270616" h="92235" extrusionOk="0">
                  <a:moveTo>
                    <a:pt x="270197" y="157"/>
                  </a:moveTo>
                  <a:cubicBezTo>
                    <a:pt x="277884" y="98611"/>
                    <a:pt x="178346" y="97435"/>
                    <a:pt x="106537" y="88303"/>
                  </a:cubicBezTo>
                  <a:cubicBezTo>
                    <a:pt x="74103" y="77172"/>
                    <a:pt x="2490" y="92105"/>
                    <a:pt x="19" y="43505"/>
                  </a:cubicBezTo>
                  <a:cubicBezTo>
                    <a:pt x="-60" y="31747"/>
                    <a:pt x="-373" y="16657"/>
                    <a:pt x="10922" y="9642"/>
                  </a:cubicBezTo>
                  <a:cubicBezTo>
                    <a:pt x="11078" y="9563"/>
                    <a:pt x="12608" y="8701"/>
                    <a:pt x="12961" y="9367"/>
                  </a:cubicBezTo>
                  <a:cubicBezTo>
                    <a:pt x="16922" y="12150"/>
                    <a:pt x="18138" y="7682"/>
                    <a:pt x="16804" y="4468"/>
                  </a:cubicBezTo>
                  <a:cubicBezTo>
                    <a:pt x="40806" y="11562"/>
                    <a:pt x="65632" y="14972"/>
                    <a:pt x="90692" y="15873"/>
                  </a:cubicBezTo>
                  <a:cubicBezTo>
                    <a:pt x="102654" y="15560"/>
                    <a:pt x="116028" y="15795"/>
                    <a:pt x="130107" y="16030"/>
                  </a:cubicBezTo>
                  <a:cubicBezTo>
                    <a:pt x="139402" y="16187"/>
                    <a:pt x="149050" y="16344"/>
                    <a:pt x="158815" y="16344"/>
                  </a:cubicBezTo>
                  <a:cubicBezTo>
                    <a:pt x="197250" y="16344"/>
                    <a:pt x="237998" y="13992"/>
                    <a:pt x="270197" y="0"/>
                  </a:cubicBezTo>
                  <a:cubicBezTo>
                    <a:pt x="270197" y="78"/>
                    <a:pt x="270197" y="118"/>
                    <a:pt x="270197" y="15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0" name="Freeform 3">
            <a:extLst>
              <a:ext uri="{FF2B5EF4-FFF2-40B4-BE49-F238E27FC236}">
                <a16:creationId xmlns:a16="http://schemas.microsoft.com/office/drawing/2014/main" id="{023A8EE3-2D51-413D-A24C-5B9DAF8F9D8E}"/>
              </a:ext>
            </a:extLst>
          </p:cNvPr>
          <p:cNvSpPr/>
          <p:nvPr/>
        </p:nvSpPr>
        <p:spPr>
          <a:xfrm>
            <a:off x="7511075" y="166752"/>
            <a:ext cx="1428303" cy="1477343"/>
          </a:xfrm>
          <a:custGeom>
            <a:avLst/>
            <a:gdLst/>
            <a:ahLst/>
            <a:cxnLst/>
            <a:rect l="l" t="t" r="r" b="b"/>
            <a:pathLst>
              <a:path w="8812850" h="5143500">
                <a:moveTo>
                  <a:pt x="0" y="0"/>
                </a:moveTo>
                <a:lnTo>
                  <a:pt x="8812850" y="0"/>
                </a:lnTo>
                <a:lnTo>
                  <a:pt x="8812850" y="5143500"/>
                </a:lnTo>
                <a:lnTo>
                  <a:pt x="0" y="51435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244358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102"/>
        <p:cNvGrpSpPr/>
        <p:nvPr/>
      </p:nvGrpSpPr>
      <p:grpSpPr>
        <a:xfrm>
          <a:off x="0" y="0"/>
          <a:ext cx="0" cy="0"/>
          <a:chOff x="0" y="0"/>
          <a:chExt cx="0" cy="0"/>
        </a:xfrm>
      </p:grpSpPr>
      <p:grpSp>
        <p:nvGrpSpPr>
          <p:cNvPr id="1104" name="Google Shape;1104;p29"/>
          <p:cNvGrpSpPr/>
          <p:nvPr/>
        </p:nvGrpSpPr>
        <p:grpSpPr>
          <a:xfrm>
            <a:off x="2206785" y="595881"/>
            <a:ext cx="4672425" cy="2751679"/>
            <a:chOff x="-154699" y="0"/>
            <a:chExt cx="12459799" cy="7337811"/>
          </a:xfrm>
        </p:grpSpPr>
        <p:sp>
          <p:nvSpPr>
            <p:cNvPr id="1105" name="Google Shape;1105;p29"/>
            <p:cNvSpPr txBox="1"/>
            <p:nvPr/>
          </p:nvSpPr>
          <p:spPr>
            <a:xfrm>
              <a:off x="0" y="0"/>
              <a:ext cx="12305100" cy="184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4500" b="1">
                  <a:solidFill>
                    <a:schemeClr val="dk1"/>
                  </a:solidFill>
                  <a:latin typeface="Dosis"/>
                  <a:ea typeface="Dosis"/>
                  <a:cs typeface="Dosis"/>
                  <a:sym typeface="Dosis"/>
                </a:rPr>
                <a:t>Thank you!</a:t>
              </a:r>
              <a:endParaRPr sz="4500">
                <a:solidFill>
                  <a:schemeClr val="dk1"/>
                </a:solidFill>
                <a:latin typeface="Dosis"/>
                <a:ea typeface="Dosis"/>
                <a:cs typeface="Dosis"/>
                <a:sym typeface="Dosis"/>
              </a:endParaRPr>
            </a:p>
          </p:txBody>
        </p:sp>
        <p:sp>
          <p:nvSpPr>
            <p:cNvPr id="1106" name="Google Shape;1106;p29"/>
            <p:cNvSpPr txBox="1"/>
            <p:nvPr/>
          </p:nvSpPr>
          <p:spPr>
            <a:xfrm>
              <a:off x="-154699" y="2085091"/>
              <a:ext cx="12305100" cy="525272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GB" sz="3200" dirty="0">
                  <a:solidFill>
                    <a:schemeClr val="dk1"/>
                  </a:solidFill>
                  <a:latin typeface="Roboto"/>
                  <a:ea typeface="Roboto"/>
                  <a:cs typeface="Roboto"/>
                  <a:sym typeface="Roboto"/>
                </a:rPr>
                <a:t>I would now like to welcome Hannah Shad from Manchester Healthy Schools.  </a:t>
              </a:r>
              <a:endParaRPr sz="3200" dirty="0">
                <a:solidFill>
                  <a:schemeClr val="dk1"/>
                </a:solidFill>
                <a:latin typeface="Roboto"/>
                <a:ea typeface="Roboto"/>
                <a:cs typeface="Roboto"/>
                <a:sym typeface="Roboto"/>
              </a:endParaRPr>
            </a:p>
          </p:txBody>
        </p:sp>
      </p:grpSp>
      <p:sp>
        <p:nvSpPr>
          <p:cNvPr id="1107" name="Google Shape;1107;p29"/>
          <p:cNvSpPr/>
          <p:nvPr/>
        </p:nvSpPr>
        <p:spPr>
          <a:xfrm rot="800355">
            <a:off x="7283792" y="1796896"/>
            <a:ext cx="1244180" cy="999401"/>
          </a:xfrm>
          <a:custGeom>
            <a:avLst/>
            <a:gdLst/>
            <a:ahLst/>
            <a:cxnLst/>
            <a:rect l="l" t="t" r="r" b="b"/>
            <a:pathLst>
              <a:path w="2496110" h="2005027" extrusionOk="0">
                <a:moveTo>
                  <a:pt x="2477213" y="898828"/>
                </a:moveTo>
                <a:cubicBezTo>
                  <a:pt x="2475166" y="824280"/>
                  <a:pt x="2465581" y="750130"/>
                  <a:pt x="2457644" y="676081"/>
                </a:cubicBezTo>
                <a:cubicBezTo>
                  <a:pt x="2449257" y="589058"/>
                  <a:pt x="2441270" y="502983"/>
                  <a:pt x="2436178" y="415561"/>
                </a:cubicBezTo>
                <a:cubicBezTo>
                  <a:pt x="2427991" y="343408"/>
                  <a:pt x="2432883" y="267911"/>
                  <a:pt x="2410468" y="197704"/>
                </a:cubicBezTo>
                <a:cubicBezTo>
                  <a:pt x="2399086" y="167116"/>
                  <a:pt x="2384410" y="136130"/>
                  <a:pt x="2361945" y="111979"/>
                </a:cubicBezTo>
                <a:cubicBezTo>
                  <a:pt x="2339031" y="87478"/>
                  <a:pt x="2308929" y="70812"/>
                  <a:pt x="2275532" y="66421"/>
                </a:cubicBezTo>
                <a:cubicBezTo>
                  <a:pt x="2239888" y="61531"/>
                  <a:pt x="2203995" y="57589"/>
                  <a:pt x="2168202" y="53448"/>
                </a:cubicBezTo>
                <a:cubicBezTo>
                  <a:pt x="2083136" y="48907"/>
                  <a:pt x="1998071" y="54595"/>
                  <a:pt x="1913105" y="57988"/>
                </a:cubicBezTo>
                <a:cubicBezTo>
                  <a:pt x="1863184" y="59436"/>
                  <a:pt x="1813313" y="56242"/>
                  <a:pt x="1763392" y="55394"/>
                </a:cubicBezTo>
                <a:cubicBezTo>
                  <a:pt x="1545287" y="51352"/>
                  <a:pt x="1327930" y="42969"/>
                  <a:pt x="1110374" y="25554"/>
                </a:cubicBezTo>
                <a:cubicBezTo>
                  <a:pt x="1037190" y="21163"/>
                  <a:pt x="963806" y="20165"/>
                  <a:pt x="890522" y="18020"/>
                </a:cubicBezTo>
                <a:cubicBezTo>
                  <a:pt x="814692" y="14427"/>
                  <a:pt x="738862" y="10236"/>
                  <a:pt x="662882" y="8739"/>
                </a:cubicBezTo>
                <a:cubicBezTo>
                  <a:pt x="586403" y="8838"/>
                  <a:pt x="510273" y="505"/>
                  <a:pt x="433794" y="306"/>
                </a:cubicBezTo>
                <a:cubicBezTo>
                  <a:pt x="391611" y="-1141"/>
                  <a:pt x="349477" y="3000"/>
                  <a:pt x="307344" y="3300"/>
                </a:cubicBezTo>
                <a:cubicBezTo>
                  <a:pt x="292268" y="3449"/>
                  <a:pt x="277192" y="3699"/>
                  <a:pt x="262116" y="3250"/>
                </a:cubicBezTo>
                <a:cubicBezTo>
                  <a:pt x="258521" y="4048"/>
                  <a:pt x="254877" y="4847"/>
                  <a:pt x="251283" y="5695"/>
                </a:cubicBezTo>
                <a:cubicBezTo>
                  <a:pt x="211695" y="1952"/>
                  <a:pt x="171559" y="9387"/>
                  <a:pt x="133020" y="17970"/>
                </a:cubicBezTo>
                <a:cubicBezTo>
                  <a:pt x="116795" y="20515"/>
                  <a:pt x="101320" y="26053"/>
                  <a:pt x="87242" y="33987"/>
                </a:cubicBezTo>
                <a:cubicBezTo>
                  <a:pt x="86094" y="34187"/>
                  <a:pt x="84896" y="34386"/>
                  <a:pt x="83748" y="34586"/>
                </a:cubicBezTo>
                <a:cubicBezTo>
                  <a:pt x="83149" y="35335"/>
                  <a:pt x="82400" y="36033"/>
                  <a:pt x="81551" y="36582"/>
                </a:cubicBezTo>
                <a:cubicBezTo>
                  <a:pt x="79205" y="38129"/>
                  <a:pt x="76809" y="39676"/>
                  <a:pt x="74512" y="41272"/>
                </a:cubicBezTo>
                <a:cubicBezTo>
                  <a:pt x="74113" y="41572"/>
                  <a:pt x="73763" y="41871"/>
                  <a:pt x="73364" y="42121"/>
                </a:cubicBezTo>
                <a:cubicBezTo>
                  <a:pt x="72016" y="43169"/>
                  <a:pt x="70668" y="44167"/>
                  <a:pt x="69420" y="45264"/>
                </a:cubicBezTo>
                <a:cubicBezTo>
                  <a:pt x="68671" y="45913"/>
                  <a:pt x="67873" y="46562"/>
                  <a:pt x="67124" y="47210"/>
                </a:cubicBezTo>
                <a:cubicBezTo>
                  <a:pt x="65776" y="48358"/>
                  <a:pt x="64378" y="49206"/>
                  <a:pt x="62731" y="49855"/>
                </a:cubicBezTo>
                <a:cubicBezTo>
                  <a:pt x="62731" y="49855"/>
                  <a:pt x="62681" y="49855"/>
                  <a:pt x="62681" y="49905"/>
                </a:cubicBezTo>
                <a:cubicBezTo>
                  <a:pt x="61932" y="51202"/>
                  <a:pt x="61333" y="52500"/>
                  <a:pt x="60634" y="53847"/>
                </a:cubicBezTo>
                <a:cubicBezTo>
                  <a:pt x="50750" y="63328"/>
                  <a:pt x="42263" y="74355"/>
                  <a:pt x="35724" y="86680"/>
                </a:cubicBezTo>
                <a:cubicBezTo>
                  <a:pt x="32678" y="93267"/>
                  <a:pt x="23443" y="112029"/>
                  <a:pt x="16155" y="131539"/>
                </a:cubicBezTo>
                <a:cubicBezTo>
                  <a:pt x="15605" y="135082"/>
                  <a:pt x="15106" y="138624"/>
                  <a:pt x="14607" y="142117"/>
                </a:cubicBezTo>
                <a:cubicBezTo>
                  <a:pt x="14807" y="144263"/>
                  <a:pt x="14457" y="146458"/>
                  <a:pt x="14258" y="148654"/>
                </a:cubicBezTo>
                <a:cubicBezTo>
                  <a:pt x="14058" y="150351"/>
                  <a:pt x="13858" y="152097"/>
                  <a:pt x="13658" y="153794"/>
                </a:cubicBezTo>
                <a:cubicBezTo>
                  <a:pt x="13259" y="156987"/>
                  <a:pt x="12810" y="160230"/>
                  <a:pt x="12410" y="163374"/>
                </a:cubicBezTo>
                <a:cubicBezTo>
                  <a:pt x="11861" y="166518"/>
                  <a:pt x="11462" y="169661"/>
                  <a:pt x="11112" y="172755"/>
                </a:cubicBezTo>
                <a:cubicBezTo>
                  <a:pt x="10913" y="174202"/>
                  <a:pt x="10763" y="175649"/>
                  <a:pt x="10563" y="177096"/>
                </a:cubicBezTo>
                <a:cubicBezTo>
                  <a:pt x="10314" y="178992"/>
                  <a:pt x="10164" y="180938"/>
                  <a:pt x="9515" y="182735"/>
                </a:cubicBezTo>
                <a:cubicBezTo>
                  <a:pt x="9665" y="182934"/>
                  <a:pt x="9864" y="183134"/>
                  <a:pt x="10064" y="183333"/>
                </a:cubicBezTo>
                <a:cubicBezTo>
                  <a:pt x="8666" y="193313"/>
                  <a:pt x="7618" y="203343"/>
                  <a:pt x="6819" y="213322"/>
                </a:cubicBezTo>
                <a:cubicBezTo>
                  <a:pt x="1428" y="260926"/>
                  <a:pt x="829" y="308828"/>
                  <a:pt x="529" y="356681"/>
                </a:cubicBezTo>
                <a:cubicBezTo>
                  <a:pt x="-2216" y="484521"/>
                  <a:pt x="6320" y="612111"/>
                  <a:pt x="12361" y="739702"/>
                </a:cubicBezTo>
                <a:cubicBezTo>
                  <a:pt x="14857" y="901822"/>
                  <a:pt x="31231" y="1063942"/>
                  <a:pt x="34625" y="1226262"/>
                </a:cubicBezTo>
                <a:cubicBezTo>
                  <a:pt x="34925" y="1262638"/>
                  <a:pt x="37671" y="1298964"/>
                  <a:pt x="41814" y="1335090"/>
                </a:cubicBezTo>
                <a:cubicBezTo>
                  <a:pt x="46706" y="1380797"/>
                  <a:pt x="47255" y="1428750"/>
                  <a:pt x="68721" y="1470515"/>
                </a:cubicBezTo>
                <a:cubicBezTo>
                  <a:pt x="89039" y="1515473"/>
                  <a:pt x="135316" y="1538127"/>
                  <a:pt x="174504" y="1564224"/>
                </a:cubicBezTo>
                <a:cubicBezTo>
                  <a:pt x="226871" y="1592566"/>
                  <a:pt x="286477" y="1601498"/>
                  <a:pt x="344835" y="1608734"/>
                </a:cubicBezTo>
                <a:cubicBezTo>
                  <a:pt x="390562" y="1615670"/>
                  <a:pt x="436590" y="1619611"/>
                  <a:pt x="482817" y="1621807"/>
                </a:cubicBezTo>
                <a:cubicBezTo>
                  <a:pt x="600131" y="1631887"/>
                  <a:pt x="718843" y="1631238"/>
                  <a:pt x="836507" y="1642315"/>
                </a:cubicBezTo>
                <a:cubicBezTo>
                  <a:pt x="868307" y="1645010"/>
                  <a:pt x="900107" y="1647704"/>
                  <a:pt x="931906" y="1650099"/>
                </a:cubicBezTo>
                <a:cubicBezTo>
                  <a:pt x="935151" y="1649800"/>
                  <a:pt x="936699" y="1654391"/>
                  <a:pt x="939045" y="1655888"/>
                </a:cubicBezTo>
                <a:cubicBezTo>
                  <a:pt x="990464" y="1712622"/>
                  <a:pt x="1038688" y="1773299"/>
                  <a:pt x="1091404" y="1829285"/>
                </a:cubicBezTo>
                <a:cubicBezTo>
                  <a:pt x="1123254" y="1869403"/>
                  <a:pt x="1154455" y="1910220"/>
                  <a:pt x="1190548" y="1946846"/>
                </a:cubicBezTo>
                <a:cubicBezTo>
                  <a:pt x="1204276" y="1962564"/>
                  <a:pt x="1216606" y="1979479"/>
                  <a:pt x="1229286" y="1995996"/>
                </a:cubicBezTo>
                <a:cubicBezTo>
                  <a:pt x="1232481" y="2000287"/>
                  <a:pt x="1236725" y="2004279"/>
                  <a:pt x="1242266" y="2005027"/>
                </a:cubicBezTo>
                <a:cubicBezTo>
                  <a:pt x="1242515" y="2005027"/>
                  <a:pt x="1242715" y="2005027"/>
                  <a:pt x="1242915" y="2005027"/>
                </a:cubicBezTo>
                <a:cubicBezTo>
                  <a:pt x="1264730" y="2005027"/>
                  <a:pt x="1280206" y="1971047"/>
                  <a:pt x="1291338" y="1955079"/>
                </a:cubicBezTo>
                <a:cubicBezTo>
                  <a:pt x="1302920" y="1936217"/>
                  <a:pt x="1315799" y="1918204"/>
                  <a:pt x="1326782" y="1898943"/>
                </a:cubicBezTo>
                <a:cubicBezTo>
                  <a:pt x="1367268" y="1828187"/>
                  <a:pt x="1411748" y="1759527"/>
                  <a:pt x="1448340" y="1686625"/>
                </a:cubicBezTo>
                <a:cubicBezTo>
                  <a:pt x="1473949" y="1681935"/>
                  <a:pt x="1500308" y="1682284"/>
                  <a:pt x="1526566" y="1682583"/>
                </a:cubicBezTo>
                <a:cubicBezTo>
                  <a:pt x="1539695" y="1682733"/>
                  <a:pt x="1552775" y="1682883"/>
                  <a:pt x="1565754" y="1682434"/>
                </a:cubicBezTo>
                <a:cubicBezTo>
                  <a:pt x="1588368" y="1682633"/>
                  <a:pt x="1611033" y="1682334"/>
                  <a:pt x="1633647" y="1682034"/>
                </a:cubicBezTo>
                <a:cubicBezTo>
                  <a:pt x="1663250" y="1681635"/>
                  <a:pt x="1692853" y="1681236"/>
                  <a:pt x="1722506" y="1681984"/>
                </a:cubicBezTo>
                <a:cubicBezTo>
                  <a:pt x="1817606" y="1683432"/>
                  <a:pt x="1912606" y="1697254"/>
                  <a:pt x="2007705" y="1701944"/>
                </a:cubicBezTo>
                <a:cubicBezTo>
                  <a:pt x="2079592" y="1704838"/>
                  <a:pt x="2151179" y="1710576"/>
                  <a:pt x="2223065" y="1714718"/>
                </a:cubicBezTo>
                <a:cubicBezTo>
                  <a:pt x="2293603" y="1723450"/>
                  <a:pt x="2369433" y="1709978"/>
                  <a:pt x="2421651" y="1657884"/>
                </a:cubicBezTo>
                <a:cubicBezTo>
                  <a:pt x="2451304" y="1620460"/>
                  <a:pt x="2470873" y="1575302"/>
                  <a:pt x="2484452" y="1529744"/>
                </a:cubicBezTo>
                <a:cubicBezTo>
                  <a:pt x="2496632" y="1471613"/>
                  <a:pt x="2495634" y="1411535"/>
                  <a:pt x="2496033" y="1352355"/>
                </a:cubicBezTo>
                <a:cubicBezTo>
                  <a:pt x="2497281" y="1201063"/>
                  <a:pt x="2483203" y="1050020"/>
                  <a:pt x="2477213" y="8988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1108" name="Google Shape;1108;p29"/>
          <p:cNvGrpSpPr/>
          <p:nvPr/>
        </p:nvGrpSpPr>
        <p:grpSpPr>
          <a:xfrm rot="806990">
            <a:off x="7282372" y="1798273"/>
            <a:ext cx="1248088" cy="1002540"/>
            <a:chOff x="14564205" y="3596484"/>
            <a:chExt cx="2496110" cy="2005027"/>
          </a:xfrm>
        </p:grpSpPr>
        <p:sp>
          <p:nvSpPr>
            <p:cNvPr id="1109" name="Google Shape;1109;p29"/>
            <p:cNvSpPr/>
            <p:nvPr/>
          </p:nvSpPr>
          <p:spPr>
            <a:xfrm>
              <a:off x="14564205" y="3596484"/>
              <a:ext cx="2496110" cy="2005027"/>
            </a:xfrm>
            <a:custGeom>
              <a:avLst/>
              <a:gdLst/>
              <a:ahLst/>
              <a:cxnLst/>
              <a:rect l="l" t="t" r="r" b="b"/>
              <a:pathLst>
                <a:path w="2496110" h="2005027" extrusionOk="0">
                  <a:moveTo>
                    <a:pt x="2477213" y="898828"/>
                  </a:moveTo>
                  <a:cubicBezTo>
                    <a:pt x="2475166" y="824280"/>
                    <a:pt x="2465581" y="750130"/>
                    <a:pt x="2457644" y="676081"/>
                  </a:cubicBezTo>
                  <a:cubicBezTo>
                    <a:pt x="2449257" y="589058"/>
                    <a:pt x="2441270" y="502983"/>
                    <a:pt x="2436178" y="415561"/>
                  </a:cubicBezTo>
                  <a:cubicBezTo>
                    <a:pt x="2427991" y="343408"/>
                    <a:pt x="2432883" y="267911"/>
                    <a:pt x="2410468" y="197704"/>
                  </a:cubicBezTo>
                  <a:cubicBezTo>
                    <a:pt x="2399086" y="167116"/>
                    <a:pt x="2384410" y="136130"/>
                    <a:pt x="2361945" y="111979"/>
                  </a:cubicBezTo>
                  <a:cubicBezTo>
                    <a:pt x="2339031" y="87478"/>
                    <a:pt x="2308929" y="70812"/>
                    <a:pt x="2275532" y="66421"/>
                  </a:cubicBezTo>
                  <a:cubicBezTo>
                    <a:pt x="2239888" y="61531"/>
                    <a:pt x="2203995" y="57589"/>
                    <a:pt x="2168202" y="53448"/>
                  </a:cubicBezTo>
                  <a:cubicBezTo>
                    <a:pt x="2083136" y="48907"/>
                    <a:pt x="1998071" y="54595"/>
                    <a:pt x="1913105" y="57988"/>
                  </a:cubicBezTo>
                  <a:cubicBezTo>
                    <a:pt x="1863184" y="59436"/>
                    <a:pt x="1813313" y="56242"/>
                    <a:pt x="1763392" y="55394"/>
                  </a:cubicBezTo>
                  <a:cubicBezTo>
                    <a:pt x="1545287" y="51352"/>
                    <a:pt x="1327930" y="42969"/>
                    <a:pt x="1110374" y="25554"/>
                  </a:cubicBezTo>
                  <a:cubicBezTo>
                    <a:pt x="1037190" y="21163"/>
                    <a:pt x="963806" y="20165"/>
                    <a:pt x="890522" y="18020"/>
                  </a:cubicBezTo>
                  <a:cubicBezTo>
                    <a:pt x="814692" y="14427"/>
                    <a:pt x="738862" y="10236"/>
                    <a:pt x="662882" y="8739"/>
                  </a:cubicBezTo>
                  <a:cubicBezTo>
                    <a:pt x="586403" y="8838"/>
                    <a:pt x="510273" y="505"/>
                    <a:pt x="433794" y="306"/>
                  </a:cubicBezTo>
                  <a:cubicBezTo>
                    <a:pt x="391611" y="-1141"/>
                    <a:pt x="349477" y="3000"/>
                    <a:pt x="307344" y="3300"/>
                  </a:cubicBezTo>
                  <a:cubicBezTo>
                    <a:pt x="292268" y="3449"/>
                    <a:pt x="277192" y="3699"/>
                    <a:pt x="262116" y="3250"/>
                  </a:cubicBezTo>
                  <a:cubicBezTo>
                    <a:pt x="258521" y="4048"/>
                    <a:pt x="254877" y="4847"/>
                    <a:pt x="251283" y="5695"/>
                  </a:cubicBezTo>
                  <a:cubicBezTo>
                    <a:pt x="211695" y="1952"/>
                    <a:pt x="171559" y="9387"/>
                    <a:pt x="133020" y="17970"/>
                  </a:cubicBezTo>
                  <a:cubicBezTo>
                    <a:pt x="116795" y="20515"/>
                    <a:pt x="101320" y="26053"/>
                    <a:pt x="87242" y="33987"/>
                  </a:cubicBezTo>
                  <a:cubicBezTo>
                    <a:pt x="86094" y="34187"/>
                    <a:pt x="84896" y="34386"/>
                    <a:pt x="83748" y="34586"/>
                  </a:cubicBezTo>
                  <a:cubicBezTo>
                    <a:pt x="83149" y="35335"/>
                    <a:pt x="82400" y="36033"/>
                    <a:pt x="81551" y="36582"/>
                  </a:cubicBezTo>
                  <a:cubicBezTo>
                    <a:pt x="79205" y="38129"/>
                    <a:pt x="76809" y="39676"/>
                    <a:pt x="74512" y="41272"/>
                  </a:cubicBezTo>
                  <a:cubicBezTo>
                    <a:pt x="74113" y="41572"/>
                    <a:pt x="73763" y="41871"/>
                    <a:pt x="73364" y="42121"/>
                  </a:cubicBezTo>
                  <a:cubicBezTo>
                    <a:pt x="72016" y="43169"/>
                    <a:pt x="70668" y="44167"/>
                    <a:pt x="69420" y="45264"/>
                  </a:cubicBezTo>
                  <a:cubicBezTo>
                    <a:pt x="68671" y="45913"/>
                    <a:pt x="67873" y="46562"/>
                    <a:pt x="67124" y="47210"/>
                  </a:cubicBezTo>
                  <a:cubicBezTo>
                    <a:pt x="65776" y="48358"/>
                    <a:pt x="64378" y="49206"/>
                    <a:pt x="62731" y="49855"/>
                  </a:cubicBezTo>
                  <a:cubicBezTo>
                    <a:pt x="62731" y="49855"/>
                    <a:pt x="62681" y="49855"/>
                    <a:pt x="62681" y="49905"/>
                  </a:cubicBezTo>
                  <a:cubicBezTo>
                    <a:pt x="61932" y="51202"/>
                    <a:pt x="61333" y="52500"/>
                    <a:pt x="60634" y="53847"/>
                  </a:cubicBezTo>
                  <a:cubicBezTo>
                    <a:pt x="50750" y="63328"/>
                    <a:pt x="42263" y="74355"/>
                    <a:pt x="35724" y="86680"/>
                  </a:cubicBezTo>
                  <a:cubicBezTo>
                    <a:pt x="32678" y="93267"/>
                    <a:pt x="23443" y="112029"/>
                    <a:pt x="16155" y="131539"/>
                  </a:cubicBezTo>
                  <a:cubicBezTo>
                    <a:pt x="15605" y="135082"/>
                    <a:pt x="15106" y="138624"/>
                    <a:pt x="14607" y="142117"/>
                  </a:cubicBezTo>
                  <a:cubicBezTo>
                    <a:pt x="14807" y="144263"/>
                    <a:pt x="14457" y="146458"/>
                    <a:pt x="14258" y="148654"/>
                  </a:cubicBezTo>
                  <a:cubicBezTo>
                    <a:pt x="14058" y="150351"/>
                    <a:pt x="13858" y="152097"/>
                    <a:pt x="13658" y="153794"/>
                  </a:cubicBezTo>
                  <a:cubicBezTo>
                    <a:pt x="13259" y="156987"/>
                    <a:pt x="12810" y="160230"/>
                    <a:pt x="12410" y="163374"/>
                  </a:cubicBezTo>
                  <a:cubicBezTo>
                    <a:pt x="11861" y="166518"/>
                    <a:pt x="11462" y="169661"/>
                    <a:pt x="11112" y="172755"/>
                  </a:cubicBezTo>
                  <a:cubicBezTo>
                    <a:pt x="10913" y="174202"/>
                    <a:pt x="10763" y="175649"/>
                    <a:pt x="10563" y="177096"/>
                  </a:cubicBezTo>
                  <a:cubicBezTo>
                    <a:pt x="10314" y="178992"/>
                    <a:pt x="10164" y="180938"/>
                    <a:pt x="9515" y="182735"/>
                  </a:cubicBezTo>
                  <a:cubicBezTo>
                    <a:pt x="9665" y="182934"/>
                    <a:pt x="9864" y="183134"/>
                    <a:pt x="10064" y="183333"/>
                  </a:cubicBezTo>
                  <a:cubicBezTo>
                    <a:pt x="8666" y="193313"/>
                    <a:pt x="7618" y="203343"/>
                    <a:pt x="6819" y="213322"/>
                  </a:cubicBezTo>
                  <a:cubicBezTo>
                    <a:pt x="1428" y="260926"/>
                    <a:pt x="829" y="308828"/>
                    <a:pt x="529" y="356681"/>
                  </a:cubicBezTo>
                  <a:cubicBezTo>
                    <a:pt x="-2216" y="484521"/>
                    <a:pt x="6320" y="612111"/>
                    <a:pt x="12361" y="739702"/>
                  </a:cubicBezTo>
                  <a:cubicBezTo>
                    <a:pt x="14857" y="901822"/>
                    <a:pt x="31231" y="1063942"/>
                    <a:pt x="34625" y="1226262"/>
                  </a:cubicBezTo>
                  <a:cubicBezTo>
                    <a:pt x="34925" y="1262638"/>
                    <a:pt x="37671" y="1298964"/>
                    <a:pt x="41814" y="1335090"/>
                  </a:cubicBezTo>
                  <a:cubicBezTo>
                    <a:pt x="46706" y="1380797"/>
                    <a:pt x="47255" y="1428750"/>
                    <a:pt x="68721" y="1470515"/>
                  </a:cubicBezTo>
                  <a:cubicBezTo>
                    <a:pt x="89039" y="1515473"/>
                    <a:pt x="135316" y="1538127"/>
                    <a:pt x="174504" y="1564224"/>
                  </a:cubicBezTo>
                  <a:cubicBezTo>
                    <a:pt x="226871" y="1592566"/>
                    <a:pt x="286477" y="1601498"/>
                    <a:pt x="344835" y="1608734"/>
                  </a:cubicBezTo>
                  <a:cubicBezTo>
                    <a:pt x="390562" y="1615670"/>
                    <a:pt x="436590" y="1619611"/>
                    <a:pt x="482817" y="1621807"/>
                  </a:cubicBezTo>
                  <a:cubicBezTo>
                    <a:pt x="600131" y="1631887"/>
                    <a:pt x="718843" y="1631238"/>
                    <a:pt x="836507" y="1642315"/>
                  </a:cubicBezTo>
                  <a:cubicBezTo>
                    <a:pt x="868307" y="1645010"/>
                    <a:pt x="900107" y="1647704"/>
                    <a:pt x="931906" y="1650099"/>
                  </a:cubicBezTo>
                  <a:cubicBezTo>
                    <a:pt x="935151" y="1649800"/>
                    <a:pt x="936699" y="1654391"/>
                    <a:pt x="939045" y="1655888"/>
                  </a:cubicBezTo>
                  <a:cubicBezTo>
                    <a:pt x="990464" y="1712622"/>
                    <a:pt x="1038688" y="1773299"/>
                    <a:pt x="1091404" y="1829285"/>
                  </a:cubicBezTo>
                  <a:cubicBezTo>
                    <a:pt x="1123254" y="1869403"/>
                    <a:pt x="1154455" y="1910220"/>
                    <a:pt x="1190548" y="1946846"/>
                  </a:cubicBezTo>
                  <a:cubicBezTo>
                    <a:pt x="1204276" y="1962564"/>
                    <a:pt x="1216606" y="1979479"/>
                    <a:pt x="1229286" y="1995996"/>
                  </a:cubicBezTo>
                  <a:cubicBezTo>
                    <a:pt x="1232481" y="2000287"/>
                    <a:pt x="1236725" y="2004279"/>
                    <a:pt x="1242266" y="2005027"/>
                  </a:cubicBezTo>
                  <a:cubicBezTo>
                    <a:pt x="1242515" y="2005027"/>
                    <a:pt x="1242715" y="2005027"/>
                    <a:pt x="1242915" y="2005027"/>
                  </a:cubicBezTo>
                  <a:cubicBezTo>
                    <a:pt x="1264730" y="2005027"/>
                    <a:pt x="1280206" y="1971047"/>
                    <a:pt x="1291338" y="1955079"/>
                  </a:cubicBezTo>
                  <a:cubicBezTo>
                    <a:pt x="1302920" y="1936217"/>
                    <a:pt x="1315799" y="1918204"/>
                    <a:pt x="1326782" y="1898943"/>
                  </a:cubicBezTo>
                  <a:cubicBezTo>
                    <a:pt x="1367268" y="1828187"/>
                    <a:pt x="1411748" y="1759527"/>
                    <a:pt x="1448340" y="1686625"/>
                  </a:cubicBezTo>
                  <a:cubicBezTo>
                    <a:pt x="1473949" y="1681935"/>
                    <a:pt x="1500308" y="1682284"/>
                    <a:pt x="1526566" y="1682583"/>
                  </a:cubicBezTo>
                  <a:cubicBezTo>
                    <a:pt x="1539695" y="1682733"/>
                    <a:pt x="1552775" y="1682883"/>
                    <a:pt x="1565754" y="1682434"/>
                  </a:cubicBezTo>
                  <a:cubicBezTo>
                    <a:pt x="1588368" y="1682633"/>
                    <a:pt x="1611033" y="1682334"/>
                    <a:pt x="1633647" y="1682034"/>
                  </a:cubicBezTo>
                  <a:cubicBezTo>
                    <a:pt x="1663250" y="1681635"/>
                    <a:pt x="1692853" y="1681236"/>
                    <a:pt x="1722506" y="1681984"/>
                  </a:cubicBezTo>
                  <a:cubicBezTo>
                    <a:pt x="1817606" y="1683432"/>
                    <a:pt x="1912606" y="1697254"/>
                    <a:pt x="2007705" y="1701944"/>
                  </a:cubicBezTo>
                  <a:cubicBezTo>
                    <a:pt x="2079592" y="1704838"/>
                    <a:pt x="2151179" y="1710576"/>
                    <a:pt x="2223065" y="1714718"/>
                  </a:cubicBezTo>
                  <a:cubicBezTo>
                    <a:pt x="2293603" y="1723450"/>
                    <a:pt x="2369433" y="1709978"/>
                    <a:pt x="2421651" y="1657884"/>
                  </a:cubicBezTo>
                  <a:cubicBezTo>
                    <a:pt x="2451304" y="1620460"/>
                    <a:pt x="2470873" y="1575302"/>
                    <a:pt x="2484452" y="1529744"/>
                  </a:cubicBezTo>
                  <a:cubicBezTo>
                    <a:pt x="2496632" y="1471613"/>
                    <a:pt x="2495634" y="1411535"/>
                    <a:pt x="2496033" y="1352355"/>
                  </a:cubicBezTo>
                  <a:cubicBezTo>
                    <a:pt x="2497281" y="1201063"/>
                    <a:pt x="2483203" y="1050020"/>
                    <a:pt x="2477213" y="898828"/>
                  </a:cubicBezTo>
                  <a:close/>
                  <a:moveTo>
                    <a:pt x="2469675" y="1343423"/>
                  </a:moveTo>
                  <a:cubicBezTo>
                    <a:pt x="2468627" y="1405946"/>
                    <a:pt x="2471971" y="1468120"/>
                    <a:pt x="2456995" y="1529844"/>
                  </a:cubicBezTo>
                  <a:cubicBezTo>
                    <a:pt x="2443117" y="1570012"/>
                    <a:pt x="2427142" y="1611278"/>
                    <a:pt x="2398637" y="1643513"/>
                  </a:cubicBezTo>
                  <a:cubicBezTo>
                    <a:pt x="2329197" y="1705088"/>
                    <a:pt x="2253417" y="1689918"/>
                    <a:pt x="2168701" y="1685328"/>
                  </a:cubicBezTo>
                  <a:cubicBezTo>
                    <a:pt x="2105700" y="1679739"/>
                    <a:pt x="2042450" y="1677494"/>
                    <a:pt x="1979250" y="1674450"/>
                  </a:cubicBezTo>
                  <a:cubicBezTo>
                    <a:pt x="1912306" y="1668362"/>
                    <a:pt x="1845362" y="1662025"/>
                    <a:pt x="1778268" y="1657684"/>
                  </a:cubicBezTo>
                  <a:cubicBezTo>
                    <a:pt x="1676579" y="1653492"/>
                    <a:pt x="1574690" y="1656087"/>
                    <a:pt x="1472951" y="1657135"/>
                  </a:cubicBezTo>
                  <a:cubicBezTo>
                    <a:pt x="1451685" y="1657784"/>
                    <a:pt x="1428322" y="1658682"/>
                    <a:pt x="1420883" y="1682683"/>
                  </a:cubicBezTo>
                  <a:cubicBezTo>
                    <a:pt x="1394375" y="1734727"/>
                    <a:pt x="1362825" y="1784626"/>
                    <a:pt x="1333721" y="1835323"/>
                  </a:cubicBezTo>
                  <a:cubicBezTo>
                    <a:pt x="1305216" y="1882127"/>
                    <a:pt x="1279008" y="1930778"/>
                    <a:pt x="1245960" y="1974539"/>
                  </a:cubicBezTo>
                  <a:cubicBezTo>
                    <a:pt x="1230634" y="1953831"/>
                    <a:pt x="1214609" y="1933573"/>
                    <a:pt x="1196838" y="1914961"/>
                  </a:cubicBezTo>
                  <a:cubicBezTo>
                    <a:pt x="1166386" y="1884323"/>
                    <a:pt x="1141475" y="1849144"/>
                    <a:pt x="1114368" y="1815663"/>
                  </a:cubicBezTo>
                  <a:cubicBezTo>
                    <a:pt x="1060753" y="1758329"/>
                    <a:pt x="1011630" y="1697054"/>
                    <a:pt x="959014" y="1638822"/>
                  </a:cubicBezTo>
                  <a:cubicBezTo>
                    <a:pt x="951126" y="1627346"/>
                    <a:pt x="938895" y="1623154"/>
                    <a:pt x="925716" y="1623154"/>
                  </a:cubicBezTo>
                  <a:cubicBezTo>
                    <a:pt x="924918" y="1623154"/>
                    <a:pt x="924119" y="1623204"/>
                    <a:pt x="923270" y="1623204"/>
                  </a:cubicBezTo>
                  <a:cubicBezTo>
                    <a:pt x="897361" y="1620859"/>
                    <a:pt x="867608" y="1618613"/>
                    <a:pt x="840850" y="1616318"/>
                  </a:cubicBezTo>
                  <a:cubicBezTo>
                    <a:pt x="770761" y="1609532"/>
                    <a:pt x="700423" y="1606937"/>
                    <a:pt x="629934" y="1604592"/>
                  </a:cubicBezTo>
                  <a:cubicBezTo>
                    <a:pt x="524251" y="1597606"/>
                    <a:pt x="416921" y="1594962"/>
                    <a:pt x="311787" y="1577547"/>
                  </a:cubicBezTo>
                  <a:cubicBezTo>
                    <a:pt x="254877" y="1570611"/>
                    <a:pt x="198466" y="1553895"/>
                    <a:pt x="152589" y="1518367"/>
                  </a:cubicBezTo>
                  <a:cubicBezTo>
                    <a:pt x="129126" y="1503747"/>
                    <a:pt x="104714" y="1486283"/>
                    <a:pt x="92783" y="1459936"/>
                  </a:cubicBezTo>
                  <a:cubicBezTo>
                    <a:pt x="74712" y="1424858"/>
                    <a:pt x="73065" y="1384739"/>
                    <a:pt x="69271" y="1346267"/>
                  </a:cubicBezTo>
                  <a:cubicBezTo>
                    <a:pt x="59486" y="1268476"/>
                    <a:pt x="61034" y="1189387"/>
                    <a:pt x="56491" y="1110846"/>
                  </a:cubicBezTo>
                  <a:cubicBezTo>
                    <a:pt x="52547" y="1029312"/>
                    <a:pt x="47954" y="948577"/>
                    <a:pt x="42713" y="866943"/>
                  </a:cubicBezTo>
                  <a:cubicBezTo>
                    <a:pt x="39118" y="764601"/>
                    <a:pt x="35674" y="662259"/>
                    <a:pt x="29633" y="560017"/>
                  </a:cubicBezTo>
                  <a:cubicBezTo>
                    <a:pt x="25739" y="483173"/>
                    <a:pt x="26388" y="406230"/>
                    <a:pt x="26937" y="329287"/>
                  </a:cubicBezTo>
                  <a:cubicBezTo>
                    <a:pt x="28884" y="259578"/>
                    <a:pt x="27886" y="187126"/>
                    <a:pt x="50999" y="120561"/>
                  </a:cubicBezTo>
                  <a:cubicBezTo>
                    <a:pt x="62980" y="107488"/>
                    <a:pt x="66924" y="88377"/>
                    <a:pt x="76759" y="73357"/>
                  </a:cubicBezTo>
                  <a:cubicBezTo>
                    <a:pt x="87991" y="62479"/>
                    <a:pt x="101270" y="53797"/>
                    <a:pt x="116646" y="48508"/>
                  </a:cubicBezTo>
                  <a:cubicBezTo>
                    <a:pt x="151640" y="38129"/>
                    <a:pt x="187484" y="30943"/>
                    <a:pt x="223577" y="25904"/>
                  </a:cubicBezTo>
                  <a:cubicBezTo>
                    <a:pt x="281036" y="34786"/>
                    <a:pt x="339893" y="27351"/>
                    <a:pt x="397751" y="26503"/>
                  </a:cubicBezTo>
                  <a:cubicBezTo>
                    <a:pt x="479971" y="24806"/>
                    <a:pt x="561892" y="33788"/>
                    <a:pt x="644112" y="34686"/>
                  </a:cubicBezTo>
                  <a:cubicBezTo>
                    <a:pt x="782043" y="37979"/>
                    <a:pt x="919726" y="45813"/>
                    <a:pt x="1057708" y="49456"/>
                  </a:cubicBezTo>
                  <a:cubicBezTo>
                    <a:pt x="1182810" y="54595"/>
                    <a:pt x="1308261" y="68667"/>
                    <a:pt x="1433763" y="71062"/>
                  </a:cubicBezTo>
                  <a:cubicBezTo>
                    <a:pt x="1567352" y="79894"/>
                    <a:pt x="1701290" y="78447"/>
                    <a:pt x="1835028" y="83886"/>
                  </a:cubicBezTo>
                  <a:cubicBezTo>
                    <a:pt x="1885349" y="85732"/>
                    <a:pt x="1935719" y="83487"/>
                    <a:pt x="1986139" y="81241"/>
                  </a:cubicBezTo>
                  <a:cubicBezTo>
                    <a:pt x="2065015" y="77748"/>
                    <a:pt x="2143890" y="74255"/>
                    <a:pt x="2222266" y="86381"/>
                  </a:cubicBezTo>
                  <a:cubicBezTo>
                    <a:pt x="2254615" y="90323"/>
                    <a:pt x="2289410" y="90822"/>
                    <a:pt x="2317765" y="108735"/>
                  </a:cubicBezTo>
                  <a:cubicBezTo>
                    <a:pt x="2351362" y="130890"/>
                    <a:pt x="2371131" y="167116"/>
                    <a:pt x="2384909" y="203942"/>
                  </a:cubicBezTo>
                  <a:cubicBezTo>
                    <a:pt x="2397938" y="240318"/>
                    <a:pt x="2399486" y="279139"/>
                    <a:pt x="2403030" y="317261"/>
                  </a:cubicBezTo>
                  <a:cubicBezTo>
                    <a:pt x="2407972" y="396350"/>
                    <a:pt x="2414312" y="474840"/>
                    <a:pt x="2419504" y="554229"/>
                  </a:cubicBezTo>
                  <a:cubicBezTo>
                    <a:pt x="2428690" y="651331"/>
                    <a:pt x="2439872" y="748284"/>
                    <a:pt x="2448508" y="845436"/>
                  </a:cubicBezTo>
                  <a:cubicBezTo>
                    <a:pt x="2451154" y="897630"/>
                    <a:pt x="2453351" y="949874"/>
                    <a:pt x="2456596" y="1002018"/>
                  </a:cubicBezTo>
                  <a:cubicBezTo>
                    <a:pt x="2460090" y="1115786"/>
                    <a:pt x="2471672" y="1229505"/>
                    <a:pt x="2469675" y="13434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0" name="Google Shape;1110;p29"/>
            <p:cNvSpPr/>
            <p:nvPr/>
          </p:nvSpPr>
          <p:spPr>
            <a:xfrm>
              <a:off x="15102988" y="3979964"/>
              <a:ext cx="1294909" cy="1080598"/>
            </a:xfrm>
            <a:custGeom>
              <a:avLst/>
              <a:gdLst/>
              <a:ahLst/>
              <a:cxnLst/>
              <a:rect l="l" t="t" r="r" b="b"/>
              <a:pathLst>
                <a:path w="1294909" h="1080598" extrusionOk="0">
                  <a:moveTo>
                    <a:pt x="1156267" y="26742"/>
                  </a:moveTo>
                  <a:cubicBezTo>
                    <a:pt x="1121023" y="9827"/>
                    <a:pt x="1082135" y="3290"/>
                    <a:pt x="1043346" y="1244"/>
                  </a:cubicBezTo>
                  <a:cubicBezTo>
                    <a:pt x="990430" y="-3446"/>
                    <a:pt x="936964" y="5086"/>
                    <a:pt x="888691" y="27491"/>
                  </a:cubicBezTo>
                  <a:cubicBezTo>
                    <a:pt x="800230" y="62220"/>
                    <a:pt x="735483" y="116260"/>
                    <a:pt x="688507" y="199192"/>
                  </a:cubicBezTo>
                  <a:cubicBezTo>
                    <a:pt x="642779" y="98945"/>
                    <a:pt x="533352" y="48149"/>
                    <a:pt x="432212" y="20705"/>
                  </a:cubicBezTo>
                  <a:cubicBezTo>
                    <a:pt x="406353" y="11723"/>
                    <a:pt x="379246" y="7282"/>
                    <a:pt x="351839" y="6184"/>
                  </a:cubicBezTo>
                  <a:cubicBezTo>
                    <a:pt x="310155" y="4138"/>
                    <a:pt x="267772" y="4088"/>
                    <a:pt x="227636" y="16962"/>
                  </a:cubicBezTo>
                  <a:cubicBezTo>
                    <a:pt x="151057" y="37171"/>
                    <a:pt x="116162" y="82329"/>
                    <a:pt x="73779" y="144852"/>
                  </a:cubicBezTo>
                  <a:cubicBezTo>
                    <a:pt x="45075" y="191108"/>
                    <a:pt x="14623" y="238961"/>
                    <a:pt x="4239" y="293100"/>
                  </a:cubicBezTo>
                  <a:cubicBezTo>
                    <a:pt x="-2850" y="361561"/>
                    <a:pt x="-3199" y="432816"/>
                    <a:pt x="20264" y="498283"/>
                  </a:cubicBezTo>
                  <a:cubicBezTo>
                    <a:pt x="29399" y="524779"/>
                    <a:pt x="44475" y="549130"/>
                    <a:pt x="63445" y="569788"/>
                  </a:cubicBezTo>
                  <a:cubicBezTo>
                    <a:pt x="99239" y="609407"/>
                    <a:pt x="138227" y="646282"/>
                    <a:pt x="183056" y="675572"/>
                  </a:cubicBezTo>
                  <a:cubicBezTo>
                    <a:pt x="205721" y="690891"/>
                    <a:pt x="227137" y="707956"/>
                    <a:pt x="248703" y="724722"/>
                  </a:cubicBezTo>
                  <a:cubicBezTo>
                    <a:pt x="285444" y="751717"/>
                    <a:pt x="324633" y="774421"/>
                    <a:pt x="360426" y="802913"/>
                  </a:cubicBezTo>
                  <a:cubicBezTo>
                    <a:pt x="402310" y="831306"/>
                    <a:pt x="443544" y="860596"/>
                    <a:pt x="482433" y="893629"/>
                  </a:cubicBezTo>
                  <a:cubicBezTo>
                    <a:pt x="512685" y="915035"/>
                    <a:pt x="541839" y="937589"/>
                    <a:pt x="569196" y="962489"/>
                  </a:cubicBezTo>
                  <a:cubicBezTo>
                    <a:pt x="594905" y="984045"/>
                    <a:pt x="621114" y="1005002"/>
                    <a:pt x="645924" y="1027606"/>
                  </a:cubicBezTo>
                  <a:cubicBezTo>
                    <a:pt x="664645" y="1044172"/>
                    <a:pt x="682966" y="1061288"/>
                    <a:pt x="703284" y="1075908"/>
                  </a:cubicBezTo>
                  <a:cubicBezTo>
                    <a:pt x="706579" y="1078203"/>
                    <a:pt x="709823" y="1079850"/>
                    <a:pt x="713867" y="1080399"/>
                  </a:cubicBezTo>
                  <a:cubicBezTo>
                    <a:pt x="714965" y="1080548"/>
                    <a:pt x="716064" y="1080598"/>
                    <a:pt x="717162" y="1080598"/>
                  </a:cubicBezTo>
                  <a:cubicBezTo>
                    <a:pt x="726597" y="1080598"/>
                    <a:pt x="734984" y="1075259"/>
                    <a:pt x="742871" y="1070419"/>
                  </a:cubicBezTo>
                  <a:cubicBezTo>
                    <a:pt x="760643" y="1059292"/>
                    <a:pt x="777916" y="1047516"/>
                    <a:pt x="795039" y="1035490"/>
                  </a:cubicBezTo>
                  <a:cubicBezTo>
                    <a:pt x="827737" y="1012886"/>
                    <a:pt x="859786" y="988935"/>
                    <a:pt x="886594" y="959395"/>
                  </a:cubicBezTo>
                  <a:cubicBezTo>
                    <a:pt x="914200" y="929156"/>
                    <a:pt x="944552" y="901812"/>
                    <a:pt x="974455" y="873919"/>
                  </a:cubicBezTo>
                  <a:cubicBezTo>
                    <a:pt x="1005406" y="841784"/>
                    <a:pt x="1031864" y="805807"/>
                    <a:pt x="1062616" y="773324"/>
                  </a:cubicBezTo>
                  <a:cubicBezTo>
                    <a:pt x="1110390" y="716090"/>
                    <a:pt x="1152274" y="654166"/>
                    <a:pt x="1193459" y="592092"/>
                  </a:cubicBezTo>
                  <a:cubicBezTo>
                    <a:pt x="1222563" y="552423"/>
                    <a:pt x="1240185" y="502924"/>
                    <a:pt x="1257657" y="456917"/>
                  </a:cubicBezTo>
                  <a:cubicBezTo>
                    <a:pt x="1271286" y="419294"/>
                    <a:pt x="1286012" y="381471"/>
                    <a:pt x="1291004" y="341452"/>
                  </a:cubicBezTo>
                  <a:cubicBezTo>
                    <a:pt x="1309974" y="234769"/>
                    <a:pt x="1259005" y="75443"/>
                    <a:pt x="1156267" y="26742"/>
                  </a:cubicBezTo>
                  <a:close/>
                  <a:moveTo>
                    <a:pt x="1229701" y="446289"/>
                  </a:moveTo>
                  <a:cubicBezTo>
                    <a:pt x="1218319" y="478074"/>
                    <a:pt x="1204940" y="509161"/>
                    <a:pt x="1190913" y="539799"/>
                  </a:cubicBezTo>
                  <a:cubicBezTo>
                    <a:pt x="1169347" y="576224"/>
                    <a:pt x="1145584" y="611453"/>
                    <a:pt x="1120474" y="645484"/>
                  </a:cubicBezTo>
                  <a:cubicBezTo>
                    <a:pt x="1077592" y="713346"/>
                    <a:pt x="1021780" y="772675"/>
                    <a:pt x="970411" y="834549"/>
                  </a:cubicBezTo>
                  <a:cubicBezTo>
                    <a:pt x="936215" y="871673"/>
                    <a:pt x="896329" y="903159"/>
                    <a:pt x="862682" y="940883"/>
                  </a:cubicBezTo>
                  <a:cubicBezTo>
                    <a:pt x="820998" y="984644"/>
                    <a:pt x="769629" y="1018076"/>
                    <a:pt x="718460" y="1049761"/>
                  </a:cubicBezTo>
                  <a:cubicBezTo>
                    <a:pt x="654860" y="998316"/>
                    <a:pt x="595504" y="941431"/>
                    <a:pt x="530607" y="891483"/>
                  </a:cubicBezTo>
                  <a:cubicBezTo>
                    <a:pt x="508891" y="876264"/>
                    <a:pt x="487874" y="860197"/>
                    <a:pt x="467756" y="842832"/>
                  </a:cubicBezTo>
                  <a:cubicBezTo>
                    <a:pt x="438602" y="818182"/>
                    <a:pt x="405804" y="799321"/>
                    <a:pt x="375203" y="776417"/>
                  </a:cubicBezTo>
                  <a:cubicBezTo>
                    <a:pt x="347796" y="754861"/>
                    <a:pt x="318592" y="735850"/>
                    <a:pt x="289338" y="716838"/>
                  </a:cubicBezTo>
                  <a:cubicBezTo>
                    <a:pt x="262730" y="698875"/>
                    <a:pt x="238569" y="677568"/>
                    <a:pt x="212160" y="659305"/>
                  </a:cubicBezTo>
                  <a:cubicBezTo>
                    <a:pt x="164785" y="628468"/>
                    <a:pt x="122402" y="591144"/>
                    <a:pt x="84961" y="548880"/>
                  </a:cubicBezTo>
                  <a:cubicBezTo>
                    <a:pt x="67789" y="530118"/>
                    <a:pt x="54909" y="507814"/>
                    <a:pt x="46672" y="483413"/>
                  </a:cubicBezTo>
                  <a:cubicBezTo>
                    <a:pt x="26604" y="421489"/>
                    <a:pt x="26704" y="354625"/>
                    <a:pt x="34990" y="290606"/>
                  </a:cubicBezTo>
                  <a:cubicBezTo>
                    <a:pt x="47521" y="243252"/>
                    <a:pt x="73679" y="200838"/>
                    <a:pt x="99588" y="159772"/>
                  </a:cubicBezTo>
                  <a:cubicBezTo>
                    <a:pt x="134234" y="109773"/>
                    <a:pt x="164486" y="66012"/>
                    <a:pt x="226338" y="48598"/>
                  </a:cubicBezTo>
                  <a:cubicBezTo>
                    <a:pt x="255691" y="37670"/>
                    <a:pt x="286593" y="34776"/>
                    <a:pt x="317594" y="34776"/>
                  </a:cubicBezTo>
                  <a:cubicBezTo>
                    <a:pt x="329774" y="34776"/>
                    <a:pt x="341955" y="35225"/>
                    <a:pt x="354036" y="35774"/>
                  </a:cubicBezTo>
                  <a:cubicBezTo>
                    <a:pt x="383140" y="36572"/>
                    <a:pt x="411096" y="44506"/>
                    <a:pt x="438702" y="53189"/>
                  </a:cubicBezTo>
                  <a:cubicBezTo>
                    <a:pt x="534401" y="78836"/>
                    <a:pt x="631597" y="131230"/>
                    <a:pt x="676526" y="223492"/>
                  </a:cubicBezTo>
                  <a:cubicBezTo>
                    <a:pt x="674879" y="242154"/>
                    <a:pt x="700688" y="246894"/>
                    <a:pt x="706379" y="229031"/>
                  </a:cubicBezTo>
                  <a:cubicBezTo>
                    <a:pt x="722354" y="196746"/>
                    <a:pt x="744519" y="168105"/>
                    <a:pt x="767882" y="140810"/>
                  </a:cubicBezTo>
                  <a:cubicBezTo>
                    <a:pt x="818651" y="85473"/>
                    <a:pt x="918793" y="36173"/>
                    <a:pt x="994423" y="30535"/>
                  </a:cubicBezTo>
                  <a:cubicBezTo>
                    <a:pt x="1062965" y="28439"/>
                    <a:pt x="1145085" y="35275"/>
                    <a:pt x="1192810" y="91361"/>
                  </a:cubicBezTo>
                  <a:cubicBezTo>
                    <a:pt x="1237938" y="147048"/>
                    <a:pt x="1264846" y="218901"/>
                    <a:pt x="1264995" y="290705"/>
                  </a:cubicBezTo>
                  <a:cubicBezTo>
                    <a:pt x="1265045" y="345045"/>
                    <a:pt x="1249270" y="396091"/>
                    <a:pt x="1229701" y="44628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1111" name="Google Shape;1111;p29"/>
          <p:cNvSpPr/>
          <p:nvPr/>
        </p:nvSpPr>
        <p:spPr>
          <a:xfrm rot="800355">
            <a:off x="7297250" y="1809920"/>
            <a:ext cx="1217903" cy="971292"/>
          </a:xfrm>
          <a:custGeom>
            <a:avLst/>
            <a:gdLst/>
            <a:ahLst/>
            <a:cxnLst/>
            <a:rect l="l" t="t" r="r" b="b"/>
            <a:pathLst>
              <a:path w="2443393" h="1948635" extrusionOk="0">
                <a:moveTo>
                  <a:pt x="1803364" y="698878"/>
                </a:moveTo>
                <a:cubicBezTo>
                  <a:pt x="1822285" y="592345"/>
                  <a:pt x="1771315" y="433019"/>
                  <a:pt x="1668628" y="384318"/>
                </a:cubicBezTo>
                <a:cubicBezTo>
                  <a:pt x="1633333" y="367403"/>
                  <a:pt x="1594495" y="360866"/>
                  <a:pt x="1555656" y="358820"/>
                </a:cubicBezTo>
                <a:cubicBezTo>
                  <a:pt x="1502740" y="354080"/>
                  <a:pt x="1449274" y="362662"/>
                  <a:pt x="1401001" y="385067"/>
                </a:cubicBezTo>
                <a:cubicBezTo>
                  <a:pt x="1312591" y="419796"/>
                  <a:pt x="1247793" y="473836"/>
                  <a:pt x="1200817" y="556767"/>
                </a:cubicBezTo>
                <a:cubicBezTo>
                  <a:pt x="1155090" y="456521"/>
                  <a:pt x="1045663" y="405675"/>
                  <a:pt x="944523" y="378280"/>
                </a:cubicBezTo>
                <a:cubicBezTo>
                  <a:pt x="918663" y="369299"/>
                  <a:pt x="891556" y="364808"/>
                  <a:pt x="864150" y="363760"/>
                </a:cubicBezTo>
                <a:cubicBezTo>
                  <a:pt x="822466" y="361714"/>
                  <a:pt x="780133" y="361664"/>
                  <a:pt x="739946" y="374538"/>
                </a:cubicBezTo>
                <a:cubicBezTo>
                  <a:pt x="663367" y="394747"/>
                  <a:pt x="628522" y="439905"/>
                  <a:pt x="586089" y="502428"/>
                </a:cubicBezTo>
                <a:cubicBezTo>
                  <a:pt x="557385" y="548634"/>
                  <a:pt x="526933" y="596536"/>
                  <a:pt x="516549" y="650626"/>
                </a:cubicBezTo>
                <a:cubicBezTo>
                  <a:pt x="509461" y="719037"/>
                  <a:pt x="509111" y="790342"/>
                  <a:pt x="532574" y="855809"/>
                </a:cubicBezTo>
                <a:cubicBezTo>
                  <a:pt x="541710" y="882355"/>
                  <a:pt x="556786" y="906655"/>
                  <a:pt x="575756" y="927313"/>
                </a:cubicBezTo>
                <a:cubicBezTo>
                  <a:pt x="611549" y="966933"/>
                  <a:pt x="650537" y="1003808"/>
                  <a:pt x="695367" y="1033098"/>
                </a:cubicBezTo>
                <a:cubicBezTo>
                  <a:pt x="718031" y="1048417"/>
                  <a:pt x="739447" y="1065432"/>
                  <a:pt x="761013" y="1082198"/>
                </a:cubicBezTo>
                <a:cubicBezTo>
                  <a:pt x="797755" y="1109193"/>
                  <a:pt x="836943" y="1131897"/>
                  <a:pt x="872736" y="1160389"/>
                </a:cubicBezTo>
                <a:cubicBezTo>
                  <a:pt x="914620" y="1188781"/>
                  <a:pt x="955855" y="1218022"/>
                  <a:pt x="994743" y="1251105"/>
                </a:cubicBezTo>
                <a:cubicBezTo>
                  <a:pt x="1024995" y="1272511"/>
                  <a:pt x="1054099" y="1295065"/>
                  <a:pt x="1081506" y="1319965"/>
                </a:cubicBezTo>
                <a:cubicBezTo>
                  <a:pt x="1107215" y="1341521"/>
                  <a:pt x="1133424" y="1362478"/>
                  <a:pt x="1158235" y="1385082"/>
                </a:cubicBezTo>
                <a:cubicBezTo>
                  <a:pt x="1176955" y="1401648"/>
                  <a:pt x="1195276" y="1418764"/>
                  <a:pt x="1215594" y="1433384"/>
                </a:cubicBezTo>
                <a:cubicBezTo>
                  <a:pt x="1218839" y="1435679"/>
                  <a:pt x="1222134" y="1437326"/>
                  <a:pt x="1226177" y="1437925"/>
                </a:cubicBezTo>
                <a:cubicBezTo>
                  <a:pt x="1227275" y="1438074"/>
                  <a:pt x="1228374" y="1438124"/>
                  <a:pt x="1229472" y="1438124"/>
                </a:cubicBezTo>
                <a:cubicBezTo>
                  <a:pt x="1238907" y="1438124"/>
                  <a:pt x="1247344" y="1432785"/>
                  <a:pt x="1255181" y="1427945"/>
                </a:cubicBezTo>
                <a:cubicBezTo>
                  <a:pt x="1272953" y="1416818"/>
                  <a:pt x="1290176" y="1404992"/>
                  <a:pt x="1307349" y="1392966"/>
                </a:cubicBezTo>
                <a:cubicBezTo>
                  <a:pt x="1340047" y="1370362"/>
                  <a:pt x="1372096" y="1346411"/>
                  <a:pt x="1398954" y="1316871"/>
                </a:cubicBezTo>
                <a:cubicBezTo>
                  <a:pt x="1426560" y="1286632"/>
                  <a:pt x="1456912" y="1259288"/>
                  <a:pt x="1486815" y="1231395"/>
                </a:cubicBezTo>
                <a:cubicBezTo>
                  <a:pt x="1517816" y="1199260"/>
                  <a:pt x="1544224" y="1163283"/>
                  <a:pt x="1574976" y="1130799"/>
                </a:cubicBezTo>
                <a:cubicBezTo>
                  <a:pt x="1622750" y="1073566"/>
                  <a:pt x="1664634" y="1011642"/>
                  <a:pt x="1705819" y="949568"/>
                </a:cubicBezTo>
                <a:cubicBezTo>
                  <a:pt x="1734923" y="909899"/>
                  <a:pt x="1752545" y="860400"/>
                  <a:pt x="1770017" y="814393"/>
                </a:cubicBezTo>
                <a:cubicBezTo>
                  <a:pt x="1783646" y="776720"/>
                  <a:pt x="1798323" y="738897"/>
                  <a:pt x="1803364" y="698878"/>
                </a:cubicBezTo>
                <a:close/>
                <a:moveTo>
                  <a:pt x="2430024" y="976064"/>
                </a:moveTo>
                <a:cubicBezTo>
                  <a:pt x="2433618" y="1089883"/>
                  <a:pt x="2445200" y="1203601"/>
                  <a:pt x="2443153" y="1317520"/>
                </a:cubicBezTo>
                <a:cubicBezTo>
                  <a:pt x="2442105" y="1380042"/>
                  <a:pt x="2445449" y="1442216"/>
                  <a:pt x="2430473" y="1503940"/>
                </a:cubicBezTo>
                <a:cubicBezTo>
                  <a:pt x="2416595" y="1544109"/>
                  <a:pt x="2400620" y="1585375"/>
                  <a:pt x="2372115" y="1617609"/>
                </a:cubicBezTo>
                <a:cubicBezTo>
                  <a:pt x="2302675" y="1679184"/>
                  <a:pt x="2226895" y="1664015"/>
                  <a:pt x="2142179" y="1659424"/>
                </a:cubicBezTo>
                <a:cubicBezTo>
                  <a:pt x="2079178" y="1653835"/>
                  <a:pt x="2015928" y="1651590"/>
                  <a:pt x="1952728" y="1648546"/>
                </a:cubicBezTo>
                <a:cubicBezTo>
                  <a:pt x="1885784" y="1642459"/>
                  <a:pt x="1818840" y="1636121"/>
                  <a:pt x="1751746" y="1631780"/>
                </a:cubicBezTo>
                <a:cubicBezTo>
                  <a:pt x="1650057" y="1627589"/>
                  <a:pt x="1548168" y="1630184"/>
                  <a:pt x="1446429" y="1631231"/>
                </a:cubicBezTo>
                <a:cubicBezTo>
                  <a:pt x="1425163" y="1631880"/>
                  <a:pt x="1401799" y="1632778"/>
                  <a:pt x="1394361" y="1656779"/>
                </a:cubicBezTo>
                <a:cubicBezTo>
                  <a:pt x="1367853" y="1708823"/>
                  <a:pt x="1336303" y="1758722"/>
                  <a:pt x="1307199" y="1809419"/>
                </a:cubicBezTo>
                <a:cubicBezTo>
                  <a:pt x="1278694" y="1856224"/>
                  <a:pt x="1252486" y="1904875"/>
                  <a:pt x="1219438" y="1948636"/>
                </a:cubicBezTo>
                <a:cubicBezTo>
                  <a:pt x="1204112" y="1927928"/>
                  <a:pt x="1188087" y="1907669"/>
                  <a:pt x="1170316" y="1889057"/>
                </a:cubicBezTo>
                <a:cubicBezTo>
                  <a:pt x="1139864" y="1858419"/>
                  <a:pt x="1114953" y="1823241"/>
                  <a:pt x="1087846" y="1789759"/>
                </a:cubicBezTo>
                <a:cubicBezTo>
                  <a:pt x="1034231" y="1732426"/>
                  <a:pt x="985108" y="1671150"/>
                  <a:pt x="932492" y="1612919"/>
                </a:cubicBezTo>
                <a:cubicBezTo>
                  <a:pt x="924604" y="1601442"/>
                  <a:pt x="912373" y="1597251"/>
                  <a:pt x="899194" y="1597251"/>
                </a:cubicBezTo>
                <a:cubicBezTo>
                  <a:pt x="898396" y="1597251"/>
                  <a:pt x="897597" y="1597300"/>
                  <a:pt x="896748" y="1597300"/>
                </a:cubicBezTo>
                <a:cubicBezTo>
                  <a:pt x="870839" y="1594955"/>
                  <a:pt x="841086" y="1592710"/>
                  <a:pt x="814328" y="1590414"/>
                </a:cubicBezTo>
                <a:cubicBezTo>
                  <a:pt x="744239" y="1583628"/>
                  <a:pt x="673901" y="1581034"/>
                  <a:pt x="603412" y="1578688"/>
                </a:cubicBezTo>
                <a:cubicBezTo>
                  <a:pt x="497729" y="1571703"/>
                  <a:pt x="390399" y="1569058"/>
                  <a:pt x="285265" y="1551643"/>
                </a:cubicBezTo>
                <a:cubicBezTo>
                  <a:pt x="228355" y="1544707"/>
                  <a:pt x="171944" y="1527991"/>
                  <a:pt x="126067" y="1492464"/>
                </a:cubicBezTo>
                <a:cubicBezTo>
                  <a:pt x="102604" y="1477843"/>
                  <a:pt x="78192" y="1460379"/>
                  <a:pt x="66261" y="1434032"/>
                </a:cubicBezTo>
                <a:cubicBezTo>
                  <a:pt x="48190" y="1398954"/>
                  <a:pt x="46543" y="1358836"/>
                  <a:pt x="42749" y="1320364"/>
                </a:cubicBezTo>
                <a:cubicBezTo>
                  <a:pt x="32964" y="1242572"/>
                  <a:pt x="34512" y="1163483"/>
                  <a:pt x="29969" y="1084943"/>
                </a:cubicBezTo>
                <a:cubicBezTo>
                  <a:pt x="26025" y="1003409"/>
                  <a:pt x="21432" y="922673"/>
                  <a:pt x="16191" y="841039"/>
                </a:cubicBezTo>
                <a:cubicBezTo>
                  <a:pt x="12596" y="738697"/>
                  <a:pt x="9152" y="636355"/>
                  <a:pt x="3111" y="534113"/>
                </a:cubicBezTo>
                <a:cubicBezTo>
                  <a:pt x="-783" y="457270"/>
                  <a:pt x="-134" y="380326"/>
                  <a:pt x="415" y="303383"/>
                </a:cubicBezTo>
                <a:cubicBezTo>
                  <a:pt x="2362" y="233675"/>
                  <a:pt x="1364" y="161222"/>
                  <a:pt x="24477" y="94657"/>
                </a:cubicBezTo>
                <a:cubicBezTo>
                  <a:pt x="36409" y="81634"/>
                  <a:pt x="40302" y="62473"/>
                  <a:pt x="50137" y="47453"/>
                </a:cubicBezTo>
                <a:cubicBezTo>
                  <a:pt x="61369" y="36526"/>
                  <a:pt x="74698" y="27893"/>
                  <a:pt x="90124" y="22604"/>
                </a:cubicBezTo>
                <a:cubicBezTo>
                  <a:pt x="125068" y="12225"/>
                  <a:pt x="160962" y="5040"/>
                  <a:pt x="197055" y="0"/>
                </a:cubicBezTo>
                <a:cubicBezTo>
                  <a:pt x="254514" y="8882"/>
                  <a:pt x="313371" y="1447"/>
                  <a:pt x="371229" y="599"/>
                </a:cubicBezTo>
                <a:cubicBezTo>
                  <a:pt x="453449" y="-1098"/>
                  <a:pt x="535370" y="7884"/>
                  <a:pt x="617590" y="8782"/>
                </a:cubicBezTo>
                <a:cubicBezTo>
                  <a:pt x="755521" y="12075"/>
                  <a:pt x="893204" y="19909"/>
                  <a:pt x="1031186" y="23552"/>
                </a:cubicBezTo>
                <a:cubicBezTo>
                  <a:pt x="1156288" y="28692"/>
                  <a:pt x="1281739" y="42763"/>
                  <a:pt x="1407241" y="45158"/>
                </a:cubicBezTo>
                <a:cubicBezTo>
                  <a:pt x="1540830" y="53990"/>
                  <a:pt x="1674768" y="52543"/>
                  <a:pt x="1808506" y="57982"/>
                </a:cubicBezTo>
                <a:cubicBezTo>
                  <a:pt x="1858827" y="59828"/>
                  <a:pt x="1909197" y="57583"/>
                  <a:pt x="1959617" y="55337"/>
                </a:cubicBezTo>
                <a:cubicBezTo>
                  <a:pt x="2038493" y="51845"/>
                  <a:pt x="2117368" y="48352"/>
                  <a:pt x="2195744" y="60477"/>
                </a:cubicBezTo>
                <a:cubicBezTo>
                  <a:pt x="2228093" y="64419"/>
                  <a:pt x="2262888" y="64918"/>
                  <a:pt x="2291243" y="82831"/>
                </a:cubicBezTo>
                <a:cubicBezTo>
                  <a:pt x="2324840" y="104986"/>
                  <a:pt x="2344609" y="141213"/>
                  <a:pt x="2358387" y="178038"/>
                </a:cubicBezTo>
                <a:cubicBezTo>
                  <a:pt x="2371416" y="214414"/>
                  <a:pt x="2372964" y="253235"/>
                  <a:pt x="2376508" y="291357"/>
                </a:cubicBezTo>
                <a:cubicBezTo>
                  <a:pt x="2381450" y="370446"/>
                  <a:pt x="2387790" y="448937"/>
                  <a:pt x="2392982" y="528325"/>
                </a:cubicBezTo>
                <a:cubicBezTo>
                  <a:pt x="2402168" y="625428"/>
                  <a:pt x="2413350" y="722380"/>
                  <a:pt x="2421986" y="819533"/>
                </a:cubicBezTo>
                <a:cubicBezTo>
                  <a:pt x="2424582" y="871627"/>
                  <a:pt x="2426779" y="923920"/>
                  <a:pt x="2430024" y="976064"/>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2" name="Google Shape;1112;p29"/>
          <p:cNvSpPr/>
          <p:nvPr/>
        </p:nvSpPr>
        <p:spPr>
          <a:xfrm rot="800355">
            <a:off x="7577306" y="1998347"/>
            <a:ext cx="615709" cy="508191"/>
          </a:xfrm>
          <a:custGeom>
            <a:avLst/>
            <a:gdLst/>
            <a:ahLst/>
            <a:cxnLst/>
            <a:rect l="l" t="t" r="r" b="b"/>
            <a:pathLst>
              <a:path w="1235254" h="1019547" extrusionOk="0">
                <a:moveTo>
                  <a:pt x="1235255" y="260492"/>
                </a:moveTo>
                <a:cubicBezTo>
                  <a:pt x="1235255" y="314781"/>
                  <a:pt x="1219530" y="365827"/>
                  <a:pt x="1199911" y="416025"/>
                </a:cubicBezTo>
                <a:cubicBezTo>
                  <a:pt x="1188529" y="447811"/>
                  <a:pt x="1175150" y="478897"/>
                  <a:pt x="1161122" y="509535"/>
                </a:cubicBezTo>
                <a:cubicBezTo>
                  <a:pt x="1139556" y="545961"/>
                  <a:pt x="1115794" y="581189"/>
                  <a:pt x="1090633" y="615220"/>
                </a:cubicBezTo>
                <a:cubicBezTo>
                  <a:pt x="1047751" y="683082"/>
                  <a:pt x="991939" y="742411"/>
                  <a:pt x="940571" y="804285"/>
                </a:cubicBezTo>
                <a:cubicBezTo>
                  <a:pt x="906375" y="841410"/>
                  <a:pt x="866488" y="872896"/>
                  <a:pt x="832841" y="910669"/>
                </a:cubicBezTo>
                <a:cubicBezTo>
                  <a:pt x="791157" y="954380"/>
                  <a:pt x="739788" y="987862"/>
                  <a:pt x="688619" y="1019547"/>
                </a:cubicBezTo>
                <a:cubicBezTo>
                  <a:pt x="625020" y="968102"/>
                  <a:pt x="565663" y="911218"/>
                  <a:pt x="500766" y="861269"/>
                </a:cubicBezTo>
                <a:cubicBezTo>
                  <a:pt x="479100" y="846050"/>
                  <a:pt x="458034" y="829983"/>
                  <a:pt x="437965" y="812618"/>
                </a:cubicBezTo>
                <a:cubicBezTo>
                  <a:pt x="408811" y="787968"/>
                  <a:pt x="376013" y="769107"/>
                  <a:pt x="345412" y="746203"/>
                </a:cubicBezTo>
                <a:cubicBezTo>
                  <a:pt x="317955" y="724647"/>
                  <a:pt x="288751" y="705636"/>
                  <a:pt x="259547" y="686625"/>
                </a:cubicBezTo>
                <a:cubicBezTo>
                  <a:pt x="232940" y="668661"/>
                  <a:pt x="208828" y="647355"/>
                  <a:pt x="182419" y="629092"/>
                </a:cubicBezTo>
                <a:cubicBezTo>
                  <a:pt x="135094" y="598254"/>
                  <a:pt x="92661" y="560980"/>
                  <a:pt x="55221" y="518666"/>
                </a:cubicBezTo>
                <a:cubicBezTo>
                  <a:pt x="38048" y="499905"/>
                  <a:pt x="25168" y="477600"/>
                  <a:pt x="16931" y="453150"/>
                </a:cubicBezTo>
                <a:cubicBezTo>
                  <a:pt x="-3137" y="391226"/>
                  <a:pt x="-3037" y="324362"/>
                  <a:pt x="5250" y="260342"/>
                </a:cubicBezTo>
                <a:cubicBezTo>
                  <a:pt x="17780" y="212988"/>
                  <a:pt x="43938" y="170575"/>
                  <a:pt x="69847" y="129508"/>
                </a:cubicBezTo>
                <a:cubicBezTo>
                  <a:pt x="104493" y="79560"/>
                  <a:pt x="134745" y="35749"/>
                  <a:pt x="196597" y="18284"/>
                </a:cubicBezTo>
                <a:cubicBezTo>
                  <a:pt x="225951" y="7357"/>
                  <a:pt x="256852" y="4462"/>
                  <a:pt x="287853" y="4462"/>
                </a:cubicBezTo>
                <a:cubicBezTo>
                  <a:pt x="299984" y="4462"/>
                  <a:pt x="312214" y="4912"/>
                  <a:pt x="324295" y="5510"/>
                </a:cubicBezTo>
                <a:cubicBezTo>
                  <a:pt x="353449" y="6309"/>
                  <a:pt x="381355" y="14193"/>
                  <a:pt x="408961" y="22925"/>
                </a:cubicBezTo>
                <a:cubicBezTo>
                  <a:pt x="504710" y="48573"/>
                  <a:pt x="601856" y="100966"/>
                  <a:pt x="646785" y="193278"/>
                </a:cubicBezTo>
                <a:cubicBezTo>
                  <a:pt x="645138" y="211940"/>
                  <a:pt x="670947" y="216681"/>
                  <a:pt x="676638" y="198817"/>
                </a:cubicBezTo>
                <a:cubicBezTo>
                  <a:pt x="692613" y="166533"/>
                  <a:pt x="714778" y="137891"/>
                  <a:pt x="738141" y="110597"/>
                </a:cubicBezTo>
                <a:cubicBezTo>
                  <a:pt x="788910" y="55259"/>
                  <a:pt x="889002" y="5959"/>
                  <a:pt x="964683" y="321"/>
                </a:cubicBezTo>
                <a:cubicBezTo>
                  <a:pt x="1033224" y="-1775"/>
                  <a:pt x="1115344" y="5061"/>
                  <a:pt x="1163119" y="61197"/>
                </a:cubicBezTo>
                <a:cubicBezTo>
                  <a:pt x="1208148" y="116834"/>
                  <a:pt x="1235055" y="188688"/>
                  <a:pt x="1235255" y="2604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3" name="Google Shape;1113;p29"/>
          <p:cNvSpPr/>
          <p:nvPr/>
        </p:nvSpPr>
        <p:spPr>
          <a:xfrm rot="-867146">
            <a:off x="-49644" y="1546232"/>
            <a:ext cx="1766114" cy="988710"/>
          </a:xfrm>
          <a:custGeom>
            <a:avLst/>
            <a:gdLst/>
            <a:ahLst/>
            <a:cxnLst/>
            <a:rect l="l" t="t" r="r" b="b"/>
            <a:pathLst>
              <a:path w="3526238" h="1974066" extrusionOk="0">
                <a:moveTo>
                  <a:pt x="3490624" y="153124"/>
                </a:moveTo>
                <a:cubicBezTo>
                  <a:pt x="3459242" y="91698"/>
                  <a:pt x="3409593" y="72093"/>
                  <a:pt x="3343442" y="70964"/>
                </a:cubicBezTo>
                <a:cubicBezTo>
                  <a:pt x="3274964" y="66451"/>
                  <a:pt x="3201620" y="55661"/>
                  <a:pt x="3135470" y="76465"/>
                </a:cubicBezTo>
                <a:cubicBezTo>
                  <a:pt x="2965932" y="80697"/>
                  <a:pt x="2797311" y="61514"/>
                  <a:pt x="2628196" y="53475"/>
                </a:cubicBezTo>
                <a:cubicBezTo>
                  <a:pt x="2512961" y="48256"/>
                  <a:pt x="2397797" y="40075"/>
                  <a:pt x="2282492" y="34010"/>
                </a:cubicBezTo>
                <a:cubicBezTo>
                  <a:pt x="2136650" y="22374"/>
                  <a:pt x="1988622" y="6224"/>
                  <a:pt x="1841722" y="2134"/>
                </a:cubicBezTo>
                <a:cubicBezTo>
                  <a:pt x="1555186" y="-5553"/>
                  <a:pt x="1268227" y="8551"/>
                  <a:pt x="982397" y="28086"/>
                </a:cubicBezTo>
                <a:cubicBezTo>
                  <a:pt x="911450" y="34151"/>
                  <a:pt x="840857" y="44518"/>
                  <a:pt x="769840" y="50019"/>
                </a:cubicBezTo>
                <a:cubicBezTo>
                  <a:pt x="706016" y="54109"/>
                  <a:pt x="641276" y="60033"/>
                  <a:pt x="578017" y="70118"/>
                </a:cubicBezTo>
                <a:cubicBezTo>
                  <a:pt x="469623" y="97199"/>
                  <a:pt x="353401" y="92051"/>
                  <a:pt x="249379" y="135282"/>
                </a:cubicBezTo>
                <a:cubicBezTo>
                  <a:pt x="95145" y="205241"/>
                  <a:pt x="68910" y="369207"/>
                  <a:pt x="57415" y="520973"/>
                </a:cubicBezTo>
                <a:cubicBezTo>
                  <a:pt x="54946" y="565332"/>
                  <a:pt x="40137" y="607434"/>
                  <a:pt x="33084" y="651018"/>
                </a:cubicBezTo>
                <a:cubicBezTo>
                  <a:pt x="28641" y="678522"/>
                  <a:pt x="27724" y="706590"/>
                  <a:pt x="25538" y="734305"/>
                </a:cubicBezTo>
                <a:cubicBezTo>
                  <a:pt x="5157" y="977822"/>
                  <a:pt x="-6056" y="1223666"/>
                  <a:pt x="3394" y="1468240"/>
                </a:cubicBezTo>
                <a:cubicBezTo>
                  <a:pt x="7625" y="1537212"/>
                  <a:pt x="3041" y="1607665"/>
                  <a:pt x="17005" y="1675578"/>
                </a:cubicBezTo>
                <a:cubicBezTo>
                  <a:pt x="43663" y="1790672"/>
                  <a:pt x="104877" y="1854073"/>
                  <a:pt x="214822" y="1893565"/>
                </a:cubicBezTo>
                <a:cubicBezTo>
                  <a:pt x="312568" y="1937219"/>
                  <a:pt x="420539" y="1953440"/>
                  <a:pt x="526817" y="1958588"/>
                </a:cubicBezTo>
                <a:cubicBezTo>
                  <a:pt x="641065" y="1971917"/>
                  <a:pt x="759543" y="1967262"/>
                  <a:pt x="874778" y="1963384"/>
                </a:cubicBezTo>
                <a:cubicBezTo>
                  <a:pt x="946501" y="1959787"/>
                  <a:pt x="1018293" y="1963877"/>
                  <a:pt x="1090015" y="1961479"/>
                </a:cubicBezTo>
                <a:cubicBezTo>
                  <a:pt x="1235787" y="1959293"/>
                  <a:pt x="1381417" y="1958376"/>
                  <a:pt x="1527188" y="1959716"/>
                </a:cubicBezTo>
                <a:cubicBezTo>
                  <a:pt x="1672043" y="1961550"/>
                  <a:pt x="1816686" y="1954709"/>
                  <a:pt x="1961470" y="1956895"/>
                </a:cubicBezTo>
                <a:cubicBezTo>
                  <a:pt x="2073179" y="1962114"/>
                  <a:pt x="2185029" y="1959364"/>
                  <a:pt x="2296808" y="1962608"/>
                </a:cubicBezTo>
                <a:cubicBezTo>
                  <a:pt x="2404497" y="1967756"/>
                  <a:pt x="2512186" y="1973327"/>
                  <a:pt x="2620016" y="1973821"/>
                </a:cubicBezTo>
                <a:cubicBezTo>
                  <a:pt x="2760639" y="1976712"/>
                  <a:pt x="2897242" y="1953228"/>
                  <a:pt x="3038571" y="1947586"/>
                </a:cubicBezTo>
                <a:cubicBezTo>
                  <a:pt x="3114313" y="1943355"/>
                  <a:pt x="3193722" y="1944342"/>
                  <a:pt x="3268476" y="1927064"/>
                </a:cubicBezTo>
                <a:cubicBezTo>
                  <a:pt x="3336743" y="1916415"/>
                  <a:pt x="3383641" y="1880871"/>
                  <a:pt x="3416434" y="1820856"/>
                </a:cubicBezTo>
                <a:cubicBezTo>
                  <a:pt x="3450215" y="1766130"/>
                  <a:pt x="3458184" y="1700685"/>
                  <a:pt x="3463685" y="1637778"/>
                </a:cubicBezTo>
                <a:cubicBezTo>
                  <a:pt x="3470525" y="1566691"/>
                  <a:pt x="3470525" y="1495039"/>
                  <a:pt x="3474192" y="1423670"/>
                </a:cubicBezTo>
                <a:cubicBezTo>
                  <a:pt x="3483219" y="1264992"/>
                  <a:pt x="3504870" y="1107091"/>
                  <a:pt x="3508255" y="947991"/>
                </a:cubicBezTo>
                <a:cubicBezTo>
                  <a:pt x="3511781" y="865408"/>
                  <a:pt x="3519750" y="785153"/>
                  <a:pt x="3523417" y="702147"/>
                </a:cubicBezTo>
                <a:cubicBezTo>
                  <a:pt x="3524264" y="588816"/>
                  <a:pt x="3524475" y="475485"/>
                  <a:pt x="3526239" y="362155"/>
                </a:cubicBezTo>
                <a:cubicBezTo>
                  <a:pt x="3525463" y="291420"/>
                  <a:pt x="3528989" y="215607"/>
                  <a:pt x="3490624" y="1531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4" name="Google Shape;1114;p29"/>
          <p:cNvSpPr/>
          <p:nvPr/>
        </p:nvSpPr>
        <p:spPr>
          <a:xfrm rot="-867146">
            <a:off x="118841" y="1834863"/>
            <a:ext cx="432989" cy="687370"/>
          </a:xfrm>
          <a:custGeom>
            <a:avLst/>
            <a:gdLst/>
            <a:ahLst/>
            <a:cxnLst/>
            <a:rect l="l" t="t" r="r" b="b"/>
            <a:pathLst>
              <a:path w="864509" h="1372409" extrusionOk="0">
                <a:moveTo>
                  <a:pt x="65856" y="1370742"/>
                </a:moveTo>
                <a:cubicBezTo>
                  <a:pt x="43641" y="1368344"/>
                  <a:pt x="14162" y="1364042"/>
                  <a:pt x="4571" y="1340769"/>
                </a:cubicBezTo>
                <a:cubicBezTo>
                  <a:pt x="-4103" y="1305578"/>
                  <a:pt x="2103" y="1264322"/>
                  <a:pt x="2808" y="1230259"/>
                </a:cubicBezTo>
                <a:cubicBezTo>
                  <a:pt x="8309" y="1084911"/>
                  <a:pt x="21849" y="940127"/>
                  <a:pt x="33486" y="795202"/>
                </a:cubicBezTo>
                <a:cubicBezTo>
                  <a:pt x="44205" y="674184"/>
                  <a:pt x="49706" y="554224"/>
                  <a:pt x="62753" y="434123"/>
                </a:cubicBezTo>
                <a:cubicBezTo>
                  <a:pt x="71216" y="359862"/>
                  <a:pt x="78903" y="285390"/>
                  <a:pt x="86237" y="211058"/>
                </a:cubicBezTo>
                <a:cubicBezTo>
                  <a:pt x="88776" y="187433"/>
                  <a:pt x="93360" y="164161"/>
                  <a:pt x="96322" y="140606"/>
                </a:cubicBezTo>
                <a:cubicBezTo>
                  <a:pt x="96957" y="135387"/>
                  <a:pt x="98367" y="130027"/>
                  <a:pt x="96815" y="124809"/>
                </a:cubicBezTo>
                <a:cubicBezTo>
                  <a:pt x="95405" y="122129"/>
                  <a:pt x="93995" y="119801"/>
                  <a:pt x="93501" y="116698"/>
                </a:cubicBezTo>
                <a:cubicBezTo>
                  <a:pt x="91033" y="74314"/>
                  <a:pt x="128974" y="13805"/>
                  <a:pt x="170865" y="2451"/>
                </a:cubicBezTo>
                <a:cubicBezTo>
                  <a:pt x="231303" y="-10596"/>
                  <a:pt x="303942" y="29673"/>
                  <a:pt x="311629" y="94060"/>
                </a:cubicBezTo>
                <a:cubicBezTo>
                  <a:pt x="320727" y="156826"/>
                  <a:pt x="311276" y="220932"/>
                  <a:pt x="306199" y="283768"/>
                </a:cubicBezTo>
                <a:cubicBezTo>
                  <a:pt x="298653" y="353797"/>
                  <a:pt x="292517" y="423897"/>
                  <a:pt x="283772" y="493786"/>
                </a:cubicBezTo>
                <a:cubicBezTo>
                  <a:pt x="270796" y="618541"/>
                  <a:pt x="260429" y="743579"/>
                  <a:pt x="239836" y="867418"/>
                </a:cubicBezTo>
                <a:cubicBezTo>
                  <a:pt x="226155" y="966785"/>
                  <a:pt x="216493" y="1066928"/>
                  <a:pt x="198439" y="1165590"/>
                </a:cubicBezTo>
                <a:cubicBezTo>
                  <a:pt x="274111" y="1163192"/>
                  <a:pt x="349641" y="1170033"/>
                  <a:pt x="425312" y="1169751"/>
                </a:cubicBezTo>
                <a:cubicBezTo>
                  <a:pt x="477288" y="1171655"/>
                  <a:pt x="528840" y="1163615"/>
                  <a:pt x="580746" y="1164532"/>
                </a:cubicBezTo>
                <a:cubicBezTo>
                  <a:pt x="633074" y="1165519"/>
                  <a:pt x="685473" y="1170244"/>
                  <a:pt x="737660" y="1172924"/>
                </a:cubicBezTo>
                <a:cubicBezTo>
                  <a:pt x="777364" y="1178284"/>
                  <a:pt x="828917" y="1168622"/>
                  <a:pt x="855433" y="1205788"/>
                </a:cubicBezTo>
                <a:cubicBezTo>
                  <a:pt x="869326" y="1226169"/>
                  <a:pt x="864460" y="1253038"/>
                  <a:pt x="859242" y="1275606"/>
                </a:cubicBezTo>
                <a:cubicBezTo>
                  <a:pt x="853741" y="1299654"/>
                  <a:pt x="832513" y="1316227"/>
                  <a:pt x="810299" y="1324478"/>
                </a:cubicBezTo>
                <a:cubicBezTo>
                  <a:pt x="720875" y="1357413"/>
                  <a:pt x="624681" y="1355932"/>
                  <a:pt x="530745" y="1355861"/>
                </a:cubicBezTo>
                <a:cubicBezTo>
                  <a:pt x="433070" y="1361150"/>
                  <a:pt x="337652" y="1372011"/>
                  <a:pt x="239907" y="1368908"/>
                </a:cubicBezTo>
                <a:cubicBezTo>
                  <a:pt x="181725" y="1367991"/>
                  <a:pt x="123755" y="1375678"/>
                  <a:pt x="65856" y="1370742"/>
                </a:cubicBezTo>
                <a:close/>
                <a:moveTo>
                  <a:pt x="158171" y="1333435"/>
                </a:moveTo>
                <a:cubicBezTo>
                  <a:pt x="225591" y="1329274"/>
                  <a:pt x="293223" y="1332800"/>
                  <a:pt x="360643" y="1330332"/>
                </a:cubicBezTo>
                <a:cubicBezTo>
                  <a:pt x="416215" y="1325184"/>
                  <a:pt x="471858" y="1321375"/>
                  <a:pt x="527571" y="1318272"/>
                </a:cubicBezTo>
                <a:cubicBezTo>
                  <a:pt x="592664" y="1316791"/>
                  <a:pt x="658392" y="1321234"/>
                  <a:pt x="722215" y="1308117"/>
                </a:cubicBezTo>
                <a:cubicBezTo>
                  <a:pt x="751764" y="1300924"/>
                  <a:pt x="820031" y="1295987"/>
                  <a:pt x="824192" y="1259386"/>
                </a:cubicBezTo>
                <a:cubicBezTo>
                  <a:pt x="831949" y="1225464"/>
                  <a:pt x="821723" y="1215802"/>
                  <a:pt x="788295" y="1214039"/>
                </a:cubicBezTo>
                <a:cubicBezTo>
                  <a:pt x="748873" y="1210936"/>
                  <a:pt x="714105" y="1209737"/>
                  <a:pt x="675670" y="1206423"/>
                </a:cubicBezTo>
                <a:cubicBezTo>
                  <a:pt x="616148" y="1202967"/>
                  <a:pt x="556415" y="1199159"/>
                  <a:pt x="496964" y="1205999"/>
                </a:cubicBezTo>
                <a:cubicBezTo>
                  <a:pt x="426511" y="1209667"/>
                  <a:pt x="355988" y="1205858"/>
                  <a:pt x="285606" y="1203461"/>
                </a:cubicBezTo>
                <a:cubicBezTo>
                  <a:pt x="258878" y="1202826"/>
                  <a:pt x="232008" y="1202403"/>
                  <a:pt x="205280" y="1202967"/>
                </a:cubicBezTo>
                <a:cubicBezTo>
                  <a:pt x="151471" y="1208186"/>
                  <a:pt x="157324" y="1165167"/>
                  <a:pt x="167057" y="1127155"/>
                </a:cubicBezTo>
                <a:cubicBezTo>
                  <a:pt x="177423" y="1072076"/>
                  <a:pt x="181443" y="1016081"/>
                  <a:pt x="189412" y="960720"/>
                </a:cubicBezTo>
                <a:cubicBezTo>
                  <a:pt x="208383" y="821930"/>
                  <a:pt x="229752" y="683423"/>
                  <a:pt x="240471" y="543646"/>
                </a:cubicBezTo>
                <a:cubicBezTo>
                  <a:pt x="253447" y="416140"/>
                  <a:pt x="271784" y="288704"/>
                  <a:pt x="277284" y="160634"/>
                </a:cubicBezTo>
                <a:cubicBezTo>
                  <a:pt x="277496" y="125937"/>
                  <a:pt x="281234" y="84258"/>
                  <a:pt x="252672" y="59010"/>
                </a:cubicBezTo>
                <a:cubicBezTo>
                  <a:pt x="232502" y="43566"/>
                  <a:pt x="204363" y="33552"/>
                  <a:pt x="179046" y="39264"/>
                </a:cubicBezTo>
                <a:cubicBezTo>
                  <a:pt x="155632" y="47868"/>
                  <a:pt x="145618" y="73045"/>
                  <a:pt x="133840" y="93003"/>
                </a:cubicBezTo>
                <a:cubicBezTo>
                  <a:pt x="126435" y="102946"/>
                  <a:pt x="121428" y="114019"/>
                  <a:pt x="115998" y="124879"/>
                </a:cubicBezTo>
                <a:cubicBezTo>
                  <a:pt x="112613" y="258521"/>
                  <a:pt x="97521" y="390822"/>
                  <a:pt x="87224" y="523899"/>
                </a:cubicBezTo>
                <a:cubicBezTo>
                  <a:pt x="83628" y="604225"/>
                  <a:pt x="77422" y="687936"/>
                  <a:pt x="71286" y="767416"/>
                </a:cubicBezTo>
                <a:cubicBezTo>
                  <a:pt x="60284" y="953597"/>
                  <a:pt x="36377" y="1139919"/>
                  <a:pt x="39339" y="1326100"/>
                </a:cubicBezTo>
                <a:cubicBezTo>
                  <a:pt x="76787" y="1340064"/>
                  <a:pt x="118889" y="1333646"/>
                  <a:pt x="158171" y="1333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5" name="Google Shape;1115;p29"/>
          <p:cNvSpPr/>
          <p:nvPr/>
        </p:nvSpPr>
        <p:spPr>
          <a:xfrm rot="-867146">
            <a:off x="100952" y="1919331"/>
            <a:ext cx="21612" cy="62300"/>
          </a:xfrm>
          <a:custGeom>
            <a:avLst/>
            <a:gdLst/>
            <a:ahLst/>
            <a:cxnLst/>
            <a:rect l="l" t="t" r="r" b="b"/>
            <a:pathLst>
              <a:path w="43151" h="124388" extrusionOk="0">
                <a:moveTo>
                  <a:pt x="581" y="119184"/>
                </a:moveTo>
                <a:cubicBezTo>
                  <a:pt x="581" y="116575"/>
                  <a:pt x="651" y="113965"/>
                  <a:pt x="722" y="111356"/>
                </a:cubicBezTo>
                <a:cubicBezTo>
                  <a:pt x="-1394" y="86532"/>
                  <a:pt x="1780" y="61003"/>
                  <a:pt x="2132" y="35967"/>
                </a:cubicBezTo>
                <a:cubicBezTo>
                  <a:pt x="2203" y="32934"/>
                  <a:pt x="5094" y="30537"/>
                  <a:pt x="8127" y="31312"/>
                </a:cubicBezTo>
                <a:cubicBezTo>
                  <a:pt x="8762" y="30819"/>
                  <a:pt x="9537" y="30466"/>
                  <a:pt x="10313" y="30325"/>
                </a:cubicBezTo>
                <a:cubicBezTo>
                  <a:pt x="10454" y="30325"/>
                  <a:pt x="10525" y="30325"/>
                  <a:pt x="10666" y="30325"/>
                </a:cubicBezTo>
                <a:cubicBezTo>
                  <a:pt x="11018" y="26517"/>
                  <a:pt x="15673" y="23978"/>
                  <a:pt x="17788" y="28068"/>
                </a:cubicBezTo>
                <a:cubicBezTo>
                  <a:pt x="18776" y="33710"/>
                  <a:pt x="17577" y="39705"/>
                  <a:pt x="17647" y="45487"/>
                </a:cubicBezTo>
                <a:cubicBezTo>
                  <a:pt x="20750" y="31453"/>
                  <a:pt x="24206" y="17208"/>
                  <a:pt x="24629" y="2750"/>
                </a:cubicBezTo>
                <a:cubicBezTo>
                  <a:pt x="24559" y="1269"/>
                  <a:pt x="25899" y="0"/>
                  <a:pt x="27380" y="0"/>
                </a:cubicBezTo>
                <a:cubicBezTo>
                  <a:pt x="28861" y="0"/>
                  <a:pt x="30201" y="1269"/>
                  <a:pt x="30130" y="2750"/>
                </a:cubicBezTo>
                <a:cubicBezTo>
                  <a:pt x="30060" y="9944"/>
                  <a:pt x="28720" y="16996"/>
                  <a:pt x="27591" y="24119"/>
                </a:cubicBezTo>
                <a:cubicBezTo>
                  <a:pt x="28014" y="24401"/>
                  <a:pt x="28367" y="24754"/>
                  <a:pt x="28649" y="25177"/>
                </a:cubicBezTo>
                <a:cubicBezTo>
                  <a:pt x="30553" y="21157"/>
                  <a:pt x="30342" y="16150"/>
                  <a:pt x="34291" y="13964"/>
                </a:cubicBezTo>
                <a:cubicBezTo>
                  <a:pt x="34926" y="11636"/>
                  <a:pt x="36759" y="9380"/>
                  <a:pt x="39439" y="9803"/>
                </a:cubicBezTo>
                <a:cubicBezTo>
                  <a:pt x="42472" y="10155"/>
                  <a:pt x="43741" y="13399"/>
                  <a:pt x="42895" y="16079"/>
                </a:cubicBezTo>
                <a:cubicBezTo>
                  <a:pt x="40285" y="25247"/>
                  <a:pt x="37464" y="34345"/>
                  <a:pt x="35842" y="43724"/>
                </a:cubicBezTo>
                <a:cubicBezTo>
                  <a:pt x="31117" y="65093"/>
                  <a:pt x="25969" y="86391"/>
                  <a:pt x="21174" y="107759"/>
                </a:cubicBezTo>
                <a:cubicBezTo>
                  <a:pt x="20539" y="110016"/>
                  <a:pt x="18564" y="111568"/>
                  <a:pt x="16308" y="111638"/>
                </a:cubicBezTo>
                <a:cubicBezTo>
                  <a:pt x="16237" y="112555"/>
                  <a:pt x="16096" y="113472"/>
                  <a:pt x="16025" y="114318"/>
                </a:cubicBezTo>
                <a:cubicBezTo>
                  <a:pt x="15743" y="116645"/>
                  <a:pt x="13346" y="117844"/>
                  <a:pt x="11371" y="117210"/>
                </a:cubicBezTo>
                <a:cubicBezTo>
                  <a:pt x="12570" y="125108"/>
                  <a:pt x="1357" y="127506"/>
                  <a:pt x="581" y="1191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6" name="Google Shape;1116;p29"/>
          <p:cNvSpPr/>
          <p:nvPr/>
        </p:nvSpPr>
        <p:spPr>
          <a:xfrm rot="-867146">
            <a:off x="581332" y="1762203"/>
            <a:ext cx="143739" cy="646649"/>
          </a:xfrm>
          <a:custGeom>
            <a:avLst/>
            <a:gdLst/>
            <a:ahLst/>
            <a:cxnLst/>
            <a:rect l="l" t="t" r="r" b="b"/>
            <a:pathLst>
              <a:path w="286991" h="1291104" extrusionOk="0">
                <a:moveTo>
                  <a:pt x="109518" y="1290828"/>
                </a:moveTo>
                <a:cubicBezTo>
                  <a:pt x="-7268" y="1287302"/>
                  <a:pt x="-498" y="1179402"/>
                  <a:pt x="349" y="1091318"/>
                </a:cubicBezTo>
                <a:cubicBezTo>
                  <a:pt x="2041" y="987649"/>
                  <a:pt x="3593" y="884051"/>
                  <a:pt x="5003" y="780311"/>
                </a:cubicBezTo>
                <a:cubicBezTo>
                  <a:pt x="7894" y="653017"/>
                  <a:pt x="14312" y="523325"/>
                  <a:pt x="23269" y="396665"/>
                </a:cubicBezTo>
                <a:cubicBezTo>
                  <a:pt x="25173" y="314505"/>
                  <a:pt x="37796" y="233686"/>
                  <a:pt x="52254" y="152937"/>
                </a:cubicBezTo>
                <a:cubicBezTo>
                  <a:pt x="62268" y="99692"/>
                  <a:pt x="78347" y="12948"/>
                  <a:pt x="143581" y="6319"/>
                </a:cubicBezTo>
                <a:cubicBezTo>
                  <a:pt x="165161" y="-7292"/>
                  <a:pt x="196544" y="3075"/>
                  <a:pt x="214739" y="18590"/>
                </a:cubicBezTo>
                <a:cubicBezTo>
                  <a:pt x="242384" y="41863"/>
                  <a:pt x="254796" y="77477"/>
                  <a:pt x="263894" y="111328"/>
                </a:cubicBezTo>
                <a:cubicBezTo>
                  <a:pt x="271651" y="147648"/>
                  <a:pt x="280255" y="184038"/>
                  <a:pt x="284557" y="220921"/>
                </a:cubicBezTo>
                <a:cubicBezTo>
                  <a:pt x="289705" y="272121"/>
                  <a:pt x="286108" y="323673"/>
                  <a:pt x="279197" y="374521"/>
                </a:cubicBezTo>
                <a:cubicBezTo>
                  <a:pt x="273908" y="439261"/>
                  <a:pt x="265657" y="503649"/>
                  <a:pt x="259169" y="568318"/>
                </a:cubicBezTo>
                <a:cubicBezTo>
                  <a:pt x="249789" y="656543"/>
                  <a:pt x="241256" y="744979"/>
                  <a:pt x="241185" y="833697"/>
                </a:cubicBezTo>
                <a:cubicBezTo>
                  <a:pt x="241397" y="921287"/>
                  <a:pt x="236813" y="1008736"/>
                  <a:pt x="230325" y="1096043"/>
                </a:cubicBezTo>
                <a:cubicBezTo>
                  <a:pt x="223695" y="1146608"/>
                  <a:pt x="221439" y="1200488"/>
                  <a:pt x="198378" y="1246751"/>
                </a:cubicBezTo>
                <a:cubicBezTo>
                  <a:pt x="180747" y="1276512"/>
                  <a:pt x="143581" y="1293508"/>
                  <a:pt x="109518" y="1290828"/>
                </a:cubicBezTo>
                <a:close/>
                <a:moveTo>
                  <a:pt x="122706" y="1253381"/>
                </a:moveTo>
                <a:cubicBezTo>
                  <a:pt x="158320" y="1248938"/>
                  <a:pt x="173483" y="1222491"/>
                  <a:pt x="178631" y="1190333"/>
                </a:cubicBezTo>
                <a:cubicBezTo>
                  <a:pt x="187588" y="1146961"/>
                  <a:pt x="193018" y="1102602"/>
                  <a:pt x="195557" y="1058454"/>
                </a:cubicBezTo>
                <a:cubicBezTo>
                  <a:pt x="205994" y="929609"/>
                  <a:pt x="200000" y="800410"/>
                  <a:pt x="211354" y="671776"/>
                </a:cubicBezTo>
                <a:cubicBezTo>
                  <a:pt x="218265" y="580589"/>
                  <a:pt x="231524" y="489897"/>
                  <a:pt x="239211" y="398781"/>
                </a:cubicBezTo>
                <a:cubicBezTo>
                  <a:pt x="248943" y="319513"/>
                  <a:pt x="256841" y="237424"/>
                  <a:pt x="235684" y="159425"/>
                </a:cubicBezTo>
                <a:cubicBezTo>
                  <a:pt x="225882" y="117605"/>
                  <a:pt x="220804" y="61891"/>
                  <a:pt x="178631" y="40382"/>
                </a:cubicBezTo>
                <a:cubicBezTo>
                  <a:pt x="168405" y="35798"/>
                  <a:pt x="156416" y="40664"/>
                  <a:pt x="146543" y="35516"/>
                </a:cubicBezTo>
                <a:cubicBezTo>
                  <a:pt x="90971" y="61045"/>
                  <a:pt x="91394" y="157098"/>
                  <a:pt x="80181" y="210061"/>
                </a:cubicBezTo>
                <a:cubicBezTo>
                  <a:pt x="75949" y="236789"/>
                  <a:pt x="70872" y="263306"/>
                  <a:pt x="67628" y="290104"/>
                </a:cubicBezTo>
                <a:cubicBezTo>
                  <a:pt x="56626" y="436793"/>
                  <a:pt x="49362" y="581506"/>
                  <a:pt x="43932" y="728124"/>
                </a:cubicBezTo>
                <a:cubicBezTo>
                  <a:pt x="41816" y="833062"/>
                  <a:pt x="40194" y="938001"/>
                  <a:pt x="39136" y="1042939"/>
                </a:cubicBezTo>
                <a:cubicBezTo>
                  <a:pt x="38784" y="1095479"/>
                  <a:pt x="33918" y="1148654"/>
                  <a:pt x="43720" y="1200629"/>
                </a:cubicBezTo>
                <a:cubicBezTo>
                  <a:pt x="47670" y="1241674"/>
                  <a:pt x="86034" y="1255214"/>
                  <a:pt x="122706" y="12533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7" name="Google Shape;1117;p29"/>
          <p:cNvSpPr/>
          <p:nvPr/>
        </p:nvSpPr>
        <p:spPr>
          <a:xfrm rot="-867146">
            <a:off x="786422" y="1658589"/>
            <a:ext cx="365696" cy="669037"/>
          </a:xfrm>
          <a:custGeom>
            <a:avLst/>
            <a:gdLst/>
            <a:ahLst/>
            <a:cxnLst/>
            <a:rect l="l" t="t" r="r" b="b"/>
            <a:pathLst>
              <a:path w="730151" h="1335805" extrusionOk="0">
                <a:moveTo>
                  <a:pt x="103041" y="1335755"/>
                </a:moveTo>
                <a:cubicBezTo>
                  <a:pt x="-12970" y="1321721"/>
                  <a:pt x="148" y="1175315"/>
                  <a:pt x="712" y="1088078"/>
                </a:cubicBezTo>
                <a:cubicBezTo>
                  <a:pt x="2263" y="947525"/>
                  <a:pt x="20952" y="806549"/>
                  <a:pt x="26735" y="666843"/>
                </a:cubicBezTo>
                <a:cubicBezTo>
                  <a:pt x="35198" y="532214"/>
                  <a:pt x="41474" y="398361"/>
                  <a:pt x="60515" y="265001"/>
                </a:cubicBezTo>
                <a:cubicBezTo>
                  <a:pt x="69119" y="195748"/>
                  <a:pt x="73351" y="125295"/>
                  <a:pt x="96341" y="58933"/>
                </a:cubicBezTo>
                <a:cubicBezTo>
                  <a:pt x="118697" y="-20617"/>
                  <a:pt x="237740" y="-14905"/>
                  <a:pt x="276105" y="47790"/>
                </a:cubicBezTo>
                <a:cubicBezTo>
                  <a:pt x="286613" y="66620"/>
                  <a:pt x="289998" y="88200"/>
                  <a:pt x="289011" y="109498"/>
                </a:cubicBezTo>
                <a:cubicBezTo>
                  <a:pt x="288799" y="141868"/>
                  <a:pt x="289716" y="174450"/>
                  <a:pt x="286472" y="206679"/>
                </a:cubicBezTo>
                <a:cubicBezTo>
                  <a:pt x="280618" y="240036"/>
                  <a:pt x="282452" y="274028"/>
                  <a:pt x="276669" y="307315"/>
                </a:cubicBezTo>
                <a:cubicBezTo>
                  <a:pt x="270251" y="354213"/>
                  <a:pt x="257416" y="399983"/>
                  <a:pt x="246132" y="445893"/>
                </a:cubicBezTo>
                <a:cubicBezTo>
                  <a:pt x="298461" y="389122"/>
                  <a:pt x="363342" y="346033"/>
                  <a:pt x="417222" y="290813"/>
                </a:cubicBezTo>
                <a:cubicBezTo>
                  <a:pt x="456997" y="252025"/>
                  <a:pt x="494022" y="210769"/>
                  <a:pt x="534643" y="172898"/>
                </a:cubicBezTo>
                <a:cubicBezTo>
                  <a:pt x="562429" y="142855"/>
                  <a:pt x="589792" y="112037"/>
                  <a:pt x="623361" y="88200"/>
                </a:cubicBezTo>
                <a:cubicBezTo>
                  <a:pt x="675054" y="45322"/>
                  <a:pt x="746283" y="62388"/>
                  <a:pt x="726889" y="139329"/>
                </a:cubicBezTo>
                <a:cubicBezTo>
                  <a:pt x="700231" y="213520"/>
                  <a:pt x="655167" y="279811"/>
                  <a:pt x="609891" y="343846"/>
                </a:cubicBezTo>
                <a:cubicBezTo>
                  <a:pt x="586548" y="379390"/>
                  <a:pt x="567295" y="417543"/>
                  <a:pt x="541907" y="451747"/>
                </a:cubicBezTo>
                <a:cubicBezTo>
                  <a:pt x="520961" y="480027"/>
                  <a:pt x="499029" y="507954"/>
                  <a:pt x="483020" y="539407"/>
                </a:cubicBezTo>
                <a:cubicBezTo>
                  <a:pt x="519833" y="636729"/>
                  <a:pt x="564968" y="731371"/>
                  <a:pt x="590991" y="832431"/>
                </a:cubicBezTo>
                <a:cubicBezTo>
                  <a:pt x="605660" y="882644"/>
                  <a:pt x="616027" y="933914"/>
                  <a:pt x="629426" y="984479"/>
                </a:cubicBezTo>
                <a:cubicBezTo>
                  <a:pt x="647339" y="1039699"/>
                  <a:pt x="659963" y="1096540"/>
                  <a:pt x="668214" y="1153805"/>
                </a:cubicBezTo>
                <a:cubicBezTo>
                  <a:pt x="673080" y="1206627"/>
                  <a:pt x="677382" y="1271085"/>
                  <a:pt x="639370" y="1313047"/>
                </a:cubicBezTo>
                <a:cubicBezTo>
                  <a:pt x="610103" y="1344147"/>
                  <a:pt x="551992" y="1338646"/>
                  <a:pt x="532739" y="1299224"/>
                </a:cubicBezTo>
                <a:cubicBezTo>
                  <a:pt x="501215" y="1250422"/>
                  <a:pt x="480410" y="1195837"/>
                  <a:pt x="463414" y="1140617"/>
                </a:cubicBezTo>
                <a:cubicBezTo>
                  <a:pt x="456080" y="1100419"/>
                  <a:pt x="440847" y="1062548"/>
                  <a:pt x="432102" y="1022632"/>
                </a:cubicBezTo>
                <a:cubicBezTo>
                  <a:pt x="405726" y="933491"/>
                  <a:pt x="380761" y="844420"/>
                  <a:pt x="356924" y="754644"/>
                </a:cubicBezTo>
                <a:cubicBezTo>
                  <a:pt x="349661" y="721075"/>
                  <a:pt x="343031" y="687153"/>
                  <a:pt x="328504" y="655841"/>
                </a:cubicBezTo>
                <a:cubicBezTo>
                  <a:pt x="289222" y="671215"/>
                  <a:pt x="249870" y="686448"/>
                  <a:pt x="210166" y="700694"/>
                </a:cubicBezTo>
                <a:cubicBezTo>
                  <a:pt x="207909" y="764165"/>
                  <a:pt x="201421" y="828693"/>
                  <a:pt x="199094" y="891529"/>
                </a:cubicBezTo>
                <a:cubicBezTo>
                  <a:pt x="199376" y="954789"/>
                  <a:pt x="197401" y="1018048"/>
                  <a:pt x="195074" y="1081237"/>
                </a:cubicBezTo>
                <a:cubicBezTo>
                  <a:pt x="187104" y="1150561"/>
                  <a:pt x="204242" y="1339352"/>
                  <a:pt x="103041" y="1335755"/>
                </a:cubicBezTo>
                <a:close/>
                <a:moveTo>
                  <a:pt x="108683" y="1298096"/>
                </a:moveTo>
                <a:cubicBezTo>
                  <a:pt x="161434" y="1297108"/>
                  <a:pt x="154170" y="1090969"/>
                  <a:pt x="158613" y="1047668"/>
                </a:cubicBezTo>
                <a:cubicBezTo>
                  <a:pt x="161646" y="959232"/>
                  <a:pt x="160588" y="870725"/>
                  <a:pt x="167993" y="782501"/>
                </a:cubicBezTo>
                <a:cubicBezTo>
                  <a:pt x="169333" y="760991"/>
                  <a:pt x="171307" y="739905"/>
                  <a:pt x="171801" y="718395"/>
                </a:cubicBezTo>
                <a:cubicBezTo>
                  <a:pt x="172859" y="706195"/>
                  <a:pt x="171096" y="692936"/>
                  <a:pt x="176808" y="681723"/>
                </a:cubicBezTo>
                <a:cubicBezTo>
                  <a:pt x="185906" y="665714"/>
                  <a:pt x="209319" y="660848"/>
                  <a:pt x="224129" y="655629"/>
                </a:cubicBezTo>
                <a:cubicBezTo>
                  <a:pt x="249094" y="647308"/>
                  <a:pt x="273213" y="636870"/>
                  <a:pt x="297614" y="627209"/>
                </a:cubicBezTo>
                <a:cubicBezTo>
                  <a:pt x="315104" y="621778"/>
                  <a:pt x="337178" y="606263"/>
                  <a:pt x="352693" y="623471"/>
                </a:cubicBezTo>
                <a:cubicBezTo>
                  <a:pt x="377940" y="659861"/>
                  <a:pt x="383864" y="706124"/>
                  <a:pt x="394161" y="748367"/>
                </a:cubicBezTo>
                <a:cubicBezTo>
                  <a:pt x="406361" y="797593"/>
                  <a:pt x="422088" y="845971"/>
                  <a:pt x="434993" y="894985"/>
                </a:cubicBezTo>
                <a:cubicBezTo>
                  <a:pt x="442187" y="929824"/>
                  <a:pt x="453823" y="963181"/>
                  <a:pt x="464543" y="996962"/>
                </a:cubicBezTo>
                <a:cubicBezTo>
                  <a:pt x="471101" y="1023408"/>
                  <a:pt x="477096" y="1050066"/>
                  <a:pt x="486264" y="1075807"/>
                </a:cubicBezTo>
                <a:cubicBezTo>
                  <a:pt x="503683" y="1148587"/>
                  <a:pt x="525827" y="1221366"/>
                  <a:pt x="567859" y="1284132"/>
                </a:cubicBezTo>
                <a:cubicBezTo>
                  <a:pt x="574347" y="1295698"/>
                  <a:pt x="589721" y="1297461"/>
                  <a:pt x="601428" y="1293653"/>
                </a:cubicBezTo>
                <a:cubicBezTo>
                  <a:pt x="637395" y="1277573"/>
                  <a:pt x="633093" y="1216430"/>
                  <a:pt x="633587" y="1184412"/>
                </a:cubicBezTo>
                <a:cubicBezTo>
                  <a:pt x="627945" y="1103311"/>
                  <a:pt x="601428" y="1026370"/>
                  <a:pt x="581611" y="948160"/>
                </a:cubicBezTo>
                <a:cubicBezTo>
                  <a:pt x="559185" y="849991"/>
                  <a:pt x="532386" y="752246"/>
                  <a:pt x="489860" y="660637"/>
                </a:cubicBezTo>
                <a:cubicBezTo>
                  <a:pt x="479917" y="636094"/>
                  <a:pt x="471313" y="610988"/>
                  <a:pt x="461792" y="586305"/>
                </a:cubicBezTo>
                <a:cubicBezTo>
                  <a:pt x="457138" y="574175"/>
                  <a:pt x="452060" y="562186"/>
                  <a:pt x="446841" y="550268"/>
                </a:cubicBezTo>
                <a:cubicBezTo>
                  <a:pt x="441834" y="538843"/>
                  <a:pt x="446912" y="526572"/>
                  <a:pt x="452554" y="516417"/>
                </a:cubicBezTo>
                <a:cubicBezTo>
                  <a:pt x="472018" y="480732"/>
                  <a:pt x="497689" y="449067"/>
                  <a:pt x="521173" y="416062"/>
                </a:cubicBezTo>
                <a:cubicBezTo>
                  <a:pt x="554389" y="361336"/>
                  <a:pt x="588875" y="307809"/>
                  <a:pt x="624983" y="254987"/>
                </a:cubicBezTo>
                <a:cubicBezTo>
                  <a:pt x="638735" y="233266"/>
                  <a:pt x="741487" y="72403"/>
                  <a:pt x="663418" y="107453"/>
                </a:cubicBezTo>
                <a:cubicBezTo>
                  <a:pt x="625406" y="128610"/>
                  <a:pt x="596069" y="161756"/>
                  <a:pt x="566942" y="193491"/>
                </a:cubicBezTo>
                <a:cubicBezTo>
                  <a:pt x="517365" y="240741"/>
                  <a:pt x="471807" y="292012"/>
                  <a:pt x="421453" y="338487"/>
                </a:cubicBezTo>
                <a:cubicBezTo>
                  <a:pt x="381325" y="378755"/>
                  <a:pt x="334639" y="411337"/>
                  <a:pt x="293665" y="450619"/>
                </a:cubicBezTo>
                <a:cubicBezTo>
                  <a:pt x="274906" y="470294"/>
                  <a:pt x="255724" y="489618"/>
                  <a:pt x="237247" y="509576"/>
                </a:cubicBezTo>
                <a:cubicBezTo>
                  <a:pt x="229348" y="517263"/>
                  <a:pt x="224341" y="529181"/>
                  <a:pt x="212987" y="532355"/>
                </a:cubicBezTo>
                <a:cubicBezTo>
                  <a:pt x="203184" y="535387"/>
                  <a:pt x="192535" y="528899"/>
                  <a:pt x="189855" y="519238"/>
                </a:cubicBezTo>
                <a:cubicBezTo>
                  <a:pt x="186611" y="503581"/>
                  <a:pt x="196696" y="488842"/>
                  <a:pt x="199728" y="473821"/>
                </a:cubicBezTo>
                <a:cubicBezTo>
                  <a:pt x="210871" y="434328"/>
                  <a:pt x="220462" y="394412"/>
                  <a:pt x="229912" y="354566"/>
                </a:cubicBezTo>
                <a:cubicBezTo>
                  <a:pt x="239856" y="314086"/>
                  <a:pt x="243241" y="272971"/>
                  <a:pt x="245427" y="231574"/>
                </a:cubicBezTo>
                <a:cubicBezTo>
                  <a:pt x="250011" y="201249"/>
                  <a:pt x="251704" y="171629"/>
                  <a:pt x="251351" y="141092"/>
                </a:cubicBezTo>
                <a:cubicBezTo>
                  <a:pt x="250505" y="120641"/>
                  <a:pt x="253890" y="98990"/>
                  <a:pt x="248601" y="79102"/>
                </a:cubicBezTo>
                <a:cubicBezTo>
                  <a:pt x="242818" y="53079"/>
                  <a:pt x="215455" y="40526"/>
                  <a:pt x="192253" y="34461"/>
                </a:cubicBezTo>
                <a:cubicBezTo>
                  <a:pt x="152407" y="25434"/>
                  <a:pt x="120883" y="46027"/>
                  <a:pt x="110940" y="85449"/>
                </a:cubicBezTo>
                <a:cubicBezTo>
                  <a:pt x="88160" y="134534"/>
                  <a:pt x="95636" y="190247"/>
                  <a:pt x="89994" y="242787"/>
                </a:cubicBezTo>
                <a:cubicBezTo>
                  <a:pt x="84000" y="304847"/>
                  <a:pt x="78287" y="366837"/>
                  <a:pt x="75890" y="429179"/>
                </a:cubicBezTo>
                <a:cubicBezTo>
                  <a:pt x="64817" y="565642"/>
                  <a:pt x="63477" y="702668"/>
                  <a:pt x="51982" y="839131"/>
                </a:cubicBezTo>
                <a:cubicBezTo>
                  <a:pt x="44577" y="927496"/>
                  <a:pt x="38724" y="1015509"/>
                  <a:pt x="37736" y="1104086"/>
                </a:cubicBezTo>
                <a:cubicBezTo>
                  <a:pt x="39429" y="1163819"/>
                  <a:pt x="25465" y="1293159"/>
                  <a:pt x="108683" y="129809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8" name="Google Shape;1118;p29"/>
          <p:cNvSpPr/>
          <p:nvPr/>
        </p:nvSpPr>
        <p:spPr>
          <a:xfrm rot="-867146">
            <a:off x="1175995" y="1587197"/>
            <a:ext cx="354306" cy="625068"/>
          </a:xfrm>
          <a:custGeom>
            <a:avLst/>
            <a:gdLst/>
            <a:ahLst/>
            <a:cxnLst/>
            <a:rect l="l" t="t" r="r" b="b"/>
            <a:pathLst>
              <a:path w="707411" h="1248016" extrusionOk="0">
                <a:moveTo>
                  <a:pt x="264627" y="1247951"/>
                </a:moveTo>
                <a:cubicBezTo>
                  <a:pt x="204964" y="1249009"/>
                  <a:pt x="145936" y="1237161"/>
                  <a:pt x="88953" y="1220377"/>
                </a:cubicBezTo>
                <a:cubicBezTo>
                  <a:pt x="41915" y="1205214"/>
                  <a:pt x="12154" y="1157399"/>
                  <a:pt x="6441" y="1109937"/>
                </a:cubicBezTo>
                <a:cubicBezTo>
                  <a:pt x="-3785" y="1045338"/>
                  <a:pt x="447" y="979187"/>
                  <a:pt x="3691" y="914094"/>
                </a:cubicBezTo>
                <a:cubicBezTo>
                  <a:pt x="6865" y="826505"/>
                  <a:pt x="16738" y="740114"/>
                  <a:pt x="19841" y="652594"/>
                </a:cubicBezTo>
                <a:cubicBezTo>
                  <a:pt x="22732" y="609716"/>
                  <a:pt x="31266" y="567402"/>
                  <a:pt x="34439" y="524524"/>
                </a:cubicBezTo>
                <a:cubicBezTo>
                  <a:pt x="38106" y="427978"/>
                  <a:pt x="43325" y="331291"/>
                  <a:pt x="55173" y="235309"/>
                </a:cubicBezTo>
                <a:cubicBezTo>
                  <a:pt x="55666" y="198778"/>
                  <a:pt x="54679" y="162247"/>
                  <a:pt x="57923" y="125786"/>
                </a:cubicBezTo>
                <a:cubicBezTo>
                  <a:pt x="60674" y="101526"/>
                  <a:pt x="54186" y="74586"/>
                  <a:pt x="68643" y="53147"/>
                </a:cubicBezTo>
                <a:cubicBezTo>
                  <a:pt x="84863" y="26772"/>
                  <a:pt x="117586" y="22963"/>
                  <a:pt x="145584" y="19860"/>
                </a:cubicBezTo>
                <a:cubicBezTo>
                  <a:pt x="181480" y="12949"/>
                  <a:pt x="217658" y="8929"/>
                  <a:pt x="254119" y="7589"/>
                </a:cubicBezTo>
                <a:cubicBezTo>
                  <a:pt x="308704" y="3993"/>
                  <a:pt x="362160" y="-3271"/>
                  <a:pt x="416816" y="1665"/>
                </a:cubicBezTo>
                <a:cubicBezTo>
                  <a:pt x="485294" y="7660"/>
                  <a:pt x="672744" y="15418"/>
                  <a:pt x="702787" y="82697"/>
                </a:cubicBezTo>
                <a:cubicBezTo>
                  <a:pt x="714776" y="109213"/>
                  <a:pt x="702364" y="142218"/>
                  <a:pt x="678104" y="157169"/>
                </a:cubicBezTo>
                <a:cubicBezTo>
                  <a:pt x="632758" y="182275"/>
                  <a:pt x="578525" y="186013"/>
                  <a:pt x="527819" y="191232"/>
                </a:cubicBezTo>
                <a:cubicBezTo>
                  <a:pt x="449962" y="200541"/>
                  <a:pt x="371892" y="191584"/>
                  <a:pt x="294035" y="190668"/>
                </a:cubicBezTo>
                <a:cubicBezTo>
                  <a:pt x="295304" y="261967"/>
                  <a:pt x="291214" y="333195"/>
                  <a:pt x="291637" y="404494"/>
                </a:cubicBezTo>
                <a:cubicBezTo>
                  <a:pt x="292977" y="448077"/>
                  <a:pt x="289098" y="491308"/>
                  <a:pt x="281341" y="534186"/>
                </a:cubicBezTo>
                <a:cubicBezTo>
                  <a:pt x="395870" y="526358"/>
                  <a:pt x="515830" y="502451"/>
                  <a:pt x="627257" y="540322"/>
                </a:cubicBezTo>
                <a:cubicBezTo>
                  <a:pt x="671757" y="556753"/>
                  <a:pt x="668019" y="598362"/>
                  <a:pt x="637342" y="627347"/>
                </a:cubicBezTo>
                <a:cubicBezTo>
                  <a:pt x="615197" y="649985"/>
                  <a:pt x="585578" y="663808"/>
                  <a:pt x="555958" y="673822"/>
                </a:cubicBezTo>
                <a:cubicBezTo>
                  <a:pt x="526056" y="684048"/>
                  <a:pt x="494391" y="684189"/>
                  <a:pt x="463149" y="685106"/>
                </a:cubicBezTo>
                <a:cubicBezTo>
                  <a:pt x="389312" y="691382"/>
                  <a:pt x="314628" y="686446"/>
                  <a:pt x="241143" y="695755"/>
                </a:cubicBezTo>
                <a:cubicBezTo>
                  <a:pt x="241072" y="817619"/>
                  <a:pt x="240931" y="939835"/>
                  <a:pt x="224640" y="1060642"/>
                </a:cubicBezTo>
                <a:cubicBezTo>
                  <a:pt x="309056" y="1060430"/>
                  <a:pt x="393402" y="1062616"/>
                  <a:pt x="477748" y="1064027"/>
                </a:cubicBezTo>
                <a:cubicBezTo>
                  <a:pt x="534378" y="1064309"/>
                  <a:pt x="594323" y="1055282"/>
                  <a:pt x="647074" y="1081093"/>
                </a:cubicBezTo>
                <a:cubicBezTo>
                  <a:pt x="691645" y="1099077"/>
                  <a:pt x="679374" y="1145904"/>
                  <a:pt x="653985" y="1175383"/>
                </a:cubicBezTo>
                <a:cubicBezTo>
                  <a:pt x="606876" y="1238713"/>
                  <a:pt x="522812" y="1231942"/>
                  <a:pt x="452501" y="1239136"/>
                </a:cubicBezTo>
                <a:cubicBezTo>
                  <a:pt x="389664" y="1240687"/>
                  <a:pt x="327392" y="1246964"/>
                  <a:pt x="264627" y="1247951"/>
                </a:cubicBezTo>
                <a:close/>
                <a:moveTo>
                  <a:pt x="281129" y="1210080"/>
                </a:moveTo>
                <a:cubicBezTo>
                  <a:pt x="347632" y="1206342"/>
                  <a:pt x="414065" y="1204086"/>
                  <a:pt x="480428" y="1199008"/>
                </a:cubicBezTo>
                <a:cubicBezTo>
                  <a:pt x="511458" y="1196046"/>
                  <a:pt x="543193" y="1195905"/>
                  <a:pt x="573448" y="1187724"/>
                </a:cubicBezTo>
                <a:cubicBezTo>
                  <a:pt x="603420" y="1176934"/>
                  <a:pt x="632899" y="1153309"/>
                  <a:pt x="639740" y="1120939"/>
                </a:cubicBezTo>
                <a:cubicBezTo>
                  <a:pt x="600176" y="1093929"/>
                  <a:pt x="548412" y="1101263"/>
                  <a:pt x="502854" y="1101263"/>
                </a:cubicBezTo>
                <a:cubicBezTo>
                  <a:pt x="426618" y="1101898"/>
                  <a:pt x="350524" y="1098654"/>
                  <a:pt x="274288" y="1098301"/>
                </a:cubicBezTo>
                <a:cubicBezTo>
                  <a:pt x="256164" y="1098160"/>
                  <a:pt x="237898" y="1098160"/>
                  <a:pt x="219774" y="1098160"/>
                </a:cubicBezTo>
                <a:cubicBezTo>
                  <a:pt x="214273" y="1098301"/>
                  <a:pt x="208631" y="1097314"/>
                  <a:pt x="203906" y="1094422"/>
                </a:cubicBezTo>
                <a:cubicBezTo>
                  <a:pt x="183666" y="1081164"/>
                  <a:pt x="185359" y="1053660"/>
                  <a:pt x="188885" y="1032644"/>
                </a:cubicBezTo>
                <a:cubicBezTo>
                  <a:pt x="204541" y="943362"/>
                  <a:pt x="200662" y="852810"/>
                  <a:pt x="203342" y="762681"/>
                </a:cubicBezTo>
                <a:cubicBezTo>
                  <a:pt x="203554" y="738844"/>
                  <a:pt x="203483" y="714937"/>
                  <a:pt x="203554" y="691030"/>
                </a:cubicBezTo>
                <a:cubicBezTo>
                  <a:pt x="202778" y="681791"/>
                  <a:pt x="205810" y="672411"/>
                  <a:pt x="213497" y="666699"/>
                </a:cubicBezTo>
                <a:cubicBezTo>
                  <a:pt x="234866" y="653582"/>
                  <a:pt x="262511" y="655838"/>
                  <a:pt x="286841" y="653934"/>
                </a:cubicBezTo>
                <a:cubicBezTo>
                  <a:pt x="324501" y="653934"/>
                  <a:pt x="362019" y="650197"/>
                  <a:pt x="399749" y="650549"/>
                </a:cubicBezTo>
                <a:cubicBezTo>
                  <a:pt x="459130" y="646600"/>
                  <a:pt x="522601" y="653582"/>
                  <a:pt x="576833" y="624808"/>
                </a:cubicBezTo>
                <a:cubicBezTo>
                  <a:pt x="594887" y="614512"/>
                  <a:pt x="617243" y="602170"/>
                  <a:pt x="623167" y="581084"/>
                </a:cubicBezTo>
                <a:cubicBezTo>
                  <a:pt x="594675" y="563876"/>
                  <a:pt x="559766" y="562959"/>
                  <a:pt x="527678" y="558587"/>
                </a:cubicBezTo>
                <a:cubicBezTo>
                  <a:pt x="473516" y="555766"/>
                  <a:pt x="419355" y="559151"/>
                  <a:pt x="365545" y="564441"/>
                </a:cubicBezTo>
                <a:cubicBezTo>
                  <a:pt x="335079" y="567473"/>
                  <a:pt x="304684" y="570012"/>
                  <a:pt x="274147" y="572480"/>
                </a:cubicBezTo>
                <a:cubicBezTo>
                  <a:pt x="246502" y="577346"/>
                  <a:pt x="238745" y="558305"/>
                  <a:pt x="243681" y="534116"/>
                </a:cubicBezTo>
                <a:cubicBezTo>
                  <a:pt x="255600" y="472760"/>
                  <a:pt x="254471" y="410559"/>
                  <a:pt x="254260" y="348357"/>
                </a:cubicBezTo>
                <a:cubicBezTo>
                  <a:pt x="257715" y="290387"/>
                  <a:pt x="255106" y="232135"/>
                  <a:pt x="257433" y="174306"/>
                </a:cubicBezTo>
                <a:cubicBezTo>
                  <a:pt x="267871" y="146097"/>
                  <a:pt x="305742" y="153431"/>
                  <a:pt x="329649" y="153149"/>
                </a:cubicBezTo>
                <a:cubicBezTo>
                  <a:pt x="363289" y="156111"/>
                  <a:pt x="396858" y="158156"/>
                  <a:pt x="430638" y="157804"/>
                </a:cubicBezTo>
                <a:cubicBezTo>
                  <a:pt x="481274" y="157099"/>
                  <a:pt x="636848" y="154771"/>
                  <a:pt x="666679" y="116054"/>
                </a:cubicBezTo>
                <a:cubicBezTo>
                  <a:pt x="701236" y="49128"/>
                  <a:pt x="384798" y="34670"/>
                  <a:pt x="343542" y="38338"/>
                </a:cubicBezTo>
                <a:cubicBezTo>
                  <a:pt x="276898" y="44755"/>
                  <a:pt x="210817" y="45108"/>
                  <a:pt x="145654" y="57943"/>
                </a:cubicBezTo>
                <a:cubicBezTo>
                  <a:pt x="124568" y="61399"/>
                  <a:pt x="97064" y="61540"/>
                  <a:pt x="85709" y="82556"/>
                </a:cubicBezTo>
                <a:cubicBezTo>
                  <a:pt x="98051" y="179102"/>
                  <a:pt x="76965" y="276142"/>
                  <a:pt x="75272" y="372829"/>
                </a:cubicBezTo>
                <a:cubicBezTo>
                  <a:pt x="69066" y="449911"/>
                  <a:pt x="73720" y="526428"/>
                  <a:pt x="61097" y="602876"/>
                </a:cubicBezTo>
                <a:cubicBezTo>
                  <a:pt x="52140" y="677560"/>
                  <a:pt x="53128" y="754077"/>
                  <a:pt x="44806" y="828761"/>
                </a:cubicBezTo>
                <a:cubicBezTo>
                  <a:pt x="45018" y="917409"/>
                  <a:pt x="19488" y="1074676"/>
                  <a:pt x="58981" y="1149924"/>
                </a:cubicBezTo>
                <a:cubicBezTo>
                  <a:pt x="74849" y="1178133"/>
                  <a:pt x="104116" y="1188077"/>
                  <a:pt x="134088" y="1193648"/>
                </a:cubicBezTo>
                <a:cubicBezTo>
                  <a:pt x="182115" y="1205919"/>
                  <a:pt x="231481" y="1212407"/>
                  <a:pt x="281129" y="121008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9" name="Google Shape;1119;p29"/>
          <p:cNvSpPr/>
          <p:nvPr/>
        </p:nvSpPr>
        <p:spPr>
          <a:xfrm rot="-867146">
            <a:off x="-49644" y="1546232"/>
            <a:ext cx="1766114" cy="988710"/>
          </a:xfrm>
          <a:custGeom>
            <a:avLst/>
            <a:gdLst/>
            <a:ahLst/>
            <a:cxnLst/>
            <a:rect l="l" t="t" r="r" b="b"/>
            <a:pathLst>
              <a:path w="3526238" h="1974066" extrusionOk="0">
                <a:moveTo>
                  <a:pt x="2620016" y="1973821"/>
                </a:moveTo>
                <a:cubicBezTo>
                  <a:pt x="2512186" y="1973327"/>
                  <a:pt x="2404497" y="1967756"/>
                  <a:pt x="2296808" y="1962608"/>
                </a:cubicBezTo>
                <a:cubicBezTo>
                  <a:pt x="2185029" y="1959364"/>
                  <a:pt x="2073179" y="1962114"/>
                  <a:pt x="1961470" y="1956895"/>
                </a:cubicBezTo>
                <a:cubicBezTo>
                  <a:pt x="1816686" y="1954709"/>
                  <a:pt x="1672043" y="1961550"/>
                  <a:pt x="1527188" y="1959716"/>
                </a:cubicBezTo>
                <a:cubicBezTo>
                  <a:pt x="1381417" y="1958376"/>
                  <a:pt x="1235787" y="1959293"/>
                  <a:pt x="1090015" y="1961479"/>
                </a:cubicBezTo>
                <a:cubicBezTo>
                  <a:pt x="1018293" y="1963877"/>
                  <a:pt x="946501" y="1959787"/>
                  <a:pt x="874778" y="1963384"/>
                </a:cubicBezTo>
                <a:cubicBezTo>
                  <a:pt x="759543" y="1967262"/>
                  <a:pt x="641065" y="1971917"/>
                  <a:pt x="526817" y="1958588"/>
                </a:cubicBezTo>
                <a:cubicBezTo>
                  <a:pt x="420539" y="1953440"/>
                  <a:pt x="312568" y="1937219"/>
                  <a:pt x="214822" y="1893565"/>
                </a:cubicBezTo>
                <a:cubicBezTo>
                  <a:pt x="104877" y="1854073"/>
                  <a:pt x="43663" y="1790672"/>
                  <a:pt x="17005" y="1675578"/>
                </a:cubicBezTo>
                <a:cubicBezTo>
                  <a:pt x="3041" y="1607665"/>
                  <a:pt x="7625" y="1537212"/>
                  <a:pt x="3394" y="1468240"/>
                </a:cubicBezTo>
                <a:cubicBezTo>
                  <a:pt x="-6056" y="1223666"/>
                  <a:pt x="5157" y="977822"/>
                  <a:pt x="25538" y="734305"/>
                </a:cubicBezTo>
                <a:cubicBezTo>
                  <a:pt x="27724" y="706590"/>
                  <a:pt x="28641" y="678522"/>
                  <a:pt x="33084" y="651018"/>
                </a:cubicBezTo>
                <a:cubicBezTo>
                  <a:pt x="40137" y="607434"/>
                  <a:pt x="54946" y="565332"/>
                  <a:pt x="57415" y="520973"/>
                </a:cubicBezTo>
                <a:cubicBezTo>
                  <a:pt x="68910" y="369207"/>
                  <a:pt x="95145" y="205241"/>
                  <a:pt x="249379" y="135282"/>
                </a:cubicBezTo>
                <a:cubicBezTo>
                  <a:pt x="353401" y="92051"/>
                  <a:pt x="469623" y="97199"/>
                  <a:pt x="578017" y="70118"/>
                </a:cubicBezTo>
                <a:cubicBezTo>
                  <a:pt x="641276" y="60033"/>
                  <a:pt x="706016" y="54109"/>
                  <a:pt x="769840" y="50019"/>
                </a:cubicBezTo>
                <a:cubicBezTo>
                  <a:pt x="840857" y="44518"/>
                  <a:pt x="911450" y="34151"/>
                  <a:pt x="982397" y="28086"/>
                </a:cubicBezTo>
                <a:cubicBezTo>
                  <a:pt x="1268227" y="8551"/>
                  <a:pt x="1555186" y="-5553"/>
                  <a:pt x="1841722" y="2134"/>
                </a:cubicBezTo>
                <a:cubicBezTo>
                  <a:pt x="1988622" y="6224"/>
                  <a:pt x="2136650" y="22374"/>
                  <a:pt x="2282492" y="34010"/>
                </a:cubicBezTo>
                <a:cubicBezTo>
                  <a:pt x="2397797" y="40075"/>
                  <a:pt x="2512961" y="48256"/>
                  <a:pt x="2628196" y="53475"/>
                </a:cubicBezTo>
                <a:cubicBezTo>
                  <a:pt x="2797311" y="61514"/>
                  <a:pt x="2965932" y="80697"/>
                  <a:pt x="3135470" y="76465"/>
                </a:cubicBezTo>
                <a:cubicBezTo>
                  <a:pt x="3201620" y="55661"/>
                  <a:pt x="3274964" y="66451"/>
                  <a:pt x="3343442" y="70964"/>
                </a:cubicBezTo>
                <a:cubicBezTo>
                  <a:pt x="3409593" y="72093"/>
                  <a:pt x="3459242" y="91698"/>
                  <a:pt x="3490624" y="153124"/>
                </a:cubicBezTo>
                <a:cubicBezTo>
                  <a:pt x="3528989" y="215607"/>
                  <a:pt x="3525463" y="291420"/>
                  <a:pt x="3526239" y="362155"/>
                </a:cubicBezTo>
                <a:cubicBezTo>
                  <a:pt x="3524475" y="475485"/>
                  <a:pt x="3524264" y="588816"/>
                  <a:pt x="3523417" y="702147"/>
                </a:cubicBezTo>
                <a:cubicBezTo>
                  <a:pt x="3519750" y="785153"/>
                  <a:pt x="3511781" y="865408"/>
                  <a:pt x="3508255" y="947991"/>
                </a:cubicBezTo>
                <a:cubicBezTo>
                  <a:pt x="3504870" y="1107091"/>
                  <a:pt x="3483219" y="1264992"/>
                  <a:pt x="3474192" y="1423670"/>
                </a:cubicBezTo>
                <a:cubicBezTo>
                  <a:pt x="3470525" y="1495039"/>
                  <a:pt x="3470525" y="1566691"/>
                  <a:pt x="3463685" y="1637778"/>
                </a:cubicBezTo>
                <a:cubicBezTo>
                  <a:pt x="3458184" y="1700685"/>
                  <a:pt x="3450215" y="1766130"/>
                  <a:pt x="3416434" y="1820856"/>
                </a:cubicBezTo>
                <a:cubicBezTo>
                  <a:pt x="3383641" y="1880871"/>
                  <a:pt x="3336743" y="1916415"/>
                  <a:pt x="3268476" y="1927064"/>
                </a:cubicBezTo>
                <a:cubicBezTo>
                  <a:pt x="3193722" y="1944342"/>
                  <a:pt x="3114313" y="1943355"/>
                  <a:pt x="3038571" y="1947586"/>
                </a:cubicBezTo>
                <a:cubicBezTo>
                  <a:pt x="2897242" y="1953228"/>
                  <a:pt x="2760639" y="1976712"/>
                  <a:pt x="2620016" y="1973821"/>
                </a:cubicBezTo>
                <a:close/>
                <a:moveTo>
                  <a:pt x="1906462" y="1918390"/>
                </a:moveTo>
                <a:cubicBezTo>
                  <a:pt x="2018312" y="1920717"/>
                  <a:pt x="2130091" y="1924102"/>
                  <a:pt x="2242011" y="1923538"/>
                </a:cubicBezTo>
                <a:cubicBezTo>
                  <a:pt x="2357176" y="1926147"/>
                  <a:pt x="2472129" y="1935033"/>
                  <a:pt x="2587434" y="1935809"/>
                </a:cubicBezTo>
                <a:cubicBezTo>
                  <a:pt x="2728480" y="1941662"/>
                  <a:pt x="2868892" y="1918390"/>
                  <a:pt x="3009374" y="1911761"/>
                </a:cubicBezTo>
                <a:cubicBezTo>
                  <a:pt x="3112550" y="1903157"/>
                  <a:pt x="3219674" y="1911478"/>
                  <a:pt x="3317349" y="1872832"/>
                </a:cubicBezTo>
                <a:cubicBezTo>
                  <a:pt x="3373626" y="1840532"/>
                  <a:pt x="3402823" y="1775439"/>
                  <a:pt x="3416222" y="1714296"/>
                </a:cubicBezTo>
                <a:cubicBezTo>
                  <a:pt x="3434276" y="1604914"/>
                  <a:pt x="3431879" y="1493558"/>
                  <a:pt x="3438296" y="1383189"/>
                </a:cubicBezTo>
                <a:cubicBezTo>
                  <a:pt x="3450285" y="1239181"/>
                  <a:pt x="3466294" y="1095384"/>
                  <a:pt x="3470384" y="950882"/>
                </a:cubicBezTo>
                <a:cubicBezTo>
                  <a:pt x="3474686" y="841430"/>
                  <a:pt x="3488297" y="733953"/>
                  <a:pt x="3486322" y="625559"/>
                </a:cubicBezTo>
                <a:cubicBezTo>
                  <a:pt x="3485617" y="544528"/>
                  <a:pt x="3487451" y="463496"/>
                  <a:pt x="3488509" y="382465"/>
                </a:cubicBezTo>
                <a:cubicBezTo>
                  <a:pt x="3488015" y="296215"/>
                  <a:pt x="3495913" y="198470"/>
                  <a:pt x="3429269" y="133730"/>
                </a:cubicBezTo>
                <a:cubicBezTo>
                  <a:pt x="3402541" y="107284"/>
                  <a:pt x="3363824" y="113490"/>
                  <a:pt x="3329549" y="111515"/>
                </a:cubicBezTo>
                <a:cubicBezTo>
                  <a:pt x="3295416" y="111092"/>
                  <a:pt x="3261354" y="108765"/>
                  <a:pt x="3227220" y="108483"/>
                </a:cubicBezTo>
                <a:cubicBezTo>
                  <a:pt x="3108107" y="109541"/>
                  <a:pt x="2988711" y="117157"/>
                  <a:pt x="2869950" y="104040"/>
                </a:cubicBezTo>
                <a:cubicBezTo>
                  <a:pt x="2685038" y="95083"/>
                  <a:pt x="2502101" y="83306"/>
                  <a:pt x="2317612" y="73644"/>
                </a:cubicBezTo>
                <a:cubicBezTo>
                  <a:pt x="2136509" y="61232"/>
                  <a:pt x="1956181" y="39793"/>
                  <a:pt x="1774936" y="37677"/>
                </a:cubicBezTo>
                <a:cubicBezTo>
                  <a:pt x="1596301" y="34292"/>
                  <a:pt x="1417807" y="43319"/>
                  <a:pt x="1239383" y="50019"/>
                </a:cubicBezTo>
                <a:cubicBezTo>
                  <a:pt x="1129297" y="55590"/>
                  <a:pt x="1019139" y="60456"/>
                  <a:pt x="909687" y="73080"/>
                </a:cubicBezTo>
                <a:cubicBezTo>
                  <a:pt x="851153" y="79921"/>
                  <a:pt x="789657" y="87114"/>
                  <a:pt x="731405" y="90147"/>
                </a:cubicBezTo>
                <a:cubicBezTo>
                  <a:pt x="658413" y="95577"/>
                  <a:pt x="585915" y="106014"/>
                  <a:pt x="515110" y="120472"/>
                </a:cubicBezTo>
                <a:cubicBezTo>
                  <a:pt x="439862" y="133236"/>
                  <a:pt x="362569" y="136904"/>
                  <a:pt x="289436" y="159824"/>
                </a:cubicBezTo>
                <a:cubicBezTo>
                  <a:pt x="122084" y="215537"/>
                  <a:pt x="102761" y="389518"/>
                  <a:pt x="91054" y="541989"/>
                </a:cubicBezTo>
                <a:cubicBezTo>
                  <a:pt x="83861" y="597208"/>
                  <a:pt x="64185" y="653204"/>
                  <a:pt x="63480" y="708988"/>
                </a:cubicBezTo>
                <a:cubicBezTo>
                  <a:pt x="55511" y="824716"/>
                  <a:pt x="42887" y="938893"/>
                  <a:pt x="42323" y="1054340"/>
                </a:cubicBezTo>
                <a:cubicBezTo>
                  <a:pt x="32802" y="1203990"/>
                  <a:pt x="34213" y="1353993"/>
                  <a:pt x="39784" y="1503784"/>
                </a:cubicBezTo>
                <a:cubicBezTo>
                  <a:pt x="42675" y="1555266"/>
                  <a:pt x="39643" y="1608934"/>
                  <a:pt x="48458" y="1659640"/>
                </a:cubicBezTo>
                <a:cubicBezTo>
                  <a:pt x="70532" y="1766976"/>
                  <a:pt x="127162" y="1823959"/>
                  <a:pt x="229139" y="1859573"/>
                </a:cubicBezTo>
                <a:cubicBezTo>
                  <a:pt x="328717" y="1904074"/>
                  <a:pt x="438734" y="1916909"/>
                  <a:pt x="546634" y="1922480"/>
                </a:cubicBezTo>
                <a:cubicBezTo>
                  <a:pt x="693393" y="1939405"/>
                  <a:pt x="840363" y="1921916"/>
                  <a:pt x="987404" y="1924455"/>
                </a:cubicBezTo>
                <a:cubicBezTo>
                  <a:pt x="1113358" y="1925865"/>
                  <a:pt x="1239313" y="1919730"/>
                  <a:pt x="1365197" y="1921140"/>
                </a:cubicBezTo>
                <a:cubicBezTo>
                  <a:pt x="1545665" y="1923961"/>
                  <a:pt x="1726134" y="1920717"/>
                  <a:pt x="1906462" y="19183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0" name="Google Shape;1120;p29"/>
          <p:cNvSpPr/>
          <p:nvPr/>
        </p:nvSpPr>
        <p:spPr>
          <a:xfrm rot="-867146">
            <a:off x="-32013" y="1564853"/>
            <a:ext cx="1729528" cy="951585"/>
          </a:xfrm>
          <a:custGeom>
            <a:avLst/>
            <a:gdLst/>
            <a:ahLst/>
            <a:cxnLst/>
            <a:rect l="l" t="t" r="r" b="b"/>
            <a:pathLst>
              <a:path w="3453191" h="1899942" extrusionOk="0">
                <a:moveTo>
                  <a:pt x="1124236" y="1557746"/>
                </a:moveTo>
                <a:cubicBezTo>
                  <a:pt x="1129454" y="1535179"/>
                  <a:pt x="1134320" y="1508309"/>
                  <a:pt x="1120427" y="1487928"/>
                </a:cubicBezTo>
                <a:cubicBezTo>
                  <a:pt x="1093911" y="1450762"/>
                  <a:pt x="1042429" y="1460424"/>
                  <a:pt x="1002654" y="1455064"/>
                </a:cubicBezTo>
                <a:cubicBezTo>
                  <a:pt x="950466" y="1452314"/>
                  <a:pt x="898068" y="1447659"/>
                  <a:pt x="845740" y="1446672"/>
                </a:cubicBezTo>
                <a:cubicBezTo>
                  <a:pt x="793835" y="1445755"/>
                  <a:pt x="742282" y="1453795"/>
                  <a:pt x="690307" y="1451891"/>
                </a:cubicBezTo>
                <a:cubicBezTo>
                  <a:pt x="614635" y="1452173"/>
                  <a:pt x="539105" y="1445332"/>
                  <a:pt x="463433" y="1447730"/>
                </a:cubicBezTo>
                <a:cubicBezTo>
                  <a:pt x="481487" y="1349068"/>
                  <a:pt x="491079" y="1248996"/>
                  <a:pt x="504831" y="1149558"/>
                </a:cubicBezTo>
                <a:cubicBezTo>
                  <a:pt x="525494" y="1025719"/>
                  <a:pt x="535861" y="900682"/>
                  <a:pt x="548837" y="775926"/>
                </a:cubicBezTo>
                <a:cubicBezTo>
                  <a:pt x="557511" y="706038"/>
                  <a:pt x="563717" y="635938"/>
                  <a:pt x="571263" y="565908"/>
                </a:cubicBezTo>
                <a:cubicBezTo>
                  <a:pt x="576341" y="503072"/>
                  <a:pt x="585791" y="438966"/>
                  <a:pt x="576694" y="376201"/>
                </a:cubicBezTo>
                <a:cubicBezTo>
                  <a:pt x="569077" y="311884"/>
                  <a:pt x="496368" y="271615"/>
                  <a:pt x="435929" y="284662"/>
                </a:cubicBezTo>
                <a:cubicBezTo>
                  <a:pt x="394039" y="295945"/>
                  <a:pt x="356168" y="356454"/>
                  <a:pt x="358565" y="398909"/>
                </a:cubicBezTo>
                <a:cubicBezTo>
                  <a:pt x="358777" y="400037"/>
                  <a:pt x="359059" y="401025"/>
                  <a:pt x="359412" y="401942"/>
                </a:cubicBezTo>
                <a:cubicBezTo>
                  <a:pt x="358777" y="417457"/>
                  <a:pt x="357508" y="433183"/>
                  <a:pt x="357578" y="448698"/>
                </a:cubicBezTo>
                <a:cubicBezTo>
                  <a:pt x="355251" y="463508"/>
                  <a:pt x="352853" y="478389"/>
                  <a:pt x="351231" y="493340"/>
                </a:cubicBezTo>
                <a:cubicBezTo>
                  <a:pt x="343897" y="567671"/>
                  <a:pt x="336210" y="642144"/>
                  <a:pt x="327747" y="716404"/>
                </a:cubicBezTo>
                <a:cubicBezTo>
                  <a:pt x="314700" y="836505"/>
                  <a:pt x="309199" y="956465"/>
                  <a:pt x="298480" y="1077483"/>
                </a:cubicBezTo>
                <a:cubicBezTo>
                  <a:pt x="286843" y="1222408"/>
                  <a:pt x="273303" y="1367192"/>
                  <a:pt x="267802" y="1512541"/>
                </a:cubicBezTo>
                <a:cubicBezTo>
                  <a:pt x="267167" y="1546603"/>
                  <a:pt x="260961" y="1587859"/>
                  <a:pt x="269636" y="1623051"/>
                </a:cubicBezTo>
                <a:cubicBezTo>
                  <a:pt x="279227" y="1646323"/>
                  <a:pt x="308706" y="1650625"/>
                  <a:pt x="330920" y="1653023"/>
                </a:cubicBezTo>
                <a:cubicBezTo>
                  <a:pt x="388749" y="1657959"/>
                  <a:pt x="446790" y="1650272"/>
                  <a:pt x="504760" y="1651189"/>
                </a:cubicBezTo>
                <a:cubicBezTo>
                  <a:pt x="602505" y="1654292"/>
                  <a:pt x="697923" y="1643432"/>
                  <a:pt x="795598" y="1638142"/>
                </a:cubicBezTo>
                <a:cubicBezTo>
                  <a:pt x="889464" y="1638213"/>
                  <a:pt x="985728" y="1639623"/>
                  <a:pt x="1075152" y="1606760"/>
                </a:cubicBezTo>
                <a:cubicBezTo>
                  <a:pt x="1097507" y="1598367"/>
                  <a:pt x="1118735" y="1581724"/>
                  <a:pt x="1124236" y="1557746"/>
                </a:cubicBezTo>
                <a:close/>
                <a:moveTo>
                  <a:pt x="1495752" y="673174"/>
                </a:moveTo>
                <a:cubicBezTo>
                  <a:pt x="1502663" y="622327"/>
                  <a:pt x="1506330" y="570774"/>
                  <a:pt x="1501111" y="519574"/>
                </a:cubicBezTo>
                <a:cubicBezTo>
                  <a:pt x="1496810" y="482620"/>
                  <a:pt x="1488206" y="446230"/>
                  <a:pt x="1480448" y="409981"/>
                </a:cubicBezTo>
                <a:cubicBezTo>
                  <a:pt x="1471351" y="376130"/>
                  <a:pt x="1458939" y="340516"/>
                  <a:pt x="1431294" y="317243"/>
                </a:cubicBezTo>
                <a:cubicBezTo>
                  <a:pt x="1413169" y="301799"/>
                  <a:pt x="1381716" y="291361"/>
                  <a:pt x="1360136" y="304972"/>
                </a:cubicBezTo>
                <a:cubicBezTo>
                  <a:pt x="1294902" y="311672"/>
                  <a:pt x="1278823" y="398345"/>
                  <a:pt x="1268808" y="451590"/>
                </a:cubicBezTo>
                <a:cubicBezTo>
                  <a:pt x="1254351" y="532339"/>
                  <a:pt x="1241727" y="613159"/>
                  <a:pt x="1239823" y="695318"/>
                </a:cubicBezTo>
                <a:cubicBezTo>
                  <a:pt x="1230867" y="821978"/>
                  <a:pt x="1224520" y="951670"/>
                  <a:pt x="1221558" y="1078964"/>
                </a:cubicBezTo>
                <a:cubicBezTo>
                  <a:pt x="1220147" y="1182704"/>
                  <a:pt x="1218596" y="1286302"/>
                  <a:pt x="1216903" y="1389971"/>
                </a:cubicBezTo>
                <a:cubicBezTo>
                  <a:pt x="1216057" y="1478055"/>
                  <a:pt x="1209216" y="1585955"/>
                  <a:pt x="1326073" y="1589481"/>
                </a:cubicBezTo>
                <a:cubicBezTo>
                  <a:pt x="1360136" y="1592232"/>
                  <a:pt x="1397372" y="1575236"/>
                  <a:pt x="1415003" y="1545475"/>
                </a:cubicBezTo>
                <a:cubicBezTo>
                  <a:pt x="1438064" y="1499282"/>
                  <a:pt x="1440321" y="1445332"/>
                  <a:pt x="1446950" y="1394767"/>
                </a:cubicBezTo>
                <a:cubicBezTo>
                  <a:pt x="1453438" y="1307530"/>
                  <a:pt x="1458022" y="1220010"/>
                  <a:pt x="1457810" y="1132421"/>
                </a:cubicBezTo>
                <a:cubicBezTo>
                  <a:pt x="1457881" y="1043703"/>
                  <a:pt x="1466344" y="955267"/>
                  <a:pt x="1475794" y="867042"/>
                </a:cubicBezTo>
                <a:cubicBezTo>
                  <a:pt x="1482211" y="802372"/>
                  <a:pt x="1490463" y="737985"/>
                  <a:pt x="1495752" y="673174"/>
                </a:cubicBezTo>
                <a:close/>
                <a:moveTo>
                  <a:pt x="2379689" y="392985"/>
                </a:moveTo>
                <a:cubicBezTo>
                  <a:pt x="2399083" y="316044"/>
                  <a:pt x="2327855" y="298978"/>
                  <a:pt x="2276161" y="341856"/>
                </a:cubicBezTo>
                <a:cubicBezTo>
                  <a:pt x="2242522" y="365693"/>
                  <a:pt x="2215229" y="396511"/>
                  <a:pt x="2187443" y="426554"/>
                </a:cubicBezTo>
                <a:cubicBezTo>
                  <a:pt x="2146822" y="464425"/>
                  <a:pt x="2109797" y="505752"/>
                  <a:pt x="2070022" y="544469"/>
                </a:cubicBezTo>
                <a:cubicBezTo>
                  <a:pt x="2016142" y="599689"/>
                  <a:pt x="1951261" y="642778"/>
                  <a:pt x="1898933" y="699549"/>
                </a:cubicBezTo>
                <a:cubicBezTo>
                  <a:pt x="1910217" y="653639"/>
                  <a:pt x="1923052" y="607940"/>
                  <a:pt x="1929469" y="561042"/>
                </a:cubicBezTo>
                <a:cubicBezTo>
                  <a:pt x="1935182" y="527684"/>
                  <a:pt x="1933348" y="493763"/>
                  <a:pt x="1939272" y="460405"/>
                </a:cubicBezTo>
                <a:cubicBezTo>
                  <a:pt x="1942516" y="428176"/>
                  <a:pt x="1941529" y="395595"/>
                  <a:pt x="1941740" y="363224"/>
                </a:cubicBezTo>
                <a:cubicBezTo>
                  <a:pt x="1942728" y="341856"/>
                  <a:pt x="1939343" y="320346"/>
                  <a:pt x="1928835" y="301517"/>
                </a:cubicBezTo>
                <a:cubicBezTo>
                  <a:pt x="1890541" y="238821"/>
                  <a:pt x="1771497" y="233109"/>
                  <a:pt x="1749142" y="312659"/>
                </a:cubicBezTo>
                <a:cubicBezTo>
                  <a:pt x="1726151" y="379022"/>
                  <a:pt x="1721849" y="449474"/>
                  <a:pt x="1713316" y="518728"/>
                </a:cubicBezTo>
                <a:cubicBezTo>
                  <a:pt x="1694274" y="652017"/>
                  <a:pt x="1687998" y="785870"/>
                  <a:pt x="1679535" y="920569"/>
                </a:cubicBezTo>
                <a:cubicBezTo>
                  <a:pt x="1673752" y="1060346"/>
                  <a:pt x="1655064" y="1201251"/>
                  <a:pt x="1653583" y="1341804"/>
                </a:cubicBezTo>
                <a:cubicBezTo>
                  <a:pt x="1653018" y="1428971"/>
                  <a:pt x="1639901" y="1575447"/>
                  <a:pt x="1755841" y="1589481"/>
                </a:cubicBezTo>
                <a:cubicBezTo>
                  <a:pt x="1857042" y="1593078"/>
                  <a:pt x="1839905" y="1404217"/>
                  <a:pt x="1847874" y="1334893"/>
                </a:cubicBezTo>
                <a:cubicBezTo>
                  <a:pt x="1850201" y="1271634"/>
                  <a:pt x="1852106" y="1208374"/>
                  <a:pt x="1851894" y="1145185"/>
                </a:cubicBezTo>
                <a:cubicBezTo>
                  <a:pt x="1854292" y="1082349"/>
                  <a:pt x="1860780" y="1017750"/>
                  <a:pt x="1863037" y="954279"/>
                </a:cubicBezTo>
                <a:cubicBezTo>
                  <a:pt x="1902741" y="940104"/>
                  <a:pt x="1942093" y="924800"/>
                  <a:pt x="1981304" y="909426"/>
                </a:cubicBezTo>
                <a:cubicBezTo>
                  <a:pt x="1995902" y="940739"/>
                  <a:pt x="2002461" y="974731"/>
                  <a:pt x="2009725" y="1008229"/>
                </a:cubicBezTo>
                <a:cubicBezTo>
                  <a:pt x="2033632" y="1098005"/>
                  <a:pt x="2058527" y="1187076"/>
                  <a:pt x="2084902" y="1276217"/>
                </a:cubicBezTo>
                <a:cubicBezTo>
                  <a:pt x="2093577" y="1316063"/>
                  <a:pt x="2108880" y="1354005"/>
                  <a:pt x="2116215" y="1394203"/>
                </a:cubicBezTo>
                <a:cubicBezTo>
                  <a:pt x="2133281" y="1449422"/>
                  <a:pt x="2154015" y="1504078"/>
                  <a:pt x="2185539" y="1552809"/>
                </a:cubicBezTo>
                <a:cubicBezTo>
                  <a:pt x="2204792" y="1592232"/>
                  <a:pt x="2262973" y="1597733"/>
                  <a:pt x="2292241" y="1566632"/>
                </a:cubicBezTo>
                <a:cubicBezTo>
                  <a:pt x="2330323" y="1524671"/>
                  <a:pt x="2326021" y="1460212"/>
                  <a:pt x="2321085" y="1407391"/>
                </a:cubicBezTo>
                <a:cubicBezTo>
                  <a:pt x="2312833" y="1350126"/>
                  <a:pt x="2300210" y="1293214"/>
                  <a:pt x="2282297" y="1238064"/>
                </a:cubicBezTo>
                <a:cubicBezTo>
                  <a:pt x="2268897" y="1187499"/>
                  <a:pt x="2258460" y="1136229"/>
                  <a:pt x="2243862" y="1086016"/>
                </a:cubicBezTo>
                <a:cubicBezTo>
                  <a:pt x="2217839" y="984957"/>
                  <a:pt x="2172704" y="890385"/>
                  <a:pt x="2135891" y="792993"/>
                </a:cubicBezTo>
                <a:cubicBezTo>
                  <a:pt x="2151899" y="761539"/>
                  <a:pt x="2173832" y="733612"/>
                  <a:pt x="2194778" y="705332"/>
                </a:cubicBezTo>
                <a:cubicBezTo>
                  <a:pt x="2220166" y="671058"/>
                  <a:pt x="2239489" y="632976"/>
                  <a:pt x="2262762" y="597432"/>
                </a:cubicBezTo>
                <a:cubicBezTo>
                  <a:pt x="2307967" y="533467"/>
                  <a:pt x="2353032" y="467176"/>
                  <a:pt x="2379689" y="392985"/>
                </a:cubicBezTo>
                <a:close/>
                <a:moveTo>
                  <a:pt x="3132524" y="463226"/>
                </a:moveTo>
                <a:cubicBezTo>
                  <a:pt x="3156714" y="448205"/>
                  <a:pt x="3169126" y="415200"/>
                  <a:pt x="3157208" y="388754"/>
                </a:cubicBezTo>
                <a:cubicBezTo>
                  <a:pt x="3127094" y="321475"/>
                  <a:pt x="2939714" y="313647"/>
                  <a:pt x="2871236" y="307723"/>
                </a:cubicBezTo>
                <a:cubicBezTo>
                  <a:pt x="2816580" y="302857"/>
                  <a:pt x="2763124" y="310050"/>
                  <a:pt x="2708539" y="313647"/>
                </a:cubicBezTo>
                <a:cubicBezTo>
                  <a:pt x="2672008" y="314987"/>
                  <a:pt x="2635829" y="319006"/>
                  <a:pt x="2600004" y="325918"/>
                </a:cubicBezTo>
                <a:cubicBezTo>
                  <a:pt x="2572006" y="329021"/>
                  <a:pt x="2539213" y="332829"/>
                  <a:pt x="2523063" y="359205"/>
                </a:cubicBezTo>
                <a:cubicBezTo>
                  <a:pt x="2508535" y="380573"/>
                  <a:pt x="2515094" y="407583"/>
                  <a:pt x="2512273" y="431773"/>
                </a:cubicBezTo>
                <a:cubicBezTo>
                  <a:pt x="2509029" y="468233"/>
                  <a:pt x="2510016" y="504835"/>
                  <a:pt x="2509522" y="541295"/>
                </a:cubicBezTo>
                <a:cubicBezTo>
                  <a:pt x="2497675" y="637277"/>
                  <a:pt x="2492456" y="733894"/>
                  <a:pt x="2488789" y="830511"/>
                </a:cubicBezTo>
                <a:cubicBezTo>
                  <a:pt x="2485615" y="873389"/>
                  <a:pt x="2477152" y="915703"/>
                  <a:pt x="2474261" y="958581"/>
                </a:cubicBezTo>
                <a:cubicBezTo>
                  <a:pt x="2471158" y="1046100"/>
                  <a:pt x="2461285" y="1132491"/>
                  <a:pt x="2458111" y="1220081"/>
                </a:cubicBezTo>
                <a:cubicBezTo>
                  <a:pt x="2454867" y="1285174"/>
                  <a:pt x="2450636" y="1351254"/>
                  <a:pt x="2460861" y="1415924"/>
                </a:cubicBezTo>
                <a:cubicBezTo>
                  <a:pt x="2466574" y="1463457"/>
                  <a:pt x="2496264" y="1511201"/>
                  <a:pt x="2543303" y="1526363"/>
                </a:cubicBezTo>
                <a:cubicBezTo>
                  <a:pt x="2600286" y="1543148"/>
                  <a:pt x="2659314" y="1554996"/>
                  <a:pt x="2718976" y="1553938"/>
                </a:cubicBezTo>
                <a:cubicBezTo>
                  <a:pt x="2781742" y="1552880"/>
                  <a:pt x="2844014" y="1546674"/>
                  <a:pt x="2906921" y="1545122"/>
                </a:cubicBezTo>
                <a:cubicBezTo>
                  <a:pt x="2977232" y="1537929"/>
                  <a:pt x="3061225" y="1544699"/>
                  <a:pt x="3108405" y="1481369"/>
                </a:cubicBezTo>
                <a:cubicBezTo>
                  <a:pt x="3133794" y="1451891"/>
                  <a:pt x="3146065" y="1405063"/>
                  <a:pt x="3101494" y="1387080"/>
                </a:cubicBezTo>
                <a:cubicBezTo>
                  <a:pt x="3048672" y="1361268"/>
                  <a:pt x="2988798" y="1370225"/>
                  <a:pt x="2932168" y="1370013"/>
                </a:cubicBezTo>
                <a:cubicBezTo>
                  <a:pt x="2847752" y="1368603"/>
                  <a:pt x="2763406" y="1366346"/>
                  <a:pt x="2678990" y="1366628"/>
                </a:cubicBezTo>
                <a:cubicBezTo>
                  <a:pt x="2695281" y="1245822"/>
                  <a:pt x="2695492" y="1123676"/>
                  <a:pt x="2695492" y="1001741"/>
                </a:cubicBezTo>
                <a:cubicBezTo>
                  <a:pt x="2768977" y="992432"/>
                  <a:pt x="2843732" y="997298"/>
                  <a:pt x="2917499" y="991092"/>
                </a:cubicBezTo>
                <a:cubicBezTo>
                  <a:pt x="2948741" y="990175"/>
                  <a:pt x="2980406" y="990034"/>
                  <a:pt x="3010308" y="979879"/>
                </a:cubicBezTo>
                <a:cubicBezTo>
                  <a:pt x="3039927" y="969865"/>
                  <a:pt x="3069547" y="955972"/>
                  <a:pt x="3091691" y="933404"/>
                </a:cubicBezTo>
                <a:cubicBezTo>
                  <a:pt x="3122369" y="904419"/>
                  <a:pt x="3126107" y="862811"/>
                  <a:pt x="3081607" y="846379"/>
                </a:cubicBezTo>
                <a:cubicBezTo>
                  <a:pt x="2970180" y="808437"/>
                  <a:pt x="2850220" y="832415"/>
                  <a:pt x="2735690" y="840173"/>
                </a:cubicBezTo>
                <a:cubicBezTo>
                  <a:pt x="2743377" y="797365"/>
                  <a:pt x="2747327" y="754064"/>
                  <a:pt x="2745987" y="710551"/>
                </a:cubicBezTo>
                <a:cubicBezTo>
                  <a:pt x="2745564" y="639252"/>
                  <a:pt x="2749583" y="568024"/>
                  <a:pt x="2748314" y="496725"/>
                </a:cubicBezTo>
                <a:cubicBezTo>
                  <a:pt x="2826172" y="497571"/>
                  <a:pt x="2904241" y="506598"/>
                  <a:pt x="2982098" y="497289"/>
                </a:cubicBezTo>
                <a:cubicBezTo>
                  <a:pt x="3032945" y="492070"/>
                  <a:pt x="3087178" y="488262"/>
                  <a:pt x="3132524" y="463226"/>
                </a:cubicBezTo>
                <a:close/>
                <a:moveTo>
                  <a:pt x="3393883" y="96929"/>
                </a:moveTo>
                <a:cubicBezTo>
                  <a:pt x="3460528" y="161669"/>
                  <a:pt x="3452629" y="259414"/>
                  <a:pt x="3453123" y="345664"/>
                </a:cubicBezTo>
                <a:cubicBezTo>
                  <a:pt x="3452065" y="426695"/>
                  <a:pt x="3450231" y="507726"/>
                  <a:pt x="3450937" y="588758"/>
                </a:cubicBezTo>
                <a:cubicBezTo>
                  <a:pt x="3452911" y="697152"/>
                  <a:pt x="3439300" y="804629"/>
                  <a:pt x="3434998" y="914081"/>
                </a:cubicBezTo>
                <a:cubicBezTo>
                  <a:pt x="3430978" y="1058583"/>
                  <a:pt x="3414970" y="1202450"/>
                  <a:pt x="3402910" y="1346388"/>
                </a:cubicBezTo>
                <a:cubicBezTo>
                  <a:pt x="3396493" y="1456757"/>
                  <a:pt x="3398890" y="1568113"/>
                  <a:pt x="3380836" y="1677494"/>
                </a:cubicBezTo>
                <a:cubicBezTo>
                  <a:pt x="3367437" y="1738567"/>
                  <a:pt x="3338240" y="1803731"/>
                  <a:pt x="3281963" y="1836030"/>
                </a:cubicBezTo>
                <a:cubicBezTo>
                  <a:pt x="3184218" y="1874748"/>
                  <a:pt x="3077164" y="1866355"/>
                  <a:pt x="2973988" y="1874959"/>
                </a:cubicBezTo>
                <a:cubicBezTo>
                  <a:pt x="2833506" y="1881589"/>
                  <a:pt x="2693165" y="1904861"/>
                  <a:pt x="2552048" y="1899008"/>
                </a:cubicBezTo>
                <a:cubicBezTo>
                  <a:pt x="2436813" y="1898302"/>
                  <a:pt x="2321860" y="1889416"/>
                  <a:pt x="2206626" y="1886737"/>
                </a:cubicBezTo>
                <a:cubicBezTo>
                  <a:pt x="2094776" y="1887301"/>
                  <a:pt x="1982997" y="1883916"/>
                  <a:pt x="1871076" y="1881589"/>
                </a:cubicBezTo>
                <a:cubicBezTo>
                  <a:pt x="1690678" y="1883916"/>
                  <a:pt x="1510280" y="1887160"/>
                  <a:pt x="1329881" y="1884268"/>
                </a:cubicBezTo>
                <a:cubicBezTo>
                  <a:pt x="1203997" y="1882858"/>
                  <a:pt x="1078043" y="1889064"/>
                  <a:pt x="952089" y="1887583"/>
                </a:cubicBezTo>
                <a:cubicBezTo>
                  <a:pt x="805048" y="1885115"/>
                  <a:pt x="658077" y="1902604"/>
                  <a:pt x="511319" y="1885608"/>
                </a:cubicBezTo>
                <a:cubicBezTo>
                  <a:pt x="403418" y="1880037"/>
                  <a:pt x="293402" y="1867131"/>
                  <a:pt x="193823" y="1822702"/>
                </a:cubicBezTo>
                <a:cubicBezTo>
                  <a:pt x="91776" y="1787158"/>
                  <a:pt x="35146" y="1730175"/>
                  <a:pt x="13072" y="1622839"/>
                </a:cubicBezTo>
                <a:cubicBezTo>
                  <a:pt x="4257" y="1572133"/>
                  <a:pt x="7289" y="1518535"/>
                  <a:pt x="4398" y="1466983"/>
                </a:cubicBezTo>
                <a:cubicBezTo>
                  <a:pt x="-1173" y="1317191"/>
                  <a:pt x="-2584" y="1167189"/>
                  <a:pt x="6937" y="1017468"/>
                </a:cubicBezTo>
                <a:cubicBezTo>
                  <a:pt x="7501" y="902021"/>
                  <a:pt x="20125" y="787844"/>
                  <a:pt x="28094" y="672116"/>
                </a:cubicBezTo>
                <a:cubicBezTo>
                  <a:pt x="28799" y="616332"/>
                  <a:pt x="48475" y="560337"/>
                  <a:pt x="55668" y="504976"/>
                </a:cubicBezTo>
                <a:cubicBezTo>
                  <a:pt x="67375" y="352575"/>
                  <a:pt x="86699" y="178595"/>
                  <a:pt x="254050" y="122881"/>
                </a:cubicBezTo>
                <a:cubicBezTo>
                  <a:pt x="327183" y="99961"/>
                  <a:pt x="404476" y="96294"/>
                  <a:pt x="479724" y="83529"/>
                </a:cubicBezTo>
                <a:cubicBezTo>
                  <a:pt x="550530" y="69072"/>
                  <a:pt x="623027" y="58635"/>
                  <a:pt x="696019" y="53204"/>
                </a:cubicBezTo>
                <a:cubicBezTo>
                  <a:pt x="754271" y="50172"/>
                  <a:pt x="815697" y="42979"/>
                  <a:pt x="874302" y="36138"/>
                </a:cubicBezTo>
                <a:cubicBezTo>
                  <a:pt x="983753" y="23514"/>
                  <a:pt x="1093911" y="18648"/>
                  <a:pt x="1203997" y="13077"/>
                </a:cubicBezTo>
                <a:cubicBezTo>
                  <a:pt x="1382421" y="6377"/>
                  <a:pt x="1560915" y="-2650"/>
                  <a:pt x="1739550" y="735"/>
                </a:cubicBezTo>
                <a:cubicBezTo>
                  <a:pt x="1920795" y="2921"/>
                  <a:pt x="2101123" y="24290"/>
                  <a:pt x="2282226" y="36702"/>
                </a:cubicBezTo>
                <a:cubicBezTo>
                  <a:pt x="2466715" y="46434"/>
                  <a:pt x="2649652" y="58141"/>
                  <a:pt x="2834564" y="67098"/>
                </a:cubicBezTo>
                <a:cubicBezTo>
                  <a:pt x="2953325" y="80215"/>
                  <a:pt x="3072721" y="72598"/>
                  <a:pt x="3191834" y="71541"/>
                </a:cubicBezTo>
                <a:cubicBezTo>
                  <a:pt x="3225968" y="71823"/>
                  <a:pt x="3260030" y="74079"/>
                  <a:pt x="3294163" y="74573"/>
                </a:cubicBezTo>
                <a:cubicBezTo>
                  <a:pt x="3328438" y="76618"/>
                  <a:pt x="3367155" y="70483"/>
                  <a:pt x="3393883" y="96929"/>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1" name="Google Shape;1121;p29"/>
          <p:cNvSpPr/>
          <p:nvPr/>
        </p:nvSpPr>
        <p:spPr>
          <a:xfrm rot="-867146">
            <a:off x="138318" y="1853723"/>
            <a:ext cx="394490" cy="649795"/>
          </a:xfrm>
          <a:custGeom>
            <a:avLst/>
            <a:gdLst/>
            <a:ahLst/>
            <a:cxnLst/>
            <a:rect l="l" t="t" r="r" b="b"/>
            <a:pathLst>
              <a:path w="787642" h="1297386" extrusionOk="0">
                <a:moveTo>
                  <a:pt x="749279" y="1176329"/>
                </a:moveTo>
                <a:cubicBezTo>
                  <a:pt x="782778" y="1178162"/>
                  <a:pt x="792933" y="1187754"/>
                  <a:pt x="785176" y="1221675"/>
                </a:cubicBezTo>
                <a:cubicBezTo>
                  <a:pt x="781085" y="1258277"/>
                  <a:pt x="712748" y="1263213"/>
                  <a:pt x="683199" y="1270407"/>
                </a:cubicBezTo>
                <a:cubicBezTo>
                  <a:pt x="619376" y="1283524"/>
                  <a:pt x="553578" y="1279081"/>
                  <a:pt x="488555" y="1280562"/>
                </a:cubicBezTo>
                <a:cubicBezTo>
                  <a:pt x="432842" y="1283665"/>
                  <a:pt x="377199" y="1287473"/>
                  <a:pt x="321627" y="1292621"/>
                </a:cubicBezTo>
                <a:cubicBezTo>
                  <a:pt x="254207" y="1295090"/>
                  <a:pt x="186575" y="1291564"/>
                  <a:pt x="119155" y="1295725"/>
                </a:cubicBezTo>
                <a:cubicBezTo>
                  <a:pt x="79873" y="1295936"/>
                  <a:pt x="37771" y="1302354"/>
                  <a:pt x="253" y="1288461"/>
                </a:cubicBezTo>
                <a:cubicBezTo>
                  <a:pt x="-2709" y="1102209"/>
                  <a:pt x="21128" y="915957"/>
                  <a:pt x="32200" y="729776"/>
                </a:cubicBezTo>
                <a:cubicBezTo>
                  <a:pt x="38265" y="650296"/>
                  <a:pt x="44541" y="566585"/>
                  <a:pt x="48138" y="486259"/>
                </a:cubicBezTo>
                <a:cubicBezTo>
                  <a:pt x="57094" y="370742"/>
                  <a:pt x="69647" y="255860"/>
                  <a:pt x="75007" y="140132"/>
                </a:cubicBezTo>
                <a:cubicBezTo>
                  <a:pt x="79732" y="119257"/>
                  <a:pt x="84810" y="98452"/>
                  <a:pt x="89394" y="77578"/>
                </a:cubicBezTo>
                <a:cubicBezTo>
                  <a:pt x="90663" y="69961"/>
                  <a:pt x="92779" y="62486"/>
                  <a:pt x="94965" y="55081"/>
                </a:cubicBezTo>
                <a:cubicBezTo>
                  <a:pt x="106672" y="35123"/>
                  <a:pt x="116757" y="10157"/>
                  <a:pt x="140030" y="1624"/>
                </a:cubicBezTo>
                <a:cubicBezTo>
                  <a:pt x="165347" y="-4088"/>
                  <a:pt x="193486" y="5926"/>
                  <a:pt x="213656" y="21371"/>
                </a:cubicBezTo>
                <a:cubicBezTo>
                  <a:pt x="242218" y="46618"/>
                  <a:pt x="238480" y="88297"/>
                  <a:pt x="238268" y="122995"/>
                </a:cubicBezTo>
                <a:cubicBezTo>
                  <a:pt x="232697" y="250994"/>
                  <a:pt x="214361" y="378500"/>
                  <a:pt x="201455" y="506006"/>
                </a:cubicBezTo>
                <a:cubicBezTo>
                  <a:pt x="190736" y="645783"/>
                  <a:pt x="169367" y="784290"/>
                  <a:pt x="150397" y="923080"/>
                </a:cubicBezTo>
                <a:cubicBezTo>
                  <a:pt x="142427" y="978511"/>
                  <a:pt x="138408" y="1034436"/>
                  <a:pt x="128041" y="1089515"/>
                </a:cubicBezTo>
                <a:cubicBezTo>
                  <a:pt x="118308" y="1127597"/>
                  <a:pt x="112526" y="1170616"/>
                  <a:pt x="166264" y="1165327"/>
                </a:cubicBezTo>
                <a:cubicBezTo>
                  <a:pt x="193063" y="1164834"/>
                  <a:pt x="219862" y="1165186"/>
                  <a:pt x="246590" y="1165821"/>
                </a:cubicBezTo>
                <a:cubicBezTo>
                  <a:pt x="317043" y="1168219"/>
                  <a:pt x="387495" y="1172027"/>
                  <a:pt x="457948" y="1168360"/>
                </a:cubicBezTo>
                <a:cubicBezTo>
                  <a:pt x="517399" y="1161589"/>
                  <a:pt x="577132" y="1165327"/>
                  <a:pt x="636654" y="1168783"/>
                </a:cubicBezTo>
                <a:cubicBezTo>
                  <a:pt x="675089" y="1172027"/>
                  <a:pt x="709857" y="1173155"/>
                  <a:pt x="749279" y="117632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2" name="Google Shape;1122;p29"/>
          <p:cNvSpPr/>
          <p:nvPr/>
        </p:nvSpPr>
        <p:spPr>
          <a:xfrm rot="-867146">
            <a:off x="599920" y="1780049"/>
            <a:ext cx="105922" cy="610083"/>
          </a:xfrm>
          <a:custGeom>
            <a:avLst/>
            <a:gdLst/>
            <a:ahLst/>
            <a:cxnLst/>
            <a:rect l="l" t="t" r="r" b="b"/>
            <a:pathLst>
              <a:path w="211484" h="1218096" extrusionOk="0">
                <a:moveTo>
                  <a:pt x="198021" y="123980"/>
                </a:moveTo>
                <a:cubicBezTo>
                  <a:pt x="219249" y="202049"/>
                  <a:pt x="211350" y="284067"/>
                  <a:pt x="201618" y="363335"/>
                </a:cubicBezTo>
                <a:cubicBezTo>
                  <a:pt x="194002" y="454451"/>
                  <a:pt x="180673" y="545144"/>
                  <a:pt x="173761" y="636331"/>
                </a:cubicBezTo>
                <a:cubicBezTo>
                  <a:pt x="162407" y="764965"/>
                  <a:pt x="168331" y="894163"/>
                  <a:pt x="157964" y="1023009"/>
                </a:cubicBezTo>
                <a:cubicBezTo>
                  <a:pt x="155496" y="1067157"/>
                  <a:pt x="149995" y="1111516"/>
                  <a:pt x="141039" y="1154888"/>
                </a:cubicBezTo>
                <a:cubicBezTo>
                  <a:pt x="135961" y="1187046"/>
                  <a:pt x="120728" y="1213492"/>
                  <a:pt x="85184" y="1217935"/>
                </a:cubicBezTo>
                <a:cubicBezTo>
                  <a:pt x="48583" y="1219769"/>
                  <a:pt x="10148" y="1206229"/>
                  <a:pt x="6128" y="1165113"/>
                </a:cubicBezTo>
                <a:cubicBezTo>
                  <a:pt x="-3745" y="1113138"/>
                  <a:pt x="1191" y="1059963"/>
                  <a:pt x="1544" y="1007424"/>
                </a:cubicBezTo>
                <a:cubicBezTo>
                  <a:pt x="2602" y="902485"/>
                  <a:pt x="4224" y="797547"/>
                  <a:pt x="6339" y="692608"/>
                </a:cubicBezTo>
                <a:cubicBezTo>
                  <a:pt x="11770" y="545991"/>
                  <a:pt x="19034" y="401277"/>
                  <a:pt x="30035" y="254589"/>
                </a:cubicBezTo>
                <a:cubicBezTo>
                  <a:pt x="33209" y="227790"/>
                  <a:pt x="38357" y="201273"/>
                  <a:pt x="42588" y="174545"/>
                </a:cubicBezTo>
                <a:cubicBezTo>
                  <a:pt x="53802" y="121582"/>
                  <a:pt x="53378" y="25600"/>
                  <a:pt x="108951" y="0"/>
                </a:cubicBezTo>
                <a:cubicBezTo>
                  <a:pt x="118824" y="5219"/>
                  <a:pt x="130742" y="282"/>
                  <a:pt x="141039" y="4866"/>
                </a:cubicBezTo>
                <a:cubicBezTo>
                  <a:pt x="183141" y="26446"/>
                  <a:pt x="188219" y="82160"/>
                  <a:pt x="198021" y="12398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3" name="Google Shape;1123;p29"/>
          <p:cNvSpPr/>
          <p:nvPr/>
        </p:nvSpPr>
        <p:spPr>
          <a:xfrm rot="-867146">
            <a:off x="805051" y="1674848"/>
            <a:ext cx="327758" cy="633964"/>
          </a:xfrm>
          <a:custGeom>
            <a:avLst/>
            <a:gdLst/>
            <a:ahLst/>
            <a:cxnLst/>
            <a:rect l="l" t="t" r="r" b="b"/>
            <a:pathLst>
              <a:path w="654404" h="1265779" extrusionOk="0">
                <a:moveTo>
                  <a:pt x="625403" y="75208"/>
                </a:moveTo>
                <a:cubicBezTo>
                  <a:pt x="703473" y="40157"/>
                  <a:pt x="600720" y="201021"/>
                  <a:pt x="586968" y="222742"/>
                </a:cubicBezTo>
                <a:cubicBezTo>
                  <a:pt x="550860" y="275564"/>
                  <a:pt x="516304" y="329161"/>
                  <a:pt x="483158" y="383817"/>
                </a:cubicBezTo>
                <a:cubicBezTo>
                  <a:pt x="459674" y="416822"/>
                  <a:pt x="433933" y="448487"/>
                  <a:pt x="414539" y="484171"/>
                </a:cubicBezTo>
                <a:cubicBezTo>
                  <a:pt x="408897" y="494327"/>
                  <a:pt x="403820" y="506598"/>
                  <a:pt x="408827" y="518023"/>
                </a:cubicBezTo>
                <a:cubicBezTo>
                  <a:pt x="414045" y="529941"/>
                  <a:pt x="419123" y="541930"/>
                  <a:pt x="423778" y="554060"/>
                </a:cubicBezTo>
                <a:cubicBezTo>
                  <a:pt x="433298" y="578814"/>
                  <a:pt x="441902" y="603849"/>
                  <a:pt x="451846" y="628391"/>
                </a:cubicBezTo>
                <a:cubicBezTo>
                  <a:pt x="494371" y="720001"/>
                  <a:pt x="521100" y="817676"/>
                  <a:pt x="543597" y="915914"/>
                </a:cubicBezTo>
                <a:cubicBezTo>
                  <a:pt x="563414" y="994054"/>
                  <a:pt x="589930" y="1070995"/>
                  <a:pt x="595572" y="1152167"/>
                </a:cubicBezTo>
                <a:cubicBezTo>
                  <a:pt x="595149" y="1184185"/>
                  <a:pt x="599451" y="1245328"/>
                  <a:pt x="563484" y="1261337"/>
                </a:cubicBezTo>
                <a:cubicBezTo>
                  <a:pt x="551777" y="1265145"/>
                  <a:pt x="536474" y="1263453"/>
                  <a:pt x="529915" y="1251887"/>
                </a:cubicBezTo>
                <a:cubicBezTo>
                  <a:pt x="487883" y="1189051"/>
                  <a:pt x="465668" y="1116341"/>
                  <a:pt x="448320" y="1043491"/>
                </a:cubicBezTo>
                <a:cubicBezTo>
                  <a:pt x="439152" y="1017750"/>
                  <a:pt x="433087" y="991092"/>
                  <a:pt x="426599" y="964716"/>
                </a:cubicBezTo>
                <a:cubicBezTo>
                  <a:pt x="415879" y="930936"/>
                  <a:pt x="404243" y="897508"/>
                  <a:pt x="397049" y="862669"/>
                </a:cubicBezTo>
                <a:cubicBezTo>
                  <a:pt x="384144" y="813656"/>
                  <a:pt x="368417" y="765347"/>
                  <a:pt x="356216" y="716122"/>
                </a:cubicBezTo>
                <a:cubicBezTo>
                  <a:pt x="345920" y="673808"/>
                  <a:pt x="339996" y="627545"/>
                  <a:pt x="314749" y="591155"/>
                </a:cubicBezTo>
                <a:cubicBezTo>
                  <a:pt x="299234" y="573947"/>
                  <a:pt x="277160" y="589463"/>
                  <a:pt x="259670" y="594893"/>
                </a:cubicBezTo>
                <a:cubicBezTo>
                  <a:pt x="235269" y="604484"/>
                  <a:pt x="211080" y="614992"/>
                  <a:pt x="186185" y="623314"/>
                </a:cubicBezTo>
                <a:cubicBezTo>
                  <a:pt x="171375" y="628603"/>
                  <a:pt x="147961" y="633469"/>
                  <a:pt x="138864" y="649478"/>
                </a:cubicBezTo>
                <a:cubicBezTo>
                  <a:pt x="133152" y="660620"/>
                  <a:pt x="134985" y="673949"/>
                  <a:pt x="133857" y="686150"/>
                </a:cubicBezTo>
                <a:cubicBezTo>
                  <a:pt x="133434" y="707589"/>
                  <a:pt x="131389" y="728746"/>
                  <a:pt x="130049" y="750185"/>
                </a:cubicBezTo>
                <a:cubicBezTo>
                  <a:pt x="122714" y="838409"/>
                  <a:pt x="123701" y="926845"/>
                  <a:pt x="120740" y="1015352"/>
                </a:cubicBezTo>
                <a:cubicBezTo>
                  <a:pt x="116297" y="1058653"/>
                  <a:pt x="123560" y="1264863"/>
                  <a:pt x="70809" y="1265780"/>
                </a:cubicBezTo>
                <a:cubicBezTo>
                  <a:pt x="-12408" y="1260843"/>
                  <a:pt x="1626" y="1131504"/>
                  <a:pt x="4" y="1071771"/>
                </a:cubicBezTo>
                <a:cubicBezTo>
                  <a:pt x="991" y="983193"/>
                  <a:pt x="6774" y="895110"/>
                  <a:pt x="14250" y="806815"/>
                </a:cubicBezTo>
                <a:cubicBezTo>
                  <a:pt x="25745" y="670423"/>
                  <a:pt x="27085" y="533326"/>
                  <a:pt x="38157" y="396864"/>
                </a:cubicBezTo>
                <a:cubicBezTo>
                  <a:pt x="40555" y="334521"/>
                  <a:pt x="46267" y="272531"/>
                  <a:pt x="52332" y="210471"/>
                </a:cubicBezTo>
                <a:cubicBezTo>
                  <a:pt x="57974" y="158002"/>
                  <a:pt x="50498" y="102218"/>
                  <a:pt x="73277" y="53134"/>
                </a:cubicBezTo>
                <a:cubicBezTo>
                  <a:pt x="83221" y="13711"/>
                  <a:pt x="114745" y="-6881"/>
                  <a:pt x="154591" y="2075"/>
                </a:cubicBezTo>
                <a:cubicBezTo>
                  <a:pt x="177722" y="8140"/>
                  <a:pt x="205156" y="20693"/>
                  <a:pt x="210939" y="46716"/>
                </a:cubicBezTo>
                <a:cubicBezTo>
                  <a:pt x="216298" y="66604"/>
                  <a:pt x="212843" y="88254"/>
                  <a:pt x="213689" y="108706"/>
                </a:cubicBezTo>
                <a:cubicBezTo>
                  <a:pt x="213971" y="139172"/>
                  <a:pt x="212279" y="168792"/>
                  <a:pt x="207695" y="199187"/>
                </a:cubicBezTo>
                <a:cubicBezTo>
                  <a:pt x="205508" y="240584"/>
                  <a:pt x="202123" y="281629"/>
                  <a:pt x="192180" y="322180"/>
                </a:cubicBezTo>
                <a:cubicBezTo>
                  <a:pt x="182730" y="362025"/>
                  <a:pt x="173138" y="401941"/>
                  <a:pt x="161996" y="441434"/>
                </a:cubicBezTo>
                <a:cubicBezTo>
                  <a:pt x="158963" y="456456"/>
                  <a:pt x="148949" y="471195"/>
                  <a:pt x="152122" y="486851"/>
                </a:cubicBezTo>
                <a:cubicBezTo>
                  <a:pt x="154802" y="496513"/>
                  <a:pt x="165451" y="503001"/>
                  <a:pt x="175254" y="499969"/>
                </a:cubicBezTo>
                <a:cubicBezTo>
                  <a:pt x="186538" y="496795"/>
                  <a:pt x="191615" y="484877"/>
                  <a:pt x="199514" y="477190"/>
                </a:cubicBezTo>
                <a:cubicBezTo>
                  <a:pt x="217991" y="457302"/>
                  <a:pt x="237103" y="437979"/>
                  <a:pt x="255932" y="418232"/>
                </a:cubicBezTo>
                <a:cubicBezTo>
                  <a:pt x="296906" y="378951"/>
                  <a:pt x="343593" y="346369"/>
                  <a:pt x="383721" y="306100"/>
                </a:cubicBezTo>
                <a:cubicBezTo>
                  <a:pt x="434145" y="259696"/>
                  <a:pt x="479703" y="208426"/>
                  <a:pt x="529280" y="161175"/>
                </a:cubicBezTo>
                <a:cubicBezTo>
                  <a:pt x="558054" y="129510"/>
                  <a:pt x="587391" y="96435"/>
                  <a:pt x="625403" y="7520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24" name="Google Shape;1124;p29"/>
          <p:cNvSpPr/>
          <p:nvPr/>
        </p:nvSpPr>
        <p:spPr>
          <a:xfrm rot="-867146">
            <a:off x="1194430" y="1606220"/>
            <a:ext cx="316772" cy="587391"/>
          </a:xfrm>
          <a:custGeom>
            <a:avLst/>
            <a:gdLst/>
            <a:ahLst/>
            <a:cxnLst/>
            <a:rect l="l" t="t" r="r" b="b"/>
            <a:pathLst>
              <a:path w="632469" h="1172789" extrusionOk="0">
                <a:moveTo>
                  <a:pt x="306630" y="509"/>
                </a:moveTo>
                <a:cubicBezTo>
                  <a:pt x="347956" y="-3088"/>
                  <a:pt x="664394" y="11299"/>
                  <a:pt x="629837" y="78226"/>
                </a:cubicBezTo>
                <a:cubicBezTo>
                  <a:pt x="600006" y="116943"/>
                  <a:pt x="444362" y="119270"/>
                  <a:pt x="393796" y="119975"/>
                </a:cubicBezTo>
                <a:cubicBezTo>
                  <a:pt x="359945" y="120399"/>
                  <a:pt x="326447" y="118283"/>
                  <a:pt x="292807" y="115321"/>
                </a:cubicBezTo>
                <a:cubicBezTo>
                  <a:pt x="268829" y="115532"/>
                  <a:pt x="231029" y="108198"/>
                  <a:pt x="220591" y="136478"/>
                </a:cubicBezTo>
                <a:cubicBezTo>
                  <a:pt x="218264" y="194307"/>
                  <a:pt x="220803" y="252559"/>
                  <a:pt x="217418" y="310529"/>
                </a:cubicBezTo>
                <a:cubicBezTo>
                  <a:pt x="217630" y="372731"/>
                  <a:pt x="218758" y="434932"/>
                  <a:pt x="206839" y="496287"/>
                </a:cubicBezTo>
                <a:cubicBezTo>
                  <a:pt x="201903" y="520477"/>
                  <a:pt x="209660" y="539518"/>
                  <a:pt x="237306" y="534652"/>
                </a:cubicBezTo>
                <a:cubicBezTo>
                  <a:pt x="267771" y="532254"/>
                  <a:pt x="298237" y="529715"/>
                  <a:pt x="328704" y="526612"/>
                </a:cubicBezTo>
                <a:cubicBezTo>
                  <a:pt x="382513" y="521252"/>
                  <a:pt x="436675" y="517938"/>
                  <a:pt x="490836" y="520759"/>
                </a:cubicBezTo>
                <a:cubicBezTo>
                  <a:pt x="522995" y="525061"/>
                  <a:pt x="557833" y="526048"/>
                  <a:pt x="586325" y="543256"/>
                </a:cubicBezTo>
                <a:cubicBezTo>
                  <a:pt x="580401" y="564342"/>
                  <a:pt x="557974" y="576684"/>
                  <a:pt x="539991" y="586980"/>
                </a:cubicBezTo>
                <a:cubicBezTo>
                  <a:pt x="485759" y="615824"/>
                  <a:pt x="422217" y="608772"/>
                  <a:pt x="362907" y="612791"/>
                </a:cubicBezTo>
                <a:cubicBezTo>
                  <a:pt x="325248" y="612439"/>
                  <a:pt x="287659" y="616177"/>
                  <a:pt x="250000" y="616177"/>
                </a:cubicBezTo>
                <a:cubicBezTo>
                  <a:pt x="225740" y="618081"/>
                  <a:pt x="198024" y="615824"/>
                  <a:pt x="176656" y="628941"/>
                </a:cubicBezTo>
                <a:cubicBezTo>
                  <a:pt x="168969" y="634654"/>
                  <a:pt x="165936" y="644033"/>
                  <a:pt x="166712" y="653272"/>
                </a:cubicBezTo>
                <a:cubicBezTo>
                  <a:pt x="166641" y="677179"/>
                  <a:pt x="166782" y="701086"/>
                  <a:pt x="166500" y="724923"/>
                </a:cubicBezTo>
                <a:cubicBezTo>
                  <a:pt x="163750" y="815052"/>
                  <a:pt x="167629" y="905604"/>
                  <a:pt x="152043" y="994886"/>
                </a:cubicBezTo>
                <a:cubicBezTo>
                  <a:pt x="148446" y="1015902"/>
                  <a:pt x="146824" y="1043406"/>
                  <a:pt x="167064" y="1056664"/>
                </a:cubicBezTo>
                <a:cubicBezTo>
                  <a:pt x="171789" y="1059556"/>
                  <a:pt x="177431" y="1060543"/>
                  <a:pt x="182932" y="1060402"/>
                </a:cubicBezTo>
                <a:cubicBezTo>
                  <a:pt x="201057" y="1060402"/>
                  <a:pt x="219251" y="1060402"/>
                  <a:pt x="237447" y="1060543"/>
                </a:cubicBezTo>
                <a:cubicBezTo>
                  <a:pt x="313611" y="1060896"/>
                  <a:pt x="389777" y="1064140"/>
                  <a:pt x="466012" y="1063505"/>
                </a:cubicBezTo>
                <a:cubicBezTo>
                  <a:pt x="511500" y="1063505"/>
                  <a:pt x="563264" y="1056100"/>
                  <a:pt x="602898" y="1083181"/>
                </a:cubicBezTo>
                <a:cubicBezTo>
                  <a:pt x="596057" y="1115551"/>
                  <a:pt x="566578" y="1139106"/>
                  <a:pt x="536606" y="1149966"/>
                </a:cubicBezTo>
                <a:cubicBezTo>
                  <a:pt x="506351" y="1158147"/>
                  <a:pt x="474616" y="1158359"/>
                  <a:pt x="443586" y="1161250"/>
                </a:cubicBezTo>
                <a:cubicBezTo>
                  <a:pt x="377224" y="1166257"/>
                  <a:pt x="310791" y="1168585"/>
                  <a:pt x="244287" y="1172322"/>
                </a:cubicBezTo>
                <a:cubicBezTo>
                  <a:pt x="194639" y="1174650"/>
                  <a:pt x="145202" y="1168161"/>
                  <a:pt x="97176" y="1155749"/>
                </a:cubicBezTo>
                <a:cubicBezTo>
                  <a:pt x="67203" y="1150178"/>
                  <a:pt x="37936" y="1140234"/>
                  <a:pt x="22069" y="1112025"/>
                </a:cubicBezTo>
                <a:cubicBezTo>
                  <a:pt x="-17354" y="1036777"/>
                  <a:pt x="8105" y="879510"/>
                  <a:pt x="7894" y="790862"/>
                </a:cubicBezTo>
                <a:cubicBezTo>
                  <a:pt x="16286" y="716178"/>
                  <a:pt x="15299" y="639661"/>
                  <a:pt x="24255" y="564977"/>
                </a:cubicBezTo>
                <a:cubicBezTo>
                  <a:pt x="36879" y="488530"/>
                  <a:pt x="32224" y="412012"/>
                  <a:pt x="38430" y="334930"/>
                </a:cubicBezTo>
                <a:cubicBezTo>
                  <a:pt x="40123" y="238243"/>
                  <a:pt x="61139" y="141203"/>
                  <a:pt x="48868" y="44727"/>
                </a:cubicBezTo>
                <a:cubicBezTo>
                  <a:pt x="60151" y="23711"/>
                  <a:pt x="87726" y="23570"/>
                  <a:pt x="108812" y="20115"/>
                </a:cubicBezTo>
                <a:cubicBezTo>
                  <a:pt x="173905" y="7279"/>
                  <a:pt x="239985" y="6927"/>
                  <a:pt x="306630" y="50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22"/>
          <p:cNvSpPr/>
          <p:nvPr/>
        </p:nvSpPr>
        <p:spPr>
          <a:xfrm rot="-5400000">
            <a:off x="6377018" y="2376450"/>
            <a:ext cx="5143500" cy="390600"/>
          </a:xfrm>
          <a:prstGeom prst="rect">
            <a:avLst/>
          </a:prstGeom>
          <a:solidFill>
            <a:schemeClr val="l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743" name="Google Shape;743;p22"/>
          <p:cNvGrpSpPr/>
          <p:nvPr/>
        </p:nvGrpSpPr>
        <p:grpSpPr>
          <a:xfrm>
            <a:off x="149641" y="-44656"/>
            <a:ext cx="6892425" cy="1058509"/>
            <a:chOff x="0" y="0"/>
            <a:chExt cx="18379800" cy="2822690"/>
          </a:xfrm>
        </p:grpSpPr>
        <p:sp>
          <p:nvSpPr>
            <p:cNvPr id="744" name="Google Shape;744;p22"/>
            <p:cNvSpPr txBox="1"/>
            <p:nvPr/>
          </p:nvSpPr>
          <p:spPr>
            <a:xfrm>
              <a:off x="0" y="0"/>
              <a:ext cx="183798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4500" b="1" dirty="0">
                  <a:solidFill>
                    <a:schemeClr val="dk1"/>
                  </a:solidFill>
                  <a:latin typeface="Dosis"/>
                  <a:ea typeface="Dosis"/>
                  <a:cs typeface="Dosis"/>
                  <a:sym typeface="Dosis"/>
                </a:rPr>
                <a:t>Hello there</a:t>
              </a:r>
              <a:endParaRPr sz="4500" dirty="0">
                <a:solidFill>
                  <a:schemeClr val="dk1"/>
                </a:solidFill>
                <a:latin typeface="Dosis"/>
                <a:ea typeface="Dosis"/>
                <a:cs typeface="Dosis"/>
                <a:sym typeface="Dosis"/>
              </a:endParaRPr>
            </a:p>
          </p:txBody>
        </p:sp>
        <p:sp>
          <p:nvSpPr>
            <p:cNvPr id="745" name="Google Shape;745;p22"/>
            <p:cNvSpPr txBox="1"/>
            <p:nvPr/>
          </p:nvSpPr>
          <p:spPr>
            <a:xfrm>
              <a:off x="0" y="2207090"/>
              <a:ext cx="18379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1500" dirty="0">
                  <a:solidFill>
                    <a:schemeClr val="dk1"/>
                  </a:solidFill>
                  <a:latin typeface="Roboto"/>
                  <a:ea typeface="Roboto"/>
                  <a:cs typeface="Roboto"/>
                  <a:sym typeface="Roboto"/>
                </a:rPr>
                <a:t> </a:t>
              </a:r>
              <a:endParaRPr sz="1500" dirty="0">
                <a:solidFill>
                  <a:schemeClr val="dk1"/>
                </a:solidFill>
                <a:latin typeface="Roboto"/>
                <a:ea typeface="Roboto"/>
                <a:cs typeface="Roboto"/>
                <a:sym typeface="Roboto"/>
              </a:endParaRPr>
            </a:p>
          </p:txBody>
        </p:sp>
      </p:grpSp>
      <p:grpSp>
        <p:nvGrpSpPr>
          <p:cNvPr id="746" name="Google Shape;746;p22"/>
          <p:cNvGrpSpPr/>
          <p:nvPr/>
        </p:nvGrpSpPr>
        <p:grpSpPr>
          <a:xfrm>
            <a:off x="12023" y="2602325"/>
            <a:ext cx="1740488" cy="697560"/>
            <a:chOff x="0" y="-38100"/>
            <a:chExt cx="4641300" cy="1860161"/>
          </a:xfrm>
        </p:grpSpPr>
        <p:sp>
          <p:nvSpPr>
            <p:cNvPr id="747" name="Google Shape;747;p22"/>
            <p:cNvSpPr txBox="1"/>
            <p:nvPr/>
          </p:nvSpPr>
          <p:spPr>
            <a:xfrm>
              <a:off x="0" y="837175"/>
              <a:ext cx="4641300" cy="98488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200" dirty="0">
                  <a:solidFill>
                    <a:schemeClr val="dk1"/>
                  </a:solidFill>
                  <a:latin typeface="Roboto"/>
                  <a:ea typeface="Roboto"/>
                  <a:cs typeface="Roboto"/>
                  <a:sym typeface="Roboto"/>
                </a:rPr>
                <a:t>Assistant Head and PSHE lead</a:t>
              </a:r>
              <a:endParaRPr sz="1200" dirty="0">
                <a:solidFill>
                  <a:schemeClr val="dk1"/>
                </a:solidFill>
                <a:latin typeface="Roboto"/>
                <a:ea typeface="Roboto"/>
                <a:cs typeface="Roboto"/>
                <a:sym typeface="Roboto"/>
              </a:endParaRPr>
            </a:p>
          </p:txBody>
        </p:sp>
        <p:sp>
          <p:nvSpPr>
            <p:cNvPr id="748" name="Google Shape;748;p22"/>
            <p:cNvSpPr txBox="1"/>
            <p:nvPr/>
          </p:nvSpPr>
          <p:spPr>
            <a:xfrm>
              <a:off x="0" y="-38100"/>
              <a:ext cx="46413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800" b="1" dirty="0">
                  <a:solidFill>
                    <a:schemeClr val="lt2"/>
                  </a:solidFill>
                  <a:latin typeface="Dosis"/>
                  <a:ea typeface="Dosis"/>
                  <a:cs typeface="Dosis"/>
                  <a:sym typeface="Dosis"/>
                </a:rPr>
                <a:t>Mrs Campbell</a:t>
              </a:r>
              <a:endParaRPr sz="1800" dirty="0">
                <a:solidFill>
                  <a:schemeClr val="lt2"/>
                </a:solidFill>
                <a:latin typeface="Dosis"/>
                <a:ea typeface="Dosis"/>
                <a:cs typeface="Dosis"/>
                <a:sym typeface="Dosis"/>
              </a:endParaRPr>
            </a:p>
          </p:txBody>
        </p:sp>
      </p:grpSp>
      <p:grpSp>
        <p:nvGrpSpPr>
          <p:cNvPr id="749" name="Google Shape;749;p22"/>
          <p:cNvGrpSpPr/>
          <p:nvPr/>
        </p:nvGrpSpPr>
        <p:grpSpPr>
          <a:xfrm>
            <a:off x="1897284" y="2622877"/>
            <a:ext cx="1740487" cy="512953"/>
            <a:chOff x="0" y="-38100"/>
            <a:chExt cx="4641300" cy="1367875"/>
          </a:xfrm>
        </p:grpSpPr>
        <p:sp>
          <p:nvSpPr>
            <p:cNvPr id="750" name="Google Shape;750;p22"/>
            <p:cNvSpPr txBox="1"/>
            <p:nvPr/>
          </p:nvSpPr>
          <p:spPr>
            <a:xfrm>
              <a:off x="0" y="837175"/>
              <a:ext cx="4641300" cy="492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GB" sz="1200" dirty="0">
                  <a:solidFill>
                    <a:schemeClr val="dk1"/>
                  </a:solidFill>
                  <a:latin typeface="Roboto"/>
                  <a:ea typeface="Roboto"/>
                  <a:cs typeface="Roboto"/>
                  <a:sym typeface="Roboto"/>
                </a:rPr>
                <a:t>Parent Support Officer </a:t>
              </a:r>
              <a:endParaRPr sz="1200" dirty="0">
                <a:solidFill>
                  <a:schemeClr val="dk1"/>
                </a:solidFill>
                <a:latin typeface="Roboto"/>
                <a:ea typeface="Roboto"/>
                <a:cs typeface="Roboto"/>
                <a:sym typeface="Roboto"/>
              </a:endParaRPr>
            </a:p>
          </p:txBody>
        </p:sp>
        <p:sp>
          <p:nvSpPr>
            <p:cNvPr id="751" name="Google Shape;751;p22"/>
            <p:cNvSpPr txBox="1"/>
            <p:nvPr/>
          </p:nvSpPr>
          <p:spPr>
            <a:xfrm>
              <a:off x="0" y="-38100"/>
              <a:ext cx="46413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GB" sz="1800" b="1" dirty="0">
                  <a:solidFill>
                    <a:schemeClr val="lt2"/>
                  </a:solidFill>
                  <a:latin typeface="Dosis"/>
                  <a:ea typeface="Dosis"/>
                  <a:cs typeface="Dosis"/>
                  <a:sym typeface="Dosis"/>
                </a:rPr>
                <a:t>Eve</a:t>
              </a:r>
              <a:endParaRPr sz="1800" dirty="0">
                <a:solidFill>
                  <a:schemeClr val="lt2"/>
                </a:solidFill>
                <a:latin typeface="Dosis"/>
                <a:ea typeface="Dosis"/>
                <a:cs typeface="Dosis"/>
                <a:sym typeface="Dosis"/>
              </a:endParaRPr>
            </a:p>
          </p:txBody>
        </p:sp>
      </p:grpSp>
      <p:grpSp>
        <p:nvGrpSpPr>
          <p:cNvPr id="752" name="Google Shape;752;p22"/>
          <p:cNvGrpSpPr/>
          <p:nvPr/>
        </p:nvGrpSpPr>
        <p:grpSpPr>
          <a:xfrm>
            <a:off x="3796833" y="2622877"/>
            <a:ext cx="1740488" cy="697560"/>
            <a:chOff x="0" y="-38100"/>
            <a:chExt cx="4641300" cy="1860161"/>
          </a:xfrm>
        </p:grpSpPr>
        <p:sp>
          <p:nvSpPr>
            <p:cNvPr id="753" name="Google Shape;753;p22"/>
            <p:cNvSpPr txBox="1"/>
            <p:nvPr/>
          </p:nvSpPr>
          <p:spPr>
            <a:xfrm>
              <a:off x="0" y="837175"/>
              <a:ext cx="4641300" cy="98488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200" dirty="0">
                  <a:solidFill>
                    <a:schemeClr val="dk1"/>
                  </a:solidFill>
                  <a:latin typeface="Roboto"/>
                  <a:ea typeface="Roboto"/>
                  <a:cs typeface="Roboto"/>
                  <a:sym typeface="Roboto"/>
                </a:rPr>
                <a:t>Designated Safeguarding Lead</a:t>
              </a:r>
              <a:endParaRPr sz="1200" dirty="0">
                <a:solidFill>
                  <a:schemeClr val="dk1"/>
                </a:solidFill>
                <a:latin typeface="Roboto"/>
                <a:ea typeface="Roboto"/>
                <a:cs typeface="Roboto"/>
                <a:sym typeface="Roboto"/>
              </a:endParaRPr>
            </a:p>
          </p:txBody>
        </p:sp>
        <p:sp>
          <p:nvSpPr>
            <p:cNvPr id="754" name="Google Shape;754;p22"/>
            <p:cNvSpPr txBox="1"/>
            <p:nvPr/>
          </p:nvSpPr>
          <p:spPr>
            <a:xfrm>
              <a:off x="0" y="-38100"/>
              <a:ext cx="46413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800" b="1" dirty="0">
                  <a:solidFill>
                    <a:schemeClr val="lt2"/>
                  </a:solidFill>
                  <a:latin typeface="Dosis"/>
                  <a:ea typeface="Dosis"/>
                  <a:cs typeface="Dosis"/>
                  <a:sym typeface="Dosis"/>
                </a:rPr>
                <a:t>Tom Rudd</a:t>
              </a:r>
              <a:endParaRPr sz="1800" dirty="0">
                <a:solidFill>
                  <a:schemeClr val="lt2"/>
                </a:solidFill>
                <a:latin typeface="Dosis"/>
                <a:ea typeface="Dosis"/>
                <a:cs typeface="Dosis"/>
                <a:sym typeface="Dosis"/>
              </a:endParaRPr>
            </a:p>
          </p:txBody>
        </p:sp>
      </p:grpSp>
      <p:sp>
        <p:nvSpPr>
          <p:cNvPr id="758" name="Google Shape;758;p22"/>
          <p:cNvSpPr/>
          <p:nvPr/>
        </p:nvSpPr>
        <p:spPr>
          <a:xfrm>
            <a:off x="3196658" y="80350"/>
            <a:ext cx="405363" cy="689867"/>
          </a:xfrm>
          <a:custGeom>
            <a:avLst/>
            <a:gdLst/>
            <a:ahLst/>
            <a:cxnLst/>
            <a:rect l="l" t="t" r="r" b="b"/>
            <a:pathLst>
              <a:path w="810727" h="1379735" extrusionOk="0">
                <a:moveTo>
                  <a:pt x="808215" y="735040"/>
                </a:moveTo>
                <a:cubicBezTo>
                  <a:pt x="800581" y="728224"/>
                  <a:pt x="793112" y="721215"/>
                  <a:pt x="785726" y="714096"/>
                </a:cubicBezTo>
                <a:cubicBezTo>
                  <a:pt x="705580" y="637852"/>
                  <a:pt x="627749" y="559179"/>
                  <a:pt x="546804" y="483790"/>
                </a:cubicBezTo>
                <a:cubicBezTo>
                  <a:pt x="459822" y="402248"/>
                  <a:pt x="370085" y="323879"/>
                  <a:pt x="281340" y="244296"/>
                </a:cubicBezTo>
                <a:cubicBezTo>
                  <a:pt x="195710" y="166313"/>
                  <a:pt x="113772" y="84385"/>
                  <a:pt x="26957" y="7782"/>
                </a:cubicBezTo>
                <a:cubicBezTo>
                  <a:pt x="27590" y="6071"/>
                  <a:pt x="24752" y="6430"/>
                  <a:pt x="24008" y="5105"/>
                </a:cubicBezTo>
                <a:cubicBezTo>
                  <a:pt x="21307" y="2511"/>
                  <a:pt x="19267" y="1407"/>
                  <a:pt x="17889" y="1297"/>
                </a:cubicBezTo>
                <a:cubicBezTo>
                  <a:pt x="18082" y="855"/>
                  <a:pt x="18247" y="414"/>
                  <a:pt x="18440" y="0"/>
                </a:cubicBezTo>
                <a:cubicBezTo>
                  <a:pt x="14637" y="0"/>
                  <a:pt x="11247" y="1766"/>
                  <a:pt x="8739" y="6236"/>
                </a:cubicBezTo>
                <a:cubicBezTo>
                  <a:pt x="6314" y="18433"/>
                  <a:pt x="8298" y="31292"/>
                  <a:pt x="6892" y="43682"/>
                </a:cubicBezTo>
                <a:cubicBezTo>
                  <a:pt x="5129" y="71884"/>
                  <a:pt x="1243" y="100252"/>
                  <a:pt x="1380" y="128591"/>
                </a:cubicBezTo>
                <a:cubicBezTo>
                  <a:pt x="1022" y="144155"/>
                  <a:pt x="2317" y="159635"/>
                  <a:pt x="3282" y="175144"/>
                </a:cubicBezTo>
                <a:cubicBezTo>
                  <a:pt x="-3305" y="255830"/>
                  <a:pt x="1546" y="336738"/>
                  <a:pt x="4660" y="417453"/>
                </a:cubicBezTo>
                <a:cubicBezTo>
                  <a:pt x="5955" y="474684"/>
                  <a:pt x="12322" y="531474"/>
                  <a:pt x="14665" y="588705"/>
                </a:cubicBezTo>
                <a:cubicBezTo>
                  <a:pt x="16235" y="637051"/>
                  <a:pt x="22933" y="685011"/>
                  <a:pt x="25854" y="733274"/>
                </a:cubicBezTo>
                <a:cubicBezTo>
                  <a:pt x="32469" y="822764"/>
                  <a:pt x="38780" y="911894"/>
                  <a:pt x="43824" y="1001743"/>
                </a:cubicBezTo>
                <a:cubicBezTo>
                  <a:pt x="45009" y="1022936"/>
                  <a:pt x="46084" y="1044046"/>
                  <a:pt x="47544" y="1065211"/>
                </a:cubicBezTo>
                <a:cubicBezTo>
                  <a:pt x="47985" y="1071640"/>
                  <a:pt x="48426" y="1079118"/>
                  <a:pt x="48867" y="1086597"/>
                </a:cubicBezTo>
                <a:cubicBezTo>
                  <a:pt x="48867" y="1092447"/>
                  <a:pt x="49997" y="1099842"/>
                  <a:pt x="56832" y="1101029"/>
                </a:cubicBezTo>
                <a:cubicBezTo>
                  <a:pt x="71880" y="1103374"/>
                  <a:pt x="88609" y="1065266"/>
                  <a:pt x="97567" y="1054062"/>
                </a:cubicBezTo>
                <a:cubicBezTo>
                  <a:pt x="112284" y="1031766"/>
                  <a:pt x="130915" y="1012422"/>
                  <a:pt x="145550" y="990098"/>
                </a:cubicBezTo>
                <a:cubicBezTo>
                  <a:pt x="164291" y="958281"/>
                  <a:pt x="185430" y="928258"/>
                  <a:pt x="204446" y="896414"/>
                </a:cubicBezTo>
                <a:cubicBezTo>
                  <a:pt x="222554" y="867274"/>
                  <a:pt x="236940" y="836009"/>
                  <a:pt x="255241" y="807007"/>
                </a:cubicBezTo>
                <a:cubicBezTo>
                  <a:pt x="257886" y="811367"/>
                  <a:pt x="261083" y="815534"/>
                  <a:pt x="263288" y="819921"/>
                </a:cubicBezTo>
                <a:cubicBezTo>
                  <a:pt x="292585" y="863852"/>
                  <a:pt x="311629" y="913136"/>
                  <a:pt x="333347" y="960985"/>
                </a:cubicBezTo>
                <a:cubicBezTo>
                  <a:pt x="348340" y="996610"/>
                  <a:pt x="368845" y="1029531"/>
                  <a:pt x="383700" y="1065211"/>
                </a:cubicBezTo>
                <a:cubicBezTo>
                  <a:pt x="405308" y="1113336"/>
                  <a:pt x="424572" y="1162454"/>
                  <a:pt x="448468" y="1209503"/>
                </a:cubicBezTo>
                <a:cubicBezTo>
                  <a:pt x="467457" y="1249598"/>
                  <a:pt x="483111" y="1291101"/>
                  <a:pt x="498848" y="1332576"/>
                </a:cubicBezTo>
                <a:cubicBezTo>
                  <a:pt x="503037" y="1343972"/>
                  <a:pt x="506896" y="1355479"/>
                  <a:pt x="511498" y="1366710"/>
                </a:cubicBezTo>
                <a:cubicBezTo>
                  <a:pt x="513428" y="1372698"/>
                  <a:pt x="516983" y="1378190"/>
                  <a:pt x="523653" y="1379266"/>
                </a:cubicBezTo>
                <a:cubicBezTo>
                  <a:pt x="525747" y="1379597"/>
                  <a:pt x="527842" y="1379735"/>
                  <a:pt x="529881" y="1379735"/>
                </a:cubicBezTo>
                <a:cubicBezTo>
                  <a:pt x="548237" y="1379735"/>
                  <a:pt x="564801" y="1367897"/>
                  <a:pt x="580703" y="1359757"/>
                </a:cubicBezTo>
                <a:cubicBezTo>
                  <a:pt x="588420" y="1355893"/>
                  <a:pt x="596550" y="1351920"/>
                  <a:pt x="604626" y="1347836"/>
                </a:cubicBezTo>
                <a:cubicBezTo>
                  <a:pt x="623312" y="1339116"/>
                  <a:pt x="643321" y="1329761"/>
                  <a:pt x="661566" y="1319634"/>
                </a:cubicBezTo>
                <a:cubicBezTo>
                  <a:pt x="668097" y="1316184"/>
                  <a:pt x="677468" y="1314142"/>
                  <a:pt x="678515" y="1305533"/>
                </a:cubicBezTo>
                <a:cubicBezTo>
                  <a:pt x="680031" y="1288976"/>
                  <a:pt x="672314" y="1273026"/>
                  <a:pt x="667905" y="1257353"/>
                </a:cubicBezTo>
                <a:cubicBezTo>
                  <a:pt x="656632" y="1220155"/>
                  <a:pt x="641860" y="1184171"/>
                  <a:pt x="628824" y="1147581"/>
                </a:cubicBezTo>
                <a:cubicBezTo>
                  <a:pt x="620280" y="1123491"/>
                  <a:pt x="608429" y="1100835"/>
                  <a:pt x="598893" y="1077159"/>
                </a:cubicBezTo>
                <a:cubicBezTo>
                  <a:pt x="592251" y="1058919"/>
                  <a:pt x="585499" y="1040762"/>
                  <a:pt x="577010" y="1023294"/>
                </a:cubicBezTo>
                <a:cubicBezTo>
                  <a:pt x="566344" y="999866"/>
                  <a:pt x="557938" y="975473"/>
                  <a:pt x="546941" y="952210"/>
                </a:cubicBezTo>
                <a:cubicBezTo>
                  <a:pt x="532252" y="923457"/>
                  <a:pt x="518747" y="894013"/>
                  <a:pt x="503947" y="865259"/>
                </a:cubicBezTo>
                <a:cubicBezTo>
                  <a:pt x="500419" y="858250"/>
                  <a:pt x="496809" y="850993"/>
                  <a:pt x="493226" y="843653"/>
                </a:cubicBezTo>
                <a:cubicBezTo>
                  <a:pt x="483249" y="819728"/>
                  <a:pt x="469221" y="797432"/>
                  <a:pt x="455578" y="775439"/>
                </a:cubicBezTo>
                <a:cubicBezTo>
                  <a:pt x="438821" y="750300"/>
                  <a:pt x="427659" y="721822"/>
                  <a:pt x="411068" y="696628"/>
                </a:cubicBezTo>
                <a:cubicBezTo>
                  <a:pt x="412859" y="697180"/>
                  <a:pt x="414651" y="697318"/>
                  <a:pt x="416084" y="696435"/>
                </a:cubicBezTo>
                <a:cubicBezTo>
                  <a:pt x="419777" y="697401"/>
                  <a:pt x="423332" y="698836"/>
                  <a:pt x="427081" y="699526"/>
                </a:cubicBezTo>
                <a:cubicBezTo>
                  <a:pt x="427329" y="699636"/>
                  <a:pt x="427549" y="699719"/>
                  <a:pt x="427797" y="699774"/>
                </a:cubicBezTo>
                <a:cubicBezTo>
                  <a:pt x="432289" y="701650"/>
                  <a:pt x="437471" y="702340"/>
                  <a:pt x="442073" y="703527"/>
                </a:cubicBezTo>
                <a:cubicBezTo>
                  <a:pt x="505545" y="712716"/>
                  <a:pt x="568549" y="724720"/>
                  <a:pt x="632407" y="731480"/>
                </a:cubicBezTo>
                <a:cubicBezTo>
                  <a:pt x="663164" y="737689"/>
                  <a:pt x="694390" y="740366"/>
                  <a:pt x="725589" y="743926"/>
                </a:cubicBezTo>
                <a:cubicBezTo>
                  <a:pt x="747224" y="747320"/>
                  <a:pt x="769906" y="752673"/>
                  <a:pt x="792120" y="752425"/>
                </a:cubicBezTo>
                <a:cubicBezTo>
                  <a:pt x="794793" y="752508"/>
                  <a:pt x="797522" y="752701"/>
                  <a:pt x="800195" y="752314"/>
                </a:cubicBezTo>
                <a:cubicBezTo>
                  <a:pt x="803117" y="751818"/>
                  <a:pt x="804880" y="749969"/>
                  <a:pt x="805652" y="747734"/>
                </a:cubicBezTo>
                <a:cubicBezTo>
                  <a:pt x="806865" y="747320"/>
                  <a:pt x="807967" y="746657"/>
                  <a:pt x="808849" y="745664"/>
                </a:cubicBezTo>
                <a:cubicBezTo>
                  <a:pt x="811605" y="742601"/>
                  <a:pt x="811275" y="737772"/>
                  <a:pt x="808215" y="7350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759" name="Google Shape;759;p22"/>
          <p:cNvGrpSpPr/>
          <p:nvPr/>
        </p:nvGrpSpPr>
        <p:grpSpPr>
          <a:xfrm>
            <a:off x="3201318" y="69838"/>
            <a:ext cx="405363" cy="689867"/>
            <a:chOff x="13864245" y="2330536"/>
            <a:chExt cx="810727" cy="1379735"/>
          </a:xfrm>
        </p:grpSpPr>
        <p:sp>
          <p:nvSpPr>
            <p:cNvPr id="760" name="Google Shape;760;p22"/>
            <p:cNvSpPr/>
            <p:nvPr/>
          </p:nvSpPr>
          <p:spPr>
            <a:xfrm>
              <a:off x="13864245" y="2330536"/>
              <a:ext cx="810727" cy="1379735"/>
            </a:xfrm>
            <a:custGeom>
              <a:avLst/>
              <a:gdLst/>
              <a:ahLst/>
              <a:cxnLst/>
              <a:rect l="l" t="t" r="r" b="b"/>
              <a:pathLst>
                <a:path w="810727" h="1379735" extrusionOk="0">
                  <a:moveTo>
                    <a:pt x="808215" y="735040"/>
                  </a:moveTo>
                  <a:cubicBezTo>
                    <a:pt x="800581" y="728224"/>
                    <a:pt x="793112" y="721215"/>
                    <a:pt x="785726" y="714096"/>
                  </a:cubicBezTo>
                  <a:cubicBezTo>
                    <a:pt x="705580" y="637852"/>
                    <a:pt x="627749" y="559179"/>
                    <a:pt x="546804" y="483790"/>
                  </a:cubicBezTo>
                  <a:cubicBezTo>
                    <a:pt x="459822" y="402248"/>
                    <a:pt x="370085" y="323879"/>
                    <a:pt x="281340" y="244296"/>
                  </a:cubicBezTo>
                  <a:cubicBezTo>
                    <a:pt x="195710" y="166313"/>
                    <a:pt x="113772" y="84385"/>
                    <a:pt x="26957" y="7782"/>
                  </a:cubicBezTo>
                  <a:cubicBezTo>
                    <a:pt x="27590" y="6071"/>
                    <a:pt x="24752" y="6430"/>
                    <a:pt x="24008" y="5105"/>
                  </a:cubicBezTo>
                  <a:cubicBezTo>
                    <a:pt x="21307" y="2511"/>
                    <a:pt x="19267" y="1407"/>
                    <a:pt x="17889" y="1297"/>
                  </a:cubicBezTo>
                  <a:cubicBezTo>
                    <a:pt x="18082" y="855"/>
                    <a:pt x="18247" y="414"/>
                    <a:pt x="18440" y="0"/>
                  </a:cubicBezTo>
                  <a:cubicBezTo>
                    <a:pt x="14637" y="0"/>
                    <a:pt x="11247" y="1766"/>
                    <a:pt x="8739" y="6236"/>
                  </a:cubicBezTo>
                  <a:cubicBezTo>
                    <a:pt x="6314" y="18433"/>
                    <a:pt x="8298" y="31292"/>
                    <a:pt x="6892" y="43682"/>
                  </a:cubicBezTo>
                  <a:cubicBezTo>
                    <a:pt x="5129" y="71884"/>
                    <a:pt x="1243" y="100252"/>
                    <a:pt x="1380" y="128591"/>
                  </a:cubicBezTo>
                  <a:cubicBezTo>
                    <a:pt x="1022" y="144155"/>
                    <a:pt x="2317" y="159635"/>
                    <a:pt x="3282" y="175144"/>
                  </a:cubicBezTo>
                  <a:cubicBezTo>
                    <a:pt x="-3305" y="255830"/>
                    <a:pt x="1546" y="336738"/>
                    <a:pt x="4660" y="417453"/>
                  </a:cubicBezTo>
                  <a:cubicBezTo>
                    <a:pt x="5955" y="474684"/>
                    <a:pt x="12322" y="531474"/>
                    <a:pt x="14665" y="588705"/>
                  </a:cubicBezTo>
                  <a:cubicBezTo>
                    <a:pt x="16235" y="637051"/>
                    <a:pt x="22933" y="685011"/>
                    <a:pt x="25854" y="733274"/>
                  </a:cubicBezTo>
                  <a:cubicBezTo>
                    <a:pt x="32469" y="822764"/>
                    <a:pt x="38780" y="911894"/>
                    <a:pt x="43824" y="1001743"/>
                  </a:cubicBezTo>
                  <a:cubicBezTo>
                    <a:pt x="45009" y="1022936"/>
                    <a:pt x="46084" y="1044046"/>
                    <a:pt x="47544" y="1065211"/>
                  </a:cubicBezTo>
                  <a:cubicBezTo>
                    <a:pt x="47985" y="1071640"/>
                    <a:pt x="48426" y="1079118"/>
                    <a:pt x="48867" y="1086597"/>
                  </a:cubicBezTo>
                  <a:cubicBezTo>
                    <a:pt x="48867" y="1092447"/>
                    <a:pt x="49997" y="1099842"/>
                    <a:pt x="56832" y="1101029"/>
                  </a:cubicBezTo>
                  <a:cubicBezTo>
                    <a:pt x="71880" y="1103374"/>
                    <a:pt x="88609" y="1065266"/>
                    <a:pt x="97567" y="1054062"/>
                  </a:cubicBezTo>
                  <a:cubicBezTo>
                    <a:pt x="112284" y="1031766"/>
                    <a:pt x="130915" y="1012422"/>
                    <a:pt x="145550" y="990098"/>
                  </a:cubicBezTo>
                  <a:cubicBezTo>
                    <a:pt x="164291" y="958281"/>
                    <a:pt x="185430" y="928258"/>
                    <a:pt x="204446" y="896414"/>
                  </a:cubicBezTo>
                  <a:cubicBezTo>
                    <a:pt x="222554" y="867274"/>
                    <a:pt x="236940" y="836009"/>
                    <a:pt x="255241" y="807007"/>
                  </a:cubicBezTo>
                  <a:cubicBezTo>
                    <a:pt x="257886" y="811367"/>
                    <a:pt x="261083" y="815534"/>
                    <a:pt x="263288" y="819921"/>
                  </a:cubicBezTo>
                  <a:cubicBezTo>
                    <a:pt x="292585" y="863852"/>
                    <a:pt x="311629" y="913136"/>
                    <a:pt x="333347" y="960985"/>
                  </a:cubicBezTo>
                  <a:cubicBezTo>
                    <a:pt x="348340" y="996610"/>
                    <a:pt x="368845" y="1029531"/>
                    <a:pt x="383700" y="1065211"/>
                  </a:cubicBezTo>
                  <a:cubicBezTo>
                    <a:pt x="405308" y="1113336"/>
                    <a:pt x="424572" y="1162454"/>
                    <a:pt x="448468" y="1209503"/>
                  </a:cubicBezTo>
                  <a:cubicBezTo>
                    <a:pt x="467457" y="1249598"/>
                    <a:pt x="483111" y="1291101"/>
                    <a:pt x="498848" y="1332576"/>
                  </a:cubicBezTo>
                  <a:cubicBezTo>
                    <a:pt x="503037" y="1343972"/>
                    <a:pt x="506896" y="1355479"/>
                    <a:pt x="511498" y="1366710"/>
                  </a:cubicBezTo>
                  <a:cubicBezTo>
                    <a:pt x="513428" y="1372698"/>
                    <a:pt x="516983" y="1378190"/>
                    <a:pt x="523653" y="1379266"/>
                  </a:cubicBezTo>
                  <a:cubicBezTo>
                    <a:pt x="525747" y="1379597"/>
                    <a:pt x="527842" y="1379735"/>
                    <a:pt x="529881" y="1379735"/>
                  </a:cubicBezTo>
                  <a:cubicBezTo>
                    <a:pt x="548237" y="1379735"/>
                    <a:pt x="564801" y="1367897"/>
                    <a:pt x="580703" y="1359757"/>
                  </a:cubicBezTo>
                  <a:cubicBezTo>
                    <a:pt x="588420" y="1355893"/>
                    <a:pt x="596550" y="1351920"/>
                    <a:pt x="604626" y="1347836"/>
                  </a:cubicBezTo>
                  <a:cubicBezTo>
                    <a:pt x="623312" y="1339116"/>
                    <a:pt x="643321" y="1329761"/>
                    <a:pt x="661566" y="1319634"/>
                  </a:cubicBezTo>
                  <a:cubicBezTo>
                    <a:pt x="668097" y="1316184"/>
                    <a:pt x="677468" y="1314142"/>
                    <a:pt x="678515" y="1305533"/>
                  </a:cubicBezTo>
                  <a:cubicBezTo>
                    <a:pt x="680031" y="1288976"/>
                    <a:pt x="672314" y="1273026"/>
                    <a:pt x="667905" y="1257353"/>
                  </a:cubicBezTo>
                  <a:cubicBezTo>
                    <a:pt x="656632" y="1220155"/>
                    <a:pt x="641860" y="1184171"/>
                    <a:pt x="628824" y="1147581"/>
                  </a:cubicBezTo>
                  <a:cubicBezTo>
                    <a:pt x="620280" y="1123491"/>
                    <a:pt x="608429" y="1100835"/>
                    <a:pt x="598893" y="1077159"/>
                  </a:cubicBezTo>
                  <a:cubicBezTo>
                    <a:pt x="592251" y="1058919"/>
                    <a:pt x="585499" y="1040762"/>
                    <a:pt x="577010" y="1023294"/>
                  </a:cubicBezTo>
                  <a:cubicBezTo>
                    <a:pt x="566344" y="999866"/>
                    <a:pt x="557938" y="975473"/>
                    <a:pt x="546941" y="952210"/>
                  </a:cubicBezTo>
                  <a:cubicBezTo>
                    <a:pt x="532252" y="923457"/>
                    <a:pt x="518747" y="894013"/>
                    <a:pt x="503947" y="865259"/>
                  </a:cubicBezTo>
                  <a:cubicBezTo>
                    <a:pt x="500419" y="858250"/>
                    <a:pt x="496809" y="850993"/>
                    <a:pt x="493226" y="843653"/>
                  </a:cubicBezTo>
                  <a:cubicBezTo>
                    <a:pt x="483249" y="819728"/>
                    <a:pt x="469221" y="797432"/>
                    <a:pt x="455578" y="775439"/>
                  </a:cubicBezTo>
                  <a:cubicBezTo>
                    <a:pt x="438821" y="750300"/>
                    <a:pt x="427659" y="721822"/>
                    <a:pt x="411068" y="696628"/>
                  </a:cubicBezTo>
                  <a:cubicBezTo>
                    <a:pt x="412859" y="697180"/>
                    <a:pt x="414651" y="697318"/>
                    <a:pt x="416084" y="696435"/>
                  </a:cubicBezTo>
                  <a:cubicBezTo>
                    <a:pt x="419777" y="697401"/>
                    <a:pt x="423332" y="698836"/>
                    <a:pt x="427081" y="699526"/>
                  </a:cubicBezTo>
                  <a:cubicBezTo>
                    <a:pt x="427329" y="699636"/>
                    <a:pt x="427549" y="699719"/>
                    <a:pt x="427797" y="699774"/>
                  </a:cubicBezTo>
                  <a:cubicBezTo>
                    <a:pt x="432289" y="701650"/>
                    <a:pt x="437471" y="702340"/>
                    <a:pt x="442073" y="703527"/>
                  </a:cubicBezTo>
                  <a:cubicBezTo>
                    <a:pt x="505545" y="712716"/>
                    <a:pt x="568549" y="724720"/>
                    <a:pt x="632407" y="731480"/>
                  </a:cubicBezTo>
                  <a:cubicBezTo>
                    <a:pt x="663164" y="737689"/>
                    <a:pt x="694390" y="740366"/>
                    <a:pt x="725589" y="743926"/>
                  </a:cubicBezTo>
                  <a:cubicBezTo>
                    <a:pt x="747224" y="747320"/>
                    <a:pt x="769906" y="752673"/>
                    <a:pt x="792120" y="752425"/>
                  </a:cubicBezTo>
                  <a:cubicBezTo>
                    <a:pt x="794793" y="752508"/>
                    <a:pt x="797522" y="752701"/>
                    <a:pt x="800195" y="752314"/>
                  </a:cubicBezTo>
                  <a:cubicBezTo>
                    <a:pt x="803117" y="751818"/>
                    <a:pt x="804880" y="749969"/>
                    <a:pt x="805652" y="747734"/>
                  </a:cubicBezTo>
                  <a:cubicBezTo>
                    <a:pt x="806865" y="747320"/>
                    <a:pt x="807967" y="746657"/>
                    <a:pt x="808849" y="745664"/>
                  </a:cubicBezTo>
                  <a:cubicBezTo>
                    <a:pt x="811605" y="742601"/>
                    <a:pt x="811275" y="737772"/>
                    <a:pt x="808215" y="735040"/>
                  </a:cubicBezTo>
                  <a:close/>
                  <a:moveTo>
                    <a:pt x="672562" y="723230"/>
                  </a:moveTo>
                  <a:cubicBezTo>
                    <a:pt x="640289" y="717159"/>
                    <a:pt x="607354" y="713599"/>
                    <a:pt x="574722" y="709763"/>
                  </a:cubicBezTo>
                  <a:cubicBezTo>
                    <a:pt x="528917" y="703555"/>
                    <a:pt x="482422" y="695331"/>
                    <a:pt x="436065" y="692434"/>
                  </a:cubicBezTo>
                  <a:cubicBezTo>
                    <a:pt x="435321" y="692461"/>
                    <a:pt x="434164" y="692323"/>
                    <a:pt x="432813" y="692130"/>
                  </a:cubicBezTo>
                  <a:cubicBezTo>
                    <a:pt x="430801" y="690557"/>
                    <a:pt x="427825" y="690392"/>
                    <a:pt x="425427" y="689702"/>
                  </a:cubicBezTo>
                  <a:cubicBezTo>
                    <a:pt x="419501" y="688874"/>
                    <a:pt x="413300" y="687660"/>
                    <a:pt x="407375" y="687991"/>
                  </a:cubicBezTo>
                  <a:cubicBezTo>
                    <a:pt x="406190" y="688377"/>
                    <a:pt x="405390" y="689343"/>
                    <a:pt x="405060" y="690475"/>
                  </a:cubicBezTo>
                  <a:cubicBezTo>
                    <a:pt x="403406" y="689923"/>
                    <a:pt x="401890" y="690392"/>
                    <a:pt x="401449" y="693124"/>
                  </a:cubicBezTo>
                  <a:cubicBezTo>
                    <a:pt x="404233" y="709956"/>
                    <a:pt x="414320" y="724885"/>
                    <a:pt x="420604" y="740669"/>
                  </a:cubicBezTo>
                  <a:cubicBezTo>
                    <a:pt x="432262" y="766388"/>
                    <a:pt x="447227" y="790229"/>
                    <a:pt x="462523" y="813850"/>
                  </a:cubicBezTo>
                  <a:cubicBezTo>
                    <a:pt x="466216" y="822046"/>
                    <a:pt x="469937" y="830269"/>
                    <a:pt x="473796" y="838079"/>
                  </a:cubicBezTo>
                  <a:cubicBezTo>
                    <a:pt x="495651" y="882892"/>
                    <a:pt x="518361" y="926934"/>
                    <a:pt x="539610" y="972354"/>
                  </a:cubicBezTo>
                  <a:cubicBezTo>
                    <a:pt x="554052" y="1010242"/>
                    <a:pt x="572297" y="1046529"/>
                    <a:pt x="585747" y="1084803"/>
                  </a:cubicBezTo>
                  <a:cubicBezTo>
                    <a:pt x="601373" y="1119876"/>
                    <a:pt x="616449" y="1155114"/>
                    <a:pt x="628851" y="1191512"/>
                  </a:cubicBezTo>
                  <a:cubicBezTo>
                    <a:pt x="637808" y="1214553"/>
                    <a:pt x="646132" y="1237816"/>
                    <a:pt x="653408" y="1261409"/>
                  </a:cubicBezTo>
                  <a:cubicBezTo>
                    <a:pt x="657376" y="1274682"/>
                    <a:pt x="662999" y="1287928"/>
                    <a:pt x="663881" y="1301863"/>
                  </a:cubicBezTo>
                  <a:cubicBezTo>
                    <a:pt x="639379" y="1314418"/>
                    <a:pt x="614685" y="1326505"/>
                    <a:pt x="589853" y="1338453"/>
                  </a:cubicBezTo>
                  <a:cubicBezTo>
                    <a:pt x="569624" y="1346318"/>
                    <a:pt x="549780" y="1364834"/>
                    <a:pt x="527015" y="1364530"/>
                  </a:cubicBezTo>
                  <a:cubicBezTo>
                    <a:pt x="501825" y="1297420"/>
                    <a:pt x="477048" y="1230034"/>
                    <a:pt x="444278" y="1166152"/>
                  </a:cubicBezTo>
                  <a:cubicBezTo>
                    <a:pt x="422009" y="1118827"/>
                    <a:pt x="403792" y="1069653"/>
                    <a:pt x="380255" y="1022908"/>
                  </a:cubicBezTo>
                  <a:cubicBezTo>
                    <a:pt x="337536" y="949037"/>
                    <a:pt x="314854" y="862997"/>
                    <a:pt x="259402" y="796990"/>
                  </a:cubicBezTo>
                  <a:cubicBezTo>
                    <a:pt x="258603" y="792934"/>
                    <a:pt x="254414" y="789595"/>
                    <a:pt x="249976" y="790919"/>
                  </a:cubicBezTo>
                  <a:cubicBezTo>
                    <a:pt x="248047" y="791444"/>
                    <a:pt x="246504" y="792713"/>
                    <a:pt x="245457" y="794396"/>
                  </a:cubicBezTo>
                  <a:cubicBezTo>
                    <a:pt x="241708" y="800384"/>
                    <a:pt x="237905" y="806345"/>
                    <a:pt x="234322" y="812416"/>
                  </a:cubicBezTo>
                  <a:cubicBezTo>
                    <a:pt x="217097" y="842245"/>
                    <a:pt x="201994" y="873207"/>
                    <a:pt x="183335" y="902209"/>
                  </a:cubicBezTo>
                  <a:cubicBezTo>
                    <a:pt x="165228" y="930576"/>
                    <a:pt x="146900" y="958916"/>
                    <a:pt x="129179" y="987642"/>
                  </a:cubicBezTo>
                  <a:cubicBezTo>
                    <a:pt x="119312" y="1001826"/>
                    <a:pt x="106634" y="1015706"/>
                    <a:pt x="96409" y="1029889"/>
                  </a:cubicBezTo>
                  <a:cubicBezTo>
                    <a:pt x="84365" y="1045398"/>
                    <a:pt x="74857" y="1062672"/>
                    <a:pt x="63557" y="1078677"/>
                  </a:cubicBezTo>
                  <a:cubicBezTo>
                    <a:pt x="54545" y="928120"/>
                    <a:pt x="45808" y="777288"/>
                    <a:pt x="31366" y="627090"/>
                  </a:cubicBezTo>
                  <a:cubicBezTo>
                    <a:pt x="28417" y="573197"/>
                    <a:pt x="24889" y="518394"/>
                    <a:pt x="20452" y="464474"/>
                  </a:cubicBezTo>
                  <a:cubicBezTo>
                    <a:pt x="19184" y="437183"/>
                    <a:pt x="17751" y="409892"/>
                    <a:pt x="16401" y="382601"/>
                  </a:cubicBezTo>
                  <a:cubicBezTo>
                    <a:pt x="16814" y="372142"/>
                    <a:pt x="17255" y="361711"/>
                    <a:pt x="17393" y="351253"/>
                  </a:cubicBezTo>
                  <a:cubicBezTo>
                    <a:pt x="17228" y="287233"/>
                    <a:pt x="18275" y="223214"/>
                    <a:pt x="19322" y="159166"/>
                  </a:cubicBezTo>
                  <a:cubicBezTo>
                    <a:pt x="19240" y="130882"/>
                    <a:pt x="19405" y="102625"/>
                    <a:pt x="21720" y="74395"/>
                  </a:cubicBezTo>
                  <a:cubicBezTo>
                    <a:pt x="23153" y="59687"/>
                    <a:pt x="22547" y="44786"/>
                    <a:pt x="23043" y="30023"/>
                  </a:cubicBezTo>
                  <a:cubicBezTo>
                    <a:pt x="22850" y="29554"/>
                    <a:pt x="22657" y="29085"/>
                    <a:pt x="22464" y="28643"/>
                  </a:cubicBezTo>
                  <a:lnTo>
                    <a:pt x="22464" y="28643"/>
                  </a:lnTo>
                  <a:cubicBezTo>
                    <a:pt x="22437" y="28588"/>
                    <a:pt x="22437" y="28561"/>
                    <a:pt x="22409" y="28505"/>
                  </a:cubicBezTo>
                  <a:cubicBezTo>
                    <a:pt x="21251" y="25691"/>
                    <a:pt x="20066" y="22876"/>
                    <a:pt x="18799" y="20089"/>
                  </a:cubicBezTo>
                  <a:cubicBezTo>
                    <a:pt x="19184" y="20806"/>
                    <a:pt x="19598" y="21551"/>
                    <a:pt x="19984" y="22269"/>
                  </a:cubicBezTo>
                  <a:cubicBezTo>
                    <a:pt x="19956" y="22269"/>
                    <a:pt x="19956" y="22241"/>
                    <a:pt x="19929" y="22186"/>
                  </a:cubicBezTo>
                  <a:cubicBezTo>
                    <a:pt x="19956" y="22214"/>
                    <a:pt x="19956" y="22241"/>
                    <a:pt x="19984" y="22269"/>
                  </a:cubicBezTo>
                  <a:cubicBezTo>
                    <a:pt x="17889" y="18461"/>
                    <a:pt x="16318" y="14984"/>
                    <a:pt x="16098" y="10569"/>
                  </a:cubicBezTo>
                  <a:cubicBezTo>
                    <a:pt x="16098" y="10486"/>
                    <a:pt x="16098" y="10403"/>
                    <a:pt x="16098" y="10320"/>
                  </a:cubicBezTo>
                  <a:cubicBezTo>
                    <a:pt x="16070" y="9548"/>
                    <a:pt x="16098" y="8775"/>
                    <a:pt x="16153" y="8002"/>
                  </a:cubicBezTo>
                  <a:cubicBezTo>
                    <a:pt x="16180" y="7727"/>
                    <a:pt x="16235" y="7423"/>
                    <a:pt x="16263" y="7119"/>
                  </a:cubicBezTo>
                  <a:cubicBezTo>
                    <a:pt x="16318" y="6678"/>
                    <a:pt x="16401" y="6236"/>
                    <a:pt x="16484" y="5795"/>
                  </a:cubicBezTo>
                  <a:cubicBezTo>
                    <a:pt x="16952" y="6954"/>
                    <a:pt x="17696" y="8251"/>
                    <a:pt x="18799" y="9603"/>
                  </a:cubicBezTo>
                  <a:cubicBezTo>
                    <a:pt x="37402" y="34687"/>
                    <a:pt x="62703" y="53644"/>
                    <a:pt x="84503" y="75720"/>
                  </a:cubicBezTo>
                  <a:cubicBezTo>
                    <a:pt x="173634" y="164244"/>
                    <a:pt x="265080" y="250725"/>
                    <a:pt x="359447" y="333730"/>
                  </a:cubicBezTo>
                  <a:cubicBezTo>
                    <a:pt x="435707" y="400785"/>
                    <a:pt x="510203" y="469827"/>
                    <a:pt x="583955" y="539614"/>
                  </a:cubicBezTo>
                  <a:cubicBezTo>
                    <a:pt x="652636" y="605069"/>
                    <a:pt x="719388" y="672538"/>
                    <a:pt x="788647" y="737386"/>
                  </a:cubicBezTo>
                  <a:cubicBezTo>
                    <a:pt x="767701" y="736503"/>
                    <a:pt x="747114" y="732060"/>
                    <a:pt x="726388" y="728886"/>
                  </a:cubicBezTo>
                  <a:cubicBezTo>
                    <a:pt x="708501" y="726568"/>
                    <a:pt x="690504" y="725106"/>
                    <a:pt x="672562" y="72323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761" name="Google Shape;761;p22"/>
            <p:cNvSpPr/>
            <p:nvPr/>
          </p:nvSpPr>
          <p:spPr>
            <a:xfrm>
              <a:off x="14294053" y="3019134"/>
              <a:ext cx="1876" cy="1876"/>
            </a:xfrm>
            <a:custGeom>
              <a:avLst/>
              <a:gdLst/>
              <a:ahLst/>
              <a:cxnLst/>
              <a:rect l="l" t="t" r="r" b="b"/>
              <a:pathLst>
                <a:path w="1876" h="1876" extrusionOk="0">
                  <a:moveTo>
                    <a:pt x="883" y="0"/>
                  </a:moveTo>
                  <a:cubicBezTo>
                    <a:pt x="360" y="0"/>
                    <a:pt x="-26" y="524"/>
                    <a:pt x="1" y="993"/>
                  </a:cubicBezTo>
                  <a:cubicBezTo>
                    <a:pt x="29" y="1518"/>
                    <a:pt x="497" y="1876"/>
                    <a:pt x="994" y="1876"/>
                  </a:cubicBezTo>
                  <a:cubicBezTo>
                    <a:pt x="1490" y="1876"/>
                    <a:pt x="1903" y="1352"/>
                    <a:pt x="1875" y="883"/>
                  </a:cubicBezTo>
                  <a:cubicBezTo>
                    <a:pt x="1848" y="331"/>
                    <a:pt x="1407" y="0"/>
                    <a:pt x="883"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762" name="Google Shape;762;p22"/>
          <p:cNvSpPr/>
          <p:nvPr/>
        </p:nvSpPr>
        <p:spPr>
          <a:xfrm>
            <a:off x="3196658" y="65292"/>
            <a:ext cx="386279" cy="679355"/>
          </a:xfrm>
          <a:custGeom>
            <a:avLst/>
            <a:gdLst/>
            <a:ahLst/>
            <a:cxnLst/>
            <a:rect l="l" t="t" r="r" b="b"/>
            <a:pathLst>
              <a:path w="772559" h="1358711" extrusionOk="0">
                <a:moveTo>
                  <a:pt x="414713" y="684680"/>
                </a:moveTo>
                <a:cubicBezTo>
                  <a:pt x="415237" y="684680"/>
                  <a:pt x="415623" y="684155"/>
                  <a:pt x="415595" y="683686"/>
                </a:cubicBezTo>
                <a:cubicBezTo>
                  <a:pt x="415568" y="683162"/>
                  <a:pt x="415099" y="682803"/>
                  <a:pt x="414603" y="682803"/>
                </a:cubicBezTo>
                <a:cubicBezTo>
                  <a:pt x="414080" y="682803"/>
                  <a:pt x="413694" y="683328"/>
                  <a:pt x="413721" y="683797"/>
                </a:cubicBezTo>
                <a:cubicBezTo>
                  <a:pt x="413749" y="684321"/>
                  <a:pt x="414190" y="684680"/>
                  <a:pt x="414713" y="684680"/>
                </a:cubicBezTo>
                <a:close/>
                <a:moveTo>
                  <a:pt x="772560" y="731646"/>
                </a:moveTo>
                <a:cubicBezTo>
                  <a:pt x="751614" y="730763"/>
                  <a:pt x="731026" y="726320"/>
                  <a:pt x="710300" y="723119"/>
                </a:cubicBezTo>
                <a:cubicBezTo>
                  <a:pt x="692414" y="720746"/>
                  <a:pt x="674416" y="719311"/>
                  <a:pt x="656475" y="717407"/>
                </a:cubicBezTo>
                <a:cubicBezTo>
                  <a:pt x="624201" y="711336"/>
                  <a:pt x="591266" y="707776"/>
                  <a:pt x="558635" y="703941"/>
                </a:cubicBezTo>
                <a:cubicBezTo>
                  <a:pt x="512829" y="697732"/>
                  <a:pt x="466334" y="689481"/>
                  <a:pt x="419978" y="686611"/>
                </a:cubicBezTo>
                <a:cubicBezTo>
                  <a:pt x="419233" y="686639"/>
                  <a:pt x="418103" y="686501"/>
                  <a:pt x="416753" y="686335"/>
                </a:cubicBezTo>
                <a:cubicBezTo>
                  <a:pt x="414741" y="684735"/>
                  <a:pt x="411737" y="684597"/>
                  <a:pt x="409339" y="683907"/>
                </a:cubicBezTo>
                <a:cubicBezTo>
                  <a:pt x="403414" y="683052"/>
                  <a:pt x="397213" y="681865"/>
                  <a:pt x="391287" y="682196"/>
                </a:cubicBezTo>
                <a:cubicBezTo>
                  <a:pt x="390102" y="682555"/>
                  <a:pt x="389275" y="683548"/>
                  <a:pt x="388944" y="684652"/>
                </a:cubicBezTo>
                <a:cubicBezTo>
                  <a:pt x="387318" y="684100"/>
                  <a:pt x="385802" y="684569"/>
                  <a:pt x="385361" y="687301"/>
                </a:cubicBezTo>
                <a:cubicBezTo>
                  <a:pt x="388145" y="704106"/>
                  <a:pt x="398232" y="719063"/>
                  <a:pt x="404516" y="734847"/>
                </a:cubicBezTo>
                <a:cubicBezTo>
                  <a:pt x="416147" y="760538"/>
                  <a:pt x="431112" y="784379"/>
                  <a:pt x="446408" y="808000"/>
                </a:cubicBezTo>
                <a:cubicBezTo>
                  <a:pt x="450101" y="816224"/>
                  <a:pt x="453822" y="824419"/>
                  <a:pt x="457708" y="832256"/>
                </a:cubicBezTo>
                <a:cubicBezTo>
                  <a:pt x="479563" y="877070"/>
                  <a:pt x="502273" y="921111"/>
                  <a:pt x="523522" y="966532"/>
                </a:cubicBezTo>
                <a:cubicBezTo>
                  <a:pt x="537964" y="1004420"/>
                  <a:pt x="556209" y="1040707"/>
                  <a:pt x="569659" y="1078980"/>
                </a:cubicBezTo>
                <a:cubicBezTo>
                  <a:pt x="585286" y="1114053"/>
                  <a:pt x="600361" y="1149292"/>
                  <a:pt x="612764" y="1185689"/>
                </a:cubicBezTo>
                <a:cubicBezTo>
                  <a:pt x="621721" y="1208731"/>
                  <a:pt x="630044" y="1231993"/>
                  <a:pt x="637320" y="1255586"/>
                </a:cubicBezTo>
                <a:cubicBezTo>
                  <a:pt x="641289" y="1268860"/>
                  <a:pt x="646911" y="1282105"/>
                  <a:pt x="647793" y="1296040"/>
                </a:cubicBezTo>
                <a:cubicBezTo>
                  <a:pt x="623292" y="1308596"/>
                  <a:pt x="598597" y="1320682"/>
                  <a:pt x="573765" y="1332631"/>
                </a:cubicBezTo>
                <a:cubicBezTo>
                  <a:pt x="553536" y="1340495"/>
                  <a:pt x="533692" y="1359011"/>
                  <a:pt x="510927" y="1358708"/>
                </a:cubicBezTo>
                <a:cubicBezTo>
                  <a:pt x="485737" y="1291598"/>
                  <a:pt x="460960" y="1224211"/>
                  <a:pt x="428191" y="1160330"/>
                </a:cubicBezTo>
                <a:cubicBezTo>
                  <a:pt x="405922" y="1113005"/>
                  <a:pt x="387704" y="1063831"/>
                  <a:pt x="364167" y="1017085"/>
                </a:cubicBezTo>
                <a:cubicBezTo>
                  <a:pt x="321421" y="943214"/>
                  <a:pt x="298794" y="857119"/>
                  <a:pt x="243342" y="791140"/>
                </a:cubicBezTo>
                <a:cubicBezTo>
                  <a:pt x="242515" y="787084"/>
                  <a:pt x="238326" y="783772"/>
                  <a:pt x="233916" y="785124"/>
                </a:cubicBezTo>
                <a:cubicBezTo>
                  <a:pt x="231987" y="785649"/>
                  <a:pt x="230444" y="786918"/>
                  <a:pt x="229396" y="788601"/>
                </a:cubicBezTo>
                <a:cubicBezTo>
                  <a:pt x="225648" y="794589"/>
                  <a:pt x="221845" y="800550"/>
                  <a:pt x="218262" y="806621"/>
                </a:cubicBezTo>
                <a:cubicBezTo>
                  <a:pt x="201037" y="836451"/>
                  <a:pt x="185933" y="867384"/>
                  <a:pt x="167275" y="896414"/>
                </a:cubicBezTo>
                <a:cubicBezTo>
                  <a:pt x="149168" y="924781"/>
                  <a:pt x="130840" y="953121"/>
                  <a:pt x="113118" y="981847"/>
                </a:cubicBezTo>
                <a:cubicBezTo>
                  <a:pt x="103224" y="996031"/>
                  <a:pt x="90574" y="1009911"/>
                  <a:pt x="80349" y="1024095"/>
                </a:cubicBezTo>
                <a:cubicBezTo>
                  <a:pt x="68305" y="1039603"/>
                  <a:pt x="58797" y="1056877"/>
                  <a:pt x="47497" y="1072882"/>
                </a:cubicBezTo>
                <a:cubicBezTo>
                  <a:pt x="38484" y="922325"/>
                  <a:pt x="29748" y="771493"/>
                  <a:pt x="15306" y="621295"/>
                </a:cubicBezTo>
                <a:cubicBezTo>
                  <a:pt x="12330" y="567430"/>
                  <a:pt x="8829" y="512599"/>
                  <a:pt x="4392" y="458679"/>
                </a:cubicBezTo>
                <a:cubicBezTo>
                  <a:pt x="3124" y="431416"/>
                  <a:pt x="1691" y="404124"/>
                  <a:pt x="341" y="376833"/>
                </a:cubicBezTo>
                <a:cubicBezTo>
                  <a:pt x="727" y="366375"/>
                  <a:pt x="1195" y="355916"/>
                  <a:pt x="1333" y="345458"/>
                </a:cubicBezTo>
                <a:cubicBezTo>
                  <a:pt x="1140" y="281438"/>
                  <a:pt x="2187" y="217419"/>
                  <a:pt x="3235" y="153371"/>
                </a:cubicBezTo>
                <a:cubicBezTo>
                  <a:pt x="3152" y="125087"/>
                  <a:pt x="3317" y="96830"/>
                  <a:pt x="5632" y="68600"/>
                </a:cubicBezTo>
                <a:cubicBezTo>
                  <a:pt x="7065" y="53892"/>
                  <a:pt x="6459" y="38991"/>
                  <a:pt x="6955" y="24228"/>
                </a:cubicBezTo>
                <a:cubicBezTo>
                  <a:pt x="6762" y="23759"/>
                  <a:pt x="6569" y="23290"/>
                  <a:pt x="6376" y="22848"/>
                </a:cubicBezTo>
                <a:cubicBezTo>
                  <a:pt x="5191" y="19979"/>
                  <a:pt x="3979" y="17109"/>
                  <a:pt x="2683" y="14266"/>
                </a:cubicBezTo>
                <a:cubicBezTo>
                  <a:pt x="2959" y="14791"/>
                  <a:pt x="3235" y="15287"/>
                  <a:pt x="3510" y="15784"/>
                </a:cubicBezTo>
                <a:cubicBezTo>
                  <a:pt x="1608" y="12224"/>
                  <a:pt x="203" y="8913"/>
                  <a:pt x="10" y="4774"/>
                </a:cubicBezTo>
                <a:cubicBezTo>
                  <a:pt x="-18" y="3698"/>
                  <a:pt x="10" y="2649"/>
                  <a:pt x="120" y="1628"/>
                </a:cubicBezTo>
                <a:cubicBezTo>
                  <a:pt x="148" y="1352"/>
                  <a:pt x="203" y="1104"/>
                  <a:pt x="230" y="828"/>
                </a:cubicBezTo>
                <a:cubicBezTo>
                  <a:pt x="230" y="773"/>
                  <a:pt x="258" y="745"/>
                  <a:pt x="258" y="717"/>
                </a:cubicBezTo>
                <a:cubicBezTo>
                  <a:pt x="286" y="469"/>
                  <a:pt x="313" y="248"/>
                  <a:pt x="368" y="0"/>
                </a:cubicBezTo>
                <a:cubicBezTo>
                  <a:pt x="837" y="1159"/>
                  <a:pt x="1608" y="2484"/>
                  <a:pt x="2711" y="3808"/>
                </a:cubicBezTo>
                <a:cubicBezTo>
                  <a:pt x="21342" y="28892"/>
                  <a:pt x="46615" y="47849"/>
                  <a:pt x="68415" y="69925"/>
                </a:cubicBezTo>
                <a:cubicBezTo>
                  <a:pt x="157574" y="158476"/>
                  <a:pt x="248992" y="244958"/>
                  <a:pt x="343359" y="327935"/>
                </a:cubicBezTo>
                <a:cubicBezTo>
                  <a:pt x="419619" y="395018"/>
                  <a:pt x="494115" y="464032"/>
                  <a:pt x="567895" y="533820"/>
                </a:cubicBezTo>
                <a:cubicBezTo>
                  <a:pt x="636576" y="599302"/>
                  <a:pt x="703300" y="666826"/>
                  <a:pt x="772560" y="731646"/>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E4C6D1F1-B90F-4B29-BC7C-D093E42C9D06}"/>
              </a:ext>
            </a:extLst>
          </p:cNvPr>
          <p:cNvPicPr>
            <a:picLocks noChangeAspect="1"/>
          </p:cNvPicPr>
          <p:nvPr/>
        </p:nvPicPr>
        <p:blipFill>
          <a:blip r:embed="rId3"/>
          <a:stretch>
            <a:fillRect/>
          </a:stretch>
        </p:blipFill>
        <p:spPr>
          <a:xfrm>
            <a:off x="380596" y="618212"/>
            <a:ext cx="1115568" cy="1672046"/>
          </a:xfrm>
          <a:prstGeom prst="rect">
            <a:avLst/>
          </a:prstGeom>
        </p:spPr>
      </p:pic>
      <p:pic>
        <p:nvPicPr>
          <p:cNvPr id="5" name="Picture 4">
            <a:extLst>
              <a:ext uri="{FF2B5EF4-FFF2-40B4-BE49-F238E27FC236}">
                <a16:creationId xmlns:a16="http://schemas.microsoft.com/office/drawing/2014/main" id="{B814D5A4-0CD9-41FA-A922-7BA8A24FFAAE}"/>
              </a:ext>
            </a:extLst>
          </p:cNvPr>
          <p:cNvPicPr>
            <a:picLocks noChangeAspect="1"/>
          </p:cNvPicPr>
          <p:nvPr/>
        </p:nvPicPr>
        <p:blipFill>
          <a:blip r:embed="rId4"/>
          <a:stretch>
            <a:fillRect/>
          </a:stretch>
        </p:blipFill>
        <p:spPr>
          <a:xfrm>
            <a:off x="2239630" y="658519"/>
            <a:ext cx="1115568" cy="1672046"/>
          </a:xfrm>
          <a:prstGeom prst="rect">
            <a:avLst/>
          </a:prstGeom>
        </p:spPr>
      </p:pic>
      <p:pic>
        <p:nvPicPr>
          <p:cNvPr id="7" name="Picture 6">
            <a:extLst>
              <a:ext uri="{FF2B5EF4-FFF2-40B4-BE49-F238E27FC236}">
                <a16:creationId xmlns:a16="http://schemas.microsoft.com/office/drawing/2014/main" id="{02DD5599-9C45-473B-B33E-05B1851D62E2}"/>
              </a:ext>
            </a:extLst>
          </p:cNvPr>
          <p:cNvPicPr>
            <a:picLocks noChangeAspect="1"/>
          </p:cNvPicPr>
          <p:nvPr/>
        </p:nvPicPr>
        <p:blipFill>
          <a:blip r:embed="rId5"/>
          <a:stretch>
            <a:fillRect/>
          </a:stretch>
        </p:blipFill>
        <p:spPr>
          <a:xfrm>
            <a:off x="4109293" y="658519"/>
            <a:ext cx="1115568" cy="1672046"/>
          </a:xfrm>
          <a:prstGeom prst="rect">
            <a:avLst/>
          </a:prstGeom>
        </p:spPr>
      </p:pic>
      <p:pic>
        <p:nvPicPr>
          <p:cNvPr id="35" name="Picture 34">
            <a:extLst>
              <a:ext uri="{FF2B5EF4-FFF2-40B4-BE49-F238E27FC236}">
                <a16:creationId xmlns:a16="http://schemas.microsoft.com/office/drawing/2014/main" id="{83C844EF-BBB8-451C-AFBB-3E6EF4D60BD8}"/>
              </a:ext>
            </a:extLst>
          </p:cNvPr>
          <p:cNvPicPr>
            <a:picLocks noChangeAspect="1"/>
          </p:cNvPicPr>
          <p:nvPr/>
        </p:nvPicPr>
        <p:blipFill>
          <a:blip r:embed="rId6"/>
          <a:stretch>
            <a:fillRect/>
          </a:stretch>
        </p:blipFill>
        <p:spPr>
          <a:xfrm>
            <a:off x="5514407" y="0"/>
            <a:ext cx="3637782" cy="5143500"/>
          </a:xfrm>
          <a:prstGeom prst="rect">
            <a:avLst/>
          </a:prstGeom>
        </p:spPr>
      </p:pic>
      <p:grpSp>
        <p:nvGrpSpPr>
          <p:cNvPr id="24" name="Google Shape;746;p22">
            <a:extLst>
              <a:ext uri="{FF2B5EF4-FFF2-40B4-BE49-F238E27FC236}">
                <a16:creationId xmlns:a16="http://schemas.microsoft.com/office/drawing/2014/main" id="{8E42713C-F6FF-4129-AD53-21AED43779AC}"/>
              </a:ext>
            </a:extLst>
          </p:cNvPr>
          <p:cNvGrpSpPr/>
          <p:nvPr/>
        </p:nvGrpSpPr>
        <p:grpSpPr>
          <a:xfrm>
            <a:off x="2044888" y="4316999"/>
            <a:ext cx="1740488" cy="512894"/>
            <a:chOff x="0" y="-38100"/>
            <a:chExt cx="4641300" cy="1367718"/>
          </a:xfrm>
        </p:grpSpPr>
        <p:sp>
          <p:nvSpPr>
            <p:cNvPr id="25" name="Google Shape;747;p22">
              <a:extLst>
                <a:ext uri="{FF2B5EF4-FFF2-40B4-BE49-F238E27FC236}">
                  <a16:creationId xmlns:a16="http://schemas.microsoft.com/office/drawing/2014/main" id="{E8B6AD2E-2B1C-4F79-9465-45DD153EA71E}"/>
                </a:ext>
              </a:extLst>
            </p:cNvPr>
            <p:cNvSpPr txBox="1"/>
            <p:nvPr/>
          </p:nvSpPr>
          <p:spPr>
            <a:xfrm>
              <a:off x="0" y="837175"/>
              <a:ext cx="4641300" cy="492443"/>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GB" sz="1200" dirty="0">
                  <a:solidFill>
                    <a:schemeClr val="dk1"/>
                  </a:solidFill>
                  <a:latin typeface="Roboto"/>
                  <a:ea typeface="Roboto"/>
                  <a:cs typeface="Roboto"/>
                  <a:sym typeface="Roboto"/>
                </a:rPr>
                <a:t>School Counsellor</a:t>
              </a:r>
              <a:endParaRPr sz="1200" dirty="0">
                <a:solidFill>
                  <a:schemeClr val="dk1"/>
                </a:solidFill>
                <a:latin typeface="Roboto"/>
                <a:ea typeface="Roboto"/>
                <a:cs typeface="Roboto"/>
                <a:sym typeface="Roboto"/>
              </a:endParaRPr>
            </a:p>
          </p:txBody>
        </p:sp>
        <p:sp>
          <p:nvSpPr>
            <p:cNvPr id="26" name="Google Shape;748;p22">
              <a:extLst>
                <a:ext uri="{FF2B5EF4-FFF2-40B4-BE49-F238E27FC236}">
                  <a16:creationId xmlns:a16="http://schemas.microsoft.com/office/drawing/2014/main" id="{71982D60-0D57-4EE6-A97D-4E89DF4D32BD}"/>
                </a:ext>
              </a:extLst>
            </p:cNvPr>
            <p:cNvSpPr txBox="1"/>
            <p:nvPr/>
          </p:nvSpPr>
          <p:spPr>
            <a:xfrm>
              <a:off x="0" y="-38100"/>
              <a:ext cx="4641300" cy="738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1800" b="1" dirty="0">
                  <a:solidFill>
                    <a:schemeClr val="lt2"/>
                  </a:solidFill>
                  <a:latin typeface="Dosis"/>
                  <a:ea typeface="Dosis"/>
                  <a:cs typeface="Dosis"/>
                  <a:sym typeface="Dosis"/>
                </a:rPr>
                <a:t>Amanda Jackson</a:t>
              </a:r>
              <a:endParaRPr sz="1800" dirty="0">
                <a:solidFill>
                  <a:schemeClr val="lt2"/>
                </a:solidFill>
                <a:latin typeface="Dosis"/>
                <a:ea typeface="Dosis"/>
                <a:cs typeface="Dosis"/>
                <a:sym typeface="Dosis"/>
              </a:endParaRPr>
            </a:p>
          </p:txBody>
        </p:sp>
      </p:grpSp>
      <p:pic>
        <p:nvPicPr>
          <p:cNvPr id="2" name="Picture 1">
            <a:extLst>
              <a:ext uri="{FF2B5EF4-FFF2-40B4-BE49-F238E27FC236}">
                <a16:creationId xmlns:a16="http://schemas.microsoft.com/office/drawing/2014/main" id="{FC9B9610-C7A2-41C9-A606-D0A5A6A46675}"/>
              </a:ext>
            </a:extLst>
          </p:cNvPr>
          <p:cNvPicPr>
            <a:picLocks noChangeAspect="1"/>
          </p:cNvPicPr>
          <p:nvPr/>
        </p:nvPicPr>
        <p:blipFill rotWithShape="1">
          <a:blip r:embed="rId7"/>
          <a:srcRect t="19938"/>
          <a:stretch/>
        </p:blipFill>
        <p:spPr>
          <a:xfrm>
            <a:off x="2376598" y="3236498"/>
            <a:ext cx="1012186" cy="10805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41"/>
        <p:cNvGrpSpPr/>
        <p:nvPr/>
      </p:nvGrpSpPr>
      <p:grpSpPr>
        <a:xfrm>
          <a:off x="0" y="0"/>
          <a:ext cx="0" cy="0"/>
          <a:chOff x="0" y="0"/>
          <a:chExt cx="0" cy="0"/>
        </a:xfrm>
      </p:grpSpPr>
      <p:sp>
        <p:nvSpPr>
          <p:cNvPr id="444" name="Google Shape;444;p15"/>
          <p:cNvSpPr txBox="1"/>
          <p:nvPr/>
        </p:nvSpPr>
        <p:spPr>
          <a:xfrm>
            <a:off x="1584456" y="91769"/>
            <a:ext cx="7559544" cy="4154984"/>
          </a:xfrm>
          <a:prstGeom prst="rect">
            <a:avLst/>
          </a:prstGeom>
          <a:noFill/>
          <a:ln>
            <a:noFill/>
          </a:ln>
        </p:spPr>
        <p:txBody>
          <a:bodyPr spcFirstLastPara="1" wrap="square" lIns="0" tIns="0" rIns="0" bIns="0" anchor="t" anchorCtr="0">
            <a:spAutoFit/>
          </a:bodyPr>
          <a:lstStyle/>
          <a:p>
            <a:r>
              <a:rPr lang="en-GB" sz="1800" b="1" dirty="0">
                <a:solidFill>
                  <a:srgbClr val="0070C0"/>
                </a:solidFill>
                <a:latin typeface="Dosis" panose="020B0604020202020204" charset="0"/>
              </a:rPr>
              <a:t>At Newall Green, our children’s mental and emotional health, safety, happiness and wellbeing is very important to us.</a:t>
            </a:r>
          </a:p>
          <a:p>
            <a:endParaRPr lang="en-GB" sz="1800" b="1" dirty="0">
              <a:latin typeface="Dosis" panose="020B0604020202020204" charset="0"/>
            </a:endParaRPr>
          </a:p>
          <a:p>
            <a:r>
              <a:rPr lang="en-GB" sz="1800" b="1" dirty="0">
                <a:solidFill>
                  <a:srgbClr val="002060"/>
                </a:solidFill>
                <a:latin typeface="Dosis" panose="020B0604020202020204" charset="0"/>
              </a:rPr>
              <a:t>We know that our children are growing up in a digital world and that being online is a big part of their lives.  The internet is a fantastic resource and has many, many positives.  Within school, we use it regularly with our children as an educational resource and it has opened up so many opportunities to explore people, places and events.  </a:t>
            </a:r>
          </a:p>
          <a:p>
            <a:endParaRPr lang="en-GB" sz="1800" b="1" dirty="0">
              <a:latin typeface="Dosis" panose="020B0604020202020204" charset="0"/>
            </a:endParaRPr>
          </a:p>
          <a:p>
            <a:r>
              <a:rPr lang="en-GB" sz="1800" b="1" dirty="0">
                <a:solidFill>
                  <a:srgbClr val="0070C0"/>
                </a:solidFill>
                <a:latin typeface="Dosis" panose="020B0604020202020204" charset="0"/>
              </a:rPr>
              <a:t>We do not want our children to see being online as ‘negative’ or something that they should avoid.  </a:t>
            </a:r>
          </a:p>
          <a:p>
            <a:endParaRPr lang="en-GB" sz="1800" b="1" dirty="0">
              <a:latin typeface="Dosis" panose="020B0604020202020204" charset="0"/>
            </a:endParaRPr>
          </a:p>
          <a:p>
            <a:r>
              <a:rPr lang="en-GB" sz="1800" b="1" dirty="0">
                <a:solidFill>
                  <a:srgbClr val="002060"/>
                </a:solidFill>
                <a:latin typeface="Dosis" panose="020B0604020202020204" charset="0"/>
              </a:rPr>
              <a:t>However, there are many risks involved and as a school we have become increasingly concerned about the impact that negative experiences online is having on our children. </a:t>
            </a:r>
          </a:p>
        </p:txBody>
      </p:sp>
      <p:sp>
        <p:nvSpPr>
          <p:cNvPr id="446" name="Google Shape;446;p15"/>
          <p:cNvSpPr/>
          <p:nvPr/>
        </p:nvSpPr>
        <p:spPr>
          <a:xfrm rot="-327235">
            <a:off x="3587901" y="4204024"/>
            <a:ext cx="1245835" cy="697446"/>
          </a:xfrm>
          <a:custGeom>
            <a:avLst/>
            <a:gdLst/>
            <a:ahLst/>
            <a:cxnLst/>
            <a:rect l="l" t="t" r="r" b="b"/>
            <a:pathLst>
              <a:path w="2492855" h="1395555" extrusionOk="0">
                <a:moveTo>
                  <a:pt x="2467678" y="108250"/>
                </a:moveTo>
                <a:cubicBezTo>
                  <a:pt x="2445492" y="64826"/>
                  <a:pt x="2410393" y="50966"/>
                  <a:pt x="2363629" y="50168"/>
                </a:cubicBezTo>
                <a:cubicBezTo>
                  <a:pt x="2315218" y="46977"/>
                  <a:pt x="2263368" y="39349"/>
                  <a:pt x="2216603" y="54057"/>
                </a:cubicBezTo>
                <a:cubicBezTo>
                  <a:pt x="2096749" y="57048"/>
                  <a:pt x="1977544" y="43487"/>
                  <a:pt x="1857989" y="37804"/>
                </a:cubicBezTo>
                <a:cubicBezTo>
                  <a:pt x="1776524" y="34114"/>
                  <a:pt x="1695110" y="28331"/>
                  <a:pt x="1613595" y="24043"/>
                </a:cubicBezTo>
                <a:cubicBezTo>
                  <a:pt x="1510493" y="15817"/>
                  <a:pt x="1405845" y="4400"/>
                  <a:pt x="1301995" y="1508"/>
                </a:cubicBezTo>
                <a:cubicBezTo>
                  <a:pt x="1099430" y="-3926"/>
                  <a:pt x="896566" y="6045"/>
                  <a:pt x="694500" y="19855"/>
                </a:cubicBezTo>
                <a:cubicBezTo>
                  <a:pt x="644345" y="24143"/>
                  <a:pt x="594439" y="31472"/>
                  <a:pt x="544234" y="35361"/>
                </a:cubicBezTo>
                <a:cubicBezTo>
                  <a:pt x="499114" y="38252"/>
                  <a:pt x="453347" y="42440"/>
                  <a:pt x="408626" y="49570"/>
                </a:cubicBezTo>
                <a:cubicBezTo>
                  <a:pt x="331997" y="68714"/>
                  <a:pt x="249835" y="65075"/>
                  <a:pt x="176297" y="95637"/>
                </a:cubicBezTo>
                <a:cubicBezTo>
                  <a:pt x="67262" y="145094"/>
                  <a:pt x="48716" y="261009"/>
                  <a:pt x="40589" y="368299"/>
                </a:cubicBezTo>
                <a:cubicBezTo>
                  <a:pt x="38844" y="399658"/>
                  <a:pt x="28374" y="429422"/>
                  <a:pt x="23389" y="460233"/>
                </a:cubicBezTo>
                <a:cubicBezTo>
                  <a:pt x="20248" y="479677"/>
                  <a:pt x="19600" y="499520"/>
                  <a:pt x="18054" y="519113"/>
                </a:cubicBezTo>
                <a:cubicBezTo>
                  <a:pt x="3646" y="691266"/>
                  <a:pt x="-4281" y="865064"/>
                  <a:pt x="2399" y="1037964"/>
                </a:cubicBezTo>
                <a:cubicBezTo>
                  <a:pt x="5391" y="1086723"/>
                  <a:pt x="2150" y="1136529"/>
                  <a:pt x="12022" y="1184541"/>
                </a:cubicBezTo>
                <a:cubicBezTo>
                  <a:pt x="30867" y="1265906"/>
                  <a:pt x="74142" y="1310726"/>
                  <a:pt x="151868" y="1338645"/>
                </a:cubicBezTo>
                <a:cubicBezTo>
                  <a:pt x="220968" y="1369506"/>
                  <a:pt x="297297" y="1380973"/>
                  <a:pt x="372430" y="1384613"/>
                </a:cubicBezTo>
                <a:cubicBezTo>
                  <a:pt x="453197" y="1394035"/>
                  <a:pt x="536955" y="1390745"/>
                  <a:pt x="618420" y="1388003"/>
                </a:cubicBezTo>
                <a:cubicBezTo>
                  <a:pt x="669123" y="1385460"/>
                  <a:pt x="719877" y="1388352"/>
                  <a:pt x="770580" y="1386657"/>
                </a:cubicBezTo>
                <a:cubicBezTo>
                  <a:pt x="873633" y="1385111"/>
                  <a:pt x="976585" y="1384463"/>
                  <a:pt x="1079638" y="1385410"/>
                </a:cubicBezTo>
                <a:cubicBezTo>
                  <a:pt x="1182042" y="1386707"/>
                  <a:pt x="1284296" y="1381871"/>
                  <a:pt x="1386651" y="1383416"/>
                </a:cubicBezTo>
                <a:cubicBezTo>
                  <a:pt x="1465623" y="1387105"/>
                  <a:pt x="1544694" y="1385161"/>
                  <a:pt x="1623716" y="1387454"/>
                </a:cubicBezTo>
                <a:cubicBezTo>
                  <a:pt x="1699846" y="1391094"/>
                  <a:pt x="1775976" y="1395033"/>
                  <a:pt x="1852206" y="1395382"/>
                </a:cubicBezTo>
                <a:cubicBezTo>
                  <a:pt x="1951619" y="1397426"/>
                  <a:pt x="2048190" y="1380824"/>
                  <a:pt x="2148101" y="1376835"/>
                </a:cubicBezTo>
                <a:cubicBezTo>
                  <a:pt x="2201646" y="1373844"/>
                  <a:pt x="2257784" y="1374542"/>
                  <a:pt x="2310632" y="1362327"/>
                </a:cubicBezTo>
                <a:cubicBezTo>
                  <a:pt x="2358892" y="1354799"/>
                  <a:pt x="2392046" y="1329671"/>
                  <a:pt x="2415229" y="1287244"/>
                </a:cubicBezTo>
                <a:cubicBezTo>
                  <a:pt x="2439111" y="1248556"/>
                  <a:pt x="2444744" y="1202289"/>
                  <a:pt x="2448633" y="1157818"/>
                </a:cubicBezTo>
                <a:cubicBezTo>
                  <a:pt x="2453469" y="1107563"/>
                  <a:pt x="2453469" y="1056909"/>
                  <a:pt x="2456062" y="1006455"/>
                </a:cubicBezTo>
                <a:cubicBezTo>
                  <a:pt x="2462443" y="894279"/>
                  <a:pt x="2477749" y="782652"/>
                  <a:pt x="2480142" y="670177"/>
                </a:cubicBezTo>
                <a:cubicBezTo>
                  <a:pt x="2482635" y="611795"/>
                  <a:pt x="2488268" y="555059"/>
                  <a:pt x="2490861" y="496379"/>
                </a:cubicBezTo>
                <a:cubicBezTo>
                  <a:pt x="2491459" y="416260"/>
                  <a:pt x="2491609" y="336142"/>
                  <a:pt x="2492855" y="256023"/>
                </a:cubicBezTo>
                <a:cubicBezTo>
                  <a:pt x="2492307" y="206018"/>
                  <a:pt x="2494800" y="152422"/>
                  <a:pt x="2467678" y="10825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7" name="Google Shape;447;p15"/>
          <p:cNvSpPr/>
          <p:nvPr/>
        </p:nvSpPr>
        <p:spPr>
          <a:xfrm rot="-327235">
            <a:off x="3696454" y="4351304"/>
            <a:ext cx="305435" cy="484878"/>
          </a:xfrm>
          <a:custGeom>
            <a:avLst/>
            <a:gdLst/>
            <a:ahLst/>
            <a:cxnLst/>
            <a:rect l="l" t="t" r="r" b="b"/>
            <a:pathLst>
              <a:path w="611160" h="970216" extrusionOk="0">
                <a:moveTo>
                  <a:pt x="46556" y="969038"/>
                </a:moveTo>
                <a:cubicBezTo>
                  <a:pt x="30852" y="967343"/>
                  <a:pt x="10012" y="964302"/>
                  <a:pt x="3232" y="947849"/>
                </a:cubicBezTo>
                <a:cubicBezTo>
                  <a:pt x="-2901" y="922971"/>
                  <a:pt x="1487" y="893805"/>
                  <a:pt x="1985" y="869725"/>
                </a:cubicBezTo>
                <a:cubicBezTo>
                  <a:pt x="5874" y="766972"/>
                  <a:pt x="15446" y="664618"/>
                  <a:pt x="23672" y="562164"/>
                </a:cubicBezTo>
                <a:cubicBezTo>
                  <a:pt x="31251" y="476611"/>
                  <a:pt x="35139" y="391806"/>
                  <a:pt x="44363" y="306901"/>
                </a:cubicBezTo>
                <a:cubicBezTo>
                  <a:pt x="50345" y="254403"/>
                  <a:pt x="55780" y="201755"/>
                  <a:pt x="60965" y="149207"/>
                </a:cubicBezTo>
                <a:cubicBezTo>
                  <a:pt x="62760" y="132505"/>
                  <a:pt x="66000" y="116052"/>
                  <a:pt x="68094" y="99400"/>
                </a:cubicBezTo>
                <a:cubicBezTo>
                  <a:pt x="68543" y="95711"/>
                  <a:pt x="69540" y="91922"/>
                  <a:pt x="68443" y="88233"/>
                </a:cubicBezTo>
                <a:cubicBezTo>
                  <a:pt x="67446" y="86338"/>
                  <a:pt x="66449" y="84693"/>
                  <a:pt x="66100" y="82499"/>
                </a:cubicBezTo>
                <a:cubicBezTo>
                  <a:pt x="64355" y="52536"/>
                  <a:pt x="91177" y="9759"/>
                  <a:pt x="120792" y="1733"/>
                </a:cubicBezTo>
                <a:cubicBezTo>
                  <a:pt x="163519" y="-7491"/>
                  <a:pt x="214870" y="20977"/>
                  <a:pt x="220304" y="66496"/>
                </a:cubicBezTo>
                <a:cubicBezTo>
                  <a:pt x="226736" y="110867"/>
                  <a:pt x="220055" y="156186"/>
                  <a:pt x="216466" y="200608"/>
                </a:cubicBezTo>
                <a:cubicBezTo>
                  <a:pt x="211131" y="250115"/>
                  <a:pt x="206794" y="299672"/>
                  <a:pt x="200611" y="349079"/>
                </a:cubicBezTo>
                <a:cubicBezTo>
                  <a:pt x="191438" y="437274"/>
                  <a:pt x="184109" y="525669"/>
                  <a:pt x="169551" y="613216"/>
                </a:cubicBezTo>
                <a:cubicBezTo>
                  <a:pt x="159879" y="683463"/>
                  <a:pt x="153049" y="754259"/>
                  <a:pt x="140286" y="824007"/>
                </a:cubicBezTo>
                <a:cubicBezTo>
                  <a:pt x="193781" y="822312"/>
                  <a:pt x="247177" y="827148"/>
                  <a:pt x="300672" y="826949"/>
                </a:cubicBezTo>
                <a:cubicBezTo>
                  <a:pt x="337416" y="828295"/>
                  <a:pt x="373861" y="822611"/>
                  <a:pt x="410555" y="823259"/>
                </a:cubicBezTo>
                <a:cubicBezTo>
                  <a:pt x="447548" y="823957"/>
                  <a:pt x="484591" y="827298"/>
                  <a:pt x="521484" y="829192"/>
                </a:cubicBezTo>
                <a:cubicBezTo>
                  <a:pt x="549553" y="832981"/>
                  <a:pt x="585998" y="826151"/>
                  <a:pt x="604744" y="852425"/>
                </a:cubicBezTo>
                <a:cubicBezTo>
                  <a:pt x="614566" y="866833"/>
                  <a:pt x="611126" y="885828"/>
                  <a:pt x="607436" y="901782"/>
                </a:cubicBezTo>
                <a:cubicBezTo>
                  <a:pt x="603547" y="918783"/>
                  <a:pt x="588541" y="930499"/>
                  <a:pt x="572836" y="936333"/>
                </a:cubicBezTo>
                <a:cubicBezTo>
                  <a:pt x="509619" y="959615"/>
                  <a:pt x="441615" y="958568"/>
                  <a:pt x="375207" y="958518"/>
                </a:cubicBezTo>
                <a:cubicBezTo>
                  <a:pt x="306156" y="962258"/>
                  <a:pt x="238701" y="969936"/>
                  <a:pt x="169601" y="967742"/>
                </a:cubicBezTo>
                <a:cubicBezTo>
                  <a:pt x="128470" y="967094"/>
                  <a:pt x="87488" y="972528"/>
                  <a:pt x="46556" y="969038"/>
                </a:cubicBezTo>
                <a:close/>
                <a:moveTo>
                  <a:pt x="111818" y="942664"/>
                </a:moveTo>
                <a:cubicBezTo>
                  <a:pt x="159480" y="939723"/>
                  <a:pt x="207292" y="942216"/>
                  <a:pt x="254954" y="940471"/>
                </a:cubicBezTo>
                <a:cubicBezTo>
                  <a:pt x="294241" y="936831"/>
                  <a:pt x="333577" y="934139"/>
                  <a:pt x="372964" y="931945"/>
                </a:cubicBezTo>
                <a:cubicBezTo>
                  <a:pt x="418981" y="930898"/>
                  <a:pt x="465446" y="934039"/>
                  <a:pt x="510566" y="924766"/>
                </a:cubicBezTo>
                <a:cubicBezTo>
                  <a:pt x="531456" y="919681"/>
                  <a:pt x="579716" y="916191"/>
                  <a:pt x="582658" y="890316"/>
                </a:cubicBezTo>
                <a:cubicBezTo>
                  <a:pt x="588142" y="866335"/>
                  <a:pt x="580913" y="859504"/>
                  <a:pt x="557281" y="858258"/>
                </a:cubicBezTo>
                <a:cubicBezTo>
                  <a:pt x="529412" y="856064"/>
                  <a:pt x="504833" y="855217"/>
                  <a:pt x="477661" y="852874"/>
                </a:cubicBezTo>
                <a:cubicBezTo>
                  <a:pt x="435583" y="850431"/>
                  <a:pt x="393355" y="847738"/>
                  <a:pt x="351326" y="852575"/>
                </a:cubicBezTo>
                <a:cubicBezTo>
                  <a:pt x="301520" y="855167"/>
                  <a:pt x="251664" y="852475"/>
                  <a:pt x="201908" y="850780"/>
                </a:cubicBezTo>
                <a:cubicBezTo>
                  <a:pt x="183012" y="850331"/>
                  <a:pt x="164017" y="850032"/>
                  <a:pt x="145122" y="850431"/>
                </a:cubicBezTo>
                <a:cubicBezTo>
                  <a:pt x="107082" y="854120"/>
                  <a:pt x="111220" y="823708"/>
                  <a:pt x="118100" y="796836"/>
                </a:cubicBezTo>
                <a:cubicBezTo>
                  <a:pt x="125429" y="757898"/>
                  <a:pt x="128270" y="718312"/>
                  <a:pt x="133904" y="679175"/>
                </a:cubicBezTo>
                <a:cubicBezTo>
                  <a:pt x="147315" y="581059"/>
                  <a:pt x="162422" y="483142"/>
                  <a:pt x="170000" y="384327"/>
                </a:cubicBezTo>
                <a:cubicBezTo>
                  <a:pt x="179173" y="294188"/>
                  <a:pt x="192136" y="204098"/>
                  <a:pt x="196025" y="113560"/>
                </a:cubicBezTo>
                <a:cubicBezTo>
                  <a:pt x="196174" y="89030"/>
                  <a:pt x="198817" y="59566"/>
                  <a:pt x="178625" y="41717"/>
                </a:cubicBezTo>
                <a:cubicBezTo>
                  <a:pt x="164366" y="30799"/>
                  <a:pt x="144474" y="23719"/>
                  <a:pt x="126575" y="27757"/>
                </a:cubicBezTo>
                <a:cubicBezTo>
                  <a:pt x="110023" y="33840"/>
                  <a:pt x="102944" y="51638"/>
                  <a:pt x="94618" y="65748"/>
                </a:cubicBezTo>
                <a:cubicBezTo>
                  <a:pt x="89383" y="72777"/>
                  <a:pt x="85843" y="80605"/>
                  <a:pt x="82004" y="88283"/>
                </a:cubicBezTo>
                <a:cubicBezTo>
                  <a:pt x="79611" y="182760"/>
                  <a:pt x="68942" y="276289"/>
                  <a:pt x="61663" y="370368"/>
                </a:cubicBezTo>
                <a:cubicBezTo>
                  <a:pt x="59120" y="427154"/>
                  <a:pt x="54733" y="486333"/>
                  <a:pt x="50395" y="542520"/>
                </a:cubicBezTo>
                <a:cubicBezTo>
                  <a:pt x="42618" y="674140"/>
                  <a:pt x="25717" y="805860"/>
                  <a:pt x="27811" y="937479"/>
                </a:cubicBezTo>
                <a:cubicBezTo>
                  <a:pt x="54284" y="947351"/>
                  <a:pt x="84048" y="942814"/>
                  <a:pt x="111818" y="9426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8" name="Google Shape;448;p15"/>
          <p:cNvSpPr/>
          <p:nvPr/>
        </p:nvSpPr>
        <p:spPr>
          <a:xfrm rot="-327235">
            <a:off x="3711089" y="4388132"/>
            <a:ext cx="15245" cy="43947"/>
          </a:xfrm>
          <a:custGeom>
            <a:avLst/>
            <a:gdLst/>
            <a:ahLst/>
            <a:cxnLst/>
            <a:rect l="l" t="t" r="r" b="b"/>
            <a:pathLst>
              <a:path w="30505" h="87935" extrusionOk="0">
                <a:moveTo>
                  <a:pt x="411" y="84257"/>
                </a:moveTo>
                <a:cubicBezTo>
                  <a:pt x="411" y="82412"/>
                  <a:pt x="460" y="80567"/>
                  <a:pt x="510" y="78723"/>
                </a:cubicBezTo>
                <a:cubicBezTo>
                  <a:pt x="-985" y="61173"/>
                  <a:pt x="1258" y="43125"/>
                  <a:pt x="1507" y="25427"/>
                </a:cubicBezTo>
                <a:cubicBezTo>
                  <a:pt x="1557" y="23283"/>
                  <a:pt x="3601" y="21588"/>
                  <a:pt x="5745" y="22136"/>
                </a:cubicBezTo>
                <a:cubicBezTo>
                  <a:pt x="6194" y="21787"/>
                  <a:pt x="6742" y="21538"/>
                  <a:pt x="7291" y="21438"/>
                </a:cubicBezTo>
                <a:cubicBezTo>
                  <a:pt x="7390" y="21438"/>
                  <a:pt x="7440" y="21438"/>
                  <a:pt x="7540" y="21438"/>
                </a:cubicBezTo>
                <a:cubicBezTo>
                  <a:pt x="7789" y="18746"/>
                  <a:pt x="11080" y="16951"/>
                  <a:pt x="12575" y="19843"/>
                </a:cubicBezTo>
                <a:cubicBezTo>
                  <a:pt x="13273" y="23831"/>
                  <a:pt x="12426" y="28069"/>
                  <a:pt x="12476" y="32157"/>
                </a:cubicBezTo>
                <a:cubicBezTo>
                  <a:pt x="14669" y="22236"/>
                  <a:pt x="17112" y="12165"/>
                  <a:pt x="17412" y="1944"/>
                </a:cubicBezTo>
                <a:cubicBezTo>
                  <a:pt x="17362" y="897"/>
                  <a:pt x="18309" y="0"/>
                  <a:pt x="19356" y="0"/>
                </a:cubicBezTo>
                <a:cubicBezTo>
                  <a:pt x="20403" y="0"/>
                  <a:pt x="21350" y="897"/>
                  <a:pt x="21300" y="1944"/>
                </a:cubicBezTo>
                <a:cubicBezTo>
                  <a:pt x="21250" y="7030"/>
                  <a:pt x="20303" y="12015"/>
                  <a:pt x="19505" y="17051"/>
                </a:cubicBezTo>
                <a:cubicBezTo>
                  <a:pt x="19805" y="17250"/>
                  <a:pt x="20054" y="17499"/>
                  <a:pt x="20253" y="17799"/>
                </a:cubicBezTo>
                <a:cubicBezTo>
                  <a:pt x="21599" y="14957"/>
                  <a:pt x="21450" y="11417"/>
                  <a:pt x="24242" y="9871"/>
                </a:cubicBezTo>
                <a:cubicBezTo>
                  <a:pt x="24690" y="8226"/>
                  <a:pt x="25987" y="6631"/>
                  <a:pt x="27881" y="6930"/>
                </a:cubicBezTo>
                <a:cubicBezTo>
                  <a:pt x="30025" y="7179"/>
                  <a:pt x="30922" y="9473"/>
                  <a:pt x="30324" y="11367"/>
                </a:cubicBezTo>
                <a:cubicBezTo>
                  <a:pt x="28480" y="17848"/>
                  <a:pt x="26485" y="24280"/>
                  <a:pt x="25339" y="30911"/>
                </a:cubicBezTo>
                <a:cubicBezTo>
                  <a:pt x="21998" y="46017"/>
                  <a:pt x="18359" y="61074"/>
                  <a:pt x="14969" y="76180"/>
                </a:cubicBezTo>
                <a:cubicBezTo>
                  <a:pt x="14520" y="77775"/>
                  <a:pt x="13124" y="78872"/>
                  <a:pt x="11528" y="78922"/>
                </a:cubicBezTo>
                <a:cubicBezTo>
                  <a:pt x="11479" y="79570"/>
                  <a:pt x="11379" y="80218"/>
                  <a:pt x="11329" y="80817"/>
                </a:cubicBezTo>
                <a:cubicBezTo>
                  <a:pt x="11130" y="82462"/>
                  <a:pt x="9435" y="83309"/>
                  <a:pt x="8039" y="82861"/>
                </a:cubicBezTo>
                <a:cubicBezTo>
                  <a:pt x="8886" y="88444"/>
                  <a:pt x="959" y="90140"/>
                  <a:pt x="411" y="8425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9" name="Google Shape;449;p15"/>
          <p:cNvSpPr/>
          <p:nvPr/>
        </p:nvSpPr>
        <p:spPr>
          <a:xfrm rot="-327235">
            <a:off x="4030844" y="4334740"/>
            <a:ext cx="101395" cy="456152"/>
          </a:xfrm>
          <a:custGeom>
            <a:avLst/>
            <a:gdLst/>
            <a:ahLst/>
            <a:cxnLst/>
            <a:rect l="l" t="t" r="r" b="b"/>
            <a:pathLst>
              <a:path w="202887" h="912738" extrusionOk="0">
                <a:moveTo>
                  <a:pt x="77423" y="912544"/>
                </a:moveTo>
                <a:cubicBezTo>
                  <a:pt x="-5138" y="910051"/>
                  <a:pt x="-352" y="833771"/>
                  <a:pt x="246" y="771501"/>
                </a:cubicBezTo>
                <a:cubicBezTo>
                  <a:pt x="1443" y="698213"/>
                  <a:pt x="2540" y="624975"/>
                  <a:pt x="3537" y="551636"/>
                </a:cubicBezTo>
                <a:cubicBezTo>
                  <a:pt x="5581" y="461646"/>
                  <a:pt x="10118" y="369961"/>
                  <a:pt x="16450" y="280420"/>
                </a:cubicBezTo>
                <a:cubicBezTo>
                  <a:pt x="17796" y="222338"/>
                  <a:pt x="26720" y="165203"/>
                  <a:pt x="36940" y="108118"/>
                </a:cubicBezTo>
                <a:cubicBezTo>
                  <a:pt x="44020" y="70477"/>
                  <a:pt x="55387" y="9154"/>
                  <a:pt x="101504" y="4467"/>
                </a:cubicBezTo>
                <a:cubicBezTo>
                  <a:pt x="116760" y="-5155"/>
                  <a:pt x="138946" y="2174"/>
                  <a:pt x="151809" y="13142"/>
                </a:cubicBezTo>
                <a:cubicBezTo>
                  <a:pt x="171352" y="29595"/>
                  <a:pt x="180127" y="54772"/>
                  <a:pt x="186558" y="78703"/>
                </a:cubicBezTo>
                <a:cubicBezTo>
                  <a:pt x="192042" y="104379"/>
                  <a:pt x="198125" y="130104"/>
                  <a:pt x="201166" y="156179"/>
                </a:cubicBezTo>
                <a:cubicBezTo>
                  <a:pt x="204806" y="192374"/>
                  <a:pt x="202263" y="228819"/>
                  <a:pt x="197377" y="264765"/>
                </a:cubicBezTo>
                <a:cubicBezTo>
                  <a:pt x="193638" y="310533"/>
                  <a:pt x="187805" y="356052"/>
                  <a:pt x="183218" y="401769"/>
                </a:cubicBezTo>
                <a:cubicBezTo>
                  <a:pt x="176587" y="464139"/>
                  <a:pt x="170554" y="526659"/>
                  <a:pt x="170505" y="589377"/>
                </a:cubicBezTo>
                <a:cubicBezTo>
                  <a:pt x="170654" y="651299"/>
                  <a:pt x="167414" y="713120"/>
                  <a:pt x="162827" y="774842"/>
                </a:cubicBezTo>
                <a:cubicBezTo>
                  <a:pt x="158140" y="810588"/>
                  <a:pt x="156545" y="848678"/>
                  <a:pt x="140242" y="881384"/>
                </a:cubicBezTo>
                <a:cubicBezTo>
                  <a:pt x="127778" y="902423"/>
                  <a:pt x="101504" y="914438"/>
                  <a:pt x="77423" y="912544"/>
                </a:cubicBezTo>
                <a:close/>
                <a:moveTo>
                  <a:pt x="86746" y="886070"/>
                </a:moveTo>
                <a:cubicBezTo>
                  <a:pt x="111924" y="882929"/>
                  <a:pt x="122643" y="864233"/>
                  <a:pt x="126282" y="841499"/>
                </a:cubicBezTo>
                <a:cubicBezTo>
                  <a:pt x="132614" y="810838"/>
                  <a:pt x="136453" y="779478"/>
                  <a:pt x="138248" y="748268"/>
                </a:cubicBezTo>
                <a:cubicBezTo>
                  <a:pt x="145626" y="657182"/>
                  <a:pt x="141389" y="565845"/>
                  <a:pt x="149416" y="474908"/>
                </a:cubicBezTo>
                <a:cubicBezTo>
                  <a:pt x="154301" y="410444"/>
                  <a:pt x="163674" y="346330"/>
                  <a:pt x="169109" y="281916"/>
                </a:cubicBezTo>
                <a:cubicBezTo>
                  <a:pt x="175989" y="225878"/>
                  <a:pt x="181573" y="167845"/>
                  <a:pt x="166616" y="112705"/>
                </a:cubicBezTo>
                <a:cubicBezTo>
                  <a:pt x="159686" y="83140"/>
                  <a:pt x="156096" y="43754"/>
                  <a:pt x="126282" y="28548"/>
                </a:cubicBezTo>
                <a:cubicBezTo>
                  <a:pt x="119053" y="25307"/>
                  <a:pt x="110578" y="28747"/>
                  <a:pt x="103598" y="25108"/>
                </a:cubicBezTo>
                <a:cubicBezTo>
                  <a:pt x="64311" y="43155"/>
                  <a:pt x="64610" y="111059"/>
                  <a:pt x="56683" y="148501"/>
                </a:cubicBezTo>
                <a:cubicBezTo>
                  <a:pt x="53692" y="167397"/>
                  <a:pt x="50102" y="186142"/>
                  <a:pt x="47809" y="205088"/>
                </a:cubicBezTo>
                <a:cubicBezTo>
                  <a:pt x="40031" y="308788"/>
                  <a:pt x="34896" y="411093"/>
                  <a:pt x="31057" y="514743"/>
                </a:cubicBezTo>
                <a:cubicBezTo>
                  <a:pt x="29562" y="588929"/>
                  <a:pt x="28415" y="663114"/>
                  <a:pt x="27667" y="737300"/>
                </a:cubicBezTo>
                <a:cubicBezTo>
                  <a:pt x="27418" y="774443"/>
                  <a:pt x="23978" y="812034"/>
                  <a:pt x="30908" y="848778"/>
                </a:cubicBezTo>
                <a:cubicBezTo>
                  <a:pt x="33700" y="877794"/>
                  <a:pt x="60821" y="887367"/>
                  <a:pt x="86746" y="8860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0" name="Google Shape;450;p15"/>
          <p:cNvSpPr/>
          <p:nvPr/>
        </p:nvSpPr>
        <p:spPr>
          <a:xfrm rot="-327235">
            <a:off x="4183197" y="4296744"/>
            <a:ext cx="257965" cy="471946"/>
          </a:xfrm>
          <a:custGeom>
            <a:avLst/>
            <a:gdLst/>
            <a:ahLst/>
            <a:cxnLst/>
            <a:rect l="l" t="t" r="r" b="b"/>
            <a:pathLst>
              <a:path w="516176" h="944340" extrusionOk="0">
                <a:moveTo>
                  <a:pt x="72844" y="944304"/>
                </a:moveTo>
                <a:cubicBezTo>
                  <a:pt x="-9169" y="934383"/>
                  <a:pt x="104" y="830882"/>
                  <a:pt x="503" y="769210"/>
                </a:cubicBezTo>
                <a:cubicBezTo>
                  <a:pt x="1600" y="669847"/>
                  <a:pt x="14812" y="570185"/>
                  <a:pt x="18900" y="471421"/>
                </a:cubicBezTo>
                <a:cubicBezTo>
                  <a:pt x="24883" y="376246"/>
                  <a:pt x="29320" y="281619"/>
                  <a:pt x="42781" y="187341"/>
                </a:cubicBezTo>
                <a:cubicBezTo>
                  <a:pt x="48863" y="138383"/>
                  <a:pt x="51855" y="88577"/>
                  <a:pt x="68108" y="41662"/>
                </a:cubicBezTo>
                <a:cubicBezTo>
                  <a:pt x="83912" y="-14575"/>
                  <a:pt x="168069" y="-10537"/>
                  <a:pt x="195191" y="33785"/>
                </a:cubicBezTo>
                <a:cubicBezTo>
                  <a:pt x="202619" y="47096"/>
                  <a:pt x="205012" y="62352"/>
                  <a:pt x="204314" y="77409"/>
                </a:cubicBezTo>
                <a:cubicBezTo>
                  <a:pt x="204165" y="100293"/>
                  <a:pt x="204813" y="123326"/>
                  <a:pt x="202520" y="146110"/>
                </a:cubicBezTo>
                <a:cubicBezTo>
                  <a:pt x="198382" y="169692"/>
                  <a:pt x="199678" y="193723"/>
                  <a:pt x="195590" y="217255"/>
                </a:cubicBezTo>
                <a:cubicBezTo>
                  <a:pt x="191053" y="250409"/>
                  <a:pt x="181979" y="282766"/>
                  <a:pt x="174002" y="315222"/>
                </a:cubicBezTo>
                <a:cubicBezTo>
                  <a:pt x="210995" y="275088"/>
                  <a:pt x="256863" y="244626"/>
                  <a:pt x="294953" y="205589"/>
                </a:cubicBezTo>
                <a:cubicBezTo>
                  <a:pt x="323071" y="178168"/>
                  <a:pt x="349246" y="149002"/>
                  <a:pt x="377963" y="122229"/>
                </a:cubicBezTo>
                <a:cubicBezTo>
                  <a:pt x="397606" y="100991"/>
                  <a:pt x="416950" y="79204"/>
                  <a:pt x="440682" y="62352"/>
                </a:cubicBezTo>
                <a:cubicBezTo>
                  <a:pt x="477226" y="32040"/>
                  <a:pt x="527581" y="44105"/>
                  <a:pt x="513870" y="98498"/>
                </a:cubicBezTo>
                <a:cubicBezTo>
                  <a:pt x="495025" y="150946"/>
                  <a:pt x="463167" y="197811"/>
                  <a:pt x="431159" y="243080"/>
                </a:cubicBezTo>
                <a:cubicBezTo>
                  <a:pt x="414657" y="268208"/>
                  <a:pt x="401046" y="295180"/>
                  <a:pt x="383098" y="319360"/>
                </a:cubicBezTo>
                <a:cubicBezTo>
                  <a:pt x="368291" y="339352"/>
                  <a:pt x="352786" y="359095"/>
                  <a:pt x="341468" y="381331"/>
                </a:cubicBezTo>
                <a:cubicBezTo>
                  <a:pt x="367493" y="450132"/>
                  <a:pt x="399401" y="517039"/>
                  <a:pt x="417798" y="588482"/>
                </a:cubicBezTo>
                <a:cubicBezTo>
                  <a:pt x="428168" y="623980"/>
                  <a:pt x="435497" y="660225"/>
                  <a:pt x="444969" y="695972"/>
                </a:cubicBezTo>
                <a:cubicBezTo>
                  <a:pt x="457633" y="735009"/>
                  <a:pt x="466557" y="775193"/>
                  <a:pt x="472390" y="815676"/>
                </a:cubicBezTo>
                <a:cubicBezTo>
                  <a:pt x="475830" y="853018"/>
                  <a:pt x="478871" y="898587"/>
                  <a:pt x="451999" y="928251"/>
                </a:cubicBezTo>
                <a:cubicBezTo>
                  <a:pt x="431309" y="950237"/>
                  <a:pt x="390227" y="946349"/>
                  <a:pt x="376617" y="918479"/>
                </a:cubicBezTo>
                <a:cubicBezTo>
                  <a:pt x="354331" y="883979"/>
                  <a:pt x="339624" y="845390"/>
                  <a:pt x="327608" y="806353"/>
                </a:cubicBezTo>
                <a:cubicBezTo>
                  <a:pt x="322423" y="777935"/>
                  <a:pt x="311654" y="751162"/>
                  <a:pt x="305472" y="722944"/>
                </a:cubicBezTo>
                <a:cubicBezTo>
                  <a:pt x="286826" y="659926"/>
                  <a:pt x="269177" y="596958"/>
                  <a:pt x="252326" y="533491"/>
                </a:cubicBezTo>
                <a:cubicBezTo>
                  <a:pt x="247191" y="509760"/>
                  <a:pt x="242504" y="485779"/>
                  <a:pt x="232234" y="463643"/>
                </a:cubicBezTo>
                <a:cubicBezTo>
                  <a:pt x="204464" y="474512"/>
                  <a:pt x="176644" y="485281"/>
                  <a:pt x="148576" y="495351"/>
                </a:cubicBezTo>
                <a:cubicBezTo>
                  <a:pt x="146980" y="540222"/>
                  <a:pt x="142393" y="585840"/>
                  <a:pt x="140748" y="630262"/>
                </a:cubicBezTo>
                <a:cubicBezTo>
                  <a:pt x="140948" y="674983"/>
                  <a:pt x="139551" y="719703"/>
                  <a:pt x="137906" y="764374"/>
                </a:cubicBezTo>
                <a:cubicBezTo>
                  <a:pt x="132273" y="813383"/>
                  <a:pt x="144387" y="946847"/>
                  <a:pt x="72844" y="944304"/>
                </a:cubicBezTo>
                <a:close/>
                <a:moveTo>
                  <a:pt x="76833" y="917681"/>
                </a:moveTo>
                <a:cubicBezTo>
                  <a:pt x="114125" y="916983"/>
                  <a:pt x="108990" y="771254"/>
                  <a:pt x="112131" y="740643"/>
                </a:cubicBezTo>
                <a:cubicBezTo>
                  <a:pt x="114275" y="678123"/>
                  <a:pt x="113527" y="615554"/>
                  <a:pt x="118762" y="553184"/>
                </a:cubicBezTo>
                <a:cubicBezTo>
                  <a:pt x="119709" y="537978"/>
                  <a:pt x="121105" y="523071"/>
                  <a:pt x="121454" y="507865"/>
                </a:cubicBezTo>
                <a:cubicBezTo>
                  <a:pt x="122202" y="499240"/>
                  <a:pt x="120955" y="489867"/>
                  <a:pt x="124994" y="481940"/>
                </a:cubicBezTo>
                <a:cubicBezTo>
                  <a:pt x="131425" y="470623"/>
                  <a:pt x="147977" y="467183"/>
                  <a:pt x="158447" y="463494"/>
                </a:cubicBezTo>
                <a:cubicBezTo>
                  <a:pt x="176096" y="457611"/>
                  <a:pt x="193147" y="450232"/>
                  <a:pt x="210397" y="443402"/>
                </a:cubicBezTo>
                <a:cubicBezTo>
                  <a:pt x="222761" y="439563"/>
                  <a:pt x="238366" y="428594"/>
                  <a:pt x="249334" y="440759"/>
                </a:cubicBezTo>
                <a:cubicBezTo>
                  <a:pt x="267183" y="466485"/>
                  <a:pt x="271371" y="499190"/>
                  <a:pt x="278650" y="529054"/>
                </a:cubicBezTo>
                <a:cubicBezTo>
                  <a:pt x="287275" y="563854"/>
                  <a:pt x="298393" y="598055"/>
                  <a:pt x="307516" y="632705"/>
                </a:cubicBezTo>
                <a:cubicBezTo>
                  <a:pt x="312602" y="657334"/>
                  <a:pt x="320828" y="680915"/>
                  <a:pt x="328406" y="704796"/>
                </a:cubicBezTo>
                <a:cubicBezTo>
                  <a:pt x="333043" y="723492"/>
                  <a:pt x="337280" y="742338"/>
                  <a:pt x="343762" y="760535"/>
                </a:cubicBezTo>
                <a:cubicBezTo>
                  <a:pt x="356076" y="811987"/>
                  <a:pt x="371731" y="863438"/>
                  <a:pt x="401445" y="907810"/>
                </a:cubicBezTo>
                <a:cubicBezTo>
                  <a:pt x="406032" y="915986"/>
                  <a:pt x="416900" y="917233"/>
                  <a:pt x="425176" y="914540"/>
                </a:cubicBezTo>
                <a:cubicBezTo>
                  <a:pt x="450603" y="903173"/>
                  <a:pt x="447562" y="859948"/>
                  <a:pt x="447911" y="837314"/>
                </a:cubicBezTo>
                <a:cubicBezTo>
                  <a:pt x="443922" y="779979"/>
                  <a:pt x="425176" y="725586"/>
                  <a:pt x="411167" y="670296"/>
                </a:cubicBezTo>
                <a:cubicBezTo>
                  <a:pt x="395313" y="600897"/>
                  <a:pt x="376367" y="531796"/>
                  <a:pt x="346304" y="467033"/>
                </a:cubicBezTo>
                <a:cubicBezTo>
                  <a:pt x="339275" y="449683"/>
                  <a:pt x="333192" y="431935"/>
                  <a:pt x="326462" y="414485"/>
                </a:cubicBezTo>
                <a:cubicBezTo>
                  <a:pt x="323171" y="405910"/>
                  <a:pt x="319581" y="397434"/>
                  <a:pt x="315892" y="389009"/>
                </a:cubicBezTo>
                <a:cubicBezTo>
                  <a:pt x="312352" y="380932"/>
                  <a:pt x="315942" y="372257"/>
                  <a:pt x="319930" y="365078"/>
                </a:cubicBezTo>
                <a:cubicBezTo>
                  <a:pt x="333691" y="339851"/>
                  <a:pt x="351838" y="317465"/>
                  <a:pt x="368440" y="294133"/>
                </a:cubicBezTo>
                <a:cubicBezTo>
                  <a:pt x="391923" y="255445"/>
                  <a:pt x="416302" y="217604"/>
                  <a:pt x="441828" y="180262"/>
                </a:cubicBezTo>
                <a:cubicBezTo>
                  <a:pt x="451550" y="164906"/>
                  <a:pt x="524190" y="51185"/>
                  <a:pt x="469000" y="75963"/>
                </a:cubicBezTo>
                <a:cubicBezTo>
                  <a:pt x="442127" y="90920"/>
                  <a:pt x="421387" y="114352"/>
                  <a:pt x="400797" y="136787"/>
                </a:cubicBezTo>
                <a:cubicBezTo>
                  <a:pt x="365748" y="170191"/>
                  <a:pt x="333541" y="206436"/>
                  <a:pt x="297944" y="239291"/>
                </a:cubicBezTo>
                <a:cubicBezTo>
                  <a:pt x="269576" y="267759"/>
                  <a:pt x="236571" y="290792"/>
                  <a:pt x="207605" y="318562"/>
                </a:cubicBezTo>
                <a:cubicBezTo>
                  <a:pt x="194343" y="332472"/>
                  <a:pt x="180782" y="346133"/>
                  <a:pt x="167720" y="360242"/>
                </a:cubicBezTo>
                <a:cubicBezTo>
                  <a:pt x="162136" y="365676"/>
                  <a:pt x="158596" y="374102"/>
                  <a:pt x="150570" y="376345"/>
                </a:cubicBezTo>
                <a:cubicBezTo>
                  <a:pt x="143640" y="378489"/>
                  <a:pt x="136112" y="373902"/>
                  <a:pt x="134217" y="367072"/>
                </a:cubicBezTo>
                <a:cubicBezTo>
                  <a:pt x="131923" y="356004"/>
                  <a:pt x="139053" y="345584"/>
                  <a:pt x="141197" y="334965"/>
                </a:cubicBezTo>
                <a:cubicBezTo>
                  <a:pt x="149074" y="307046"/>
                  <a:pt x="155854" y="278827"/>
                  <a:pt x="162535" y="250658"/>
                </a:cubicBezTo>
                <a:cubicBezTo>
                  <a:pt x="169565" y="222041"/>
                  <a:pt x="171958" y="192975"/>
                  <a:pt x="173503" y="163710"/>
                </a:cubicBezTo>
                <a:cubicBezTo>
                  <a:pt x="176744" y="142272"/>
                  <a:pt x="177941" y="121332"/>
                  <a:pt x="177691" y="99744"/>
                </a:cubicBezTo>
                <a:cubicBezTo>
                  <a:pt x="177093" y="85286"/>
                  <a:pt x="179486" y="69980"/>
                  <a:pt x="175747" y="55921"/>
                </a:cubicBezTo>
                <a:cubicBezTo>
                  <a:pt x="171659" y="37524"/>
                  <a:pt x="152315" y="28650"/>
                  <a:pt x="135912" y="24362"/>
                </a:cubicBezTo>
                <a:cubicBezTo>
                  <a:pt x="107743" y="17981"/>
                  <a:pt x="85458" y="32539"/>
                  <a:pt x="78428" y="60408"/>
                </a:cubicBezTo>
                <a:cubicBezTo>
                  <a:pt x="62325" y="95108"/>
                  <a:pt x="67609" y="134494"/>
                  <a:pt x="63621" y="171637"/>
                </a:cubicBezTo>
                <a:cubicBezTo>
                  <a:pt x="59383" y="215510"/>
                  <a:pt x="55345" y="259333"/>
                  <a:pt x="53650" y="303406"/>
                </a:cubicBezTo>
                <a:cubicBezTo>
                  <a:pt x="45822" y="399877"/>
                  <a:pt x="44875" y="496747"/>
                  <a:pt x="36748" y="593219"/>
                </a:cubicBezTo>
                <a:cubicBezTo>
                  <a:pt x="31514" y="655688"/>
                  <a:pt x="27376" y="717908"/>
                  <a:pt x="26678" y="780528"/>
                </a:cubicBezTo>
                <a:cubicBezTo>
                  <a:pt x="27874" y="822756"/>
                  <a:pt x="18003" y="914191"/>
                  <a:pt x="76833" y="9176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1" name="Google Shape;451;p15"/>
          <p:cNvSpPr/>
          <p:nvPr/>
        </p:nvSpPr>
        <p:spPr>
          <a:xfrm rot="-327235">
            <a:off x="4465564" y="4288572"/>
            <a:ext cx="249931" cy="440929"/>
          </a:xfrm>
          <a:custGeom>
            <a:avLst/>
            <a:gdLst/>
            <a:ahLst/>
            <a:cxnLst/>
            <a:rect l="l" t="t" r="r" b="b"/>
            <a:pathLst>
              <a:path w="500100" h="882278" extrusionOk="0">
                <a:moveTo>
                  <a:pt x="187076" y="882232"/>
                </a:moveTo>
                <a:cubicBezTo>
                  <a:pt x="144898" y="882980"/>
                  <a:pt x="103169" y="874604"/>
                  <a:pt x="62885" y="862738"/>
                </a:cubicBezTo>
                <a:cubicBezTo>
                  <a:pt x="29631" y="852019"/>
                  <a:pt x="8592" y="818217"/>
                  <a:pt x="4554" y="784664"/>
                </a:cubicBezTo>
                <a:cubicBezTo>
                  <a:pt x="-2675" y="738996"/>
                  <a:pt x="316" y="692231"/>
                  <a:pt x="2609" y="646214"/>
                </a:cubicBezTo>
                <a:cubicBezTo>
                  <a:pt x="4853" y="584293"/>
                  <a:pt x="11833" y="523219"/>
                  <a:pt x="14026" y="461348"/>
                </a:cubicBezTo>
                <a:cubicBezTo>
                  <a:pt x="16070" y="431036"/>
                  <a:pt x="22103" y="401122"/>
                  <a:pt x="24347" y="370810"/>
                </a:cubicBezTo>
                <a:cubicBezTo>
                  <a:pt x="26939" y="302557"/>
                  <a:pt x="30628" y="234204"/>
                  <a:pt x="39004" y="166350"/>
                </a:cubicBezTo>
                <a:cubicBezTo>
                  <a:pt x="39353" y="140525"/>
                  <a:pt x="38655" y="114699"/>
                  <a:pt x="40949" y="88924"/>
                </a:cubicBezTo>
                <a:cubicBezTo>
                  <a:pt x="42893" y="71773"/>
                  <a:pt x="38306" y="52728"/>
                  <a:pt x="48527" y="37572"/>
                </a:cubicBezTo>
                <a:cubicBezTo>
                  <a:pt x="59994" y="18926"/>
                  <a:pt x="83127" y="16234"/>
                  <a:pt x="102919" y="14040"/>
                </a:cubicBezTo>
                <a:cubicBezTo>
                  <a:pt x="128296" y="9154"/>
                  <a:pt x="153872" y="6313"/>
                  <a:pt x="179648" y="5365"/>
                </a:cubicBezTo>
                <a:cubicBezTo>
                  <a:pt x="218236" y="2823"/>
                  <a:pt x="256027" y="-2313"/>
                  <a:pt x="294666" y="1177"/>
                </a:cubicBezTo>
                <a:cubicBezTo>
                  <a:pt x="343076" y="5415"/>
                  <a:pt x="475593" y="10899"/>
                  <a:pt x="496832" y="58462"/>
                </a:cubicBezTo>
                <a:cubicBezTo>
                  <a:pt x="505307" y="77208"/>
                  <a:pt x="496533" y="100540"/>
                  <a:pt x="479382" y="111110"/>
                </a:cubicBezTo>
                <a:cubicBezTo>
                  <a:pt x="447325" y="128859"/>
                  <a:pt x="408985" y="131501"/>
                  <a:pt x="373139" y="135190"/>
                </a:cubicBezTo>
                <a:cubicBezTo>
                  <a:pt x="318098" y="141771"/>
                  <a:pt x="262907" y="135440"/>
                  <a:pt x="207866" y="134791"/>
                </a:cubicBezTo>
                <a:cubicBezTo>
                  <a:pt x="208764" y="185196"/>
                  <a:pt x="205872" y="235550"/>
                  <a:pt x="206171" y="285955"/>
                </a:cubicBezTo>
                <a:cubicBezTo>
                  <a:pt x="207118" y="316766"/>
                  <a:pt x="204376" y="347327"/>
                  <a:pt x="198892" y="377640"/>
                </a:cubicBezTo>
                <a:cubicBezTo>
                  <a:pt x="279858" y="372106"/>
                  <a:pt x="364663" y="355205"/>
                  <a:pt x="443436" y="381977"/>
                </a:cubicBezTo>
                <a:cubicBezTo>
                  <a:pt x="474895" y="393594"/>
                  <a:pt x="472253" y="423009"/>
                  <a:pt x="450565" y="443500"/>
                </a:cubicBezTo>
                <a:cubicBezTo>
                  <a:pt x="434910" y="459503"/>
                  <a:pt x="413971" y="469275"/>
                  <a:pt x="393031" y="476355"/>
                </a:cubicBezTo>
                <a:cubicBezTo>
                  <a:pt x="371893" y="483584"/>
                  <a:pt x="349507" y="483683"/>
                  <a:pt x="327421" y="484332"/>
                </a:cubicBezTo>
                <a:cubicBezTo>
                  <a:pt x="275222" y="488769"/>
                  <a:pt x="222424" y="485279"/>
                  <a:pt x="170474" y="491860"/>
                </a:cubicBezTo>
                <a:cubicBezTo>
                  <a:pt x="170425" y="578011"/>
                  <a:pt x="170325" y="664411"/>
                  <a:pt x="158808" y="749815"/>
                </a:cubicBezTo>
                <a:cubicBezTo>
                  <a:pt x="218486" y="749665"/>
                  <a:pt x="278113" y="751211"/>
                  <a:pt x="337741" y="752208"/>
                </a:cubicBezTo>
                <a:cubicBezTo>
                  <a:pt x="377776" y="752407"/>
                  <a:pt x="420153" y="746026"/>
                  <a:pt x="457445" y="764273"/>
                </a:cubicBezTo>
                <a:cubicBezTo>
                  <a:pt x="488954" y="776986"/>
                  <a:pt x="480279" y="810090"/>
                  <a:pt x="462331" y="830930"/>
                </a:cubicBezTo>
                <a:cubicBezTo>
                  <a:pt x="429027" y="875701"/>
                  <a:pt x="369599" y="870915"/>
                  <a:pt x="319893" y="876000"/>
                </a:cubicBezTo>
                <a:cubicBezTo>
                  <a:pt x="275471" y="877097"/>
                  <a:pt x="231448" y="881534"/>
                  <a:pt x="187076" y="882232"/>
                </a:cubicBezTo>
                <a:close/>
                <a:moveTo>
                  <a:pt x="198743" y="855459"/>
                </a:moveTo>
                <a:cubicBezTo>
                  <a:pt x="245757" y="852817"/>
                  <a:pt x="292721" y="851222"/>
                  <a:pt x="339636" y="847632"/>
                </a:cubicBezTo>
                <a:cubicBezTo>
                  <a:pt x="361572" y="845538"/>
                  <a:pt x="384008" y="845438"/>
                  <a:pt x="405396" y="839655"/>
                </a:cubicBezTo>
                <a:cubicBezTo>
                  <a:pt x="426585" y="832027"/>
                  <a:pt x="447424" y="815325"/>
                  <a:pt x="452260" y="792441"/>
                </a:cubicBezTo>
                <a:cubicBezTo>
                  <a:pt x="424291" y="773347"/>
                  <a:pt x="387697" y="778532"/>
                  <a:pt x="355490" y="778532"/>
                </a:cubicBezTo>
                <a:cubicBezTo>
                  <a:pt x="301596" y="778980"/>
                  <a:pt x="247801" y="776687"/>
                  <a:pt x="193907" y="776438"/>
                </a:cubicBezTo>
                <a:cubicBezTo>
                  <a:pt x="181094" y="776338"/>
                  <a:pt x="168181" y="776338"/>
                  <a:pt x="155368" y="776338"/>
                </a:cubicBezTo>
                <a:cubicBezTo>
                  <a:pt x="151479" y="776438"/>
                  <a:pt x="147491" y="775740"/>
                  <a:pt x="144150" y="773696"/>
                </a:cubicBezTo>
                <a:cubicBezTo>
                  <a:pt x="129842" y="764323"/>
                  <a:pt x="131038" y="744879"/>
                  <a:pt x="133531" y="730022"/>
                </a:cubicBezTo>
                <a:cubicBezTo>
                  <a:pt x="144599" y="666904"/>
                  <a:pt x="141857" y="602889"/>
                  <a:pt x="143752" y="539173"/>
                </a:cubicBezTo>
                <a:cubicBezTo>
                  <a:pt x="143901" y="522322"/>
                  <a:pt x="143851" y="505421"/>
                  <a:pt x="143901" y="488519"/>
                </a:cubicBezTo>
                <a:cubicBezTo>
                  <a:pt x="143353" y="481988"/>
                  <a:pt x="145497" y="475357"/>
                  <a:pt x="150931" y="471319"/>
                </a:cubicBezTo>
                <a:cubicBezTo>
                  <a:pt x="166037" y="462046"/>
                  <a:pt x="185581" y="463641"/>
                  <a:pt x="202781" y="462295"/>
                </a:cubicBezTo>
                <a:cubicBezTo>
                  <a:pt x="229404" y="462295"/>
                  <a:pt x="255928" y="459653"/>
                  <a:pt x="282601" y="459902"/>
                </a:cubicBezTo>
                <a:cubicBezTo>
                  <a:pt x="324579" y="457110"/>
                  <a:pt x="369450" y="462046"/>
                  <a:pt x="407789" y="441705"/>
                </a:cubicBezTo>
                <a:cubicBezTo>
                  <a:pt x="420552" y="434426"/>
                  <a:pt x="436356" y="425701"/>
                  <a:pt x="440544" y="410794"/>
                </a:cubicBezTo>
                <a:cubicBezTo>
                  <a:pt x="420402" y="398629"/>
                  <a:pt x="395724" y="397981"/>
                  <a:pt x="373039" y="394890"/>
                </a:cubicBezTo>
                <a:cubicBezTo>
                  <a:pt x="334750" y="392896"/>
                  <a:pt x="296460" y="395289"/>
                  <a:pt x="258420" y="399028"/>
                </a:cubicBezTo>
                <a:cubicBezTo>
                  <a:pt x="236882" y="401172"/>
                  <a:pt x="215395" y="402967"/>
                  <a:pt x="193807" y="404712"/>
                </a:cubicBezTo>
                <a:cubicBezTo>
                  <a:pt x="174263" y="408152"/>
                  <a:pt x="168779" y="394691"/>
                  <a:pt x="172269" y="377590"/>
                </a:cubicBezTo>
                <a:cubicBezTo>
                  <a:pt x="180695" y="334215"/>
                  <a:pt x="179897" y="290242"/>
                  <a:pt x="179748" y="246269"/>
                </a:cubicBezTo>
                <a:cubicBezTo>
                  <a:pt x="182190" y="205288"/>
                  <a:pt x="180346" y="164107"/>
                  <a:pt x="181991" y="123225"/>
                </a:cubicBezTo>
                <a:cubicBezTo>
                  <a:pt x="189370" y="103282"/>
                  <a:pt x="216143" y="108467"/>
                  <a:pt x="233044" y="108268"/>
                </a:cubicBezTo>
                <a:cubicBezTo>
                  <a:pt x="256825" y="110362"/>
                  <a:pt x="280556" y="111808"/>
                  <a:pt x="304437" y="111559"/>
                </a:cubicBezTo>
                <a:cubicBezTo>
                  <a:pt x="340234" y="111060"/>
                  <a:pt x="450216" y="109415"/>
                  <a:pt x="471305" y="82044"/>
                </a:cubicBezTo>
                <a:cubicBezTo>
                  <a:pt x="495735" y="34730"/>
                  <a:pt x="272031" y="24510"/>
                  <a:pt x="242865" y="27103"/>
                </a:cubicBezTo>
                <a:cubicBezTo>
                  <a:pt x="195751" y="31639"/>
                  <a:pt x="149036" y="31889"/>
                  <a:pt x="102969" y="40962"/>
                </a:cubicBezTo>
                <a:cubicBezTo>
                  <a:pt x="88063" y="43405"/>
                  <a:pt x="68619" y="43505"/>
                  <a:pt x="60592" y="58362"/>
                </a:cubicBezTo>
                <a:cubicBezTo>
                  <a:pt x="69317" y="126615"/>
                  <a:pt x="54410" y="195217"/>
                  <a:pt x="53213" y="263569"/>
                </a:cubicBezTo>
                <a:cubicBezTo>
                  <a:pt x="48826" y="318062"/>
                  <a:pt x="52116" y="372156"/>
                  <a:pt x="43192" y="426200"/>
                </a:cubicBezTo>
                <a:cubicBezTo>
                  <a:pt x="36860" y="478997"/>
                  <a:pt x="37558" y="533091"/>
                  <a:pt x="31675" y="585888"/>
                </a:cubicBezTo>
                <a:cubicBezTo>
                  <a:pt x="31825" y="648557"/>
                  <a:pt x="13777" y="759736"/>
                  <a:pt x="41696" y="812932"/>
                </a:cubicBezTo>
                <a:cubicBezTo>
                  <a:pt x="52914" y="832875"/>
                  <a:pt x="73604" y="839904"/>
                  <a:pt x="94793" y="843843"/>
                </a:cubicBezTo>
                <a:cubicBezTo>
                  <a:pt x="128745" y="852518"/>
                  <a:pt x="163644" y="857105"/>
                  <a:pt x="198743" y="8554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2" name="Google Shape;452;p15"/>
          <p:cNvSpPr/>
          <p:nvPr/>
        </p:nvSpPr>
        <p:spPr>
          <a:xfrm rot="-327235">
            <a:off x="3587901" y="4204024"/>
            <a:ext cx="1245835" cy="697446"/>
          </a:xfrm>
          <a:custGeom>
            <a:avLst/>
            <a:gdLst/>
            <a:ahLst/>
            <a:cxnLst/>
            <a:rect l="l" t="t" r="r" b="b"/>
            <a:pathLst>
              <a:path w="2492855" h="1395555" extrusionOk="0">
                <a:moveTo>
                  <a:pt x="1852206" y="1395382"/>
                </a:moveTo>
                <a:cubicBezTo>
                  <a:pt x="1775976" y="1395033"/>
                  <a:pt x="1699846" y="1391094"/>
                  <a:pt x="1623716" y="1387454"/>
                </a:cubicBezTo>
                <a:cubicBezTo>
                  <a:pt x="1544694" y="1385161"/>
                  <a:pt x="1465623" y="1387105"/>
                  <a:pt x="1386651" y="1383416"/>
                </a:cubicBezTo>
                <a:cubicBezTo>
                  <a:pt x="1284296" y="1381871"/>
                  <a:pt x="1182042" y="1386707"/>
                  <a:pt x="1079638" y="1385410"/>
                </a:cubicBezTo>
                <a:cubicBezTo>
                  <a:pt x="976585" y="1384463"/>
                  <a:pt x="873633" y="1385111"/>
                  <a:pt x="770580" y="1386657"/>
                </a:cubicBezTo>
                <a:cubicBezTo>
                  <a:pt x="719877" y="1388352"/>
                  <a:pt x="669123" y="1385460"/>
                  <a:pt x="618420" y="1388003"/>
                </a:cubicBezTo>
                <a:cubicBezTo>
                  <a:pt x="536955" y="1390745"/>
                  <a:pt x="453197" y="1394035"/>
                  <a:pt x="372430" y="1384613"/>
                </a:cubicBezTo>
                <a:cubicBezTo>
                  <a:pt x="297297" y="1380973"/>
                  <a:pt x="220968" y="1369506"/>
                  <a:pt x="151868" y="1338645"/>
                </a:cubicBezTo>
                <a:cubicBezTo>
                  <a:pt x="74142" y="1310726"/>
                  <a:pt x="30867" y="1265906"/>
                  <a:pt x="12022" y="1184541"/>
                </a:cubicBezTo>
                <a:cubicBezTo>
                  <a:pt x="2150" y="1136529"/>
                  <a:pt x="5391" y="1086723"/>
                  <a:pt x="2399" y="1037964"/>
                </a:cubicBezTo>
                <a:cubicBezTo>
                  <a:pt x="-4281" y="865064"/>
                  <a:pt x="3646" y="691266"/>
                  <a:pt x="18054" y="519113"/>
                </a:cubicBezTo>
                <a:cubicBezTo>
                  <a:pt x="19600" y="499520"/>
                  <a:pt x="20248" y="479677"/>
                  <a:pt x="23389" y="460233"/>
                </a:cubicBezTo>
                <a:cubicBezTo>
                  <a:pt x="28374" y="429422"/>
                  <a:pt x="38844" y="399658"/>
                  <a:pt x="40589" y="368299"/>
                </a:cubicBezTo>
                <a:cubicBezTo>
                  <a:pt x="48716" y="261009"/>
                  <a:pt x="67262" y="145094"/>
                  <a:pt x="176297" y="95637"/>
                </a:cubicBezTo>
                <a:cubicBezTo>
                  <a:pt x="249835" y="65075"/>
                  <a:pt x="331997" y="68714"/>
                  <a:pt x="408626" y="49570"/>
                </a:cubicBezTo>
                <a:cubicBezTo>
                  <a:pt x="453347" y="42440"/>
                  <a:pt x="499114" y="38252"/>
                  <a:pt x="544234" y="35361"/>
                </a:cubicBezTo>
                <a:cubicBezTo>
                  <a:pt x="594439" y="31472"/>
                  <a:pt x="644345" y="24143"/>
                  <a:pt x="694500" y="19855"/>
                </a:cubicBezTo>
                <a:cubicBezTo>
                  <a:pt x="896566" y="6045"/>
                  <a:pt x="1099430" y="-3926"/>
                  <a:pt x="1301995" y="1508"/>
                </a:cubicBezTo>
                <a:cubicBezTo>
                  <a:pt x="1405845" y="4400"/>
                  <a:pt x="1510493" y="15817"/>
                  <a:pt x="1613595" y="24043"/>
                </a:cubicBezTo>
                <a:cubicBezTo>
                  <a:pt x="1695110" y="28331"/>
                  <a:pt x="1776524" y="34114"/>
                  <a:pt x="1857989" y="37804"/>
                </a:cubicBezTo>
                <a:cubicBezTo>
                  <a:pt x="1977544" y="43487"/>
                  <a:pt x="2096749" y="57048"/>
                  <a:pt x="2216603" y="54057"/>
                </a:cubicBezTo>
                <a:cubicBezTo>
                  <a:pt x="2263368" y="39349"/>
                  <a:pt x="2315218" y="46977"/>
                  <a:pt x="2363629" y="50168"/>
                </a:cubicBezTo>
                <a:cubicBezTo>
                  <a:pt x="2410393" y="50966"/>
                  <a:pt x="2445492" y="64826"/>
                  <a:pt x="2467678" y="108250"/>
                </a:cubicBezTo>
                <a:cubicBezTo>
                  <a:pt x="2494800" y="152422"/>
                  <a:pt x="2492307" y="206018"/>
                  <a:pt x="2492855" y="256023"/>
                </a:cubicBezTo>
                <a:cubicBezTo>
                  <a:pt x="2491609" y="336142"/>
                  <a:pt x="2491459" y="416260"/>
                  <a:pt x="2490861" y="496379"/>
                </a:cubicBezTo>
                <a:cubicBezTo>
                  <a:pt x="2488268" y="555059"/>
                  <a:pt x="2482635" y="611795"/>
                  <a:pt x="2480142" y="670177"/>
                </a:cubicBezTo>
                <a:cubicBezTo>
                  <a:pt x="2477749" y="782652"/>
                  <a:pt x="2462443" y="894279"/>
                  <a:pt x="2456062" y="1006455"/>
                </a:cubicBezTo>
                <a:cubicBezTo>
                  <a:pt x="2453469" y="1056909"/>
                  <a:pt x="2453469" y="1107563"/>
                  <a:pt x="2448633" y="1157818"/>
                </a:cubicBezTo>
                <a:cubicBezTo>
                  <a:pt x="2444744" y="1202289"/>
                  <a:pt x="2439111" y="1248556"/>
                  <a:pt x="2415229" y="1287244"/>
                </a:cubicBezTo>
                <a:cubicBezTo>
                  <a:pt x="2392046" y="1329671"/>
                  <a:pt x="2358892" y="1354799"/>
                  <a:pt x="2310632" y="1362327"/>
                </a:cubicBezTo>
                <a:cubicBezTo>
                  <a:pt x="2257784" y="1374542"/>
                  <a:pt x="2201646" y="1373844"/>
                  <a:pt x="2148101" y="1376835"/>
                </a:cubicBezTo>
                <a:cubicBezTo>
                  <a:pt x="2048190" y="1380824"/>
                  <a:pt x="1951619" y="1397426"/>
                  <a:pt x="1852206" y="1395382"/>
                </a:cubicBezTo>
                <a:close/>
                <a:moveTo>
                  <a:pt x="1347763" y="1356195"/>
                </a:moveTo>
                <a:cubicBezTo>
                  <a:pt x="1426835" y="1357840"/>
                  <a:pt x="1505856" y="1360233"/>
                  <a:pt x="1584978" y="1359834"/>
                </a:cubicBezTo>
                <a:cubicBezTo>
                  <a:pt x="1666393" y="1361679"/>
                  <a:pt x="1747658" y="1367961"/>
                  <a:pt x="1829172" y="1368509"/>
                </a:cubicBezTo>
                <a:cubicBezTo>
                  <a:pt x="1928884" y="1372647"/>
                  <a:pt x="2028148" y="1356195"/>
                  <a:pt x="2127461" y="1351508"/>
                </a:cubicBezTo>
                <a:cubicBezTo>
                  <a:pt x="2200400" y="1345426"/>
                  <a:pt x="2276131" y="1351309"/>
                  <a:pt x="2345182" y="1323988"/>
                </a:cubicBezTo>
                <a:cubicBezTo>
                  <a:pt x="2384967" y="1301154"/>
                  <a:pt x="2405607" y="1255137"/>
                  <a:pt x="2415080" y="1211912"/>
                </a:cubicBezTo>
                <a:cubicBezTo>
                  <a:pt x="2427843" y="1134585"/>
                  <a:pt x="2426148" y="1055862"/>
                  <a:pt x="2430685" y="977838"/>
                </a:cubicBezTo>
                <a:cubicBezTo>
                  <a:pt x="2439160" y="876032"/>
                  <a:pt x="2450478" y="774376"/>
                  <a:pt x="2453369" y="672221"/>
                </a:cubicBezTo>
                <a:cubicBezTo>
                  <a:pt x="2456411" y="594844"/>
                  <a:pt x="2466033" y="518864"/>
                  <a:pt x="2464637" y="442235"/>
                </a:cubicBezTo>
                <a:cubicBezTo>
                  <a:pt x="2464138" y="384951"/>
                  <a:pt x="2465434" y="327666"/>
                  <a:pt x="2466182" y="270382"/>
                </a:cubicBezTo>
                <a:cubicBezTo>
                  <a:pt x="2465833" y="209408"/>
                  <a:pt x="2471417" y="140307"/>
                  <a:pt x="2424303" y="94540"/>
                </a:cubicBezTo>
                <a:cubicBezTo>
                  <a:pt x="2405408" y="75844"/>
                  <a:pt x="2378037" y="80231"/>
                  <a:pt x="2353807" y="78835"/>
                </a:cubicBezTo>
                <a:cubicBezTo>
                  <a:pt x="2329677" y="78536"/>
                  <a:pt x="2305596" y="76891"/>
                  <a:pt x="2281466" y="76691"/>
                </a:cubicBezTo>
                <a:cubicBezTo>
                  <a:pt x="2197259" y="77439"/>
                  <a:pt x="2112853" y="82824"/>
                  <a:pt x="2028895" y="73550"/>
                </a:cubicBezTo>
                <a:cubicBezTo>
                  <a:pt x="1898173" y="67219"/>
                  <a:pt x="1768847" y="58893"/>
                  <a:pt x="1638423" y="52062"/>
                </a:cubicBezTo>
                <a:cubicBezTo>
                  <a:pt x="1510393" y="43288"/>
                  <a:pt x="1382912" y="28132"/>
                  <a:pt x="1254782" y="26636"/>
                </a:cubicBezTo>
                <a:cubicBezTo>
                  <a:pt x="1128496" y="24243"/>
                  <a:pt x="1002311" y="30624"/>
                  <a:pt x="876175" y="35361"/>
                </a:cubicBezTo>
                <a:cubicBezTo>
                  <a:pt x="798350" y="39299"/>
                  <a:pt x="720475" y="42739"/>
                  <a:pt x="643099" y="51664"/>
                </a:cubicBezTo>
                <a:cubicBezTo>
                  <a:pt x="601718" y="56500"/>
                  <a:pt x="558244" y="61585"/>
                  <a:pt x="517063" y="63729"/>
                </a:cubicBezTo>
                <a:cubicBezTo>
                  <a:pt x="465462" y="67568"/>
                  <a:pt x="414210" y="74946"/>
                  <a:pt x="364154" y="85167"/>
                </a:cubicBezTo>
                <a:cubicBezTo>
                  <a:pt x="310958" y="94191"/>
                  <a:pt x="256316" y="96783"/>
                  <a:pt x="204615" y="112986"/>
                </a:cubicBezTo>
                <a:cubicBezTo>
                  <a:pt x="86307" y="152373"/>
                  <a:pt x="72646" y="275367"/>
                  <a:pt x="64370" y="383156"/>
                </a:cubicBezTo>
                <a:cubicBezTo>
                  <a:pt x="59285" y="422193"/>
                  <a:pt x="45375" y="461779"/>
                  <a:pt x="44877" y="501215"/>
                </a:cubicBezTo>
                <a:cubicBezTo>
                  <a:pt x="39243" y="583028"/>
                  <a:pt x="30319" y="663745"/>
                  <a:pt x="29920" y="745360"/>
                </a:cubicBezTo>
                <a:cubicBezTo>
                  <a:pt x="23189" y="851154"/>
                  <a:pt x="24186" y="957197"/>
                  <a:pt x="28125" y="1063092"/>
                </a:cubicBezTo>
                <a:cubicBezTo>
                  <a:pt x="30169" y="1099486"/>
                  <a:pt x="28025" y="1137427"/>
                  <a:pt x="34257" y="1173273"/>
                </a:cubicBezTo>
                <a:cubicBezTo>
                  <a:pt x="49862" y="1249154"/>
                  <a:pt x="89897" y="1289438"/>
                  <a:pt x="161988" y="1314615"/>
                </a:cubicBezTo>
                <a:cubicBezTo>
                  <a:pt x="232385" y="1346074"/>
                  <a:pt x="310160" y="1355148"/>
                  <a:pt x="386440" y="1359086"/>
                </a:cubicBezTo>
                <a:cubicBezTo>
                  <a:pt x="490190" y="1371052"/>
                  <a:pt x="594090" y="1358688"/>
                  <a:pt x="698040" y="1360482"/>
                </a:cubicBezTo>
                <a:cubicBezTo>
                  <a:pt x="787083" y="1361480"/>
                  <a:pt x="876125" y="1357142"/>
                  <a:pt x="965118" y="1358139"/>
                </a:cubicBezTo>
                <a:cubicBezTo>
                  <a:pt x="1092700" y="1360133"/>
                  <a:pt x="1220281" y="1357840"/>
                  <a:pt x="1347763" y="13561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3" name="Google Shape;453;p15"/>
          <p:cNvSpPr/>
          <p:nvPr/>
        </p:nvSpPr>
        <p:spPr>
          <a:xfrm rot="-327235">
            <a:off x="3600407" y="4217065"/>
            <a:ext cx="1220027" cy="671257"/>
          </a:xfrm>
          <a:custGeom>
            <a:avLst/>
            <a:gdLst/>
            <a:ahLst/>
            <a:cxnLst/>
            <a:rect l="l" t="t" r="r" b="b"/>
            <a:pathLst>
              <a:path w="2441214" h="1343153" extrusionOk="0">
                <a:moveTo>
                  <a:pt x="794772" y="1101240"/>
                </a:moveTo>
                <a:cubicBezTo>
                  <a:pt x="798462" y="1085286"/>
                  <a:pt x="801902" y="1066291"/>
                  <a:pt x="792080" y="1051882"/>
                </a:cubicBezTo>
                <a:cubicBezTo>
                  <a:pt x="773334" y="1025608"/>
                  <a:pt x="736939" y="1032439"/>
                  <a:pt x="708821" y="1028649"/>
                </a:cubicBezTo>
                <a:cubicBezTo>
                  <a:pt x="671927" y="1026705"/>
                  <a:pt x="634884" y="1023415"/>
                  <a:pt x="597891" y="1022717"/>
                </a:cubicBezTo>
                <a:cubicBezTo>
                  <a:pt x="561197" y="1022069"/>
                  <a:pt x="524752" y="1027752"/>
                  <a:pt x="488008" y="1026406"/>
                </a:cubicBezTo>
                <a:cubicBezTo>
                  <a:pt x="434513" y="1026605"/>
                  <a:pt x="381117" y="1021769"/>
                  <a:pt x="327622" y="1023464"/>
                </a:cubicBezTo>
                <a:cubicBezTo>
                  <a:pt x="340385" y="953716"/>
                  <a:pt x="347165" y="882970"/>
                  <a:pt x="356887" y="812673"/>
                </a:cubicBezTo>
                <a:cubicBezTo>
                  <a:pt x="371495" y="725126"/>
                  <a:pt x="378824" y="636732"/>
                  <a:pt x="387997" y="548537"/>
                </a:cubicBezTo>
                <a:cubicBezTo>
                  <a:pt x="394130" y="499129"/>
                  <a:pt x="398517" y="449572"/>
                  <a:pt x="403852" y="400065"/>
                </a:cubicBezTo>
                <a:cubicBezTo>
                  <a:pt x="407441" y="355644"/>
                  <a:pt x="414122" y="310325"/>
                  <a:pt x="407690" y="265953"/>
                </a:cubicBezTo>
                <a:cubicBezTo>
                  <a:pt x="402306" y="220484"/>
                  <a:pt x="350904" y="192017"/>
                  <a:pt x="308178" y="201240"/>
                </a:cubicBezTo>
                <a:cubicBezTo>
                  <a:pt x="278563" y="209217"/>
                  <a:pt x="251791" y="251993"/>
                  <a:pt x="253486" y="282007"/>
                </a:cubicBezTo>
                <a:cubicBezTo>
                  <a:pt x="253635" y="282804"/>
                  <a:pt x="253835" y="283502"/>
                  <a:pt x="254084" y="284150"/>
                </a:cubicBezTo>
                <a:cubicBezTo>
                  <a:pt x="253635" y="295119"/>
                  <a:pt x="252738" y="306237"/>
                  <a:pt x="252788" y="317205"/>
                </a:cubicBezTo>
                <a:cubicBezTo>
                  <a:pt x="251143" y="327675"/>
                  <a:pt x="249448" y="338194"/>
                  <a:pt x="248301" y="348764"/>
                </a:cubicBezTo>
                <a:cubicBezTo>
                  <a:pt x="243116" y="401312"/>
                  <a:pt x="237682" y="453960"/>
                  <a:pt x="231699" y="506458"/>
                </a:cubicBezTo>
                <a:cubicBezTo>
                  <a:pt x="222475" y="591363"/>
                  <a:pt x="218587" y="676168"/>
                  <a:pt x="211009" y="761721"/>
                </a:cubicBezTo>
                <a:cubicBezTo>
                  <a:pt x="202782" y="864175"/>
                  <a:pt x="193210" y="966529"/>
                  <a:pt x="189321" y="1069282"/>
                </a:cubicBezTo>
                <a:cubicBezTo>
                  <a:pt x="188873" y="1093363"/>
                  <a:pt x="184485" y="1122528"/>
                  <a:pt x="190618" y="1147406"/>
                </a:cubicBezTo>
                <a:cubicBezTo>
                  <a:pt x="197398" y="1163859"/>
                  <a:pt x="218238" y="1166900"/>
                  <a:pt x="233942" y="1168595"/>
                </a:cubicBezTo>
                <a:cubicBezTo>
                  <a:pt x="274824" y="1172085"/>
                  <a:pt x="315856" y="1166651"/>
                  <a:pt x="356837" y="1167299"/>
                </a:cubicBezTo>
                <a:cubicBezTo>
                  <a:pt x="425938" y="1169493"/>
                  <a:pt x="493393" y="1161815"/>
                  <a:pt x="562443" y="1158076"/>
                </a:cubicBezTo>
                <a:cubicBezTo>
                  <a:pt x="628802" y="1158125"/>
                  <a:pt x="696855" y="1159123"/>
                  <a:pt x="760073" y="1135890"/>
                </a:cubicBezTo>
                <a:cubicBezTo>
                  <a:pt x="775877" y="1129957"/>
                  <a:pt x="790883" y="1118191"/>
                  <a:pt x="794772" y="1101240"/>
                </a:cubicBezTo>
                <a:close/>
                <a:moveTo>
                  <a:pt x="1057414" y="475896"/>
                </a:moveTo>
                <a:cubicBezTo>
                  <a:pt x="1062299" y="439950"/>
                  <a:pt x="1064892" y="403506"/>
                  <a:pt x="1061203" y="367310"/>
                </a:cubicBezTo>
                <a:cubicBezTo>
                  <a:pt x="1058161" y="341186"/>
                  <a:pt x="1052079" y="315460"/>
                  <a:pt x="1046595" y="289834"/>
                </a:cubicBezTo>
                <a:cubicBezTo>
                  <a:pt x="1040163" y="265903"/>
                  <a:pt x="1031389" y="240726"/>
                  <a:pt x="1011845" y="224273"/>
                </a:cubicBezTo>
                <a:cubicBezTo>
                  <a:pt x="999032" y="213355"/>
                  <a:pt x="976796" y="205976"/>
                  <a:pt x="961541" y="215598"/>
                </a:cubicBezTo>
                <a:cubicBezTo>
                  <a:pt x="915424" y="220335"/>
                  <a:pt x="904057" y="281608"/>
                  <a:pt x="896977" y="319249"/>
                </a:cubicBezTo>
                <a:cubicBezTo>
                  <a:pt x="886757" y="376334"/>
                  <a:pt x="877832" y="433469"/>
                  <a:pt x="876486" y="491551"/>
                </a:cubicBezTo>
                <a:cubicBezTo>
                  <a:pt x="870155" y="581093"/>
                  <a:pt x="865667" y="672778"/>
                  <a:pt x="863574" y="762768"/>
                </a:cubicBezTo>
                <a:cubicBezTo>
                  <a:pt x="862576" y="836106"/>
                  <a:pt x="861480" y="909344"/>
                  <a:pt x="860283" y="982632"/>
                </a:cubicBezTo>
                <a:cubicBezTo>
                  <a:pt x="859685" y="1044903"/>
                  <a:pt x="854849" y="1121182"/>
                  <a:pt x="937460" y="1123675"/>
                </a:cubicBezTo>
                <a:cubicBezTo>
                  <a:pt x="961541" y="1125619"/>
                  <a:pt x="987865" y="1113604"/>
                  <a:pt x="1000329" y="1092565"/>
                </a:cubicBezTo>
                <a:cubicBezTo>
                  <a:pt x="1016631" y="1059909"/>
                  <a:pt x="1018227" y="1021769"/>
                  <a:pt x="1022913" y="986023"/>
                </a:cubicBezTo>
                <a:cubicBezTo>
                  <a:pt x="1027500" y="924351"/>
                  <a:pt x="1030741" y="862480"/>
                  <a:pt x="1030591" y="800558"/>
                </a:cubicBezTo>
                <a:cubicBezTo>
                  <a:pt x="1030641" y="737840"/>
                  <a:pt x="1036624" y="675320"/>
                  <a:pt x="1043304" y="612950"/>
                </a:cubicBezTo>
                <a:cubicBezTo>
                  <a:pt x="1047841" y="567233"/>
                  <a:pt x="1053674" y="521714"/>
                  <a:pt x="1057414" y="475896"/>
                </a:cubicBezTo>
                <a:close/>
                <a:moveTo>
                  <a:pt x="1682309" y="277819"/>
                </a:moveTo>
                <a:cubicBezTo>
                  <a:pt x="1696019" y="223426"/>
                  <a:pt x="1645664" y="211361"/>
                  <a:pt x="1609120" y="241673"/>
                </a:cubicBezTo>
                <a:cubicBezTo>
                  <a:pt x="1585339" y="258524"/>
                  <a:pt x="1566044" y="280311"/>
                  <a:pt x="1546401" y="301550"/>
                </a:cubicBezTo>
                <a:cubicBezTo>
                  <a:pt x="1517684" y="328323"/>
                  <a:pt x="1491510" y="357538"/>
                  <a:pt x="1463391" y="384909"/>
                </a:cubicBezTo>
                <a:cubicBezTo>
                  <a:pt x="1425301" y="423946"/>
                  <a:pt x="1379433" y="454408"/>
                  <a:pt x="1342440" y="494543"/>
                </a:cubicBezTo>
                <a:cubicBezTo>
                  <a:pt x="1350417" y="462086"/>
                  <a:pt x="1359491" y="429780"/>
                  <a:pt x="1364028" y="396625"/>
                </a:cubicBezTo>
                <a:cubicBezTo>
                  <a:pt x="1368066" y="373044"/>
                  <a:pt x="1366770" y="349063"/>
                  <a:pt x="1370958" y="325481"/>
                </a:cubicBezTo>
                <a:cubicBezTo>
                  <a:pt x="1373251" y="302697"/>
                  <a:pt x="1372553" y="279663"/>
                  <a:pt x="1372703" y="256779"/>
                </a:cubicBezTo>
                <a:cubicBezTo>
                  <a:pt x="1373401" y="241673"/>
                  <a:pt x="1371008" y="226467"/>
                  <a:pt x="1363579" y="213155"/>
                </a:cubicBezTo>
                <a:cubicBezTo>
                  <a:pt x="1336507" y="168834"/>
                  <a:pt x="1252350" y="164795"/>
                  <a:pt x="1236546" y="221033"/>
                </a:cubicBezTo>
                <a:cubicBezTo>
                  <a:pt x="1220293" y="267947"/>
                  <a:pt x="1217252" y="317753"/>
                  <a:pt x="1211219" y="366712"/>
                </a:cubicBezTo>
                <a:cubicBezTo>
                  <a:pt x="1197758" y="460940"/>
                  <a:pt x="1193321" y="555566"/>
                  <a:pt x="1187338" y="650791"/>
                </a:cubicBezTo>
                <a:cubicBezTo>
                  <a:pt x="1183250" y="749606"/>
                  <a:pt x="1170038" y="849218"/>
                  <a:pt x="1168991" y="948581"/>
                </a:cubicBezTo>
                <a:cubicBezTo>
                  <a:pt x="1168592" y="1010203"/>
                  <a:pt x="1159319" y="1113754"/>
                  <a:pt x="1241283" y="1123675"/>
                </a:cubicBezTo>
                <a:cubicBezTo>
                  <a:pt x="1312826" y="1126218"/>
                  <a:pt x="1300711" y="992703"/>
                  <a:pt x="1306345" y="943695"/>
                </a:cubicBezTo>
                <a:cubicBezTo>
                  <a:pt x="1307990" y="898974"/>
                  <a:pt x="1309336" y="854253"/>
                  <a:pt x="1309186" y="809582"/>
                </a:cubicBezTo>
                <a:cubicBezTo>
                  <a:pt x="1310881" y="765161"/>
                  <a:pt x="1315468" y="719493"/>
                  <a:pt x="1317064" y="674622"/>
                </a:cubicBezTo>
                <a:cubicBezTo>
                  <a:pt x="1345133" y="664601"/>
                  <a:pt x="1372952" y="653782"/>
                  <a:pt x="1400672" y="642914"/>
                </a:cubicBezTo>
                <a:cubicBezTo>
                  <a:pt x="1410992" y="665050"/>
                  <a:pt x="1415629" y="689081"/>
                  <a:pt x="1420764" y="712762"/>
                </a:cubicBezTo>
                <a:cubicBezTo>
                  <a:pt x="1437665" y="776229"/>
                  <a:pt x="1455264" y="839197"/>
                  <a:pt x="1473910" y="902215"/>
                </a:cubicBezTo>
                <a:cubicBezTo>
                  <a:pt x="1480043" y="930383"/>
                  <a:pt x="1490861" y="957206"/>
                  <a:pt x="1496047" y="985624"/>
                </a:cubicBezTo>
                <a:cubicBezTo>
                  <a:pt x="1508112" y="1024661"/>
                  <a:pt x="1522769" y="1063299"/>
                  <a:pt x="1545055" y="1097750"/>
                </a:cubicBezTo>
                <a:cubicBezTo>
                  <a:pt x="1558666" y="1125619"/>
                  <a:pt x="1599797" y="1129508"/>
                  <a:pt x="1620487" y="1107522"/>
                </a:cubicBezTo>
                <a:cubicBezTo>
                  <a:pt x="1647409" y="1077857"/>
                  <a:pt x="1644368" y="1032289"/>
                  <a:pt x="1640878" y="994947"/>
                </a:cubicBezTo>
                <a:cubicBezTo>
                  <a:pt x="1635045" y="954464"/>
                  <a:pt x="1626121" y="914230"/>
                  <a:pt x="1613457" y="875243"/>
                </a:cubicBezTo>
                <a:cubicBezTo>
                  <a:pt x="1603985" y="839496"/>
                  <a:pt x="1596606" y="803251"/>
                  <a:pt x="1586286" y="767753"/>
                </a:cubicBezTo>
                <a:cubicBezTo>
                  <a:pt x="1567889" y="696310"/>
                  <a:pt x="1535981" y="629453"/>
                  <a:pt x="1509956" y="560602"/>
                </a:cubicBezTo>
                <a:cubicBezTo>
                  <a:pt x="1521274" y="538366"/>
                  <a:pt x="1536779" y="518623"/>
                  <a:pt x="1551586" y="498631"/>
                </a:cubicBezTo>
                <a:cubicBezTo>
                  <a:pt x="1569534" y="474401"/>
                  <a:pt x="1583195" y="447478"/>
                  <a:pt x="1599647" y="422351"/>
                </a:cubicBezTo>
                <a:cubicBezTo>
                  <a:pt x="1631605" y="377132"/>
                  <a:pt x="1663463" y="330267"/>
                  <a:pt x="1682309" y="277819"/>
                </a:cubicBezTo>
                <a:close/>
                <a:moveTo>
                  <a:pt x="2214521" y="327475"/>
                </a:moveTo>
                <a:cubicBezTo>
                  <a:pt x="2231622" y="316856"/>
                  <a:pt x="2240396" y="293523"/>
                  <a:pt x="2231971" y="274827"/>
                </a:cubicBezTo>
                <a:cubicBezTo>
                  <a:pt x="2210682" y="227265"/>
                  <a:pt x="2078215" y="221731"/>
                  <a:pt x="2029805" y="217543"/>
                </a:cubicBezTo>
                <a:cubicBezTo>
                  <a:pt x="1991166" y="214103"/>
                  <a:pt x="1953375" y="219188"/>
                  <a:pt x="1914787" y="221731"/>
                </a:cubicBezTo>
                <a:cubicBezTo>
                  <a:pt x="1888961" y="222678"/>
                  <a:pt x="1863385" y="225520"/>
                  <a:pt x="1838059" y="230406"/>
                </a:cubicBezTo>
                <a:cubicBezTo>
                  <a:pt x="1818266" y="232599"/>
                  <a:pt x="1795083" y="235292"/>
                  <a:pt x="1783666" y="253938"/>
                </a:cubicBezTo>
                <a:cubicBezTo>
                  <a:pt x="1773395" y="269044"/>
                  <a:pt x="1778032" y="288139"/>
                  <a:pt x="1776038" y="305239"/>
                </a:cubicBezTo>
                <a:cubicBezTo>
                  <a:pt x="1773744" y="331015"/>
                  <a:pt x="1774442" y="356890"/>
                  <a:pt x="1774093" y="382666"/>
                </a:cubicBezTo>
                <a:cubicBezTo>
                  <a:pt x="1765718" y="450520"/>
                  <a:pt x="1762028" y="518822"/>
                  <a:pt x="1759436" y="587125"/>
                </a:cubicBezTo>
                <a:cubicBezTo>
                  <a:pt x="1757192" y="617438"/>
                  <a:pt x="1751209" y="647351"/>
                  <a:pt x="1749165" y="677664"/>
                </a:cubicBezTo>
                <a:cubicBezTo>
                  <a:pt x="1746972" y="739535"/>
                  <a:pt x="1739992" y="800608"/>
                  <a:pt x="1737748" y="862529"/>
                </a:cubicBezTo>
                <a:cubicBezTo>
                  <a:pt x="1735455" y="908546"/>
                  <a:pt x="1732464" y="955261"/>
                  <a:pt x="1739693" y="1000979"/>
                </a:cubicBezTo>
                <a:cubicBezTo>
                  <a:pt x="1743731" y="1034582"/>
                  <a:pt x="1764720" y="1068335"/>
                  <a:pt x="1797974" y="1079054"/>
                </a:cubicBezTo>
                <a:cubicBezTo>
                  <a:pt x="1838258" y="1090920"/>
                  <a:pt x="1879987" y="1099295"/>
                  <a:pt x="1922166" y="1098548"/>
                </a:cubicBezTo>
                <a:cubicBezTo>
                  <a:pt x="1966537" y="1097800"/>
                  <a:pt x="2010560" y="1093412"/>
                  <a:pt x="2055032" y="1092316"/>
                </a:cubicBezTo>
                <a:cubicBezTo>
                  <a:pt x="2104738" y="1087230"/>
                  <a:pt x="2164117" y="1092016"/>
                  <a:pt x="2197470" y="1047246"/>
                </a:cubicBezTo>
                <a:cubicBezTo>
                  <a:pt x="2215419" y="1026406"/>
                  <a:pt x="2224093" y="993302"/>
                  <a:pt x="2192584" y="980588"/>
                </a:cubicBezTo>
                <a:cubicBezTo>
                  <a:pt x="2155242" y="962341"/>
                  <a:pt x="2112915" y="968673"/>
                  <a:pt x="2072880" y="968523"/>
                </a:cubicBezTo>
                <a:cubicBezTo>
                  <a:pt x="2013203" y="967526"/>
                  <a:pt x="1953575" y="965931"/>
                  <a:pt x="1893897" y="966130"/>
                </a:cubicBezTo>
                <a:cubicBezTo>
                  <a:pt x="1905414" y="880727"/>
                  <a:pt x="1905564" y="794376"/>
                  <a:pt x="1905564" y="708175"/>
                </a:cubicBezTo>
                <a:cubicBezTo>
                  <a:pt x="1957513" y="701594"/>
                  <a:pt x="2010361" y="705034"/>
                  <a:pt x="2062510" y="700647"/>
                </a:cubicBezTo>
                <a:cubicBezTo>
                  <a:pt x="2084596" y="699999"/>
                  <a:pt x="2106982" y="699899"/>
                  <a:pt x="2128121" y="692720"/>
                </a:cubicBezTo>
                <a:cubicBezTo>
                  <a:pt x="2149060" y="685640"/>
                  <a:pt x="2170000" y="675819"/>
                  <a:pt x="2185655" y="659865"/>
                </a:cubicBezTo>
                <a:cubicBezTo>
                  <a:pt x="2207342" y="639374"/>
                  <a:pt x="2209984" y="609959"/>
                  <a:pt x="2178525" y="598343"/>
                </a:cubicBezTo>
                <a:cubicBezTo>
                  <a:pt x="2099753" y="571520"/>
                  <a:pt x="2014948" y="588471"/>
                  <a:pt x="1933981" y="593955"/>
                </a:cubicBezTo>
                <a:cubicBezTo>
                  <a:pt x="1939416" y="563693"/>
                  <a:pt x="1942208" y="533081"/>
                  <a:pt x="1941261" y="502320"/>
                </a:cubicBezTo>
                <a:cubicBezTo>
                  <a:pt x="1940961" y="451916"/>
                  <a:pt x="1943803" y="401561"/>
                  <a:pt x="1942906" y="351157"/>
                </a:cubicBezTo>
                <a:cubicBezTo>
                  <a:pt x="1997947" y="351755"/>
                  <a:pt x="2053137" y="358137"/>
                  <a:pt x="2108178" y="351556"/>
                </a:cubicBezTo>
                <a:cubicBezTo>
                  <a:pt x="2144124" y="347866"/>
                  <a:pt x="2182464" y="345174"/>
                  <a:pt x="2214521" y="327475"/>
                </a:cubicBezTo>
                <a:close/>
                <a:moveTo>
                  <a:pt x="2399287" y="68523"/>
                </a:moveTo>
                <a:cubicBezTo>
                  <a:pt x="2446401" y="114291"/>
                  <a:pt x="2440817" y="183391"/>
                  <a:pt x="2441166" y="244365"/>
                </a:cubicBezTo>
                <a:cubicBezTo>
                  <a:pt x="2440419" y="301650"/>
                  <a:pt x="2439122" y="358934"/>
                  <a:pt x="2439621" y="416219"/>
                </a:cubicBezTo>
                <a:cubicBezTo>
                  <a:pt x="2441017" y="492847"/>
                  <a:pt x="2431395" y="568828"/>
                  <a:pt x="2428353" y="646204"/>
                </a:cubicBezTo>
                <a:cubicBezTo>
                  <a:pt x="2425512" y="748359"/>
                  <a:pt x="2414194" y="850065"/>
                  <a:pt x="2405669" y="951821"/>
                </a:cubicBezTo>
                <a:cubicBezTo>
                  <a:pt x="2401132" y="1029846"/>
                  <a:pt x="2402827" y="1108569"/>
                  <a:pt x="2390064" y="1185895"/>
                </a:cubicBezTo>
                <a:cubicBezTo>
                  <a:pt x="2380591" y="1229070"/>
                  <a:pt x="2359951" y="1275137"/>
                  <a:pt x="2320166" y="1297971"/>
                </a:cubicBezTo>
                <a:cubicBezTo>
                  <a:pt x="2251066" y="1325342"/>
                  <a:pt x="2175384" y="1319410"/>
                  <a:pt x="2102445" y="1325492"/>
                </a:cubicBezTo>
                <a:cubicBezTo>
                  <a:pt x="2003132" y="1330178"/>
                  <a:pt x="1903918" y="1346631"/>
                  <a:pt x="1804157" y="1342493"/>
                </a:cubicBezTo>
                <a:cubicBezTo>
                  <a:pt x="1722692" y="1341994"/>
                  <a:pt x="1641427" y="1335712"/>
                  <a:pt x="1559962" y="1333818"/>
                </a:cubicBezTo>
                <a:cubicBezTo>
                  <a:pt x="1480890" y="1334217"/>
                  <a:pt x="1401869" y="1331824"/>
                  <a:pt x="1322747" y="1330178"/>
                </a:cubicBezTo>
                <a:cubicBezTo>
                  <a:pt x="1195216" y="1331824"/>
                  <a:pt x="1067684" y="1334117"/>
                  <a:pt x="940152" y="1332073"/>
                </a:cubicBezTo>
                <a:cubicBezTo>
                  <a:pt x="851159" y="1331076"/>
                  <a:pt x="762117" y="1335463"/>
                  <a:pt x="673074" y="1334416"/>
                </a:cubicBezTo>
                <a:cubicBezTo>
                  <a:pt x="569124" y="1332671"/>
                  <a:pt x="465224" y="1345035"/>
                  <a:pt x="361474" y="1333020"/>
                </a:cubicBezTo>
                <a:cubicBezTo>
                  <a:pt x="285194" y="1329082"/>
                  <a:pt x="207419" y="1319958"/>
                  <a:pt x="137022" y="1288549"/>
                </a:cubicBezTo>
                <a:cubicBezTo>
                  <a:pt x="64881" y="1263421"/>
                  <a:pt x="24846" y="1223138"/>
                  <a:pt x="9241" y="1147257"/>
                </a:cubicBezTo>
                <a:cubicBezTo>
                  <a:pt x="3009" y="1111410"/>
                  <a:pt x="5153" y="1073520"/>
                  <a:pt x="3109" y="1037075"/>
                </a:cubicBezTo>
                <a:cubicBezTo>
                  <a:pt x="-829" y="931181"/>
                  <a:pt x="-1827" y="825137"/>
                  <a:pt x="4904" y="719293"/>
                </a:cubicBezTo>
                <a:cubicBezTo>
                  <a:pt x="5303" y="637679"/>
                  <a:pt x="14227" y="556962"/>
                  <a:pt x="19861" y="475149"/>
                </a:cubicBezTo>
                <a:cubicBezTo>
                  <a:pt x="20359" y="435712"/>
                  <a:pt x="34269" y="396127"/>
                  <a:pt x="39354" y="356990"/>
                </a:cubicBezTo>
                <a:cubicBezTo>
                  <a:pt x="47631" y="249251"/>
                  <a:pt x="61291" y="126257"/>
                  <a:pt x="179599" y="86870"/>
                </a:cubicBezTo>
                <a:cubicBezTo>
                  <a:pt x="231300" y="70667"/>
                  <a:pt x="285942" y="68075"/>
                  <a:pt x="339138" y="59051"/>
                </a:cubicBezTo>
                <a:cubicBezTo>
                  <a:pt x="389194" y="48830"/>
                  <a:pt x="440446" y="41452"/>
                  <a:pt x="492047" y="37613"/>
                </a:cubicBezTo>
                <a:cubicBezTo>
                  <a:pt x="533228" y="35469"/>
                  <a:pt x="576652" y="30383"/>
                  <a:pt x="618083" y="25547"/>
                </a:cubicBezTo>
                <a:cubicBezTo>
                  <a:pt x="695459" y="16623"/>
                  <a:pt x="773334" y="13183"/>
                  <a:pt x="851159" y="9245"/>
                </a:cubicBezTo>
                <a:cubicBezTo>
                  <a:pt x="977295" y="4508"/>
                  <a:pt x="1103481" y="-1873"/>
                  <a:pt x="1229766" y="520"/>
                </a:cubicBezTo>
                <a:cubicBezTo>
                  <a:pt x="1357896" y="2065"/>
                  <a:pt x="1485377" y="17172"/>
                  <a:pt x="1613408" y="25946"/>
                </a:cubicBezTo>
                <a:cubicBezTo>
                  <a:pt x="1743831" y="32826"/>
                  <a:pt x="1873157" y="41103"/>
                  <a:pt x="2003880" y="47434"/>
                </a:cubicBezTo>
                <a:cubicBezTo>
                  <a:pt x="2087837" y="56707"/>
                  <a:pt x="2172243" y="51323"/>
                  <a:pt x="2256450" y="50575"/>
                </a:cubicBezTo>
                <a:cubicBezTo>
                  <a:pt x="2280580" y="50775"/>
                  <a:pt x="2304661" y="52370"/>
                  <a:pt x="2328791" y="52719"/>
                </a:cubicBezTo>
                <a:cubicBezTo>
                  <a:pt x="2353021" y="54165"/>
                  <a:pt x="2380392" y="49827"/>
                  <a:pt x="2399287" y="68523"/>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4" name="Google Shape;454;p15"/>
          <p:cNvSpPr/>
          <p:nvPr/>
        </p:nvSpPr>
        <p:spPr>
          <a:xfrm rot="-327235">
            <a:off x="3710256" y="4364608"/>
            <a:ext cx="278277" cy="458372"/>
          </a:xfrm>
          <a:custGeom>
            <a:avLst/>
            <a:gdLst/>
            <a:ahLst/>
            <a:cxnLst/>
            <a:rect l="l" t="t" r="r" b="b"/>
            <a:pathLst>
              <a:path w="556819" h="917180" extrusionOk="0">
                <a:moveTo>
                  <a:pt x="529699" y="831599"/>
                </a:moveTo>
                <a:cubicBezTo>
                  <a:pt x="553381" y="832895"/>
                  <a:pt x="560560" y="839676"/>
                  <a:pt x="555076" y="863656"/>
                </a:cubicBezTo>
                <a:cubicBezTo>
                  <a:pt x="552184" y="889532"/>
                  <a:pt x="503874" y="893022"/>
                  <a:pt x="482984" y="898107"/>
                </a:cubicBezTo>
                <a:cubicBezTo>
                  <a:pt x="437864" y="907380"/>
                  <a:pt x="391349" y="904239"/>
                  <a:pt x="345381" y="905286"/>
                </a:cubicBezTo>
                <a:cubicBezTo>
                  <a:pt x="305995" y="907480"/>
                  <a:pt x="266659" y="910172"/>
                  <a:pt x="227372" y="913811"/>
                </a:cubicBezTo>
                <a:cubicBezTo>
                  <a:pt x="179710" y="915556"/>
                  <a:pt x="131898" y="913064"/>
                  <a:pt x="84236" y="916005"/>
                </a:cubicBezTo>
                <a:cubicBezTo>
                  <a:pt x="56466" y="916155"/>
                  <a:pt x="26702" y="920692"/>
                  <a:pt x="179" y="910870"/>
                </a:cubicBezTo>
                <a:cubicBezTo>
                  <a:pt x="-1915" y="779200"/>
                  <a:pt x="14936" y="647531"/>
                  <a:pt x="22763" y="515911"/>
                </a:cubicBezTo>
                <a:cubicBezTo>
                  <a:pt x="27051" y="459723"/>
                  <a:pt x="31488" y="400544"/>
                  <a:pt x="34031" y="343758"/>
                </a:cubicBezTo>
                <a:cubicBezTo>
                  <a:pt x="40363" y="262094"/>
                  <a:pt x="49237" y="180879"/>
                  <a:pt x="53026" y="99065"/>
                </a:cubicBezTo>
                <a:cubicBezTo>
                  <a:pt x="56366" y="84308"/>
                  <a:pt x="59956" y="69600"/>
                  <a:pt x="63197" y="54843"/>
                </a:cubicBezTo>
                <a:cubicBezTo>
                  <a:pt x="64094" y="49459"/>
                  <a:pt x="65590" y="44174"/>
                  <a:pt x="67135" y="38939"/>
                </a:cubicBezTo>
                <a:cubicBezTo>
                  <a:pt x="75411" y="24830"/>
                  <a:pt x="82541" y="7181"/>
                  <a:pt x="98993" y="1148"/>
                </a:cubicBezTo>
                <a:cubicBezTo>
                  <a:pt x="116891" y="-2890"/>
                  <a:pt x="136784" y="4189"/>
                  <a:pt x="151043" y="15108"/>
                </a:cubicBezTo>
                <a:cubicBezTo>
                  <a:pt x="171234" y="32956"/>
                  <a:pt x="168592" y="62421"/>
                  <a:pt x="168443" y="86950"/>
                </a:cubicBezTo>
                <a:cubicBezTo>
                  <a:pt x="164504" y="177439"/>
                  <a:pt x="151541" y="267578"/>
                  <a:pt x="142418" y="357718"/>
                </a:cubicBezTo>
                <a:cubicBezTo>
                  <a:pt x="134840" y="456533"/>
                  <a:pt x="119733" y="554450"/>
                  <a:pt x="106322" y="652566"/>
                </a:cubicBezTo>
                <a:cubicBezTo>
                  <a:pt x="100688" y="691753"/>
                  <a:pt x="97846" y="731289"/>
                  <a:pt x="90518" y="770226"/>
                </a:cubicBezTo>
                <a:cubicBezTo>
                  <a:pt x="83638" y="797149"/>
                  <a:pt x="79549" y="827561"/>
                  <a:pt x="117540" y="823821"/>
                </a:cubicBezTo>
                <a:cubicBezTo>
                  <a:pt x="136485" y="823472"/>
                  <a:pt x="155430" y="823722"/>
                  <a:pt x="174326" y="824170"/>
                </a:cubicBezTo>
                <a:cubicBezTo>
                  <a:pt x="224132" y="825866"/>
                  <a:pt x="273938" y="828558"/>
                  <a:pt x="323744" y="825965"/>
                </a:cubicBezTo>
                <a:cubicBezTo>
                  <a:pt x="365773" y="821179"/>
                  <a:pt x="408001" y="823821"/>
                  <a:pt x="450079" y="826264"/>
                </a:cubicBezTo>
                <a:cubicBezTo>
                  <a:pt x="477251" y="828558"/>
                  <a:pt x="501829" y="829355"/>
                  <a:pt x="529699" y="8315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5" name="Google Shape;455;p15"/>
          <p:cNvSpPr/>
          <p:nvPr/>
        </p:nvSpPr>
        <p:spPr>
          <a:xfrm rot="-327235">
            <a:off x="4044077" y="4347272"/>
            <a:ext cx="74718" cy="430358"/>
          </a:xfrm>
          <a:custGeom>
            <a:avLst/>
            <a:gdLst/>
            <a:ahLst/>
            <a:cxnLst/>
            <a:rect l="l" t="t" r="r" b="b"/>
            <a:pathLst>
              <a:path w="149507" h="861126" extrusionOk="0">
                <a:moveTo>
                  <a:pt x="139990" y="87647"/>
                </a:moveTo>
                <a:cubicBezTo>
                  <a:pt x="154997" y="142837"/>
                  <a:pt x="149413" y="200820"/>
                  <a:pt x="142533" y="256858"/>
                </a:cubicBezTo>
                <a:cubicBezTo>
                  <a:pt x="137148" y="321272"/>
                  <a:pt x="127726" y="385387"/>
                  <a:pt x="122840" y="449850"/>
                </a:cubicBezTo>
                <a:cubicBezTo>
                  <a:pt x="114813" y="540788"/>
                  <a:pt x="119001" y="632124"/>
                  <a:pt x="111672" y="723211"/>
                </a:cubicBezTo>
                <a:cubicBezTo>
                  <a:pt x="109927" y="754420"/>
                  <a:pt x="106038" y="785780"/>
                  <a:pt x="99707" y="816441"/>
                </a:cubicBezTo>
                <a:cubicBezTo>
                  <a:pt x="96117" y="839176"/>
                  <a:pt x="85348" y="857872"/>
                  <a:pt x="60221" y="861013"/>
                </a:cubicBezTo>
                <a:cubicBezTo>
                  <a:pt x="34345" y="862309"/>
                  <a:pt x="7174" y="852736"/>
                  <a:pt x="4332" y="823670"/>
                </a:cubicBezTo>
                <a:cubicBezTo>
                  <a:pt x="-2648" y="786927"/>
                  <a:pt x="842" y="749335"/>
                  <a:pt x="1091" y="712192"/>
                </a:cubicBezTo>
                <a:cubicBezTo>
                  <a:pt x="1839" y="638007"/>
                  <a:pt x="2986" y="563821"/>
                  <a:pt x="4482" y="489635"/>
                </a:cubicBezTo>
                <a:cubicBezTo>
                  <a:pt x="8320" y="385985"/>
                  <a:pt x="13456" y="283680"/>
                  <a:pt x="21233" y="179980"/>
                </a:cubicBezTo>
                <a:cubicBezTo>
                  <a:pt x="23477" y="161035"/>
                  <a:pt x="27116" y="142289"/>
                  <a:pt x="30108" y="123394"/>
                </a:cubicBezTo>
                <a:cubicBezTo>
                  <a:pt x="38035" y="85952"/>
                  <a:pt x="37736" y="18098"/>
                  <a:pt x="77022" y="0"/>
                </a:cubicBezTo>
                <a:cubicBezTo>
                  <a:pt x="84002" y="3689"/>
                  <a:pt x="92428" y="199"/>
                  <a:pt x="99707" y="3440"/>
                </a:cubicBezTo>
                <a:cubicBezTo>
                  <a:pt x="129471" y="18696"/>
                  <a:pt x="133060" y="58082"/>
                  <a:pt x="139990" y="8764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6" name="Google Shape;456;p15"/>
          <p:cNvSpPr/>
          <p:nvPr/>
        </p:nvSpPr>
        <p:spPr>
          <a:xfrm rot="-327235">
            <a:off x="4196548" y="4308161"/>
            <a:ext cx="231204" cy="447205"/>
          </a:xfrm>
          <a:custGeom>
            <a:avLst/>
            <a:gdLst/>
            <a:ahLst/>
            <a:cxnLst/>
            <a:rect l="l" t="t" r="r" b="b"/>
            <a:pathLst>
              <a:path w="462627" h="894835" extrusionOk="0">
                <a:moveTo>
                  <a:pt x="442126" y="53168"/>
                </a:moveTo>
                <a:cubicBezTo>
                  <a:pt x="497316" y="28389"/>
                  <a:pt x="424676" y="142111"/>
                  <a:pt x="414954" y="157466"/>
                </a:cubicBezTo>
                <a:cubicBezTo>
                  <a:pt x="389428" y="194808"/>
                  <a:pt x="364998" y="232699"/>
                  <a:pt x="341566" y="271337"/>
                </a:cubicBezTo>
                <a:cubicBezTo>
                  <a:pt x="324964" y="294670"/>
                  <a:pt x="306767" y="317055"/>
                  <a:pt x="293056" y="342282"/>
                </a:cubicBezTo>
                <a:cubicBezTo>
                  <a:pt x="289068" y="349462"/>
                  <a:pt x="285478" y="358136"/>
                  <a:pt x="289018" y="366213"/>
                </a:cubicBezTo>
                <a:cubicBezTo>
                  <a:pt x="292707" y="374639"/>
                  <a:pt x="296297" y="383114"/>
                  <a:pt x="299587" y="391690"/>
                </a:cubicBezTo>
                <a:cubicBezTo>
                  <a:pt x="306318" y="409189"/>
                  <a:pt x="312400" y="426888"/>
                  <a:pt x="319430" y="444238"/>
                </a:cubicBezTo>
                <a:cubicBezTo>
                  <a:pt x="349493" y="509001"/>
                  <a:pt x="368389" y="578051"/>
                  <a:pt x="384293" y="647501"/>
                </a:cubicBezTo>
                <a:cubicBezTo>
                  <a:pt x="398302" y="702741"/>
                  <a:pt x="417048" y="757134"/>
                  <a:pt x="421036" y="814518"/>
                </a:cubicBezTo>
                <a:cubicBezTo>
                  <a:pt x="420737" y="837153"/>
                  <a:pt x="423779" y="880378"/>
                  <a:pt x="398352" y="891695"/>
                </a:cubicBezTo>
                <a:cubicBezTo>
                  <a:pt x="390076" y="894387"/>
                  <a:pt x="379257" y="893191"/>
                  <a:pt x="374621" y="885014"/>
                </a:cubicBezTo>
                <a:cubicBezTo>
                  <a:pt x="344906" y="840593"/>
                  <a:pt x="329202" y="789191"/>
                  <a:pt x="316937" y="737690"/>
                </a:cubicBezTo>
                <a:cubicBezTo>
                  <a:pt x="310456" y="719493"/>
                  <a:pt x="306168" y="700647"/>
                  <a:pt x="301582" y="682001"/>
                </a:cubicBezTo>
                <a:cubicBezTo>
                  <a:pt x="294004" y="658120"/>
                  <a:pt x="285777" y="634488"/>
                  <a:pt x="280692" y="609859"/>
                </a:cubicBezTo>
                <a:cubicBezTo>
                  <a:pt x="271568" y="575209"/>
                  <a:pt x="260450" y="541058"/>
                  <a:pt x="251825" y="506259"/>
                </a:cubicBezTo>
                <a:cubicBezTo>
                  <a:pt x="244546" y="476345"/>
                  <a:pt x="240358" y="443639"/>
                  <a:pt x="222510" y="417914"/>
                </a:cubicBezTo>
                <a:cubicBezTo>
                  <a:pt x="211542" y="405749"/>
                  <a:pt x="195937" y="416717"/>
                  <a:pt x="183572" y="420556"/>
                </a:cubicBezTo>
                <a:cubicBezTo>
                  <a:pt x="166322" y="427337"/>
                  <a:pt x="149222" y="434765"/>
                  <a:pt x="131623" y="440648"/>
                </a:cubicBezTo>
                <a:cubicBezTo>
                  <a:pt x="121153" y="444387"/>
                  <a:pt x="104601" y="447827"/>
                  <a:pt x="98169" y="459145"/>
                </a:cubicBezTo>
                <a:cubicBezTo>
                  <a:pt x="94131" y="467022"/>
                  <a:pt x="95427" y="476445"/>
                  <a:pt x="94629" y="485070"/>
                </a:cubicBezTo>
                <a:cubicBezTo>
                  <a:pt x="94330" y="500226"/>
                  <a:pt x="92884" y="515183"/>
                  <a:pt x="91937" y="530339"/>
                </a:cubicBezTo>
                <a:cubicBezTo>
                  <a:pt x="86752" y="592709"/>
                  <a:pt x="87450" y="655228"/>
                  <a:pt x="85356" y="717797"/>
                </a:cubicBezTo>
                <a:cubicBezTo>
                  <a:pt x="82215" y="748409"/>
                  <a:pt x="87350" y="894188"/>
                  <a:pt x="50058" y="894836"/>
                </a:cubicBezTo>
                <a:cubicBezTo>
                  <a:pt x="-8772" y="891346"/>
                  <a:pt x="1149" y="799910"/>
                  <a:pt x="3" y="757682"/>
                </a:cubicBezTo>
                <a:cubicBezTo>
                  <a:pt x="701" y="695063"/>
                  <a:pt x="4789" y="632793"/>
                  <a:pt x="10074" y="570373"/>
                </a:cubicBezTo>
                <a:cubicBezTo>
                  <a:pt x="18200" y="473952"/>
                  <a:pt x="19147" y="377032"/>
                  <a:pt x="26975" y="280561"/>
                </a:cubicBezTo>
                <a:cubicBezTo>
                  <a:pt x="28670" y="236488"/>
                  <a:pt x="32708" y="192665"/>
                  <a:pt x="36996" y="148791"/>
                </a:cubicBezTo>
                <a:cubicBezTo>
                  <a:pt x="40984" y="111698"/>
                  <a:pt x="35700" y="72262"/>
                  <a:pt x="51803" y="37563"/>
                </a:cubicBezTo>
                <a:cubicBezTo>
                  <a:pt x="58833" y="9693"/>
                  <a:pt x="81118" y="-4865"/>
                  <a:pt x="109287" y="1467"/>
                </a:cubicBezTo>
                <a:cubicBezTo>
                  <a:pt x="125640" y="5754"/>
                  <a:pt x="145034" y="14629"/>
                  <a:pt x="149122" y="33026"/>
                </a:cubicBezTo>
                <a:cubicBezTo>
                  <a:pt x="152911" y="47085"/>
                  <a:pt x="150468" y="62391"/>
                  <a:pt x="151066" y="76849"/>
                </a:cubicBezTo>
                <a:cubicBezTo>
                  <a:pt x="151266" y="98387"/>
                  <a:pt x="150069" y="119326"/>
                  <a:pt x="146829" y="140814"/>
                </a:cubicBezTo>
                <a:cubicBezTo>
                  <a:pt x="145283" y="170080"/>
                  <a:pt x="142890" y="199096"/>
                  <a:pt x="135860" y="227763"/>
                </a:cubicBezTo>
                <a:cubicBezTo>
                  <a:pt x="129180" y="255932"/>
                  <a:pt x="122399" y="284150"/>
                  <a:pt x="114522" y="312070"/>
                </a:cubicBezTo>
                <a:cubicBezTo>
                  <a:pt x="112378" y="322689"/>
                  <a:pt x="105299" y="333109"/>
                  <a:pt x="107542" y="344177"/>
                </a:cubicBezTo>
                <a:cubicBezTo>
                  <a:pt x="109437" y="351007"/>
                  <a:pt x="116965" y="355594"/>
                  <a:pt x="123895" y="353450"/>
                </a:cubicBezTo>
                <a:cubicBezTo>
                  <a:pt x="131872" y="351207"/>
                  <a:pt x="135461" y="342781"/>
                  <a:pt x="141045" y="337347"/>
                </a:cubicBezTo>
                <a:cubicBezTo>
                  <a:pt x="154108" y="323287"/>
                  <a:pt x="167619" y="309627"/>
                  <a:pt x="180930" y="295667"/>
                </a:cubicBezTo>
                <a:cubicBezTo>
                  <a:pt x="209896" y="267897"/>
                  <a:pt x="242901" y="244864"/>
                  <a:pt x="271269" y="216396"/>
                </a:cubicBezTo>
                <a:cubicBezTo>
                  <a:pt x="306916" y="183591"/>
                  <a:pt x="339123" y="147345"/>
                  <a:pt x="374172" y="113942"/>
                </a:cubicBezTo>
                <a:cubicBezTo>
                  <a:pt x="394513" y="91557"/>
                  <a:pt x="415253" y="68174"/>
                  <a:pt x="442126" y="5316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7" name="Google Shape;457;p15"/>
          <p:cNvSpPr/>
          <p:nvPr/>
        </p:nvSpPr>
        <p:spPr>
          <a:xfrm rot="-327235">
            <a:off x="4478622" y="4301931"/>
            <a:ext cx="223454" cy="414352"/>
          </a:xfrm>
          <a:custGeom>
            <a:avLst/>
            <a:gdLst/>
            <a:ahLst/>
            <a:cxnLst/>
            <a:rect l="l" t="t" r="r" b="b"/>
            <a:pathLst>
              <a:path w="447120" h="829097" extrusionOk="0">
                <a:moveTo>
                  <a:pt x="216770" y="360"/>
                </a:moveTo>
                <a:cubicBezTo>
                  <a:pt x="245986" y="-2183"/>
                  <a:pt x="469690" y="7988"/>
                  <a:pt x="445260" y="55301"/>
                </a:cubicBezTo>
                <a:cubicBezTo>
                  <a:pt x="424171" y="82672"/>
                  <a:pt x="314139" y="84317"/>
                  <a:pt x="278392" y="84816"/>
                </a:cubicBezTo>
                <a:cubicBezTo>
                  <a:pt x="254461" y="85115"/>
                  <a:pt x="230780" y="83619"/>
                  <a:pt x="206999" y="81525"/>
                </a:cubicBezTo>
                <a:cubicBezTo>
                  <a:pt x="190048" y="81675"/>
                  <a:pt x="163325" y="76490"/>
                  <a:pt x="155946" y="96482"/>
                </a:cubicBezTo>
                <a:cubicBezTo>
                  <a:pt x="154301" y="137364"/>
                  <a:pt x="156095" y="178545"/>
                  <a:pt x="153702" y="219527"/>
                </a:cubicBezTo>
                <a:cubicBezTo>
                  <a:pt x="153852" y="263500"/>
                  <a:pt x="154650" y="307473"/>
                  <a:pt x="146224" y="350847"/>
                </a:cubicBezTo>
                <a:cubicBezTo>
                  <a:pt x="142734" y="367948"/>
                  <a:pt x="148218" y="381409"/>
                  <a:pt x="167762" y="377969"/>
                </a:cubicBezTo>
                <a:cubicBezTo>
                  <a:pt x="189300" y="376274"/>
                  <a:pt x="210837" y="374479"/>
                  <a:pt x="232375" y="372285"/>
                </a:cubicBezTo>
                <a:cubicBezTo>
                  <a:pt x="270415" y="368496"/>
                  <a:pt x="308705" y="366153"/>
                  <a:pt x="346994" y="368147"/>
                </a:cubicBezTo>
                <a:cubicBezTo>
                  <a:pt x="369728" y="371189"/>
                  <a:pt x="394357" y="371887"/>
                  <a:pt x="414499" y="384051"/>
                </a:cubicBezTo>
                <a:cubicBezTo>
                  <a:pt x="410311" y="398958"/>
                  <a:pt x="394457" y="407683"/>
                  <a:pt x="381744" y="414962"/>
                </a:cubicBezTo>
                <a:cubicBezTo>
                  <a:pt x="343404" y="435353"/>
                  <a:pt x="298484" y="430368"/>
                  <a:pt x="256555" y="433209"/>
                </a:cubicBezTo>
                <a:cubicBezTo>
                  <a:pt x="229932" y="432960"/>
                  <a:pt x="203359" y="435603"/>
                  <a:pt x="176736" y="435603"/>
                </a:cubicBezTo>
                <a:cubicBezTo>
                  <a:pt x="159585" y="436949"/>
                  <a:pt x="139992" y="435353"/>
                  <a:pt x="124886" y="444626"/>
                </a:cubicBezTo>
                <a:cubicBezTo>
                  <a:pt x="119451" y="448665"/>
                  <a:pt x="117307" y="455296"/>
                  <a:pt x="117856" y="461827"/>
                </a:cubicBezTo>
                <a:cubicBezTo>
                  <a:pt x="117806" y="478728"/>
                  <a:pt x="117906" y="495629"/>
                  <a:pt x="117706" y="512480"/>
                </a:cubicBezTo>
                <a:cubicBezTo>
                  <a:pt x="115762" y="576196"/>
                  <a:pt x="118504" y="640211"/>
                  <a:pt x="107486" y="703329"/>
                </a:cubicBezTo>
                <a:cubicBezTo>
                  <a:pt x="104943" y="718186"/>
                  <a:pt x="103797" y="737630"/>
                  <a:pt x="118105" y="747003"/>
                </a:cubicBezTo>
                <a:cubicBezTo>
                  <a:pt x="121446" y="749047"/>
                  <a:pt x="125434" y="749745"/>
                  <a:pt x="129323" y="749645"/>
                </a:cubicBezTo>
                <a:cubicBezTo>
                  <a:pt x="142136" y="749645"/>
                  <a:pt x="154999" y="749645"/>
                  <a:pt x="167862" y="749745"/>
                </a:cubicBezTo>
                <a:cubicBezTo>
                  <a:pt x="221706" y="749994"/>
                  <a:pt x="275550" y="752288"/>
                  <a:pt x="329445" y="751839"/>
                </a:cubicBezTo>
                <a:cubicBezTo>
                  <a:pt x="361602" y="751839"/>
                  <a:pt x="398196" y="746604"/>
                  <a:pt x="426215" y="765749"/>
                </a:cubicBezTo>
                <a:cubicBezTo>
                  <a:pt x="421379" y="788633"/>
                  <a:pt x="400539" y="805285"/>
                  <a:pt x="379351" y="812962"/>
                </a:cubicBezTo>
                <a:cubicBezTo>
                  <a:pt x="357962" y="818746"/>
                  <a:pt x="335527" y="818895"/>
                  <a:pt x="313591" y="820939"/>
                </a:cubicBezTo>
                <a:cubicBezTo>
                  <a:pt x="266676" y="824479"/>
                  <a:pt x="219712" y="826124"/>
                  <a:pt x="172698" y="828767"/>
                </a:cubicBezTo>
                <a:cubicBezTo>
                  <a:pt x="137599" y="830412"/>
                  <a:pt x="102650" y="825825"/>
                  <a:pt x="68698" y="817051"/>
                </a:cubicBezTo>
                <a:cubicBezTo>
                  <a:pt x="47509" y="813112"/>
                  <a:pt x="26819" y="806082"/>
                  <a:pt x="15601" y="786140"/>
                </a:cubicBezTo>
                <a:cubicBezTo>
                  <a:pt x="-12268" y="732944"/>
                  <a:pt x="5730" y="621765"/>
                  <a:pt x="5580" y="559096"/>
                </a:cubicBezTo>
                <a:cubicBezTo>
                  <a:pt x="11513" y="506298"/>
                  <a:pt x="10815" y="452205"/>
                  <a:pt x="17147" y="399407"/>
                </a:cubicBezTo>
                <a:cubicBezTo>
                  <a:pt x="26071" y="345363"/>
                  <a:pt x="22781" y="291270"/>
                  <a:pt x="27168" y="236777"/>
                </a:cubicBezTo>
                <a:cubicBezTo>
                  <a:pt x="28364" y="168424"/>
                  <a:pt x="43222" y="99823"/>
                  <a:pt x="34547" y="31620"/>
                </a:cubicBezTo>
                <a:cubicBezTo>
                  <a:pt x="42524" y="16763"/>
                  <a:pt x="62017" y="16663"/>
                  <a:pt x="76924" y="14220"/>
                </a:cubicBezTo>
                <a:cubicBezTo>
                  <a:pt x="122941" y="5146"/>
                  <a:pt x="169656" y="4897"/>
                  <a:pt x="216770" y="36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58" name="Google Shape;458;p15"/>
          <p:cNvGrpSpPr/>
          <p:nvPr/>
        </p:nvGrpSpPr>
        <p:grpSpPr>
          <a:xfrm>
            <a:off x="177989" y="975611"/>
            <a:ext cx="906413" cy="948291"/>
            <a:chOff x="355978" y="1951222"/>
            <a:chExt cx="1812826" cy="1896582"/>
          </a:xfrm>
        </p:grpSpPr>
        <p:sp>
          <p:nvSpPr>
            <p:cNvPr id="459" name="Google Shape;459;p15"/>
            <p:cNvSpPr/>
            <p:nvPr/>
          </p:nvSpPr>
          <p:spPr>
            <a:xfrm>
              <a:off x="355978" y="1951222"/>
              <a:ext cx="1812826" cy="692002"/>
            </a:xfrm>
            <a:custGeom>
              <a:avLst/>
              <a:gdLst/>
              <a:ahLst/>
              <a:cxnLst/>
              <a:rect l="l" t="t" r="r" b="b"/>
              <a:pathLst>
                <a:path w="1812826" h="692002" extrusionOk="0">
                  <a:moveTo>
                    <a:pt x="1776190" y="343225"/>
                  </a:moveTo>
                  <a:cubicBezTo>
                    <a:pt x="1725988" y="307494"/>
                    <a:pt x="1676279" y="271042"/>
                    <a:pt x="1627026" y="233946"/>
                  </a:cubicBezTo>
                  <a:cubicBezTo>
                    <a:pt x="1590332" y="208797"/>
                    <a:pt x="1553222" y="184180"/>
                    <a:pt x="1515086" y="161270"/>
                  </a:cubicBezTo>
                  <a:cubicBezTo>
                    <a:pt x="1468413" y="136311"/>
                    <a:pt x="1419198" y="116169"/>
                    <a:pt x="1369603" y="97659"/>
                  </a:cubicBezTo>
                  <a:cubicBezTo>
                    <a:pt x="1296899" y="72890"/>
                    <a:pt x="1224499" y="45124"/>
                    <a:pt x="1148001" y="34807"/>
                  </a:cubicBezTo>
                  <a:cubicBezTo>
                    <a:pt x="1101252" y="27373"/>
                    <a:pt x="1055262" y="15841"/>
                    <a:pt x="1008285" y="9810"/>
                  </a:cubicBezTo>
                  <a:cubicBezTo>
                    <a:pt x="939528" y="1693"/>
                    <a:pt x="870125" y="-1797"/>
                    <a:pt x="800874" y="897"/>
                  </a:cubicBezTo>
                  <a:cubicBezTo>
                    <a:pt x="762701" y="2035"/>
                    <a:pt x="724793" y="6435"/>
                    <a:pt x="686734" y="9621"/>
                  </a:cubicBezTo>
                  <a:cubicBezTo>
                    <a:pt x="654025" y="11897"/>
                    <a:pt x="619722" y="13262"/>
                    <a:pt x="587241" y="19217"/>
                  </a:cubicBezTo>
                  <a:cubicBezTo>
                    <a:pt x="520229" y="33290"/>
                    <a:pt x="454393" y="52900"/>
                    <a:pt x="388216" y="70576"/>
                  </a:cubicBezTo>
                  <a:cubicBezTo>
                    <a:pt x="315133" y="93904"/>
                    <a:pt x="244744" y="126828"/>
                    <a:pt x="180692" y="169159"/>
                  </a:cubicBezTo>
                  <a:cubicBezTo>
                    <a:pt x="150335" y="191387"/>
                    <a:pt x="120055" y="213690"/>
                    <a:pt x="90875" y="237359"/>
                  </a:cubicBezTo>
                  <a:cubicBezTo>
                    <a:pt x="58014" y="268804"/>
                    <a:pt x="18436" y="297936"/>
                    <a:pt x="792" y="341177"/>
                  </a:cubicBezTo>
                  <a:cubicBezTo>
                    <a:pt x="298" y="342580"/>
                    <a:pt x="-347" y="345084"/>
                    <a:pt x="223" y="346905"/>
                  </a:cubicBezTo>
                  <a:cubicBezTo>
                    <a:pt x="-1447" y="362987"/>
                    <a:pt x="30958" y="418898"/>
                    <a:pt x="33615" y="427470"/>
                  </a:cubicBezTo>
                  <a:cubicBezTo>
                    <a:pt x="47427" y="455615"/>
                    <a:pt x="65792" y="481181"/>
                    <a:pt x="79073" y="509591"/>
                  </a:cubicBezTo>
                  <a:cubicBezTo>
                    <a:pt x="87839" y="527116"/>
                    <a:pt x="95845" y="545019"/>
                    <a:pt x="106167" y="561671"/>
                  </a:cubicBezTo>
                  <a:cubicBezTo>
                    <a:pt x="112048" y="569523"/>
                    <a:pt x="116184" y="581850"/>
                    <a:pt x="126771" y="584050"/>
                  </a:cubicBezTo>
                  <a:cubicBezTo>
                    <a:pt x="127378" y="584126"/>
                    <a:pt x="127985" y="584164"/>
                    <a:pt x="128592" y="584240"/>
                  </a:cubicBezTo>
                  <a:cubicBezTo>
                    <a:pt x="134626" y="584240"/>
                    <a:pt x="140242" y="579764"/>
                    <a:pt x="141418" y="573809"/>
                  </a:cubicBezTo>
                  <a:cubicBezTo>
                    <a:pt x="154623" y="571192"/>
                    <a:pt x="178719" y="550747"/>
                    <a:pt x="187712" y="545398"/>
                  </a:cubicBezTo>
                  <a:cubicBezTo>
                    <a:pt x="231197" y="517519"/>
                    <a:pt x="278174" y="496126"/>
                    <a:pt x="323898" y="472040"/>
                  </a:cubicBezTo>
                  <a:cubicBezTo>
                    <a:pt x="387837" y="443781"/>
                    <a:pt x="450333" y="411767"/>
                    <a:pt x="515903" y="387529"/>
                  </a:cubicBezTo>
                  <a:cubicBezTo>
                    <a:pt x="624807" y="352481"/>
                    <a:pt x="736367" y="323842"/>
                    <a:pt x="852177" y="324487"/>
                  </a:cubicBezTo>
                  <a:cubicBezTo>
                    <a:pt x="894145" y="321794"/>
                    <a:pt x="933191" y="323236"/>
                    <a:pt x="975272" y="331201"/>
                  </a:cubicBezTo>
                  <a:cubicBezTo>
                    <a:pt x="1032760" y="337043"/>
                    <a:pt x="1086719" y="353239"/>
                    <a:pt x="1140525" y="374291"/>
                  </a:cubicBezTo>
                  <a:cubicBezTo>
                    <a:pt x="1213647" y="407481"/>
                    <a:pt x="1281190" y="453757"/>
                    <a:pt x="1350175" y="494912"/>
                  </a:cubicBezTo>
                  <a:cubicBezTo>
                    <a:pt x="1404020" y="525712"/>
                    <a:pt x="1454146" y="562012"/>
                    <a:pt x="1502906" y="600171"/>
                  </a:cubicBezTo>
                  <a:cubicBezTo>
                    <a:pt x="1528367" y="625130"/>
                    <a:pt x="1552387" y="651340"/>
                    <a:pt x="1581833" y="671899"/>
                  </a:cubicBezTo>
                  <a:cubicBezTo>
                    <a:pt x="1591774" y="677778"/>
                    <a:pt x="1597884" y="691016"/>
                    <a:pt x="1610178" y="691964"/>
                  </a:cubicBezTo>
                  <a:cubicBezTo>
                    <a:pt x="1610368" y="691964"/>
                    <a:pt x="1610519" y="691964"/>
                    <a:pt x="1610747" y="692002"/>
                  </a:cubicBezTo>
                  <a:cubicBezTo>
                    <a:pt x="1614883" y="692002"/>
                    <a:pt x="1618374" y="689916"/>
                    <a:pt x="1620651" y="686920"/>
                  </a:cubicBezTo>
                  <a:cubicBezTo>
                    <a:pt x="1621410" y="687033"/>
                    <a:pt x="1622131" y="687147"/>
                    <a:pt x="1622852" y="687147"/>
                  </a:cubicBezTo>
                  <a:cubicBezTo>
                    <a:pt x="1631807" y="687147"/>
                    <a:pt x="1636664" y="676906"/>
                    <a:pt x="1639662" y="668675"/>
                  </a:cubicBezTo>
                  <a:cubicBezTo>
                    <a:pt x="1658634" y="636357"/>
                    <a:pt x="1679087" y="604761"/>
                    <a:pt x="1695935" y="571192"/>
                  </a:cubicBezTo>
                  <a:cubicBezTo>
                    <a:pt x="1718133" y="524726"/>
                    <a:pt x="1745340" y="486415"/>
                    <a:pt x="1769815" y="441960"/>
                  </a:cubicBezTo>
                  <a:cubicBezTo>
                    <a:pt x="1779681" y="423867"/>
                    <a:pt x="1793341" y="407405"/>
                    <a:pt x="1801993" y="388743"/>
                  </a:cubicBezTo>
                  <a:cubicBezTo>
                    <a:pt x="1805142" y="388136"/>
                    <a:pt x="1808064" y="386467"/>
                    <a:pt x="1810113" y="383774"/>
                  </a:cubicBezTo>
                  <a:cubicBezTo>
                    <a:pt x="1822559" y="364087"/>
                    <a:pt x="1788864" y="354415"/>
                    <a:pt x="1776190" y="3432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0" name="Google Shape;460;p15"/>
            <p:cNvSpPr/>
            <p:nvPr/>
          </p:nvSpPr>
          <p:spPr>
            <a:xfrm>
              <a:off x="553176" y="2446808"/>
              <a:ext cx="1369369" cy="556459"/>
            </a:xfrm>
            <a:custGeom>
              <a:avLst/>
              <a:gdLst/>
              <a:ahLst/>
              <a:cxnLst/>
              <a:rect l="l" t="t" r="r" b="b"/>
              <a:pathLst>
                <a:path w="1369369" h="556459" extrusionOk="0">
                  <a:moveTo>
                    <a:pt x="1348245" y="265945"/>
                  </a:moveTo>
                  <a:cubicBezTo>
                    <a:pt x="1329424" y="245576"/>
                    <a:pt x="1306998" y="229152"/>
                    <a:pt x="1283623" y="214396"/>
                  </a:cubicBezTo>
                  <a:cubicBezTo>
                    <a:pt x="1244274" y="185720"/>
                    <a:pt x="1200447" y="159358"/>
                    <a:pt x="1156240" y="138269"/>
                  </a:cubicBezTo>
                  <a:cubicBezTo>
                    <a:pt x="1114993" y="114941"/>
                    <a:pt x="1075150" y="92524"/>
                    <a:pt x="1031209" y="73824"/>
                  </a:cubicBezTo>
                  <a:cubicBezTo>
                    <a:pt x="1000967" y="64454"/>
                    <a:pt x="971787" y="52127"/>
                    <a:pt x="941506" y="43175"/>
                  </a:cubicBezTo>
                  <a:cubicBezTo>
                    <a:pt x="899462" y="33085"/>
                    <a:pt x="856963" y="24096"/>
                    <a:pt x="814047" y="19051"/>
                  </a:cubicBezTo>
                  <a:cubicBezTo>
                    <a:pt x="786119" y="16358"/>
                    <a:pt x="758077" y="15144"/>
                    <a:pt x="730339" y="10668"/>
                  </a:cubicBezTo>
                  <a:cubicBezTo>
                    <a:pt x="631187" y="-3556"/>
                    <a:pt x="529569" y="-3556"/>
                    <a:pt x="430417" y="10668"/>
                  </a:cubicBezTo>
                  <a:cubicBezTo>
                    <a:pt x="344584" y="25272"/>
                    <a:pt x="263950" y="59220"/>
                    <a:pt x="182594" y="88958"/>
                  </a:cubicBezTo>
                  <a:cubicBezTo>
                    <a:pt x="135807" y="106786"/>
                    <a:pt x="90880" y="129165"/>
                    <a:pt x="46483" y="152227"/>
                  </a:cubicBezTo>
                  <a:cubicBezTo>
                    <a:pt x="34379" y="159093"/>
                    <a:pt x="21933" y="165655"/>
                    <a:pt x="10435" y="173582"/>
                  </a:cubicBezTo>
                  <a:cubicBezTo>
                    <a:pt x="5350" y="177186"/>
                    <a:pt x="114" y="182117"/>
                    <a:pt x="0" y="188793"/>
                  </a:cubicBezTo>
                  <a:cubicBezTo>
                    <a:pt x="0" y="189551"/>
                    <a:pt x="152" y="190272"/>
                    <a:pt x="417" y="190955"/>
                  </a:cubicBezTo>
                  <a:cubicBezTo>
                    <a:pt x="228" y="192358"/>
                    <a:pt x="190" y="193838"/>
                    <a:pt x="417" y="195393"/>
                  </a:cubicBezTo>
                  <a:cubicBezTo>
                    <a:pt x="4326" y="235031"/>
                    <a:pt x="23602" y="271141"/>
                    <a:pt x="35593" y="308731"/>
                  </a:cubicBezTo>
                  <a:cubicBezTo>
                    <a:pt x="52365" y="360242"/>
                    <a:pt x="61434" y="413421"/>
                    <a:pt x="85491" y="462656"/>
                  </a:cubicBezTo>
                  <a:cubicBezTo>
                    <a:pt x="87844" y="467132"/>
                    <a:pt x="92360" y="469218"/>
                    <a:pt x="96913" y="469256"/>
                  </a:cubicBezTo>
                  <a:cubicBezTo>
                    <a:pt x="98621" y="469256"/>
                    <a:pt x="100290" y="468952"/>
                    <a:pt x="101922" y="468383"/>
                  </a:cubicBezTo>
                  <a:cubicBezTo>
                    <a:pt x="103705" y="468611"/>
                    <a:pt x="105565" y="468270"/>
                    <a:pt x="107234" y="467359"/>
                  </a:cubicBezTo>
                  <a:cubicBezTo>
                    <a:pt x="132696" y="444107"/>
                    <a:pt x="163052" y="426735"/>
                    <a:pt x="193598" y="410880"/>
                  </a:cubicBezTo>
                  <a:cubicBezTo>
                    <a:pt x="247747" y="382166"/>
                    <a:pt x="300719" y="352655"/>
                    <a:pt x="356878" y="327204"/>
                  </a:cubicBezTo>
                  <a:cubicBezTo>
                    <a:pt x="407270" y="308542"/>
                    <a:pt x="459863" y="291814"/>
                    <a:pt x="513404" y="283355"/>
                  </a:cubicBezTo>
                  <a:cubicBezTo>
                    <a:pt x="565655" y="278728"/>
                    <a:pt x="619689" y="275010"/>
                    <a:pt x="672927" y="279941"/>
                  </a:cubicBezTo>
                  <a:cubicBezTo>
                    <a:pt x="725216" y="283090"/>
                    <a:pt x="777429" y="291435"/>
                    <a:pt x="828238" y="304104"/>
                  </a:cubicBezTo>
                  <a:cubicBezTo>
                    <a:pt x="849184" y="313017"/>
                    <a:pt x="869941" y="322424"/>
                    <a:pt x="891494" y="329859"/>
                  </a:cubicBezTo>
                  <a:cubicBezTo>
                    <a:pt x="911946" y="337331"/>
                    <a:pt x="929857" y="349849"/>
                    <a:pt x="949854" y="358345"/>
                  </a:cubicBezTo>
                  <a:cubicBezTo>
                    <a:pt x="999411" y="376287"/>
                    <a:pt x="1043693" y="404697"/>
                    <a:pt x="1087141" y="433980"/>
                  </a:cubicBezTo>
                  <a:cubicBezTo>
                    <a:pt x="1118029" y="452756"/>
                    <a:pt x="1146260" y="477904"/>
                    <a:pt x="1171570" y="504001"/>
                  </a:cubicBezTo>
                  <a:cubicBezTo>
                    <a:pt x="1178628" y="512270"/>
                    <a:pt x="1186521" y="520273"/>
                    <a:pt x="1193047" y="529111"/>
                  </a:cubicBezTo>
                  <a:cubicBezTo>
                    <a:pt x="1195210" y="530666"/>
                    <a:pt x="1197145" y="532563"/>
                    <a:pt x="1198891" y="534649"/>
                  </a:cubicBezTo>
                  <a:cubicBezTo>
                    <a:pt x="1199460" y="535294"/>
                    <a:pt x="1199991" y="535977"/>
                    <a:pt x="1200523" y="536660"/>
                  </a:cubicBezTo>
                  <a:cubicBezTo>
                    <a:pt x="1200826" y="537077"/>
                    <a:pt x="1201168" y="537494"/>
                    <a:pt x="1201471" y="537911"/>
                  </a:cubicBezTo>
                  <a:cubicBezTo>
                    <a:pt x="1202230" y="538973"/>
                    <a:pt x="1202951" y="540035"/>
                    <a:pt x="1203672" y="541097"/>
                  </a:cubicBezTo>
                  <a:cubicBezTo>
                    <a:pt x="1203824" y="541325"/>
                    <a:pt x="1203976" y="541591"/>
                    <a:pt x="1204127" y="541818"/>
                  </a:cubicBezTo>
                  <a:cubicBezTo>
                    <a:pt x="1204924" y="543032"/>
                    <a:pt x="1205721" y="544284"/>
                    <a:pt x="1206480" y="545497"/>
                  </a:cubicBezTo>
                  <a:cubicBezTo>
                    <a:pt x="1207239" y="546711"/>
                    <a:pt x="1208036" y="547925"/>
                    <a:pt x="1208795" y="549101"/>
                  </a:cubicBezTo>
                  <a:cubicBezTo>
                    <a:pt x="1210426" y="551566"/>
                    <a:pt x="1212096" y="554032"/>
                    <a:pt x="1213765" y="556460"/>
                  </a:cubicBezTo>
                  <a:cubicBezTo>
                    <a:pt x="1214373" y="555929"/>
                    <a:pt x="1214942" y="555398"/>
                    <a:pt x="1215511" y="554904"/>
                  </a:cubicBezTo>
                  <a:cubicBezTo>
                    <a:pt x="1216004" y="554449"/>
                    <a:pt x="1216498" y="553994"/>
                    <a:pt x="1216991" y="553539"/>
                  </a:cubicBezTo>
                  <a:cubicBezTo>
                    <a:pt x="1217826" y="552211"/>
                    <a:pt x="1218698" y="550922"/>
                    <a:pt x="1219533" y="549594"/>
                  </a:cubicBezTo>
                  <a:cubicBezTo>
                    <a:pt x="1223556" y="547811"/>
                    <a:pt x="1226781" y="544246"/>
                    <a:pt x="1227160" y="539466"/>
                  </a:cubicBezTo>
                  <a:cubicBezTo>
                    <a:pt x="1227198" y="538897"/>
                    <a:pt x="1227122" y="538329"/>
                    <a:pt x="1227084" y="537760"/>
                  </a:cubicBezTo>
                  <a:cubicBezTo>
                    <a:pt x="1239910" y="517997"/>
                    <a:pt x="1253077" y="498501"/>
                    <a:pt x="1265182" y="478321"/>
                  </a:cubicBezTo>
                  <a:cubicBezTo>
                    <a:pt x="1295576" y="421273"/>
                    <a:pt x="1333863" y="369118"/>
                    <a:pt x="1359628" y="309604"/>
                  </a:cubicBezTo>
                  <a:cubicBezTo>
                    <a:pt x="1360387" y="307707"/>
                    <a:pt x="1362133" y="305317"/>
                    <a:pt x="1362892" y="303041"/>
                  </a:cubicBezTo>
                  <a:cubicBezTo>
                    <a:pt x="1368963" y="298907"/>
                    <a:pt x="1371961" y="289955"/>
                    <a:pt x="1366534" y="283393"/>
                  </a:cubicBezTo>
                  <a:cubicBezTo>
                    <a:pt x="1360539" y="277476"/>
                    <a:pt x="1353481" y="272621"/>
                    <a:pt x="1348245" y="2659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1" name="Google Shape;461;p15"/>
            <p:cNvSpPr/>
            <p:nvPr/>
          </p:nvSpPr>
          <p:spPr>
            <a:xfrm>
              <a:off x="730257" y="2923928"/>
              <a:ext cx="978577" cy="490247"/>
            </a:xfrm>
            <a:custGeom>
              <a:avLst/>
              <a:gdLst/>
              <a:ahLst/>
              <a:cxnLst/>
              <a:rect l="l" t="t" r="r" b="b"/>
              <a:pathLst>
                <a:path w="978577" h="490247" extrusionOk="0">
                  <a:moveTo>
                    <a:pt x="907290" y="165329"/>
                  </a:moveTo>
                  <a:cubicBezTo>
                    <a:pt x="884257" y="146553"/>
                    <a:pt x="862400" y="126298"/>
                    <a:pt x="836256" y="111808"/>
                  </a:cubicBezTo>
                  <a:cubicBezTo>
                    <a:pt x="784043" y="82412"/>
                    <a:pt x="728794" y="58818"/>
                    <a:pt x="672900" y="37311"/>
                  </a:cubicBezTo>
                  <a:cubicBezTo>
                    <a:pt x="614502" y="18308"/>
                    <a:pt x="553485" y="8180"/>
                    <a:pt x="492583" y="1125"/>
                  </a:cubicBezTo>
                  <a:cubicBezTo>
                    <a:pt x="473230" y="-620"/>
                    <a:pt x="453764" y="25"/>
                    <a:pt x="434298" y="670"/>
                  </a:cubicBezTo>
                  <a:cubicBezTo>
                    <a:pt x="422953" y="1049"/>
                    <a:pt x="411531" y="1429"/>
                    <a:pt x="400185" y="1353"/>
                  </a:cubicBezTo>
                  <a:cubicBezTo>
                    <a:pt x="358673" y="1087"/>
                    <a:pt x="317919" y="9546"/>
                    <a:pt x="277431" y="17815"/>
                  </a:cubicBezTo>
                  <a:cubicBezTo>
                    <a:pt x="228102" y="27867"/>
                    <a:pt x="178166" y="39284"/>
                    <a:pt x="132100" y="60070"/>
                  </a:cubicBezTo>
                  <a:cubicBezTo>
                    <a:pt x="94382" y="77063"/>
                    <a:pt x="57347" y="96067"/>
                    <a:pt x="24144" y="120950"/>
                  </a:cubicBezTo>
                  <a:cubicBezTo>
                    <a:pt x="18453" y="124022"/>
                    <a:pt x="-9855" y="150688"/>
                    <a:pt x="3578" y="148753"/>
                  </a:cubicBezTo>
                  <a:cubicBezTo>
                    <a:pt x="6082" y="188922"/>
                    <a:pt x="23348" y="226891"/>
                    <a:pt x="37122" y="264291"/>
                  </a:cubicBezTo>
                  <a:cubicBezTo>
                    <a:pt x="52604" y="305485"/>
                    <a:pt x="63532" y="348688"/>
                    <a:pt x="79203" y="389882"/>
                  </a:cubicBezTo>
                  <a:cubicBezTo>
                    <a:pt x="81784" y="395685"/>
                    <a:pt x="86527" y="398151"/>
                    <a:pt x="91194" y="398113"/>
                  </a:cubicBezTo>
                  <a:cubicBezTo>
                    <a:pt x="91460" y="398113"/>
                    <a:pt x="91763" y="398075"/>
                    <a:pt x="92029" y="398075"/>
                  </a:cubicBezTo>
                  <a:cubicBezTo>
                    <a:pt x="92067" y="398264"/>
                    <a:pt x="92105" y="398492"/>
                    <a:pt x="92181" y="398682"/>
                  </a:cubicBezTo>
                  <a:cubicBezTo>
                    <a:pt x="90929" y="401868"/>
                    <a:pt x="94913" y="403575"/>
                    <a:pt x="95444" y="400085"/>
                  </a:cubicBezTo>
                  <a:cubicBezTo>
                    <a:pt x="140068" y="388478"/>
                    <a:pt x="177217" y="358702"/>
                    <a:pt x="221082" y="344478"/>
                  </a:cubicBezTo>
                  <a:cubicBezTo>
                    <a:pt x="333021" y="306205"/>
                    <a:pt x="454789" y="319709"/>
                    <a:pt x="568853" y="340799"/>
                  </a:cubicBezTo>
                  <a:cubicBezTo>
                    <a:pt x="597047" y="347778"/>
                    <a:pt x="625544" y="357526"/>
                    <a:pt x="653624" y="365719"/>
                  </a:cubicBezTo>
                  <a:cubicBezTo>
                    <a:pt x="685991" y="377478"/>
                    <a:pt x="716044" y="394206"/>
                    <a:pt x="745983" y="410971"/>
                  </a:cubicBezTo>
                  <a:cubicBezTo>
                    <a:pt x="776719" y="426144"/>
                    <a:pt x="799031" y="456034"/>
                    <a:pt x="827870" y="473823"/>
                  </a:cubicBezTo>
                  <a:cubicBezTo>
                    <a:pt x="831285" y="472989"/>
                    <a:pt x="835004" y="473178"/>
                    <a:pt x="838305" y="474772"/>
                  </a:cubicBezTo>
                  <a:cubicBezTo>
                    <a:pt x="843314" y="477123"/>
                    <a:pt x="847753" y="481068"/>
                    <a:pt x="852231" y="484368"/>
                  </a:cubicBezTo>
                  <a:cubicBezTo>
                    <a:pt x="852535" y="484596"/>
                    <a:pt x="852914" y="484861"/>
                    <a:pt x="853218" y="485089"/>
                  </a:cubicBezTo>
                  <a:cubicBezTo>
                    <a:pt x="853218" y="485089"/>
                    <a:pt x="853218" y="485089"/>
                    <a:pt x="853255" y="485089"/>
                  </a:cubicBezTo>
                  <a:cubicBezTo>
                    <a:pt x="855570" y="486796"/>
                    <a:pt x="857961" y="488541"/>
                    <a:pt x="860313" y="490247"/>
                  </a:cubicBezTo>
                  <a:lnTo>
                    <a:pt x="860313" y="490210"/>
                  </a:lnTo>
                  <a:cubicBezTo>
                    <a:pt x="861566" y="487896"/>
                    <a:pt x="862742" y="485544"/>
                    <a:pt x="863956" y="483230"/>
                  </a:cubicBezTo>
                  <a:cubicBezTo>
                    <a:pt x="867561" y="480689"/>
                    <a:pt x="869610" y="476403"/>
                    <a:pt x="869762" y="472041"/>
                  </a:cubicBezTo>
                  <a:cubicBezTo>
                    <a:pt x="877692" y="456185"/>
                    <a:pt x="885054" y="440102"/>
                    <a:pt x="892415" y="423944"/>
                  </a:cubicBezTo>
                  <a:cubicBezTo>
                    <a:pt x="903761" y="402133"/>
                    <a:pt x="917801" y="381650"/>
                    <a:pt x="927136" y="358816"/>
                  </a:cubicBezTo>
                  <a:cubicBezTo>
                    <a:pt x="935446" y="336133"/>
                    <a:pt x="945805" y="314361"/>
                    <a:pt x="955101" y="292057"/>
                  </a:cubicBezTo>
                  <a:cubicBezTo>
                    <a:pt x="955595" y="287657"/>
                    <a:pt x="967737" y="264216"/>
                    <a:pt x="970583" y="251319"/>
                  </a:cubicBezTo>
                  <a:cubicBezTo>
                    <a:pt x="977565" y="247716"/>
                    <a:pt x="981663" y="238271"/>
                    <a:pt x="975706" y="230722"/>
                  </a:cubicBezTo>
                  <a:cubicBezTo>
                    <a:pt x="954191" y="207584"/>
                    <a:pt x="933207" y="183764"/>
                    <a:pt x="907290" y="1653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2" name="Google Shape;462;p15"/>
            <p:cNvSpPr/>
            <p:nvPr/>
          </p:nvSpPr>
          <p:spPr>
            <a:xfrm>
              <a:off x="993360" y="3464504"/>
              <a:ext cx="414965" cy="383300"/>
            </a:xfrm>
            <a:custGeom>
              <a:avLst/>
              <a:gdLst/>
              <a:ahLst/>
              <a:cxnLst/>
              <a:rect l="l" t="t" r="r" b="b"/>
              <a:pathLst>
                <a:path w="414965" h="383300" extrusionOk="0">
                  <a:moveTo>
                    <a:pt x="389192" y="85617"/>
                  </a:moveTo>
                  <a:cubicBezTo>
                    <a:pt x="385398" y="77651"/>
                    <a:pt x="381679" y="69610"/>
                    <a:pt x="376063" y="62782"/>
                  </a:cubicBezTo>
                  <a:cubicBezTo>
                    <a:pt x="366387" y="49696"/>
                    <a:pt x="353561" y="39379"/>
                    <a:pt x="340584" y="29668"/>
                  </a:cubicBezTo>
                  <a:cubicBezTo>
                    <a:pt x="301804" y="8199"/>
                    <a:pt x="255320" y="-2611"/>
                    <a:pt x="210886" y="537"/>
                  </a:cubicBezTo>
                  <a:cubicBezTo>
                    <a:pt x="133211" y="9262"/>
                    <a:pt x="44077" y="40934"/>
                    <a:pt x="14783" y="120210"/>
                  </a:cubicBezTo>
                  <a:cubicBezTo>
                    <a:pt x="2109" y="151655"/>
                    <a:pt x="-1875" y="187159"/>
                    <a:pt x="781" y="220804"/>
                  </a:cubicBezTo>
                  <a:cubicBezTo>
                    <a:pt x="7991" y="254069"/>
                    <a:pt x="20096" y="287525"/>
                    <a:pt x="45215" y="311497"/>
                  </a:cubicBezTo>
                  <a:cubicBezTo>
                    <a:pt x="96822" y="366801"/>
                    <a:pt x="175597" y="382125"/>
                    <a:pt x="248338" y="382997"/>
                  </a:cubicBezTo>
                  <a:cubicBezTo>
                    <a:pt x="251564" y="383187"/>
                    <a:pt x="254751" y="383301"/>
                    <a:pt x="257938" y="383301"/>
                  </a:cubicBezTo>
                  <a:cubicBezTo>
                    <a:pt x="318234" y="383263"/>
                    <a:pt x="368360" y="345028"/>
                    <a:pt x="390558" y="288890"/>
                  </a:cubicBezTo>
                  <a:cubicBezTo>
                    <a:pt x="414806" y="235673"/>
                    <a:pt x="423229" y="172745"/>
                    <a:pt x="405509" y="116341"/>
                  </a:cubicBezTo>
                  <a:cubicBezTo>
                    <a:pt x="401638" y="105379"/>
                    <a:pt x="394429" y="95934"/>
                    <a:pt x="389192" y="856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63" name="Google Shape;463;p15"/>
          <p:cNvSpPr/>
          <p:nvPr/>
        </p:nvSpPr>
        <p:spPr>
          <a:xfrm>
            <a:off x="982597" y="1161900"/>
            <a:ext cx="98722" cy="157286"/>
          </a:xfrm>
          <a:custGeom>
            <a:avLst/>
            <a:gdLst/>
            <a:ahLst/>
            <a:cxnLst/>
            <a:rect l="l" t="t" r="r" b="b"/>
            <a:pathLst>
              <a:path w="197443" h="314573" extrusionOk="0">
                <a:moveTo>
                  <a:pt x="8057" y="313395"/>
                </a:moveTo>
                <a:cubicBezTo>
                  <a:pt x="-8373" y="305429"/>
                  <a:pt x="4453" y="287109"/>
                  <a:pt x="10372" y="276033"/>
                </a:cubicBezTo>
                <a:cubicBezTo>
                  <a:pt x="21983" y="256877"/>
                  <a:pt x="35037" y="238595"/>
                  <a:pt x="45965" y="218984"/>
                </a:cubicBezTo>
                <a:cubicBezTo>
                  <a:pt x="66949" y="184467"/>
                  <a:pt x="83949" y="147408"/>
                  <a:pt x="107513" y="114484"/>
                </a:cubicBezTo>
                <a:cubicBezTo>
                  <a:pt x="115443" y="106442"/>
                  <a:pt x="192852" y="-25292"/>
                  <a:pt x="197444" y="4332"/>
                </a:cubicBezTo>
                <a:cubicBezTo>
                  <a:pt x="189931" y="28115"/>
                  <a:pt x="172476" y="47573"/>
                  <a:pt x="160599" y="69384"/>
                </a:cubicBezTo>
                <a:cubicBezTo>
                  <a:pt x="136124" y="113839"/>
                  <a:pt x="108917" y="152150"/>
                  <a:pt x="86719" y="198615"/>
                </a:cubicBezTo>
                <a:cubicBezTo>
                  <a:pt x="69871" y="232184"/>
                  <a:pt x="49418" y="263781"/>
                  <a:pt x="30445" y="296098"/>
                </a:cubicBezTo>
                <a:cubicBezTo>
                  <a:pt x="27448" y="304329"/>
                  <a:pt x="22591" y="314571"/>
                  <a:pt x="13635" y="314571"/>
                </a:cubicBezTo>
                <a:cubicBezTo>
                  <a:pt x="11890" y="314609"/>
                  <a:pt x="10069" y="314229"/>
                  <a:pt x="8057" y="3133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64" name="Google Shape;464;p15"/>
          <p:cNvGrpSpPr/>
          <p:nvPr/>
        </p:nvGrpSpPr>
        <p:grpSpPr>
          <a:xfrm>
            <a:off x="177983" y="975611"/>
            <a:ext cx="906419" cy="948291"/>
            <a:chOff x="355966" y="1951222"/>
            <a:chExt cx="1812837" cy="1896582"/>
          </a:xfrm>
        </p:grpSpPr>
        <p:sp>
          <p:nvSpPr>
            <p:cNvPr id="465" name="Google Shape;465;p15"/>
            <p:cNvSpPr/>
            <p:nvPr/>
          </p:nvSpPr>
          <p:spPr>
            <a:xfrm>
              <a:off x="355966" y="1951222"/>
              <a:ext cx="1812837" cy="389046"/>
            </a:xfrm>
            <a:custGeom>
              <a:avLst/>
              <a:gdLst/>
              <a:ahLst/>
              <a:cxnLst/>
              <a:rect l="l" t="t" r="r" b="b"/>
              <a:pathLst>
                <a:path w="1812837" h="389046" extrusionOk="0">
                  <a:moveTo>
                    <a:pt x="1790886" y="386277"/>
                  </a:moveTo>
                  <a:cubicBezTo>
                    <a:pt x="1741974" y="352215"/>
                    <a:pt x="1692569" y="318570"/>
                    <a:pt x="1645517" y="281891"/>
                  </a:cubicBezTo>
                  <a:cubicBezTo>
                    <a:pt x="1603815" y="248966"/>
                    <a:pt x="1558470" y="221239"/>
                    <a:pt x="1513959" y="192449"/>
                  </a:cubicBezTo>
                  <a:cubicBezTo>
                    <a:pt x="1419058" y="139194"/>
                    <a:pt x="1314176" y="105662"/>
                    <a:pt x="1210205" y="74749"/>
                  </a:cubicBezTo>
                  <a:cubicBezTo>
                    <a:pt x="1185389" y="68338"/>
                    <a:pt x="1162318" y="64849"/>
                    <a:pt x="1137425" y="60828"/>
                  </a:cubicBezTo>
                  <a:cubicBezTo>
                    <a:pt x="1071704" y="48766"/>
                    <a:pt x="1004919" y="33669"/>
                    <a:pt x="938135" y="30673"/>
                  </a:cubicBezTo>
                  <a:cubicBezTo>
                    <a:pt x="861371" y="24831"/>
                    <a:pt x="784228" y="26804"/>
                    <a:pt x="707692" y="35186"/>
                  </a:cubicBezTo>
                  <a:cubicBezTo>
                    <a:pt x="663789" y="38942"/>
                    <a:pt x="619354" y="39321"/>
                    <a:pt x="576210" y="48955"/>
                  </a:cubicBezTo>
                  <a:cubicBezTo>
                    <a:pt x="488290" y="72245"/>
                    <a:pt x="397714" y="89466"/>
                    <a:pt x="314120" y="126183"/>
                  </a:cubicBezTo>
                  <a:cubicBezTo>
                    <a:pt x="259934" y="150421"/>
                    <a:pt x="206468" y="177125"/>
                    <a:pt x="159681" y="214108"/>
                  </a:cubicBezTo>
                  <a:cubicBezTo>
                    <a:pt x="102877" y="252039"/>
                    <a:pt x="52295" y="297404"/>
                    <a:pt x="5584" y="346791"/>
                  </a:cubicBezTo>
                  <a:cubicBezTo>
                    <a:pt x="5508" y="348725"/>
                    <a:pt x="2738" y="349636"/>
                    <a:pt x="1183" y="348422"/>
                  </a:cubicBezTo>
                  <a:cubicBezTo>
                    <a:pt x="-790" y="346791"/>
                    <a:pt x="158" y="343036"/>
                    <a:pt x="803" y="341177"/>
                  </a:cubicBezTo>
                  <a:cubicBezTo>
                    <a:pt x="18448" y="297936"/>
                    <a:pt x="58025" y="268804"/>
                    <a:pt x="90886" y="237359"/>
                  </a:cubicBezTo>
                  <a:cubicBezTo>
                    <a:pt x="120066" y="213690"/>
                    <a:pt x="150347" y="191387"/>
                    <a:pt x="180703" y="169159"/>
                  </a:cubicBezTo>
                  <a:cubicBezTo>
                    <a:pt x="244755" y="126828"/>
                    <a:pt x="315145" y="93904"/>
                    <a:pt x="388228" y="70576"/>
                  </a:cubicBezTo>
                  <a:cubicBezTo>
                    <a:pt x="454405" y="52900"/>
                    <a:pt x="520240" y="33290"/>
                    <a:pt x="587252" y="19217"/>
                  </a:cubicBezTo>
                  <a:cubicBezTo>
                    <a:pt x="619734" y="13262"/>
                    <a:pt x="654037" y="11897"/>
                    <a:pt x="686746" y="9621"/>
                  </a:cubicBezTo>
                  <a:cubicBezTo>
                    <a:pt x="724805" y="6435"/>
                    <a:pt x="762713" y="2035"/>
                    <a:pt x="800886" y="897"/>
                  </a:cubicBezTo>
                  <a:cubicBezTo>
                    <a:pt x="870137" y="-1797"/>
                    <a:pt x="939539" y="1693"/>
                    <a:pt x="1008297" y="9810"/>
                  </a:cubicBezTo>
                  <a:cubicBezTo>
                    <a:pt x="1055273" y="15841"/>
                    <a:pt x="1101263" y="27373"/>
                    <a:pt x="1148012" y="34807"/>
                  </a:cubicBezTo>
                  <a:cubicBezTo>
                    <a:pt x="1224511" y="45124"/>
                    <a:pt x="1296911" y="72890"/>
                    <a:pt x="1369614" y="97659"/>
                  </a:cubicBezTo>
                  <a:cubicBezTo>
                    <a:pt x="1419209" y="116169"/>
                    <a:pt x="1468425" y="136311"/>
                    <a:pt x="1515098" y="161270"/>
                  </a:cubicBezTo>
                  <a:cubicBezTo>
                    <a:pt x="1553233" y="184180"/>
                    <a:pt x="1590344" y="208797"/>
                    <a:pt x="1627037" y="233946"/>
                  </a:cubicBezTo>
                  <a:cubicBezTo>
                    <a:pt x="1676291" y="271042"/>
                    <a:pt x="1725999" y="307494"/>
                    <a:pt x="1776201" y="343225"/>
                  </a:cubicBezTo>
                  <a:cubicBezTo>
                    <a:pt x="1788875" y="354415"/>
                    <a:pt x="1822571" y="364087"/>
                    <a:pt x="1810125" y="383774"/>
                  </a:cubicBezTo>
                  <a:cubicBezTo>
                    <a:pt x="1807506" y="387225"/>
                    <a:pt x="1803408" y="389046"/>
                    <a:pt x="1799272" y="389046"/>
                  </a:cubicBezTo>
                  <a:cubicBezTo>
                    <a:pt x="1796313" y="389046"/>
                    <a:pt x="1793353" y="388136"/>
                    <a:pt x="1790886" y="3862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6" name="Google Shape;466;p15"/>
            <p:cNvSpPr/>
            <p:nvPr/>
          </p:nvSpPr>
          <p:spPr>
            <a:xfrm>
              <a:off x="356108" y="2293798"/>
              <a:ext cx="141634" cy="241663"/>
            </a:xfrm>
            <a:custGeom>
              <a:avLst/>
              <a:gdLst/>
              <a:ahLst/>
              <a:cxnLst/>
              <a:rect l="l" t="t" r="r" b="b"/>
              <a:pathLst>
                <a:path w="141634" h="241663" extrusionOk="0">
                  <a:moveTo>
                    <a:pt x="126640" y="241474"/>
                  </a:moveTo>
                  <a:cubicBezTo>
                    <a:pt x="116054" y="239274"/>
                    <a:pt x="111917" y="226947"/>
                    <a:pt x="106036" y="219095"/>
                  </a:cubicBezTo>
                  <a:cubicBezTo>
                    <a:pt x="95715" y="202443"/>
                    <a:pt x="87708" y="184540"/>
                    <a:pt x="78943" y="167015"/>
                  </a:cubicBezTo>
                  <a:cubicBezTo>
                    <a:pt x="65662" y="138605"/>
                    <a:pt x="47296" y="113039"/>
                    <a:pt x="33484" y="84895"/>
                  </a:cubicBezTo>
                  <a:cubicBezTo>
                    <a:pt x="30297" y="74691"/>
                    <a:pt x="-15162" y="-2840"/>
                    <a:pt x="5252" y="80"/>
                  </a:cubicBezTo>
                  <a:cubicBezTo>
                    <a:pt x="9313" y="1256"/>
                    <a:pt x="11665" y="5732"/>
                    <a:pt x="13828" y="9032"/>
                  </a:cubicBezTo>
                  <a:cubicBezTo>
                    <a:pt x="29310" y="32474"/>
                    <a:pt x="41832" y="57584"/>
                    <a:pt x="56365" y="81632"/>
                  </a:cubicBezTo>
                  <a:cubicBezTo>
                    <a:pt x="78867" y="115505"/>
                    <a:pt x="99623" y="150250"/>
                    <a:pt x="117533" y="186816"/>
                  </a:cubicBezTo>
                  <a:cubicBezTo>
                    <a:pt x="123832" y="198574"/>
                    <a:pt x="130852" y="209802"/>
                    <a:pt x="138897" y="220385"/>
                  </a:cubicBezTo>
                  <a:cubicBezTo>
                    <a:pt x="140946" y="223305"/>
                    <a:pt x="142008" y="226643"/>
                    <a:pt x="141515" y="230247"/>
                  </a:cubicBezTo>
                  <a:cubicBezTo>
                    <a:pt x="140794" y="236695"/>
                    <a:pt x="134837" y="241664"/>
                    <a:pt x="128462" y="241664"/>
                  </a:cubicBezTo>
                  <a:cubicBezTo>
                    <a:pt x="127855" y="241588"/>
                    <a:pt x="127247" y="241550"/>
                    <a:pt x="126640" y="2414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7" name="Google Shape;467;p15"/>
            <p:cNvSpPr/>
            <p:nvPr/>
          </p:nvSpPr>
          <p:spPr>
            <a:xfrm>
              <a:off x="488516" y="2247156"/>
              <a:ext cx="1491117" cy="396068"/>
            </a:xfrm>
            <a:custGeom>
              <a:avLst/>
              <a:gdLst/>
              <a:ahLst/>
              <a:cxnLst/>
              <a:rect l="l" t="t" r="r" b="b"/>
              <a:pathLst>
                <a:path w="1491117" h="396068" extrusionOk="0">
                  <a:moveTo>
                    <a:pt x="1477639" y="396030"/>
                  </a:moveTo>
                  <a:cubicBezTo>
                    <a:pt x="1465345" y="395082"/>
                    <a:pt x="1459235" y="381844"/>
                    <a:pt x="1449294" y="375965"/>
                  </a:cubicBezTo>
                  <a:cubicBezTo>
                    <a:pt x="1419848" y="355406"/>
                    <a:pt x="1395828" y="329196"/>
                    <a:pt x="1370367" y="304237"/>
                  </a:cubicBezTo>
                  <a:cubicBezTo>
                    <a:pt x="1321607" y="266078"/>
                    <a:pt x="1271481" y="229778"/>
                    <a:pt x="1217636" y="198978"/>
                  </a:cubicBezTo>
                  <a:cubicBezTo>
                    <a:pt x="1148651" y="157823"/>
                    <a:pt x="1081108" y="111547"/>
                    <a:pt x="1007987" y="78357"/>
                  </a:cubicBezTo>
                  <a:cubicBezTo>
                    <a:pt x="954180" y="57305"/>
                    <a:pt x="900221" y="41109"/>
                    <a:pt x="842734" y="35267"/>
                  </a:cubicBezTo>
                  <a:cubicBezTo>
                    <a:pt x="800652" y="27302"/>
                    <a:pt x="761606" y="25860"/>
                    <a:pt x="719638" y="28553"/>
                  </a:cubicBezTo>
                  <a:cubicBezTo>
                    <a:pt x="603828" y="27908"/>
                    <a:pt x="492268" y="56546"/>
                    <a:pt x="383364" y="91595"/>
                  </a:cubicBezTo>
                  <a:cubicBezTo>
                    <a:pt x="317794" y="115833"/>
                    <a:pt x="255298" y="147847"/>
                    <a:pt x="191360" y="176106"/>
                  </a:cubicBezTo>
                  <a:cubicBezTo>
                    <a:pt x="145635" y="200192"/>
                    <a:pt x="98659" y="221585"/>
                    <a:pt x="55173" y="249464"/>
                  </a:cubicBezTo>
                  <a:cubicBezTo>
                    <a:pt x="42954" y="256785"/>
                    <a:pt x="2770" y="291985"/>
                    <a:pt x="76" y="272261"/>
                  </a:cubicBezTo>
                  <a:cubicBezTo>
                    <a:pt x="38" y="272261"/>
                    <a:pt x="38" y="272261"/>
                    <a:pt x="0" y="272261"/>
                  </a:cubicBezTo>
                  <a:cubicBezTo>
                    <a:pt x="33923" y="236833"/>
                    <a:pt x="77143" y="210926"/>
                    <a:pt x="119946" y="187068"/>
                  </a:cubicBezTo>
                  <a:cubicBezTo>
                    <a:pt x="168478" y="160630"/>
                    <a:pt x="217922" y="136316"/>
                    <a:pt x="268313" y="113747"/>
                  </a:cubicBezTo>
                  <a:cubicBezTo>
                    <a:pt x="352818" y="71415"/>
                    <a:pt x="442825" y="40691"/>
                    <a:pt x="535640" y="22788"/>
                  </a:cubicBezTo>
                  <a:cubicBezTo>
                    <a:pt x="595973" y="7843"/>
                    <a:pt x="657597" y="1243"/>
                    <a:pt x="719676" y="1319"/>
                  </a:cubicBezTo>
                  <a:cubicBezTo>
                    <a:pt x="767032" y="-2361"/>
                    <a:pt x="813933" y="2001"/>
                    <a:pt x="860568" y="10157"/>
                  </a:cubicBezTo>
                  <a:cubicBezTo>
                    <a:pt x="951068" y="21536"/>
                    <a:pt x="1037850" y="55674"/>
                    <a:pt x="1114576" y="104454"/>
                  </a:cubicBezTo>
                  <a:cubicBezTo>
                    <a:pt x="1165954" y="134798"/>
                    <a:pt x="1216877" y="165864"/>
                    <a:pt x="1267572" y="197423"/>
                  </a:cubicBezTo>
                  <a:cubicBezTo>
                    <a:pt x="1299788" y="217071"/>
                    <a:pt x="1330752" y="238464"/>
                    <a:pt x="1359970" y="262285"/>
                  </a:cubicBezTo>
                  <a:cubicBezTo>
                    <a:pt x="1377387" y="274347"/>
                    <a:pt x="1394159" y="287320"/>
                    <a:pt x="1408388" y="303099"/>
                  </a:cubicBezTo>
                  <a:cubicBezTo>
                    <a:pt x="1425881" y="322937"/>
                    <a:pt x="1446372" y="339399"/>
                    <a:pt x="1467394" y="355330"/>
                  </a:cubicBezTo>
                  <a:cubicBezTo>
                    <a:pt x="1475173" y="361627"/>
                    <a:pt x="1483103" y="368075"/>
                    <a:pt x="1489326" y="375851"/>
                  </a:cubicBezTo>
                  <a:cubicBezTo>
                    <a:pt x="1494373" y="384196"/>
                    <a:pt x="1488150" y="396068"/>
                    <a:pt x="1478208" y="396068"/>
                  </a:cubicBezTo>
                  <a:cubicBezTo>
                    <a:pt x="1477981" y="396030"/>
                    <a:pt x="1477829" y="396030"/>
                    <a:pt x="1477639" y="39603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8" name="Google Shape;468;p15"/>
            <p:cNvSpPr/>
            <p:nvPr/>
          </p:nvSpPr>
          <p:spPr>
            <a:xfrm>
              <a:off x="553175" y="2446808"/>
              <a:ext cx="1369376" cy="305355"/>
            </a:xfrm>
            <a:custGeom>
              <a:avLst/>
              <a:gdLst/>
              <a:ahLst/>
              <a:cxnLst/>
              <a:rect l="l" t="t" r="r" b="b"/>
              <a:pathLst>
                <a:path w="1369376" h="305355" extrusionOk="0">
                  <a:moveTo>
                    <a:pt x="1350522" y="304142"/>
                  </a:moveTo>
                  <a:cubicBezTo>
                    <a:pt x="1336558" y="296555"/>
                    <a:pt x="1325288" y="279790"/>
                    <a:pt x="1313639" y="270421"/>
                  </a:cubicBezTo>
                  <a:cubicBezTo>
                    <a:pt x="1256682" y="223955"/>
                    <a:pt x="1194262" y="187389"/>
                    <a:pt x="1128882" y="154731"/>
                  </a:cubicBezTo>
                  <a:cubicBezTo>
                    <a:pt x="1016107" y="84937"/>
                    <a:pt x="885385" y="48372"/>
                    <a:pt x="753372" y="41241"/>
                  </a:cubicBezTo>
                  <a:cubicBezTo>
                    <a:pt x="599541" y="17496"/>
                    <a:pt x="438917" y="20113"/>
                    <a:pt x="292143" y="75986"/>
                  </a:cubicBezTo>
                  <a:cubicBezTo>
                    <a:pt x="237843" y="96544"/>
                    <a:pt x="182519" y="114410"/>
                    <a:pt x="129471" y="138117"/>
                  </a:cubicBezTo>
                  <a:cubicBezTo>
                    <a:pt x="93916" y="154351"/>
                    <a:pt x="57146" y="171648"/>
                    <a:pt x="22578" y="188907"/>
                  </a:cubicBezTo>
                  <a:cubicBezTo>
                    <a:pt x="16962" y="191486"/>
                    <a:pt x="12522" y="194938"/>
                    <a:pt x="6261" y="195052"/>
                  </a:cubicBezTo>
                  <a:cubicBezTo>
                    <a:pt x="2884" y="195014"/>
                    <a:pt x="-38" y="192207"/>
                    <a:pt x="0" y="188793"/>
                  </a:cubicBezTo>
                  <a:cubicBezTo>
                    <a:pt x="114" y="182117"/>
                    <a:pt x="5351" y="177186"/>
                    <a:pt x="10435" y="173582"/>
                  </a:cubicBezTo>
                  <a:cubicBezTo>
                    <a:pt x="21933" y="165655"/>
                    <a:pt x="34379" y="159093"/>
                    <a:pt x="46484" y="152227"/>
                  </a:cubicBezTo>
                  <a:cubicBezTo>
                    <a:pt x="90880" y="129165"/>
                    <a:pt x="135808" y="106786"/>
                    <a:pt x="182595" y="88958"/>
                  </a:cubicBezTo>
                  <a:cubicBezTo>
                    <a:pt x="263950" y="59220"/>
                    <a:pt x="344584" y="25272"/>
                    <a:pt x="430417" y="10668"/>
                  </a:cubicBezTo>
                  <a:cubicBezTo>
                    <a:pt x="529569" y="-3556"/>
                    <a:pt x="631187" y="-3556"/>
                    <a:pt x="730339" y="10668"/>
                  </a:cubicBezTo>
                  <a:cubicBezTo>
                    <a:pt x="758077" y="15144"/>
                    <a:pt x="786119" y="16358"/>
                    <a:pt x="814047" y="19051"/>
                  </a:cubicBezTo>
                  <a:cubicBezTo>
                    <a:pt x="856963" y="24096"/>
                    <a:pt x="899463" y="33085"/>
                    <a:pt x="941506" y="43175"/>
                  </a:cubicBezTo>
                  <a:cubicBezTo>
                    <a:pt x="971787" y="52127"/>
                    <a:pt x="1000967" y="64454"/>
                    <a:pt x="1031210" y="73824"/>
                  </a:cubicBezTo>
                  <a:cubicBezTo>
                    <a:pt x="1075151" y="92524"/>
                    <a:pt x="1114994" y="114941"/>
                    <a:pt x="1156240" y="138269"/>
                  </a:cubicBezTo>
                  <a:cubicBezTo>
                    <a:pt x="1200447" y="159358"/>
                    <a:pt x="1244274" y="185720"/>
                    <a:pt x="1283624" y="214396"/>
                  </a:cubicBezTo>
                  <a:cubicBezTo>
                    <a:pt x="1306998" y="229152"/>
                    <a:pt x="1329424" y="245576"/>
                    <a:pt x="1348245" y="265945"/>
                  </a:cubicBezTo>
                  <a:cubicBezTo>
                    <a:pt x="1353482" y="272621"/>
                    <a:pt x="1360539" y="277476"/>
                    <a:pt x="1366535" y="283431"/>
                  </a:cubicBezTo>
                  <a:cubicBezTo>
                    <a:pt x="1373820" y="292231"/>
                    <a:pt x="1365966" y="305355"/>
                    <a:pt x="1355758" y="305355"/>
                  </a:cubicBezTo>
                  <a:cubicBezTo>
                    <a:pt x="1354051" y="305317"/>
                    <a:pt x="1352305" y="304938"/>
                    <a:pt x="1350522" y="3041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9" name="Google Shape;469;p15"/>
            <p:cNvSpPr/>
            <p:nvPr/>
          </p:nvSpPr>
          <p:spPr>
            <a:xfrm>
              <a:off x="1751270" y="2744648"/>
              <a:ext cx="165218" cy="258657"/>
            </a:xfrm>
            <a:custGeom>
              <a:avLst/>
              <a:gdLst/>
              <a:ahLst/>
              <a:cxnLst/>
              <a:rect l="l" t="t" r="r" b="b"/>
              <a:pathLst>
                <a:path w="165218" h="258657" extrusionOk="0">
                  <a:moveTo>
                    <a:pt x="10701" y="251299"/>
                  </a:moveTo>
                  <a:cubicBezTo>
                    <a:pt x="7324" y="246178"/>
                    <a:pt x="4136" y="240451"/>
                    <a:pt x="0" y="235823"/>
                  </a:cubicBezTo>
                  <a:cubicBezTo>
                    <a:pt x="15292" y="212495"/>
                    <a:pt x="31533" y="189812"/>
                    <a:pt x="46180" y="166068"/>
                  </a:cubicBezTo>
                  <a:cubicBezTo>
                    <a:pt x="68568" y="125102"/>
                    <a:pt x="96951" y="87929"/>
                    <a:pt x="122147" y="48746"/>
                  </a:cubicBezTo>
                  <a:cubicBezTo>
                    <a:pt x="129964" y="36988"/>
                    <a:pt x="148102" y="-2802"/>
                    <a:pt x="163773" y="157"/>
                  </a:cubicBezTo>
                  <a:cubicBezTo>
                    <a:pt x="167530" y="3381"/>
                    <a:pt x="162938" y="8350"/>
                    <a:pt x="161534" y="11801"/>
                  </a:cubicBezTo>
                  <a:cubicBezTo>
                    <a:pt x="135769" y="71315"/>
                    <a:pt x="97482" y="123471"/>
                    <a:pt x="67088" y="180519"/>
                  </a:cubicBezTo>
                  <a:cubicBezTo>
                    <a:pt x="51758" y="206047"/>
                    <a:pt x="34720" y="230437"/>
                    <a:pt x="18897" y="255737"/>
                  </a:cubicBezTo>
                  <a:cubicBezTo>
                    <a:pt x="18404" y="256192"/>
                    <a:pt x="17910" y="256647"/>
                    <a:pt x="17417" y="257102"/>
                  </a:cubicBezTo>
                  <a:cubicBezTo>
                    <a:pt x="16848" y="257595"/>
                    <a:pt x="16279" y="258126"/>
                    <a:pt x="15672" y="258657"/>
                  </a:cubicBezTo>
                  <a:cubicBezTo>
                    <a:pt x="14002" y="256230"/>
                    <a:pt x="12332" y="253764"/>
                    <a:pt x="10701" y="251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0" name="Google Shape;470;p15"/>
            <p:cNvSpPr/>
            <p:nvPr/>
          </p:nvSpPr>
          <p:spPr>
            <a:xfrm>
              <a:off x="553412" y="2629685"/>
              <a:ext cx="110600" cy="286378"/>
            </a:xfrm>
            <a:custGeom>
              <a:avLst/>
              <a:gdLst/>
              <a:ahLst/>
              <a:cxnLst/>
              <a:rect l="l" t="t" r="r" b="b"/>
              <a:pathLst>
                <a:path w="110600" h="286378" extrusionOk="0">
                  <a:moveTo>
                    <a:pt x="85255" y="279778"/>
                  </a:moveTo>
                  <a:cubicBezTo>
                    <a:pt x="61198" y="230544"/>
                    <a:pt x="52129" y="177364"/>
                    <a:pt x="35357" y="125854"/>
                  </a:cubicBezTo>
                  <a:cubicBezTo>
                    <a:pt x="23366" y="88264"/>
                    <a:pt x="4089" y="52154"/>
                    <a:pt x="181" y="12516"/>
                  </a:cubicBezTo>
                  <a:cubicBezTo>
                    <a:pt x="-1489" y="1591"/>
                    <a:pt x="8833" y="-6564"/>
                    <a:pt x="12969" y="7395"/>
                  </a:cubicBezTo>
                  <a:cubicBezTo>
                    <a:pt x="25984" y="43771"/>
                    <a:pt x="42149" y="78781"/>
                    <a:pt x="56606" y="114550"/>
                  </a:cubicBezTo>
                  <a:cubicBezTo>
                    <a:pt x="71101" y="148954"/>
                    <a:pt x="77059" y="186126"/>
                    <a:pt x="90757" y="220758"/>
                  </a:cubicBezTo>
                  <a:cubicBezTo>
                    <a:pt x="96335" y="235930"/>
                    <a:pt x="101913" y="251975"/>
                    <a:pt x="108933" y="266389"/>
                  </a:cubicBezTo>
                  <a:cubicBezTo>
                    <a:pt x="110489" y="269613"/>
                    <a:pt x="111096" y="272989"/>
                    <a:pt x="110147" y="276516"/>
                  </a:cubicBezTo>
                  <a:cubicBezTo>
                    <a:pt x="108630" y="282851"/>
                    <a:pt x="102634" y="286378"/>
                    <a:pt x="96677" y="286378"/>
                  </a:cubicBezTo>
                  <a:cubicBezTo>
                    <a:pt x="92123" y="286341"/>
                    <a:pt x="87608" y="284254"/>
                    <a:pt x="85255" y="27977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1" name="Google Shape;471;p15"/>
            <p:cNvSpPr/>
            <p:nvPr/>
          </p:nvSpPr>
          <p:spPr>
            <a:xfrm>
              <a:off x="648316" y="2697380"/>
              <a:ext cx="1132043" cy="300311"/>
            </a:xfrm>
            <a:custGeom>
              <a:avLst/>
              <a:gdLst/>
              <a:ahLst/>
              <a:cxnLst/>
              <a:rect l="l" t="t" r="r" b="b"/>
              <a:pathLst>
                <a:path w="1132043" h="300311" extrusionOk="0">
                  <a:moveTo>
                    <a:pt x="1114300" y="299515"/>
                  </a:moveTo>
                  <a:cubicBezTo>
                    <a:pt x="1114072" y="299211"/>
                    <a:pt x="1113882" y="298870"/>
                    <a:pt x="1113655" y="298566"/>
                  </a:cubicBezTo>
                  <a:cubicBezTo>
                    <a:pt x="1109063" y="291587"/>
                    <a:pt x="1104737" y="283394"/>
                    <a:pt x="1097907" y="278539"/>
                  </a:cubicBezTo>
                  <a:cubicBezTo>
                    <a:pt x="1091381" y="269701"/>
                    <a:pt x="1083488" y="261697"/>
                    <a:pt x="1076430" y="253428"/>
                  </a:cubicBezTo>
                  <a:cubicBezTo>
                    <a:pt x="1051120" y="227332"/>
                    <a:pt x="1022889" y="202183"/>
                    <a:pt x="992001" y="183407"/>
                  </a:cubicBezTo>
                  <a:cubicBezTo>
                    <a:pt x="948553" y="154124"/>
                    <a:pt x="904271" y="125714"/>
                    <a:pt x="854714" y="107772"/>
                  </a:cubicBezTo>
                  <a:cubicBezTo>
                    <a:pt x="834717" y="99276"/>
                    <a:pt x="816806" y="86759"/>
                    <a:pt x="796354" y="79286"/>
                  </a:cubicBezTo>
                  <a:cubicBezTo>
                    <a:pt x="774801" y="71852"/>
                    <a:pt x="754044" y="62445"/>
                    <a:pt x="733098" y="53531"/>
                  </a:cubicBezTo>
                  <a:cubicBezTo>
                    <a:pt x="682289" y="40862"/>
                    <a:pt x="630076" y="32517"/>
                    <a:pt x="577787" y="29369"/>
                  </a:cubicBezTo>
                  <a:cubicBezTo>
                    <a:pt x="524549" y="24438"/>
                    <a:pt x="470515" y="28155"/>
                    <a:pt x="418264" y="32783"/>
                  </a:cubicBezTo>
                  <a:cubicBezTo>
                    <a:pt x="364723" y="41241"/>
                    <a:pt x="312130" y="57969"/>
                    <a:pt x="261738" y="76631"/>
                  </a:cubicBezTo>
                  <a:cubicBezTo>
                    <a:pt x="205579" y="102083"/>
                    <a:pt x="152607" y="131593"/>
                    <a:pt x="98458" y="160307"/>
                  </a:cubicBezTo>
                  <a:cubicBezTo>
                    <a:pt x="67912" y="176162"/>
                    <a:pt x="37556" y="193535"/>
                    <a:pt x="12094" y="216787"/>
                  </a:cubicBezTo>
                  <a:cubicBezTo>
                    <a:pt x="8793" y="218569"/>
                    <a:pt x="4695" y="218190"/>
                    <a:pt x="1963" y="215459"/>
                  </a:cubicBezTo>
                  <a:cubicBezTo>
                    <a:pt x="-10294" y="200856"/>
                    <a:pt x="38466" y="169790"/>
                    <a:pt x="48332" y="162393"/>
                  </a:cubicBezTo>
                  <a:cubicBezTo>
                    <a:pt x="88441" y="135993"/>
                    <a:pt x="131167" y="114145"/>
                    <a:pt x="173401" y="91386"/>
                  </a:cubicBezTo>
                  <a:cubicBezTo>
                    <a:pt x="245877" y="49396"/>
                    <a:pt x="325828" y="21669"/>
                    <a:pt x="408208" y="6724"/>
                  </a:cubicBezTo>
                  <a:cubicBezTo>
                    <a:pt x="512976" y="-6400"/>
                    <a:pt x="619072" y="162"/>
                    <a:pt x="722132" y="22276"/>
                  </a:cubicBezTo>
                  <a:cubicBezTo>
                    <a:pt x="745886" y="26676"/>
                    <a:pt x="766756" y="39345"/>
                    <a:pt x="789296" y="47462"/>
                  </a:cubicBezTo>
                  <a:cubicBezTo>
                    <a:pt x="811418" y="54821"/>
                    <a:pt x="832288" y="65024"/>
                    <a:pt x="852513" y="76555"/>
                  </a:cubicBezTo>
                  <a:cubicBezTo>
                    <a:pt x="881997" y="89679"/>
                    <a:pt x="912050" y="101552"/>
                    <a:pt x="940243" y="117559"/>
                  </a:cubicBezTo>
                  <a:cubicBezTo>
                    <a:pt x="987599" y="147145"/>
                    <a:pt x="1035638" y="176276"/>
                    <a:pt x="1076506" y="214776"/>
                  </a:cubicBezTo>
                  <a:cubicBezTo>
                    <a:pt x="1092215" y="228887"/>
                    <a:pt x="1105838" y="245159"/>
                    <a:pt x="1119195" y="261470"/>
                  </a:cubicBezTo>
                  <a:cubicBezTo>
                    <a:pt x="1125038" y="269587"/>
                    <a:pt x="1132514" y="278425"/>
                    <a:pt x="1132020" y="288932"/>
                  </a:cubicBezTo>
                  <a:cubicBezTo>
                    <a:pt x="1131451" y="295835"/>
                    <a:pt x="1125038" y="300311"/>
                    <a:pt x="1118663" y="300311"/>
                  </a:cubicBezTo>
                  <a:cubicBezTo>
                    <a:pt x="1117184" y="300273"/>
                    <a:pt x="1115704" y="300008"/>
                    <a:pt x="1114300" y="2995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2" name="Google Shape;472;p15"/>
            <p:cNvSpPr/>
            <p:nvPr/>
          </p:nvSpPr>
          <p:spPr>
            <a:xfrm>
              <a:off x="730250" y="2923928"/>
              <a:ext cx="978597" cy="252798"/>
            </a:xfrm>
            <a:custGeom>
              <a:avLst/>
              <a:gdLst/>
              <a:ahLst/>
              <a:cxnLst/>
              <a:rect l="l" t="t" r="r" b="b"/>
              <a:pathLst>
                <a:path w="978597" h="252798" extrusionOk="0">
                  <a:moveTo>
                    <a:pt x="956550" y="249840"/>
                  </a:moveTo>
                  <a:cubicBezTo>
                    <a:pt x="941068" y="235123"/>
                    <a:pt x="927787" y="218357"/>
                    <a:pt x="911888" y="204019"/>
                  </a:cubicBezTo>
                  <a:cubicBezTo>
                    <a:pt x="888362" y="186267"/>
                    <a:pt x="866960" y="165822"/>
                    <a:pt x="843017" y="148601"/>
                  </a:cubicBezTo>
                  <a:cubicBezTo>
                    <a:pt x="804957" y="123529"/>
                    <a:pt x="763521" y="103843"/>
                    <a:pt x="721325" y="87001"/>
                  </a:cubicBezTo>
                  <a:cubicBezTo>
                    <a:pt x="660840" y="57529"/>
                    <a:pt x="594815" y="42091"/>
                    <a:pt x="528410" y="33177"/>
                  </a:cubicBezTo>
                  <a:cubicBezTo>
                    <a:pt x="494714" y="27070"/>
                    <a:pt x="460791" y="26008"/>
                    <a:pt x="426640" y="27753"/>
                  </a:cubicBezTo>
                  <a:cubicBezTo>
                    <a:pt x="377652" y="26311"/>
                    <a:pt x="329347" y="33139"/>
                    <a:pt x="281498" y="43115"/>
                  </a:cubicBezTo>
                  <a:cubicBezTo>
                    <a:pt x="185230" y="59425"/>
                    <a:pt x="90973" y="92615"/>
                    <a:pt x="9580" y="147046"/>
                  </a:cubicBezTo>
                  <a:cubicBezTo>
                    <a:pt x="-16337" y="156833"/>
                    <a:pt x="17852" y="124363"/>
                    <a:pt x="24151" y="120950"/>
                  </a:cubicBezTo>
                  <a:cubicBezTo>
                    <a:pt x="57353" y="96067"/>
                    <a:pt x="94388" y="77063"/>
                    <a:pt x="132106" y="60070"/>
                  </a:cubicBezTo>
                  <a:cubicBezTo>
                    <a:pt x="178172" y="39284"/>
                    <a:pt x="228108" y="27867"/>
                    <a:pt x="277438" y="17815"/>
                  </a:cubicBezTo>
                  <a:cubicBezTo>
                    <a:pt x="317926" y="9546"/>
                    <a:pt x="358679" y="1087"/>
                    <a:pt x="400192" y="1353"/>
                  </a:cubicBezTo>
                  <a:cubicBezTo>
                    <a:pt x="411537" y="1429"/>
                    <a:pt x="422959" y="1049"/>
                    <a:pt x="434305" y="670"/>
                  </a:cubicBezTo>
                  <a:cubicBezTo>
                    <a:pt x="453771" y="25"/>
                    <a:pt x="473237" y="-620"/>
                    <a:pt x="492589" y="1125"/>
                  </a:cubicBezTo>
                  <a:cubicBezTo>
                    <a:pt x="553492" y="8180"/>
                    <a:pt x="614508" y="18308"/>
                    <a:pt x="672907" y="37311"/>
                  </a:cubicBezTo>
                  <a:cubicBezTo>
                    <a:pt x="728801" y="58818"/>
                    <a:pt x="784049" y="82412"/>
                    <a:pt x="836262" y="111808"/>
                  </a:cubicBezTo>
                  <a:cubicBezTo>
                    <a:pt x="862407" y="126298"/>
                    <a:pt x="884264" y="146553"/>
                    <a:pt x="907296" y="165329"/>
                  </a:cubicBezTo>
                  <a:cubicBezTo>
                    <a:pt x="933213" y="183764"/>
                    <a:pt x="954197" y="207584"/>
                    <a:pt x="975712" y="230685"/>
                  </a:cubicBezTo>
                  <a:cubicBezTo>
                    <a:pt x="983264" y="240243"/>
                    <a:pt x="974726" y="252798"/>
                    <a:pt x="964670" y="252798"/>
                  </a:cubicBezTo>
                  <a:cubicBezTo>
                    <a:pt x="961938" y="252798"/>
                    <a:pt x="959168" y="251888"/>
                    <a:pt x="956550" y="2498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3" name="Google Shape;473;p15"/>
            <p:cNvSpPr/>
            <p:nvPr/>
          </p:nvSpPr>
          <p:spPr>
            <a:xfrm>
              <a:off x="1568220" y="3166690"/>
              <a:ext cx="133240" cy="247485"/>
            </a:xfrm>
            <a:custGeom>
              <a:avLst/>
              <a:gdLst/>
              <a:ahLst/>
              <a:cxnLst/>
              <a:rect l="l" t="t" r="r" b="b"/>
              <a:pathLst>
                <a:path w="133240" h="247485" extrusionOk="0">
                  <a:moveTo>
                    <a:pt x="14230" y="241568"/>
                  </a:moveTo>
                  <a:cubicBezTo>
                    <a:pt x="9752" y="238268"/>
                    <a:pt x="5312" y="234324"/>
                    <a:pt x="304" y="231972"/>
                  </a:cubicBezTo>
                  <a:cubicBezTo>
                    <a:pt x="228" y="231934"/>
                    <a:pt x="114" y="231896"/>
                    <a:pt x="0" y="231820"/>
                  </a:cubicBezTo>
                  <a:cubicBezTo>
                    <a:pt x="4364" y="221427"/>
                    <a:pt x="13433" y="210086"/>
                    <a:pt x="15937" y="202310"/>
                  </a:cubicBezTo>
                  <a:cubicBezTo>
                    <a:pt x="23223" y="187630"/>
                    <a:pt x="29825" y="172610"/>
                    <a:pt x="38249" y="158537"/>
                  </a:cubicBezTo>
                  <a:cubicBezTo>
                    <a:pt x="66670" y="116737"/>
                    <a:pt x="85529" y="69740"/>
                    <a:pt x="110156" y="25740"/>
                  </a:cubicBezTo>
                  <a:cubicBezTo>
                    <a:pt x="115468" y="16978"/>
                    <a:pt x="119794" y="6281"/>
                    <a:pt x="128446" y="364"/>
                  </a:cubicBezTo>
                  <a:cubicBezTo>
                    <a:pt x="143662" y="-4605"/>
                    <a:pt x="117859" y="42809"/>
                    <a:pt x="117138" y="49257"/>
                  </a:cubicBezTo>
                  <a:cubicBezTo>
                    <a:pt x="107841" y="71561"/>
                    <a:pt x="97482" y="93333"/>
                    <a:pt x="89172" y="116016"/>
                  </a:cubicBezTo>
                  <a:cubicBezTo>
                    <a:pt x="79838" y="138851"/>
                    <a:pt x="65798" y="159334"/>
                    <a:pt x="54452" y="181144"/>
                  </a:cubicBezTo>
                  <a:cubicBezTo>
                    <a:pt x="44283" y="203523"/>
                    <a:pt x="34075" y="225865"/>
                    <a:pt x="22350" y="247448"/>
                  </a:cubicBezTo>
                  <a:lnTo>
                    <a:pt x="22350" y="247486"/>
                  </a:lnTo>
                  <a:cubicBezTo>
                    <a:pt x="19618" y="245513"/>
                    <a:pt x="16886" y="243541"/>
                    <a:pt x="14230" y="2415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4" name="Google Shape;474;p15"/>
            <p:cNvSpPr/>
            <p:nvPr/>
          </p:nvSpPr>
          <p:spPr>
            <a:xfrm>
              <a:off x="733711" y="3061665"/>
              <a:ext cx="101965" cy="260375"/>
            </a:xfrm>
            <a:custGeom>
              <a:avLst/>
              <a:gdLst/>
              <a:ahLst/>
              <a:cxnLst/>
              <a:rect l="l" t="t" r="r" b="b"/>
              <a:pathLst>
                <a:path w="101965" h="260375" extrusionOk="0">
                  <a:moveTo>
                    <a:pt x="75749" y="252144"/>
                  </a:moveTo>
                  <a:cubicBezTo>
                    <a:pt x="60078" y="210951"/>
                    <a:pt x="49149" y="167747"/>
                    <a:pt x="33668" y="126554"/>
                  </a:cubicBezTo>
                  <a:cubicBezTo>
                    <a:pt x="19704" y="88661"/>
                    <a:pt x="2135" y="50161"/>
                    <a:pt x="10" y="9385"/>
                  </a:cubicBezTo>
                  <a:cubicBezTo>
                    <a:pt x="-332" y="2292"/>
                    <a:pt x="8206" y="-3664"/>
                    <a:pt x="13405" y="2709"/>
                  </a:cubicBezTo>
                  <a:cubicBezTo>
                    <a:pt x="16554" y="6464"/>
                    <a:pt x="17617" y="11395"/>
                    <a:pt x="19172" y="15909"/>
                  </a:cubicBezTo>
                  <a:cubicBezTo>
                    <a:pt x="31808" y="60137"/>
                    <a:pt x="51199" y="100306"/>
                    <a:pt x="67174" y="143016"/>
                  </a:cubicBezTo>
                  <a:cubicBezTo>
                    <a:pt x="79051" y="175599"/>
                    <a:pt x="88120" y="209244"/>
                    <a:pt x="100869" y="241486"/>
                  </a:cubicBezTo>
                  <a:cubicBezTo>
                    <a:pt x="105081" y="252220"/>
                    <a:pt x="96392" y="260375"/>
                    <a:pt x="87740" y="260375"/>
                  </a:cubicBezTo>
                  <a:cubicBezTo>
                    <a:pt x="83073" y="260413"/>
                    <a:pt x="78330" y="257948"/>
                    <a:pt x="75749" y="2521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5" name="Google Shape;475;p15"/>
            <p:cNvSpPr/>
            <p:nvPr/>
          </p:nvSpPr>
          <p:spPr>
            <a:xfrm>
              <a:off x="822068" y="3218944"/>
              <a:ext cx="777991" cy="190490"/>
            </a:xfrm>
            <a:custGeom>
              <a:avLst/>
              <a:gdLst/>
              <a:ahLst/>
              <a:cxnLst/>
              <a:rect l="l" t="t" r="r" b="b"/>
              <a:pathLst>
                <a:path w="777991" h="190490" extrusionOk="0">
                  <a:moveTo>
                    <a:pt x="761407" y="190073"/>
                  </a:moveTo>
                  <a:cubicBezTo>
                    <a:pt x="761103" y="189846"/>
                    <a:pt x="760724" y="189580"/>
                    <a:pt x="760420" y="189352"/>
                  </a:cubicBezTo>
                  <a:cubicBezTo>
                    <a:pt x="755942" y="186052"/>
                    <a:pt x="751503" y="182108"/>
                    <a:pt x="746494" y="179756"/>
                  </a:cubicBezTo>
                  <a:cubicBezTo>
                    <a:pt x="743193" y="178163"/>
                    <a:pt x="739474" y="177973"/>
                    <a:pt x="736059" y="178808"/>
                  </a:cubicBezTo>
                  <a:cubicBezTo>
                    <a:pt x="707220" y="161018"/>
                    <a:pt x="684908" y="131128"/>
                    <a:pt x="654173" y="115956"/>
                  </a:cubicBezTo>
                  <a:cubicBezTo>
                    <a:pt x="624233" y="99190"/>
                    <a:pt x="594181" y="82462"/>
                    <a:pt x="561813" y="70704"/>
                  </a:cubicBezTo>
                  <a:cubicBezTo>
                    <a:pt x="533733" y="62511"/>
                    <a:pt x="505236" y="52762"/>
                    <a:pt x="477042" y="45783"/>
                  </a:cubicBezTo>
                  <a:cubicBezTo>
                    <a:pt x="362978" y="24693"/>
                    <a:pt x="241211" y="11190"/>
                    <a:pt x="129271" y="49462"/>
                  </a:cubicBezTo>
                  <a:cubicBezTo>
                    <a:pt x="85406" y="63686"/>
                    <a:pt x="48257" y="93462"/>
                    <a:pt x="3633" y="105069"/>
                  </a:cubicBezTo>
                  <a:cubicBezTo>
                    <a:pt x="3102" y="108559"/>
                    <a:pt x="-882" y="106852"/>
                    <a:pt x="370" y="103666"/>
                  </a:cubicBezTo>
                  <a:cubicBezTo>
                    <a:pt x="-2590" y="96459"/>
                    <a:pt x="13044" y="90655"/>
                    <a:pt x="17521" y="86976"/>
                  </a:cubicBezTo>
                  <a:cubicBezTo>
                    <a:pt x="46284" y="70514"/>
                    <a:pt x="72429" y="49766"/>
                    <a:pt x="102785" y="36186"/>
                  </a:cubicBezTo>
                  <a:cubicBezTo>
                    <a:pt x="141148" y="19269"/>
                    <a:pt x="182433" y="8079"/>
                    <a:pt x="223870" y="2200"/>
                  </a:cubicBezTo>
                  <a:cubicBezTo>
                    <a:pt x="389085" y="-8117"/>
                    <a:pt x="568909" y="15817"/>
                    <a:pt x="704071" y="117549"/>
                  </a:cubicBezTo>
                  <a:cubicBezTo>
                    <a:pt x="725283" y="132797"/>
                    <a:pt x="742358" y="156466"/>
                    <a:pt x="768161" y="163673"/>
                  </a:cubicBezTo>
                  <a:cubicBezTo>
                    <a:pt x="783719" y="168414"/>
                    <a:pt x="779469" y="190490"/>
                    <a:pt x="764784" y="190490"/>
                  </a:cubicBezTo>
                  <a:cubicBezTo>
                    <a:pt x="763721" y="190452"/>
                    <a:pt x="762583" y="190301"/>
                    <a:pt x="761407" y="1900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6" name="Google Shape;476;p15"/>
            <p:cNvSpPr/>
            <p:nvPr/>
          </p:nvSpPr>
          <p:spPr>
            <a:xfrm>
              <a:off x="364093" y="1978445"/>
              <a:ext cx="1779989" cy="634662"/>
            </a:xfrm>
            <a:custGeom>
              <a:avLst/>
              <a:gdLst/>
              <a:ahLst/>
              <a:cxnLst/>
              <a:rect l="l" t="t" r="r" b="b"/>
              <a:pathLst>
                <a:path w="1779989" h="634662" extrusionOk="0">
                  <a:moveTo>
                    <a:pt x="1591779" y="624003"/>
                  </a:moveTo>
                  <a:cubicBezTo>
                    <a:pt x="1570758" y="608110"/>
                    <a:pt x="1550267" y="591610"/>
                    <a:pt x="1532774" y="571772"/>
                  </a:cubicBezTo>
                  <a:cubicBezTo>
                    <a:pt x="1518507" y="556031"/>
                    <a:pt x="1501773" y="543058"/>
                    <a:pt x="1484356" y="530958"/>
                  </a:cubicBezTo>
                  <a:cubicBezTo>
                    <a:pt x="1455099" y="507138"/>
                    <a:pt x="1424136" y="485706"/>
                    <a:pt x="1391958" y="466096"/>
                  </a:cubicBezTo>
                  <a:cubicBezTo>
                    <a:pt x="1341301" y="434537"/>
                    <a:pt x="1290378" y="403510"/>
                    <a:pt x="1238961" y="373127"/>
                  </a:cubicBezTo>
                  <a:cubicBezTo>
                    <a:pt x="1162235" y="324347"/>
                    <a:pt x="1075454" y="290209"/>
                    <a:pt x="984954" y="278830"/>
                  </a:cubicBezTo>
                  <a:cubicBezTo>
                    <a:pt x="938318" y="270713"/>
                    <a:pt x="891418" y="266313"/>
                    <a:pt x="844062" y="269992"/>
                  </a:cubicBezTo>
                  <a:cubicBezTo>
                    <a:pt x="781983" y="269916"/>
                    <a:pt x="720359" y="276478"/>
                    <a:pt x="660026" y="291461"/>
                  </a:cubicBezTo>
                  <a:cubicBezTo>
                    <a:pt x="567249" y="309402"/>
                    <a:pt x="477242" y="340127"/>
                    <a:pt x="392699" y="382420"/>
                  </a:cubicBezTo>
                  <a:cubicBezTo>
                    <a:pt x="342307" y="404989"/>
                    <a:pt x="292826" y="429303"/>
                    <a:pt x="244332" y="455741"/>
                  </a:cubicBezTo>
                  <a:cubicBezTo>
                    <a:pt x="203958" y="478272"/>
                    <a:pt x="163280" y="502586"/>
                    <a:pt x="130305" y="534941"/>
                  </a:cubicBezTo>
                  <a:cubicBezTo>
                    <a:pt x="122488" y="524548"/>
                    <a:pt x="115620" y="513548"/>
                    <a:pt x="109473" y="502093"/>
                  </a:cubicBezTo>
                  <a:cubicBezTo>
                    <a:pt x="91601" y="465565"/>
                    <a:pt x="70844" y="430782"/>
                    <a:pt x="48305" y="396910"/>
                  </a:cubicBezTo>
                  <a:cubicBezTo>
                    <a:pt x="33810" y="372899"/>
                    <a:pt x="21287" y="347751"/>
                    <a:pt x="5768" y="324309"/>
                  </a:cubicBezTo>
                  <a:cubicBezTo>
                    <a:pt x="4174" y="321844"/>
                    <a:pt x="2466" y="318771"/>
                    <a:pt x="0" y="316837"/>
                  </a:cubicBezTo>
                  <a:cubicBezTo>
                    <a:pt x="45914" y="268475"/>
                    <a:pt x="95737" y="224057"/>
                    <a:pt x="151517" y="186771"/>
                  </a:cubicBezTo>
                  <a:cubicBezTo>
                    <a:pt x="198266" y="149788"/>
                    <a:pt x="251731" y="123122"/>
                    <a:pt x="305955" y="98847"/>
                  </a:cubicBezTo>
                  <a:cubicBezTo>
                    <a:pt x="389549" y="62167"/>
                    <a:pt x="480088" y="44946"/>
                    <a:pt x="568008" y="21657"/>
                  </a:cubicBezTo>
                  <a:cubicBezTo>
                    <a:pt x="611190" y="11984"/>
                    <a:pt x="655586" y="11643"/>
                    <a:pt x="699527" y="7850"/>
                  </a:cubicBezTo>
                  <a:cubicBezTo>
                    <a:pt x="776025" y="-533"/>
                    <a:pt x="853169" y="-2468"/>
                    <a:pt x="929970" y="3336"/>
                  </a:cubicBezTo>
                  <a:cubicBezTo>
                    <a:pt x="996755" y="6332"/>
                    <a:pt x="1063539" y="21429"/>
                    <a:pt x="1129261" y="33491"/>
                  </a:cubicBezTo>
                  <a:cubicBezTo>
                    <a:pt x="1154191" y="37550"/>
                    <a:pt x="1177224" y="41039"/>
                    <a:pt x="1202040" y="47450"/>
                  </a:cubicBezTo>
                  <a:cubicBezTo>
                    <a:pt x="1305973" y="78364"/>
                    <a:pt x="1410893" y="111895"/>
                    <a:pt x="1505795" y="165150"/>
                  </a:cubicBezTo>
                  <a:cubicBezTo>
                    <a:pt x="1550343" y="193940"/>
                    <a:pt x="1595650" y="221630"/>
                    <a:pt x="1637352" y="254592"/>
                  </a:cubicBezTo>
                  <a:cubicBezTo>
                    <a:pt x="1683494" y="290589"/>
                    <a:pt x="1731950" y="323665"/>
                    <a:pt x="1779990" y="357082"/>
                  </a:cubicBezTo>
                  <a:cubicBezTo>
                    <a:pt x="1755287" y="385151"/>
                    <a:pt x="1714116" y="454034"/>
                    <a:pt x="1708462" y="459799"/>
                  </a:cubicBezTo>
                  <a:cubicBezTo>
                    <a:pt x="1684898" y="492724"/>
                    <a:pt x="1667936" y="529745"/>
                    <a:pt x="1646914" y="564300"/>
                  </a:cubicBezTo>
                  <a:cubicBezTo>
                    <a:pt x="1635986" y="583872"/>
                    <a:pt x="1622971" y="602193"/>
                    <a:pt x="1611321" y="621348"/>
                  </a:cubicBezTo>
                  <a:cubicBezTo>
                    <a:pt x="1609272" y="625141"/>
                    <a:pt x="1606426" y="629845"/>
                    <a:pt x="1604264" y="634662"/>
                  </a:cubicBezTo>
                  <a:cubicBezTo>
                    <a:pt x="1600355" y="630983"/>
                    <a:pt x="1596029" y="627455"/>
                    <a:pt x="1591779" y="62400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7" name="Google Shape;477;p15"/>
            <p:cNvSpPr/>
            <p:nvPr/>
          </p:nvSpPr>
          <p:spPr>
            <a:xfrm>
              <a:off x="567481" y="2473836"/>
              <a:ext cx="1334849" cy="483761"/>
            </a:xfrm>
            <a:custGeom>
              <a:avLst/>
              <a:gdLst/>
              <a:ahLst/>
              <a:cxnLst/>
              <a:rect l="l" t="t" r="r" b="b"/>
              <a:pathLst>
                <a:path w="1334849" h="483761" extrusionOk="0">
                  <a:moveTo>
                    <a:pt x="1157378" y="438244"/>
                  </a:moveTo>
                  <a:cubicBezTo>
                    <a:pt x="1116511" y="399744"/>
                    <a:pt x="1068510" y="370613"/>
                    <a:pt x="1021116" y="341027"/>
                  </a:cubicBezTo>
                  <a:cubicBezTo>
                    <a:pt x="992922" y="325020"/>
                    <a:pt x="962869" y="313185"/>
                    <a:pt x="933386" y="300023"/>
                  </a:cubicBezTo>
                  <a:cubicBezTo>
                    <a:pt x="913161" y="288530"/>
                    <a:pt x="892291" y="278289"/>
                    <a:pt x="870168" y="270930"/>
                  </a:cubicBezTo>
                  <a:cubicBezTo>
                    <a:pt x="847629" y="262813"/>
                    <a:pt x="826758" y="250182"/>
                    <a:pt x="803004" y="245744"/>
                  </a:cubicBezTo>
                  <a:cubicBezTo>
                    <a:pt x="699944" y="223630"/>
                    <a:pt x="593848" y="217068"/>
                    <a:pt x="489081" y="230192"/>
                  </a:cubicBezTo>
                  <a:cubicBezTo>
                    <a:pt x="406701" y="245137"/>
                    <a:pt x="326749" y="272903"/>
                    <a:pt x="254273" y="314854"/>
                  </a:cubicBezTo>
                  <a:cubicBezTo>
                    <a:pt x="212040" y="337613"/>
                    <a:pt x="169313" y="359461"/>
                    <a:pt x="129205" y="385861"/>
                  </a:cubicBezTo>
                  <a:cubicBezTo>
                    <a:pt x="123437" y="390224"/>
                    <a:pt x="104123" y="402779"/>
                    <a:pt x="91752" y="415372"/>
                  </a:cubicBezTo>
                  <a:cubicBezTo>
                    <a:pt x="86174" y="402817"/>
                    <a:pt x="81431" y="389351"/>
                    <a:pt x="76726" y="376530"/>
                  </a:cubicBezTo>
                  <a:cubicBezTo>
                    <a:pt x="63028" y="341899"/>
                    <a:pt x="57070" y="304727"/>
                    <a:pt x="42575" y="270323"/>
                  </a:cubicBezTo>
                  <a:cubicBezTo>
                    <a:pt x="28497" y="235502"/>
                    <a:pt x="12826" y="201326"/>
                    <a:pt x="0" y="165975"/>
                  </a:cubicBezTo>
                  <a:cubicBezTo>
                    <a:pt x="2732" y="164761"/>
                    <a:pt x="5388" y="163130"/>
                    <a:pt x="8310" y="161802"/>
                  </a:cubicBezTo>
                  <a:cubicBezTo>
                    <a:pt x="42879" y="144506"/>
                    <a:pt x="79648" y="127247"/>
                    <a:pt x="115203" y="111012"/>
                  </a:cubicBezTo>
                  <a:cubicBezTo>
                    <a:pt x="168251" y="87343"/>
                    <a:pt x="223575" y="69478"/>
                    <a:pt x="277876" y="48919"/>
                  </a:cubicBezTo>
                  <a:cubicBezTo>
                    <a:pt x="424611" y="-6954"/>
                    <a:pt x="585273" y="-9571"/>
                    <a:pt x="739104" y="14174"/>
                  </a:cubicBezTo>
                  <a:cubicBezTo>
                    <a:pt x="871117" y="21343"/>
                    <a:pt x="1001839" y="57871"/>
                    <a:pt x="1114614" y="127664"/>
                  </a:cubicBezTo>
                  <a:cubicBezTo>
                    <a:pt x="1179994" y="160323"/>
                    <a:pt x="1242414" y="196888"/>
                    <a:pt x="1299371" y="243354"/>
                  </a:cubicBezTo>
                  <a:cubicBezTo>
                    <a:pt x="1310641" y="252458"/>
                    <a:pt x="1321531" y="268465"/>
                    <a:pt x="1334850" y="276316"/>
                  </a:cubicBezTo>
                  <a:cubicBezTo>
                    <a:pt x="1323049" y="287127"/>
                    <a:pt x="1311741" y="310910"/>
                    <a:pt x="1305973" y="319558"/>
                  </a:cubicBezTo>
                  <a:cubicBezTo>
                    <a:pt x="1280777" y="358741"/>
                    <a:pt x="1252356" y="395913"/>
                    <a:pt x="1230006" y="436879"/>
                  </a:cubicBezTo>
                  <a:cubicBezTo>
                    <a:pt x="1220140" y="452810"/>
                    <a:pt x="1209629" y="468248"/>
                    <a:pt x="1199119" y="483762"/>
                  </a:cubicBezTo>
                  <a:cubicBezTo>
                    <a:pt x="1186065" y="467831"/>
                    <a:pt x="1172708" y="452013"/>
                    <a:pt x="1157378" y="43824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8" name="Google Shape;478;p15"/>
            <p:cNvSpPr/>
            <p:nvPr/>
          </p:nvSpPr>
          <p:spPr>
            <a:xfrm>
              <a:off x="748026" y="2950962"/>
              <a:ext cx="940671" cy="427519"/>
            </a:xfrm>
            <a:custGeom>
              <a:avLst/>
              <a:gdLst/>
              <a:ahLst/>
              <a:cxnLst/>
              <a:rect l="l" t="t" r="r" b="b"/>
              <a:pathLst>
                <a:path w="940671" h="427519" extrusionOk="0">
                  <a:moveTo>
                    <a:pt x="778112" y="385454"/>
                  </a:moveTo>
                  <a:cubicBezTo>
                    <a:pt x="642912" y="283723"/>
                    <a:pt x="463088" y="259826"/>
                    <a:pt x="297873" y="270106"/>
                  </a:cubicBezTo>
                  <a:cubicBezTo>
                    <a:pt x="256436" y="275985"/>
                    <a:pt x="215151" y="287137"/>
                    <a:pt x="176789" y="304092"/>
                  </a:cubicBezTo>
                  <a:cubicBezTo>
                    <a:pt x="146432" y="317671"/>
                    <a:pt x="120250" y="338382"/>
                    <a:pt x="91525" y="354882"/>
                  </a:cubicBezTo>
                  <a:cubicBezTo>
                    <a:pt x="90614" y="355640"/>
                    <a:pt x="89248" y="356475"/>
                    <a:pt x="87654" y="357385"/>
                  </a:cubicBezTo>
                  <a:cubicBezTo>
                    <a:pt x="87616" y="355792"/>
                    <a:pt x="87275" y="354047"/>
                    <a:pt x="86592" y="352264"/>
                  </a:cubicBezTo>
                  <a:cubicBezTo>
                    <a:pt x="73804" y="319985"/>
                    <a:pt x="64773" y="286378"/>
                    <a:pt x="52896" y="253795"/>
                  </a:cubicBezTo>
                  <a:cubicBezTo>
                    <a:pt x="36959" y="211085"/>
                    <a:pt x="17531" y="170916"/>
                    <a:pt x="4895" y="126688"/>
                  </a:cubicBezTo>
                  <a:cubicBezTo>
                    <a:pt x="3491" y="122591"/>
                    <a:pt x="2466" y="118229"/>
                    <a:pt x="0" y="114664"/>
                  </a:cubicBezTo>
                  <a:cubicBezTo>
                    <a:pt x="79458" y="63419"/>
                    <a:pt x="170641" y="31860"/>
                    <a:pt x="263684" y="16118"/>
                  </a:cubicBezTo>
                  <a:cubicBezTo>
                    <a:pt x="311533" y="6143"/>
                    <a:pt x="359800" y="-685"/>
                    <a:pt x="408826" y="756"/>
                  </a:cubicBezTo>
                  <a:cubicBezTo>
                    <a:pt x="442977" y="-989"/>
                    <a:pt x="476938" y="74"/>
                    <a:pt x="510634" y="6181"/>
                  </a:cubicBezTo>
                  <a:cubicBezTo>
                    <a:pt x="577001" y="15094"/>
                    <a:pt x="643026" y="30570"/>
                    <a:pt x="703549" y="60005"/>
                  </a:cubicBezTo>
                  <a:cubicBezTo>
                    <a:pt x="745745" y="76846"/>
                    <a:pt x="787143" y="96533"/>
                    <a:pt x="825203" y="121605"/>
                  </a:cubicBezTo>
                  <a:cubicBezTo>
                    <a:pt x="849146" y="138826"/>
                    <a:pt x="870586" y="159271"/>
                    <a:pt x="894074" y="177023"/>
                  </a:cubicBezTo>
                  <a:cubicBezTo>
                    <a:pt x="909973" y="191323"/>
                    <a:pt x="923292" y="208126"/>
                    <a:pt x="938774" y="222843"/>
                  </a:cubicBezTo>
                  <a:cubicBezTo>
                    <a:pt x="939419" y="223336"/>
                    <a:pt x="940026" y="223792"/>
                    <a:pt x="940671" y="224133"/>
                  </a:cubicBezTo>
                  <a:cubicBezTo>
                    <a:pt x="936687" y="229557"/>
                    <a:pt x="933689" y="235930"/>
                    <a:pt x="930312" y="241543"/>
                  </a:cubicBezTo>
                  <a:cubicBezTo>
                    <a:pt x="905685" y="285544"/>
                    <a:pt x="886826" y="332540"/>
                    <a:pt x="858405" y="374340"/>
                  </a:cubicBezTo>
                  <a:cubicBezTo>
                    <a:pt x="850019" y="388413"/>
                    <a:pt x="843379" y="403434"/>
                    <a:pt x="836093" y="418113"/>
                  </a:cubicBezTo>
                  <a:cubicBezTo>
                    <a:pt x="835220" y="420882"/>
                    <a:pt x="833513" y="424068"/>
                    <a:pt x="831464" y="427520"/>
                  </a:cubicBezTo>
                  <a:cubicBezTo>
                    <a:pt x="811353" y="417658"/>
                    <a:pt x="796250" y="398503"/>
                    <a:pt x="778112" y="38545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9" name="Google Shape;479;p15"/>
            <p:cNvSpPr/>
            <p:nvPr/>
          </p:nvSpPr>
          <p:spPr>
            <a:xfrm>
              <a:off x="993360" y="3464504"/>
              <a:ext cx="414965" cy="383300"/>
            </a:xfrm>
            <a:custGeom>
              <a:avLst/>
              <a:gdLst/>
              <a:ahLst/>
              <a:cxnLst/>
              <a:rect l="l" t="t" r="r" b="b"/>
              <a:pathLst>
                <a:path w="414965" h="383300" extrusionOk="0">
                  <a:moveTo>
                    <a:pt x="248338" y="382997"/>
                  </a:moveTo>
                  <a:cubicBezTo>
                    <a:pt x="175597" y="382125"/>
                    <a:pt x="96822" y="366801"/>
                    <a:pt x="45215" y="311497"/>
                  </a:cubicBezTo>
                  <a:cubicBezTo>
                    <a:pt x="20096" y="287525"/>
                    <a:pt x="7991" y="254069"/>
                    <a:pt x="781" y="220804"/>
                  </a:cubicBezTo>
                  <a:cubicBezTo>
                    <a:pt x="-1875" y="187159"/>
                    <a:pt x="2109" y="151655"/>
                    <a:pt x="14783" y="120210"/>
                  </a:cubicBezTo>
                  <a:cubicBezTo>
                    <a:pt x="44077" y="40934"/>
                    <a:pt x="133211" y="9262"/>
                    <a:pt x="210886" y="537"/>
                  </a:cubicBezTo>
                  <a:cubicBezTo>
                    <a:pt x="255320" y="-2611"/>
                    <a:pt x="301804" y="8199"/>
                    <a:pt x="340584" y="29668"/>
                  </a:cubicBezTo>
                  <a:cubicBezTo>
                    <a:pt x="353561" y="39379"/>
                    <a:pt x="366387" y="49696"/>
                    <a:pt x="376063" y="62782"/>
                  </a:cubicBezTo>
                  <a:cubicBezTo>
                    <a:pt x="381679" y="69610"/>
                    <a:pt x="385398" y="77651"/>
                    <a:pt x="389192" y="85617"/>
                  </a:cubicBezTo>
                  <a:cubicBezTo>
                    <a:pt x="394429" y="95934"/>
                    <a:pt x="401638" y="105379"/>
                    <a:pt x="405509" y="116341"/>
                  </a:cubicBezTo>
                  <a:cubicBezTo>
                    <a:pt x="423229" y="172745"/>
                    <a:pt x="414806" y="235673"/>
                    <a:pt x="390558" y="288890"/>
                  </a:cubicBezTo>
                  <a:cubicBezTo>
                    <a:pt x="368360" y="345028"/>
                    <a:pt x="318234" y="383263"/>
                    <a:pt x="257938" y="383301"/>
                  </a:cubicBezTo>
                  <a:cubicBezTo>
                    <a:pt x="254751" y="383301"/>
                    <a:pt x="251564" y="383187"/>
                    <a:pt x="248338" y="382997"/>
                  </a:cubicBezTo>
                  <a:close/>
                  <a:moveTo>
                    <a:pt x="182351" y="26862"/>
                  </a:moveTo>
                  <a:cubicBezTo>
                    <a:pt x="131238" y="37027"/>
                    <a:pt x="79442" y="58003"/>
                    <a:pt x="48365" y="101776"/>
                  </a:cubicBezTo>
                  <a:cubicBezTo>
                    <a:pt x="27495" y="134776"/>
                    <a:pt x="21386" y="173959"/>
                    <a:pt x="21841" y="212345"/>
                  </a:cubicBezTo>
                  <a:cubicBezTo>
                    <a:pt x="25711" y="234952"/>
                    <a:pt x="33111" y="257825"/>
                    <a:pt x="45215" y="277397"/>
                  </a:cubicBezTo>
                  <a:cubicBezTo>
                    <a:pt x="94659" y="347380"/>
                    <a:pt x="186525" y="363273"/>
                    <a:pt x="266932" y="360770"/>
                  </a:cubicBezTo>
                  <a:cubicBezTo>
                    <a:pt x="299717" y="358494"/>
                    <a:pt x="331401" y="341349"/>
                    <a:pt x="350981" y="314949"/>
                  </a:cubicBezTo>
                  <a:cubicBezTo>
                    <a:pt x="372838" y="281456"/>
                    <a:pt x="387826" y="242766"/>
                    <a:pt x="391811" y="202824"/>
                  </a:cubicBezTo>
                  <a:cubicBezTo>
                    <a:pt x="392569" y="177069"/>
                    <a:pt x="393822" y="150441"/>
                    <a:pt x="385436" y="125710"/>
                  </a:cubicBezTo>
                  <a:cubicBezTo>
                    <a:pt x="380199" y="111979"/>
                    <a:pt x="370978" y="100258"/>
                    <a:pt x="365286" y="86717"/>
                  </a:cubicBezTo>
                  <a:cubicBezTo>
                    <a:pt x="358001" y="72455"/>
                    <a:pt x="345896" y="61531"/>
                    <a:pt x="333412" y="51896"/>
                  </a:cubicBezTo>
                  <a:cubicBezTo>
                    <a:pt x="324191" y="43324"/>
                    <a:pt x="312239" y="39872"/>
                    <a:pt x="300362" y="36913"/>
                  </a:cubicBezTo>
                  <a:cubicBezTo>
                    <a:pt x="295732" y="36155"/>
                    <a:pt x="290761" y="34410"/>
                    <a:pt x="289016" y="29631"/>
                  </a:cubicBezTo>
                  <a:cubicBezTo>
                    <a:pt x="269284" y="24282"/>
                    <a:pt x="248832" y="21248"/>
                    <a:pt x="228493" y="21248"/>
                  </a:cubicBezTo>
                  <a:cubicBezTo>
                    <a:pt x="212935" y="21286"/>
                    <a:pt x="197453" y="23031"/>
                    <a:pt x="182351" y="2686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0" name="Google Shape;480;p15"/>
            <p:cNvSpPr/>
            <p:nvPr/>
          </p:nvSpPr>
          <p:spPr>
            <a:xfrm>
              <a:off x="1015178" y="3485754"/>
              <a:ext cx="370579" cy="339746"/>
            </a:xfrm>
            <a:custGeom>
              <a:avLst/>
              <a:gdLst/>
              <a:ahLst/>
              <a:cxnLst/>
              <a:rect l="l" t="t" r="r" b="b"/>
              <a:pathLst>
                <a:path w="370579" h="339746" extrusionOk="0">
                  <a:moveTo>
                    <a:pt x="23398" y="256146"/>
                  </a:moveTo>
                  <a:cubicBezTo>
                    <a:pt x="11255" y="236574"/>
                    <a:pt x="3894" y="213701"/>
                    <a:pt x="23" y="191094"/>
                  </a:cubicBezTo>
                  <a:cubicBezTo>
                    <a:pt x="-432" y="152708"/>
                    <a:pt x="5639" y="113525"/>
                    <a:pt x="26547" y="80525"/>
                  </a:cubicBezTo>
                  <a:cubicBezTo>
                    <a:pt x="57663" y="36752"/>
                    <a:pt x="109459" y="15739"/>
                    <a:pt x="160533" y="5611"/>
                  </a:cubicBezTo>
                  <a:cubicBezTo>
                    <a:pt x="195405" y="-3265"/>
                    <a:pt x="232402" y="-1065"/>
                    <a:pt x="267198" y="8380"/>
                  </a:cubicBezTo>
                  <a:cubicBezTo>
                    <a:pt x="268944" y="13159"/>
                    <a:pt x="273915" y="14904"/>
                    <a:pt x="278544" y="15663"/>
                  </a:cubicBezTo>
                  <a:cubicBezTo>
                    <a:pt x="290459" y="18621"/>
                    <a:pt x="302374" y="22073"/>
                    <a:pt x="311595" y="30646"/>
                  </a:cubicBezTo>
                  <a:cubicBezTo>
                    <a:pt x="324079" y="40318"/>
                    <a:pt x="336221" y="51242"/>
                    <a:pt x="343469" y="65466"/>
                  </a:cubicBezTo>
                  <a:cubicBezTo>
                    <a:pt x="349199" y="78970"/>
                    <a:pt x="358420" y="90729"/>
                    <a:pt x="363656" y="104422"/>
                  </a:cubicBezTo>
                  <a:cubicBezTo>
                    <a:pt x="372042" y="129191"/>
                    <a:pt x="370790" y="155780"/>
                    <a:pt x="370031" y="181574"/>
                  </a:cubicBezTo>
                  <a:cubicBezTo>
                    <a:pt x="366047" y="221515"/>
                    <a:pt x="351058" y="260205"/>
                    <a:pt x="329164" y="293698"/>
                  </a:cubicBezTo>
                  <a:cubicBezTo>
                    <a:pt x="309546" y="320098"/>
                    <a:pt x="277899" y="337243"/>
                    <a:pt x="245114" y="339519"/>
                  </a:cubicBezTo>
                  <a:cubicBezTo>
                    <a:pt x="240029" y="339671"/>
                    <a:pt x="234869" y="339747"/>
                    <a:pt x="229708" y="339747"/>
                  </a:cubicBezTo>
                  <a:cubicBezTo>
                    <a:pt x="153248" y="339785"/>
                    <a:pt x="69692" y="321691"/>
                    <a:pt x="23398" y="25614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1" name="Freeform 5">
            <a:extLst>
              <a:ext uri="{FF2B5EF4-FFF2-40B4-BE49-F238E27FC236}">
                <a16:creationId xmlns:a16="http://schemas.microsoft.com/office/drawing/2014/main" id="{A88B9DFB-EE7E-484D-8F6F-6C64E84B4AE8}"/>
              </a:ext>
            </a:extLst>
          </p:cNvPr>
          <p:cNvSpPr/>
          <p:nvPr/>
        </p:nvSpPr>
        <p:spPr>
          <a:xfrm>
            <a:off x="126724" y="2810627"/>
            <a:ext cx="1365262" cy="2332873"/>
          </a:xfrm>
          <a:custGeom>
            <a:avLst/>
            <a:gdLst/>
            <a:ahLst/>
            <a:cxnLst/>
            <a:rect l="l" t="t" r="r" b="b"/>
            <a:pathLst>
              <a:path w="10533768" h="7450247">
                <a:moveTo>
                  <a:pt x="0" y="0"/>
                </a:moveTo>
                <a:lnTo>
                  <a:pt x="10533768" y="0"/>
                </a:lnTo>
                <a:lnTo>
                  <a:pt x="10533768" y="7450247"/>
                </a:lnTo>
                <a:lnTo>
                  <a:pt x="0" y="745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3"/>
          <p:cNvSpPr/>
          <p:nvPr/>
        </p:nvSpPr>
        <p:spPr>
          <a:xfrm rot="-5400000">
            <a:off x="-2376450" y="2376450"/>
            <a:ext cx="5143500" cy="390600"/>
          </a:xfrm>
          <a:prstGeom prst="rect">
            <a:avLst/>
          </a:prstGeom>
          <a:solidFill>
            <a:schemeClr val="l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4" name="Google Shape;284;p13"/>
          <p:cNvSpPr txBox="1"/>
          <p:nvPr/>
        </p:nvSpPr>
        <p:spPr>
          <a:xfrm>
            <a:off x="1050347" y="754404"/>
            <a:ext cx="3042600" cy="6924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 sz="4500" b="1" dirty="0">
                <a:solidFill>
                  <a:schemeClr val="dk1"/>
                </a:solidFill>
                <a:latin typeface="Dosis"/>
                <a:ea typeface="Dosis"/>
                <a:cs typeface="Dosis"/>
                <a:sym typeface="Dosis"/>
              </a:rPr>
              <a:t>Agenda:</a:t>
            </a:r>
            <a:endParaRPr sz="4500" dirty="0">
              <a:solidFill>
                <a:schemeClr val="dk1"/>
              </a:solidFill>
              <a:latin typeface="Dosis"/>
              <a:ea typeface="Dosis"/>
              <a:cs typeface="Dosis"/>
              <a:sym typeface="Dosis"/>
            </a:endParaRPr>
          </a:p>
        </p:txBody>
      </p:sp>
      <p:grpSp>
        <p:nvGrpSpPr>
          <p:cNvPr id="285" name="Google Shape;285;p13"/>
          <p:cNvGrpSpPr/>
          <p:nvPr/>
        </p:nvGrpSpPr>
        <p:grpSpPr>
          <a:xfrm>
            <a:off x="1050691" y="2759614"/>
            <a:ext cx="3042350" cy="230850"/>
            <a:chOff x="917" y="-66675"/>
            <a:chExt cx="8112934" cy="615600"/>
          </a:xfrm>
        </p:grpSpPr>
        <p:sp>
          <p:nvSpPr>
            <p:cNvPr id="286" name="Google Shape;286;p13"/>
            <p:cNvSpPr/>
            <p:nvPr/>
          </p:nvSpPr>
          <p:spPr>
            <a:xfrm>
              <a:off x="917" y="99342"/>
              <a:ext cx="410908" cy="4127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87" name="Google Shape;287;p13"/>
            <p:cNvSpPr txBox="1"/>
            <p:nvPr/>
          </p:nvSpPr>
          <p:spPr>
            <a:xfrm>
              <a:off x="895251" y="-66675"/>
              <a:ext cx="72186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500" dirty="0">
                  <a:solidFill>
                    <a:schemeClr val="dk1"/>
                  </a:solidFill>
                  <a:latin typeface="Roboto"/>
                  <a:ea typeface="Roboto"/>
                  <a:cs typeface="Roboto"/>
                  <a:sym typeface="Roboto"/>
                </a:rPr>
                <a:t>What problems are we facing?</a:t>
              </a:r>
              <a:endParaRPr sz="1500" dirty="0">
                <a:solidFill>
                  <a:schemeClr val="dk1"/>
                </a:solidFill>
                <a:latin typeface="Roboto"/>
                <a:ea typeface="Roboto"/>
                <a:cs typeface="Roboto"/>
                <a:sym typeface="Roboto"/>
              </a:endParaRPr>
            </a:p>
          </p:txBody>
        </p:sp>
      </p:grpSp>
      <p:grpSp>
        <p:nvGrpSpPr>
          <p:cNvPr id="288" name="Google Shape;288;p13"/>
          <p:cNvGrpSpPr/>
          <p:nvPr/>
        </p:nvGrpSpPr>
        <p:grpSpPr>
          <a:xfrm>
            <a:off x="1050691" y="3447554"/>
            <a:ext cx="3042350" cy="461665"/>
            <a:chOff x="917" y="-66675"/>
            <a:chExt cx="8112934" cy="1231107"/>
          </a:xfrm>
        </p:grpSpPr>
        <p:sp>
          <p:nvSpPr>
            <p:cNvPr id="289" name="Google Shape;289;p13"/>
            <p:cNvSpPr/>
            <p:nvPr/>
          </p:nvSpPr>
          <p:spPr>
            <a:xfrm>
              <a:off x="917" y="99342"/>
              <a:ext cx="410908" cy="4127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0" name="Google Shape;290;p13"/>
            <p:cNvSpPr txBox="1"/>
            <p:nvPr/>
          </p:nvSpPr>
          <p:spPr>
            <a:xfrm>
              <a:off x="895250" y="-66675"/>
              <a:ext cx="7218601" cy="123110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500" dirty="0">
                  <a:solidFill>
                    <a:schemeClr val="dk1"/>
                  </a:solidFill>
                  <a:latin typeface="Roboto"/>
                  <a:ea typeface="Roboto"/>
                  <a:cs typeface="Roboto"/>
                  <a:sym typeface="Roboto"/>
                </a:rPr>
                <a:t>What do we do in school to support?</a:t>
              </a:r>
              <a:endParaRPr sz="1500" dirty="0">
                <a:solidFill>
                  <a:schemeClr val="dk1"/>
                </a:solidFill>
                <a:latin typeface="Roboto"/>
                <a:ea typeface="Roboto"/>
                <a:cs typeface="Roboto"/>
                <a:sym typeface="Roboto"/>
              </a:endParaRPr>
            </a:p>
          </p:txBody>
        </p:sp>
      </p:grpSp>
      <p:grpSp>
        <p:nvGrpSpPr>
          <p:cNvPr id="291" name="Google Shape;291;p13"/>
          <p:cNvGrpSpPr/>
          <p:nvPr/>
        </p:nvGrpSpPr>
        <p:grpSpPr>
          <a:xfrm>
            <a:off x="1050691" y="4135492"/>
            <a:ext cx="3042350" cy="692497"/>
            <a:chOff x="917" y="-66675"/>
            <a:chExt cx="8112934" cy="1846659"/>
          </a:xfrm>
        </p:grpSpPr>
        <p:sp>
          <p:nvSpPr>
            <p:cNvPr id="292" name="Google Shape;292;p13"/>
            <p:cNvSpPr/>
            <p:nvPr/>
          </p:nvSpPr>
          <p:spPr>
            <a:xfrm>
              <a:off x="917" y="99342"/>
              <a:ext cx="410908" cy="412750"/>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accen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3" name="Google Shape;293;p13"/>
            <p:cNvSpPr txBox="1"/>
            <p:nvPr/>
          </p:nvSpPr>
          <p:spPr>
            <a:xfrm>
              <a:off x="895250" y="-66675"/>
              <a:ext cx="7218601"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GB" sz="1500" dirty="0">
                  <a:solidFill>
                    <a:schemeClr val="dk1"/>
                  </a:solidFill>
                  <a:latin typeface="Roboto"/>
                  <a:ea typeface="Roboto"/>
                  <a:cs typeface="Roboto"/>
                  <a:sym typeface="Roboto"/>
                </a:rPr>
                <a:t>Help and advice for parents/carers to keep children safe online.  </a:t>
              </a:r>
              <a:endParaRPr sz="1500" dirty="0">
                <a:solidFill>
                  <a:schemeClr val="dk1"/>
                </a:solidFill>
                <a:latin typeface="Roboto"/>
                <a:ea typeface="Roboto"/>
                <a:cs typeface="Roboto"/>
                <a:sym typeface="Roboto"/>
              </a:endParaRPr>
            </a:p>
          </p:txBody>
        </p:sp>
      </p:grpSp>
      <p:sp>
        <p:nvSpPr>
          <p:cNvPr id="294" name="Google Shape;294;p13"/>
          <p:cNvSpPr/>
          <p:nvPr/>
        </p:nvSpPr>
        <p:spPr>
          <a:xfrm>
            <a:off x="4974845" y="967029"/>
            <a:ext cx="3654717" cy="3206444"/>
          </a:xfrm>
          <a:custGeom>
            <a:avLst/>
            <a:gdLst/>
            <a:ahLst/>
            <a:cxnLst/>
            <a:rect l="l" t="t" r="r" b="b"/>
            <a:pathLst>
              <a:path w="7309433" h="6412888" extrusionOk="0">
                <a:moveTo>
                  <a:pt x="7247919" y="5776264"/>
                </a:moveTo>
                <a:cubicBezTo>
                  <a:pt x="7204502" y="5691459"/>
                  <a:pt x="7159623" y="5606800"/>
                  <a:pt x="7105973" y="5527990"/>
                </a:cubicBezTo>
                <a:cubicBezTo>
                  <a:pt x="7104511" y="5519363"/>
                  <a:pt x="7100417" y="5511175"/>
                  <a:pt x="7096032" y="5503279"/>
                </a:cubicBezTo>
                <a:cubicBezTo>
                  <a:pt x="7071327" y="5454004"/>
                  <a:pt x="7044428" y="5403560"/>
                  <a:pt x="7018407" y="5352676"/>
                </a:cubicBezTo>
                <a:cubicBezTo>
                  <a:pt x="6921194" y="5161573"/>
                  <a:pt x="6827635" y="4970322"/>
                  <a:pt x="6723258" y="4780972"/>
                </a:cubicBezTo>
                <a:cubicBezTo>
                  <a:pt x="6637155" y="4618526"/>
                  <a:pt x="6553683" y="4454618"/>
                  <a:pt x="6471965" y="4289833"/>
                </a:cubicBezTo>
                <a:cubicBezTo>
                  <a:pt x="6420508" y="4199325"/>
                  <a:pt x="6332358" y="4008659"/>
                  <a:pt x="6239237" y="3936867"/>
                </a:cubicBezTo>
                <a:cubicBezTo>
                  <a:pt x="6334843" y="3873117"/>
                  <a:pt x="6322856" y="3731580"/>
                  <a:pt x="6342444" y="3629375"/>
                </a:cubicBezTo>
                <a:cubicBezTo>
                  <a:pt x="6356771" y="3459472"/>
                  <a:pt x="6358671" y="3296441"/>
                  <a:pt x="6373436" y="3124930"/>
                </a:cubicBezTo>
                <a:cubicBezTo>
                  <a:pt x="6408228" y="2545183"/>
                  <a:pt x="6409836" y="1957980"/>
                  <a:pt x="6402088" y="1376771"/>
                </a:cubicBezTo>
                <a:cubicBezTo>
                  <a:pt x="6398872" y="1044861"/>
                  <a:pt x="6401942" y="712512"/>
                  <a:pt x="6382353" y="381040"/>
                </a:cubicBezTo>
                <a:cubicBezTo>
                  <a:pt x="6375921" y="234386"/>
                  <a:pt x="6354285" y="44159"/>
                  <a:pt x="6182371" y="26613"/>
                </a:cubicBezTo>
                <a:cubicBezTo>
                  <a:pt x="6176231" y="10968"/>
                  <a:pt x="6160736" y="-145"/>
                  <a:pt x="6143486" y="1"/>
                </a:cubicBezTo>
                <a:cubicBezTo>
                  <a:pt x="6109863" y="294"/>
                  <a:pt x="6076240" y="586"/>
                  <a:pt x="6042617" y="879"/>
                </a:cubicBezTo>
                <a:cubicBezTo>
                  <a:pt x="5942481" y="1025"/>
                  <a:pt x="5842197" y="1902"/>
                  <a:pt x="5742060" y="2341"/>
                </a:cubicBezTo>
                <a:cubicBezTo>
                  <a:pt x="5177198" y="7751"/>
                  <a:pt x="4612483" y="2633"/>
                  <a:pt x="4047913" y="21349"/>
                </a:cubicBezTo>
                <a:cubicBezTo>
                  <a:pt x="3899681" y="23542"/>
                  <a:pt x="3751302" y="22226"/>
                  <a:pt x="3603070" y="21057"/>
                </a:cubicBezTo>
                <a:cubicBezTo>
                  <a:pt x="3462147" y="19887"/>
                  <a:pt x="3321224" y="18717"/>
                  <a:pt x="3180301" y="20618"/>
                </a:cubicBezTo>
                <a:cubicBezTo>
                  <a:pt x="2952398" y="23104"/>
                  <a:pt x="2724640" y="34508"/>
                  <a:pt x="2496737" y="34070"/>
                </a:cubicBezTo>
                <a:cubicBezTo>
                  <a:pt x="2379350" y="36263"/>
                  <a:pt x="2262547" y="46644"/>
                  <a:pt x="2145745" y="55856"/>
                </a:cubicBezTo>
                <a:cubicBezTo>
                  <a:pt x="1919157" y="60681"/>
                  <a:pt x="1684675" y="77203"/>
                  <a:pt x="1457795" y="98405"/>
                </a:cubicBezTo>
                <a:cubicBezTo>
                  <a:pt x="1292312" y="113173"/>
                  <a:pt x="1126538" y="128964"/>
                  <a:pt x="962371" y="155283"/>
                </a:cubicBezTo>
                <a:cubicBezTo>
                  <a:pt x="900681" y="163178"/>
                  <a:pt x="842499" y="186573"/>
                  <a:pt x="791042" y="221080"/>
                </a:cubicBezTo>
                <a:cubicBezTo>
                  <a:pt x="775984" y="231315"/>
                  <a:pt x="757857" y="243012"/>
                  <a:pt x="752887" y="261582"/>
                </a:cubicBezTo>
                <a:cubicBezTo>
                  <a:pt x="752010" y="264506"/>
                  <a:pt x="752741" y="268308"/>
                  <a:pt x="754495" y="271525"/>
                </a:cubicBezTo>
                <a:cubicBezTo>
                  <a:pt x="735930" y="283368"/>
                  <a:pt x="718680" y="297259"/>
                  <a:pt x="700406" y="309687"/>
                </a:cubicBezTo>
                <a:cubicBezTo>
                  <a:pt x="607286" y="383234"/>
                  <a:pt x="598515" y="515267"/>
                  <a:pt x="610941" y="625075"/>
                </a:cubicBezTo>
                <a:cubicBezTo>
                  <a:pt x="629945" y="905517"/>
                  <a:pt x="631991" y="1187129"/>
                  <a:pt x="661960" y="1467133"/>
                </a:cubicBezTo>
                <a:cubicBezTo>
                  <a:pt x="692512" y="1816735"/>
                  <a:pt x="739146" y="2165022"/>
                  <a:pt x="761951" y="2515355"/>
                </a:cubicBezTo>
                <a:cubicBezTo>
                  <a:pt x="781832" y="2817876"/>
                  <a:pt x="786656" y="3124345"/>
                  <a:pt x="829342" y="3425404"/>
                </a:cubicBezTo>
                <a:cubicBezTo>
                  <a:pt x="847177" y="3563285"/>
                  <a:pt x="847762" y="3706138"/>
                  <a:pt x="896588" y="3837733"/>
                </a:cubicBezTo>
                <a:cubicBezTo>
                  <a:pt x="909891" y="3873263"/>
                  <a:pt x="929479" y="3899436"/>
                  <a:pt x="953454" y="3919029"/>
                </a:cubicBezTo>
                <a:cubicBezTo>
                  <a:pt x="930941" y="3937744"/>
                  <a:pt x="911499" y="3962016"/>
                  <a:pt x="897026" y="3989944"/>
                </a:cubicBezTo>
                <a:cubicBezTo>
                  <a:pt x="830073" y="4098290"/>
                  <a:pt x="786510" y="4218333"/>
                  <a:pt x="728766" y="4331504"/>
                </a:cubicBezTo>
                <a:cubicBezTo>
                  <a:pt x="639739" y="4507987"/>
                  <a:pt x="550127" y="4684762"/>
                  <a:pt x="464024" y="4862853"/>
                </a:cubicBezTo>
                <a:cubicBezTo>
                  <a:pt x="382599" y="5049717"/>
                  <a:pt x="308775" y="5239944"/>
                  <a:pt x="226472" y="5426516"/>
                </a:cubicBezTo>
                <a:cubicBezTo>
                  <a:pt x="167413" y="5566445"/>
                  <a:pt x="113471" y="5708420"/>
                  <a:pt x="58797" y="5849957"/>
                </a:cubicBezTo>
                <a:cubicBezTo>
                  <a:pt x="50318" y="5891775"/>
                  <a:pt x="-15319" y="5981552"/>
                  <a:pt x="13333" y="6022053"/>
                </a:cubicBezTo>
                <a:cubicBezTo>
                  <a:pt x="5001" y="6086973"/>
                  <a:pt x="4855" y="6152917"/>
                  <a:pt x="469" y="6218129"/>
                </a:cubicBezTo>
                <a:cubicBezTo>
                  <a:pt x="-700" y="6264626"/>
                  <a:pt x="-1724" y="6316386"/>
                  <a:pt x="24297" y="6356888"/>
                </a:cubicBezTo>
                <a:cubicBezTo>
                  <a:pt x="71808" y="6409818"/>
                  <a:pt x="151479" y="6402946"/>
                  <a:pt x="216678" y="6408941"/>
                </a:cubicBezTo>
                <a:cubicBezTo>
                  <a:pt x="281584" y="6412450"/>
                  <a:pt x="346929" y="6412450"/>
                  <a:pt x="411836" y="6412889"/>
                </a:cubicBezTo>
                <a:cubicBezTo>
                  <a:pt x="670146" y="6412596"/>
                  <a:pt x="928164" y="6399144"/>
                  <a:pt x="1185158" y="6372241"/>
                </a:cubicBezTo>
                <a:cubicBezTo>
                  <a:pt x="1578983" y="6356157"/>
                  <a:pt x="1973830" y="6322527"/>
                  <a:pt x="2369116" y="6319164"/>
                </a:cubicBezTo>
                <a:cubicBezTo>
                  <a:pt x="2628157" y="6308637"/>
                  <a:pt x="2887052" y="6314339"/>
                  <a:pt x="3146094" y="6320042"/>
                </a:cubicBezTo>
                <a:cubicBezTo>
                  <a:pt x="3339936" y="6324428"/>
                  <a:pt x="3533632" y="6328668"/>
                  <a:pt x="3727620" y="6326183"/>
                </a:cubicBezTo>
                <a:cubicBezTo>
                  <a:pt x="4184012" y="6318872"/>
                  <a:pt x="4640404" y="6317556"/>
                  <a:pt x="5096942" y="6320334"/>
                </a:cubicBezTo>
                <a:cubicBezTo>
                  <a:pt x="5576724" y="6320334"/>
                  <a:pt x="6056505" y="6318726"/>
                  <a:pt x="6536287" y="6324574"/>
                </a:cubicBezTo>
                <a:cubicBezTo>
                  <a:pt x="6592714" y="6323112"/>
                  <a:pt x="6649288" y="6325159"/>
                  <a:pt x="6705862" y="6327352"/>
                </a:cubicBezTo>
                <a:cubicBezTo>
                  <a:pt x="6802491" y="6330862"/>
                  <a:pt x="6899266" y="6334371"/>
                  <a:pt x="6995456" y="6320919"/>
                </a:cubicBezTo>
                <a:cubicBezTo>
                  <a:pt x="7041212" y="6309660"/>
                  <a:pt x="7100564" y="6319164"/>
                  <a:pt x="7131262" y="6276762"/>
                </a:cubicBezTo>
                <a:cubicBezTo>
                  <a:pt x="7133748" y="6272375"/>
                  <a:pt x="7136964" y="6267111"/>
                  <a:pt x="7140472" y="6260971"/>
                </a:cubicBezTo>
                <a:cubicBezTo>
                  <a:pt x="7212103" y="6207163"/>
                  <a:pt x="7284465" y="6005970"/>
                  <a:pt x="7300399" y="5959619"/>
                </a:cubicBezTo>
                <a:cubicBezTo>
                  <a:pt x="7331099" y="5889289"/>
                  <a:pt x="7275987" y="5835628"/>
                  <a:pt x="7247919" y="57762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295" name="Google Shape;295;p13"/>
          <p:cNvGrpSpPr/>
          <p:nvPr/>
        </p:nvGrpSpPr>
        <p:grpSpPr>
          <a:xfrm>
            <a:off x="4974845" y="967029"/>
            <a:ext cx="3654717" cy="3206444"/>
            <a:chOff x="9949691" y="1934057"/>
            <a:chExt cx="7309433" cy="6412888"/>
          </a:xfrm>
        </p:grpSpPr>
        <p:grpSp>
          <p:nvGrpSpPr>
            <p:cNvPr id="296" name="Google Shape;296;p13"/>
            <p:cNvGrpSpPr/>
            <p:nvPr/>
          </p:nvGrpSpPr>
          <p:grpSpPr>
            <a:xfrm>
              <a:off x="9949691" y="1934057"/>
              <a:ext cx="7309433" cy="6412888"/>
              <a:chOff x="9949691" y="1934057"/>
              <a:chExt cx="7309433" cy="6412888"/>
            </a:xfrm>
          </p:grpSpPr>
          <p:sp>
            <p:nvSpPr>
              <p:cNvPr id="297" name="Google Shape;297;p13"/>
              <p:cNvSpPr/>
              <p:nvPr/>
            </p:nvSpPr>
            <p:spPr>
              <a:xfrm>
                <a:off x="12789697" y="7206153"/>
                <a:ext cx="1727089" cy="720719"/>
              </a:xfrm>
              <a:custGeom>
                <a:avLst/>
                <a:gdLst/>
                <a:ahLst/>
                <a:cxnLst/>
                <a:rect l="l" t="t" r="r" b="b"/>
                <a:pathLst>
                  <a:path w="1727089" h="720719" extrusionOk="0">
                    <a:moveTo>
                      <a:pt x="1561384" y="63620"/>
                    </a:moveTo>
                    <a:cubicBezTo>
                      <a:pt x="1532293" y="22679"/>
                      <a:pt x="1477619" y="18439"/>
                      <a:pt x="1432155" y="9081"/>
                    </a:cubicBezTo>
                    <a:cubicBezTo>
                      <a:pt x="1289332" y="-6126"/>
                      <a:pt x="1145631" y="1770"/>
                      <a:pt x="1002223" y="4402"/>
                    </a:cubicBezTo>
                    <a:cubicBezTo>
                      <a:pt x="760286" y="-4956"/>
                      <a:pt x="514109" y="9227"/>
                      <a:pt x="272172" y="26919"/>
                    </a:cubicBezTo>
                    <a:cubicBezTo>
                      <a:pt x="131249" y="41833"/>
                      <a:pt x="99819" y="222849"/>
                      <a:pt x="53916" y="331633"/>
                    </a:cubicBezTo>
                    <a:cubicBezTo>
                      <a:pt x="-3681" y="490863"/>
                      <a:pt x="-70780" y="717351"/>
                      <a:pt x="177589" y="720714"/>
                    </a:cubicBezTo>
                    <a:cubicBezTo>
                      <a:pt x="325676" y="721007"/>
                      <a:pt x="473762" y="709163"/>
                      <a:pt x="621848" y="712234"/>
                    </a:cubicBezTo>
                    <a:cubicBezTo>
                      <a:pt x="759409" y="706092"/>
                      <a:pt x="896092" y="697466"/>
                      <a:pt x="1033946" y="706239"/>
                    </a:cubicBezTo>
                    <a:cubicBezTo>
                      <a:pt x="1153379" y="704631"/>
                      <a:pt x="1272667" y="696296"/>
                      <a:pt x="1391808" y="692056"/>
                    </a:cubicBezTo>
                    <a:cubicBezTo>
                      <a:pt x="1470310" y="687669"/>
                      <a:pt x="1550858" y="700244"/>
                      <a:pt x="1628044" y="684306"/>
                    </a:cubicBezTo>
                    <a:cubicBezTo>
                      <a:pt x="1774815" y="620118"/>
                      <a:pt x="1729059" y="420679"/>
                      <a:pt x="1677016" y="304145"/>
                    </a:cubicBezTo>
                    <a:cubicBezTo>
                      <a:pt x="1632430" y="226796"/>
                      <a:pt x="1617227" y="134973"/>
                      <a:pt x="1561384" y="63620"/>
                    </a:cubicBezTo>
                    <a:close/>
                    <a:moveTo>
                      <a:pt x="1584335" y="607543"/>
                    </a:moveTo>
                    <a:cubicBezTo>
                      <a:pt x="1388738" y="603595"/>
                      <a:pt x="1193727" y="622311"/>
                      <a:pt x="998276" y="621872"/>
                    </a:cubicBezTo>
                    <a:cubicBezTo>
                      <a:pt x="900186" y="616755"/>
                      <a:pt x="801803" y="616755"/>
                      <a:pt x="703858" y="626113"/>
                    </a:cubicBezTo>
                    <a:cubicBezTo>
                      <a:pt x="579162" y="632400"/>
                      <a:pt x="454027" y="626697"/>
                      <a:pt x="329184" y="633277"/>
                    </a:cubicBezTo>
                    <a:cubicBezTo>
                      <a:pt x="270564" y="632838"/>
                      <a:pt x="116191" y="660766"/>
                      <a:pt x="86370" y="600232"/>
                    </a:cubicBezTo>
                    <a:cubicBezTo>
                      <a:pt x="65026" y="464251"/>
                      <a:pt x="136511" y="330317"/>
                      <a:pt x="159463" y="197407"/>
                    </a:cubicBezTo>
                    <a:cubicBezTo>
                      <a:pt x="165748" y="195360"/>
                      <a:pt x="171304" y="191266"/>
                      <a:pt x="174373" y="185125"/>
                    </a:cubicBezTo>
                    <a:cubicBezTo>
                      <a:pt x="199517" y="130879"/>
                      <a:pt x="259746" y="108069"/>
                      <a:pt x="316320" y="105729"/>
                    </a:cubicBezTo>
                    <a:cubicBezTo>
                      <a:pt x="423181" y="103975"/>
                      <a:pt x="529459" y="92863"/>
                      <a:pt x="636320" y="89938"/>
                    </a:cubicBezTo>
                    <a:cubicBezTo>
                      <a:pt x="761894" y="81165"/>
                      <a:pt x="886736" y="85844"/>
                      <a:pt x="1012310" y="88184"/>
                    </a:cubicBezTo>
                    <a:cubicBezTo>
                      <a:pt x="1152941" y="86137"/>
                      <a:pt x="1291525" y="76048"/>
                      <a:pt x="1431863" y="94032"/>
                    </a:cubicBezTo>
                    <a:cubicBezTo>
                      <a:pt x="1446043" y="97103"/>
                      <a:pt x="1470310" y="100758"/>
                      <a:pt x="1488291" y="108654"/>
                    </a:cubicBezTo>
                    <a:cubicBezTo>
                      <a:pt x="1521329" y="142283"/>
                      <a:pt x="1536824" y="189804"/>
                      <a:pt x="1552466" y="233523"/>
                    </a:cubicBezTo>
                    <a:cubicBezTo>
                      <a:pt x="1578049" y="302390"/>
                      <a:pt x="1618542" y="363216"/>
                      <a:pt x="1634476" y="436324"/>
                    </a:cubicBezTo>
                    <a:cubicBezTo>
                      <a:pt x="1643978" y="491594"/>
                      <a:pt x="1660936" y="597162"/>
                      <a:pt x="1584335" y="6075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8" name="Google Shape;298;p13"/>
              <p:cNvSpPr/>
              <p:nvPr/>
            </p:nvSpPr>
            <p:spPr>
              <a:xfrm>
                <a:off x="9949691" y="1934057"/>
                <a:ext cx="7309433" cy="6412888"/>
              </a:xfrm>
              <a:custGeom>
                <a:avLst/>
                <a:gdLst/>
                <a:ahLst/>
                <a:cxnLst/>
                <a:rect l="l" t="t" r="r" b="b"/>
                <a:pathLst>
                  <a:path w="7309433" h="6412888" extrusionOk="0">
                    <a:moveTo>
                      <a:pt x="7247919" y="5776264"/>
                    </a:moveTo>
                    <a:cubicBezTo>
                      <a:pt x="7204502" y="5691459"/>
                      <a:pt x="7159623" y="5606800"/>
                      <a:pt x="7105973" y="5527990"/>
                    </a:cubicBezTo>
                    <a:cubicBezTo>
                      <a:pt x="7104511" y="5519363"/>
                      <a:pt x="7100417" y="5511175"/>
                      <a:pt x="7096032" y="5503279"/>
                    </a:cubicBezTo>
                    <a:cubicBezTo>
                      <a:pt x="7071327" y="5454004"/>
                      <a:pt x="7044428" y="5403560"/>
                      <a:pt x="7018407" y="5352676"/>
                    </a:cubicBezTo>
                    <a:cubicBezTo>
                      <a:pt x="6921194" y="5161573"/>
                      <a:pt x="6827635" y="4970322"/>
                      <a:pt x="6723258" y="4780972"/>
                    </a:cubicBezTo>
                    <a:cubicBezTo>
                      <a:pt x="6637155" y="4618526"/>
                      <a:pt x="6553683" y="4454618"/>
                      <a:pt x="6471965" y="4289833"/>
                    </a:cubicBezTo>
                    <a:cubicBezTo>
                      <a:pt x="6420508" y="4199325"/>
                      <a:pt x="6332358" y="4008659"/>
                      <a:pt x="6239237" y="3936867"/>
                    </a:cubicBezTo>
                    <a:cubicBezTo>
                      <a:pt x="6334843" y="3873117"/>
                      <a:pt x="6322856" y="3731580"/>
                      <a:pt x="6342444" y="3629375"/>
                    </a:cubicBezTo>
                    <a:cubicBezTo>
                      <a:pt x="6356771" y="3459472"/>
                      <a:pt x="6358671" y="3296441"/>
                      <a:pt x="6373436" y="3124930"/>
                    </a:cubicBezTo>
                    <a:cubicBezTo>
                      <a:pt x="6408228" y="2545183"/>
                      <a:pt x="6409836" y="1957980"/>
                      <a:pt x="6402088" y="1376771"/>
                    </a:cubicBezTo>
                    <a:cubicBezTo>
                      <a:pt x="6398872" y="1044861"/>
                      <a:pt x="6401942" y="712512"/>
                      <a:pt x="6382353" y="381040"/>
                    </a:cubicBezTo>
                    <a:cubicBezTo>
                      <a:pt x="6375921" y="234386"/>
                      <a:pt x="6354285" y="44159"/>
                      <a:pt x="6182371" y="26613"/>
                    </a:cubicBezTo>
                    <a:cubicBezTo>
                      <a:pt x="6176231" y="10968"/>
                      <a:pt x="6160736" y="-145"/>
                      <a:pt x="6143486" y="1"/>
                    </a:cubicBezTo>
                    <a:cubicBezTo>
                      <a:pt x="6109863" y="294"/>
                      <a:pt x="6076240" y="586"/>
                      <a:pt x="6042617" y="879"/>
                    </a:cubicBezTo>
                    <a:cubicBezTo>
                      <a:pt x="5942481" y="1025"/>
                      <a:pt x="5842197" y="1902"/>
                      <a:pt x="5742060" y="2341"/>
                    </a:cubicBezTo>
                    <a:cubicBezTo>
                      <a:pt x="5177198" y="7751"/>
                      <a:pt x="4612483" y="2633"/>
                      <a:pt x="4047913" y="21349"/>
                    </a:cubicBezTo>
                    <a:cubicBezTo>
                      <a:pt x="3899681" y="23542"/>
                      <a:pt x="3751302" y="22226"/>
                      <a:pt x="3603070" y="21057"/>
                    </a:cubicBezTo>
                    <a:cubicBezTo>
                      <a:pt x="3462147" y="19887"/>
                      <a:pt x="3321224" y="18717"/>
                      <a:pt x="3180301" y="20618"/>
                    </a:cubicBezTo>
                    <a:cubicBezTo>
                      <a:pt x="2952398" y="23104"/>
                      <a:pt x="2724640" y="34508"/>
                      <a:pt x="2496737" y="34070"/>
                    </a:cubicBezTo>
                    <a:cubicBezTo>
                      <a:pt x="2379350" y="36263"/>
                      <a:pt x="2262547" y="46644"/>
                      <a:pt x="2145745" y="55856"/>
                    </a:cubicBezTo>
                    <a:cubicBezTo>
                      <a:pt x="1919157" y="60681"/>
                      <a:pt x="1684675" y="77203"/>
                      <a:pt x="1457795" y="98405"/>
                    </a:cubicBezTo>
                    <a:cubicBezTo>
                      <a:pt x="1292312" y="113173"/>
                      <a:pt x="1126538" y="128964"/>
                      <a:pt x="962371" y="155283"/>
                    </a:cubicBezTo>
                    <a:cubicBezTo>
                      <a:pt x="900681" y="163178"/>
                      <a:pt x="842499" y="186573"/>
                      <a:pt x="791042" y="221080"/>
                    </a:cubicBezTo>
                    <a:cubicBezTo>
                      <a:pt x="775984" y="231315"/>
                      <a:pt x="757857" y="243012"/>
                      <a:pt x="752887" y="261582"/>
                    </a:cubicBezTo>
                    <a:cubicBezTo>
                      <a:pt x="752010" y="264506"/>
                      <a:pt x="752741" y="268308"/>
                      <a:pt x="754495" y="271525"/>
                    </a:cubicBezTo>
                    <a:cubicBezTo>
                      <a:pt x="735930" y="283368"/>
                      <a:pt x="718680" y="297259"/>
                      <a:pt x="700406" y="309687"/>
                    </a:cubicBezTo>
                    <a:cubicBezTo>
                      <a:pt x="607286" y="383234"/>
                      <a:pt x="598515" y="515267"/>
                      <a:pt x="610941" y="625075"/>
                    </a:cubicBezTo>
                    <a:cubicBezTo>
                      <a:pt x="629945" y="905517"/>
                      <a:pt x="631991" y="1187129"/>
                      <a:pt x="661960" y="1467133"/>
                    </a:cubicBezTo>
                    <a:cubicBezTo>
                      <a:pt x="692512" y="1816735"/>
                      <a:pt x="739146" y="2165022"/>
                      <a:pt x="761951" y="2515355"/>
                    </a:cubicBezTo>
                    <a:cubicBezTo>
                      <a:pt x="781832" y="2817876"/>
                      <a:pt x="786656" y="3124345"/>
                      <a:pt x="829342" y="3425404"/>
                    </a:cubicBezTo>
                    <a:cubicBezTo>
                      <a:pt x="847177" y="3563285"/>
                      <a:pt x="847762" y="3706138"/>
                      <a:pt x="896588" y="3837733"/>
                    </a:cubicBezTo>
                    <a:cubicBezTo>
                      <a:pt x="909891" y="3873263"/>
                      <a:pt x="929479" y="3899436"/>
                      <a:pt x="953454" y="3919029"/>
                    </a:cubicBezTo>
                    <a:cubicBezTo>
                      <a:pt x="930941" y="3937744"/>
                      <a:pt x="911499" y="3962016"/>
                      <a:pt x="897026" y="3989944"/>
                    </a:cubicBezTo>
                    <a:cubicBezTo>
                      <a:pt x="830073" y="4098290"/>
                      <a:pt x="786510" y="4218333"/>
                      <a:pt x="728766" y="4331504"/>
                    </a:cubicBezTo>
                    <a:cubicBezTo>
                      <a:pt x="639739" y="4507987"/>
                      <a:pt x="550127" y="4684762"/>
                      <a:pt x="464024" y="4862853"/>
                    </a:cubicBezTo>
                    <a:cubicBezTo>
                      <a:pt x="382599" y="5049717"/>
                      <a:pt x="308775" y="5239944"/>
                      <a:pt x="226472" y="5426516"/>
                    </a:cubicBezTo>
                    <a:cubicBezTo>
                      <a:pt x="167413" y="5566445"/>
                      <a:pt x="113471" y="5708420"/>
                      <a:pt x="58797" y="5849957"/>
                    </a:cubicBezTo>
                    <a:cubicBezTo>
                      <a:pt x="50318" y="5891775"/>
                      <a:pt x="-15319" y="5981552"/>
                      <a:pt x="13333" y="6022053"/>
                    </a:cubicBezTo>
                    <a:cubicBezTo>
                      <a:pt x="5001" y="6086973"/>
                      <a:pt x="4855" y="6152917"/>
                      <a:pt x="469" y="6218129"/>
                    </a:cubicBezTo>
                    <a:cubicBezTo>
                      <a:pt x="-700" y="6264626"/>
                      <a:pt x="-1724" y="6316386"/>
                      <a:pt x="24297" y="6356888"/>
                    </a:cubicBezTo>
                    <a:cubicBezTo>
                      <a:pt x="71808" y="6409818"/>
                      <a:pt x="151479" y="6402946"/>
                      <a:pt x="216678" y="6408941"/>
                    </a:cubicBezTo>
                    <a:cubicBezTo>
                      <a:pt x="281584" y="6412450"/>
                      <a:pt x="346929" y="6412450"/>
                      <a:pt x="411836" y="6412889"/>
                    </a:cubicBezTo>
                    <a:cubicBezTo>
                      <a:pt x="670146" y="6412596"/>
                      <a:pt x="928164" y="6399144"/>
                      <a:pt x="1185158" y="6372241"/>
                    </a:cubicBezTo>
                    <a:cubicBezTo>
                      <a:pt x="1578983" y="6356157"/>
                      <a:pt x="1973830" y="6322527"/>
                      <a:pt x="2369116" y="6319164"/>
                    </a:cubicBezTo>
                    <a:cubicBezTo>
                      <a:pt x="2628157" y="6308637"/>
                      <a:pt x="2887052" y="6314339"/>
                      <a:pt x="3146094" y="6320042"/>
                    </a:cubicBezTo>
                    <a:cubicBezTo>
                      <a:pt x="3339936" y="6324428"/>
                      <a:pt x="3533632" y="6328668"/>
                      <a:pt x="3727620" y="6326183"/>
                    </a:cubicBezTo>
                    <a:cubicBezTo>
                      <a:pt x="4184012" y="6318872"/>
                      <a:pt x="4640404" y="6317556"/>
                      <a:pt x="5096942" y="6320334"/>
                    </a:cubicBezTo>
                    <a:cubicBezTo>
                      <a:pt x="5576724" y="6320334"/>
                      <a:pt x="6056505" y="6318726"/>
                      <a:pt x="6536287" y="6324574"/>
                    </a:cubicBezTo>
                    <a:cubicBezTo>
                      <a:pt x="6592714" y="6323112"/>
                      <a:pt x="6649288" y="6325159"/>
                      <a:pt x="6705862" y="6327352"/>
                    </a:cubicBezTo>
                    <a:cubicBezTo>
                      <a:pt x="6802491" y="6330862"/>
                      <a:pt x="6899266" y="6334371"/>
                      <a:pt x="6995456" y="6320919"/>
                    </a:cubicBezTo>
                    <a:cubicBezTo>
                      <a:pt x="7041212" y="6309660"/>
                      <a:pt x="7100564" y="6319164"/>
                      <a:pt x="7131262" y="6276762"/>
                    </a:cubicBezTo>
                    <a:cubicBezTo>
                      <a:pt x="7133748" y="6272375"/>
                      <a:pt x="7136964" y="6267111"/>
                      <a:pt x="7140472" y="6260971"/>
                    </a:cubicBezTo>
                    <a:cubicBezTo>
                      <a:pt x="7212103" y="6207163"/>
                      <a:pt x="7284465" y="6005970"/>
                      <a:pt x="7300399" y="5959619"/>
                    </a:cubicBezTo>
                    <a:cubicBezTo>
                      <a:pt x="7331099" y="5889289"/>
                      <a:pt x="7275987" y="5835628"/>
                      <a:pt x="7247919" y="5776264"/>
                    </a:cubicBezTo>
                    <a:close/>
                    <a:moveTo>
                      <a:pt x="3599562" y="255879"/>
                    </a:moveTo>
                    <a:cubicBezTo>
                      <a:pt x="3612280" y="222396"/>
                      <a:pt x="3643271" y="196516"/>
                      <a:pt x="3678941" y="191837"/>
                    </a:cubicBezTo>
                    <a:cubicBezTo>
                      <a:pt x="3683472" y="191252"/>
                      <a:pt x="3688150" y="190960"/>
                      <a:pt x="3692682" y="190960"/>
                    </a:cubicBezTo>
                    <a:cubicBezTo>
                      <a:pt x="3712856" y="190960"/>
                      <a:pt x="3732591" y="196808"/>
                      <a:pt x="3749402" y="208944"/>
                    </a:cubicBezTo>
                    <a:cubicBezTo>
                      <a:pt x="3762998" y="218741"/>
                      <a:pt x="3774546" y="233070"/>
                      <a:pt x="3781709" y="249153"/>
                    </a:cubicBezTo>
                    <a:cubicBezTo>
                      <a:pt x="3789749" y="263044"/>
                      <a:pt x="3794427" y="278982"/>
                      <a:pt x="3794866" y="295212"/>
                    </a:cubicBezTo>
                    <a:cubicBezTo>
                      <a:pt x="3795450" y="323724"/>
                      <a:pt x="3782586" y="355599"/>
                      <a:pt x="3758612" y="372414"/>
                    </a:cubicBezTo>
                    <a:cubicBezTo>
                      <a:pt x="3740777" y="384988"/>
                      <a:pt x="3718995" y="394638"/>
                      <a:pt x="3696775" y="394638"/>
                    </a:cubicBezTo>
                    <a:cubicBezTo>
                      <a:pt x="3692828" y="394638"/>
                      <a:pt x="3688735" y="394346"/>
                      <a:pt x="3684642" y="393615"/>
                    </a:cubicBezTo>
                    <a:cubicBezTo>
                      <a:pt x="3653066" y="388351"/>
                      <a:pt x="3624706" y="373437"/>
                      <a:pt x="3607748" y="345071"/>
                    </a:cubicBezTo>
                    <a:cubicBezTo>
                      <a:pt x="3591960" y="318167"/>
                      <a:pt x="3588452" y="285269"/>
                      <a:pt x="3599562" y="255879"/>
                    </a:cubicBezTo>
                    <a:close/>
                    <a:moveTo>
                      <a:pt x="839868" y="638819"/>
                    </a:moveTo>
                    <a:cubicBezTo>
                      <a:pt x="842645" y="637065"/>
                      <a:pt x="843084" y="632970"/>
                      <a:pt x="842060" y="629461"/>
                    </a:cubicBezTo>
                    <a:cubicBezTo>
                      <a:pt x="842499" y="629461"/>
                      <a:pt x="842937" y="629461"/>
                      <a:pt x="843230" y="629315"/>
                    </a:cubicBezTo>
                    <a:cubicBezTo>
                      <a:pt x="1043212" y="618788"/>
                      <a:pt x="1243194" y="616302"/>
                      <a:pt x="1443322" y="616302"/>
                    </a:cubicBezTo>
                    <a:cubicBezTo>
                      <a:pt x="1525625" y="616302"/>
                      <a:pt x="1608074" y="616741"/>
                      <a:pt x="1690376" y="617179"/>
                    </a:cubicBezTo>
                    <a:cubicBezTo>
                      <a:pt x="1855566" y="618056"/>
                      <a:pt x="2020756" y="618788"/>
                      <a:pt x="2186092" y="616448"/>
                    </a:cubicBezTo>
                    <a:cubicBezTo>
                      <a:pt x="2416481" y="617033"/>
                      <a:pt x="2646577" y="601095"/>
                      <a:pt x="2876966" y="598317"/>
                    </a:cubicBezTo>
                    <a:cubicBezTo>
                      <a:pt x="3335989" y="597879"/>
                      <a:pt x="3794427" y="574484"/>
                      <a:pt x="4253304" y="567027"/>
                    </a:cubicBezTo>
                    <a:cubicBezTo>
                      <a:pt x="4802816" y="552990"/>
                      <a:pt x="5353206" y="573022"/>
                      <a:pt x="5902133" y="539392"/>
                    </a:cubicBezTo>
                    <a:cubicBezTo>
                      <a:pt x="5970256" y="536175"/>
                      <a:pt x="6038524" y="536175"/>
                      <a:pt x="6106501" y="535444"/>
                    </a:cubicBezTo>
                    <a:cubicBezTo>
                      <a:pt x="6113225" y="535006"/>
                      <a:pt x="6120535" y="535006"/>
                      <a:pt x="6127844" y="535152"/>
                    </a:cubicBezTo>
                    <a:cubicBezTo>
                      <a:pt x="6137492" y="535298"/>
                      <a:pt x="6147286" y="535444"/>
                      <a:pt x="6156642" y="534275"/>
                    </a:cubicBezTo>
                    <a:cubicBezTo>
                      <a:pt x="6152111" y="569951"/>
                      <a:pt x="6150941" y="615571"/>
                      <a:pt x="6151087" y="662214"/>
                    </a:cubicBezTo>
                    <a:cubicBezTo>
                      <a:pt x="6091590" y="661775"/>
                      <a:pt x="6032092" y="663822"/>
                      <a:pt x="5972595" y="663676"/>
                    </a:cubicBezTo>
                    <a:cubicBezTo>
                      <a:pt x="5834449" y="664261"/>
                      <a:pt x="5696304" y="661190"/>
                      <a:pt x="5558304" y="666162"/>
                    </a:cubicBezTo>
                    <a:cubicBezTo>
                      <a:pt x="5335225" y="683415"/>
                      <a:pt x="5112145" y="699645"/>
                      <a:pt x="4888335" y="703008"/>
                    </a:cubicBezTo>
                    <a:cubicBezTo>
                      <a:pt x="4717005" y="709149"/>
                      <a:pt x="4545968" y="701107"/>
                      <a:pt x="4374785" y="697744"/>
                    </a:cubicBezTo>
                    <a:cubicBezTo>
                      <a:pt x="4200093" y="698037"/>
                      <a:pt x="4025401" y="703447"/>
                      <a:pt x="3850855" y="707687"/>
                    </a:cubicBezTo>
                    <a:cubicBezTo>
                      <a:pt x="3493723" y="720115"/>
                      <a:pt x="3136299" y="715729"/>
                      <a:pt x="2779460" y="732690"/>
                    </a:cubicBezTo>
                    <a:cubicBezTo>
                      <a:pt x="2548194" y="741170"/>
                      <a:pt x="2316490" y="735029"/>
                      <a:pt x="2085370" y="745995"/>
                    </a:cubicBezTo>
                    <a:cubicBezTo>
                      <a:pt x="1798261" y="757547"/>
                      <a:pt x="1510129" y="746142"/>
                      <a:pt x="1223459" y="766612"/>
                    </a:cubicBezTo>
                    <a:cubicBezTo>
                      <a:pt x="1097739" y="783427"/>
                      <a:pt x="972019" y="781380"/>
                      <a:pt x="844984" y="794832"/>
                    </a:cubicBezTo>
                    <a:cubicBezTo>
                      <a:pt x="839575" y="767928"/>
                      <a:pt x="834459" y="740878"/>
                      <a:pt x="830658" y="713535"/>
                    </a:cubicBezTo>
                    <a:cubicBezTo>
                      <a:pt x="828027" y="700084"/>
                      <a:pt x="827149" y="686047"/>
                      <a:pt x="825541" y="672156"/>
                    </a:cubicBezTo>
                    <a:cubicBezTo>
                      <a:pt x="839283" y="670987"/>
                      <a:pt x="836944" y="649785"/>
                      <a:pt x="839868" y="638819"/>
                    </a:cubicBezTo>
                    <a:close/>
                    <a:moveTo>
                      <a:pt x="918954" y="1461138"/>
                    </a:moveTo>
                    <a:cubicBezTo>
                      <a:pt x="902289" y="1291381"/>
                      <a:pt x="885331" y="1128789"/>
                      <a:pt x="873052" y="957278"/>
                    </a:cubicBezTo>
                    <a:cubicBezTo>
                      <a:pt x="868958" y="916483"/>
                      <a:pt x="861357" y="876274"/>
                      <a:pt x="853170" y="836064"/>
                    </a:cubicBezTo>
                    <a:cubicBezTo>
                      <a:pt x="907259" y="836649"/>
                      <a:pt x="961348" y="839281"/>
                      <a:pt x="1015437" y="839720"/>
                    </a:cubicBezTo>
                    <a:cubicBezTo>
                      <a:pt x="1360727" y="820858"/>
                      <a:pt x="1706457" y="831970"/>
                      <a:pt x="2052186" y="825829"/>
                    </a:cubicBezTo>
                    <a:cubicBezTo>
                      <a:pt x="2286814" y="816325"/>
                      <a:pt x="2521734" y="821443"/>
                      <a:pt x="2756362" y="815009"/>
                    </a:cubicBezTo>
                    <a:cubicBezTo>
                      <a:pt x="3105893" y="799218"/>
                      <a:pt x="3456007" y="802873"/>
                      <a:pt x="3805684" y="791907"/>
                    </a:cubicBezTo>
                    <a:cubicBezTo>
                      <a:pt x="3982130" y="787521"/>
                      <a:pt x="4158430" y="782403"/>
                      <a:pt x="4334876" y="781087"/>
                    </a:cubicBezTo>
                    <a:cubicBezTo>
                      <a:pt x="4506790" y="781965"/>
                      <a:pt x="4678413" y="793077"/>
                      <a:pt x="4850473" y="787667"/>
                    </a:cubicBezTo>
                    <a:cubicBezTo>
                      <a:pt x="5119747" y="787375"/>
                      <a:pt x="5387706" y="756669"/>
                      <a:pt x="5656395" y="747750"/>
                    </a:cubicBezTo>
                    <a:cubicBezTo>
                      <a:pt x="5812229" y="746727"/>
                      <a:pt x="5968209" y="748774"/>
                      <a:pt x="6124043" y="745995"/>
                    </a:cubicBezTo>
                    <a:cubicBezTo>
                      <a:pt x="6132376" y="744826"/>
                      <a:pt x="6142170" y="744972"/>
                      <a:pt x="6152695" y="745703"/>
                    </a:cubicBezTo>
                    <a:cubicBezTo>
                      <a:pt x="6154450" y="805359"/>
                      <a:pt x="6156789" y="857704"/>
                      <a:pt x="6155473" y="882269"/>
                    </a:cubicBezTo>
                    <a:cubicBezTo>
                      <a:pt x="6151087" y="1278368"/>
                      <a:pt x="6156496" y="1674613"/>
                      <a:pt x="6150502" y="2070566"/>
                    </a:cubicBezTo>
                    <a:cubicBezTo>
                      <a:pt x="6136469" y="2451166"/>
                      <a:pt x="6124628" y="2831620"/>
                      <a:pt x="6128721" y="3212513"/>
                    </a:cubicBezTo>
                    <a:cubicBezTo>
                      <a:pt x="6129744" y="3302290"/>
                      <a:pt x="6129160" y="3385340"/>
                      <a:pt x="6120535" y="3476287"/>
                    </a:cubicBezTo>
                    <a:cubicBezTo>
                      <a:pt x="6120388" y="3486229"/>
                      <a:pt x="6118634" y="3497927"/>
                      <a:pt x="6116734" y="3509916"/>
                    </a:cubicBezTo>
                    <a:cubicBezTo>
                      <a:pt x="5981073" y="3506700"/>
                      <a:pt x="5846144" y="3520298"/>
                      <a:pt x="5711068" y="3529071"/>
                    </a:cubicBezTo>
                    <a:cubicBezTo>
                      <a:pt x="5372502" y="3534335"/>
                      <a:pt x="5033936" y="3534335"/>
                      <a:pt x="4695370" y="3534188"/>
                    </a:cubicBezTo>
                    <a:cubicBezTo>
                      <a:pt x="4368499" y="3534042"/>
                      <a:pt x="4041627" y="3533896"/>
                      <a:pt x="3714902" y="3538721"/>
                    </a:cubicBezTo>
                    <a:cubicBezTo>
                      <a:pt x="3293303" y="3547202"/>
                      <a:pt x="2871849" y="3586533"/>
                      <a:pt x="2449519" y="3587411"/>
                    </a:cubicBezTo>
                    <a:cubicBezTo>
                      <a:pt x="2283890" y="3588288"/>
                      <a:pt x="2118408" y="3586972"/>
                      <a:pt x="1952779" y="3585656"/>
                    </a:cubicBezTo>
                    <a:cubicBezTo>
                      <a:pt x="1796361" y="3584340"/>
                      <a:pt x="1640088" y="3583024"/>
                      <a:pt x="1483816" y="3583756"/>
                    </a:cubicBezTo>
                    <a:cubicBezTo>
                      <a:pt x="1437913" y="3582001"/>
                      <a:pt x="1391426" y="3584779"/>
                      <a:pt x="1344793" y="3587557"/>
                    </a:cubicBezTo>
                    <a:cubicBezTo>
                      <a:pt x="1262344" y="3592528"/>
                      <a:pt x="1179749" y="3597500"/>
                      <a:pt x="1100371" y="3576883"/>
                    </a:cubicBezTo>
                    <a:cubicBezTo>
                      <a:pt x="1087506" y="3553050"/>
                      <a:pt x="1090284" y="3516350"/>
                      <a:pt x="1085167" y="3483744"/>
                    </a:cubicBezTo>
                    <a:cubicBezTo>
                      <a:pt x="1088383" y="3461958"/>
                      <a:pt x="1082828" y="3437978"/>
                      <a:pt x="1083267" y="3416338"/>
                    </a:cubicBezTo>
                    <a:cubicBezTo>
                      <a:pt x="1080197" y="3352880"/>
                      <a:pt x="1073765" y="3289423"/>
                      <a:pt x="1069233" y="3226111"/>
                    </a:cubicBezTo>
                    <a:cubicBezTo>
                      <a:pt x="1058708" y="3017169"/>
                      <a:pt x="1036926" y="2809249"/>
                      <a:pt x="1023331" y="2600453"/>
                    </a:cubicBezTo>
                    <a:cubicBezTo>
                      <a:pt x="997748" y="2220584"/>
                      <a:pt x="951407" y="1840422"/>
                      <a:pt x="918954" y="1461138"/>
                    </a:cubicBezTo>
                    <a:close/>
                    <a:moveTo>
                      <a:pt x="5058495" y="4063929"/>
                    </a:moveTo>
                    <a:cubicBezTo>
                      <a:pt x="4949587" y="4067584"/>
                      <a:pt x="4850327" y="4084545"/>
                      <a:pt x="4738933" y="4084253"/>
                    </a:cubicBezTo>
                    <a:cubicBezTo>
                      <a:pt x="4669349" y="4085130"/>
                      <a:pt x="4599618" y="4078989"/>
                      <a:pt x="4529741" y="4072848"/>
                    </a:cubicBezTo>
                    <a:cubicBezTo>
                      <a:pt x="4446270" y="4065537"/>
                      <a:pt x="4362505" y="4058226"/>
                      <a:pt x="4278448" y="4062759"/>
                    </a:cubicBezTo>
                    <a:cubicBezTo>
                      <a:pt x="3831851" y="4065830"/>
                      <a:pt x="3385400" y="4074749"/>
                      <a:pt x="2938802" y="4080451"/>
                    </a:cubicBezTo>
                    <a:cubicBezTo>
                      <a:pt x="2813521" y="4086300"/>
                      <a:pt x="2688386" y="4084984"/>
                      <a:pt x="2563105" y="4085715"/>
                    </a:cubicBezTo>
                    <a:cubicBezTo>
                      <a:pt x="2431245" y="4086885"/>
                      <a:pt x="2298509" y="4104869"/>
                      <a:pt x="2166942" y="4094342"/>
                    </a:cubicBezTo>
                    <a:cubicBezTo>
                      <a:pt x="2170304" y="4066853"/>
                      <a:pt x="2177906" y="4040242"/>
                      <a:pt x="2186531" y="4013923"/>
                    </a:cubicBezTo>
                    <a:cubicBezTo>
                      <a:pt x="3012334" y="4015824"/>
                      <a:pt x="3837990" y="4007489"/>
                      <a:pt x="4663648" y="4002079"/>
                    </a:cubicBezTo>
                    <a:cubicBezTo>
                      <a:pt x="4783666" y="3997693"/>
                      <a:pt x="4903685" y="3991552"/>
                      <a:pt x="5023703" y="3985850"/>
                    </a:cubicBezTo>
                    <a:cubicBezTo>
                      <a:pt x="5029697" y="4012022"/>
                      <a:pt x="5051332" y="4040826"/>
                      <a:pt x="5058495" y="4063929"/>
                    </a:cubicBezTo>
                    <a:close/>
                    <a:moveTo>
                      <a:pt x="7173218" y="6052028"/>
                    </a:moveTo>
                    <a:cubicBezTo>
                      <a:pt x="7165470" y="6069573"/>
                      <a:pt x="7158015" y="6087412"/>
                      <a:pt x="7149974" y="6104666"/>
                    </a:cubicBezTo>
                    <a:cubicBezTo>
                      <a:pt x="7149097" y="6104373"/>
                      <a:pt x="7148366" y="6104227"/>
                      <a:pt x="7147489" y="6104081"/>
                    </a:cubicBezTo>
                    <a:cubicBezTo>
                      <a:pt x="7126877" y="6101303"/>
                      <a:pt x="7107727" y="6114462"/>
                      <a:pt x="7102025" y="6134055"/>
                    </a:cubicBezTo>
                    <a:cubicBezTo>
                      <a:pt x="7094862" y="6159204"/>
                      <a:pt x="7087407" y="6184792"/>
                      <a:pt x="7075420" y="6208186"/>
                    </a:cubicBezTo>
                    <a:cubicBezTo>
                      <a:pt x="7073373" y="6210965"/>
                      <a:pt x="7071765" y="6214035"/>
                      <a:pt x="7070450" y="6217106"/>
                    </a:cubicBezTo>
                    <a:cubicBezTo>
                      <a:pt x="7070450" y="6217252"/>
                      <a:pt x="7070450" y="6217252"/>
                      <a:pt x="7070303" y="6217252"/>
                    </a:cubicBezTo>
                    <a:cubicBezTo>
                      <a:pt x="7068695" y="6220176"/>
                      <a:pt x="7066941" y="6222954"/>
                      <a:pt x="7065187" y="6225586"/>
                    </a:cubicBezTo>
                    <a:cubicBezTo>
                      <a:pt x="6948677" y="6246788"/>
                      <a:pt x="6830266" y="6250882"/>
                      <a:pt x="6712002" y="6242986"/>
                    </a:cubicBezTo>
                    <a:cubicBezTo>
                      <a:pt x="6568155" y="6238307"/>
                      <a:pt x="6424309" y="6241962"/>
                      <a:pt x="6280462" y="6237868"/>
                    </a:cubicBezTo>
                    <a:cubicBezTo>
                      <a:pt x="6001978" y="6235529"/>
                      <a:pt x="5723640" y="6235821"/>
                      <a:pt x="5445156" y="6236260"/>
                    </a:cubicBezTo>
                    <a:cubicBezTo>
                      <a:pt x="5204827" y="6236552"/>
                      <a:pt x="4964498" y="6236845"/>
                      <a:pt x="4724169" y="6235529"/>
                    </a:cubicBezTo>
                    <a:cubicBezTo>
                      <a:pt x="4505913" y="6232458"/>
                      <a:pt x="4287950" y="6235383"/>
                      <a:pt x="4069841" y="6238307"/>
                    </a:cubicBezTo>
                    <a:cubicBezTo>
                      <a:pt x="3886963" y="6240793"/>
                      <a:pt x="3703938" y="6243278"/>
                      <a:pt x="3521060" y="6242109"/>
                    </a:cubicBezTo>
                    <a:cubicBezTo>
                      <a:pt x="3087327" y="6237868"/>
                      <a:pt x="2653594" y="6219153"/>
                      <a:pt x="2220007" y="6239184"/>
                    </a:cubicBezTo>
                    <a:cubicBezTo>
                      <a:pt x="1997074" y="6240208"/>
                      <a:pt x="1774579" y="6256877"/>
                      <a:pt x="1552231" y="6270475"/>
                    </a:cubicBezTo>
                    <a:cubicBezTo>
                      <a:pt x="1391426" y="6282757"/>
                      <a:pt x="1219073" y="6281294"/>
                      <a:pt x="1056953" y="6299718"/>
                    </a:cubicBezTo>
                    <a:cubicBezTo>
                      <a:pt x="877730" y="6322381"/>
                      <a:pt x="696606" y="6320773"/>
                      <a:pt x="516505" y="6329985"/>
                    </a:cubicBezTo>
                    <a:cubicBezTo>
                      <a:pt x="396048" y="6330569"/>
                      <a:pt x="275444" y="6332031"/>
                      <a:pt x="155134" y="6323990"/>
                    </a:cubicBezTo>
                    <a:cubicBezTo>
                      <a:pt x="132182" y="6321357"/>
                      <a:pt x="110255" y="6320627"/>
                      <a:pt x="88619" y="6310538"/>
                    </a:cubicBezTo>
                    <a:cubicBezTo>
                      <a:pt x="65376" y="6298548"/>
                      <a:pt x="61136" y="6212573"/>
                      <a:pt x="57043" y="6131862"/>
                    </a:cubicBezTo>
                    <a:cubicBezTo>
                      <a:pt x="124288" y="6192103"/>
                      <a:pt x="264627" y="6193711"/>
                      <a:pt x="371342" y="6196051"/>
                    </a:cubicBezTo>
                    <a:cubicBezTo>
                      <a:pt x="514166" y="6198244"/>
                      <a:pt x="657135" y="6198682"/>
                      <a:pt x="799813" y="6202630"/>
                    </a:cubicBezTo>
                    <a:cubicBezTo>
                      <a:pt x="946876" y="6204385"/>
                      <a:pt x="1093792" y="6203800"/>
                      <a:pt x="1240124" y="6188593"/>
                    </a:cubicBezTo>
                    <a:cubicBezTo>
                      <a:pt x="1508229" y="6185962"/>
                      <a:pt x="1788321" y="6177774"/>
                      <a:pt x="2059057" y="6169878"/>
                    </a:cubicBezTo>
                    <a:cubicBezTo>
                      <a:pt x="2285644" y="6162128"/>
                      <a:pt x="2512086" y="6161105"/>
                      <a:pt x="2738820" y="6164614"/>
                    </a:cubicBezTo>
                    <a:cubicBezTo>
                      <a:pt x="2951520" y="6158034"/>
                      <a:pt x="3164513" y="6146776"/>
                      <a:pt x="3377652" y="6148384"/>
                    </a:cubicBezTo>
                    <a:cubicBezTo>
                      <a:pt x="3594591" y="6146776"/>
                      <a:pt x="3811824" y="6146922"/>
                      <a:pt x="4028909" y="6147068"/>
                    </a:cubicBezTo>
                    <a:cubicBezTo>
                      <a:pt x="4250965" y="6147215"/>
                      <a:pt x="4473021" y="6147360"/>
                      <a:pt x="4695078" y="6145752"/>
                    </a:cubicBezTo>
                    <a:cubicBezTo>
                      <a:pt x="4934822" y="6154233"/>
                      <a:pt x="5175005" y="6157303"/>
                      <a:pt x="5414896" y="6155403"/>
                    </a:cubicBezTo>
                    <a:cubicBezTo>
                      <a:pt x="5621749" y="6149700"/>
                      <a:pt x="5827140" y="6130838"/>
                      <a:pt x="6033847" y="6119872"/>
                    </a:cubicBezTo>
                    <a:cubicBezTo>
                      <a:pt x="6236021" y="6118702"/>
                      <a:pt x="6438196" y="6119287"/>
                      <a:pt x="6640225" y="6112269"/>
                    </a:cubicBezTo>
                    <a:cubicBezTo>
                      <a:pt x="6728521" y="6108760"/>
                      <a:pt x="6817109" y="6107297"/>
                      <a:pt x="6905552" y="6107590"/>
                    </a:cubicBezTo>
                    <a:cubicBezTo>
                      <a:pt x="6999111" y="6111830"/>
                      <a:pt x="7096909" y="6103788"/>
                      <a:pt x="7175118" y="6048372"/>
                    </a:cubicBezTo>
                    <a:cubicBezTo>
                      <a:pt x="7174387" y="6049542"/>
                      <a:pt x="7173803" y="6050858"/>
                      <a:pt x="7173218" y="6052028"/>
                    </a:cubicBezTo>
                    <a:close/>
                    <a:moveTo>
                      <a:pt x="7196023" y="5883733"/>
                    </a:moveTo>
                    <a:cubicBezTo>
                      <a:pt x="7190760" y="5932131"/>
                      <a:pt x="7142958" y="5972486"/>
                      <a:pt x="7100417" y="5995004"/>
                    </a:cubicBezTo>
                    <a:cubicBezTo>
                      <a:pt x="7032880" y="6028341"/>
                      <a:pt x="6958325" y="6026294"/>
                      <a:pt x="6883916" y="6023954"/>
                    </a:cubicBezTo>
                    <a:cubicBezTo>
                      <a:pt x="6848247" y="6022931"/>
                      <a:pt x="6812578" y="6021907"/>
                      <a:pt x="6777932" y="6024831"/>
                    </a:cubicBezTo>
                    <a:cubicBezTo>
                      <a:pt x="6521522" y="6033459"/>
                      <a:pt x="6264966" y="6034628"/>
                      <a:pt x="6008410" y="6036675"/>
                    </a:cubicBezTo>
                    <a:cubicBezTo>
                      <a:pt x="5749807" y="6052905"/>
                      <a:pt x="5490474" y="6077323"/>
                      <a:pt x="5230117" y="6071767"/>
                    </a:cubicBezTo>
                    <a:cubicBezTo>
                      <a:pt x="4882634" y="6067527"/>
                      <a:pt x="4535150" y="6059631"/>
                      <a:pt x="4187521" y="6063579"/>
                    </a:cubicBezTo>
                    <a:cubicBezTo>
                      <a:pt x="4078905" y="6063871"/>
                      <a:pt x="3970289" y="6063579"/>
                      <a:pt x="3861673" y="6063286"/>
                    </a:cubicBezTo>
                    <a:cubicBezTo>
                      <a:pt x="3530708" y="6062555"/>
                      <a:pt x="3199598" y="6061824"/>
                      <a:pt x="2868925" y="6076007"/>
                    </a:cubicBezTo>
                    <a:cubicBezTo>
                      <a:pt x="2779460" y="6082148"/>
                      <a:pt x="2689848" y="6080832"/>
                      <a:pt x="2600236" y="6079516"/>
                    </a:cubicBezTo>
                    <a:cubicBezTo>
                      <a:pt x="2540154" y="6078639"/>
                      <a:pt x="2480072" y="6077762"/>
                      <a:pt x="2420135" y="6079078"/>
                    </a:cubicBezTo>
                    <a:cubicBezTo>
                      <a:pt x="2121186" y="6080101"/>
                      <a:pt x="1822528" y="6094869"/>
                      <a:pt x="1523724" y="6102180"/>
                    </a:cubicBezTo>
                    <a:cubicBezTo>
                      <a:pt x="1373153" y="6100572"/>
                      <a:pt x="1222728" y="6104373"/>
                      <a:pt x="1072741" y="6118849"/>
                    </a:cubicBezTo>
                    <a:cubicBezTo>
                      <a:pt x="956378" y="6122065"/>
                      <a:pt x="840160" y="6120749"/>
                      <a:pt x="723942" y="6119433"/>
                    </a:cubicBezTo>
                    <a:cubicBezTo>
                      <a:pt x="661375" y="6118702"/>
                      <a:pt x="598954" y="6117971"/>
                      <a:pt x="536386" y="6117971"/>
                    </a:cubicBezTo>
                    <a:cubicBezTo>
                      <a:pt x="530392" y="6117971"/>
                      <a:pt x="524399" y="6117971"/>
                      <a:pt x="518551" y="6117971"/>
                    </a:cubicBezTo>
                    <a:cubicBezTo>
                      <a:pt x="415490" y="6118995"/>
                      <a:pt x="312722" y="6117679"/>
                      <a:pt x="209807" y="6111391"/>
                    </a:cubicBezTo>
                    <a:cubicBezTo>
                      <a:pt x="177061" y="6109198"/>
                      <a:pt x="136422" y="6103642"/>
                      <a:pt x="108354" y="6083172"/>
                    </a:cubicBezTo>
                    <a:cubicBezTo>
                      <a:pt x="94028" y="6073083"/>
                      <a:pt x="81748" y="6060070"/>
                      <a:pt x="77509" y="6042670"/>
                    </a:cubicBezTo>
                    <a:cubicBezTo>
                      <a:pt x="76632" y="6035652"/>
                      <a:pt x="76047" y="6028780"/>
                      <a:pt x="75755" y="6021907"/>
                    </a:cubicBezTo>
                    <a:cubicBezTo>
                      <a:pt x="95636" y="5998659"/>
                      <a:pt x="102799" y="5954940"/>
                      <a:pt x="116979" y="5930230"/>
                    </a:cubicBezTo>
                    <a:cubicBezTo>
                      <a:pt x="165659" y="5808140"/>
                      <a:pt x="210246" y="5684441"/>
                      <a:pt x="260241" y="5562935"/>
                    </a:cubicBezTo>
                    <a:cubicBezTo>
                      <a:pt x="337281" y="5373001"/>
                      <a:pt x="422215" y="5186429"/>
                      <a:pt x="495600" y="4995032"/>
                    </a:cubicBezTo>
                    <a:cubicBezTo>
                      <a:pt x="581704" y="4791354"/>
                      <a:pt x="687396" y="4596447"/>
                      <a:pt x="782417" y="4396717"/>
                    </a:cubicBezTo>
                    <a:cubicBezTo>
                      <a:pt x="834605" y="4298021"/>
                      <a:pt x="875244" y="4187042"/>
                      <a:pt x="924801" y="4085423"/>
                    </a:cubicBezTo>
                    <a:cubicBezTo>
                      <a:pt x="949799" y="4033077"/>
                      <a:pt x="974505" y="3984241"/>
                      <a:pt x="1014559" y="3952366"/>
                    </a:cubicBezTo>
                    <a:cubicBezTo>
                      <a:pt x="1101540" y="3984534"/>
                      <a:pt x="1214688" y="3975029"/>
                      <a:pt x="1304884" y="3988774"/>
                    </a:cubicBezTo>
                    <a:cubicBezTo>
                      <a:pt x="1552231" y="4010267"/>
                      <a:pt x="1800454" y="4008513"/>
                      <a:pt x="2048531" y="4013631"/>
                    </a:cubicBezTo>
                    <a:cubicBezTo>
                      <a:pt x="2083323" y="4013777"/>
                      <a:pt x="2118262" y="4013923"/>
                      <a:pt x="2153054" y="4013923"/>
                    </a:cubicBezTo>
                    <a:cubicBezTo>
                      <a:pt x="2141798" y="4042874"/>
                      <a:pt x="2130541" y="4071825"/>
                      <a:pt x="2120893" y="4101945"/>
                    </a:cubicBezTo>
                    <a:cubicBezTo>
                      <a:pt x="2114461" y="4174614"/>
                      <a:pt x="2218253" y="4161601"/>
                      <a:pt x="2266640" y="4165841"/>
                    </a:cubicBezTo>
                    <a:cubicBezTo>
                      <a:pt x="2359907" y="4168327"/>
                      <a:pt x="2453173" y="4163794"/>
                      <a:pt x="2546440" y="4162771"/>
                    </a:cubicBezTo>
                    <a:cubicBezTo>
                      <a:pt x="2675229" y="4164233"/>
                      <a:pt x="2803727" y="4166134"/>
                      <a:pt x="2932370" y="4161016"/>
                    </a:cubicBezTo>
                    <a:cubicBezTo>
                      <a:pt x="3375313" y="4157653"/>
                      <a:pt x="3818402" y="4149465"/>
                      <a:pt x="4261345" y="4146249"/>
                    </a:cubicBezTo>
                    <a:cubicBezTo>
                      <a:pt x="4349641" y="4141569"/>
                      <a:pt x="4437352" y="4148880"/>
                      <a:pt x="4525063" y="4156337"/>
                    </a:cubicBezTo>
                    <a:cubicBezTo>
                      <a:pt x="4598449" y="4162478"/>
                      <a:pt x="4671688" y="4168765"/>
                      <a:pt x="4745512" y="4167888"/>
                    </a:cubicBezTo>
                    <a:cubicBezTo>
                      <a:pt x="4833808" y="4166719"/>
                      <a:pt x="4921958" y="4158092"/>
                      <a:pt x="5009815" y="4149758"/>
                    </a:cubicBezTo>
                    <a:cubicBezTo>
                      <a:pt x="5008208" y="4149904"/>
                      <a:pt x="5006599" y="4149904"/>
                      <a:pt x="5004845" y="4150050"/>
                    </a:cubicBezTo>
                    <a:cubicBezTo>
                      <a:pt x="5040514" y="4146102"/>
                      <a:pt x="5080131" y="4151220"/>
                      <a:pt x="5115508" y="4142885"/>
                    </a:cubicBezTo>
                    <a:cubicBezTo>
                      <a:pt x="5177637" y="4107209"/>
                      <a:pt x="5139628" y="4036002"/>
                      <a:pt x="5112584" y="3981609"/>
                    </a:cubicBezTo>
                    <a:cubicBezTo>
                      <a:pt x="5193571" y="3977954"/>
                      <a:pt x="5274558" y="3974591"/>
                      <a:pt x="5355544" y="3972397"/>
                    </a:cubicBezTo>
                    <a:cubicBezTo>
                      <a:pt x="5446033" y="3969912"/>
                      <a:pt x="5536522" y="3970058"/>
                      <a:pt x="5627158" y="3970058"/>
                    </a:cubicBezTo>
                    <a:cubicBezTo>
                      <a:pt x="5754924" y="3970204"/>
                      <a:pt x="5882544" y="3970351"/>
                      <a:pt x="6010310" y="3963332"/>
                    </a:cubicBezTo>
                    <a:cubicBezTo>
                      <a:pt x="6053728" y="3961285"/>
                      <a:pt x="6097291" y="3960554"/>
                      <a:pt x="6140854" y="3960262"/>
                    </a:cubicBezTo>
                    <a:cubicBezTo>
                      <a:pt x="6148602" y="3960262"/>
                      <a:pt x="6156642" y="3960554"/>
                      <a:pt x="6164537" y="3959969"/>
                    </a:cubicBezTo>
                    <a:cubicBezTo>
                      <a:pt x="6170968" y="3960847"/>
                      <a:pt x="6177839" y="3960554"/>
                      <a:pt x="6184856" y="3959530"/>
                    </a:cubicBezTo>
                    <a:cubicBezTo>
                      <a:pt x="6216286" y="3981317"/>
                      <a:pt x="6232659" y="4022842"/>
                      <a:pt x="6256780" y="4053694"/>
                    </a:cubicBezTo>
                    <a:cubicBezTo>
                      <a:pt x="6362033" y="4221403"/>
                      <a:pt x="6439512" y="4403443"/>
                      <a:pt x="6529123" y="4580364"/>
                    </a:cubicBezTo>
                    <a:cubicBezTo>
                      <a:pt x="6697676" y="4904525"/>
                      <a:pt x="6864620" y="5228686"/>
                      <a:pt x="7028932" y="5555040"/>
                    </a:cubicBezTo>
                    <a:cubicBezTo>
                      <a:pt x="7035072" y="5567322"/>
                      <a:pt x="7046621" y="5573755"/>
                      <a:pt x="7058901" y="5574925"/>
                    </a:cubicBezTo>
                    <a:cubicBezTo>
                      <a:pt x="7096616" y="5651981"/>
                      <a:pt x="7133456" y="5729475"/>
                      <a:pt x="7171318" y="5806677"/>
                    </a:cubicBezTo>
                    <a:cubicBezTo>
                      <a:pt x="7180089" y="5824808"/>
                      <a:pt x="7189152" y="5842939"/>
                      <a:pt x="7198946" y="5860485"/>
                    </a:cubicBezTo>
                    <a:cubicBezTo>
                      <a:pt x="7196315" y="5867065"/>
                      <a:pt x="7195000" y="5874960"/>
                      <a:pt x="7196023" y="5883733"/>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9" name="Google Shape;299;p13"/>
              <p:cNvSpPr/>
              <p:nvPr/>
            </p:nvSpPr>
            <p:spPr>
              <a:xfrm>
                <a:off x="10644677" y="7002601"/>
                <a:ext cx="301323" cy="242437"/>
              </a:xfrm>
              <a:custGeom>
                <a:avLst/>
                <a:gdLst/>
                <a:ahLst/>
                <a:cxnLst/>
                <a:rect l="l" t="t" r="r" b="b"/>
                <a:pathLst>
                  <a:path w="301323" h="242437" extrusionOk="0">
                    <a:moveTo>
                      <a:pt x="220167" y="11148"/>
                    </a:moveTo>
                    <a:cubicBezTo>
                      <a:pt x="180258" y="6030"/>
                      <a:pt x="80560" y="-21459"/>
                      <a:pt x="70181" y="35273"/>
                    </a:cubicBezTo>
                    <a:cubicBezTo>
                      <a:pt x="24863" y="92444"/>
                      <a:pt x="-55101" y="201082"/>
                      <a:pt x="57170" y="234127"/>
                    </a:cubicBezTo>
                    <a:cubicBezTo>
                      <a:pt x="105119" y="248164"/>
                      <a:pt x="155553" y="241730"/>
                      <a:pt x="204087" y="234419"/>
                    </a:cubicBezTo>
                    <a:cubicBezTo>
                      <a:pt x="227623" y="229740"/>
                      <a:pt x="239610" y="206200"/>
                      <a:pt x="250135" y="186899"/>
                    </a:cubicBezTo>
                    <a:cubicBezTo>
                      <a:pt x="267531" y="152831"/>
                      <a:pt x="282004" y="117447"/>
                      <a:pt x="296622" y="82063"/>
                    </a:cubicBezTo>
                    <a:cubicBezTo>
                      <a:pt x="302031" y="70658"/>
                      <a:pt x="303639" y="56182"/>
                      <a:pt x="296768" y="45070"/>
                    </a:cubicBezTo>
                    <a:cubicBezTo>
                      <a:pt x="280542" y="19774"/>
                      <a:pt x="247065" y="17143"/>
                      <a:pt x="220167" y="11148"/>
                    </a:cubicBezTo>
                    <a:close/>
                    <a:moveTo>
                      <a:pt x="191661" y="187046"/>
                    </a:moveTo>
                    <a:cubicBezTo>
                      <a:pt x="185960" y="187923"/>
                      <a:pt x="180112" y="188361"/>
                      <a:pt x="174411" y="188946"/>
                    </a:cubicBezTo>
                    <a:cubicBezTo>
                      <a:pt x="167394" y="189677"/>
                      <a:pt x="160231" y="190409"/>
                      <a:pt x="153214" y="190993"/>
                    </a:cubicBezTo>
                    <a:cubicBezTo>
                      <a:pt x="17261" y="198597"/>
                      <a:pt x="22085" y="168915"/>
                      <a:pt x="78806" y="59253"/>
                    </a:cubicBezTo>
                    <a:cubicBezTo>
                      <a:pt x="91816" y="74898"/>
                      <a:pt x="112574" y="68318"/>
                      <a:pt x="129971" y="66417"/>
                    </a:cubicBezTo>
                    <a:cubicBezTo>
                      <a:pt x="164032" y="64370"/>
                      <a:pt x="206572" y="70219"/>
                      <a:pt x="241803" y="75629"/>
                    </a:cubicBezTo>
                    <a:cubicBezTo>
                      <a:pt x="224260" y="112329"/>
                      <a:pt x="211835" y="151515"/>
                      <a:pt x="191661" y="1870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0" name="Google Shape;300;p13"/>
              <p:cNvSpPr/>
              <p:nvPr/>
            </p:nvSpPr>
            <p:spPr>
              <a:xfrm>
                <a:off x="11012795" y="6958017"/>
                <a:ext cx="414437" cy="285026"/>
              </a:xfrm>
              <a:custGeom>
                <a:avLst/>
                <a:gdLst/>
                <a:ahLst/>
                <a:cxnLst/>
                <a:rect l="l" t="t" r="r" b="b"/>
                <a:pathLst>
                  <a:path w="414437" h="285026" extrusionOk="0">
                    <a:moveTo>
                      <a:pt x="392205" y="27073"/>
                    </a:moveTo>
                    <a:cubicBezTo>
                      <a:pt x="324813" y="-19131"/>
                      <a:pt x="237833" y="5871"/>
                      <a:pt x="162986" y="14790"/>
                    </a:cubicBezTo>
                    <a:cubicBezTo>
                      <a:pt x="129802" y="22394"/>
                      <a:pt x="63287" y="18885"/>
                      <a:pt x="70158" y="68598"/>
                    </a:cubicBezTo>
                    <a:cubicBezTo>
                      <a:pt x="23378" y="84682"/>
                      <a:pt x="11830" y="146239"/>
                      <a:pt x="3351" y="189519"/>
                    </a:cubicBezTo>
                    <a:cubicBezTo>
                      <a:pt x="-19600" y="269499"/>
                      <a:pt x="80829" y="281781"/>
                      <a:pt x="137696" y="283390"/>
                    </a:cubicBezTo>
                    <a:cubicBezTo>
                      <a:pt x="191638" y="286021"/>
                      <a:pt x="246019" y="286606"/>
                      <a:pt x="299231" y="276371"/>
                    </a:cubicBezTo>
                    <a:cubicBezTo>
                      <a:pt x="342209" y="274031"/>
                      <a:pt x="373055" y="243619"/>
                      <a:pt x="387527" y="204725"/>
                    </a:cubicBezTo>
                    <a:cubicBezTo>
                      <a:pt x="402877" y="159106"/>
                      <a:pt x="436938" y="62165"/>
                      <a:pt x="392205" y="27073"/>
                    </a:cubicBezTo>
                    <a:close/>
                    <a:moveTo>
                      <a:pt x="308441" y="204725"/>
                    </a:moveTo>
                    <a:cubicBezTo>
                      <a:pt x="298207" y="206480"/>
                      <a:pt x="287828" y="207211"/>
                      <a:pt x="277595" y="208381"/>
                    </a:cubicBezTo>
                    <a:cubicBezTo>
                      <a:pt x="268239" y="209404"/>
                      <a:pt x="258884" y="210427"/>
                      <a:pt x="249381" y="211012"/>
                    </a:cubicBezTo>
                    <a:cubicBezTo>
                      <a:pt x="186083" y="211890"/>
                      <a:pt x="119715" y="221832"/>
                      <a:pt x="57878" y="206187"/>
                    </a:cubicBezTo>
                    <a:cubicBezTo>
                      <a:pt x="56709" y="165101"/>
                      <a:pt x="69134" y="125769"/>
                      <a:pt x="81122" y="87021"/>
                    </a:cubicBezTo>
                    <a:cubicBezTo>
                      <a:pt x="94425" y="100181"/>
                      <a:pt x="113136" y="94332"/>
                      <a:pt x="129217" y="90823"/>
                    </a:cubicBezTo>
                    <a:cubicBezTo>
                      <a:pt x="201433" y="82050"/>
                      <a:pt x="278765" y="53538"/>
                      <a:pt x="350396" y="75470"/>
                    </a:cubicBezTo>
                    <a:cubicBezTo>
                      <a:pt x="341478" y="119335"/>
                      <a:pt x="334023" y="167148"/>
                      <a:pt x="308441" y="2047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1" name="Google Shape;301;p13"/>
              <p:cNvSpPr/>
              <p:nvPr/>
            </p:nvSpPr>
            <p:spPr>
              <a:xfrm>
                <a:off x="11483378" y="6942426"/>
                <a:ext cx="404907" cy="290414"/>
              </a:xfrm>
              <a:custGeom>
                <a:avLst/>
                <a:gdLst/>
                <a:ahLst/>
                <a:cxnLst/>
                <a:rect l="l" t="t" r="r" b="b"/>
                <a:pathLst>
                  <a:path w="404907" h="290414" extrusionOk="0">
                    <a:moveTo>
                      <a:pt x="378891" y="25264"/>
                    </a:moveTo>
                    <a:cubicBezTo>
                      <a:pt x="284309" y="-10851"/>
                      <a:pt x="175839" y="-2663"/>
                      <a:pt x="77895" y="15321"/>
                    </a:cubicBezTo>
                    <a:cubicBezTo>
                      <a:pt x="57283" y="20147"/>
                      <a:pt x="45149" y="42810"/>
                      <a:pt x="49389" y="62695"/>
                    </a:cubicBezTo>
                    <a:cubicBezTo>
                      <a:pt x="23806" y="106122"/>
                      <a:pt x="11819" y="157736"/>
                      <a:pt x="1440" y="206864"/>
                    </a:cubicBezTo>
                    <a:cubicBezTo>
                      <a:pt x="-9817" y="258186"/>
                      <a:pt x="47342" y="280704"/>
                      <a:pt x="88859" y="285236"/>
                    </a:cubicBezTo>
                    <a:cubicBezTo>
                      <a:pt x="161221" y="294740"/>
                      <a:pt x="234606" y="288453"/>
                      <a:pt x="307553" y="287429"/>
                    </a:cubicBezTo>
                    <a:cubicBezTo>
                      <a:pt x="359595" y="288599"/>
                      <a:pt x="383131" y="234938"/>
                      <a:pt x="389417" y="190634"/>
                    </a:cubicBezTo>
                    <a:cubicBezTo>
                      <a:pt x="395849" y="156127"/>
                      <a:pt x="400234" y="121182"/>
                      <a:pt x="403743" y="86382"/>
                    </a:cubicBezTo>
                    <a:cubicBezTo>
                      <a:pt x="407690" y="62988"/>
                      <a:pt x="402135" y="36230"/>
                      <a:pt x="378891" y="25264"/>
                    </a:cubicBezTo>
                    <a:close/>
                    <a:moveTo>
                      <a:pt x="303606" y="211105"/>
                    </a:moveTo>
                    <a:cubicBezTo>
                      <a:pt x="256241" y="213298"/>
                      <a:pt x="208731" y="213883"/>
                      <a:pt x="161367" y="218123"/>
                    </a:cubicBezTo>
                    <a:cubicBezTo>
                      <a:pt x="126429" y="218708"/>
                      <a:pt x="89736" y="222656"/>
                      <a:pt x="56113" y="211105"/>
                    </a:cubicBezTo>
                    <a:cubicBezTo>
                      <a:pt x="51874" y="169287"/>
                      <a:pt x="60937" y="127469"/>
                      <a:pt x="64300" y="85797"/>
                    </a:cubicBezTo>
                    <a:cubicBezTo>
                      <a:pt x="88566" y="102759"/>
                      <a:pt x="119996" y="87991"/>
                      <a:pt x="146895" y="86382"/>
                    </a:cubicBezTo>
                    <a:cubicBezTo>
                      <a:pt x="208146" y="77317"/>
                      <a:pt x="271006" y="76440"/>
                      <a:pt x="332258" y="85359"/>
                    </a:cubicBezTo>
                    <a:cubicBezTo>
                      <a:pt x="321148" y="126884"/>
                      <a:pt x="319686" y="171188"/>
                      <a:pt x="303606" y="2111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2" name="Google Shape;302;p13"/>
              <p:cNvSpPr/>
              <p:nvPr/>
            </p:nvSpPr>
            <p:spPr>
              <a:xfrm>
                <a:off x="12006116" y="6924521"/>
                <a:ext cx="419429" cy="284279"/>
              </a:xfrm>
              <a:custGeom>
                <a:avLst/>
                <a:gdLst/>
                <a:ahLst/>
                <a:cxnLst/>
                <a:rect l="l" t="t" r="r" b="b"/>
                <a:pathLst>
                  <a:path w="419429" h="284279" extrusionOk="0">
                    <a:moveTo>
                      <a:pt x="154518" y="474"/>
                    </a:moveTo>
                    <a:cubicBezTo>
                      <a:pt x="119288" y="2375"/>
                      <a:pt x="50873" y="-12393"/>
                      <a:pt x="55112" y="42292"/>
                    </a:cubicBezTo>
                    <a:cubicBezTo>
                      <a:pt x="34354" y="30449"/>
                      <a:pt x="20174" y="107358"/>
                      <a:pt x="15642" y="122418"/>
                    </a:cubicBezTo>
                    <a:cubicBezTo>
                      <a:pt x="10233" y="152539"/>
                      <a:pt x="1754" y="182513"/>
                      <a:pt x="0" y="213219"/>
                    </a:cubicBezTo>
                    <a:cubicBezTo>
                      <a:pt x="12864" y="290566"/>
                      <a:pt x="118118" y="280332"/>
                      <a:pt x="177762" y="284279"/>
                    </a:cubicBezTo>
                    <a:cubicBezTo>
                      <a:pt x="220448" y="284279"/>
                      <a:pt x="263281" y="283548"/>
                      <a:pt x="305967" y="282086"/>
                    </a:cubicBezTo>
                    <a:cubicBezTo>
                      <a:pt x="345729" y="283694"/>
                      <a:pt x="382568" y="269219"/>
                      <a:pt x="394848" y="228279"/>
                    </a:cubicBezTo>
                    <a:cubicBezTo>
                      <a:pt x="411221" y="184414"/>
                      <a:pt x="415460" y="137186"/>
                      <a:pt x="419115" y="90835"/>
                    </a:cubicBezTo>
                    <a:cubicBezTo>
                      <a:pt x="420284" y="71535"/>
                      <a:pt x="418822" y="49749"/>
                      <a:pt x="403765" y="35566"/>
                    </a:cubicBezTo>
                    <a:cubicBezTo>
                      <a:pt x="334765" y="-12978"/>
                      <a:pt x="234921" y="6177"/>
                      <a:pt x="154518" y="474"/>
                    </a:cubicBezTo>
                    <a:close/>
                    <a:moveTo>
                      <a:pt x="326725" y="209709"/>
                    </a:moveTo>
                    <a:cubicBezTo>
                      <a:pt x="285939" y="213072"/>
                      <a:pt x="244715" y="213657"/>
                      <a:pt x="203783" y="216728"/>
                    </a:cubicBezTo>
                    <a:cubicBezTo>
                      <a:pt x="154226" y="215412"/>
                      <a:pt x="92974" y="232665"/>
                      <a:pt x="49411" y="205761"/>
                    </a:cubicBezTo>
                    <a:cubicBezTo>
                      <a:pt x="44441" y="153124"/>
                      <a:pt x="46049" y="100632"/>
                      <a:pt x="56574" y="48433"/>
                    </a:cubicBezTo>
                    <a:cubicBezTo>
                      <a:pt x="71193" y="85280"/>
                      <a:pt x="119288" y="68757"/>
                      <a:pt x="150133" y="72120"/>
                    </a:cubicBezTo>
                    <a:cubicBezTo>
                      <a:pt x="218402" y="74606"/>
                      <a:pt x="288425" y="64370"/>
                      <a:pt x="355524" y="78992"/>
                    </a:cubicBezTo>
                    <a:cubicBezTo>
                      <a:pt x="347922" y="123734"/>
                      <a:pt x="344852" y="166283"/>
                      <a:pt x="326725" y="2097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3" name="Google Shape;303;p13"/>
              <p:cNvSpPr/>
              <p:nvPr/>
            </p:nvSpPr>
            <p:spPr>
              <a:xfrm>
                <a:off x="12613371" y="6906276"/>
                <a:ext cx="1831720" cy="271845"/>
              </a:xfrm>
              <a:custGeom>
                <a:avLst/>
                <a:gdLst/>
                <a:ahLst/>
                <a:cxnLst/>
                <a:rect l="l" t="t" r="r" b="b"/>
                <a:pathLst>
                  <a:path w="1831720" h="271845" extrusionOk="0">
                    <a:moveTo>
                      <a:pt x="1762854" y="237165"/>
                    </a:moveTo>
                    <a:cubicBezTo>
                      <a:pt x="1783027" y="234241"/>
                      <a:pt x="1794284" y="219473"/>
                      <a:pt x="1796623" y="203243"/>
                    </a:cubicBezTo>
                    <a:cubicBezTo>
                      <a:pt x="1809048" y="196371"/>
                      <a:pt x="1820159" y="184382"/>
                      <a:pt x="1824836" y="172977"/>
                    </a:cubicBezTo>
                    <a:cubicBezTo>
                      <a:pt x="1832877" y="154261"/>
                      <a:pt x="1831415" y="133937"/>
                      <a:pt x="1831415" y="113906"/>
                    </a:cubicBezTo>
                    <a:cubicBezTo>
                      <a:pt x="1834777" y="44745"/>
                      <a:pt x="1810803" y="4389"/>
                      <a:pt x="1738002" y="5998"/>
                    </a:cubicBezTo>
                    <a:cubicBezTo>
                      <a:pt x="1228252" y="11116"/>
                      <a:pt x="716456" y="-20759"/>
                      <a:pt x="208022" y="25445"/>
                    </a:cubicBezTo>
                    <a:cubicBezTo>
                      <a:pt x="161097" y="33048"/>
                      <a:pt x="68123" y="17257"/>
                      <a:pt x="51604" y="75889"/>
                    </a:cubicBezTo>
                    <a:cubicBezTo>
                      <a:pt x="51896" y="68140"/>
                      <a:pt x="52335" y="60537"/>
                      <a:pt x="52335" y="52933"/>
                    </a:cubicBezTo>
                    <a:cubicBezTo>
                      <a:pt x="54089" y="50155"/>
                      <a:pt x="53212" y="45622"/>
                      <a:pt x="49411" y="44745"/>
                    </a:cubicBezTo>
                    <a:cubicBezTo>
                      <a:pt x="22220" y="31294"/>
                      <a:pt x="6871" y="158063"/>
                      <a:pt x="1754" y="178387"/>
                    </a:cubicBezTo>
                    <a:cubicBezTo>
                      <a:pt x="-12572" y="243014"/>
                      <a:pt x="64030" y="269772"/>
                      <a:pt x="115633" y="271819"/>
                    </a:cubicBezTo>
                    <a:cubicBezTo>
                      <a:pt x="381399" y="272842"/>
                      <a:pt x="647311" y="243891"/>
                      <a:pt x="913368" y="239651"/>
                    </a:cubicBezTo>
                    <a:cubicBezTo>
                      <a:pt x="1196238" y="231317"/>
                      <a:pt x="1480131" y="235996"/>
                      <a:pt x="1762854" y="237165"/>
                    </a:cubicBezTo>
                    <a:close/>
                    <a:moveTo>
                      <a:pt x="259918" y="192277"/>
                    </a:moveTo>
                    <a:cubicBezTo>
                      <a:pt x="198228" y="193593"/>
                      <a:pt x="117387" y="217426"/>
                      <a:pt x="57159" y="187891"/>
                    </a:cubicBezTo>
                    <a:cubicBezTo>
                      <a:pt x="46341" y="153676"/>
                      <a:pt x="49557" y="115952"/>
                      <a:pt x="51311" y="79398"/>
                    </a:cubicBezTo>
                    <a:cubicBezTo>
                      <a:pt x="53066" y="84224"/>
                      <a:pt x="61398" y="83639"/>
                      <a:pt x="61398" y="77497"/>
                    </a:cubicBezTo>
                    <a:cubicBezTo>
                      <a:pt x="60960" y="74866"/>
                      <a:pt x="62129" y="72526"/>
                      <a:pt x="63737" y="70626"/>
                    </a:cubicBezTo>
                    <a:cubicBezTo>
                      <a:pt x="71193" y="58928"/>
                      <a:pt x="86981" y="59367"/>
                      <a:pt x="99553" y="57320"/>
                    </a:cubicBezTo>
                    <a:cubicBezTo>
                      <a:pt x="160658" y="54542"/>
                      <a:pt x="221618" y="57320"/>
                      <a:pt x="282869" y="55858"/>
                    </a:cubicBezTo>
                    <a:cubicBezTo>
                      <a:pt x="431979" y="59220"/>
                      <a:pt x="581088" y="66531"/>
                      <a:pt x="730052" y="73257"/>
                    </a:cubicBezTo>
                    <a:cubicBezTo>
                      <a:pt x="974328" y="77352"/>
                      <a:pt x="1218604" y="90511"/>
                      <a:pt x="1462881" y="87294"/>
                    </a:cubicBezTo>
                    <a:cubicBezTo>
                      <a:pt x="1561118" y="90949"/>
                      <a:pt x="1660962" y="72526"/>
                      <a:pt x="1758322" y="82761"/>
                    </a:cubicBezTo>
                    <a:cubicBezTo>
                      <a:pt x="1759491" y="107180"/>
                      <a:pt x="1762415" y="132621"/>
                      <a:pt x="1758907" y="156747"/>
                    </a:cubicBezTo>
                    <a:cubicBezTo>
                      <a:pt x="1730401" y="152945"/>
                      <a:pt x="1701163" y="154407"/>
                      <a:pt x="1672511" y="152360"/>
                    </a:cubicBezTo>
                    <a:cubicBezTo>
                      <a:pt x="1324004" y="151190"/>
                      <a:pt x="975205" y="146658"/>
                      <a:pt x="627137" y="169029"/>
                    </a:cubicBezTo>
                    <a:cubicBezTo>
                      <a:pt x="505803" y="176925"/>
                      <a:pt x="382130" y="184820"/>
                      <a:pt x="259918" y="1922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4" name="Google Shape;304;p13"/>
              <p:cNvSpPr/>
              <p:nvPr/>
            </p:nvSpPr>
            <p:spPr>
              <a:xfrm>
                <a:off x="14510569" y="6894156"/>
                <a:ext cx="377801" cy="263477"/>
              </a:xfrm>
              <a:custGeom>
                <a:avLst/>
                <a:gdLst/>
                <a:ahLst/>
                <a:cxnLst/>
                <a:rect l="l" t="t" r="r" b="b"/>
                <a:pathLst>
                  <a:path w="377801" h="263477" extrusionOk="0">
                    <a:moveTo>
                      <a:pt x="333889" y="37272"/>
                    </a:moveTo>
                    <a:cubicBezTo>
                      <a:pt x="295881" y="11099"/>
                      <a:pt x="34355" y="-33204"/>
                      <a:pt x="38009" y="40635"/>
                    </a:cubicBezTo>
                    <a:cubicBezTo>
                      <a:pt x="-730" y="77628"/>
                      <a:pt x="1" y="140793"/>
                      <a:pt x="1" y="191091"/>
                    </a:cubicBezTo>
                    <a:cubicBezTo>
                      <a:pt x="4825" y="258643"/>
                      <a:pt x="90051" y="251771"/>
                      <a:pt x="139608" y="260837"/>
                    </a:cubicBezTo>
                    <a:cubicBezTo>
                      <a:pt x="186241" y="265223"/>
                      <a:pt x="233460" y="263907"/>
                      <a:pt x="280093" y="258643"/>
                    </a:cubicBezTo>
                    <a:cubicBezTo>
                      <a:pt x="324533" y="257473"/>
                      <a:pt x="369120" y="235102"/>
                      <a:pt x="375698" y="187290"/>
                    </a:cubicBezTo>
                    <a:cubicBezTo>
                      <a:pt x="381253" y="136260"/>
                      <a:pt x="378476" y="70902"/>
                      <a:pt x="333889" y="37272"/>
                    </a:cubicBezTo>
                    <a:close/>
                    <a:moveTo>
                      <a:pt x="302313" y="177640"/>
                    </a:moveTo>
                    <a:cubicBezTo>
                      <a:pt x="261527" y="181734"/>
                      <a:pt x="220449" y="183635"/>
                      <a:pt x="179517" y="183050"/>
                    </a:cubicBezTo>
                    <a:cubicBezTo>
                      <a:pt x="137269" y="181441"/>
                      <a:pt x="94291" y="183050"/>
                      <a:pt x="52774" y="174715"/>
                    </a:cubicBezTo>
                    <a:lnTo>
                      <a:pt x="52774" y="174715"/>
                    </a:lnTo>
                    <a:cubicBezTo>
                      <a:pt x="38740" y="141524"/>
                      <a:pt x="37717" y="99706"/>
                      <a:pt x="51312" y="66077"/>
                    </a:cubicBezTo>
                    <a:cubicBezTo>
                      <a:pt x="57745" y="70756"/>
                      <a:pt x="65785" y="72949"/>
                      <a:pt x="73971" y="71779"/>
                    </a:cubicBezTo>
                    <a:cubicBezTo>
                      <a:pt x="121189" y="66515"/>
                      <a:pt x="168699" y="74703"/>
                      <a:pt x="215625" y="79236"/>
                    </a:cubicBezTo>
                    <a:cubicBezTo>
                      <a:pt x="302606" y="86840"/>
                      <a:pt x="315324" y="82746"/>
                      <a:pt x="302313" y="1776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5" name="Google Shape;305;p13"/>
              <p:cNvSpPr/>
              <p:nvPr/>
            </p:nvSpPr>
            <p:spPr>
              <a:xfrm>
                <a:off x="14950156" y="6888441"/>
                <a:ext cx="365771" cy="282514"/>
              </a:xfrm>
              <a:custGeom>
                <a:avLst/>
                <a:gdLst/>
                <a:ahLst/>
                <a:cxnLst/>
                <a:rect l="l" t="t" r="r" b="b"/>
                <a:pathLst>
                  <a:path w="365771" h="282514" extrusionOk="0">
                    <a:moveTo>
                      <a:pt x="335635" y="28658"/>
                    </a:moveTo>
                    <a:cubicBezTo>
                      <a:pt x="270729" y="-10235"/>
                      <a:pt x="189450" y="2778"/>
                      <a:pt x="116942" y="0"/>
                    </a:cubicBezTo>
                    <a:cubicBezTo>
                      <a:pt x="78787" y="2924"/>
                      <a:pt x="5256" y="-3070"/>
                      <a:pt x="8180" y="52346"/>
                    </a:cubicBezTo>
                    <a:cubicBezTo>
                      <a:pt x="-153" y="128670"/>
                      <a:pt x="-21935" y="241403"/>
                      <a:pt x="73086" y="270061"/>
                    </a:cubicBezTo>
                    <a:cubicBezTo>
                      <a:pt x="131414" y="293602"/>
                      <a:pt x="194566" y="277664"/>
                      <a:pt x="254648" y="271523"/>
                    </a:cubicBezTo>
                    <a:cubicBezTo>
                      <a:pt x="295434" y="265382"/>
                      <a:pt x="350985" y="255293"/>
                      <a:pt x="361072" y="207773"/>
                    </a:cubicBezTo>
                    <a:cubicBezTo>
                      <a:pt x="367650" y="164932"/>
                      <a:pt x="367065" y="119751"/>
                      <a:pt x="360926" y="76763"/>
                    </a:cubicBezTo>
                    <a:cubicBezTo>
                      <a:pt x="358294" y="58194"/>
                      <a:pt x="351131" y="40063"/>
                      <a:pt x="335635" y="28658"/>
                    </a:cubicBezTo>
                    <a:close/>
                    <a:moveTo>
                      <a:pt x="280816" y="180430"/>
                    </a:moveTo>
                    <a:cubicBezTo>
                      <a:pt x="239299" y="193444"/>
                      <a:pt x="194859" y="194613"/>
                      <a:pt x="152026" y="201632"/>
                    </a:cubicBezTo>
                    <a:cubicBezTo>
                      <a:pt x="58906" y="208211"/>
                      <a:pt x="67092" y="160838"/>
                      <a:pt x="55544" y="85683"/>
                    </a:cubicBezTo>
                    <a:cubicBezTo>
                      <a:pt x="130683" y="83489"/>
                      <a:pt x="209039" y="73693"/>
                      <a:pt x="283009" y="89923"/>
                    </a:cubicBezTo>
                    <a:cubicBezTo>
                      <a:pt x="284470" y="120043"/>
                      <a:pt x="282278" y="150310"/>
                      <a:pt x="280816" y="18043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6" name="Google Shape;306;p13"/>
              <p:cNvSpPr/>
              <p:nvPr/>
            </p:nvSpPr>
            <p:spPr>
              <a:xfrm>
                <a:off x="15423345" y="6964474"/>
                <a:ext cx="374153" cy="161766"/>
              </a:xfrm>
              <a:custGeom>
                <a:avLst/>
                <a:gdLst/>
                <a:ahLst/>
                <a:cxnLst/>
                <a:rect l="l" t="t" r="r" b="b"/>
                <a:pathLst>
                  <a:path w="374153" h="161766" extrusionOk="0">
                    <a:moveTo>
                      <a:pt x="186247" y="0"/>
                    </a:moveTo>
                    <a:cubicBezTo>
                      <a:pt x="151163" y="6141"/>
                      <a:pt x="-28207" y="-4240"/>
                      <a:pt x="3808" y="58925"/>
                    </a:cubicBezTo>
                    <a:cubicBezTo>
                      <a:pt x="5416" y="79687"/>
                      <a:pt x="-1747" y="101620"/>
                      <a:pt x="3808" y="121651"/>
                    </a:cubicBezTo>
                    <a:cubicBezTo>
                      <a:pt x="21204" y="156012"/>
                      <a:pt x="67545" y="155281"/>
                      <a:pt x="101021" y="160106"/>
                    </a:cubicBezTo>
                    <a:cubicBezTo>
                      <a:pt x="142977" y="164347"/>
                      <a:pt x="184932" y="159229"/>
                      <a:pt x="227033" y="158352"/>
                    </a:cubicBezTo>
                    <a:cubicBezTo>
                      <a:pt x="268550" y="156305"/>
                      <a:pt x="314306" y="157621"/>
                      <a:pt x="351145" y="136419"/>
                    </a:cubicBezTo>
                    <a:cubicBezTo>
                      <a:pt x="378189" y="115657"/>
                      <a:pt x="378920" y="75593"/>
                      <a:pt x="366056" y="46643"/>
                    </a:cubicBezTo>
                    <a:cubicBezTo>
                      <a:pt x="339742" y="-7749"/>
                      <a:pt x="238290" y="1755"/>
                      <a:pt x="186247" y="0"/>
                    </a:cubicBezTo>
                    <a:close/>
                    <a:moveTo>
                      <a:pt x="321323" y="92116"/>
                    </a:moveTo>
                    <a:cubicBezTo>
                      <a:pt x="248669" y="101181"/>
                      <a:pt x="174553" y="106737"/>
                      <a:pt x="101167" y="109954"/>
                    </a:cubicBezTo>
                    <a:cubicBezTo>
                      <a:pt x="77778" y="108785"/>
                      <a:pt x="51026" y="113171"/>
                      <a:pt x="30121" y="101181"/>
                    </a:cubicBezTo>
                    <a:cubicBezTo>
                      <a:pt x="22666" y="91531"/>
                      <a:pt x="23543" y="80419"/>
                      <a:pt x="20765" y="68137"/>
                    </a:cubicBezTo>
                    <a:cubicBezTo>
                      <a:pt x="97951" y="47959"/>
                      <a:pt x="179669" y="41818"/>
                      <a:pt x="259779" y="44888"/>
                    </a:cubicBezTo>
                    <a:cubicBezTo>
                      <a:pt x="279953" y="46497"/>
                      <a:pt x="303050" y="50152"/>
                      <a:pt x="322346" y="57901"/>
                    </a:cubicBezTo>
                    <a:cubicBezTo>
                      <a:pt x="327024" y="68429"/>
                      <a:pt x="325709" y="81735"/>
                      <a:pt x="321323" y="921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13"/>
              <p:cNvSpPr/>
              <p:nvPr/>
            </p:nvSpPr>
            <p:spPr>
              <a:xfrm>
                <a:off x="15856917" y="6960233"/>
                <a:ext cx="346538" cy="155980"/>
              </a:xfrm>
              <a:custGeom>
                <a:avLst/>
                <a:gdLst/>
                <a:ahLst/>
                <a:cxnLst/>
                <a:rect l="l" t="t" r="r" b="b"/>
                <a:pathLst>
                  <a:path w="346538" h="155980" extrusionOk="0">
                    <a:moveTo>
                      <a:pt x="222664" y="0"/>
                    </a:moveTo>
                    <a:cubicBezTo>
                      <a:pt x="183486" y="4386"/>
                      <a:pt x="-3485" y="-10235"/>
                      <a:pt x="9672" y="50006"/>
                    </a:cubicBezTo>
                    <a:cubicBezTo>
                      <a:pt x="-23659" y="125746"/>
                      <a:pt x="34523" y="155281"/>
                      <a:pt x="102353" y="155720"/>
                    </a:cubicBezTo>
                    <a:cubicBezTo>
                      <a:pt x="173984" y="156597"/>
                      <a:pt x="249562" y="156451"/>
                      <a:pt x="318270" y="135250"/>
                    </a:cubicBezTo>
                    <a:cubicBezTo>
                      <a:pt x="342975" y="120043"/>
                      <a:pt x="347653" y="86267"/>
                      <a:pt x="346337" y="59510"/>
                    </a:cubicBezTo>
                    <a:cubicBezTo>
                      <a:pt x="337566" y="2924"/>
                      <a:pt x="267982" y="877"/>
                      <a:pt x="222664" y="0"/>
                    </a:cubicBezTo>
                    <a:close/>
                    <a:moveTo>
                      <a:pt x="284354" y="81296"/>
                    </a:moveTo>
                    <a:cubicBezTo>
                      <a:pt x="242399" y="80419"/>
                      <a:pt x="201321" y="86852"/>
                      <a:pt x="159658" y="90654"/>
                    </a:cubicBezTo>
                    <a:cubicBezTo>
                      <a:pt x="121211" y="91677"/>
                      <a:pt x="80426" y="99865"/>
                      <a:pt x="43148" y="88022"/>
                    </a:cubicBezTo>
                    <a:cubicBezTo>
                      <a:pt x="34377" y="83928"/>
                      <a:pt x="32330" y="73108"/>
                      <a:pt x="30284" y="64481"/>
                    </a:cubicBezTo>
                    <a:cubicBezTo>
                      <a:pt x="77940" y="57609"/>
                      <a:pt x="120772" y="55855"/>
                      <a:pt x="170768" y="53807"/>
                    </a:cubicBezTo>
                    <a:cubicBezTo>
                      <a:pt x="209654" y="53807"/>
                      <a:pt x="253071" y="46204"/>
                      <a:pt x="289617" y="61850"/>
                    </a:cubicBezTo>
                    <a:cubicBezTo>
                      <a:pt x="288155" y="68429"/>
                      <a:pt x="286401" y="74863"/>
                      <a:pt x="284354" y="8129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8" name="Google Shape;308;p13"/>
              <p:cNvSpPr/>
              <p:nvPr/>
            </p:nvSpPr>
            <p:spPr>
              <a:xfrm>
                <a:off x="16274723" y="6926840"/>
                <a:ext cx="331269" cy="164932"/>
              </a:xfrm>
              <a:custGeom>
                <a:avLst/>
                <a:gdLst/>
                <a:ahLst/>
                <a:cxnLst/>
                <a:rect l="l" t="t" r="r" b="b"/>
                <a:pathLst>
                  <a:path w="331269" h="164932" extrusionOk="0">
                    <a:moveTo>
                      <a:pt x="303790" y="15116"/>
                    </a:moveTo>
                    <a:cubicBezTo>
                      <a:pt x="258910" y="-8571"/>
                      <a:pt x="203506" y="2249"/>
                      <a:pt x="154826" y="3857"/>
                    </a:cubicBezTo>
                    <a:cubicBezTo>
                      <a:pt x="119888" y="6489"/>
                      <a:pt x="84804" y="8975"/>
                      <a:pt x="50011" y="13361"/>
                    </a:cubicBezTo>
                    <a:cubicBezTo>
                      <a:pt x="30276" y="15701"/>
                      <a:pt x="-8756" y="17748"/>
                      <a:pt x="1770" y="47283"/>
                    </a:cubicBezTo>
                    <a:cubicBezTo>
                      <a:pt x="-569" y="93341"/>
                      <a:pt x="6886" y="140423"/>
                      <a:pt x="57613" y="156068"/>
                    </a:cubicBezTo>
                    <a:cubicBezTo>
                      <a:pt x="90651" y="168935"/>
                      <a:pt x="126759" y="164841"/>
                      <a:pt x="161259" y="161917"/>
                    </a:cubicBezTo>
                    <a:cubicBezTo>
                      <a:pt x="212570" y="158115"/>
                      <a:pt x="272506" y="155775"/>
                      <a:pt x="313292" y="120830"/>
                    </a:cubicBezTo>
                    <a:cubicBezTo>
                      <a:pt x="339459" y="91148"/>
                      <a:pt x="337705" y="38510"/>
                      <a:pt x="303790" y="15116"/>
                    </a:cubicBezTo>
                    <a:close/>
                    <a:moveTo>
                      <a:pt x="270167" y="74918"/>
                    </a:moveTo>
                    <a:cubicBezTo>
                      <a:pt x="212862" y="89540"/>
                      <a:pt x="152926" y="86469"/>
                      <a:pt x="95036" y="98459"/>
                    </a:cubicBezTo>
                    <a:cubicBezTo>
                      <a:pt x="64484" y="101676"/>
                      <a:pt x="34369" y="94804"/>
                      <a:pt x="29691" y="59566"/>
                    </a:cubicBezTo>
                    <a:cubicBezTo>
                      <a:pt x="56589" y="60443"/>
                      <a:pt x="309637" y="17309"/>
                      <a:pt x="270167" y="7491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9" name="Google Shape;309;p13"/>
              <p:cNvSpPr/>
              <p:nvPr/>
            </p:nvSpPr>
            <p:spPr>
              <a:xfrm>
                <a:off x="15872927" y="6845161"/>
                <a:ext cx="297977" cy="97270"/>
              </a:xfrm>
              <a:custGeom>
                <a:avLst/>
                <a:gdLst/>
                <a:ahLst/>
                <a:cxnLst/>
                <a:rect l="l" t="t" r="r" b="b"/>
                <a:pathLst>
                  <a:path w="297977" h="97270" extrusionOk="0">
                    <a:moveTo>
                      <a:pt x="51113" y="96503"/>
                    </a:moveTo>
                    <a:cubicBezTo>
                      <a:pt x="99793" y="96503"/>
                      <a:pt x="148326" y="94894"/>
                      <a:pt x="197007" y="96649"/>
                    </a:cubicBezTo>
                    <a:cubicBezTo>
                      <a:pt x="224635" y="94455"/>
                      <a:pt x="256650" y="103375"/>
                      <a:pt x="281063" y="88022"/>
                    </a:cubicBezTo>
                    <a:cubicBezTo>
                      <a:pt x="297436" y="74424"/>
                      <a:pt x="305330" y="45473"/>
                      <a:pt x="288957" y="28950"/>
                    </a:cubicBezTo>
                    <a:cubicBezTo>
                      <a:pt x="223612" y="-11113"/>
                      <a:pt x="137947" y="3948"/>
                      <a:pt x="64270" y="0"/>
                    </a:cubicBezTo>
                    <a:cubicBezTo>
                      <a:pt x="47020" y="585"/>
                      <a:pt x="29477" y="-1609"/>
                      <a:pt x="12958" y="4386"/>
                    </a:cubicBezTo>
                    <a:cubicBezTo>
                      <a:pt x="-1806" y="9796"/>
                      <a:pt x="-3707" y="32314"/>
                      <a:pt x="9596" y="40209"/>
                    </a:cubicBezTo>
                    <a:cubicBezTo>
                      <a:pt x="-14524" y="82027"/>
                      <a:pt x="9596" y="97819"/>
                      <a:pt x="51113" y="96503"/>
                    </a:cubicBezTo>
                    <a:close/>
                    <a:moveTo>
                      <a:pt x="22753" y="62580"/>
                    </a:moveTo>
                    <a:cubicBezTo>
                      <a:pt x="23192" y="56147"/>
                      <a:pt x="24215" y="49860"/>
                      <a:pt x="25531" y="43572"/>
                    </a:cubicBezTo>
                    <a:cubicBezTo>
                      <a:pt x="101255" y="37578"/>
                      <a:pt x="182388" y="36846"/>
                      <a:pt x="256358" y="56732"/>
                    </a:cubicBezTo>
                    <a:cubicBezTo>
                      <a:pt x="180926" y="56732"/>
                      <a:pt x="105640" y="58048"/>
                      <a:pt x="30354" y="64481"/>
                    </a:cubicBezTo>
                    <a:lnTo>
                      <a:pt x="32548" y="64335"/>
                    </a:lnTo>
                    <a:cubicBezTo>
                      <a:pt x="29332" y="64481"/>
                      <a:pt x="26115" y="64627"/>
                      <a:pt x="22753" y="64481"/>
                    </a:cubicBezTo>
                    <a:cubicBezTo>
                      <a:pt x="22607" y="63896"/>
                      <a:pt x="22753" y="63165"/>
                      <a:pt x="22753" y="6258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0" name="Google Shape;310;p13"/>
              <p:cNvSpPr/>
              <p:nvPr/>
            </p:nvSpPr>
            <p:spPr>
              <a:xfrm>
                <a:off x="10741905" y="6675469"/>
                <a:ext cx="684843" cy="248795"/>
              </a:xfrm>
              <a:custGeom>
                <a:avLst/>
                <a:gdLst/>
                <a:ahLst/>
                <a:cxnLst/>
                <a:rect l="l" t="t" r="r" b="b"/>
                <a:pathLst>
                  <a:path w="684843" h="248795" extrusionOk="0">
                    <a:moveTo>
                      <a:pt x="125570" y="248796"/>
                    </a:moveTo>
                    <a:cubicBezTo>
                      <a:pt x="238426" y="245140"/>
                      <a:pt x="351427" y="242362"/>
                      <a:pt x="464429" y="243386"/>
                    </a:cubicBezTo>
                    <a:cubicBezTo>
                      <a:pt x="509454" y="243532"/>
                      <a:pt x="554333" y="243824"/>
                      <a:pt x="599358" y="243970"/>
                    </a:cubicBezTo>
                    <a:cubicBezTo>
                      <a:pt x="612076" y="243824"/>
                      <a:pt x="624064" y="242216"/>
                      <a:pt x="635174" y="235344"/>
                    </a:cubicBezTo>
                    <a:cubicBezTo>
                      <a:pt x="667481" y="212242"/>
                      <a:pt x="674644" y="167645"/>
                      <a:pt x="682245" y="131091"/>
                    </a:cubicBezTo>
                    <a:cubicBezTo>
                      <a:pt x="688678" y="96877"/>
                      <a:pt x="684584" y="56814"/>
                      <a:pt x="653739" y="35320"/>
                    </a:cubicBezTo>
                    <a:cubicBezTo>
                      <a:pt x="534744" y="-24775"/>
                      <a:pt x="392359" y="8855"/>
                      <a:pt x="264593" y="14119"/>
                    </a:cubicBezTo>
                    <a:cubicBezTo>
                      <a:pt x="217667" y="15873"/>
                      <a:pt x="158462" y="19383"/>
                      <a:pt x="109197" y="25670"/>
                    </a:cubicBezTo>
                    <a:cubicBezTo>
                      <a:pt x="85661" y="24646"/>
                      <a:pt x="57886" y="36197"/>
                      <a:pt x="60079" y="63686"/>
                    </a:cubicBezTo>
                    <a:cubicBezTo>
                      <a:pt x="48238" y="65148"/>
                      <a:pt x="46338" y="81524"/>
                      <a:pt x="40198" y="90151"/>
                    </a:cubicBezTo>
                    <a:cubicBezTo>
                      <a:pt x="-29241" y="208440"/>
                      <a:pt x="-13599" y="241631"/>
                      <a:pt x="125570" y="248796"/>
                    </a:cubicBezTo>
                    <a:close/>
                    <a:moveTo>
                      <a:pt x="67973" y="82840"/>
                    </a:moveTo>
                    <a:cubicBezTo>
                      <a:pt x="98087" y="108867"/>
                      <a:pt x="153492" y="89128"/>
                      <a:pt x="191208" y="93076"/>
                    </a:cubicBezTo>
                    <a:cubicBezTo>
                      <a:pt x="330961" y="102433"/>
                      <a:pt x="476855" y="47164"/>
                      <a:pt x="612807" y="91613"/>
                    </a:cubicBezTo>
                    <a:cubicBezTo>
                      <a:pt x="615146" y="117493"/>
                      <a:pt x="603305" y="143228"/>
                      <a:pt x="594534" y="167353"/>
                    </a:cubicBezTo>
                    <a:cubicBezTo>
                      <a:pt x="441478" y="163113"/>
                      <a:pt x="288275" y="164283"/>
                      <a:pt x="136096" y="182413"/>
                    </a:cubicBezTo>
                    <a:cubicBezTo>
                      <a:pt x="106566" y="182852"/>
                      <a:pt x="76598" y="183583"/>
                      <a:pt x="47799" y="175688"/>
                    </a:cubicBezTo>
                    <a:cubicBezTo>
                      <a:pt x="48530" y="143666"/>
                      <a:pt x="62564" y="113984"/>
                      <a:pt x="67973" y="828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1" name="Google Shape;311;p13"/>
              <p:cNvSpPr/>
              <p:nvPr/>
            </p:nvSpPr>
            <p:spPr>
              <a:xfrm>
                <a:off x="11464989" y="6645451"/>
                <a:ext cx="331751" cy="257209"/>
              </a:xfrm>
              <a:custGeom>
                <a:avLst/>
                <a:gdLst/>
                <a:ahLst/>
                <a:cxnLst/>
                <a:rect l="l" t="t" r="r" b="b"/>
                <a:pathLst>
                  <a:path w="331751" h="257209" extrusionOk="0">
                    <a:moveTo>
                      <a:pt x="225804" y="256295"/>
                    </a:moveTo>
                    <a:cubicBezTo>
                      <a:pt x="249194" y="256734"/>
                      <a:pt x="272730" y="247961"/>
                      <a:pt x="287933" y="229684"/>
                    </a:cubicBezTo>
                    <a:cubicBezTo>
                      <a:pt x="319071" y="192691"/>
                      <a:pt x="359856" y="48669"/>
                      <a:pt x="304160" y="22350"/>
                    </a:cubicBezTo>
                    <a:cubicBezTo>
                      <a:pt x="256065" y="-898"/>
                      <a:pt x="199637" y="5096"/>
                      <a:pt x="147595" y="856"/>
                    </a:cubicBezTo>
                    <a:cubicBezTo>
                      <a:pt x="106370" y="1441"/>
                      <a:pt x="55790" y="-8063"/>
                      <a:pt x="24068" y="24543"/>
                    </a:cubicBezTo>
                    <a:cubicBezTo>
                      <a:pt x="5064" y="46475"/>
                      <a:pt x="-5462" y="90779"/>
                      <a:pt x="21290" y="110372"/>
                    </a:cubicBezTo>
                    <a:cubicBezTo>
                      <a:pt x="-12332" y="196054"/>
                      <a:pt x="-17449" y="248254"/>
                      <a:pt x="91459" y="254833"/>
                    </a:cubicBezTo>
                    <a:cubicBezTo>
                      <a:pt x="136192" y="258489"/>
                      <a:pt x="180925" y="257026"/>
                      <a:pt x="225804" y="256295"/>
                    </a:cubicBezTo>
                    <a:close/>
                    <a:moveTo>
                      <a:pt x="54621" y="134059"/>
                    </a:moveTo>
                    <a:cubicBezTo>
                      <a:pt x="54913" y="126748"/>
                      <a:pt x="55498" y="119145"/>
                      <a:pt x="55498" y="111688"/>
                    </a:cubicBezTo>
                    <a:cubicBezTo>
                      <a:pt x="67485" y="106570"/>
                      <a:pt x="70701" y="93411"/>
                      <a:pt x="76987" y="83322"/>
                    </a:cubicBezTo>
                    <a:cubicBezTo>
                      <a:pt x="139408" y="78497"/>
                      <a:pt x="203438" y="74988"/>
                      <a:pt x="265859" y="81128"/>
                    </a:cubicBezTo>
                    <a:cubicBezTo>
                      <a:pt x="259865" y="117244"/>
                      <a:pt x="257088" y="157307"/>
                      <a:pt x="234868" y="187720"/>
                    </a:cubicBezTo>
                    <a:cubicBezTo>
                      <a:pt x="208993" y="189475"/>
                      <a:pt x="182679" y="187574"/>
                      <a:pt x="156658" y="189182"/>
                    </a:cubicBezTo>
                    <a:cubicBezTo>
                      <a:pt x="122305" y="189329"/>
                      <a:pt x="87366" y="191960"/>
                      <a:pt x="53451" y="184796"/>
                    </a:cubicBezTo>
                    <a:cubicBezTo>
                      <a:pt x="53013" y="167981"/>
                      <a:pt x="53890" y="151020"/>
                      <a:pt x="54621" y="1340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2" name="Google Shape;312;p13"/>
              <p:cNvSpPr/>
              <p:nvPr/>
            </p:nvSpPr>
            <p:spPr>
              <a:xfrm>
                <a:off x="11863854" y="6649661"/>
                <a:ext cx="381789" cy="262284"/>
              </a:xfrm>
              <a:custGeom>
                <a:avLst/>
                <a:gdLst/>
                <a:ahLst/>
                <a:cxnLst/>
                <a:rect l="l" t="t" r="r" b="b"/>
                <a:pathLst>
                  <a:path w="381789" h="262284" extrusionOk="0">
                    <a:moveTo>
                      <a:pt x="216232" y="6004"/>
                    </a:moveTo>
                    <a:cubicBezTo>
                      <a:pt x="172815" y="6004"/>
                      <a:pt x="60837" y="-20900"/>
                      <a:pt x="51481" y="39195"/>
                    </a:cubicBezTo>
                    <a:cubicBezTo>
                      <a:pt x="7333" y="69608"/>
                      <a:pt x="-3485" y="129264"/>
                      <a:pt x="900" y="179562"/>
                    </a:cubicBezTo>
                    <a:cubicBezTo>
                      <a:pt x="20636" y="274895"/>
                      <a:pt x="159951" y="252963"/>
                      <a:pt x="233482" y="261004"/>
                    </a:cubicBezTo>
                    <a:cubicBezTo>
                      <a:pt x="309645" y="270655"/>
                      <a:pt x="359055" y="224889"/>
                      <a:pt x="374113" y="152512"/>
                    </a:cubicBezTo>
                    <a:cubicBezTo>
                      <a:pt x="381130" y="121807"/>
                      <a:pt x="388585" y="85984"/>
                      <a:pt x="370604" y="57618"/>
                    </a:cubicBezTo>
                    <a:cubicBezTo>
                      <a:pt x="336689" y="8636"/>
                      <a:pt x="268859" y="13315"/>
                      <a:pt x="216232" y="6004"/>
                    </a:cubicBezTo>
                    <a:close/>
                    <a:moveTo>
                      <a:pt x="180416" y="183071"/>
                    </a:moveTo>
                    <a:cubicBezTo>
                      <a:pt x="139777" y="179562"/>
                      <a:pt x="90220" y="191552"/>
                      <a:pt x="55282" y="167426"/>
                    </a:cubicBezTo>
                    <a:cubicBezTo>
                      <a:pt x="43441" y="135843"/>
                      <a:pt x="46218" y="98266"/>
                      <a:pt x="63468" y="69169"/>
                    </a:cubicBezTo>
                    <a:cubicBezTo>
                      <a:pt x="82034" y="84961"/>
                      <a:pt x="109078" y="76188"/>
                      <a:pt x="131444" y="78527"/>
                    </a:cubicBezTo>
                    <a:cubicBezTo>
                      <a:pt x="190357" y="83352"/>
                      <a:pt x="253656" y="75018"/>
                      <a:pt x="309937" y="95195"/>
                    </a:cubicBezTo>
                    <a:cubicBezTo>
                      <a:pt x="288886" y="196377"/>
                      <a:pt x="273829" y="185119"/>
                      <a:pt x="180416" y="18307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3" name="Google Shape;313;p13"/>
              <p:cNvSpPr/>
              <p:nvPr/>
            </p:nvSpPr>
            <p:spPr>
              <a:xfrm>
                <a:off x="12315298" y="6647943"/>
                <a:ext cx="370435" cy="254151"/>
              </a:xfrm>
              <a:custGeom>
                <a:avLst/>
                <a:gdLst/>
                <a:ahLst/>
                <a:cxnLst/>
                <a:rect l="l" t="t" r="r" b="b"/>
                <a:pathLst>
                  <a:path w="370435" h="254151" extrusionOk="0">
                    <a:moveTo>
                      <a:pt x="334619" y="194293"/>
                    </a:moveTo>
                    <a:cubicBezTo>
                      <a:pt x="355670" y="152183"/>
                      <a:pt x="370581" y="104517"/>
                      <a:pt x="370435" y="57289"/>
                    </a:cubicBezTo>
                    <a:cubicBezTo>
                      <a:pt x="357424" y="-8216"/>
                      <a:pt x="264596" y="6552"/>
                      <a:pt x="214454" y="1434"/>
                    </a:cubicBezTo>
                    <a:cubicBezTo>
                      <a:pt x="157150" y="5383"/>
                      <a:pt x="83910" y="-15380"/>
                      <a:pt x="39178" y="29654"/>
                    </a:cubicBezTo>
                    <a:cubicBezTo>
                      <a:pt x="26898" y="44861"/>
                      <a:pt x="16373" y="67232"/>
                      <a:pt x="23974" y="86679"/>
                    </a:cubicBezTo>
                    <a:cubicBezTo>
                      <a:pt x="15057" y="112997"/>
                      <a:pt x="5116" y="139609"/>
                      <a:pt x="0" y="166805"/>
                    </a:cubicBezTo>
                    <a:cubicBezTo>
                      <a:pt x="1316" y="239328"/>
                      <a:pt x="115048" y="242545"/>
                      <a:pt x="168552" y="251464"/>
                    </a:cubicBezTo>
                    <a:cubicBezTo>
                      <a:pt x="228781" y="258336"/>
                      <a:pt x="303774" y="256143"/>
                      <a:pt x="334619" y="194293"/>
                    </a:cubicBezTo>
                    <a:close/>
                    <a:moveTo>
                      <a:pt x="226442" y="181280"/>
                    </a:moveTo>
                    <a:cubicBezTo>
                      <a:pt x="166067" y="180695"/>
                      <a:pt x="99845" y="185520"/>
                      <a:pt x="43125" y="164466"/>
                    </a:cubicBezTo>
                    <a:cubicBezTo>
                      <a:pt x="41663" y="143264"/>
                      <a:pt x="44587" y="122063"/>
                      <a:pt x="47656" y="101154"/>
                    </a:cubicBezTo>
                    <a:cubicBezTo>
                      <a:pt x="66368" y="102324"/>
                      <a:pt x="69584" y="78783"/>
                      <a:pt x="85811" y="74981"/>
                    </a:cubicBezTo>
                    <a:cubicBezTo>
                      <a:pt x="156857" y="69133"/>
                      <a:pt x="231266" y="65038"/>
                      <a:pt x="302458" y="75127"/>
                    </a:cubicBezTo>
                    <a:cubicBezTo>
                      <a:pt x="289448" y="116506"/>
                      <a:pt x="283747" y="186105"/>
                      <a:pt x="226442" y="18128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4" name="Google Shape;314;p13"/>
              <p:cNvSpPr/>
              <p:nvPr/>
            </p:nvSpPr>
            <p:spPr>
              <a:xfrm>
                <a:off x="12747308" y="6642693"/>
                <a:ext cx="437623" cy="245228"/>
              </a:xfrm>
              <a:custGeom>
                <a:avLst/>
                <a:gdLst/>
                <a:ahLst/>
                <a:cxnLst/>
                <a:rect l="l" t="t" r="r" b="b"/>
                <a:pathLst>
                  <a:path w="437623" h="245228" extrusionOk="0">
                    <a:moveTo>
                      <a:pt x="136506" y="244871"/>
                    </a:moveTo>
                    <a:cubicBezTo>
                      <a:pt x="210769" y="243555"/>
                      <a:pt x="284300" y="231273"/>
                      <a:pt x="358709" y="232589"/>
                    </a:cubicBezTo>
                    <a:cubicBezTo>
                      <a:pt x="412944" y="223669"/>
                      <a:pt x="426100" y="157726"/>
                      <a:pt x="434141" y="112107"/>
                    </a:cubicBezTo>
                    <a:cubicBezTo>
                      <a:pt x="444958" y="69704"/>
                      <a:pt x="430778" y="33150"/>
                      <a:pt x="388823" y="16920"/>
                    </a:cubicBezTo>
                    <a:cubicBezTo>
                      <a:pt x="332395" y="-4720"/>
                      <a:pt x="269682" y="2737"/>
                      <a:pt x="210476" y="105"/>
                    </a:cubicBezTo>
                    <a:cubicBezTo>
                      <a:pt x="162381" y="2883"/>
                      <a:pt x="57858" y="-14078"/>
                      <a:pt x="47333" y="50111"/>
                    </a:cubicBezTo>
                    <a:cubicBezTo>
                      <a:pt x="25259" y="65171"/>
                      <a:pt x="16634" y="94414"/>
                      <a:pt x="8009" y="118540"/>
                    </a:cubicBezTo>
                    <a:cubicBezTo>
                      <a:pt x="-27368" y="205685"/>
                      <a:pt x="61513" y="249696"/>
                      <a:pt x="136506" y="244871"/>
                    </a:cubicBezTo>
                    <a:close/>
                    <a:moveTo>
                      <a:pt x="58151" y="79062"/>
                    </a:moveTo>
                    <a:cubicBezTo>
                      <a:pt x="59320" y="79062"/>
                      <a:pt x="60490" y="78623"/>
                      <a:pt x="61367" y="77746"/>
                    </a:cubicBezTo>
                    <a:cubicBezTo>
                      <a:pt x="71161" y="85203"/>
                      <a:pt x="83295" y="85203"/>
                      <a:pt x="94697" y="82279"/>
                    </a:cubicBezTo>
                    <a:cubicBezTo>
                      <a:pt x="134314" y="74821"/>
                      <a:pt x="176415" y="78770"/>
                      <a:pt x="216616" y="78770"/>
                    </a:cubicBezTo>
                    <a:cubicBezTo>
                      <a:pt x="264711" y="80963"/>
                      <a:pt x="315145" y="75699"/>
                      <a:pt x="361779" y="89443"/>
                    </a:cubicBezTo>
                    <a:cubicBezTo>
                      <a:pt x="357978" y="113861"/>
                      <a:pt x="353446" y="138864"/>
                      <a:pt x="342774" y="161235"/>
                    </a:cubicBezTo>
                    <a:cubicBezTo>
                      <a:pt x="274798" y="159481"/>
                      <a:pt x="207845" y="170008"/>
                      <a:pt x="140454" y="177173"/>
                    </a:cubicBezTo>
                    <a:cubicBezTo>
                      <a:pt x="55812" y="184191"/>
                      <a:pt x="32568" y="164013"/>
                      <a:pt x="58151" y="7906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5" name="Google Shape;315;p13"/>
              <p:cNvSpPr/>
              <p:nvPr/>
            </p:nvSpPr>
            <p:spPr>
              <a:xfrm>
                <a:off x="13714764" y="6647214"/>
                <a:ext cx="387311" cy="228182"/>
              </a:xfrm>
              <a:custGeom>
                <a:avLst/>
                <a:gdLst/>
                <a:ahLst/>
                <a:cxnLst/>
                <a:rect l="l" t="t" r="r" b="b"/>
                <a:pathLst>
                  <a:path w="387311" h="228182" extrusionOk="0">
                    <a:moveTo>
                      <a:pt x="171008" y="227191"/>
                    </a:moveTo>
                    <a:cubicBezTo>
                      <a:pt x="225535" y="225728"/>
                      <a:pt x="288834" y="237133"/>
                      <a:pt x="337367" y="207744"/>
                    </a:cubicBezTo>
                    <a:cubicBezTo>
                      <a:pt x="376252" y="174991"/>
                      <a:pt x="415576" y="71471"/>
                      <a:pt x="359003" y="39888"/>
                    </a:cubicBezTo>
                    <a:cubicBezTo>
                      <a:pt x="279185" y="4503"/>
                      <a:pt x="185627" y="6258"/>
                      <a:pt x="99523" y="263"/>
                    </a:cubicBezTo>
                    <a:cubicBezTo>
                      <a:pt x="57275" y="-2953"/>
                      <a:pt x="-29851" y="23365"/>
                      <a:pt x="16051" y="76881"/>
                    </a:cubicBezTo>
                    <a:cubicBezTo>
                      <a:pt x="-42570" y="205258"/>
                      <a:pt x="70871" y="221927"/>
                      <a:pt x="171008" y="227191"/>
                    </a:cubicBezTo>
                    <a:close/>
                    <a:moveTo>
                      <a:pt x="190597" y="83460"/>
                    </a:moveTo>
                    <a:cubicBezTo>
                      <a:pt x="231382" y="86823"/>
                      <a:pt x="273922" y="85946"/>
                      <a:pt x="313246" y="98813"/>
                    </a:cubicBezTo>
                    <a:cubicBezTo>
                      <a:pt x="309153" y="115920"/>
                      <a:pt x="303744" y="133612"/>
                      <a:pt x="292488" y="147357"/>
                    </a:cubicBezTo>
                    <a:cubicBezTo>
                      <a:pt x="260474" y="153351"/>
                      <a:pt x="226997" y="150134"/>
                      <a:pt x="194544" y="153059"/>
                    </a:cubicBezTo>
                    <a:cubicBezTo>
                      <a:pt x="148057" y="151158"/>
                      <a:pt x="94260" y="161393"/>
                      <a:pt x="52597" y="136829"/>
                    </a:cubicBezTo>
                    <a:cubicBezTo>
                      <a:pt x="42218" y="122208"/>
                      <a:pt x="44118" y="103346"/>
                      <a:pt x="41926" y="85800"/>
                    </a:cubicBezTo>
                    <a:cubicBezTo>
                      <a:pt x="90313" y="74395"/>
                      <a:pt x="141186" y="82583"/>
                      <a:pt x="190597" y="8346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6" name="Google Shape;316;p13"/>
              <p:cNvSpPr/>
              <p:nvPr/>
            </p:nvSpPr>
            <p:spPr>
              <a:xfrm>
                <a:off x="14186475" y="6646143"/>
                <a:ext cx="409414" cy="222412"/>
              </a:xfrm>
              <a:custGeom>
                <a:avLst/>
                <a:gdLst/>
                <a:ahLst/>
                <a:cxnLst/>
                <a:rect l="l" t="t" r="r" b="b"/>
                <a:pathLst>
                  <a:path w="409414" h="222412" extrusionOk="0">
                    <a:moveTo>
                      <a:pt x="139900" y="218026"/>
                    </a:moveTo>
                    <a:cubicBezTo>
                      <a:pt x="196474" y="222120"/>
                      <a:pt x="253340" y="224167"/>
                      <a:pt x="309914" y="220512"/>
                    </a:cubicBezTo>
                    <a:cubicBezTo>
                      <a:pt x="335789" y="219927"/>
                      <a:pt x="364295" y="214224"/>
                      <a:pt x="379937" y="191414"/>
                    </a:cubicBezTo>
                    <a:cubicBezTo>
                      <a:pt x="404350" y="155299"/>
                      <a:pt x="413560" y="107340"/>
                      <a:pt x="407712" y="64353"/>
                    </a:cubicBezTo>
                    <a:cubicBezTo>
                      <a:pt x="400549" y="39642"/>
                      <a:pt x="375113" y="27214"/>
                      <a:pt x="352162" y="20780"/>
                    </a:cubicBezTo>
                    <a:cubicBezTo>
                      <a:pt x="268251" y="3381"/>
                      <a:pt x="181124" y="5135"/>
                      <a:pt x="95898" y="1333"/>
                    </a:cubicBezTo>
                    <a:cubicBezTo>
                      <a:pt x="60521" y="-4369"/>
                      <a:pt x="-2193" y="7182"/>
                      <a:pt x="17835" y="56164"/>
                    </a:cubicBezTo>
                    <a:cubicBezTo>
                      <a:pt x="7309" y="81899"/>
                      <a:pt x="4386" y="110118"/>
                      <a:pt x="0" y="137461"/>
                    </a:cubicBezTo>
                    <a:cubicBezTo>
                      <a:pt x="2778" y="203112"/>
                      <a:pt x="88150" y="214663"/>
                      <a:pt x="139900" y="218026"/>
                    </a:cubicBezTo>
                    <a:close/>
                    <a:moveTo>
                      <a:pt x="342659" y="88479"/>
                    </a:moveTo>
                    <a:cubicBezTo>
                      <a:pt x="339590" y="108656"/>
                      <a:pt x="334181" y="129127"/>
                      <a:pt x="323802" y="146965"/>
                    </a:cubicBezTo>
                    <a:cubicBezTo>
                      <a:pt x="286086" y="150328"/>
                      <a:pt x="247931" y="148281"/>
                      <a:pt x="210069" y="149889"/>
                    </a:cubicBezTo>
                    <a:cubicBezTo>
                      <a:pt x="156419" y="147696"/>
                      <a:pt x="96044" y="162171"/>
                      <a:pt x="46487" y="137461"/>
                    </a:cubicBezTo>
                    <a:cubicBezTo>
                      <a:pt x="36401" y="118599"/>
                      <a:pt x="38740" y="93596"/>
                      <a:pt x="35816" y="72395"/>
                    </a:cubicBezTo>
                    <a:cubicBezTo>
                      <a:pt x="137707" y="78682"/>
                      <a:pt x="241499" y="64060"/>
                      <a:pt x="342659" y="8847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7" name="Google Shape;317;p13"/>
              <p:cNvSpPr/>
              <p:nvPr/>
            </p:nvSpPr>
            <p:spPr>
              <a:xfrm>
                <a:off x="14659356" y="6648755"/>
                <a:ext cx="325492" cy="207441"/>
              </a:xfrm>
              <a:custGeom>
                <a:avLst/>
                <a:gdLst/>
                <a:ahLst/>
                <a:cxnLst/>
                <a:rect l="l" t="t" r="r" b="b"/>
                <a:pathLst>
                  <a:path w="325492" h="207441" extrusionOk="0">
                    <a:moveTo>
                      <a:pt x="310822" y="35422"/>
                    </a:moveTo>
                    <a:cubicBezTo>
                      <a:pt x="292402" y="17438"/>
                      <a:pt x="265065" y="13928"/>
                      <a:pt x="240798" y="10419"/>
                    </a:cubicBezTo>
                    <a:cubicBezTo>
                      <a:pt x="195919" y="5740"/>
                      <a:pt x="151041" y="-547"/>
                      <a:pt x="105723" y="38"/>
                    </a:cubicBezTo>
                    <a:cubicBezTo>
                      <a:pt x="76632" y="2231"/>
                      <a:pt x="19619" y="-9028"/>
                      <a:pt x="17427" y="33083"/>
                    </a:cubicBezTo>
                    <a:cubicBezTo>
                      <a:pt x="6024" y="40247"/>
                      <a:pt x="9825" y="57208"/>
                      <a:pt x="7048" y="68759"/>
                    </a:cubicBezTo>
                    <a:cubicBezTo>
                      <a:pt x="5439" y="94932"/>
                      <a:pt x="-5378" y="121689"/>
                      <a:pt x="3393" y="147570"/>
                    </a:cubicBezTo>
                    <a:cubicBezTo>
                      <a:pt x="32630" y="214537"/>
                      <a:pt x="176769" y="198599"/>
                      <a:pt x="241091" y="207079"/>
                    </a:cubicBezTo>
                    <a:cubicBezTo>
                      <a:pt x="272521" y="210735"/>
                      <a:pt x="296788" y="186171"/>
                      <a:pt x="306875" y="158536"/>
                    </a:cubicBezTo>
                    <a:cubicBezTo>
                      <a:pt x="319008" y="121105"/>
                      <a:pt x="339766" y="69198"/>
                      <a:pt x="310822" y="35422"/>
                    </a:cubicBezTo>
                    <a:close/>
                    <a:moveTo>
                      <a:pt x="241968" y="141136"/>
                    </a:moveTo>
                    <a:cubicBezTo>
                      <a:pt x="221210" y="140259"/>
                      <a:pt x="200305" y="139235"/>
                      <a:pt x="179547" y="139089"/>
                    </a:cubicBezTo>
                    <a:cubicBezTo>
                      <a:pt x="135837" y="137481"/>
                      <a:pt x="88765" y="142306"/>
                      <a:pt x="47395" y="126515"/>
                    </a:cubicBezTo>
                    <a:cubicBezTo>
                      <a:pt x="36138" y="106337"/>
                      <a:pt x="39793" y="80457"/>
                      <a:pt x="36285" y="57939"/>
                    </a:cubicBezTo>
                    <a:cubicBezTo>
                      <a:pt x="110985" y="62326"/>
                      <a:pt x="187294" y="61741"/>
                      <a:pt x="261118" y="77532"/>
                    </a:cubicBezTo>
                    <a:cubicBezTo>
                      <a:pt x="258195" y="99611"/>
                      <a:pt x="251470" y="121105"/>
                      <a:pt x="241968" y="14113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8" name="Google Shape;318;p13"/>
              <p:cNvSpPr/>
              <p:nvPr/>
            </p:nvSpPr>
            <p:spPr>
              <a:xfrm>
                <a:off x="15027944" y="6643903"/>
                <a:ext cx="311887" cy="187806"/>
              </a:xfrm>
              <a:custGeom>
                <a:avLst/>
                <a:gdLst/>
                <a:ahLst/>
                <a:cxnLst/>
                <a:rect l="l" t="t" r="r" b="b"/>
                <a:pathLst>
                  <a:path w="311887" h="187806" extrusionOk="0">
                    <a:moveTo>
                      <a:pt x="252002" y="11178"/>
                    </a:moveTo>
                    <a:cubicBezTo>
                      <a:pt x="197036" y="1089"/>
                      <a:pt x="140608" y="-2420"/>
                      <a:pt x="84912" y="1674"/>
                    </a:cubicBezTo>
                    <a:cubicBezTo>
                      <a:pt x="55090" y="6791"/>
                      <a:pt x="-7332" y="1528"/>
                      <a:pt x="709" y="47147"/>
                    </a:cubicBezTo>
                    <a:cubicBezTo>
                      <a:pt x="3778" y="58259"/>
                      <a:pt x="14596" y="67910"/>
                      <a:pt x="26583" y="68056"/>
                    </a:cubicBezTo>
                    <a:cubicBezTo>
                      <a:pt x="-11864" y="159733"/>
                      <a:pt x="90174" y="187368"/>
                      <a:pt x="161367" y="187807"/>
                    </a:cubicBezTo>
                    <a:cubicBezTo>
                      <a:pt x="198059" y="186929"/>
                      <a:pt x="242500" y="190000"/>
                      <a:pt x="271883" y="164851"/>
                    </a:cubicBezTo>
                    <a:cubicBezTo>
                      <a:pt x="298489" y="131513"/>
                      <a:pt x="327580" y="75366"/>
                      <a:pt x="301997" y="34865"/>
                    </a:cubicBezTo>
                    <a:cubicBezTo>
                      <a:pt x="289864" y="20390"/>
                      <a:pt x="269982" y="14833"/>
                      <a:pt x="252002" y="11178"/>
                    </a:cubicBezTo>
                    <a:close/>
                    <a:moveTo>
                      <a:pt x="228466" y="118208"/>
                    </a:moveTo>
                    <a:cubicBezTo>
                      <a:pt x="216479" y="120109"/>
                      <a:pt x="204492" y="121132"/>
                      <a:pt x="192358" y="122156"/>
                    </a:cubicBezTo>
                    <a:cubicBezTo>
                      <a:pt x="149964" y="122741"/>
                      <a:pt x="105085" y="128297"/>
                      <a:pt x="65322" y="108850"/>
                    </a:cubicBezTo>
                    <a:cubicBezTo>
                      <a:pt x="53920" y="99054"/>
                      <a:pt x="58744" y="81508"/>
                      <a:pt x="54213" y="65716"/>
                    </a:cubicBezTo>
                    <a:cubicBezTo>
                      <a:pt x="118973" y="56944"/>
                      <a:pt x="185926" y="57821"/>
                      <a:pt x="250248" y="69811"/>
                    </a:cubicBezTo>
                    <a:cubicBezTo>
                      <a:pt x="243816" y="86040"/>
                      <a:pt x="238114" y="103294"/>
                      <a:pt x="228466" y="1182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9" name="Google Shape;319;p13"/>
              <p:cNvSpPr/>
              <p:nvPr/>
            </p:nvSpPr>
            <p:spPr>
              <a:xfrm>
                <a:off x="15384688" y="6630819"/>
                <a:ext cx="356059" cy="206530"/>
              </a:xfrm>
              <a:custGeom>
                <a:avLst/>
                <a:gdLst/>
                <a:ahLst/>
                <a:cxnLst/>
                <a:rect l="l" t="t" r="r" b="b"/>
                <a:pathLst>
                  <a:path w="356059" h="206530" extrusionOk="0">
                    <a:moveTo>
                      <a:pt x="301509" y="180420"/>
                    </a:moveTo>
                    <a:cubicBezTo>
                      <a:pt x="341563" y="141673"/>
                      <a:pt x="396090" y="24115"/>
                      <a:pt x="311303" y="6569"/>
                    </a:cubicBezTo>
                    <a:cubicBezTo>
                      <a:pt x="241426" y="-7175"/>
                      <a:pt x="169941" y="4961"/>
                      <a:pt x="99480" y="4668"/>
                    </a:cubicBezTo>
                    <a:cubicBezTo>
                      <a:pt x="61179" y="5107"/>
                      <a:pt x="-25217" y="8178"/>
                      <a:pt x="7090" y="67541"/>
                    </a:cubicBezTo>
                    <a:cubicBezTo>
                      <a:pt x="-17907" y="172378"/>
                      <a:pt x="62202" y="193872"/>
                      <a:pt x="147867" y="203815"/>
                    </a:cubicBezTo>
                    <a:cubicBezTo>
                      <a:pt x="198886" y="208494"/>
                      <a:pt x="257506" y="210540"/>
                      <a:pt x="301509" y="180420"/>
                    </a:cubicBezTo>
                    <a:close/>
                    <a:moveTo>
                      <a:pt x="32526" y="81139"/>
                    </a:moveTo>
                    <a:cubicBezTo>
                      <a:pt x="112929" y="76899"/>
                      <a:pt x="196985" y="66518"/>
                      <a:pt x="279873" y="71343"/>
                    </a:cubicBezTo>
                    <a:cubicBezTo>
                      <a:pt x="262769" y="123834"/>
                      <a:pt x="243034" y="128659"/>
                      <a:pt x="190992" y="132315"/>
                    </a:cubicBezTo>
                    <a:cubicBezTo>
                      <a:pt x="152691" y="134362"/>
                      <a:pt x="114244" y="131584"/>
                      <a:pt x="76528" y="125150"/>
                    </a:cubicBezTo>
                    <a:cubicBezTo>
                      <a:pt x="51384" y="123104"/>
                      <a:pt x="36766" y="105411"/>
                      <a:pt x="32526" y="8113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0" name="Google Shape;320;p13"/>
              <p:cNvSpPr/>
              <p:nvPr/>
            </p:nvSpPr>
            <p:spPr>
              <a:xfrm>
                <a:off x="15830595" y="6589283"/>
                <a:ext cx="592890" cy="217839"/>
              </a:xfrm>
              <a:custGeom>
                <a:avLst/>
                <a:gdLst/>
                <a:ahLst/>
                <a:cxnLst/>
                <a:rect l="l" t="t" r="r" b="b"/>
                <a:pathLst>
                  <a:path w="592890" h="217839" extrusionOk="0">
                    <a:moveTo>
                      <a:pt x="513142" y="35823"/>
                    </a:moveTo>
                    <a:cubicBezTo>
                      <a:pt x="420607" y="-293"/>
                      <a:pt x="317838" y="1462"/>
                      <a:pt x="219747" y="0"/>
                    </a:cubicBezTo>
                    <a:cubicBezTo>
                      <a:pt x="174137" y="146"/>
                      <a:pt x="128527" y="0"/>
                      <a:pt x="83064" y="2924"/>
                    </a:cubicBezTo>
                    <a:cubicBezTo>
                      <a:pt x="62305" y="3363"/>
                      <a:pt x="33799" y="4825"/>
                      <a:pt x="24297" y="27489"/>
                    </a:cubicBezTo>
                    <a:cubicBezTo>
                      <a:pt x="15233" y="28366"/>
                      <a:pt x="12749" y="40356"/>
                      <a:pt x="10994" y="47667"/>
                    </a:cubicBezTo>
                    <a:cubicBezTo>
                      <a:pt x="5878" y="79249"/>
                      <a:pt x="-9764" y="115657"/>
                      <a:pt x="8948" y="145192"/>
                    </a:cubicBezTo>
                    <a:cubicBezTo>
                      <a:pt x="76632" y="231460"/>
                      <a:pt x="364325" y="196660"/>
                      <a:pt x="476011" y="215522"/>
                    </a:cubicBezTo>
                    <a:cubicBezTo>
                      <a:pt x="614887" y="238625"/>
                      <a:pt x="633453" y="82466"/>
                      <a:pt x="513142" y="35823"/>
                    </a:cubicBezTo>
                    <a:close/>
                    <a:moveTo>
                      <a:pt x="41986" y="114487"/>
                    </a:moveTo>
                    <a:cubicBezTo>
                      <a:pt x="32776" y="102643"/>
                      <a:pt x="34384" y="88460"/>
                      <a:pt x="31606" y="72669"/>
                    </a:cubicBezTo>
                    <a:cubicBezTo>
                      <a:pt x="45494" y="88607"/>
                      <a:pt x="67860" y="84659"/>
                      <a:pt x="86719" y="82758"/>
                    </a:cubicBezTo>
                    <a:cubicBezTo>
                      <a:pt x="128235" y="80419"/>
                      <a:pt x="169898" y="82466"/>
                      <a:pt x="211415" y="82466"/>
                    </a:cubicBezTo>
                    <a:cubicBezTo>
                      <a:pt x="257025" y="83781"/>
                      <a:pt x="534193" y="80272"/>
                      <a:pt x="516212" y="142707"/>
                    </a:cubicBezTo>
                    <a:cubicBezTo>
                      <a:pt x="516066" y="142707"/>
                      <a:pt x="516066" y="142707"/>
                      <a:pt x="515920" y="142853"/>
                    </a:cubicBezTo>
                    <a:cubicBezTo>
                      <a:pt x="515189" y="142999"/>
                      <a:pt x="514604" y="142999"/>
                      <a:pt x="513873" y="143146"/>
                    </a:cubicBezTo>
                    <a:cubicBezTo>
                      <a:pt x="363448" y="124137"/>
                      <a:pt x="213900" y="141976"/>
                      <a:pt x="63182" y="123406"/>
                    </a:cubicBezTo>
                    <a:cubicBezTo>
                      <a:pt x="55727" y="121505"/>
                      <a:pt x="47979" y="119458"/>
                      <a:pt x="41986" y="11448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1" name="Google Shape;321;p13"/>
              <p:cNvSpPr/>
              <p:nvPr/>
            </p:nvSpPr>
            <p:spPr>
              <a:xfrm>
                <a:off x="11955775" y="2936865"/>
                <a:ext cx="3019213" cy="2196399"/>
              </a:xfrm>
              <a:custGeom>
                <a:avLst/>
                <a:gdLst/>
                <a:ahLst/>
                <a:cxnLst/>
                <a:rect l="l" t="t" r="r" b="b"/>
                <a:pathLst>
                  <a:path w="3019213" h="2196399" extrusionOk="0">
                    <a:moveTo>
                      <a:pt x="26366" y="997428"/>
                    </a:moveTo>
                    <a:cubicBezTo>
                      <a:pt x="33529" y="1170694"/>
                      <a:pt x="57649" y="1341621"/>
                      <a:pt x="61158" y="1515179"/>
                    </a:cubicBezTo>
                    <a:cubicBezTo>
                      <a:pt x="64813" y="1640486"/>
                      <a:pt x="71245" y="1765793"/>
                      <a:pt x="82063" y="1890662"/>
                    </a:cubicBezTo>
                    <a:cubicBezTo>
                      <a:pt x="89957" y="1980877"/>
                      <a:pt x="96535" y="2086591"/>
                      <a:pt x="171382" y="2148733"/>
                    </a:cubicBezTo>
                    <a:cubicBezTo>
                      <a:pt x="238335" y="2195961"/>
                      <a:pt x="323269" y="2195522"/>
                      <a:pt x="404841" y="2195084"/>
                    </a:cubicBezTo>
                    <a:cubicBezTo>
                      <a:pt x="428084" y="2194937"/>
                      <a:pt x="451182" y="2194791"/>
                      <a:pt x="473402" y="2195961"/>
                    </a:cubicBezTo>
                    <a:cubicBezTo>
                      <a:pt x="536262" y="2195668"/>
                      <a:pt x="598975" y="2195522"/>
                      <a:pt x="661835" y="2196399"/>
                    </a:cubicBezTo>
                    <a:cubicBezTo>
                      <a:pt x="1234006" y="2190843"/>
                      <a:pt x="1806323" y="2183532"/>
                      <a:pt x="2378348" y="2167449"/>
                    </a:cubicBezTo>
                    <a:cubicBezTo>
                      <a:pt x="2499244" y="2165255"/>
                      <a:pt x="2619847" y="2160138"/>
                      <a:pt x="2740742" y="2154874"/>
                    </a:cubicBezTo>
                    <a:cubicBezTo>
                      <a:pt x="2792638" y="2153704"/>
                      <a:pt x="2846581" y="2151950"/>
                      <a:pt x="2893945" y="2128263"/>
                    </a:cubicBezTo>
                    <a:cubicBezTo>
                      <a:pt x="3012794" y="2067583"/>
                      <a:pt x="3018203" y="1919028"/>
                      <a:pt x="3019080" y="1801470"/>
                    </a:cubicBezTo>
                    <a:cubicBezTo>
                      <a:pt x="3019665" y="1680111"/>
                      <a:pt x="3018642" y="1558313"/>
                      <a:pt x="3009724" y="1437100"/>
                    </a:cubicBezTo>
                    <a:cubicBezTo>
                      <a:pt x="2998760" y="1263249"/>
                      <a:pt x="2980487" y="1086766"/>
                      <a:pt x="2957536" y="913647"/>
                    </a:cubicBezTo>
                    <a:cubicBezTo>
                      <a:pt x="2945256" y="788486"/>
                      <a:pt x="2938385" y="663763"/>
                      <a:pt x="2921574" y="539041"/>
                    </a:cubicBezTo>
                    <a:cubicBezTo>
                      <a:pt x="2908856" y="457306"/>
                      <a:pt x="2906663" y="374548"/>
                      <a:pt x="2905348" y="291936"/>
                    </a:cubicBezTo>
                    <a:cubicBezTo>
                      <a:pt x="2906663" y="157271"/>
                      <a:pt x="2884735" y="50095"/>
                      <a:pt x="2735626" y="18220"/>
                    </a:cubicBezTo>
                    <a:cubicBezTo>
                      <a:pt x="2650984" y="-3567"/>
                      <a:pt x="2564442" y="-1958"/>
                      <a:pt x="2478047" y="3452"/>
                    </a:cubicBezTo>
                    <a:cubicBezTo>
                      <a:pt x="2386242" y="5937"/>
                      <a:pt x="2294437" y="6522"/>
                      <a:pt x="2202633" y="6376"/>
                    </a:cubicBezTo>
                    <a:cubicBezTo>
                      <a:pt x="1831467" y="-788"/>
                      <a:pt x="1460886" y="18073"/>
                      <a:pt x="1090452" y="38836"/>
                    </a:cubicBezTo>
                    <a:cubicBezTo>
                      <a:pt x="965024" y="40883"/>
                      <a:pt x="839743" y="46732"/>
                      <a:pt x="714316" y="48779"/>
                    </a:cubicBezTo>
                    <a:cubicBezTo>
                      <a:pt x="600730" y="45708"/>
                      <a:pt x="488313" y="52434"/>
                      <a:pt x="375603" y="66910"/>
                    </a:cubicBezTo>
                    <a:cubicBezTo>
                      <a:pt x="345489" y="70273"/>
                      <a:pt x="310843" y="69834"/>
                      <a:pt x="274735" y="69249"/>
                    </a:cubicBezTo>
                    <a:cubicBezTo>
                      <a:pt x="181030" y="67787"/>
                      <a:pt x="78116" y="66325"/>
                      <a:pt x="24027" y="135777"/>
                    </a:cubicBezTo>
                    <a:cubicBezTo>
                      <a:pt x="929" y="152446"/>
                      <a:pt x="6338" y="187976"/>
                      <a:pt x="2684" y="213564"/>
                    </a:cubicBezTo>
                    <a:cubicBezTo>
                      <a:pt x="-6380" y="348375"/>
                      <a:pt x="9847" y="483040"/>
                      <a:pt x="16864" y="617559"/>
                    </a:cubicBezTo>
                    <a:cubicBezTo>
                      <a:pt x="23734" y="743890"/>
                      <a:pt x="21395" y="870805"/>
                      <a:pt x="26366" y="997428"/>
                    </a:cubicBezTo>
                    <a:close/>
                    <a:moveTo>
                      <a:pt x="685517" y="306265"/>
                    </a:moveTo>
                    <a:cubicBezTo>
                      <a:pt x="685809" y="296030"/>
                      <a:pt x="688149" y="285210"/>
                      <a:pt x="692096" y="275706"/>
                    </a:cubicBezTo>
                    <a:cubicBezTo>
                      <a:pt x="700867" y="254943"/>
                      <a:pt x="714023" y="236813"/>
                      <a:pt x="733320" y="224677"/>
                    </a:cubicBezTo>
                    <a:cubicBezTo>
                      <a:pt x="747792" y="215319"/>
                      <a:pt x="765481" y="210494"/>
                      <a:pt x="782877" y="210494"/>
                    </a:cubicBezTo>
                    <a:cubicBezTo>
                      <a:pt x="800273" y="210494"/>
                      <a:pt x="817669" y="215319"/>
                      <a:pt x="831849" y="225554"/>
                    </a:cubicBezTo>
                    <a:cubicBezTo>
                      <a:pt x="855239" y="242369"/>
                      <a:pt x="872781" y="269565"/>
                      <a:pt x="872927" y="299101"/>
                    </a:cubicBezTo>
                    <a:cubicBezTo>
                      <a:pt x="873073" y="309336"/>
                      <a:pt x="871904" y="319278"/>
                      <a:pt x="869711" y="328636"/>
                    </a:cubicBezTo>
                    <a:cubicBezTo>
                      <a:pt x="869419" y="332292"/>
                      <a:pt x="868688" y="335801"/>
                      <a:pt x="867811" y="339310"/>
                    </a:cubicBezTo>
                    <a:cubicBezTo>
                      <a:pt x="864448" y="351592"/>
                      <a:pt x="860063" y="362266"/>
                      <a:pt x="853192" y="373086"/>
                    </a:cubicBezTo>
                    <a:cubicBezTo>
                      <a:pt x="846760" y="383029"/>
                      <a:pt x="836819" y="391363"/>
                      <a:pt x="827025" y="397504"/>
                    </a:cubicBezTo>
                    <a:cubicBezTo>
                      <a:pt x="816353" y="404084"/>
                      <a:pt x="804512" y="408763"/>
                      <a:pt x="792087" y="410225"/>
                    </a:cubicBezTo>
                    <a:cubicBezTo>
                      <a:pt x="784923" y="411979"/>
                      <a:pt x="777468" y="412857"/>
                      <a:pt x="770159" y="412857"/>
                    </a:cubicBezTo>
                    <a:cubicBezTo>
                      <a:pt x="751008" y="412857"/>
                      <a:pt x="732004" y="406862"/>
                      <a:pt x="716362" y="393556"/>
                    </a:cubicBezTo>
                    <a:cubicBezTo>
                      <a:pt x="696335" y="376595"/>
                      <a:pt x="686540" y="352616"/>
                      <a:pt x="685956" y="327028"/>
                    </a:cubicBezTo>
                    <a:cubicBezTo>
                      <a:pt x="685225" y="319863"/>
                      <a:pt x="685225" y="312845"/>
                      <a:pt x="685517" y="306265"/>
                    </a:cubicBezTo>
                    <a:close/>
                    <a:moveTo>
                      <a:pt x="505562" y="230525"/>
                    </a:moveTo>
                    <a:cubicBezTo>
                      <a:pt x="506440" y="230379"/>
                      <a:pt x="507317" y="230379"/>
                      <a:pt x="508194" y="230379"/>
                    </a:cubicBezTo>
                    <a:cubicBezTo>
                      <a:pt x="564476" y="230379"/>
                      <a:pt x="615933" y="277314"/>
                      <a:pt x="615933" y="335070"/>
                    </a:cubicBezTo>
                    <a:cubicBezTo>
                      <a:pt x="615933" y="393556"/>
                      <a:pt x="571200" y="443854"/>
                      <a:pt x="511410" y="445463"/>
                    </a:cubicBezTo>
                    <a:cubicBezTo>
                      <a:pt x="510533" y="445463"/>
                      <a:pt x="509656" y="445463"/>
                      <a:pt x="508779" y="445463"/>
                    </a:cubicBezTo>
                    <a:cubicBezTo>
                      <a:pt x="452497" y="445463"/>
                      <a:pt x="401040" y="398527"/>
                      <a:pt x="401040" y="340918"/>
                    </a:cubicBezTo>
                    <a:cubicBezTo>
                      <a:pt x="401040" y="282432"/>
                      <a:pt x="445919" y="232280"/>
                      <a:pt x="505562" y="230525"/>
                    </a:cubicBezTo>
                    <a:close/>
                    <a:moveTo>
                      <a:pt x="155009" y="309190"/>
                    </a:moveTo>
                    <a:cubicBezTo>
                      <a:pt x="155155" y="308897"/>
                      <a:pt x="155155" y="308605"/>
                      <a:pt x="155302" y="308312"/>
                    </a:cubicBezTo>
                    <a:cubicBezTo>
                      <a:pt x="163780" y="284187"/>
                      <a:pt x="185854" y="264155"/>
                      <a:pt x="208806" y="254651"/>
                    </a:cubicBezTo>
                    <a:cubicBezTo>
                      <a:pt x="220939" y="249533"/>
                      <a:pt x="233950" y="247048"/>
                      <a:pt x="246814" y="247048"/>
                    </a:cubicBezTo>
                    <a:cubicBezTo>
                      <a:pt x="263917" y="247048"/>
                      <a:pt x="281021" y="251434"/>
                      <a:pt x="296079" y="260061"/>
                    </a:cubicBezTo>
                    <a:cubicBezTo>
                      <a:pt x="351190" y="291644"/>
                      <a:pt x="362739" y="370308"/>
                      <a:pt x="317568" y="415489"/>
                    </a:cubicBezTo>
                    <a:cubicBezTo>
                      <a:pt x="317422" y="415781"/>
                      <a:pt x="317129" y="415927"/>
                      <a:pt x="316983" y="416073"/>
                    </a:cubicBezTo>
                    <a:cubicBezTo>
                      <a:pt x="297833" y="435228"/>
                      <a:pt x="271958" y="445317"/>
                      <a:pt x="246083" y="445317"/>
                    </a:cubicBezTo>
                    <a:cubicBezTo>
                      <a:pt x="229418" y="445317"/>
                      <a:pt x="212606" y="441076"/>
                      <a:pt x="197403" y="432596"/>
                    </a:cubicBezTo>
                    <a:cubicBezTo>
                      <a:pt x="178545" y="421776"/>
                      <a:pt x="163634" y="404815"/>
                      <a:pt x="155155" y="384637"/>
                    </a:cubicBezTo>
                    <a:cubicBezTo>
                      <a:pt x="144630" y="359780"/>
                      <a:pt x="146238" y="334339"/>
                      <a:pt x="155009" y="309190"/>
                    </a:cubicBezTo>
                    <a:close/>
                    <a:moveTo>
                      <a:pt x="237750" y="540357"/>
                    </a:moveTo>
                    <a:cubicBezTo>
                      <a:pt x="274735" y="540065"/>
                      <a:pt x="311720" y="539918"/>
                      <a:pt x="348705" y="540503"/>
                    </a:cubicBezTo>
                    <a:cubicBezTo>
                      <a:pt x="933887" y="538310"/>
                      <a:pt x="1518483" y="505411"/>
                      <a:pt x="2103811" y="508189"/>
                    </a:cubicBezTo>
                    <a:cubicBezTo>
                      <a:pt x="2322213" y="509505"/>
                      <a:pt x="2541199" y="515500"/>
                      <a:pt x="2759600" y="504388"/>
                    </a:cubicBezTo>
                    <a:cubicBezTo>
                      <a:pt x="2783575" y="502048"/>
                      <a:pt x="2807988" y="502487"/>
                      <a:pt x="2832108" y="501317"/>
                    </a:cubicBezTo>
                    <a:cubicBezTo>
                      <a:pt x="2833863" y="518425"/>
                      <a:pt x="2836202" y="535386"/>
                      <a:pt x="2838979" y="552347"/>
                    </a:cubicBezTo>
                    <a:cubicBezTo>
                      <a:pt x="2850528" y="646656"/>
                      <a:pt x="2860615" y="740088"/>
                      <a:pt x="2866316" y="835128"/>
                    </a:cubicBezTo>
                    <a:cubicBezTo>
                      <a:pt x="2883127" y="1009126"/>
                      <a:pt x="2907540" y="1188679"/>
                      <a:pt x="2921720" y="1363846"/>
                    </a:cubicBezTo>
                    <a:cubicBezTo>
                      <a:pt x="2930053" y="1474677"/>
                      <a:pt x="2933854" y="1586532"/>
                      <a:pt x="2935754" y="1698095"/>
                    </a:cubicBezTo>
                    <a:cubicBezTo>
                      <a:pt x="2927129" y="1811851"/>
                      <a:pt x="2970254" y="2028982"/>
                      <a:pt x="2824068" y="2064366"/>
                    </a:cubicBezTo>
                    <a:cubicBezTo>
                      <a:pt x="2564881" y="2087469"/>
                      <a:pt x="2303501" y="2079427"/>
                      <a:pt x="2043583" y="2092586"/>
                    </a:cubicBezTo>
                    <a:cubicBezTo>
                      <a:pt x="1596400" y="2103991"/>
                      <a:pt x="1149218" y="2104722"/>
                      <a:pt x="702036" y="2112910"/>
                    </a:cubicBezTo>
                    <a:cubicBezTo>
                      <a:pt x="660373" y="2112033"/>
                      <a:pt x="621926" y="2111740"/>
                      <a:pt x="586696" y="2111740"/>
                    </a:cubicBezTo>
                    <a:cubicBezTo>
                      <a:pt x="553804" y="2111740"/>
                      <a:pt x="523690" y="2112033"/>
                      <a:pt x="495914" y="2112325"/>
                    </a:cubicBezTo>
                    <a:cubicBezTo>
                      <a:pt x="142584" y="2115542"/>
                      <a:pt x="178545" y="2118905"/>
                      <a:pt x="146823" y="1605979"/>
                    </a:cubicBezTo>
                    <a:cubicBezTo>
                      <a:pt x="144045" y="1362383"/>
                      <a:pt x="106183" y="1122589"/>
                      <a:pt x="101067" y="878993"/>
                    </a:cubicBezTo>
                    <a:cubicBezTo>
                      <a:pt x="100628" y="764799"/>
                      <a:pt x="92149" y="651920"/>
                      <a:pt x="82209" y="539041"/>
                    </a:cubicBezTo>
                    <a:cubicBezTo>
                      <a:pt x="133812" y="541088"/>
                      <a:pt x="185854" y="540796"/>
                      <a:pt x="237750" y="54035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2" name="Google Shape;322;p13"/>
              <p:cNvSpPr/>
              <p:nvPr/>
            </p:nvSpPr>
            <p:spPr>
              <a:xfrm>
                <a:off x="10806911" y="6434366"/>
                <a:ext cx="524467" cy="226406"/>
              </a:xfrm>
              <a:custGeom>
                <a:avLst/>
                <a:gdLst/>
                <a:ahLst/>
                <a:cxnLst/>
                <a:rect l="l" t="t" r="r" b="b"/>
                <a:pathLst>
                  <a:path w="524467" h="226406" extrusionOk="0">
                    <a:moveTo>
                      <a:pt x="156754" y="225832"/>
                    </a:moveTo>
                    <a:cubicBezTo>
                      <a:pt x="215959" y="225540"/>
                      <a:pt x="275896" y="215451"/>
                      <a:pt x="335686" y="219983"/>
                    </a:cubicBezTo>
                    <a:cubicBezTo>
                      <a:pt x="364630" y="223200"/>
                      <a:pt x="403077" y="223639"/>
                      <a:pt x="433191" y="215451"/>
                    </a:cubicBezTo>
                    <a:cubicBezTo>
                      <a:pt x="456143" y="212819"/>
                      <a:pt x="480994" y="209310"/>
                      <a:pt x="494882" y="188401"/>
                    </a:cubicBezTo>
                    <a:cubicBezTo>
                      <a:pt x="530697" y="130207"/>
                      <a:pt x="551017" y="8702"/>
                      <a:pt x="453073" y="5485"/>
                    </a:cubicBezTo>
                    <a:cubicBezTo>
                      <a:pt x="365800" y="-802"/>
                      <a:pt x="277650" y="-949"/>
                      <a:pt x="190085" y="1391"/>
                    </a:cubicBezTo>
                    <a:cubicBezTo>
                      <a:pt x="143451" y="8117"/>
                      <a:pt x="16270" y="-16448"/>
                      <a:pt x="40537" y="64995"/>
                    </a:cubicBezTo>
                    <a:cubicBezTo>
                      <a:pt x="-50683" y="199952"/>
                      <a:pt x="22410" y="231242"/>
                      <a:pt x="156754" y="225832"/>
                    </a:cubicBezTo>
                    <a:close/>
                    <a:moveTo>
                      <a:pt x="58517" y="82395"/>
                    </a:moveTo>
                    <a:cubicBezTo>
                      <a:pt x="190085" y="89267"/>
                      <a:pt x="327938" y="70990"/>
                      <a:pt x="460528" y="76692"/>
                    </a:cubicBezTo>
                    <a:lnTo>
                      <a:pt x="460528" y="76692"/>
                    </a:lnTo>
                    <a:cubicBezTo>
                      <a:pt x="457312" y="100087"/>
                      <a:pt x="452342" y="123920"/>
                      <a:pt x="442694" y="145414"/>
                    </a:cubicBezTo>
                    <a:cubicBezTo>
                      <a:pt x="404831" y="151701"/>
                      <a:pt x="372817" y="155503"/>
                      <a:pt x="331446" y="157988"/>
                    </a:cubicBezTo>
                    <a:cubicBezTo>
                      <a:pt x="264932" y="163544"/>
                      <a:pt x="202949" y="179482"/>
                      <a:pt x="135119" y="177874"/>
                    </a:cubicBezTo>
                    <a:cubicBezTo>
                      <a:pt x="41560" y="178166"/>
                      <a:pt x="21094" y="182552"/>
                      <a:pt x="58517" y="823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3" name="Google Shape;323;p13"/>
              <p:cNvSpPr/>
              <p:nvPr/>
            </p:nvSpPr>
            <p:spPr>
              <a:xfrm>
                <a:off x="11369024" y="6432229"/>
                <a:ext cx="372615" cy="202263"/>
              </a:xfrm>
              <a:custGeom>
                <a:avLst/>
                <a:gdLst/>
                <a:ahLst/>
                <a:cxnLst/>
                <a:rect l="l" t="t" r="r" b="b"/>
                <a:pathLst>
                  <a:path w="372615" h="202263" extrusionOk="0">
                    <a:moveTo>
                      <a:pt x="121933" y="202235"/>
                    </a:moveTo>
                    <a:cubicBezTo>
                      <a:pt x="183477" y="202966"/>
                      <a:pt x="239758" y="189076"/>
                      <a:pt x="302326" y="189660"/>
                    </a:cubicBezTo>
                    <a:cubicBezTo>
                      <a:pt x="346620" y="185274"/>
                      <a:pt x="364455" y="136584"/>
                      <a:pt x="370887" y="98568"/>
                    </a:cubicBezTo>
                    <a:cubicBezTo>
                      <a:pt x="385798" y="25167"/>
                      <a:pt x="300864" y="7475"/>
                      <a:pt x="245313" y="4113"/>
                    </a:cubicBezTo>
                    <a:cubicBezTo>
                      <a:pt x="186839" y="311"/>
                      <a:pt x="124856" y="-5684"/>
                      <a:pt x="68283" y="12154"/>
                    </a:cubicBezTo>
                    <a:cubicBezTo>
                      <a:pt x="39192" y="-29664"/>
                      <a:pt x="16679" y="52072"/>
                      <a:pt x="7323" y="72688"/>
                    </a:cubicBezTo>
                    <a:cubicBezTo>
                      <a:pt x="-24838" y="145650"/>
                      <a:pt x="55418" y="202674"/>
                      <a:pt x="121933" y="202235"/>
                    </a:cubicBezTo>
                    <a:close/>
                    <a:moveTo>
                      <a:pt x="47816" y="80730"/>
                    </a:moveTo>
                    <a:cubicBezTo>
                      <a:pt x="55711" y="87309"/>
                      <a:pt x="66236" y="90819"/>
                      <a:pt x="76761" y="89064"/>
                    </a:cubicBezTo>
                    <a:cubicBezTo>
                      <a:pt x="152632" y="80730"/>
                      <a:pt x="233180" y="72688"/>
                      <a:pt x="308173" y="89503"/>
                    </a:cubicBezTo>
                    <a:cubicBezTo>
                      <a:pt x="309343" y="106171"/>
                      <a:pt x="307004" y="125472"/>
                      <a:pt x="297209" y="139363"/>
                    </a:cubicBezTo>
                    <a:cubicBezTo>
                      <a:pt x="247068" y="140824"/>
                      <a:pt x="197072" y="143457"/>
                      <a:pt x="147223" y="149451"/>
                    </a:cubicBezTo>
                    <a:cubicBezTo>
                      <a:pt x="119448" y="150767"/>
                      <a:pt x="89772" y="150621"/>
                      <a:pt x="65213" y="136292"/>
                    </a:cubicBezTo>
                    <a:cubicBezTo>
                      <a:pt x="57172" y="130882"/>
                      <a:pt x="48109" y="120062"/>
                      <a:pt x="45039" y="109827"/>
                    </a:cubicBezTo>
                    <a:cubicBezTo>
                      <a:pt x="42554" y="100030"/>
                      <a:pt x="45039" y="90965"/>
                      <a:pt x="47816" y="8073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4" name="Google Shape;324;p13"/>
              <p:cNvSpPr/>
              <p:nvPr/>
            </p:nvSpPr>
            <p:spPr>
              <a:xfrm>
                <a:off x="11801452" y="6419965"/>
                <a:ext cx="385276" cy="205905"/>
              </a:xfrm>
              <a:custGeom>
                <a:avLst/>
                <a:gdLst/>
                <a:ahLst/>
                <a:cxnLst/>
                <a:rect l="l" t="t" r="r" b="b"/>
                <a:pathLst>
                  <a:path w="385276" h="205905" extrusionOk="0">
                    <a:moveTo>
                      <a:pt x="27925" y="53808"/>
                    </a:moveTo>
                    <a:cubicBezTo>
                      <a:pt x="11991" y="84806"/>
                      <a:pt x="-15492" y="130279"/>
                      <a:pt x="11114" y="162154"/>
                    </a:cubicBezTo>
                    <a:cubicBezTo>
                      <a:pt x="24709" y="175606"/>
                      <a:pt x="44298" y="181308"/>
                      <a:pt x="62571" y="185110"/>
                    </a:cubicBezTo>
                    <a:cubicBezTo>
                      <a:pt x="133471" y="197830"/>
                      <a:pt x="204371" y="199731"/>
                      <a:pt x="276733" y="204849"/>
                    </a:cubicBezTo>
                    <a:cubicBezTo>
                      <a:pt x="331845" y="213914"/>
                      <a:pt x="368684" y="163031"/>
                      <a:pt x="378478" y="114634"/>
                    </a:cubicBezTo>
                    <a:cubicBezTo>
                      <a:pt x="387542" y="82174"/>
                      <a:pt x="393389" y="39625"/>
                      <a:pt x="356404" y="22664"/>
                    </a:cubicBezTo>
                    <a:cubicBezTo>
                      <a:pt x="283019" y="-8042"/>
                      <a:pt x="199401" y="2194"/>
                      <a:pt x="121484" y="0"/>
                    </a:cubicBezTo>
                    <a:cubicBezTo>
                      <a:pt x="86838" y="1609"/>
                      <a:pt x="15061" y="1901"/>
                      <a:pt x="27925" y="53808"/>
                    </a:cubicBezTo>
                    <a:close/>
                    <a:moveTo>
                      <a:pt x="321758" y="79396"/>
                    </a:moveTo>
                    <a:cubicBezTo>
                      <a:pt x="316203" y="100743"/>
                      <a:pt x="312549" y="131156"/>
                      <a:pt x="291644" y="142707"/>
                    </a:cubicBezTo>
                    <a:cubicBezTo>
                      <a:pt x="237701" y="142268"/>
                      <a:pt x="183466" y="139929"/>
                      <a:pt x="129524" y="138613"/>
                    </a:cubicBezTo>
                    <a:cubicBezTo>
                      <a:pt x="99556" y="136566"/>
                      <a:pt x="66664" y="141391"/>
                      <a:pt x="38743" y="128670"/>
                    </a:cubicBezTo>
                    <a:cubicBezTo>
                      <a:pt x="34211" y="109808"/>
                      <a:pt x="40497" y="90946"/>
                      <a:pt x="43859" y="72085"/>
                    </a:cubicBezTo>
                    <a:cubicBezTo>
                      <a:pt x="132594" y="79980"/>
                      <a:pt x="231123" y="62435"/>
                      <a:pt x="321758" y="7939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5" name="Google Shape;325;p13"/>
              <p:cNvSpPr/>
              <p:nvPr/>
            </p:nvSpPr>
            <p:spPr>
              <a:xfrm>
                <a:off x="12248199" y="6433553"/>
                <a:ext cx="418250" cy="216691"/>
              </a:xfrm>
              <a:custGeom>
                <a:avLst/>
                <a:gdLst/>
                <a:ahLst/>
                <a:cxnLst/>
                <a:rect l="l" t="t" r="r" b="b"/>
                <a:pathLst>
                  <a:path w="418250" h="216691" extrusionOk="0">
                    <a:moveTo>
                      <a:pt x="28360" y="35687"/>
                    </a:moveTo>
                    <a:cubicBezTo>
                      <a:pt x="16519" y="67269"/>
                      <a:pt x="731" y="100606"/>
                      <a:pt x="0" y="134675"/>
                    </a:cubicBezTo>
                    <a:cubicBezTo>
                      <a:pt x="30845" y="236149"/>
                      <a:pt x="221910" y="208952"/>
                      <a:pt x="306551" y="215679"/>
                    </a:cubicBezTo>
                    <a:cubicBezTo>
                      <a:pt x="363125" y="224159"/>
                      <a:pt x="406104" y="178101"/>
                      <a:pt x="414290" y="125317"/>
                    </a:cubicBezTo>
                    <a:cubicBezTo>
                      <a:pt x="421746" y="95635"/>
                      <a:pt x="420722" y="58204"/>
                      <a:pt x="393093" y="39196"/>
                    </a:cubicBezTo>
                    <a:cubicBezTo>
                      <a:pt x="314592" y="-5693"/>
                      <a:pt x="217817" y="-1891"/>
                      <a:pt x="130105" y="2495"/>
                    </a:cubicBezTo>
                    <a:cubicBezTo>
                      <a:pt x="101307" y="7613"/>
                      <a:pt x="62421" y="156"/>
                      <a:pt x="41955" y="25013"/>
                    </a:cubicBezTo>
                    <a:cubicBezTo>
                      <a:pt x="35377" y="22381"/>
                      <a:pt x="30553" y="30423"/>
                      <a:pt x="28360" y="35687"/>
                    </a:cubicBezTo>
                    <a:close/>
                    <a:moveTo>
                      <a:pt x="91805" y="79990"/>
                    </a:moveTo>
                    <a:cubicBezTo>
                      <a:pt x="176446" y="74141"/>
                      <a:pt x="269713" y="62298"/>
                      <a:pt x="351430" y="93003"/>
                    </a:cubicBezTo>
                    <a:cubicBezTo>
                      <a:pt x="348214" y="110841"/>
                      <a:pt x="342952" y="132335"/>
                      <a:pt x="327310" y="143301"/>
                    </a:cubicBezTo>
                    <a:cubicBezTo>
                      <a:pt x="290763" y="143594"/>
                      <a:pt x="254071" y="142863"/>
                      <a:pt x="217524" y="144179"/>
                    </a:cubicBezTo>
                    <a:cubicBezTo>
                      <a:pt x="161389" y="142278"/>
                      <a:pt x="96775" y="156461"/>
                      <a:pt x="46487" y="126194"/>
                    </a:cubicBezTo>
                    <a:cubicBezTo>
                      <a:pt x="34938" y="110695"/>
                      <a:pt x="42540" y="87008"/>
                      <a:pt x="42686" y="67708"/>
                    </a:cubicBezTo>
                    <a:cubicBezTo>
                      <a:pt x="53942" y="83646"/>
                      <a:pt x="74408" y="81891"/>
                      <a:pt x="91805" y="799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6" name="Google Shape;326;p13"/>
              <p:cNvSpPr/>
              <p:nvPr/>
            </p:nvSpPr>
            <p:spPr>
              <a:xfrm>
                <a:off x="12754563" y="6406796"/>
                <a:ext cx="408334" cy="211924"/>
              </a:xfrm>
              <a:custGeom>
                <a:avLst/>
                <a:gdLst/>
                <a:ahLst/>
                <a:cxnLst/>
                <a:rect l="l" t="t" r="r" b="b"/>
                <a:pathLst>
                  <a:path w="408334" h="211924" extrusionOk="0">
                    <a:moveTo>
                      <a:pt x="78818" y="188044"/>
                    </a:moveTo>
                    <a:cubicBezTo>
                      <a:pt x="144309" y="197401"/>
                      <a:pt x="209947" y="207344"/>
                      <a:pt x="276169" y="210707"/>
                    </a:cubicBezTo>
                    <a:cubicBezTo>
                      <a:pt x="326603" y="217579"/>
                      <a:pt x="378206" y="195354"/>
                      <a:pt x="394141" y="144471"/>
                    </a:cubicBezTo>
                    <a:cubicBezTo>
                      <a:pt x="403935" y="113912"/>
                      <a:pt x="418115" y="74433"/>
                      <a:pt x="398526" y="45337"/>
                    </a:cubicBezTo>
                    <a:cubicBezTo>
                      <a:pt x="372505" y="-14466"/>
                      <a:pt x="-87834" y="-26748"/>
                      <a:pt x="14935" y="80721"/>
                    </a:cubicBezTo>
                    <a:cubicBezTo>
                      <a:pt x="-15910" y="149589"/>
                      <a:pt x="7626" y="177223"/>
                      <a:pt x="78818" y="188044"/>
                    </a:cubicBezTo>
                    <a:close/>
                    <a:moveTo>
                      <a:pt x="33354" y="84669"/>
                    </a:moveTo>
                    <a:cubicBezTo>
                      <a:pt x="135099" y="65661"/>
                      <a:pt x="243131" y="61566"/>
                      <a:pt x="345169" y="84084"/>
                    </a:cubicBezTo>
                    <a:cubicBezTo>
                      <a:pt x="333035" y="160262"/>
                      <a:pt x="301605" y="144617"/>
                      <a:pt x="239184" y="143302"/>
                    </a:cubicBezTo>
                    <a:cubicBezTo>
                      <a:pt x="183779" y="141839"/>
                      <a:pt x="129106" y="137891"/>
                      <a:pt x="72532" y="137745"/>
                    </a:cubicBezTo>
                    <a:cubicBezTo>
                      <a:pt x="28676" y="135991"/>
                      <a:pt x="32623" y="122685"/>
                      <a:pt x="33354" y="846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7" name="Google Shape;327;p13"/>
              <p:cNvSpPr/>
              <p:nvPr/>
            </p:nvSpPr>
            <p:spPr>
              <a:xfrm>
                <a:off x="13240400" y="6424860"/>
                <a:ext cx="424906" cy="434067"/>
              </a:xfrm>
              <a:custGeom>
                <a:avLst/>
                <a:gdLst/>
                <a:ahLst/>
                <a:cxnLst/>
                <a:rect l="l" t="t" r="r" b="b"/>
                <a:pathLst>
                  <a:path w="424906" h="434067" extrusionOk="0">
                    <a:moveTo>
                      <a:pt x="29345" y="3440"/>
                    </a:moveTo>
                    <a:cubicBezTo>
                      <a:pt x="6832" y="8411"/>
                      <a:pt x="-184" y="40287"/>
                      <a:pt x="17212" y="54762"/>
                    </a:cubicBezTo>
                    <a:cubicBezTo>
                      <a:pt x="-51057" y="195568"/>
                      <a:pt x="99076" y="198053"/>
                      <a:pt x="199651" y="204780"/>
                    </a:cubicBezTo>
                    <a:cubicBezTo>
                      <a:pt x="113402" y="200685"/>
                      <a:pt x="3178" y="207850"/>
                      <a:pt x="7417" y="296457"/>
                    </a:cubicBezTo>
                    <a:cubicBezTo>
                      <a:pt x="-31907" y="451592"/>
                      <a:pt x="164275" y="427466"/>
                      <a:pt x="261927" y="433900"/>
                    </a:cubicBezTo>
                    <a:cubicBezTo>
                      <a:pt x="301251" y="432438"/>
                      <a:pt x="348615" y="441357"/>
                      <a:pt x="379606" y="411236"/>
                    </a:cubicBezTo>
                    <a:cubicBezTo>
                      <a:pt x="411474" y="379507"/>
                      <a:pt x="428286" y="331841"/>
                      <a:pt x="424339" y="287099"/>
                    </a:cubicBezTo>
                    <a:cubicBezTo>
                      <a:pt x="410013" y="219401"/>
                      <a:pt x="324640" y="218962"/>
                      <a:pt x="269382" y="209897"/>
                    </a:cubicBezTo>
                    <a:cubicBezTo>
                      <a:pt x="261342" y="209312"/>
                      <a:pt x="251986" y="208581"/>
                      <a:pt x="241753" y="207704"/>
                    </a:cubicBezTo>
                    <a:cubicBezTo>
                      <a:pt x="291602" y="207996"/>
                      <a:pt x="341013" y="190450"/>
                      <a:pt x="363672" y="141614"/>
                    </a:cubicBezTo>
                    <a:cubicBezTo>
                      <a:pt x="375367" y="114418"/>
                      <a:pt x="394517" y="76109"/>
                      <a:pt x="370981" y="50375"/>
                    </a:cubicBezTo>
                    <a:cubicBezTo>
                      <a:pt x="296572" y="-6356"/>
                      <a:pt x="190734" y="5341"/>
                      <a:pt x="101853" y="223"/>
                    </a:cubicBezTo>
                    <a:cubicBezTo>
                      <a:pt x="77732" y="516"/>
                      <a:pt x="53027" y="-1678"/>
                      <a:pt x="29345" y="3440"/>
                    </a:cubicBezTo>
                    <a:close/>
                    <a:moveTo>
                      <a:pt x="361187" y="299527"/>
                    </a:moveTo>
                    <a:cubicBezTo>
                      <a:pt x="359871" y="323507"/>
                      <a:pt x="351831" y="349679"/>
                      <a:pt x="333704" y="366348"/>
                    </a:cubicBezTo>
                    <a:cubicBezTo>
                      <a:pt x="296572" y="371466"/>
                      <a:pt x="258126" y="366494"/>
                      <a:pt x="220556" y="368249"/>
                    </a:cubicBezTo>
                    <a:cubicBezTo>
                      <a:pt x="171584" y="367956"/>
                      <a:pt x="125243" y="371612"/>
                      <a:pt x="76271" y="363278"/>
                    </a:cubicBezTo>
                    <a:cubicBezTo>
                      <a:pt x="49373" y="361523"/>
                      <a:pt x="40163" y="337105"/>
                      <a:pt x="39432" y="313564"/>
                    </a:cubicBezTo>
                    <a:cubicBezTo>
                      <a:pt x="50103" y="311225"/>
                      <a:pt x="57851" y="301867"/>
                      <a:pt x="60921" y="291486"/>
                    </a:cubicBezTo>
                    <a:cubicBezTo>
                      <a:pt x="106531" y="270723"/>
                      <a:pt x="157404" y="282420"/>
                      <a:pt x="205645" y="282712"/>
                    </a:cubicBezTo>
                    <a:cubicBezTo>
                      <a:pt x="257102" y="286222"/>
                      <a:pt x="313092" y="277741"/>
                      <a:pt x="361187" y="299527"/>
                    </a:cubicBezTo>
                    <a:close/>
                    <a:moveTo>
                      <a:pt x="322886" y="86345"/>
                    </a:moveTo>
                    <a:cubicBezTo>
                      <a:pt x="303443" y="152580"/>
                      <a:pt x="253886" y="142053"/>
                      <a:pt x="198190" y="142491"/>
                    </a:cubicBezTo>
                    <a:cubicBezTo>
                      <a:pt x="148048" y="140444"/>
                      <a:pt x="98199" y="144977"/>
                      <a:pt x="49226" y="130648"/>
                    </a:cubicBezTo>
                    <a:cubicBezTo>
                      <a:pt x="25544" y="117927"/>
                      <a:pt x="37678" y="84297"/>
                      <a:pt x="34023" y="62365"/>
                    </a:cubicBezTo>
                    <a:cubicBezTo>
                      <a:pt x="130652" y="65728"/>
                      <a:pt x="229035" y="53885"/>
                      <a:pt x="322886" y="863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8" name="Google Shape;328;p13"/>
              <p:cNvSpPr/>
              <p:nvPr/>
            </p:nvSpPr>
            <p:spPr>
              <a:xfrm>
                <a:off x="13676580" y="6414576"/>
                <a:ext cx="394737" cy="209457"/>
              </a:xfrm>
              <a:custGeom>
                <a:avLst/>
                <a:gdLst/>
                <a:ahLst/>
                <a:cxnLst/>
                <a:rect l="l" t="t" r="r" b="b"/>
                <a:pathLst>
                  <a:path w="394737" h="209457" extrusionOk="0">
                    <a:moveTo>
                      <a:pt x="6140" y="130550"/>
                    </a:moveTo>
                    <a:cubicBezTo>
                      <a:pt x="21782" y="189768"/>
                      <a:pt x="100137" y="196347"/>
                      <a:pt x="151156" y="204390"/>
                    </a:cubicBezTo>
                    <a:cubicBezTo>
                      <a:pt x="203783" y="210092"/>
                      <a:pt x="256995" y="210384"/>
                      <a:pt x="309914" y="208191"/>
                    </a:cubicBezTo>
                    <a:cubicBezTo>
                      <a:pt x="328187" y="208776"/>
                      <a:pt x="347337" y="203658"/>
                      <a:pt x="360202" y="190060"/>
                    </a:cubicBezTo>
                    <a:cubicBezTo>
                      <a:pt x="385492" y="165788"/>
                      <a:pt x="393824" y="129673"/>
                      <a:pt x="394702" y="95751"/>
                    </a:cubicBezTo>
                    <a:cubicBezTo>
                      <a:pt x="396310" y="45306"/>
                      <a:pt x="342367" y="21035"/>
                      <a:pt x="300412" y="10653"/>
                    </a:cubicBezTo>
                    <a:cubicBezTo>
                      <a:pt x="225419" y="-5577"/>
                      <a:pt x="147940" y="-459"/>
                      <a:pt x="72362" y="7583"/>
                    </a:cubicBezTo>
                    <a:cubicBezTo>
                      <a:pt x="54382" y="9045"/>
                      <a:pt x="31576" y="6413"/>
                      <a:pt x="15496" y="17526"/>
                    </a:cubicBezTo>
                    <a:cubicBezTo>
                      <a:pt x="-2777" y="27760"/>
                      <a:pt x="-5409" y="54665"/>
                      <a:pt x="10380" y="68555"/>
                    </a:cubicBezTo>
                    <a:cubicBezTo>
                      <a:pt x="9064" y="89171"/>
                      <a:pt x="3655" y="109934"/>
                      <a:pt x="6140" y="130550"/>
                    </a:cubicBezTo>
                    <a:close/>
                    <a:moveTo>
                      <a:pt x="326872" y="94874"/>
                    </a:moveTo>
                    <a:cubicBezTo>
                      <a:pt x="325556" y="110080"/>
                      <a:pt x="322193" y="125872"/>
                      <a:pt x="311961" y="137861"/>
                    </a:cubicBezTo>
                    <a:cubicBezTo>
                      <a:pt x="298658" y="138300"/>
                      <a:pt x="285209" y="138446"/>
                      <a:pt x="271906" y="139177"/>
                    </a:cubicBezTo>
                    <a:cubicBezTo>
                      <a:pt x="255825" y="140055"/>
                      <a:pt x="239891" y="141078"/>
                      <a:pt x="223957" y="141516"/>
                    </a:cubicBezTo>
                    <a:cubicBezTo>
                      <a:pt x="164752" y="141809"/>
                      <a:pt x="100576" y="148535"/>
                      <a:pt x="45756" y="121924"/>
                    </a:cubicBezTo>
                    <a:cubicBezTo>
                      <a:pt x="34792" y="110665"/>
                      <a:pt x="37716" y="92534"/>
                      <a:pt x="35377" y="77620"/>
                    </a:cubicBezTo>
                    <a:cubicBezTo>
                      <a:pt x="130690" y="80837"/>
                      <a:pt x="238868" y="47354"/>
                      <a:pt x="326872" y="948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29" name="Google Shape;329;p13"/>
              <p:cNvSpPr/>
              <p:nvPr/>
            </p:nvSpPr>
            <p:spPr>
              <a:xfrm>
                <a:off x="14132298" y="6424916"/>
                <a:ext cx="366280" cy="194791"/>
              </a:xfrm>
              <a:custGeom>
                <a:avLst/>
                <a:gdLst/>
                <a:ahLst/>
                <a:cxnLst/>
                <a:rect l="l" t="t" r="r" b="b"/>
                <a:pathLst>
                  <a:path w="366280" h="194791" extrusionOk="0">
                    <a:moveTo>
                      <a:pt x="7691" y="149746"/>
                    </a:moveTo>
                    <a:cubicBezTo>
                      <a:pt x="30057" y="175918"/>
                      <a:pt x="67774" y="179427"/>
                      <a:pt x="100080" y="182937"/>
                    </a:cubicBezTo>
                    <a:cubicBezTo>
                      <a:pt x="157678" y="187469"/>
                      <a:pt x="215421" y="187323"/>
                      <a:pt x="273018" y="192879"/>
                    </a:cubicBezTo>
                    <a:cubicBezTo>
                      <a:pt x="324037" y="205015"/>
                      <a:pt x="358975" y="157203"/>
                      <a:pt x="363361" y="111144"/>
                    </a:cubicBezTo>
                    <a:cubicBezTo>
                      <a:pt x="369793" y="79708"/>
                      <a:pt x="367454" y="42277"/>
                      <a:pt x="337194" y="24146"/>
                    </a:cubicBezTo>
                    <a:cubicBezTo>
                      <a:pt x="257522" y="-14162"/>
                      <a:pt x="161479" y="3676"/>
                      <a:pt x="76106" y="7331"/>
                    </a:cubicBezTo>
                    <a:cubicBezTo>
                      <a:pt x="50816" y="7477"/>
                      <a:pt x="5498" y="8793"/>
                      <a:pt x="12515" y="45347"/>
                    </a:cubicBezTo>
                    <a:cubicBezTo>
                      <a:pt x="7106" y="68742"/>
                      <a:pt x="5498" y="92137"/>
                      <a:pt x="1113" y="115531"/>
                    </a:cubicBezTo>
                    <a:cubicBezTo>
                      <a:pt x="-1372" y="127521"/>
                      <a:pt x="90" y="139949"/>
                      <a:pt x="7691" y="149746"/>
                    </a:cubicBezTo>
                    <a:close/>
                    <a:moveTo>
                      <a:pt x="297139" y="74737"/>
                    </a:moveTo>
                    <a:cubicBezTo>
                      <a:pt x="293046" y="90821"/>
                      <a:pt x="291145" y="108074"/>
                      <a:pt x="282813" y="122696"/>
                    </a:cubicBezTo>
                    <a:cubicBezTo>
                      <a:pt x="228285" y="120502"/>
                      <a:pt x="173758" y="119771"/>
                      <a:pt x="119377" y="123281"/>
                    </a:cubicBezTo>
                    <a:cubicBezTo>
                      <a:pt x="92625" y="123281"/>
                      <a:pt x="64411" y="125620"/>
                      <a:pt x="38682" y="117432"/>
                    </a:cubicBezTo>
                    <a:cubicBezTo>
                      <a:pt x="38390" y="116262"/>
                      <a:pt x="38098" y="115093"/>
                      <a:pt x="37805" y="114069"/>
                    </a:cubicBezTo>
                    <a:cubicBezTo>
                      <a:pt x="34589" y="97839"/>
                      <a:pt x="33127" y="81317"/>
                      <a:pt x="31812" y="64794"/>
                    </a:cubicBezTo>
                    <a:cubicBezTo>
                      <a:pt x="120254" y="67572"/>
                      <a:pt x="209135" y="55436"/>
                      <a:pt x="297139" y="747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13"/>
              <p:cNvSpPr/>
              <p:nvPr/>
            </p:nvSpPr>
            <p:spPr>
              <a:xfrm>
                <a:off x="14570472" y="6434707"/>
                <a:ext cx="362873" cy="204290"/>
              </a:xfrm>
              <a:custGeom>
                <a:avLst/>
                <a:gdLst/>
                <a:ahLst/>
                <a:cxnLst/>
                <a:rect l="l" t="t" r="r" b="b"/>
                <a:pathLst>
                  <a:path w="362873" h="204290" extrusionOk="0">
                    <a:moveTo>
                      <a:pt x="33" y="45791"/>
                    </a:moveTo>
                    <a:cubicBezTo>
                      <a:pt x="1057" y="53394"/>
                      <a:pt x="5150" y="60705"/>
                      <a:pt x="11143" y="65823"/>
                    </a:cubicBezTo>
                    <a:cubicBezTo>
                      <a:pt x="9097" y="91557"/>
                      <a:pt x="-1575" y="119191"/>
                      <a:pt x="5588" y="144633"/>
                    </a:cubicBezTo>
                    <a:cubicBezTo>
                      <a:pt x="46082" y="214232"/>
                      <a:pt x="173848" y="193469"/>
                      <a:pt x="243871" y="202827"/>
                    </a:cubicBezTo>
                    <a:cubicBezTo>
                      <a:pt x="290504" y="208675"/>
                      <a:pt x="349856" y="198587"/>
                      <a:pt x="358188" y="143317"/>
                    </a:cubicBezTo>
                    <a:cubicBezTo>
                      <a:pt x="364182" y="98575"/>
                      <a:pt x="373830" y="29561"/>
                      <a:pt x="318279" y="13916"/>
                    </a:cubicBezTo>
                    <a:cubicBezTo>
                      <a:pt x="247964" y="-6115"/>
                      <a:pt x="172532" y="756"/>
                      <a:pt x="100170" y="2804"/>
                    </a:cubicBezTo>
                    <a:cubicBezTo>
                      <a:pt x="66547" y="7190"/>
                      <a:pt x="-1721" y="-4654"/>
                      <a:pt x="33" y="45791"/>
                    </a:cubicBezTo>
                    <a:close/>
                    <a:moveTo>
                      <a:pt x="289919" y="76789"/>
                    </a:moveTo>
                    <a:cubicBezTo>
                      <a:pt x="288896" y="93458"/>
                      <a:pt x="287434" y="110272"/>
                      <a:pt x="284803" y="126649"/>
                    </a:cubicBezTo>
                    <a:cubicBezTo>
                      <a:pt x="235100" y="126356"/>
                      <a:pt x="185543" y="127087"/>
                      <a:pt x="135986" y="130450"/>
                    </a:cubicBezTo>
                    <a:cubicBezTo>
                      <a:pt x="106310" y="130304"/>
                      <a:pt x="74442" y="132205"/>
                      <a:pt x="46520" y="120507"/>
                    </a:cubicBezTo>
                    <a:cubicBezTo>
                      <a:pt x="39649" y="105886"/>
                      <a:pt x="40526" y="88925"/>
                      <a:pt x="39503" y="72695"/>
                    </a:cubicBezTo>
                    <a:cubicBezTo>
                      <a:pt x="43743" y="72403"/>
                      <a:pt x="47836" y="72110"/>
                      <a:pt x="52075" y="71818"/>
                    </a:cubicBezTo>
                    <a:cubicBezTo>
                      <a:pt x="50613" y="71964"/>
                      <a:pt x="49298" y="71964"/>
                      <a:pt x="47544" y="72110"/>
                    </a:cubicBezTo>
                    <a:cubicBezTo>
                      <a:pt x="126630" y="67577"/>
                      <a:pt x="210248" y="60559"/>
                      <a:pt x="289919" y="7678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13"/>
              <p:cNvSpPr/>
              <p:nvPr/>
            </p:nvSpPr>
            <p:spPr>
              <a:xfrm>
                <a:off x="14976984" y="6441723"/>
                <a:ext cx="373923" cy="195190"/>
              </a:xfrm>
              <a:custGeom>
                <a:avLst/>
                <a:gdLst/>
                <a:ahLst/>
                <a:cxnLst/>
                <a:rect l="l" t="t" r="r" b="b"/>
                <a:pathLst>
                  <a:path w="373923" h="195190" extrusionOk="0">
                    <a:moveTo>
                      <a:pt x="350617" y="23569"/>
                    </a:moveTo>
                    <a:cubicBezTo>
                      <a:pt x="295505" y="-3188"/>
                      <a:pt x="229429" y="7632"/>
                      <a:pt x="169785" y="759"/>
                    </a:cubicBezTo>
                    <a:cubicBezTo>
                      <a:pt x="132508" y="2807"/>
                      <a:pt x="795" y="-14739"/>
                      <a:pt x="17167" y="48718"/>
                    </a:cubicBezTo>
                    <a:cubicBezTo>
                      <a:pt x="17167" y="48718"/>
                      <a:pt x="17167" y="48718"/>
                      <a:pt x="17022" y="48718"/>
                    </a:cubicBezTo>
                    <a:cubicBezTo>
                      <a:pt x="8104" y="61439"/>
                      <a:pt x="8689" y="78839"/>
                      <a:pt x="5034" y="93753"/>
                    </a:cubicBezTo>
                    <a:cubicBezTo>
                      <a:pt x="2987" y="106474"/>
                      <a:pt x="-1252" y="119341"/>
                      <a:pt x="356" y="132354"/>
                    </a:cubicBezTo>
                    <a:cubicBezTo>
                      <a:pt x="17606" y="200344"/>
                      <a:pt x="159699" y="190402"/>
                      <a:pt x="216273" y="195081"/>
                    </a:cubicBezTo>
                    <a:cubicBezTo>
                      <a:pt x="267291" y="193911"/>
                      <a:pt x="339215" y="204877"/>
                      <a:pt x="360558" y="145075"/>
                    </a:cubicBezTo>
                    <a:cubicBezTo>
                      <a:pt x="371668" y="109544"/>
                      <a:pt x="388187" y="47695"/>
                      <a:pt x="350617" y="23569"/>
                    </a:cubicBezTo>
                    <a:close/>
                    <a:moveTo>
                      <a:pt x="298283" y="125335"/>
                    </a:moveTo>
                    <a:cubicBezTo>
                      <a:pt x="293897" y="125920"/>
                      <a:pt x="289512" y="126359"/>
                      <a:pt x="284980" y="126652"/>
                    </a:cubicBezTo>
                    <a:cubicBezTo>
                      <a:pt x="253404" y="128406"/>
                      <a:pt x="221827" y="127383"/>
                      <a:pt x="190252" y="128260"/>
                    </a:cubicBezTo>
                    <a:cubicBezTo>
                      <a:pt x="141572" y="127968"/>
                      <a:pt x="90553" y="135863"/>
                      <a:pt x="43481" y="120510"/>
                    </a:cubicBezTo>
                    <a:cubicBezTo>
                      <a:pt x="34418" y="105304"/>
                      <a:pt x="36903" y="82933"/>
                      <a:pt x="32517" y="65241"/>
                    </a:cubicBezTo>
                    <a:cubicBezTo>
                      <a:pt x="55030" y="71967"/>
                      <a:pt x="79443" y="61732"/>
                      <a:pt x="102686" y="61878"/>
                    </a:cubicBezTo>
                    <a:cubicBezTo>
                      <a:pt x="172271" y="60562"/>
                      <a:pt x="243609" y="58222"/>
                      <a:pt x="312316" y="70943"/>
                    </a:cubicBezTo>
                    <a:cubicBezTo>
                      <a:pt x="310270" y="89513"/>
                      <a:pt x="308808" y="109398"/>
                      <a:pt x="298283" y="1253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2" name="Google Shape;332;p13"/>
              <p:cNvSpPr/>
              <p:nvPr/>
            </p:nvSpPr>
            <p:spPr>
              <a:xfrm>
                <a:off x="15410659" y="6421403"/>
                <a:ext cx="335731" cy="184609"/>
              </a:xfrm>
              <a:custGeom>
                <a:avLst/>
                <a:gdLst/>
                <a:ahLst/>
                <a:cxnLst/>
                <a:rect l="l" t="t" r="r" b="b"/>
                <a:pathLst>
                  <a:path w="335731" h="184609" extrusionOk="0">
                    <a:moveTo>
                      <a:pt x="5824" y="137906"/>
                    </a:moveTo>
                    <a:cubicBezTo>
                      <a:pt x="11671" y="147556"/>
                      <a:pt x="21904" y="155452"/>
                      <a:pt x="32576" y="159254"/>
                    </a:cubicBezTo>
                    <a:cubicBezTo>
                      <a:pt x="95436" y="181040"/>
                      <a:pt x="163266" y="180455"/>
                      <a:pt x="229049" y="183087"/>
                    </a:cubicBezTo>
                    <a:cubicBezTo>
                      <a:pt x="296587" y="194492"/>
                      <a:pt x="335911" y="140100"/>
                      <a:pt x="334742" y="77373"/>
                    </a:cubicBezTo>
                    <a:cubicBezTo>
                      <a:pt x="341466" y="35993"/>
                      <a:pt x="313106" y="11283"/>
                      <a:pt x="274367" y="6604"/>
                    </a:cubicBezTo>
                    <a:cubicBezTo>
                      <a:pt x="211507" y="-2169"/>
                      <a:pt x="147185" y="171"/>
                      <a:pt x="83887" y="609"/>
                    </a:cubicBezTo>
                    <a:cubicBezTo>
                      <a:pt x="52457" y="1048"/>
                      <a:pt x="-16689" y="4703"/>
                      <a:pt x="6993" y="52370"/>
                    </a:cubicBezTo>
                    <a:cubicBezTo>
                      <a:pt x="7286" y="80443"/>
                      <a:pt x="-8064" y="111734"/>
                      <a:pt x="5824" y="137906"/>
                    </a:cubicBezTo>
                    <a:close/>
                    <a:moveTo>
                      <a:pt x="271882" y="69623"/>
                    </a:moveTo>
                    <a:cubicBezTo>
                      <a:pt x="269689" y="85415"/>
                      <a:pt x="268520" y="103253"/>
                      <a:pt x="257117" y="115389"/>
                    </a:cubicBezTo>
                    <a:cubicBezTo>
                      <a:pt x="244399" y="115681"/>
                      <a:pt x="231681" y="115243"/>
                      <a:pt x="219109" y="115243"/>
                    </a:cubicBezTo>
                    <a:cubicBezTo>
                      <a:pt x="204344" y="115243"/>
                      <a:pt x="189579" y="115535"/>
                      <a:pt x="174814" y="115828"/>
                    </a:cubicBezTo>
                    <a:cubicBezTo>
                      <a:pt x="130520" y="115681"/>
                      <a:pt x="84325" y="119775"/>
                      <a:pt x="41200" y="108078"/>
                    </a:cubicBezTo>
                    <a:cubicBezTo>
                      <a:pt x="40908" y="106908"/>
                      <a:pt x="40616" y="105739"/>
                      <a:pt x="40470" y="104715"/>
                    </a:cubicBezTo>
                    <a:cubicBezTo>
                      <a:pt x="38277" y="91556"/>
                      <a:pt x="36815" y="78396"/>
                      <a:pt x="35353" y="65237"/>
                    </a:cubicBezTo>
                    <a:cubicBezTo>
                      <a:pt x="114440" y="62459"/>
                      <a:pt x="192649" y="57926"/>
                      <a:pt x="271882" y="696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3" name="Google Shape;333;p13"/>
              <p:cNvSpPr/>
              <p:nvPr/>
            </p:nvSpPr>
            <p:spPr>
              <a:xfrm>
                <a:off x="15804684" y="6369587"/>
                <a:ext cx="483228" cy="170745"/>
              </a:xfrm>
              <a:custGeom>
                <a:avLst/>
                <a:gdLst/>
                <a:ahLst/>
                <a:cxnLst/>
                <a:rect l="l" t="t" r="r" b="b"/>
                <a:pathLst>
                  <a:path w="483228" h="170745" extrusionOk="0">
                    <a:moveTo>
                      <a:pt x="404564" y="170129"/>
                    </a:moveTo>
                    <a:cubicBezTo>
                      <a:pt x="479264" y="180802"/>
                      <a:pt x="516980" y="49793"/>
                      <a:pt x="443741" y="23913"/>
                    </a:cubicBezTo>
                    <a:cubicBezTo>
                      <a:pt x="360854" y="372"/>
                      <a:pt x="272119" y="10900"/>
                      <a:pt x="186893" y="2126"/>
                    </a:cubicBezTo>
                    <a:cubicBezTo>
                      <a:pt x="144645" y="-944"/>
                      <a:pt x="-36187" y="-11033"/>
                      <a:pt x="8400" y="68216"/>
                    </a:cubicBezTo>
                    <a:cubicBezTo>
                      <a:pt x="-15428" y="148196"/>
                      <a:pt x="11909" y="152290"/>
                      <a:pt x="84417" y="160771"/>
                    </a:cubicBezTo>
                    <a:cubicBezTo>
                      <a:pt x="190986" y="167497"/>
                      <a:pt x="297994" y="162087"/>
                      <a:pt x="404564" y="170129"/>
                    </a:cubicBezTo>
                    <a:close/>
                    <a:moveTo>
                      <a:pt x="34129" y="108572"/>
                    </a:moveTo>
                    <a:cubicBezTo>
                      <a:pt x="32521" y="98775"/>
                      <a:pt x="31497" y="88832"/>
                      <a:pt x="30182" y="78890"/>
                    </a:cubicBezTo>
                    <a:cubicBezTo>
                      <a:pt x="30035" y="77720"/>
                      <a:pt x="29890" y="76404"/>
                      <a:pt x="29743" y="75234"/>
                    </a:cubicBezTo>
                    <a:cubicBezTo>
                      <a:pt x="35152" y="74649"/>
                      <a:pt x="40269" y="72456"/>
                      <a:pt x="44215" y="68509"/>
                    </a:cubicBezTo>
                    <a:cubicBezTo>
                      <a:pt x="111315" y="56372"/>
                      <a:pt x="179437" y="67924"/>
                      <a:pt x="246975" y="68655"/>
                    </a:cubicBezTo>
                    <a:cubicBezTo>
                      <a:pt x="303549" y="73187"/>
                      <a:pt x="362901" y="63245"/>
                      <a:pt x="417866" y="79621"/>
                    </a:cubicBezTo>
                    <a:cubicBezTo>
                      <a:pt x="415673" y="88102"/>
                      <a:pt x="413773" y="97021"/>
                      <a:pt x="409534" y="104770"/>
                    </a:cubicBezTo>
                    <a:cubicBezTo>
                      <a:pt x="307935" y="99506"/>
                      <a:pt x="206482" y="103308"/>
                      <a:pt x="105029" y="108572"/>
                    </a:cubicBezTo>
                    <a:cubicBezTo>
                      <a:pt x="81493" y="109010"/>
                      <a:pt x="57665" y="111058"/>
                      <a:pt x="34129" y="10857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4" name="Google Shape;334;p13"/>
              <p:cNvSpPr/>
              <p:nvPr/>
            </p:nvSpPr>
            <p:spPr>
              <a:xfrm>
                <a:off x="10882859" y="6203771"/>
                <a:ext cx="396858" cy="216639"/>
              </a:xfrm>
              <a:custGeom>
                <a:avLst/>
                <a:gdLst/>
                <a:ahLst/>
                <a:cxnLst/>
                <a:rect l="l" t="t" r="r" b="b"/>
                <a:pathLst>
                  <a:path w="396858" h="216639" extrusionOk="0">
                    <a:moveTo>
                      <a:pt x="64579" y="215755"/>
                    </a:moveTo>
                    <a:cubicBezTo>
                      <a:pt x="112528" y="219557"/>
                      <a:pt x="160185" y="210053"/>
                      <a:pt x="207987" y="206983"/>
                    </a:cubicBezTo>
                    <a:cubicBezTo>
                      <a:pt x="249797" y="202450"/>
                      <a:pt x="293360" y="202889"/>
                      <a:pt x="333853" y="192069"/>
                    </a:cubicBezTo>
                    <a:cubicBezTo>
                      <a:pt x="371569" y="175546"/>
                      <a:pt x="386626" y="132120"/>
                      <a:pt x="395105" y="94689"/>
                    </a:cubicBezTo>
                    <a:cubicBezTo>
                      <a:pt x="410308" y="22166"/>
                      <a:pt x="323182" y="4181"/>
                      <a:pt x="268508" y="3742"/>
                    </a:cubicBezTo>
                    <a:cubicBezTo>
                      <a:pt x="220413" y="4474"/>
                      <a:pt x="35342" y="-22430"/>
                      <a:pt x="50545" y="58135"/>
                    </a:cubicBezTo>
                    <a:cubicBezTo>
                      <a:pt x="6836" y="112820"/>
                      <a:pt x="-43160" y="203473"/>
                      <a:pt x="64579" y="215755"/>
                    </a:cubicBezTo>
                    <a:close/>
                    <a:moveTo>
                      <a:pt x="68088" y="77727"/>
                    </a:moveTo>
                    <a:cubicBezTo>
                      <a:pt x="91477" y="86501"/>
                      <a:pt x="115890" y="70124"/>
                      <a:pt x="140157" y="71148"/>
                    </a:cubicBezTo>
                    <a:cubicBezTo>
                      <a:pt x="202140" y="73049"/>
                      <a:pt x="267485" y="64130"/>
                      <a:pt x="327421" y="81676"/>
                    </a:cubicBezTo>
                    <a:cubicBezTo>
                      <a:pt x="323182" y="97759"/>
                      <a:pt x="317919" y="114428"/>
                      <a:pt x="308271" y="128026"/>
                    </a:cubicBezTo>
                    <a:cubicBezTo>
                      <a:pt x="227869" y="128026"/>
                      <a:pt x="148782" y="140893"/>
                      <a:pt x="69696" y="153029"/>
                    </a:cubicBezTo>
                    <a:cubicBezTo>
                      <a:pt x="63264" y="153175"/>
                      <a:pt x="56685" y="153321"/>
                      <a:pt x="50545" y="151567"/>
                    </a:cubicBezTo>
                    <a:cubicBezTo>
                      <a:pt x="52300" y="126271"/>
                      <a:pt x="60340" y="101853"/>
                      <a:pt x="68088" y="7772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5" name="Google Shape;335;p13"/>
              <p:cNvSpPr/>
              <p:nvPr/>
            </p:nvSpPr>
            <p:spPr>
              <a:xfrm>
                <a:off x="11373853" y="6219108"/>
                <a:ext cx="276528" cy="182084"/>
              </a:xfrm>
              <a:custGeom>
                <a:avLst/>
                <a:gdLst/>
                <a:ahLst/>
                <a:cxnLst/>
                <a:rect l="l" t="t" r="r" b="b"/>
                <a:pathLst>
                  <a:path w="276528" h="182084" extrusionOk="0">
                    <a:moveTo>
                      <a:pt x="113011" y="181702"/>
                    </a:moveTo>
                    <a:cubicBezTo>
                      <a:pt x="160375" y="179948"/>
                      <a:pt x="219873" y="184919"/>
                      <a:pt x="252326" y="143540"/>
                    </a:cubicBezTo>
                    <a:cubicBezTo>
                      <a:pt x="298082" y="76719"/>
                      <a:pt x="279663" y="5366"/>
                      <a:pt x="191074" y="2003"/>
                    </a:cubicBezTo>
                    <a:cubicBezTo>
                      <a:pt x="155843" y="2734"/>
                      <a:pt x="12728" y="-15397"/>
                      <a:pt x="30708" y="44991"/>
                    </a:cubicBezTo>
                    <a:cubicBezTo>
                      <a:pt x="-34637" y="134767"/>
                      <a:pt x="9658" y="187112"/>
                      <a:pt x="113011" y="181702"/>
                    </a:cubicBezTo>
                    <a:close/>
                    <a:moveTo>
                      <a:pt x="47081" y="62390"/>
                    </a:moveTo>
                    <a:cubicBezTo>
                      <a:pt x="100731" y="70724"/>
                      <a:pt x="158475" y="55664"/>
                      <a:pt x="211540" y="72333"/>
                    </a:cubicBezTo>
                    <a:cubicBezTo>
                      <a:pt x="208909" y="86516"/>
                      <a:pt x="206716" y="105377"/>
                      <a:pt x="191367" y="111080"/>
                    </a:cubicBezTo>
                    <a:cubicBezTo>
                      <a:pt x="155551" y="120876"/>
                      <a:pt x="118128" y="123216"/>
                      <a:pt x="81289" y="126287"/>
                    </a:cubicBezTo>
                    <a:cubicBezTo>
                      <a:pt x="25446" y="132281"/>
                      <a:pt x="34948" y="103038"/>
                      <a:pt x="47081" y="623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6" name="Google Shape;336;p13"/>
              <p:cNvSpPr/>
              <p:nvPr/>
            </p:nvSpPr>
            <p:spPr>
              <a:xfrm>
                <a:off x="11683951" y="6227885"/>
                <a:ext cx="254044" cy="180679"/>
              </a:xfrm>
              <a:custGeom>
                <a:avLst/>
                <a:gdLst/>
                <a:ahLst/>
                <a:cxnLst/>
                <a:rect l="l" t="t" r="r" b="b"/>
                <a:pathLst>
                  <a:path w="254044" h="180679" extrusionOk="0">
                    <a:moveTo>
                      <a:pt x="153466" y="180091"/>
                    </a:moveTo>
                    <a:cubicBezTo>
                      <a:pt x="205216" y="186232"/>
                      <a:pt x="240301" y="143390"/>
                      <a:pt x="248633" y="96309"/>
                    </a:cubicBezTo>
                    <a:cubicBezTo>
                      <a:pt x="252288" y="71452"/>
                      <a:pt x="262521" y="38115"/>
                      <a:pt x="239277" y="19984"/>
                    </a:cubicBezTo>
                    <a:cubicBezTo>
                      <a:pt x="211941" y="-7066"/>
                      <a:pt x="5380" y="-14230"/>
                      <a:pt x="23507" y="47473"/>
                    </a:cubicBezTo>
                    <a:cubicBezTo>
                      <a:pt x="-46223" y="176289"/>
                      <a:pt x="51721" y="178629"/>
                      <a:pt x="153466" y="180091"/>
                    </a:cubicBezTo>
                    <a:close/>
                    <a:moveTo>
                      <a:pt x="35348" y="63703"/>
                    </a:moveTo>
                    <a:cubicBezTo>
                      <a:pt x="50698" y="73938"/>
                      <a:pt x="69702" y="63557"/>
                      <a:pt x="86221" y="62094"/>
                    </a:cubicBezTo>
                    <a:cubicBezTo>
                      <a:pt x="122475" y="55807"/>
                      <a:pt x="159752" y="55807"/>
                      <a:pt x="196153" y="60486"/>
                    </a:cubicBezTo>
                    <a:cubicBezTo>
                      <a:pt x="189574" y="78032"/>
                      <a:pt x="184750" y="96748"/>
                      <a:pt x="173932" y="112246"/>
                    </a:cubicBezTo>
                    <a:cubicBezTo>
                      <a:pt x="140748" y="117803"/>
                      <a:pt x="102301" y="118388"/>
                      <a:pt x="67071" y="123798"/>
                    </a:cubicBezTo>
                    <a:cubicBezTo>
                      <a:pt x="56107" y="123944"/>
                      <a:pt x="43242" y="125991"/>
                      <a:pt x="33740" y="119119"/>
                    </a:cubicBezTo>
                    <a:lnTo>
                      <a:pt x="33886" y="119119"/>
                    </a:lnTo>
                    <a:cubicBezTo>
                      <a:pt x="26577" y="102012"/>
                      <a:pt x="33886" y="81687"/>
                      <a:pt x="35348" y="6370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13"/>
              <p:cNvSpPr/>
              <p:nvPr/>
            </p:nvSpPr>
            <p:spPr>
              <a:xfrm>
                <a:off x="11968400" y="6194646"/>
                <a:ext cx="361934" cy="202570"/>
              </a:xfrm>
              <a:custGeom>
                <a:avLst/>
                <a:gdLst/>
                <a:ahLst/>
                <a:cxnLst/>
                <a:rect l="l" t="t" r="r" b="b"/>
                <a:pathLst>
                  <a:path w="361934" h="202570" extrusionOk="0">
                    <a:moveTo>
                      <a:pt x="96336" y="201486"/>
                    </a:moveTo>
                    <a:cubicBezTo>
                      <a:pt x="142531" y="204410"/>
                      <a:pt x="188726" y="200608"/>
                      <a:pt x="234920" y="199585"/>
                    </a:cubicBezTo>
                    <a:cubicBezTo>
                      <a:pt x="257872" y="198122"/>
                      <a:pt x="282285" y="200608"/>
                      <a:pt x="302897" y="188180"/>
                    </a:cubicBezTo>
                    <a:cubicBezTo>
                      <a:pt x="345583" y="159521"/>
                      <a:pt x="392655" y="58047"/>
                      <a:pt x="335496" y="23687"/>
                    </a:cubicBezTo>
                    <a:cubicBezTo>
                      <a:pt x="279653" y="-6726"/>
                      <a:pt x="213431" y="1462"/>
                      <a:pt x="152179" y="0"/>
                    </a:cubicBezTo>
                    <a:cubicBezTo>
                      <a:pt x="117972" y="3216"/>
                      <a:pt x="55697" y="-6288"/>
                      <a:pt x="50726" y="40648"/>
                    </a:cubicBezTo>
                    <a:cubicBezTo>
                      <a:pt x="37424" y="38016"/>
                      <a:pt x="31284" y="56439"/>
                      <a:pt x="25144" y="65504"/>
                    </a:cubicBezTo>
                    <a:cubicBezTo>
                      <a:pt x="15934" y="85244"/>
                      <a:pt x="1754" y="104690"/>
                      <a:pt x="0" y="126623"/>
                    </a:cubicBezTo>
                    <a:cubicBezTo>
                      <a:pt x="2485" y="173558"/>
                      <a:pt x="53942" y="199146"/>
                      <a:pt x="96336" y="201486"/>
                    </a:cubicBezTo>
                    <a:close/>
                    <a:moveTo>
                      <a:pt x="51019" y="52345"/>
                    </a:moveTo>
                    <a:cubicBezTo>
                      <a:pt x="51311" y="52491"/>
                      <a:pt x="51604" y="52491"/>
                      <a:pt x="52042" y="52491"/>
                    </a:cubicBezTo>
                    <a:cubicBezTo>
                      <a:pt x="52042" y="52491"/>
                      <a:pt x="52042" y="52491"/>
                      <a:pt x="52188" y="52491"/>
                    </a:cubicBezTo>
                    <a:cubicBezTo>
                      <a:pt x="62421" y="86998"/>
                      <a:pt x="101891" y="76763"/>
                      <a:pt x="128790" y="74424"/>
                    </a:cubicBezTo>
                    <a:cubicBezTo>
                      <a:pt x="181416" y="74424"/>
                      <a:pt x="235651" y="66820"/>
                      <a:pt x="287401" y="78664"/>
                    </a:cubicBezTo>
                    <a:cubicBezTo>
                      <a:pt x="281115" y="93724"/>
                      <a:pt x="275999" y="109954"/>
                      <a:pt x="265766" y="122821"/>
                    </a:cubicBezTo>
                    <a:cubicBezTo>
                      <a:pt x="212700" y="124284"/>
                      <a:pt x="160073" y="132618"/>
                      <a:pt x="107446" y="137882"/>
                    </a:cubicBezTo>
                    <a:cubicBezTo>
                      <a:pt x="38739" y="142707"/>
                      <a:pt x="24413" y="113171"/>
                      <a:pt x="51019" y="523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13"/>
              <p:cNvSpPr/>
              <p:nvPr/>
            </p:nvSpPr>
            <p:spPr>
              <a:xfrm>
                <a:off x="12378396" y="6194193"/>
                <a:ext cx="345932" cy="211480"/>
              </a:xfrm>
              <a:custGeom>
                <a:avLst/>
                <a:gdLst/>
                <a:ahLst/>
                <a:cxnLst/>
                <a:rect l="l" t="t" r="r" b="b"/>
                <a:pathLst>
                  <a:path w="345932" h="211480" extrusionOk="0">
                    <a:moveTo>
                      <a:pt x="347" y="152518"/>
                    </a:moveTo>
                    <a:cubicBezTo>
                      <a:pt x="29876" y="218315"/>
                      <a:pt x="130306" y="203401"/>
                      <a:pt x="190388" y="210419"/>
                    </a:cubicBezTo>
                    <a:cubicBezTo>
                      <a:pt x="230735" y="211004"/>
                      <a:pt x="278684" y="218315"/>
                      <a:pt x="308506" y="184539"/>
                    </a:cubicBezTo>
                    <a:cubicBezTo>
                      <a:pt x="337451" y="151494"/>
                      <a:pt x="349438" y="102365"/>
                      <a:pt x="345053" y="59232"/>
                    </a:cubicBezTo>
                    <a:cubicBezTo>
                      <a:pt x="339205" y="39054"/>
                      <a:pt x="319909" y="26041"/>
                      <a:pt x="301051" y="19022"/>
                    </a:cubicBezTo>
                    <a:cubicBezTo>
                      <a:pt x="241992" y="-1740"/>
                      <a:pt x="178109" y="2792"/>
                      <a:pt x="116564" y="599"/>
                    </a:cubicBezTo>
                    <a:cubicBezTo>
                      <a:pt x="91420" y="160"/>
                      <a:pt x="65399" y="-1594"/>
                      <a:pt x="40694" y="4109"/>
                    </a:cubicBezTo>
                    <a:cubicBezTo>
                      <a:pt x="18035" y="9226"/>
                      <a:pt x="8095" y="39639"/>
                      <a:pt x="22567" y="57477"/>
                    </a:cubicBezTo>
                    <a:cubicBezTo>
                      <a:pt x="15404" y="88621"/>
                      <a:pt x="-2723" y="120496"/>
                      <a:pt x="347" y="152518"/>
                    </a:cubicBezTo>
                    <a:close/>
                    <a:moveTo>
                      <a:pt x="32654" y="66543"/>
                    </a:moveTo>
                    <a:cubicBezTo>
                      <a:pt x="113056" y="80433"/>
                      <a:pt x="201352" y="54261"/>
                      <a:pt x="281462" y="79848"/>
                    </a:cubicBezTo>
                    <a:cubicBezTo>
                      <a:pt x="275615" y="99441"/>
                      <a:pt x="273422" y="122836"/>
                      <a:pt x="257780" y="137311"/>
                    </a:cubicBezTo>
                    <a:cubicBezTo>
                      <a:pt x="227958" y="140820"/>
                      <a:pt x="196089" y="140236"/>
                      <a:pt x="165683" y="142282"/>
                    </a:cubicBezTo>
                    <a:cubicBezTo>
                      <a:pt x="124020" y="140967"/>
                      <a:pt x="76656" y="153980"/>
                      <a:pt x="38209" y="134387"/>
                    </a:cubicBezTo>
                    <a:cubicBezTo>
                      <a:pt x="23883" y="116110"/>
                      <a:pt x="30315" y="88183"/>
                      <a:pt x="32654" y="665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13"/>
              <p:cNvSpPr/>
              <p:nvPr/>
            </p:nvSpPr>
            <p:spPr>
              <a:xfrm>
                <a:off x="12805459" y="6190766"/>
                <a:ext cx="368813" cy="203285"/>
              </a:xfrm>
              <a:custGeom>
                <a:avLst/>
                <a:gdLst/>
                <a:ahLst/>
                <a:cxnLst/>
                <a:rect l="l" t="t" r="r" b="b"/>
                <a:pathLst>
                  <a:path w="368813" h="203285" extrusionOk="0">
                    <a:moveTo>
                      <a:pt x="257726" y="202588"/>
                    </a:moveTo>
                    <a:cubicBezTo>
                      <a:pt x="331111" y="212531"/>
                      <a:pt x="391924" y="113835"/>
                      <a:pt x="360202" y="50670"/>
                    </a:cubicBezTo>
                    <a:cubicBezTo>
                      <a:pt x="315322" y="-10887"/>
                      <a:pt x="179516" y="371"/>
                      <a:pt x="109639" y="1541"/>
                    </a:cubicBezTo>
                    <a:cubicBezTo>
                      <a:pt x="84788" y="5343"/>
                      <a:pt x="56135" y="1834"/>
                      <a:pt x="35084" y="16894"/>
                    </a:cubicBezTo>
                    <a:cubicBezTo>
                      <a:pt x="19589" y="27714"/>
                      <a:pt x="17835" y="52278"/>
                      <a:pt x="30699" y="65730"/>
                    </a:cubicBezTo>
                    <a:cubicBezTo>
                      <a:pt x="20320" y="64268"/>
                      <a:pt x="16519" y="80205"/>
                      <a:pt x="12426" y="87662"/>
                    </a:cubicBezTo>
                    <a:cubicBezTo>
                      <a:pt x="7017" y="102577"/>
                      <a:pt x="439" y="115297"/>
                      <a:pt x="0" y="132551"/>
                    </a:cubicBezTo>
                    <a:cubicBezTo>
                      <a:pt x="4970" y="215163"/>
                      <a:pt x="194427" y="188698"/>
                      <a:pt x="257726" y="202588"/>
                    </a:cubicBezTo>
                    <a:close/>
                    <a:moveTo>
                      <a:pt x="32599" y="86200"/>
                    </a:moveTo>
                    <a:cubicBezTo>
                      <a:pt x="33915" y="85323"/>
                      <a:pt x="34792" y="84007"/>
                      <a:pt x="34792" y="81960"/>
                    </a:cubicBezTo>
                    <a:cubicBezTo>
                      <a:pt x="34792" y="77866"/>
                      <a:pt x="35669" y="72456"/>
                      <a:pt x="33769" y="68800"/>
                    </a:cubicBezTo>
                    <a:cubicBezTo>
                      <a:pt x="49703" y="82399"/>
                      <a:pt x="72069" y="75380"/>
                      <a:pt x="90928" y="74211"/>
                    </a:cubicBezTo>
                    <a:cubicBezTo>
                      <a:pt x="158758" y="68800"/>
                      <a:pt x="229512" y="67631"/>
                      <a:pt x="295441" y="86931"/>
                    </a:cubicBezTo>
                    <a:cubicBezTo>
                      <a:pt x="283454" y="150974"/>
                      <a:pt x="242814" y="126264"/>
                      <a:pt x="194281" y="128310"/>
                    </a:cubicBezTo>
                    <a:cubicBezTo>
                      <a:pt x="163289" y="128018"/>
                      <a:pt x="134783" y="132404"/>
                      <a:pt x="103500" y="134305"/>
                    </a:cubicBezTo>
                    <a:lnTo>
                      <a:pt x="107446" y="134013"/>
                    </a:lnTo>
                    <a:cubicBezTo>
                      <a:pt x="65199" y="133136"/>
                      <a:pt x="23828" y="145272"/>
                      <a:pt x="32599" y="86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0" name="Google Shape;340;p13"/>
              <p:cNvSpPr/>
              <p:nvPr/>
            </p:nvSpPr>
            <p:spPr>
              <a:xfrm>
                <a:off x="13206280" y="6202542"/>
                <a:ext cx="363028" cy="226247"/>
              </a:xfrm>
              <a:custGeom>
                <a:avLst/>
                <a:gdLst/>
                <a:ahLst/>
                <a:cxnLst/>
                <a:rect l="l" t="t" r="r" b="b"/>
                <a:pathLst>
                  <a:path w="363028" h="226247" extrusionOk="0">
                    <a:moveTo>
                      <a:pt x="246198" y="224734"/>
                    </a:moveTo>
                    <a:cubicBezTo>
                      <a:pt x="295463" y="234823"/>
                      <a:pt x="329524" y="192713"/>
                      <a:pt x="344874" y="151041"/>
                    </a:cubicBezTo>
                    <a:cubicBezTo>
                      <a:pt x="358761" y="117704"/>
                      <a:pt x="377765" y="70915"/>
                      <a:pt x="344581" y="42841"/>
                    </a:cubicBezTo>
                    <a:cubicBezTo>
                      <a:pt x="285668" y="-877"/>
                      <a:pt x="204682" y="3802"/>
                      <a:pt x="134659" y="0"/>
                    </a:cubicBezTo>
                    <a:cubicBezTo>
                      <a:pt x="99135" y="2778"/>
                      <a:pt x="29405" y="-10089"/>
                      <a:pt x="32182" y="43719"/>
                    </a:cubicBezTo>
                    <a:cubicBezTo>
                      <a:pt x="-79504" y="239210"/>
                      <a:pt x="125887" y="192420"/>
                      <a:pt x="246198" y="224734"/>
                    </a:cubicBezTo>
                    <a:close/>
                    <a:moveTo>
                      <a:pt x="45631" y="67990"/>
                    </a:moveTo>
                    <a:cubicBezTo>
                      <a:pt x="117263" y="92116"/>
                      <a:pt x="201758" y="72231"/>
                      <a:pt x="279529" y="96210"/>
                    </a:cubicBezTo>
                    <a:cubicBezTo>
                      <a:pt x="272512" y="113464"/>
                      <a:pt x="266372" y="131594"/>
                      <a:pt x="255993" y="147240"/>
                    </a:cubicBezTo>
                    <a:cubicBezTo>
                      <a:pt x="188893" y="135104"/>
                      <a:pt x="119309" y="147240"/>
                      <a:pt x="52941" y="132179"/>
                    </a:cubicBezTo>
                    <a:cubicBezTo>
                      <a:pt x="33059" y="123845"/>
                      <a:pt x="42269" y="85244"/>
                      <a:pt x="45631" y="679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13"/>
              <p:cNvSpPr/>
              <p:nvPr/>
            </p:nvSpPr>
            <p:spPr>
              <a:xfrm>
                <a:off x="13622683" y="6172640"/>
                <a:ext cx="373526" cy="228281"/>
              </a:xfrm>
              <a:custGeom>
                <a:avLst/>
                <a:gdLst/>
                <a:ahLst/>
                <a:cxnLst/>
                <a:rect l="l" t="t" r="r" b="b"/>
                <a:pathLst>
                  <a:path w="373526" h="228281" extrusionOk="0">
                    <a:moveTo>
                      <a:pt x="20421" y="67479"/>
                    </a:moveTo>
                    <a:cubicBezTo>
                      <a:pt x="7702" y="102571"/>
                      <a:pt x="-16711" y="149652"/>
                      <a:pt x="21736" y="177287"/>
                    </a:cubicBezTo>
                    <a:cubicBezTo>
                      <a:pt x="43226" y="194395"/>
                      <a:pt x="71293" y="201998"/>
                      <a:pt x="98045" y="205946"/>
                    </a:cubicBezTo>
                    <a:cubicBezTo>
                      <a:pt x="151988" y="213110"/>
                      <a:pt x="205346" y="224661"/>
                      <a:pt x="259727" y="227001"/>
                    </a:cubicBezTo>
                    <a:cubicBezTo>
                      <a:pt x="305337" y="234604"/>
                      <a:pt x="346415" y="207700"/>
                      <a:pt x="359718" y="163835"/>
                    </a:cubicBezTo>
                    <a:cubicBezTo>
                      <a:pt x="372144" y="126989"/>
                      <a:pt x="382961" y="81223"/>
                      <a:pt x="360449" y="46132"/>
                    </a:cubicBezTo>
                    <a:cubicBezTo>
                      <a:pt x="340275" y="19374"/>
                      <a:pt x="304460" y="16304"/>
                      <a:pt x="273760" y="11332"/>
                    </a:cubicBezTo>
                    <a:cubicBezTo>
                      <a:pt x="196429" y="-4167"/>
                      <a:pt x="117781" y="-1827"/>
                      <a:pt x="39864" y="6800"/>
                    </a:cubicBezTo>
                    <a:cubicBezTo>
                      <a:pt x="3902" y="7823"/>
                      <a:pt x="-18465" y="50810"/>
                      <a:pt x="20421" y="67479"/>
                    </a:cubicBezTo>
                    <a:close/>
                    <a:moveTo>
                      <a:pt x="38840" y="67041"/>
                    </a:moveTo>
                    <a:cubicBezTo>
                      <a:pt x="126552" y="60461"/>
                      <a:pt x="215871" y="57244"/>
                      <a:pt x="301243" y="81954"/>
                    </a:cubicBezTo>
                    <a:cubicBezTo>
                      <a:pt x="297150" y="105495"/>
                      <a:pt x="291888" y="130206"/>
                      <a:pt x="278877" y="150676"/>
                    </a:cubicBezTo>
                    <a:cubicBezTo>
                      <a:pt x="275222" y="151261"/>
                      <a:pt x="271421" y="151846"/>
                      <a:pt x="267621" y="152138"/>
                    </a:cubicBezTo>
                    <a:cubicBezTo>
                      <a:pt x="208270" y="154478"/>
                      <a:pt x="149357" y="143512"/>
                      <a:pt x="90005" y="144535"/>
                    </a:cubicBezTo>
                    <a:cubicBezTo>
                      <a:pt x="30361" y="142780"/>
                      <a:pt x="32408" y="118070"/>
                      <a:pt x="38840" y="6704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13"/>
              <p:cNvSpPr/>
              <p:nvPr/>
            </p:nvSpPr>
            <p:spPr>
              <a:xfrm>
                <a:off x="14047242" y="6186781"/>
                <a:ext cx="340451" cy="219482"/>
              </a:xfrm>
              <a:custGeom>
                <a:avLst/>
                <a:gdLst/>
                <a:ahLst/>
                <a:cxnLst/>
                <a:rect l="l" t="t" r="r" b="b"/>
                <a:pathLst>
                  <a:path w="340451" h="219482" extrusionOk="0">
                    <a:moveTo>
                      <a:pt x="189083" y="214907"/>
                    </a:moveTo>
                    <a:cubicBezTo>
                      <a:pt x="259398" y="229090"/>
                      <a:pt x="331030" y="212860"/>
                      <a:pt x="338339" y="129810"/>
                    </a:cubicBezTo>
                    <a:cubicBezTo>
                      <a:pt x="340239" y="101151"/>
                      <a:pt x="345648" y="67083"/>
                      <a:pt x="325620" y="43250"/>
                    </a:cubicBezTo>
                    <a:cubicBezTo>
                      <a:pt x="264953" y="-3978"/>
                      <a:pt x="179727" y="1725"/>
                      <a:pt x="106780" y="555"/>
                    </a:cubicBezTo>
                    <a:cubicBezTo>
                      <a:pt x="74766" y="-2077"/>
                      <a:pt x="10883" y="3187"/>
                      <a:pt x="20531" y="48806"/>
                    </a:cubicBezTo>
                    <a:cubicBezTo>
                      <a:pt x="-48615" y="214469"/>
                      <a:pt x="69357" y="192829"/>
                      <a:pt x="189083" y="214907"/>
                    </a:cubicBezTo>
                    <a:close/>
                    <a:moveTo>
                      <a:pt x="37050" y="65182"/>
                    </a:moveTo>
                    <a:cubicBezTo>
                      <a:pt x="113651" y="62258"/>
                      <a:pt x="196392" y="53192"/>
                      <a:pt x="270655" y="83021"/>
                    </a:cubicBezTo>
                    <a:cubicBezTo>
                      <a:pt x="265392" y="104076"/>
                      <a:pt x="270509" y="145016"/>
                      <a:pt x="239809" y="142676"/>
                    </a:cubicBezTo>
                    <a:cubicBezTo>
                      <a:pt x="177827" y="139752"/>
                      <a:pt x="115406" y="139314"/>
                      <a:pt x="53569" y="135366"/>
                    </a:cubicBezTo>
                    <a:cubicBezTo>
                      <a:pt x="48745" y="134050"/>
                      <a:pt x="42313" y="132734"/>
                      <a:pt x="40705" y="127324"/>
                    </a:cubicBezTo>
                    <a:cubicBezTo>
                      <a:pt x="35881" y="107146"/>
                      <a:pt x="35881" y="85799"/>
                      <a:pt x="37050" y="6518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3" name="Google Shape;343;p13"/>
              <p:cNvSpPr/>
              <p:nvPr/>
            </p:nvSpPr>
            <p:spPr>
              <a:xfrm>
                <a:off x="14407694" y="6178319"/>
                <a:ext cx="320086" cy="215637"/>
              </a:xfrm>
              <a:custGeom>
                <a:avLst/>
                <a:gdLst/>
                <a:ahLst/>
                <a:cxnLst/>
                <a:rect l="l" t="t" r="r" b="b"/>
                <a:pathLst>
                  <a:path w="320086" h="215637" extrusionOk="0">
                    <a:moveTo>
                      <a:pt x="15164" y="173217"/>
                    </a:moveTo>
                    <a:cubicBezTo>
                      <a:pt x="71300" y="217813"/>
                      <a:pt x="152579" y="209771"/>
                      <a:pt x="220701" y="214888"/>
                    </a:cubicBezTo>
                    <a:cubicBezTo>
                      <a:pt x="256517" y="218397"/>
                      <a:pt x="292187" y="210502"/>
                      <a:pt x="302712" y="171462"/>
                    </a:cubicBezTo>
                    <a:cubicBezTo>
                      <a:pt x="317184" y="129206"/>
                      <a:pt x="336334" y="70573"/>
                      <a:pt x="295549" y="37090"/>
                    </a:cubicBezTo>
                    <a:cubicBezTo>
                      <a:pt x="229911" y="-5898"/>
                      <a:pt x="144831" y="11063"/>
                      <a:pt x="70130" y="1998"/>
                    </a:cubicBezTo>
                    <a:cubicBezTo>
                      <a:pt x="62675" y="1559"/>
                      <a:pt x="57851" y="1121"/>
                      <a:pt x="47471" y="389"/>
                    </a:cubicBezTo>
                    <a:cubicBezTo>
                      <a:pt x="18819" y="-4143"/>
                      <a:pt x="-331" y="31972"/>
                      <a:pt x="19258" y="53320"/>
                    </a:cubicBezTo>
                    <a:cubicBezTo>
                      <a:pt x="8294" y="90751"/>
                      <a:pt x="-15681" y="139587"/>
                      <a:pt x="15164" y="173217"/>
                    </a:cubicBezTo>
                    <a:close/>
                    <a:moveTo>
                      <a:pt x="30514" y="61654"/>
                    </a:moveTo>
                    <a:cubicBezTo>
                      <a:pt x="100537" y="73644"/>
                      <a:pt x="174068" y="61362"/>
                      <a:pt x="243653" y="78323"/>
                    </a:cubicBezTo>
                    <a:cubicBezTo>
                      <a:pt x="271282" y="81539"/>
                      <a:pt x="244822" y="126574"/>
                      <a:pt x="239267" y="142658"/>
                    </a:cubicBezTo>
                    <a:cubicBezTo>
                      <a:pt x="228011" y="142950"/>
                      <a:pt x="216755" y="142950"/>
                      <a:pt x="205352" y="143096"/>
                    </a:cubicBezTo>
                    <a:cubicBezTo>
                      <a:pt x="191172" y="143389"/>
                      <a:pt x="176846" y="143973"/>
                      <a:pt x="162666" y="144851"/>
                    </a:cubicBezTo>
                    <a:cubicBezTo>
                      <a:pt x="125827" y="146313"/>
                      <a:pt x="88696" y="147483"/>
                      <a:pt x="52149" y="143096"/>
                    </a:cubicBezTo>
                    <a:cubicBezTo>
                      <a:pt x="44840" y="141342"/>
                      <a:pt x="38993" y="140026"/>
                      <a:pt x="34022" y="133592"/>
                    </a:cubicBezTo>
                    <a:lnTo>
                      <a:pt x="34461" y="133739"/>
                    </a:lnTo>
                    <a:cubicBezTo>
                      <a:pt x="34315" y="133446"/>
                      <a:pt x="34022" y="133007"/>
                      <a:pt x="33876" y="132715"/>
                    </a:cubicBezTo>
                    <a:cubicBezTo>
                      <a:pt x="24813" y="110636"/>
                      <a:pt x="29052" y="85048"/>
                      <a:pt x="30514" y="616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13"/>
              <p:cNvSpPr/>
              <p:nvPr/>
            </p:nvSpPr>
            <p:spPr>
              <a:xfrm>
                <a:off x="14795516" y="6176406"/>
                <a:ext cx="349325" cy="210054"/>
              </a:xfrm>
              <a:custGeom>
                <a:avLst/>
                <a:gdLst/>
                <a:ahLst/>
                <a:cxnLst/>
                <a:rect l="l" t="t" r="r" b="b"/>
                <a:pathLst>
                  <a:path w="349325" h="210054" extrusionOk="0">
                    <a:moveTo>
                      <a:pt x="191765" y="207882"/>
                    </a:moveTo>
                    <a:cubicBezTo>
                      <a:pt x="291171" y="214023"/>
                      <a:pt x="357685" y="215486"/>
                      <a:pt x="348476" y="92518"/>
                    </a:cubicBezTo>
                    <a:cubicBezTo>
                      <a:pt x="345260" y="15316"/>
                      <a:pt x="272313" y="6689"/>
                      <a:pt x="210330" y="4350"/>
                    </a:cubicBezTo>
                    <a:cubicBezTo>
                      <a:pt x="176269" y="6104"/>
                      <a:pt x="37831" y="-19045"/>
                      <a:pt x="45872" y="34909"/>
                    </a:cubicBezTo>
                    <a:cubicBezTo>
                      <a:pt x="46310" y="36810"/>
                      <a:pt x="46749" y="38564"/>
                      <a:pt x="47479" y="40319"/>
                    </a:cubicBezTo>
                    <a:cubicBezTo>
                      <a:pt x="43240" y="43828"/>
                      <a:pt x="39586" y="47922"/>
                      <a:pt x="36223" y="52016"/>
                    </a:cubicBezTo>
                    <a:cubicBezTo>
                      <a:pt x="22335" y="44705"/>
                      <a:pt x="10787" y="91933"/>
                      <a:pt x="4501" y="104361"/>
                    </a:cubicBezTo>
                    <a:cubicBezTo>
                      <a:pt x="-27806" y="214608"/>
                      <a:pt x="122034" y="203934"/>
                      <a:pt x="191765" y="207882"/>
                    </a:cubicBezTo>
                    <a:close/>
                    <a:moveTo>
                      <a:pt x="122034" y="60058"/>
                    </a:moveTo>
                    <a:cubicBezTo>
                      <a:pt x="173784" y="63128"/>
                      <a:pt x="223487" y="61959"/>
                      <a:pt x="275091" y="76873"/>
                    </a:cubicBezTo>
                    <a:cubicBezTo>
                      <a:pt x="275237" y="94419"/>
                      <a:pt x="275091" y="112257"/>
                      <a:pt x="270997" y="129364"/>
                    </a:cubicBezTo>
                    <a:cubicBezTo>
                      <a:pt x="210330" y="134628"/>
                      <a:pt x="149079" y="134336"/>
                      <a:pt x="88119" y="132289"/>
                    </a:cubicBezTo>
                    <a:cubicBezTo>
                      <a:pt x="46895" y="132142"/>
                      <a:pt x="41924" y="116497"/>
                      <a:pt x="41047" y="84330"/>
                    </a:cubicBezTo>
                    <a:cubicBezTo>
                      <a:pt x="50695" y="77896"/>
                      <a:pt x="58443" y="62690"/>
                      <a:pt x="49526" y="56110"/>
                    </a:cubicBezTo>
                    <a:cubicBezTo>
                      <a:pt x="50550" y="53771"/>
                      <a:pt x="52011" y="51724"/>
                      <a:pt x="53619" y="49969"/>
                    </a:cubicBezTo>
                    <a:cubicBezTo>
                      <a:pt x="68823" y="65029"/>
                      <a:pt x="101422" y="57133"/>
                      <a:pt x="122034" y="6005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5" name="Google Shape;345;p13"/>
              <p:cNvSpPr/>
              <p:nvPr/>
            </p:nvSpPr>
            <p:spPr>
              <a:xfrm>
                <a:off x="15183208" y="6187281"/>
                <a:ext cx="647940" cy="214565"/>
              </a:xfrm>
              <a:custGeom>
                <a:avLst/>
                <a:gdLst/>
                <a:ahLst/>
                <a:cxnLst/>
                <a:rect l="l" t="t" r="r" b="b"/>
                <a:pathLst>
                  <a:path w="647940" h="214565" extrusionOk="0">
                    <a:moveTo>
                      <a:pt x="321717" y="132965"/>
                    </a:moveTo>
                    <a:cubicBezTo>
                      <a:pt x="324202" y="116297"/>
                      <a:pt x="328003" y="96704"/>
                      <a:pt x="327564" y="78134"/>
                    </a:cubicBezTo>
                    <a:cubicBezTo>
                      <a:pt x="334874" y="86322"/>
                      <a:pt x="346861" y="88516"/>
                      <a:pt x="357824" y="86176"/>
                    </a:cubicBezTo>
                    <a:cubicBezTo>
                      <a:pt x="327272" y="204758"/>
                      <a:pt x="430187" y="207243"/>
                      <a:pt x="517313" y="213238"/>
                    </a:cubicBezTo>
                    <a:cubicBezTo>
                      <a:pt x="564531" y="218355"/>
                      <a:pt x="635285" y="210752"/>
                      <a:pt x="644056" y="153289"/>
                    </a:cubicBezTo>
                    <a:cubicBezTo>
                      <a:pt x="649319" y="112349"/>
                      <a:pt x="656628" y="54593"/>
                      <a:pt x="610141" y="35293"/>
                    </a:cubicBezTo>
                    <a:cubicBezTo>
                      <a:pt x="547574" y="16139"/>
                      <a:pt x="479305" y="26374"/>
                      <a:pt x="414545" y="25204"/>
                    </a:cubicBezTo>
                    <a:cubicBezTo>
                      <a:pt x="388377" y="28567"/>
                      <a:pt x="331950" y="24034"/>
                      <a:pt x="323179" y="52839"/>
                    </a:cubicBezTo>
                    <a:cubicBezTo>
                      <a:pt x="321132" y="47136"/>
                      <a:pt x="318500" y="41873"/>
                      <a:pt x="314554" y="37048"/>
                    </a:cubicBezTo>
                    <a:cubicBezTo>
                      <a:pt x="274060" y="3711"/>
                      <a:pt x="217194" y="2541"/>
                      <a:pt x="167199" y="494"/>
                    </a:cubicBezTo>
                    <a:cubicBezTo>
                      <a:pt x="130214" y="3418"/>
                      <a:pt x="1862" y="-15298"/>
                      <a:pt x="15458" y="46844"/>
                    </a:cubicBezTo>
                    <a:cubicBezTo>
                      <a:pt x="6102" y="80035"/>
                      <a:pt x="-6616" y="118636"/>
                      <a:pt x="4055" y="152704"/>
                    </a:cubicBezTo>
                    <a:cubicBezTo>
                      <a:pt x="35047" y="209144"/>
                      <a:pt x="141908" y="202418"/>
                      <a:pt x="199359" y="212799"/>
                    </a:cubicBezTo>
                    <a:lnTo>
                      <a:pt x="196728" y="212507"/>
                    </a:lnTo>
                    <a:cubicBezTo>
                      <a:pt x="252717" y="222888"/>
                      <a:pt x="310022" y="190575"/>
                      <a:pt x="321717" y="132965"/>
                    </a:cubicBezTo>
                    <a:close/>
                    <a:moveTo>
                      <a:pt x="584559" y="87785"/>
                    </a:moveTo>
                    <a:cubicBezTo>
                      <a:pt x="585436" y="103284"/>
                      <a:pt x="584412" y="118928"/>
                      <a:pt x="584412" y="134427"/>
                    </a:cubicBezTo>
                    <a:cubicBezTo>
                      <a:pt x="548012" y="137644"/>
                      <a:pt x="511319" y="135159"/>
                      <a:pt x="474919" y="133989"/>
                    </a:cubicBezTo>
                    <a:cubicBezTo>
                      <a:pt x="425801" y="133258"/>
                      <a:pt x="406797" y="138668"/>
                      <a:pt x="397148" y="82813"/>
                    </a:cubicBezTo>
                    <a:cubicBezTo>
                      <a:pt x="459277" y="82521"/>
                      <a:pt x="523015" y="75941"/>
                      <a:pt x="584559" y="87785"/>
                    </a:cubicBezTo>
                    <a:close/>
                    <a:moveTo>
                      <a:pt x="157843" y="137205"/>
                    </a:moveTo>
                    <a:cubicBezTo>
                      <a:pt x="121735" y="133550"/>
                      <a:pt x="82703" y="139545"/>
                      <a:pt x="48642" y="125801"/>
                    </a:cubicBezTo>
                    <a:cubicBezTo>
                      <a:pt x="36509" y="107670"/>
                      <a:pt x="37678" y="83398"/>
                      <a:pt x="31684" y="62781"/>
                    </a:cubicBezTo>
                    <a:cubicBezTo>
                      <a:pt x="106970" y="63805"/>
                      <a:pt x="186787" y="52693"/>
                      <a:pt x="260465" y="75210"/>
                    </a:cubicBezTo>
                    <a:cubicBezTo>
                      <a:pt x="251548" y="154313"/>
                      <a:pt x="223334" y="138960"/>
                      <a:pt x="157843" y="1372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6" name="Google Shape;346;p13"/>
              <p:cNvSpPr/>
              <p:nvPr/>
            </p:nvSpPr>
            <p:spPr>
              <a:xfrm>
                <a:off x="15859844" y="6143535"/>
                <a:ext cx="351511" cy="203843"/>
              </a:xfrm>
              <a:custGeom>
                <a:avLst/>
                <a:gdLst/>
                <a:ahLst/>
                <a:cxnLst/>
                <a:rect l="l" t="t" r="r" b="b"/>
                <a:pathLst>
                  <a:path w="351511" h="203843" extrusionOk="0">
                    <a:moveTo>
                      <a:pt x="173688" y="203761"/>
                    </a:moveTo>
                    <a:cubicBezTo>
                      <a:pt x="211550" y="203907"/>
                      <a:pt x="249559" y="203030"/>
                      <a:pt x="287421" y="201129"/>
                    </a:cubicBezTo>
                    <a:cubicBezTo>
                      <a:pt x="303940" y="201422"/>
                      <a:pt x="320312" y="195281"/>
                      <a:pt x="330692" y="181829"/>
                    </a:cubicBezTo>
                    <a:cubicBezTo>
                      <a:pt x="354666" y="132408"/>
                      <a:pt x="371185" y="29618"/>
                      <a:pt x="302770" y="8417"/>
                    </a:cubicBezTo>
                    <a:cubicBezTo>
                      <a:pt x="214620" y="-12053"/>
                      <a:pt x="123547" y="9733"/>
                      <a:pt x="35689" y="21869"/>
                    </a:cubicBezTo>
                    <a:cubicBezTo>
                      <a:pt x="17123" y="24208"/>
                      <a:pt x="5867" y="45848"/>
                      <a:pt x="14931" y="62370"/>
                    </a:cubicBezTo>
                    <a:cubicBezTo>
                      <a:pt x="-41205" y="195281"/>
                      <a:pt x="71797" y="204931"/>
                      <a:pt x="173688" y="203761"/>
                    </a:cubicBezTo>
                    <a:close/>
                    <a:moveTo>
                      <a:pt x="282012" y="66611"/>
                    </a:moveTo>
                    <a:cubicBezTo>
                      <a:pt x="282597" y="87081"/>
                      <a:pt x="276457" y="107259"/>
                      <a:pt x="272656" y="127290"/>
                    </a:cubicBezTo>
                    <a:cubicBezTo>
                      <a:pt x="217252" y="126998"/>
                      <a:pt x="162139" y="134601"/>
                      <a:pt x="106881" y="136941"/>
                    </a:cubicBezTo>
                    <a:cubicBezTo>
                      <a:pt x="54693" y="140596"/>
                      <a:pt x="26772" y="131384"/>
                      <a:pt x="27064" y="73775"/>
                    </a:cubicBezTo>
                    <a:cubicBezTo>
                      <a:pt x="110390" y="79770"/>
                      <a:pt x="198540" y="42485"/>
                      <a:pt x="282012" y="6661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347" name="Google Shape;347;p13"/>
            <p:cNvSpPr/>
            <p:nvPr/>
          </p:nvSpPr>
          <p:spPr>
            <a:xfrm>
              <a:off x="12103575" y="3183767"/>
              <a:ext cx="197497" cy="198415"/>
            </a:xfrm>
            <a:custGeom>
              <a:avLst/>
              <a:gdLst/>
              <a:ahLst/>
              <a:cxnLst/>
              <a:rect l="l" t="t" r="r" b="b"/>
              <a:pathLst>
                <a:path w="197497" h="198415" extrusionOk="0">
                  <a:moveTo>
                    <a:pt x="148133" y="13159"/>
                  </a:moveTo>
                  <a:cubicBezTo>
                    <a:pt x="203245" y="44742"/>
                    <a:pt x="214794" y="123406"/>
                    <a:pt x="169622" y="168587"/>
                  </a:cubicBezTo>
                  <a:cubicBezTo>
                    <a:pt x="169476" y="168879"/>
                    <a:pt x="169184" y="169026"/>
                    <a:pt x="169038" y="169172"/>
                  </a:cubicBezTo>
                  <a:cubicBezTo>
                    <a:pt x="149887" y="188326"/>
                    <a:pt x="124013" y="198415"/>
                    <a:pt x="98138" y="198415"/>
                  </a:cubicBezTo>
                  <a:cubicBezTo>
                    <a:pt x="81472" y="198415"/>
                    <a:pt x="64661" y="194175"/>
                    <a:pt x="49458" y="185694"/>
                  </a:cubicBezTo>
                  <a:cubicBezTo>
                    <a:pt x="30600" y="174874"/>
                    <a:pt x="15689" y="157913"/>
                    <a:pt x="7210" y="137735"/>
                  </a:cubicBezTo>
                  <a:cubicBezTo>
                    <a:pt x="-3169" y="112586"/>
                    <a:pt x="-1561" y="87291"/>
                    <a:pt x="7064" y="62142"/>
                  </a:cubicBezTo>
                  <a:cubicBezTo>
                    <a:pt x="7210" y="61849"/>
                    <a:pt x="7210" y="61557"/>
                    <a:pt x="7356" y="61265"/>
                  </a:cubicBezTo>
                  <a:cubicBezTo>
                    <a:pt x="15835" y="37139"/>
                    <a:pt x="37909" y="17107"/>
                    <a:pt x="60860" y="7603"/>
                  </a:cubicBezTo>
                  <a:cubicBezTo>
                    <a:pt x="72994" y="2486"/>
                    <a:pt x="86004" y="0"/>
                    <a:pt x="98869" y="0"/>
                  </a:cubicBezTo>
                  <a:cubicBezTo>
                    <a:pt x="115972" y="146"/>
                    <a:pt x="133076" y="4533"/>
                    <a:pt x="148133" y="13159"/>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8" name="Google Shape;348;p13"/>
            <p:cNvSpPr/>
            <p:nvPr/>
          </p:nvSpPr>
          <p:spPr>
            <a:xfrm>
              <a:off x="12356961" y="3167244"/>
              <a:ext cx="214893" cy="215083"/>
            </a:xfrm>
            <a:custGeom>
              <a:avLst/>
              <a:gdLst/>
              <a:ahLst/>
              <a:cxnLst/>
              <a:rect l="l" t="t" r="r" b="b"/>
              <a:pathLst>
                <a:path w="214893" h="215083" extrusionOk="0">
                  <a:moveTo>
                    <a:pt x="214893" y="104691"/>
                  </a:moveTo>
                  <a:cubicBezTo>
                    <a:pt x="214893" y="163177"/>
                    <a:pt x="170160" y="213475"/>
                    <a:pt x="110370" y="215084"/>
                  </a:cubicBezTo>
                  <a:cubicBezTo>
                    <a:pt x="109493" y="215084"/>
                    <a:pt x="108616" y="215084"/>
                    <a:pt x="107739" y="215084"/>
                  </a:cubicBezTo>
                  <a:cubicBezTo>
                    <a:pt x="51457" y="215084"/>
                    <a:pt x="0" y="168148"/>
                    <a:pt x="0" y="110539"/>
                  </a:cubicBezTo>
                  <a:cubicBezTo>
                    <a:pt x="0" y="52053"/>
                    <a:pt x="44733" y="1755"/>
                    <a:pt x="104523" y="146"/>
                  </a:cubicBezTo>
                  <a:cubicBezTo>
                    <a:pt x="105400" y="0"/>
                    <a:pt x="106277" y="0"/>
                    <a:pt x="107154" y="0"/>
                  </a:cubicBezTo>
                  <a:cubicBezTo>
                    <a:pt x="163290" y="146"/>
                    <a:pt x="214893" y="47082"/>
                    <a:pt x="214893" y="104691"/>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9" name="Google Shape;349;p13"/>
            <p:cNvSpPr/>
            <p:nvPr/>
          </p:nvSpPr>
          <p:spPr>
            <a:xfrm>
              <a:off x="10803007" y="2679062"/>
              <a:ext cx="5302338" cy="2846788"/>
            </a:xfrm>
            <a:custGeom>
              <a:avLst/>
              <a:gdLst/>
              <a:ahLst/>
              <a:cxnLst/>
              <a:rect l="l" t="t" r="r" b="b"/>
              <a:pathLst>
                <a:path w="5302338" h="2846788" extrusionOk="0">
                  <a:moveTo>
                    <a:pt x="4171702" y="2059127"/>
                  </a:moveTo>
                  <a:cubicBezTo>
                    <a:pt x="4172287" y="1937768"/>
                    <a:pt x="4171264" y="1815970"/>
                    <a:pt x="4162346" y="1694757"/>
                  </a:cubicBezTo>
                  <a:cubicBezTo>
                    <a:pt x="4151382" y="1520906"/>
                    <a:pt x="4133109" y="1344423"/>
                    <a:pt x="4110158" y="1171304"/>
                  </a:cubicBezTo>
                  <a:cubicBezTo>
                    <a:pt x="4097878" y="1046143"/>
                    <a:pt x="4091008" y="921421"/>
                    <a:pt x="4074196" y="796698"/>
                  </a:cubicBezTo>
                  <a:cubicBezTo>
                    <a:pt x="4061478" y="714964"/>
                    <a:pt x="4059285" y="632205"/>
                    <a:pt x="4057970" y="549593"/>
                  </a:cubicBezTo>
                  <a:cubicBezTo>
                    <a:pt x="4059285" y="414928"/>
                    <a:pt x="4037357" y="307752"/>
                    <a:pt x="3888248" y="275877"/>
                  </a:cubicBezTo>
                  <a:cubicBezTo>
                    <a:pt x="3803607" y="254091"/>
                    <a:pt x="3717064" y="255699"/>
                    <a:pt x="3630669" y="261109"/>
                  </a:cubicBezTo>
                  <a:cubicBezTo>
                    <a:pt x="3538864" y="263595"/>
                    <a:pt x="3447059" y="264180"/>
                    <a:pt x="3355255" y="264034"/>
                  </a:cubicBezTo>
                  <a:cubicBezTo>
                    <a:pt x="2984089" y="256869"/>
                    <a:pt x="2613509" y="275731"/>
                    <a:pt x="2243074" y="296493"/>
                  </a:cubicBezTo>
                  <a:cubicBezTo>
                    <a:pt x="2117647" y="298541"/>
                    <a:pt x="1992365" y="304389"/>
                    <a:pt x="1866938" y="306436"/>
                  </a:cubicBezTo>
                  <a:cubicBezTo>
                    <a:pt x="1753352" y="303366"/>
                    <a:pt x="1640935" y="310092"/>
                    <a:pt x="1528226" y="324567"/>
                  </a:cubicBezTo>
                  <a:cubicBezTo>
                    <a:pt x="1498111" y="327930"/>
                    <a:pt x="1463465" y="327491"/>
                    <a:pt x="1427358" y="326906"/>
                  </a:cubicBezTo>
                  <a:cubicBezTo>
                    <a:pt x="1333652" y="325444"/>
                    <a:pt x="1230738" y="323982"/>
                    <a:pt x="1176649" y="393435"/>
                  </a:cubicBezTo>
                  <a:cubicBezTo>
                    <a:pt x="1153552" y="410103"/>
                    <a:pt x="1158961" y="445634"/>
                    <a:pt x="1155306" y="471222"/>
                  </a:cubicBezTo>
                  <a:cubicBezTo>
                    <a:pt x="1146242" y="606033"/>
                    <a:pt x="1162469" y="740698"/>
                    <a:pt x="1169486" y="875216"/>
                  </a:cubicBezTo>
                  <a:cubicBezTo>
                    <a:pt x="1176649" y="1001693"/>
                    <a:pt x="1174164" y="1128609"/>
                    <a:pt x="1179280" y="1255232"/>
                  </a:cubicBezTo>
                  <a:cubicBezTo>
                    <a:pt x="1186443" y="1428498"/>
                    <a:pt x="1210564" y="1599424"/>
                    <a:pt x="1214072" y="1772983"/>
                  </a:cubicBezTo>
                  <a:cubicBezTo>
                    <a:pt x="1217727" y="1898290"/>
                    <a:pt x="1224159" y="2023597"/>
                    <a:pt x="1234977" y="2148465"/>
                  </a:cubicBezTo>
                  <a:cubicBezTo>
                    <a:pt x="1242871" y="2238681"/>
                    <a:pt x="1249450" y="2344395"/>
                    <a:pt x="1324297" y="2406536"/>
                  </a:cubicBezTo>
                  <a:cubicBezTo>
                    <a:pt x="1391250" y="2453764"/>
                    <a:pt x="1476184" y="2453326"/>
                    <a:pt x="1557755" y="2452887"/>
                  </a:cubicBezTo>
                  <a:cubicBezTo>
                    <a:pt x="1580999" y="2452741"/>
                    <a:pt x="1604096" y="2452595"/>
                    <a:pt x="1626316" y="2453764"/>
                  </a:cubicBezTo>
                  <a:cubicBezTo>
                    <a:pt x="1689176" y="2453472"/>
                    <a:pt x="1751890" y="2453326"/>
                    <a:pt x="1814750" y="2454203"/>
                  </a:cubicBezTo>
                  <a:cubicBezTo>
                    <a:pt x="2386921" y="2448647"/>
                    <a:pt x="2959238" y="2441336"/>
                    <a:pt x="3531262" y="2425252"/>
                  </a:cubicBezTo>
                  <a:cubicBezTo>
                    <a:pt x="3652158" y="2423059"/>
                    <a:pt x="3772761" y="2417941"/>
                    <a:pt x="3893657" y="2412678"/>
                  </a:cubicBezTo>
                  <a:cubicBezTo>
                    <a:pt x="3945553" y="2411508"/>
                    <a:pt x="3999495" y="2409753"/>
                    <a:pt x="4046859" y="2386066"/>
                  </a:cubicBezTo>
                  <a:cubicBezTo>
                    <a:pt x="4165562" y="2325240"/>
                    <a:pt x="4170825" y="2176685"/>
                    <a:pt x="4171702" y="2059127"/>
                  </a:cubicBezTo>
                  <a:close/>
                  <a:moveTo>
                    <a:pt x="5299233" y="552"/>
                  </a:moveTo>
                  <a:cubicBezTo>
                    <a:pt x="5300987" y="60208"/>
                    <a:pt x="5303180" y="112700"/>
                    <a:pt x="5302010" y="137118"/>
                  </a:cubicBezTo>
                  <a:cubicBezTo>
                    <a:pt x="5297624" y="533217"/>
                    <a:pt x="5303033" y="929462"/>
                    <a:pt x="5297040" y="1325416"/>
                  </a:cubicBezTo>
                  <a:cubicBezTo>
                    <a:pt x="5283006" y="1706016"/>
                    <a:pt x="5271165" y="2086470"/>
                    <a:pt x="5275258" y="2467362"/>
                  </a:cubicBezTo>
                  <a:cubicBezTo>
                    <a:pt x="5276281" y="2557139"/>
                    <a:pt x="5275697" y="2640190"/>
                    <a:pt x="5267072" y="2731136"/>
                  </a:cubicBezTo>
                  <a:cubicBezTo>
                    <a:pt x="5266926" y="2741079"/>
                    <a:pt x="5265171" y="2752776"/>
                    <a:pt x="5263271" y="2764766"/>
                  </a:cubicBezTo>
                  <a:cubicBezTo>
                    <a:pt x="5127610" y="2761549"/>
                    <a:pt x="4992681" y="2775147"/>
                    <a:pt x="4857606" y="2783920"/>
                  </a:cubicBezTo>
                  <a:cubicBezTo>
                    <a:pt x="4519040" y="2789184"/>
                    <a:pt x="4180473" y="2789184"/>
                    <a:pt x="3841907" y="2789038"/>
                  </a:cubicBezTo>
                  <a:cubicBezTo>
                    <a:pt x="3515036" y="2788891"/>
                    <a:pt x="3188165" y="2788745"/>
                    <a:pt x="2861439" y="2793570"/>
                  </a:cubicBezTo>
                  <a:cubicBezTo>
                    <a:pt x="2439840" y="2802051"/>
                    <a:pt x="2018386" y="2841383"/>
                    <a:pt x="1596056" y="2842260"/>
                  </a:cubicBezTo>
                  <a:cubicBezTo>
                    <a:pt x="1430427" y="2843137"/>
                    <a:pt x="1264945" y="2841821"/>
                    <a:pt x="1099317" y="2840506"/>
                  </a:cubicBezTo>
                  <a:cubicBezTo>
                    <a:pt x="942898" y="2839190"/>
                    <a:pt x="786625" y="2837874"/>
                    <a:pt x="630353" y="2838605"/>
                  </a:cubicBezTo>
                  <a:cubicBezTo>
                    <a:pt x="584451" y="2836850"/>
                    <a:pt x="537964" y="2839628"/>
                    <a:pt x="491330" y="2842406"/>
                  </a:cubicBezTo>
                  <a:cubicBezTo>
                    <a:pt x="408881" y="2847378"/>
                    <a:pt x="326287" y="2852349"/>
                    <a:pt x="246908" y="2831733"/>
                  </a:cubicBezTo>
                  <a:cubicBezTo>
                    <a:pt x="234043" y="2807899"/>
                    <a:pt x="236821" y="2771199"/>
                    <a:pt x="231704" y="2738593"/>
                  </a:cubicBezTo>
                  <a:cubicBezTo>
                    <a:pt x="234920" y="2716807"/>
                    <a:pt x="229365" y="2692827"/>
                    <a:pt x="229804" y="2671187"/>
                  </a:cubicBezTo>
                  <a:cubicBezTo>
                    <a:pt x="226734" y="2607730"/>
                    <a:pt x="220302" y="2544272"/>
                    <a:pt x="215770" y="2480961"/>
                  </a:cubicBezTo>
                  <a:cubicBezTo>
                    <a:pt x="205245" y="2272018"/>
                    <a:pt x="183463" y="2064099"/>
                    <a:pt x="169868" y="1855302"/>
                  </a:cubicBezTo>
                  <a:cubicBezTo>
                    <a:pt x="144432" y="1475579"/>
                    <a:pt x="98237" y="1095418"/>
                    <a:pt x="65784" y="716133"/>
                  </a:cubicBezTo>
                  <a:cubicBezTo>
                    <a:pt x="49118" y="546377"/>
                    <a:pt x="32161" y="383784"/>
                    <a:pt x="19881" y="212273"/>
                  </a:cubicBezTo>
                  <a:cubicBezTo>
                    <a:pt x="15788" y="171333"/>
                    <a:pt x="8040" y="131123"/>
                    <a:pt x="0" y="91060"/>
                  </a:cubicBezTo>
                  <a:cubicBezTo>
                    <a:pt x="54089" y="91645"/>
                    <a:pt x="108177" y="94277"/>
                    <a:pt x="162266" y="94715"/>
                  </a:cubicBezTo>
                  <a:cubicBezTo>
                    <a:pt x="507557" y="75853"/>
                    <a:pt x="853286" y="86966"/>
                    <a:pt x="1199015" y="80825"/>
                  </a:cubicBezTo>
                  <a:cubicBezTo>
                    <a:pt x="1433643" y="71321"/>
                    <a:pt x="1668418" y="76438"/>
                    <a:pt x="1903192" y="70005"/>
                  </a:cubicBezTo>
                  <a:cubicBezTo>
                    <a:pt x="2252868" y="54360"/>
                    <a:pt x="2602837" y="57869"/>
                    <a:pt x="2952513" y="46903"/>
                  </a:cubicBezTo>
                  <a:cubicBezTo>
                    <a:pt x="3128960" y="42516"/>
                    <a:pt x="3305259" y="37399"/>
                    <a:pt x="3481705" y="36083"/>
                  </a:cubicBezTo>
                  <a:cubicBezTo>
                    <a:pt x="3653620" y="36960"/>
                    <a:pt x="3825242" y="48072"/>
                    <a:pt x="3997303" y="42662"/>
                  </a:cubicBezTo>
                  <a:cubicBezTo>
                    <a:pt x="4266577" y="42370"/>
                    <a:pt x="4534535" y="11665"/>
                    <a:pt x="4803225" y="2746"/>
                  </a:cubicBezTo>
                  <a:cubicBezTo>
                    <a:pt x="4959205" y="1722"/>
                    <a:pt x="5115039" y="3769"/>
                    <a:pt x="5270873" y="991"/>
                  </a:cubicBezTo>
                  <a:cubicBezTo>
                    <a:pt x="5279059" y="-325"/>
                    <a:pt x="5288707" y="-179"/>
                    <a:pt x="5299233" y="552"/>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0" name="Google Shape;350;p13"/>
            <p:cNvSpPr/>
            <p:nvPr/>
          </p:nvSpPr>
          <p:spPr>
            <a:xfrm>
              <a:off x="12641393" y="3147359"/>
              <a:ext cx="187468" cy="202216"/>
            </a:xfrm>
            <a:custGeom>
              <a:avLst/>
              <a:gdLst/>
              <a:ahLst/>
              <a:cxnLst/>
              <a:rect l="l" t="t" r="r" b="b"/>
              <a:pathLst>
                <a:path w="187468" h="202216" extrusionOk="0">
                  <a:moveTo>
                    <a:pt x="187456" y="88461"/>
                  </a:moveTo>
                  <a:cubicBezTo>
                    <a:pt x="187602" y="98696"/>
                    <a:pt x="186433" y="108638"/>
                    <a:pt x="184240" y="117996"/>
                  </a:cubicBezTo>
                  <a:cubicBezTo>
                    <a:pt x="183947" y="121652"/>
                    <a:pt x="183217" y="125161"/>
                    <a:pt x="182339" y="128670"/>
                  </a:cubicBezTo>
                  <a:cubicBezTo>
                    <a:pt x="178977" y="140952"/>
                    <a:pt x="174592" y="151626"/>
                    <a:pt x="167721" y="162446"/>
                  </a:cubicBezTo>
                  <a:cubicBezTo>
                    <a:pt x="161289" y="172389"/>
                    <a:pt x="151348" y="180723"/>
                    <a:pt x="141553" y="186864"/>
                  </a:cubicBezTo>
                  <a:cubicBezTo>
                    <a:pt x="130882" y="193444"/>
                    <a:pt x="119041" y="198123"/>
                    <a:pt x="106615" y="199585"/>
                  </a:cubicBezTo>
                  <a:cubicBezTo>
                    <a:pt x="99452" y="201339"/>
                    <a:pt x="91997" y="202217"/>
                    <a:pt x="84687" y="202217"/>
                  </a:cubicBezTo>
                  <a:cubicBezTo>
                    <a:pt x="65537" y="202217"/>
                    <a:pt x="46533" y="196222"/>
                    <a:pt x="30891" y="182916"/>
                  </a:cubicBezTo>
                  <a:cubicBezTo>
                    <a:pt x="10864" y="165955"/>
                    <a:pt x="1069" y="141976"/>
                    <a:pt x="484" y="116388"/>
                  </a:cubicBezTo>
                  <a:cubicBezTo>
                    <a:pt x="-100" y="109370"/>
                    <a:pt x="-100" y="102351"/>
                    <a:pt x="192" y="95771"/>
                  </a:cubicBezTo>
                  <a:cubicBezTo>
                    <a:pt x="484" y="85536"/>
                    <a:pt x="2823" y="74716"/>
                    <a:pt x="6770" y="65212"/>
                  </a:cubicBezTo>
                  <a:cubicBezTo>
                    <a:pt x="15541" y="44450"/>
                    <a:pt x="28698" y="26319"/>
                    <a:pt x="47995" y="14183"/>
                  </a:cubicBezTo>
                  <a:cubicBezTo>
                    <a:pt x="62613" y="4825"/>
                    <a:pt x="80156" y="0"/>
                    <a:pt x="97552" y="0"/>
                  </a:cubicBezTo>
                  <a:cubicBezTo>
                    <a:pt x="114948" y="0"/>
                    <a:pt x="132344" y="4971"/>
                    <a:pt x="146524" y="15060"/>
                  </a:cubicBezTo>
                  <a:cubicBezTo>
                    <a:pt x="169621" y="31729"/>
                    <a:pt x="187164" y="58925"/>
                    <a:pt x="187456" y="8846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1" name="Google Shape;351;p13"/>
            <p:cNvSpPr/>
            <p:nvPr/>
          </p:nvSpPr>
          <p:spPr>
            <a:xfrm>
              <a:off x="10775232" y="2468332"/>
              <a:ext cx="5330954" cy="260410"/>
            </a:xfrm>
            <a:custGeom>
              <a:avLst/>
              <a:gdLst/>
              <a:ahLst/>
              <a:cxnLst/>
              <a:rect l="l" t="t" r="r" b="b"/>
              <a:pathLst>
                <a:path w="5330954" h="260410" extrusionOk="0">
                  <a:moveTo>
                    <a:pt x="5330955" y="0"/>
                  </a:moveTo>
                  <a:cubicBezTo>
                    <a:pt x="5326423" y="35677"/>
                    <a:pt x="5325254" y="81150"/>
                    <a:pt x="5325400" y="127939"/>
                  </a:cubicBezTo>
                  <a:cubicBezTo>
                    <a:pt x="5265902" y="127500"/>
                    <a:pt x="5206551" y="129547"/>
                    <a:pt x="5146907" y="129401"/>
                  </a:cubicBezTo>
                  <a:cubicBezTo>
                    <a:pt x="5008908" y="129986"/>
                    <a:pt x="4870616" y="126915"/>
                    <a:pt x="4732617" y="131887"/>
                  </a:cubicBezTo>
                  <a:cubicBezTo>
                    <a:pt x="4509684" y="149287"/>
                    <a:pt x="4286458" y="165517"/>
                    <a:pt x="4062647" y="168733"/>
                  </a:cubicBezTo>
                  <a:cubicBezTo>
                    <a:pt x="3891464" y="174874"/>
                    <a:pt x="3720281" y="166832"/>
                    <a:pt x="3549097" y="163469"/>
                  </a:cubicBezTo>
                  <a:cubicBezTo>
                    <a:pt x="3374405" y="163762"/>
                    <a:pt x="3199713" y="169318"/>
                    <a:pt x="3025168" y="173412"/>
                  </a:cubicBezTo>
                  <a:cubicBezTo>
                    <a:pt x="2668036" y="185987"/>
                    <a:pt x="2310612" y="181454"/>
                    <a:pt x="1953772" y="198415"/>
                  </a:cubicBezTo>
                  <a:cubicBezTo>
                    <a:pt x="1722506" y="207042"/>
                    <a:pt x="1490948" y="200755"/>
                    <a:pt x="1259682" y="211721"/>
                  </a:cubicBezTo>
                  <a:cubicBezTo>
                    <a:pt x="972574" y="223272"/>
                    <a:pt x="684588" y="211867"/>
                    <a:pt x="397771" y="232337"/>
                  </a:cubicBezTo>
                  <a:cubicBezTo>
                    <a:pt x="272052" y="249152"/>
                    <a:pt x="146332" y="246813"/>
                    <a:pt x="19297" y="260411"/>
                  </a:cubicBezTo>
                  <a:cubicBezTo>
                    <a:pt x="13888" y="233507"/>
                    <a:pt x="8771" y="206603"/>
                    <a:pt x="5116" y="179261"/>
                  </a:cubicBezTo>
                  <a:cubicBezTo>
                    <a:pt x="2485" y="165809"/>
                    <a:pt x="1608" y="151772"/>
                    <a:pt x="0" y="137882"/>
                  </a:cubicBezTo>
                  <a:cubicBezTo>
                    <a:pt x="13741" y="136712"/>
                    <a:pt x="11402" y="115511"/>
                    <a:pt x="14326" y="104398"/>
                  </a:cubicBezTo>
                  <a:cubicBezTo>
                    <a:pt x="17104" y="102644"/>
                    <a:pt x="17542" y="98550"/>
                    <a:pt x="16519" y="95040"/>
                  </a:cubicBezTo>
                  <a:cubicBezTo>
                    <a:pt x="16958" y="95040"/>
                    <a:pt x="17396" y="95040"/>
                    <a:pt x="17688" y="94894"/>
                  </a:cubicBezTo>
                  <a:cubicBezTo>
                    <a:pt x="217670" y="84220"/>
                    <a:pt x="417653" y="81881"/>
                    <a:pt x="617781" y="81881"/>
                  </a:cubicBezTo>
                  <a:cubicBezTo>
                    <a:pt x="700230" y="81881"/>
                    <a:pt x="782532" y="82320"/>
                    <a:pt x="864835" y="82758"/>
                  </a:cubicBezTo>
                  <a:cubicBezTo>
                    <a:pt x="1030025" y="83636"/>
                    <a:pt x="1195215" y="84367"/>
                    <a:pt x="1360551" y="82027"/>
                  </a:cubicBezTo>
                  <a:cubicBezTo>
                    <a:pt x="1590939" y="82612"/>
                    <a:pt x="1821036" y="66674"/>
                    <a:pt x="2051424" y="63896"/>
                  </a:cubicBezTo>
                  <a:cubicBezTo>
                    <a:pt x="2510447" y="63458"/>
                    <a:pt x="2968886" y="40063"/>
                    <a:pt x="3427763" y="32606"/>
                  </a:cubicBezTo>
                  <a:cubicBezTo>
                    <a:pt x="3977275" y="18569"/>
                    <a:pt x="4527665" y="38601"/>
                    <a:pt x="5076592" y="4971"/>
                  </a:cubicBezTo>
                  <a:cubicBezTo>
                    <a:pt x="5144714" y="1755"/>
                    <a:pt x="5212983" y="1755"/>
                    <a:pt x="5280960" y="1024"/>
                  </a:cubicBezTo>
                  <a:cubicBezTo>
                    <a:pt x="5287684" y="585"/>
                    <a:pt x="5294993" y="585"/>
                    <a:pt x="5302303" y="731"/>
                  </a:cubicBezTo>
                  <a:cubicBezTo>
                    <a:pt x="5311805" y="1024"/>
                    <a:pt x="5321599" y="1170"/>
                    <a:pt x="5330955"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2" name="Google Shape;352;p13"/>
            <p:cNvSpPr/>
            <p:nvPr/>
          </p:nvSpPr>
          <p:spPr>
            <a:xfrm>
              <a:off x="10025445" y="5886277"/>
              <a:ext cx="7123337" cy="2168485"/>
            </a:xfrm>
            <a:custGeom>
              <a:avLst/>
              <a:gdLst/>
              <a:ahLst/>
              <a:cxnLst/>
              <a:rect l="l" t="t" r="r" b="b"/>
              <a:pathLst>
                <a:path w="7123337" h="2168485" extrusionOk="0">
                  <a:moveTo>
                    <a:pt x="916000" y="1198240"/>
                  </a:moveTo>
                  <a:cubicBezTo>
                    <a:pt x="921409" y="1186835"/>
                    <a:pt x="923017" y="1172360"/>
                    <a:pt x="916146" y="1161248"/>
                  </a:cubicBezTo>
                  <a:cubicBezTo>
                    <a:pt x="899773" y="1136245"/>
                    <a:pt x="866297" y="1133613"/>
                    <a:pt x="839545" y="1127472"/>
                  </a:cubicBezTo>
                  <a:cubicBezTo>
                    <a:pt x="799636" y="1122354"/>
                    <a:pt x="699937" y="1094865"/>
                    <a:pt x="689558" y="1151451"/>
                  </a:cubicBezTo>
                  <a:cubicBezTo>
                    <a:pt x="644240" y="1208621"/>
                    <a:pt x="564277" y="1317260"/>
                    <a:pt x="676548" y="1350305"/>
                  </a:cubicBezTo>
                  <a:cubicBezTo>
                    <a:pt x="724496" y="1364341"/>
                    <a:pt x="774931" y="1357908"/>
                    <a:pt x="823464" y="1350598"/>
                  </a:cubicBezTo>
                  <a:cubicBezTo>
                    <a:pt x="847000" y="1345919"/>
                    <a:pt x="858987" y="1322378"/>
                    <a:pt x="869513" y="1303077"/>
                  </a:cubicBezTo>
                  <a:cubicBezTo>
                    <a:pt x="886909" y="1269009"/>
                    <a:pt x="901381" y="1233625"/>
                    <a:pt x="916000" y="1198240"/>
                  </a:cubicBezTo>
                  <a:close/>
                  <a:moveTo>
                    <a:pt x="1252519" y="412183"/>
                  </a:moveTo>
                  <a:cubicBezTo>
                    <a:pt x="1267576" y="339660"/>
                    <a:pt x="1180742" y="321675"/>
                    <a:pt x="1126069" y="321237"/>
                  </a:cubicBezTo>
                  <a:cubicBezTo>
                    <a:pt x="1077974" y="321968"/>
                    <a:pt x="892902" y="295064"/>
                    <a:pt x="908106" y="375629"/>
                  </a:cubicBezTo>
                  <a:cubicBezTo>
                    <a:pt x="864250" y="430460"/>
                    <a:pt x="814255" y="521114"/>
                    <a:pt x="921993" y="533396"/>
                  </a:cubicBezTo>
                  <a:cubicBezTo>
                    <a:pt x="969942" y="537198"/>
                    <a:pt x="1017599" y="527694"/>
                    <a:pt x="1065402" y="524623"/>
                  </a:cubicBezTo>
                  <a:cubicBezTo>
                    <a:pt x="1107211" y="520090"/>
                    <a:pt x="1150774" y="520529"/>
                    <a:pt x="1191268" y="509709"/>
                  </a:cubicBezTo>
                  <a:cubicBezTo>
                    <a:pt x="1228983" y="493040"/>
                    <a:pt x="1244041" y="449614"/>
                    <a:pt x="1252519" y="412183"/>
                  </a:cubicBezTo>
                  <a:close/>
                  <a:moveTo>
                    <a:pt x="1276348" y="736490"/>
                  </a:moveTo>
                  <a:cubicBezTo>
                    <a:pt x="1312163" y="678296"/>
                    <a:pt x="1332483" y="556937"/>
                    <a:pt x="1234538" y="553574"/>
                  </a:cubicBezTo>
                  <a:cubicBezTo>
                    <a:pt x="1147266" y="547287"/>
                    <a:pt x="1059116" y="547140"/>
                    <a:pt x="971550" y="549480"/>
                  </a:cubicBezTo>
                  <a:cubicBezTo>
                    <a:pt x="924917" y="556206"/>
                    <a:pt x="797736" y="531642"/>
                    <a:pt x="822002" y="613230"/>
                  </a:cubicBezTo>
                  <a:cubicBezTo>
                    <a:pt x="730929" y="748187"/>
                    <a:pt x="803875" y="779477"/>
                    <a:pt x="938220" y="773922"/>
                  </a:cubicBezTo>
                  <a:cubicBezTo>
                    <a:pt x="997425" y="773629"/>
                    <a:pt x="1057361" y="763686"/>
                    <a:pt x="1117151" y="768073"/>
                  </a:cubicBezTo>
                  <a:cubicBezTo>
                    <a:pt x="1146096" y="771436"/>
                    <a:pt x="1184543" y="771874"/>
                    <a:pt x="1214657" y="763540"/>
                  </a:cubicBezTo>
                  <a:cubicBezTo>
                    <a:pt x="1237608" y="760908"/>
                    <a:pt x="1262460" y="757253"/>
                    <a:pt x="1276348" y="736490"/>
                  </a:cubicBezTo>
                  <a:close/>
                  <a:moveTo>
                    <a:pt x="1374731" y="1276466"/>
                  </a:moveTo>
                  <a:cubicBezTo>
                    <a:pt x="1390080" y="1230847"/>
                    <a:pt x="1424141" y="1133759"/>
                    <a:pt x="1379408" y="1098814"/>
                  </a:cubicBezTo>
                  <a:cubicBezTo>
                    <a:pt x="1312017" y="1052609"/>
                    <a:pt x="1225036" y="1077466"/>
                    <a:pt x="1150189" y="1086531"/>
                  </a:cubicBezTo>
                  <a:cubicBezTo>
                    <a:pt x="1117005" y="1094135"/>
                    <a:pt x="1050344" y="1090626"/>
                    <a:pt x="1057215" y="1140339"/>
                  </a:cubicBezTo>
                  <a:cubicBezTo>
                    <a:pt x="1010436" y="1156423"/>
                    <a:pt x="998887" y="1217980"/>
                    <a:pt x="990408" y="1261259"/>
                  </a:cubicBezTo>
                  <a:cubicBezTo>
                    <a:pt x="967457" y="1341093"/>
                    <a:pt x="1067887" y="1353522"/>
                    <a:pt x="1124753" y="1355130"/>
                  </a:cubicBezTo>
                  <a:cubicBezTo>
                    <a:pt x="1178549" y="1357762"/>
                    <a:pt x="1233077" y="1358347"/>
                    <a:pt x="1286288" y="1348258"/>
                  </a:cubicBezTo>
                  <a:cubicBezTo>
                    <a:pt x="1329413" y="1345919"/>
                    <a:pt x="1360404" y="1315652"/>
                    <a:pt x="1374731" y="1276466"/>
                  </a:cubicBezTo>
                  <a:close/>
                  <a:moveTo>
                    <a:pt x="1398705" y="920138"/>
                  </a:moveTo>
                  <a:cubicBezTo>
                    <a:pt x="1405137" y="885923"/>
                    <a:pt x="1401044" y="845860"/>
                    <a:pt x="1370199" y="824366"/>
                  </a:cubicBezTo>
                  <a:cubicBezTo>
                    <a:pt x="1251204" y="764125"/>
                    <a:pt x="1108819" y="797901"/>
                    <a:pt x="981052" y="803165"/>
                  </a:cubicBezTo>
                  <a:cubicBezTo>
                    <a:pt x="934127" y="804919"/>
                    <a:pt x="874922" y="808282"/>
                    <a:pt x="825657" y="814716"/>
                  </a:cubicBezTo>
                  <a:cubicBezTo>
                    <a:pt x="802121" y="813692"/>
                    <a:pt x="774346" y="825243"/>
                    <a:pt x="776539" y="852732"/>
                  </a:cubicBezTo>
                  <a:cubicBezTo>
                    <a:pt x="764698" y="854340"/>
                    <a:pt x="762797" y="870570"/>
                    <a:pt x="756804" y="879197"/>
                  </a:cubicBezTo>
                  <a:cubicBezTo>
                    <a:pt x="687365" y="997486"/>
                    <a:pt x="703153" y="1030677"/>
                    <a:pt x="842176" y="1037988"/>
                  </a:cubicBezTo>
                  <a:cubicBezTo>
                    <a:pt x="955031" y="1034332"/>
                    <a:pt x="1068033" y="1031554"/>
                    <a:pt x="1181034" y="1032578"/>
                  </a:cubicBezTo>
                  <a:cubicBezTo>
                    <a:pt x="1226060" y="1032724"/>
                    <a:pt x="1270939" y="1033016"/>
                    <a:pt x="1315964" y="1033162"/>
                  </a:cubicBezTo>
                  <a:cubicBezTo>
                    <a:pt x="1328682" y="1033016"/>
                    <a:pt x="1340669" y="1031408"/>
                    <a:pt x="1351779" y="1024536"/>
                  </a:cubicBezTo>
                  <a:cubicBezTo>
                    <a:pt x="1383940" y="1001434"/>
                    <a:pt x="1391103" y="956838"/>
                    <a:pt x="1398705" y="920138"/>
                  </a:cubicBezTo>
                  <a:close/>
                  <a:moveTo>
                    <a:pt x="1600734" y="476372"/>
                  </a:moveTo>
                  <a:cubicBezTo>
                    <a:pt x="1646490" y="409551"/>
                    <a:pt x="1628070" y="338198"/>
                    <a:pt x="1539482" y="334835"/>
                  </a:cubicBezTo>
                  <a:cubicBezTo>
                    <a:pt x="1504397" y="335420"/>
                    <a:pt x="1360989" y="317435"/>
                    <a:pt x="1379262" y="377823"/>
                  </a:cubicBezTo>
                  <a:cubicBezTo>
                    <a:pt x="1313917" y="467599"/>
                    <a:pt x="1358212" y="519944"/>
                    <a:pt x="1461565" y="514534"/>
                  </a:cubicBezTo>
                  <a:cubicBezTo>
                    <a:pt x="1508783" y="512780"/>
                    <a:pt x="1568281" y="517897"/>
                    <a:pt x="1600734" y="476372"/>
                  </a:cubicBezTo>
                  <a:close/>
                  <a:moveTo>
                    <a:pt x="1714466" y="644520"/>
                  </a:moveTo>
                  <a:cubicBezTo>
                    <a:pt x="1729377" y="570974"/>
                    <a:pt x="1644297" y="553428"/>
                    <a:pt x="1588893" y="550065"/>
                  </a:cubicBezTo>
                  <a:cubicBezTo>
                    <a:pt x="1530418" y="546263"/>
                    <a:pt x="1468436" y="540122"/>
                    <a:pt x="1411716" y="558107"/>
                  </a:cubicBezTo>
                  <a:cubicBezTo>
                    <a:pt x="1382771" y="516289"/>
                    <a:pt x="1360112" y="598024"/>
                    <a:pt x="1350756" y="618640"/>
                  </a:cubicBezTo>
                  <a:cubicBezTo>
                    <a:pt x="1318449" y="691602"/>
                    <a:pt x="1398851" y="748772"/>
                    <a:pt x="1465366" y="748187"/>
                  </a:cubicBezTo>
                  <a:cubicBezTo>
                    <a:pt x="1527056" y="749065"/>
                    <a:pt x="1583191" y="735028"/>
                    <a:pt x="1645905" y="735613"/>
                  </a:cubicBezTo>
                  <a:cubicBezTo>
                    <a:pt x="1690346" y="731226"/>
                    <a:pt x="1708034" y="682537"/>
                    <a:pt x="1714466" y="644520"/>
                  </a:cubicBezTo>
                  <a:close/>
                  <a:moveTo>
                    <a:pt x="1727477" y="988859"/>
                  </a:moveTo>
                  <a:cubicBezTo>
                    <a:pt x="1758614" y="951866"/>
                    <a:pt x="1799546" y="807843"/>
                    <a:pt x="1743703" y="781525"/>
                  </a:cubicBezTo>
                  <a:cubicBezTo>
                    <a:pt x="1695608" y="758276"/>
                    <a:pt x="1639181" y="764417"/>
                    <a:pt x="1587138" y="760031"/>
                  </a:cubicBezTo>
                  <a:cubicBezTo>
                    <a:pt x="1545768" y="760616"/>
                    <a:pt x="1495334" y="751258"/>
                    <a:pt x="1463611" y="783718"/>
                  </a:cubicBezTo>
                  <a:cubicBezTo>
                    <a:pt x="1444607" y="805650"/>
                    <a:pt x="1434082" y="849954"/>
                    <a:pt x="1460688" y="869401"/>
                  </a:cubicBezTo>
                  <a:cubicBezTo>
                    <a:pt x="1427065" y="955229"/>
                    <a:pt x="1421949" y="1007282"/>
                    <a:pt x="1530857" y="1013862"/>
                  </a:cubicBezTo>
                  <a:cubicBezTo>
                    <a:pt x="1575590" y="1017663"/>
                    <a:pt x="1620469" y="1016201"/>
                    <a:pt x="1665348" y="1015324"/>
                  </a:cubicBezTo>
                  <a:cubicBezTo>
                    <a:pt x="1688738" y="1015909"/>
                    <a:pt x="1712273" y="1007136"/>
                    <a:pt x="1727477" y="988859"/>
                  </a:cubicBezTo>
                  <a:close/>
                  <a:moveTo>
                    <a:pt x="1861529" y="1142386"/>
                  </a:moveTo>
                  <a:cubicBezTo>
                    <a:pt x="1865476" y="1119137"/>
                    <a:pt x="1859921" y="1092380"/>
                    <a:pt x="1836824" y="1081414"/>
                  </a:cubicBezTo>
                  <a:cubicBezTo>
                    <a:pt x="1742241" y="1045298"/>
                    <a:pt x="1633918" y="1053487"/>
                    <a:pt x="1535827" y="1071471"/>
                  </a:cubicBezTo>
                  <a:cubicBezTo>
                    <a:pt x="1515215" y="1076150"/>
                    <a:pt x="1503082" y="1098814"/>
                    <a:pt x="1507321" y="1118845"/>
                  </a:cubicBezTo>
                  <a:cubicBezTo>
                    <a:pt x="1481738" y="1162271"/>
                    <a:pt x="1469751" y="1213886"/>
                    <a:pt x="1459226" y="1263014"/>
                  </a:cubicBezTo>
                  <a:cubicBezTo>
                    <a:pt x="1447970" y="1314336"/>
                    <a:pt x="1505128" y="1336853"/>
                    <a:pt x="1546645" y="1341386"/>
                  </a:cubicBezTo>
                  <a:cubicBezTo>
                    <a:pt x="1619007" y="1350890"/>
                    <a:pt x="1692392" y="1344603"/>
                    <a:pt x="1765339" y="1343579"/>
                  </a:cubicBezTo>
                  <a:cubicBezTo>
                    <a:pt x="1817527" y="1344749"/>
                    <a:pt x="1840917" y="1291088"/>
                    <a:pt x="1847203" y="1246784"/>
                  </a:cubicBezTo>
                  <a:cubicBezTo>
                    <a:pt x="1853635" y="1212131"/>
                    <a:pt x="1858020" y="1177332"/>
                    <a:pt x="1861529" y="1142386"/>
                  </a:cubicBezTo>
                  <a:close/>
                  <a:moveTo>
                    <a:pt x="1907139" y="437917"/>
                  </a:moveTo>
                  <a:cubicBezTo>
                    <a:pt x="1910794" y="413207"/>
                    <a:pt x="1921173" y="379723"/>
                    <a:pt x="1897929" y="361592"/>
                  </a:cubicBezTo>
                  <a:cubicBezTo>
                    <a:pt x="1870592" y="334542"/>
                    <a:pt x="1664032" y="327378"/>
                    <a:pt x="1682013" y="389081"/>
                  </a:cubicBezTo>
                  <a:cubicBezTo>
                    <a:pt x="1612282" y="517897"/>
                    <a:pt x="1710081" y="520090"/>
                    <a:pt x="1811972" y="521553"/>
                  </a:cubicBezTo>
                  <a:cubicBezTo>
                    <a:pt x="1863722" y="527986"/>
                    <a:pt x="1898953" y="484999"/>
                    <a:pt x="1907139" y="437917"/>
                  </a:cubicBezTo>
                  <a:close/>
                  <a:moveTo>
                    <a:pt x="2154485" y="648176"/>
                  </a:moveTo>
                  <a:cubicBezTo>
                    <a:pt x="2163549" y="615862"/>
                    <a:pt x="2169396" y="573167"/>
                    <a:pt x="2132411" y="556352"/>
                  </a:cubicBezTo>
                  <a:cubicBezTo>
                    <a:pt x="2059026" y="525500"/>
                    <a:pt x="1975554" y="535882"/>
                    <a:pt x="1897637" y="533542"/>
                  </a:cubicBezTo>
                  <a:cubicBezTo>
                    <a:pt x="1862991" y="535297"/>
                    <a:pt x="1791068" y="535589"/>
                    <a:pt x="1804078" y="587642"/>
                  </a:cubicBezTo>
                  <a:cubicBezTo>
                    <a:pt x="1788144" y="618640"/>
                    <a:pt x="1760661" y="664113"/>
                    <a:pt x="1787121" y="695988"/>
                  </a:cubicBezTo>
                  <a:cubicBezTo>
                    <a:pt x="1800716" y="709440"/>
                    <a:pt x="1820305" y="714997"/>
                    <a:pt x="1838724" y="718944"/>
                  </a:cubicBezTo>
                  <a:cubicBezTo>
                    <a:pt x="1909624" y="731665"/>
                    <a:pt x="1980378" y="733566"/>
                    <a:pt x="2052886" y="738684"/>
                  </a:cubicBezTo>
                  <a:cubicBezTo>
                    <a:pt x="2107852" y="747457"/>
                    <a:pt x="2144691" y="696720"/>
                    <a:pt x="2154485" y="648176"/>
                  </a:cubicBezTo>
                  <a:close/>
                  <a:moveTo>
                    <a:pt x="2212375" y="915897"/>
                  </a:moveTo>
                  <a:cubicBezTo>
                    <a:pt x="2219392" y="885192"/>
                    <a:pt x="2226847" y="849369"/>
                    <a:pt x="2208866" y="821003"/>
                  </a:cubicBezTo>
                  <a:cubicBezTo>
                    <a:pt x="2175097" y="771874"/>
                    <a:pt x="2107267" y="776700"/>
                    <a:pt x="2054494" y="769389"/>
                  </a:cubicBezTo>
                  <a:cubicBezTo>
                    <a:pt x="2011077" y="769389"/>
                    <a:pt x="1899099" y="742631"/>
                    <a:pt x="1889743" y="802580"/>
                  </a:cubicBezTo>
                  <a:cubicBezTo>
                    <a:pt x="1845595" y="832993"/>
                    <a:pt x="1834777" y="892649"/>
                    <a:pt x="1839017" y="942947"/>
                  </a:cubicBezTo>
                  <a:cubicBezTo>
                    <a:pt x="1858751" y="1038280"/>
                    <a:pt x="1998066" y="1016348"/>
                    <a:pt x="2071598" y="1024389"/>
                  </a:cubicBezTo>
                  <a:cubicBezTo>
                    <a:pt x="2147907" y="1034040"/>
                    <a:pt x="2197318" y="988420"/>
                    <a:pt x="2212375" y="915897"/>
                  </a:cubicBezTo>
                  <a:close/>
                  <a:moveTo>
                    <a:pt x="2245705" y="496403"/>
                  </a:moveTo>
                  <a:cubicBezTo>
                    <a:pt x="2288391" y="467745"/>
                    <a:pt x="2335463" y="366271"/>
                    <a:pt x="2278304" y="331910"/>
                  </a:cubicBezTo>
                  <a:cubicBezTo>
                    <a:pt x="2222462" y="301498"/>
                    <a:pt x="2156240" y="309686"/>
                    <a:pt x="2094988" y="308224"/>
                  </a:cubicBezTo>
                  <a:cubicBezTo>
                    <a:pt x="2060780" y="311440"/>
                    <a:pt x="1998505" y="301936"/>
                    <a:pt x="1993535" y="348872"/>
                  </a:cubicBezTo>
                  <a:cubicBezTo>
                    <a:pt x="1980232" y="346240"/>
                    <a:pt x="1974092" y="364663"/>
                    <a:pt x="1968098" y="373582"/>
                  </a:cubicBezTo>
                  <a:cubicBezTo>
                    <a:pt x="1958889" y="393467"/>
                    <a:pt x="1944855" y="412768"/>
                    <a:pt x="1942955" y="434700"/>
                  </a:cubicBezTo>
                  <a:cubicBezTo>
                    <a:pt x="1945586" y="481928"/>
                    <a:pt x="1997189" y="507370"/>
                    <a:pt x="2039437" y="509709"/>
                  </a:cubicBezTo>
                  <a:cubicBezTo>
                    <a:pt x="2085486" y="512633"/>
                    <a:pt x="2131827" y="508832"/>
                    <a:pt x="2178021" y="507808"/>
                  </a:cubicBezTo>
                  <a:cubicBezTo>
                    <a:pt x="2200826" y="506492"/>
                    <a:pt x="2225239" y="508832"/>
                    <a:pt x="2245705" y="496403"/>
                  </a:cubicBezTo>
                  <a:close/>
                  <a:moveTo>
                    <a:pt x="2399639" y="1129080"/>
                  </a:moveTo>
                  <a:cubicBezTo>
                    <a:pt x="2400808" y="1109780"/>
                    <a:pt x="2399346" y="1087993"/>
                    <a:pt x="2384289" y="1073810"/>
                  </a:cubicBezTo>
                  <a:cubicBezTo>
                    <a:pt x="2315289" y="1025267"/>
                    <a:pt x="2215445" y="1044567"/>
                    <a:pt x="2135043" y="1038719"/>
                  </a:cubicBezTo>
                  <a:cubicBezTo>
                    <a:pt x="2099812" y="1040619"/>
                    <a:pt x="2031543" y="1025851"/>
                    <a:pt x="2035636" y="1080537"/>
                  </a:cubicBezTo>
                  <a:cubicBezTo>
                    <a:pt x="2014878" y="1068693"/>
                    <a:pt x="2000698" y="1145602"/>
                    <a:pt x="1996312" y="1160663"/>
                  </a:cubicBezTo>
                  <a:cubicBezTo>
                    <a:pt x="1990903" y="1190783"/>
                    <a:pt x="1982425" y="1220758"/>
                    <a:pt x="1980670" y="1251463"/>
                  </a:cubicBezTo>
                  <a:cubicBezTo>
                    <a:pt x="1993535" y="1328811"/>
                    <a:pt x="2098788" y="1318576"/>
                    <a:pt x="2158432" y="1322524"/>
                  </a:cubicBezTo>
                  <a:cubicBezTo>
                    <a:pt x="2201118" y="1322378"/>
                    <a:pt x="2243951" y="1321793"/>
                    <a:pt x="2286637" y="1320331"/>
                  </a:cubicBezTo>
                  <a:cubicBezTo>
                    <a:pt x="2326400" y="1321939"/>
                    <a:pt x="2363239" y="1307464"/>
                    <a:pt x="2375518" y="1266523"/>
                  </a:cubicBezTo>
                  <a:cubicBezTo>
                    <a:pt x="2391891" y="1222659"/>
                    <a:pt x="2395984" y="1175431"/>
                    <a:pt x="2399639" y="1129080"/>
                  </a:cubicBezTo>
                  <a:close/>
                  <a:moveTo>
                    <a:pt x="2637044" y="672594"/>
                  </a:moveTo>
                  <a:cubicBezTo>
                    <a:pt x="2644500" y="642912"/>
                    <a:pt x="2643477" y="605481"/>
                    <a:pt x="2615847" y="586473"/>
                  </a:cubicBezTo>
                  <a:cubicBezTo>
                    <a:pt x="2537346" y="541438"/>
                    <a:pt x="2440571" y="545386"/>
                    <a:pt x="2352859" y="549772"/>
                  </a:cubicBezTo>
                  <a:cubicBezTo>
                    <a:pt x="2324061" y="554890"/>
                    <a:pt x="2285322" y="547433"/>
                    <a:pt x="2264709" y="572143"/>
                  </a:cubicBezTo>
                  <a:cubicBezTo>
                    <a:pt x="2258131" y="569658"/>
                    <a:pt x="2253307" y="577846"/>
                    <a:pt x="2251114" y="582964"/>
                  </a:cubicBezTo>
                  <a:cubicBezTo>
                    <a:pt x="2239273" y="614546"/>
                    <a:pt x="2223485" y="647737"/>
                    <a:pt x="2222754" y="681952"/>
                  </a:cubicBezTo>
                  <a:cubicBezTo>
                    <a:pt x="2253599" y="783279"/>
                    <a:pt x="2444810" y="756229"/>
                    <a:pt x="2529305" y="762955"/>
                  </a:cubicBezTo>
                  <a:cubicBezTo>
                    <a:pt x="2585733" y="771289"/>
                    <a:pt x="2628858" y="725231"/>
                    <a:pt x="2637044" y="672594"/>
                  </a:cubicBezTo>
                  <a:close/>
                  <a:moveTo>
                    <a:pt x="2624472" y="955960"/>
                  </a:moveTo>
                  <a:cubicBezTo>
                    <a:pt x="2645523" y="913850"/>
                    <a:pt x="2660288" y="866330"/>
                    <a:pt x="2660288" y="818956"/>
                  </a:cubicBezTo>
                  <a:cubicBezTo>
                    <a:pt x="2647277" y="753451"/>
                    <a:pt x="2554596" y="768219"/>
                    <a:pt x="2504308" y="763101"/>
                  </a:cubicBezTo>
                  <a:cubicBezTo>
                    <a:pt x="2447003" y="767049"/>
                    <a:pt x="2373764" y="746287"/>
                    <a:pt x="2329031" y="791321"/>
                  </a:cubicBezTo>
                  <a:cubicBezTo>
                    <a:pt x="2316751" y="806527"/>
                    <a:pt x="2306226" y="828899"/>
                    <a:pt x="2313681" y="848345"/>
                  </a:cubicBezTo>
                  <a:cubicBezTo>
                    <a:pt x="2304618" y="874664"/>
                    <a:pt x="2294824" y="901276"/>
                    <a:pt x="2289707" y="928472"/>
                  </a:cubicBezTo>
                  <a:cubicBezTo>
                    <a:pt x="2291169" y="1000849"/>
                    <a:pt x="2404755" y="1004212"/>
                    <a:pt x="2458259" y="1013131"/>
                  </a:cubicBezTo>
                  <a:cubicBezTo>
                    <a:pt x="2518634" y="1020003"/>
                    <a:pt x="2593627" y="1017810"/>
                    <a:pt x="2624472" y="955960"/>
                  </a:cubicBezTo>
                  <a:close/>
                  <a:moveTo>
                    <a:pt x="2661311" y="492456"/>
                  </a:moveTo>
                  <a:cubicBezTo>
                    <a:pt x="2690256" y="459411"/>
                    <a:pt x="2702389" y="410282"/>
                    <a:pt x="2697858" y="367149"/>
                  </a:cubicBezTo>
                  <a:cubicBezTo>
                    <a:pt x="2692010" y="346971"/>
                    <a:pt x="2672714" y="333958"/>
                    <a:pt x="2653856" y="326939"/>
                  </a:cubicBezTo>
                  <a:cubicBezTo>
                    <a:pt x="2594797" y="306176"/>
                    <a:pt x="2530913" y="310709"/>
                    <a:pt x="2469369" y="308516"/>
                  </a:cubicBezTo>
                  <a:cubicBezTo>
                    <a:pt x="2444225" y="308077"/>
                    <a:pt x="2418204" y="306323"/>
                    <a:pt x="2393499" y="312025"/>
                  </a:cubicBezTo>
                  <a:cubicBezTo>
                    <a:pt x="2370840" y="317143"/>
                    <a:pt x="2360900" y="347556"/>
                    <a:pt x="2375372" y="365394"/>
                  </a:cubicBezTo>
                  <a:cubicBezTo>
                    <a:pt x="2368355" y="396684"/>
                    <a:pt x="2350228" y="428413"/>
                    <a:pt x="2353152" y="460580"/>
                  </a:cubicBezTo>
                  <a:cubicBezTo>
                    <a:pt x="2382681" y="526378"/>
                    <a:pt x="2483111" y="511464"/>
                    <a:pt x="2543193" y="518482"/>
                  </a:cubicBezTo>
                  <a:cubicBezTo>
                    <a:pt x="2583686" y="518921"/>
                    <a:pt x="2631635" y="526232"/>
                    <a:pt x="2661311" y="492456"/>
                  </a:cubicBezTo>
                  <a:close/>
                  <a:moveTo>
                    <a:pt x="3123258" y="664991"/>
                  </a:moveTo>
                  <a:cubicBezTo>
                    <a:pt x="3133052" y="634431"/>
                    <a:pt x="3147232" y="594807"/>
                    <a:pt x="3127644" y="565856"/>
                  </a:cubicBezTo>
                  <a:cubicBezTo>
                    <a:pt x="3101623" y="505907"/>
                    <a:pt x="2641284" y="493772"/>
                    <a:pt x="2744052" y="601241"/>
                  </a:cubicBezTo>
                  <a:cubicBezTo>
                    <a:pt x="2713207" y="670255"/>
                    <a:pt x="2736743" y="697743"/>
                    <a:pt x="2808082" y="708563"/>
                  </a:cubicBezTo>
                  <a:cubicBezTo>
                    <a:pt x="2873573" y="717921"/>
                    <a:pt x="2939210" y="727717"/>
                    <a:pt x="3005432" y="731226"/>
                  </a:cubicBezTo>
                  <a:cubicBezTo>
                    <a:pt x="3055574" y="738245"/>
                    <a:pt x="3107324" y="716020"/>
                    <a:pt x="3123258" y="664991"/>
                  </a:cubicBezTo>
                  <a:close/>
                  <a:moveTo>
                    <a:pt x="3037739" y="507223"/>
                  </a:moveTo>
                  <a:cubicBezTo>
                    <a:pt x="3111125" y="517166"/>
                    <a:pt x="3171792" y="418471"/>
                    <a:pt x="3140216" y="355305"/>
                  </a:cubicBezTo>
                  <a:cubicBezTo>
                    <a:pt x="3095336" y="293602"/>
                    <a:pt x="2959530" y="305007"/>
                    <a:pt x="2889653" y="306176"/>
                  </a:cubicBezTo>
                  <a:cubicBezTo>
                    <a:pt x="2864948" y="309978"/>
                    <a:pt x="2836149" y="306323"/>
                    <a:pt x="2815098" y="321529"/>
                  </a:cubicBezTo>
                  <a:cubicBezTo>
                    <a:pt x="2799603" y="332349"/>
                    <a:pt x="2797849" y="356913"/>
                    <a:pt x="2810713" y="370365"/>
                  </a:cubicBezTo>
                  <a:cubicBezTo>
                    <a:pt x="2800188" y="368903"/>
                    <a:pt x="2796533" y="384841"/>
                    <a:pt x="2792440" y="392298"/>
                  </a:cubicBezTo>
                  <a:cubicBezTo>
                    <a:pt x="2787031" y="407212"/>
                    <a:pt x="2780453" y="419932"/>
                    <a:pt x="2780014" y="437186"/>
                  </a:cubicBezTo>
                  <a:cubicBezTo>
                    <a:pt x="2784984" y="519652"/>
                    <a:pt x="2974441" y="493187"/>
                    <a:pt x="3037739" y="507223"/>
                  </a:cubicBezTo>
                  <a:close/>
                  <a:moveTo>
                    <a:pt x="3156004" y="868523"/>
                  </a:moveTo>
                  <a:cubicBezTo>
                    <a:pt x="3166821" y="826120"/>
                    <a:pt x="3152641" y="789566"/>
                    <a:pt x="3110686" y="773337"/>
                  </a:cubicBezTo>
                  <a:cubicBezTo>
                    <a:pt x="3054258" y="751696"/>
                    <a:pt x="2991545" y="759154"/>
                    <a:pt x="2932339" y="756522"/>
                  </a:cubicBezTo>
                  <a:cubicBezTo>
                    <a:pt x="2884244" y="759300"/>
                    <a:pt x="2779868" y="742339"/>
                    <a:pt x="2769196" y="806527"/>
                  </a:cubicBezTo>
                  <a:cubicBezTo>
                    <a:pt x="2747268" y="821588"/>
                    <a:pt x="2738497" y="850831"/>
                    <a:pt x="2729872" y="874957"/>
                  </a:cubicBezTo>
                  <a:cubicBezTo>
                    <a:pt x="2694495" y="962247"/>
                    <a:pt x="2783523" y="1006112"/>
                    <a:pt x="2858370" y="1001287"/>
                  </a:cubicBezTo>
                  <a:cubicBezTo>
                    <a:pt x="2932632" y="999825"/>
                    <a:pt x="3006163" y="987689"/>
                    <a:pt x="3080572" y="989005"/>
                  </a:cubicBezTo>
                  <a:cubicBezTo>
                    <a:pt x="3134807" y="979940"/>
                    <a:pt x="3147963" y="914143"/>
                    <a:pt x="3156004" y="868523"/>
                  </a:cubicBezTo>
                  <a:close/>
                  <a:moveTo>
                    <a:pt x="3525707" y="467307"/>
                  </a:moveTo>
                  <a:cubicBezTo>
                    <a:pt x="3539595" y="433969"/>
                    <a:pt x="3558599" y="387326"/>
                    <a:pt x="3525415" y="359106"/>
                  </a:cubicBezTo>
                  <a:cubicBezTo>
                    <a:pt x="3466502" y="315388"/>
                    <a:pt x="3385515" y="320067"/>
                    <a:pt x="3315492" y="316265"/>
                  </a:cubicBezTo>
                  <a:cubicBezTo>
                    <a:pt x="3279969" y="319190"/>
                    <a:pt x="3210238" y="306176"/>
                    <a:pt x="3213016" y="360130"/>
                  </a:cubicBezTo>
                  <a:cubicBezTo>
                    <a:pt x="3101330" y="555475"/>
                    <a:pt x="3306721" y="508686"/>
                    <a:pt x="3427032" y="540999"/>
                  </a:cubicBezTo>
                  <a:cubicBezTo>
                    <a:pt x="3476297" y="551088"/>
                    <a:pt x="3510358" y="508978"/>
                    <a:pt x="3525707" y="467307"/>
                  </a:cubicBezTo>
                  <a:close/>
                  <a:moveTo>
                    <a:pt x="3594415" y="949819"/>
                  </a:moveTo>
                  <a:cubicBezTo>
                    <a:pt x="3626137" y="918090"/>
                    <a:pt x="3643094" y="870424"/>
                    <a:pt x="3639148" y="825682"/>
                  </a:cubicBezTo>
                  <a:cubicBezTo>
                    <a:pt x="3624967" y="757984"/>
                    <a:pt x="3539449" y="757545"/>
                    <a:pt x="3484191" y="748480"/>
                  </a:cubicBezTo>
                  <a:cubicBezTo>
                    <a:pt x="3476443" y="747895"/>
                    <a:pt x="3467672" y="747164"/>
                    <a:pt x="3457877" y="746287"/>
                  </a:cubicBezTo>
                  <a:cubicBezTo>
                    <a:pt x="3507288" y="746287"/>
                    <a:pt x="3555968" y="728448"/>
                    <a:pt x="3578627" y="680197"/>
                  </a:cubicBezTo>
                  <a:cubicBezTo>
                    <a:pt x="3590321" y="653001"/>
                    <a:pt x="3609472" y="614692"/>
                    <a:pt x="3585936" y="588958"/>
                  </a:cubicBezTo>
                  <a:cubicBezTo>
                    <a:pt x="3511527" y="532080"/>
                    <a:pt x="3405689" y="543924"/>
                    <a:pt x="3316808" y="538806"/>
                  </a:cubicBezTo>
                  <a:cubicBezTo>
                    <a:pt x="3292687" y="539099"/>
                    <a:pt x="3267982" y="536905"/>
                    <a:pt x="3244300" y="542023"/>
                  </a:cubicBezTo>
                  <a:cubicBezTo>
                    <a:pt x="3221787" y="546994"/>
                    <a:pt x="3214770" y="578870"/>
                    <a:pt x="3232166" y="593345"/>
                  </a:cubicBezTo>
                  <a:cubicBezTo>
                    <a:pt x="3163459" y="735320"/>
                    <a:pt x="3316223" y="736783"/>
                    <a:pt x="3416799" y="743508"/>
                  </a:cubicBezTo>
                  <a:cubicBezTo>
                    <a:pt x="3330257" y="739122"/>
                    <a:pt x="3218133" y="745702"/>
                    <a:pt x="3222226" y="835040"/>
                  </a:cubicBezTo>
                  <a:cubicBezTo>
                    <a:pt x="3182902" y="990175"/>
                    <a:pt x="3379083" y="966049"/>
                    <a:pt x="3476735" y="972483"/>
                  </a:cubicBezTo>
                  <a:cubicBezTo>
                    <a:pt x="3516059" y="970875"/>
                    <a:pt x="3563423" y="979940"/>
                    <a:pt x="3594415" y="949819"/>
                  </a:cubicBezTo>
                  <a:close/>
                  <a:moveTo>
                    <a:pt x="3956955" y="450199"/>
                  </a:moveTo>
                  <a:cubicBezTo>
                    <a:pt x="3969381" y="413353"/>
                    <a:pt x="3980199" y="367587"/>
                    <a:pt x="3957686" y="332495"/>
                  </a:cubicBezTo>
                  <a:cubicBezTo>
                    <a:pt x="3937513" y="305738"/>
                    <a:pt x="3901843" y="302667"/>
                    <a:pt x="3870998" y="297696"/>
                  </a:cubicBezTo>
                  <a:cubicBezTo>
                    <a:pt x="3793812" y="282197"/>
                    <a:pt x="3715018" y="284537"/>
                    <a:pt x="3637101" y="293163"/>
                  </a:cubicBezTo>
                  <a:cubicBezTo>
                    <a:pt x="3600993" y="293894"/>
                    <a:pt x="3578773" y="337028"/>
                    <a:pt x="3617512" y="353697"/>
                  </a:cubicBezTo>
                  <a:cubicBezTo>
                    <a:pt x="3604794" y="388789"/>
                    <a:pt x="3580381" y="435870"/>
                    <a:pt x="3618828" y="463505"/>
                  </a:cubicBezTo>
                  <a:cubicBezTo>
                    <a:pt x="3640317" y="480612"/>
                    <a:pt x="3668385" y="488215"/>
                    <a:pt x="3695136" y="492163"/>
                  </a:cubicBezTo>
                  <a:cubicBezTo>
                    <a:pt x="3748933" y="499328"/>
                    <a:pt x="3802437" y="510879"/>
                    <a:pt x="3856818" y="513218"/>
                  </a:cubicBezTo>
                  <a:cubicBezTo>
                    <a:pt x="3902428" y="520968"/>
                    <a:pt x="3943652" y="494210"/>
                    <a:pt x="3956955" y="450199"/>
                  </a:cubicBezTo>
                  <a:close/>
                  <a:moveTo>
                    <a:pt x="4046129" y="624196"/>
                  </a:moveTo>
                  <a:cubicBezTo>
                    <a:pt x="4047736" y="573606"/>
                    <a:pt x="3993794" y="549334"/>
                    <a:pt x="3951839" y="539099"/>
                  </a:cubicBezTo>
                  <a:cubicBezTo>
                    <a:pt x="3876845" y="522869"/>
                    <a:pt x="3799367" y="527986"/>
                    <a:pt x="3723789" y="536028"/>
                  </a:cubicBezTo>
                  <a:cubicBezTo>
                    <a:pt x="3705808" y="537490"/>
                    <a:pt x="3683003" y="534858"/>
                    <a:pt x="3666923" y="545971"/>
                  </a:cubicBezTo>
                  <a:cubicBezTo>
                    <a:pt x="3648650" y="556206"/>
                    <a:pt x="3646018" y="583109"/>
                    <a:pt x="3661806" y="597000"/>
                  </a:cubicBezTo>
                  <a:cubicBezTo>
                    <a:pt x="3660344" y="617617"/>
                    <a:pt x="3654789" y="638379"/>
                    <a:pt x="3657421" y="658996"/>
                  </a:cubicBezTo>
                  <a:cubicBezTo>
                    <a:pt x="3673063" y="718213"/>
                    <a:pt x="3751418" y="724793"/>
                    <a:pt x="3802437" y="732835"/>
                  </a:cubicBezTo>
                  <a:cubicBezTo>
                    <a:pt x="3855064" y="738537"/>
                    <a:pt x="3908275" y="738684"/>
                    <a:pt x="3961195" y="736636"/>
                  </a:cubicBezTo>
                  <a:cubicBezTo>
                    <a:pt x="3979468" y="737075"/>
                    <a:pt x="3998618" y="732104"/>
                    <a:pt x="4011483" y="718506"/>
                  </a:cubicBezTo>
                  <a:cubicBezTo>
                    <a:pt x="4036919" y="694087"/>
                    <a:pt x="4045105" y="658118"/>
                    <a:pt x="4046129" y="624196"/>
                  </a:cubicBezTo>
                  <a:close/>
                  <a:moveTo>
                    <a:pt x="4026686" y="968681"/>
                  </a:moveTo>
                  <a:cubicBezTo>
                    <a:pt x="4065571" y="935929"/>
                    <a:pt x="4104895" y="832262"/>
                    <a:pt x="4048321" y="800679"/>
                  </a:cubicBezTo>
                  <a:cubicBezTo>
                    <a:pt x="3968504" y="765295"/>
                    <a:pt x="3874945" y="767049"/>
                    <a:pt x="3788842" y="761055"/>
                  </a:cubicBezTo>
                  <a:cubicBezTo>
                    <a:pt x="3746594" y="757838"/>
                    <a:pt x="3659467" y="784156"/>
                    <a:pt x="3705516" y="837672"/>
                  </a:cubicBezTo>
                  <a:cubicBezTo>
                    <a:pt x="3646749" y="966196"/>
                    <a:pt x="3760189" y="982864"/>
                    <a:pt x="3860327" y="988128"/>
                  </a:cubicBezTo>
                  <a:cubicBezTo>
                    <a:pt x="3914854" y="986666"/>
                    <a:pt x="3978298" y="998217"/>
                    <a:pt x="4026686" y="968681"/>
                  </a:cubicBezTo>
                  <a:close/>
                  <a:moveTo>
                    <a:pt x="4360136" y="430460"/>
                  </a:moveTo>
                  <a:cubicBezTo>
                    <a:pt x="4362036" y="401802"/>
                    <a:pt x="4367445" y="367734"/>
                    <a:pt x="4347417" y="343900"/>
                  </a:cubicBezTo>
                  <a:cubicBezTo>
                    <a:pt x="4286750" y="296672"/>
                    <a:pt x="4201524" y="302521"/>
                    <a:pt x="4128577" y="301205"/>
                  </a:cubicBezTo>
                  <a:cubicBezTo>
                    <a:pt x="4096563" y="298573"/>
                    <a:pt x="4032679" y="303837"/>
                    <a:pt x="4042328" y="349457"/>
                  </a:cubicBezTo>
                  <a:cubicBezTo>
                    <a:pt x="3973036" y="514973"/>
                    <a:pt x="4091154" y="493333"/>
                    <a:pt x="4210880" y="515411"/>
                  </a:cubicBezTo>
                  <a:cubicBezTo>
                    <a:pt x="4281195" y="529594"/>
                    <a:pt x="4352826" y="513365"/>
                    <a:pt x="4360136" y="430460"/>
                  </a:cubicBezTo>
                  <a:close/>
                  <a:moveTo>
                    <a:pt x="4419487" y="1134051"/>
                  </a:moveTo>
                  <a:cubicBezTo>
                    <a:pt x="4422849" y="1064891"/>
                    <a:pt x="4398875" y="1024536"/>
                    <a:pt x="4326074" y="1026144"/>
                  </a:cubicBezTo>
                  <a:cubicBezTo>
                    <a:pt x="3816325" y="1031261"/>
                    <a:pt x="3304382" y="999386"/>
                    <a:pt x="2796094" y="1045591"/>
                  </a:cubicBezTo>
                  <a:cubicBezTo>
                    <a:pt x="2749315" y="1053194"/>
                    <a:pt x="2656195" y="1037403"/>
                    <a:pt x="2639676" y="1095743"/>
                  </a:cubicBezTo>
                  <a:cubicBezTo>
                    <a:pt x="2639968" y="1088140"/>
                    <a:pt x="2640260" y="1080683"/>
                    <a:pt x="2640260" y="1073226"/>
                  </a:cubicBezTo>
                  <a:cubicBezTo>
                    <a:pt x="2642015" y="1070448"/>
                    <a:pt x="2641138" y="1065915"/>
                    <a:pt x="2637337" y="1065038"/>
                  </a:cubicBezTo>
                  <a:cubicBezTo>
                    <a:pt x="2610146" y="1051586"/>
                    <a:pt x="2594797" y="1178355"/>
                    <a:pt x="2589680" y="1198679"/>
                  </a:cubicBezTo>
                  <a:cubicBezTo>
                    <a:pt x="2575354" y="1263307"/>
                    <a:pt x="2651955" y="1290064"/>
                    <a:pt x="2703559" y="1292111"/>
                  </a:cubicBezTo>
                  <a:cubicBezTo>
                    <a:pt x="2969324" y="1293134"/>
                    <a:pt x="3235090" y="1264184"/>
                    <a:pt x="3501294" y="1259943"/>
                  </a:cubicBezTo>
                  <a:cubicBezTo>
                    <a:pt x="3784164" y="1251463"/>
                    <a:pt x="4067910" y="1256142"/>
                    <a:pt x="4350780" y="1257458"/>
                  </a:cubicBezTo>
                  <a:cubicBezTo>
                    <a:pt x="4370953" y="1254534"/>
                    <a:pt x="4382356" y="1239766"/>
                    <a:pt x="4384695" y="1223536"/>
                  </a:cubicBezTo>
                  <a:cubicBezTo>
                    <a:pt x="4397121" y="1216810"/>
                    <a:pt x="4408085" y="1204674"/>
                    <a:pt x="4412762" y="1193269"/>
                  </a:cubicBezTo>
                  <a:cubicBezTo>
                    <a:pt x="4420803" y="1174261"/>
                    <a:pt x="4419341" y="1153937"/>
                    <a:pt x="4419487" y="1134051"/>
                  </a:cubicBezTo>
                  <a:close/>
                  <a:moveTo>
                    <a:pt x="4392443" y="2004329"/>
                  </a:moveTo>
                  <a:cubicBezTo>
                    <a:pt x="4539213" y="1940140"/>
                    <a:pt x="4493457" y="1740702"/>
                    <a:pt x="4441415" y="1624168"/>
                  </a:cubicBezTo>
                  <a:cubicBezTo>
                    <a:pt x="4396682" y="1546527"/>
                    <a:pt x="4381479" y="1454849"/>
                    <a:pt x="4325636" y="1383350"/>
                  </a:cubicBezTo>
                  <a:cubicBezTo>
                    <a:pt x="4296545" y="1342409"/>
                    <a:pt x="4241871" y="1338169"/>
                    <a:pt x="4196408" y="1328811"/>
                  </a:cubicBezTo>
                  <a:cubicBezTo>
                    <a:pt x="4053584" y="1313605"/>
                    <a:pt x="3909883" y="1321500"/>
                    <a:pt x="3766475" y="1324132"/>
                  </a:cubicBezTo>
                  <a:cubicBezTo>
                    <a:pt x="3524538" y="1314774"/>
                    <a:pt x="3278361" y="1328957"/>
                    <a:pt x="3036424" y="1346649"/>
                  </a:cubicBezTo>
                  <a:cubicBezTo>
                    <a:pt x="2895501" y="1361564"/>
                    <a:pt x="2864071" y="1542579"/>
                    <a:pt x="2818168" y="1651363"/>
                  </a:cubicBezTo>
                  <a:cubicBezTo>
                    <a:pt x="2760571" y="1810593"/>
                    <a:pt x="2693472" y="2037081"/>
                    <a:pt x="2941841" y="2040444"/>
                  </a:cubicBezTo>
                  <a:cubicBezTo>
                    <a:pt x="3089928" y="2040737"/>
                    <a:pt x="3238014" y="2028893"/>
                    <a:pt x="3386100" y="2031964"/>
                  </a:cubicBezTo>
                  <a:cubicBezTo>
                    <a:pt x="3523661" y="2025823"/>
                    <a:pt x="3660344" y="2017196"/>
                    <a:pt x="3798198" y="2025969"/>
                  </a:cubicBezTo>
                  <a:cubicBezTo>
                    <a:pt x="3917631" y="2024361"/>
                    <a:pt x="4036919" y="2016026"/>
                    <a:pt x="4156060" y="2011786"/>
                  </a:cubicBezTo>
                  <a:cubicBezTo>
                    <a:pt x="4234708" y="2007692"/>
                    <a:pt x="4315257" y="2020267"/>
                    <a:pt x="4392443" y="2004329"/>
                  </a:cubicBezTo>
                  <a:close/>
                  <a:moveTo>
                    <a:pt x="4470067" y="649930"/>
                  </a:moveTo>
                  <a:cubicBezTo>
                    <a:pt x="4476499" y="618494"/>
                    <a:pt x="4474160" y="581063"/>
                    <a:pt x="4443900" y="562932"/>
                  </a:cubicBezTo>
                  <a:cubicBezTo>
                    <a:pt x="4364229" y="524477"/>
                    <a:pt x="4268185" y="542461"/>
                    <a:pt x="4182812" y="546117"/>
                  </a:cubicBezTo>
                  <a:cubicBezTo>
                    <a:pt x="4157522" y="546410"/>
                    <a:pt x="4112204" y="547579"/>
                    <a:pt x="4119221" y="584133"/>
                  </a:cubicBezTo>
                  <a:cubicBezTo>
                    <a:pt x="4113958" y="607381"/>
                    <a:pt x="4112204" y="630922"/>
                    <a:pt x="4107819" y="654317"/>
                  </a:cubicBezTo>
                  <a:cubicBezTo>
                    <a:pt x="4105480" y="666160"/>
                    <a:pt x="4106942" y="678588"/>
                    <a:pt x="4114543" y="688532"/>
                  </a:cubicBezTo>
                  <a:cubicBezTo>
                    <a:pt x="4136910" y="714704"/>
                    <a:pt x="4174626" y="718213"/>
                    <a:pt x="4206933" y="721722"/>
                  </a:cubicBezTo>
                  <a:cubicBezTo>
                    <a:pt x="4264530" y="726109"/>
                    <a:pt x="4322273" y="726109"/>
                    <a:pt x="4379870" y="731665"/>
                  </a:cubicBezTo>
                  <a:cubicBezTo>
                    <a:pt x="4430743" y="743801"/>
                    <a:pt x="4465828" y="695988"/>
                    <a:pt x="4470067" y="649930"/>
                  </a:cubicBezTo>
                  <a:close/>
                  <a:moveTo>
                    <a:pt x="4540967" y="951281"/>
                  </a:moveTo>
                  <a:cubicBezTo>
                    <a:pt x="4565380" y="915166"/>
                    <a:pt x="4574590" y="867207"/>
                    <a:pt x="4568743" y="824220"/>
                  </a:cubicBezTo>
                  <a:cubicBezTo>
                    <a:pt x="4561580" y="799655"/>
                    <a:pt x="4535997" y="787081"/>
                    <a:pt x="4513192" y="780647"/>
                  </a:cubicBezTo>
                  <a:cubicBezTo>
                    <a:pt x="4429281" y="763248"/>
                    <a:pt x="4342155" y="765002"/>
                    <a:pt x="4256928" y="761200"/>
                  </a:cubicBezTo>
                  <a:cubicBezTo>
                    <a:pt x="4221552" y="755498"/>
                    <a:pt x="4158838" y="767049"/>
                    <a:pt x="4178719" y="816031"/>
                  </a:cubicBezTo>
                  <a:cubicBezTo>
                    <a:pt x="4168194" y="841766"/>
                    <a:pt x="4165416" y="869839"/>
                    <a:pt x="4161030" y="897182"/>
                  </a:cubicBezTo>
                  <a:cubicBezTo>
                    <a:pt x="4163808" y="962979"/>
                    <a:pt x="4249180" y="974384"/>
                    <a:pt x="4301077" y="977747"/>
                  </a:cubicBezTo>
                  <a:cubicBezTo>
                    <a:pt x="4357504" y="981987"/>
                    <a:pt x="4414371" y="983888"/>
                    <a:pt x="4471091" y="980232"/>
                  </a:cubicBezTo>
                  <a:cubicBezTo>
                    <a:pt x="4496965" y="979794"/>
                    <a:pt x="4525325" y="974091"/>
                    <a:pt x="4540967" y="951281"/>
                  </a:cubicBezTo>
                  <a:close/>
                  <a:moveTo>
                    <a:pt x="4684960" y="463505"/>
                  </a:moveTo>
                  <a:cubicBezTo>
                    <a:pt x="4699579" y="421248"/>
                    <a:pt x="4718583" y="362616"/>
                    <a:pt x="4677797" y="329132"/>
                  </a:cubicBezTo>
                  <a:cubicBezTo>
                    <a:pt x="4612306" y="286145"/>
                    <a:pt x="4527080" y="303106"/>
                    <a:pt x="4452379" y="294041"/>
                  </a:cubicBezTo>
                  <a:cubicBezTo>
                    <a:pt x="4444923" y="293602"/>
                    <a:pt x="4440099" y="293163"/>
                    <a:pt x="4429720" y="292432"/>
                  </a:cubicBezTo>
                  <a:cubicBezTo>
                    <a:pt x="4401068" y="287899"/>
                    <a:pt x="4381917" y="324015"/>
                    <a:pt x="4401506" y="345216"/>
                  </a:cubicBezTo>
                  <a:cubicBezTo>
                    <a:pt x="4390688" y="382794"/>
                    <a:pt x="4366714" y="431630"/>
                    <a:pt x="4397705" y="465259"/>
                  </a:cubicBezTo>
                  <a:cubicBezTo>
                    <a:pt x="4453840" y="509709"/>
                    <a:pt x="4535120" y="501667"/>
                    <a:pt x="4603242" y="506931"/>
                  </a:cubicBezTo>
                  <a:cubicBezTo>
                    <a:pt x="4638766" y="510440"/>
                    <a:pt x="4674435" y="502545"/>
                    <a:pt x="4684960" y="463505"/>
                  </a:cubicBezTo>
                  <a:close/>
                  <a:moveTo>
                    <a:pt x="4860675" y="1195170"/>
                  </a:moveTo>
                  <a:cubicBezTo>
                    <a:pt x="4866231" y="1144140"/>
                    <a:pt x="4863599" y="1078782"/>
                    <a:pt x="4819012" y="1045152"/>
                  </a:cubicBezTo>
                  <a:cubicBezTo>
                    <a:pt x="4781150" y="1018979"/>
                    <a:pt x="4519478" y="974676"/>
                    <a:pt x="4523133" y="1048515"/>
                  </a:cubicBezTo>
                  <a:cubicBezTo>
                    <a:pt x="4484539" y="1085508"/>
                    <a:pt x="4485271" y="1148673"/>
                    <a:pt x="4485124" y="1198971"/>
                  </a:cubicBezTo>
                  <a:cubicBezTo>
                    <a:pt x="4489948" y="1266377"/>
                    <a:pt x="4575321" y="1259651"/>
                    <a:pt x="4624732" y="1268717"/>
                  </a:cubicBezTo>
                  <a:cubicBezTo>
                    <a:pt x="4671511" y="1273103"/>
                    <a:pt x="4718583" y="1271787"/>
                    <a:pt x="4765216" y="1266523"/>
                  </a:cubicBezTo>
                  <a:cubicBezTo>
                    <a:pt x="4809657" y="1265500"/>
                    <a:pt x="4854243" y="1242982"/>
                    <a:pt x="4860675" y="1195170"/>
                  </a:cubicBezTo>
                  <a:close/>
                  <a:moveTo>
                    <a:pt x="4903216" y="691748"/>
                  </a:moveTo>
                  <a:cubicBezTo>
                    <a:pt x="4909209" y="647006"/>
                    <a:pt x="4918858" y="577992"/>
                    <a:pt x="4863307" y="562347"/>
                  </a:cubicBezTo>
                  <a:cubicBezTo>
                    <a:pt x="4792991" y="542316"/>
                    <a:pt x="4717560" y="549187"/>
                    <a:pt x="4645198" y="551234"/>
                  </a:cubicBezTo>
                  <a:cubicBezTo>
                    <a:pt x="4611721" y="555621"/>
                    <a:pt x="4543452" y="543777"/>
                    <a:pt x="4545206" y="594222"/>
                  </a:cubicBezTo>
                  <a:cubicBezTo>
                    <a:pt x="4546230" y="601971"/>
                    <a:pt x="4550323" y="609136"/>
                    <a:pt x="4556317" y="614400"/>
                  </a:cubicBezTo>
                  <a:cubicBezTo>
                    <a:pt x="4554124" y="640134"/>
                    <a:pt x="4543599" y="667769"/>
                    <a:pt x="4550762" y="693210"/>
                  </a:cubicBezTo>
                  <a:cubicBezTo>
                    <a:pt x="4591255" y="762809"/>
                    <a:pt x="4719021" y="742046"/>
                    <a:pt x="4789045" y="751404"/>
                  </a:cubicBezTo>
                  <a:cubicBezTo>
                    <a:pt x="4835532" y="757106"/>
                    <a:pt x="4895029" y="747018"/>
                    <a:pt x="4903216" y="691748"/>
                  </a:cubicBezTo>
                  <a:close/>
                  <a:moveTo>
                    <a:pt x="4940785" y="921015"/>
                  </a:moveTo>
                  <a:cubicBezTo>
                    <a:pt x="4952919" y="883584"/>
                    <a:pt x="4973531" y="831677"/>
                    <a:pt x="4944732" y="798047"/>
                  </a:cubicBezTo>
                  <a:cubicBezTo>
                    <a:pt x="4926313" y="780062"/>
                    <a:pt x="4898976" y="776700"/>
                    <a:pt x="4874709" y="773044"/>
                  </a:cubicBezTo>
                  <a:cubicBezTo>
                    <a:pt x="4829830" y="768365"/>
                    <a:pt x="4784951" y="762078"/>
                    <a:pt x="4739634" y="762663"/>
                  </a:cubicBezTo>
                  <a:cubicBezTo>
                    <a:pt x="4710543" y="764856"/>
                    <a:pt x="4653530" y="753597"/>
                    <a:pt x="4651337" y="795708"/>
                  </a:cubicBezTo>
                  <a:cubicBezTo>
                    <a:pt x="4639935" y="802872"/>
                    <a:pt x="4643882" y="819833"/>
                    <a:pt x="4640958" y="831384"/>
                  </a:cubicBezTo>
                  <a:cubicBezTo>
                    <a:pt x="4639350" y="857557"/>
                    <a:pt x="4628386" y="884315"/>
                    <a:pt x="4637304" y="910195"/>
                  </a:cubicBezTo>
                  <a:cubicBezTo>
                    <a:pt x="4666541" y="977162"/>
                    <a:pt x="4810680" y="961224"/>
                    <a:pt x="4875002" y="969705"/>
                  </a:cubicBezTo>
                  <a:cubicBezTo>
                    <a:pt x="4906432" y="973214"/>
                    <a:pt x="4930699" y="948649"/>
                    <a:pt x="4940785" y="921015"/>
                  </a:cubicBezTo>
                  <a:close/>
                  <a:moveTo>
                    <a:pt x="4961690" y="498158"/>
                  </a:moveTo>
                  <a:cubicBezTo>
                    <a:pt x="5061096" y="504299"/>
                    <a:pt x="5127611" y="505762"/>
                    <a:pt x="5118401" y="382794"/>
                  </a:cubicBezTo>
                  <a:cubicBezTo>
                    <a:pt x="5115185" y="305592"/>
                    <a:pt x="5042238" y="296819"/>
                    <a:pt x="4980255" y="294626"/>
                  </a:cubicBezTo>
                  <a:cubicBezTo>
                    <a:pt x="4946194" y="296380"/>
                    <a:pt x="4807756" y="271231"/>
                    <a:pt x="4815796" y="325185"/>
                  </a:cubicBezTo>
                  <a:cubicBezTo>
                    <a:pt x="4816235" y="327086"/>
                    <a:pt x="4816673" y="328840"/>
                    <a:pt x="4817258" y="330448"/>
                  </a:cubicBezTo>
                  <a:cubicBezTo>
                    <a:pt x="4813165" y="333811"/>
                    <a:pt x="4809510" y="337905"/>
                    <a:pt x="4806294" y="342146"/>
                  </a:cubicBezTo>
                  <a:cubicBezTo>
                    <a:pt x="4792261" y="334396"/>
                    <a:pt x="4780858" y="382209"/>
                    <a:pt x="4774572" y="394491"/>
                  </a:cubicBezTo>
                  <a:cubicBezTo>
                    <a:pt x="4742411" y="504738"/>
                    <a:pt x="4891959" y="494064"/>
                    <a:pt x="4961690" y="498158"/>
                  </a:cubicBezTo>
                  <a:close/>
                  <a:moveTo>
                    <a:pt x="5285783" y="1209937"/>
                  </a:moveTo>
                  <a:cubicBezTo>
                    <a:pt x="5292362" y="1166950"/>
                    <a:pt x="5291777" y="1121916"/>
                    <a:pt x="5285637" y="1078928"/>
                  </a:cubicBezTo>
                  <a:cubicBezTo>
                    <a:pt x="5283006" y="1060359"/>
                    <a:pt x="5275843" y="1042374"/>
                    <a:pt x="5260347" y="1030823"/>
                  </a:cubicBezTo>
                  <a:cubicBezTo>
                    <a:pt x="5195441" y="991930"/>
                    <a:pt x="5114161" y="1004943"/>
                    <a:pt x="5041653" y="1002165"/>
                  </a:cubicBezTo>
                  <a:cubicBezTo>
                    <a:pt x="5003353" y="1005089"/>
                    <a:pt x="4929967" y="999094"/>
                    <a:pt x="4932891" y="1054510"/>
                  </a:cubicBezTo>
                  <a:cubicBezTo>
                    <a:pt x="4924559" y="1130835"/>
                    <a:pt x="4902777" y="1243567"/>
                    <a:pt x="4997798" y="1272226"/>
                  </a:cubicBezTo>
                  <a:cubicBezTo>
                    <a:pt x="5056126" y="1295912"/>
                    <a:pt x="5119132" y="1279829"/>
                    <a:pt x="5179360" y="1273688"/>
                  </a:cubicBezTo>
                  <a:cubicBezTo>
                    <a:pt x="5220146" y="1267401"/>
                    <a:pt x="5275551" y="1257458"/>
                    <a:pt x="5285783" y="1209937"/>
                  </a:cubicBezTo>
                  <a:close/>
                  <a:moveTo>
                    <a:pt x="5274235" y="922623"/>
                  </a:moveTo>
                  <a:cubicBezTo>
                    <a:pt x="5300840" y="889286"/>
                    <a:pt x="5329932" y="833139"/>
                    <a:pt x="5304349" y="792637"/>
                  </a:cubicBezTo>
                  <a:cubicBezTo>
                    <a:pt x="5292362" y="777869"/>
                    <a:pt x="5272335" y="772459"/>
                    <a:pt x="5254500" y="768804"/>
                  </a:cubicBezTo>
                  <a:cubicBezTo>
                    <a:pt x="5199534" y="758715"/>
                    <a:pt x="5143106" y="755352"/>
                    <a:pt x="5087410" y="759300"/>
                  </a:cubicBezTo>
                  <a:cubicBezTo>
                    <a:pt x="5057588" y="764417"/>
                    <a:pt x="4995166" y="759154"/>
                    <a:pt x="5003207" y="804773"/>
                  </a:cubicBezTo>
                  <a:cubicBezTo>
                    <a:pt x="5006276" y="816031"/>
                    <a:pt x="5017094" y="825536"/>
                    <a:pt x="5029081" y="825828"/>
                  </a:cubicBezTo>
                  <a:cubicBezTo>
                    <a:pt x="4990634" y="917505"/>
                    <a:pt x="5092818" y="945140"/>
                    <a:pt x="5163865" y="945579"/>
                  </a:cubicBezTo>
                  <a:cubicBezTo>
                    <a:pt x="5200411" y="944848"/>
                    <a:pt x="5244852" y="947772"/>
                    <a:pt x="5274235" y="922623"/>
                  </a:cubicBezTo>
                  <a:close/>
                  <a:moveTo>
                    <a:pt x="5312097" y="700521"/>
                  </a:moveTo>
                  <a:cubicBezTo>
                    <a:pt x="5323061" y="664991"/>
                    <a:pt x="5339580" y="603287"/>
                    <a:pt x="5302156" y="579015"/>
                  </a:cubicBezTo>
                  <a:cubicBezTo>
                    <a:pt x="5247044" y="552404"/>
                    <a:pt x="5180968" y="563078"/>
                    <a:pt x="5121324" y="556206"/>
                  </a:cubicBezTo>
                  <a:cubicBezTo>
                    <a:pt x="5083901" y="558399"/>
                    <a:pt x="4952188" y="540707"/>
                    <a:pt x="4968707" y="604165"/>
                  </a:cubicBezTo>
                  <a:cubicBezTo>
                    <a:pt x="4968561" y="604165"/>
                    <a:pt x="4968561" y="604165"/>
                    <a:pt x="4968561" y="604165"/>
                  </a:cubicBezTo>
                  <a:cubicBezTo>
                    <a:pt x="4959643" y="616885"/>
                    <a:pt x="4960228" y="634431"/>
                    <a:pt x="4956573" y="649199"/>
                  </a:cubicBezTo>
                  <a:cubicBezTo>
                    <a:pt x="4954381" y="662066"/>
                    <a:pt x="4950287" y="674933"/>
                    <a:pt x="4951895" y="687800"/>
                  </a:cubicBezTo>
                  <a:cubicBezTo>
                    <a:pt x="4968999" y="755791"/>
                    <a:pt x="5111238" y="745994"/>
                    <a:pt x="5167812" y="750527"/>
                  </a:cubicBezTo>
                  <a:cubicBezTo>
                    <a:pt x="5218831" y="749503"/>
                    <a:pt x="5290754" y="760323"/>
                    <a:pt x="5312097" y="700521"/>
                  </a:cubicBezTo>
                  <a:close/>
                  <a:moveTo>
                    <a:pt x="5660750" y="924963"/>
                  </a:moveTo>
                  <a:cubicBezTo>
                    <a:pt x="5700951" y="886362"/>
                    <a:pt x="5755478" y="768658"/>
                    <a:pt x="5670544" y="751112"/>
                  </a:cubicBezTo>
                  <a:cubicBezTo>
                    <a:pt x="5600814" y="737368"/>
                    <a:pt x="5529329" y="749503"/>
                    <a:pt x="5458721" y="749211"/>
                  </a:cubicBezTo>
                  <a:cubicBezTo>
                    <a:pt x="5420567" y="749650"/>
                    <a:pt x="5334025" y="752720"/>
                    <a:pt x="5366478" y="812230"/>
                  </a:cubicBezTo>
                  <a:cubicBezTo>
                    <a:pt x="5341480" y="917067"/>
                    <a:pt x="5421590" y="938415"/>
                    <a:pt x="5507109" y="948504"/>
                  </a:cubicBezTo>
                  <a:cubicBezTo>
                    <a:pt x="5558127" y="953036"/>
                    <a:pt x="5616748" y="955083"/>
                    <a:pt x="5660750" y="924963"/>
                  </a:cubicBezTo>
                  <a:close/>
                  <a:moveTo>
                    <a:pt x="5719955" y="612499"/>
                  </a:moveTo>
                  <a:cubicBezTo>
                    <a:pt x="5726680" y="571120"/>
                    <a:pt x="5698319" y="546555"/>
                    <a:pt x="5659580" y="541731"/>
                  </a:cubicBezTo>
                  <a:cubicBezTo>
                    <a:pt x="5596721" y="532957"/>
                    <a:pt x="5532545" y="535297"/>
                    <a:pt x="5469100" y="535736"/>
                  </a:cubicBezTo>
                  <a:cubicBezTo>
                    <a:pt x="5437671" y="536174"/>
                    <a:pt x="5368525" y="539830"/>
                    <a:pt x="5392207" y="587496"/>
                  </a:cubicBezTo>
                  <a:cubicBezTo>
                    <a:pt x="5392645" y="615569"/>
                    <a:pt x="5377149" y="646860"/>
                    <a:pt x="5391184" y="673032"/>
                  </a:cubicBezTo>
                  <a:cubicBezTo>
                    <a:pt x="5397031" y="682683"/>
                    <a:pt x="5407264" y="690578"/>
                    <a:pt x="5417935" y="694380"/>
                  </a:cubicBezTo>
                  <a:cubicBezTo>
                    <a:pt x="5480941" y="716166"/>
                    <a:pt x="5548625" y="715581"/>
                    <a:pt x="5614409" y="718213"/>
                  </a:cubicBezTo>
                  <a:cubicBezTo>
                    <a:pt x="5681655" y="729764"/>
                    <a:pt x="5721124" y="675372"/>
                    <a:pt x="5719955" y="612499"/>
                  </a:cubicBezTo>
                  <a:close/>
                  <a:moveTo>
                    <a:pt x="5749046" y="1214470"/>
                  </a:moveTo>
                  <a:cubicBezTo>
                    <a:pt x="5776090" y="1193708"/>
                    <a:pt x="5776821" y="1153645"/>
                    <a:pt x="5763957" y="1124694"/>
                  </a:cubicBezTo>
                  <a:cubicBezTo>
                    <a:pt x="5737498" y="1070448"/>
                    <a:pt x="5636191" y="1080098"/>
                    <a:pt x="5584003" y="1078197"/>
                  </a:cubicBezTo>
                  <a:cubicBezTo>
                    <a:pt x="5548918" y="1084338"/>
                    <a:pt x="5369548" y="1073957"/>
                    <a:pt x="5401563" y="1137122"/>
                  </a:cubicBezTo>
                  <a:cubicBezTo>
                    <a:pt x="5403170" y="1158031"/>
                    <a:pt x="5395861" y="1179817"/>
                    <a:pt x="5401563" y="1199848"/>
                  </a:cubicBezTo>
                  <a:cubicBezTo>
                    <a:pt x="5418959" y="1234209"/>
                    <a:pt x="5465299" y="1233478"/>
                    <a:pt x="5498776" y="1238303"/>
                  </a:cubicBezTo>
                  <a:cubicBezTo>
                    <a:pt x="5540731" y="1242544"/>
                    <a:pt x="5582687" y="1237426"/>
                    <a:pt x="5624788" y="1236549"/>
                  </a:cubicBezTo>
                  <a:cubicBezTo>
                    <a:pt x="5666451" y="1234356"/>
                    <a:pt x="5712207" y="1235818"/>
                    <a:pt x="5749046" y="1214470"/>
                  </a:cubicBezTo>
                  <a:close/>
                  <a:moveTo>
                    <a:pt x="5801673" y="454293"/>
                  </a:moveTo>
                  <a:cubicBezTo>
                    <a:pt x="5806936" y="413353"/>
                    <a:pt x="5814245" y="355597"/>
                    <a:pt x="5767758" y="336297"/>
                  </a:cubicBezTo>
                  <a:cubicBezTo>
                    <a:pt x="5705190" y="317143"/>
                    <a:pt x="5636922" y="327524"/>
                    <a:pt x="5572161" y="326208"/>
                  </a:cubicBezTo>
                  <a:cubicBezTo>
                    <a:pt x="5546140" y="329571"/>
                    <a:pt x="5490151" y="325038"/>
                    <a:pt x="5480795" y="353258"/>
                  </a:cubicBezTo>
                  <a:cubicBezTo>
                    <a:pt x="5478895" y="347848"/>
                    <a:pt x="5475971" y="342730"/>
                    <a:pt x="5472170" y="338052"/>
                  </a:cubicBezTo>
                  <a:cubicBezTo>
                    <a:pt x="5431677" y="304715"/>
                    <a:pt x="5374810" y="303691"/>
                    <a:pt x="5324815" y="301498"/>
                  </a:cubicBezTo>
                  <a:cubicBezTo>
                    <a:pt x="5287830" y="304422"/>
                    <a:pt x="5159479" y="285706"/>
                    <a:pt x="5173074" y="347848"/>
                  </a:cubicBezTo>
                  <a:cubicBezTo>
                    <a:pt x="5163719" y="381039"/>
                    <a:pt x="5151000" y="419640"/>
                    <a:pt x="5161672" y="453562"/>
                  </a:cubicBezTo>
                  <a:cubicBezTo>
                    <a:pt x="5192663" y="510001"/>
                    <a:pt x="5299525" y="503276"/>
                    <a:pt x="5356976" y="513657"/>
                  </a:cubicBezTo>
                  <a:lnTo>
                    <a:pt x="5354345" y="513365"/>
                  </a:lnTo>
                  <a:cubicBezTo>
                    <a:pt x="5410480" y="523746"/>
                    <a:pt x="5467638" y="491432"/>
                    <a:pt x="5479334" y="433677"/>
                  </a:cubicBezTo>
                  <a:cubicBezTo>
                    <a:pt x="5481818" y="417154"/>
                    <a:pt x="5485766" y="397561"/>
                    <a:pt x="5485181" y="379284"/>
                  </a:cubicBezTo>
                  <a:cubicBezTo>
                    <a:pt x="5492490" y="387326"/>
                    <a:pt x="5504331" y="389373"/>
                    <a:pt x="5515295" y="387034"/>
                  </a:cubicBezTo>
                  <a:cubicBezTo>
                    <a:pt x="5484742" y="505615"/>
                    <a:pt x="5587657" y="508101"/>
                    <a:pt x="5674784" y="514095"/>
                  </a:cubicBezTo>
                  <a:cubicBezTo>
                    <a:pt x="5722148" y="519360"/>
                    <a:pt x="5792902" y="511756"/>
                    <a:pt x="5801673" y="454293"/>
                  </a:cubicBezTo>
                  <a:close/>
                  <a:moveTo>
                    <a:pt x="6128544" y="1046907"/>
                  </a:moveTo>
                  <a:cubicBezTo>
                    <a:pt x="6144917" y="1033309"/>
                    <a:pt x="6152811" y="1004358"/>
                    <a:pt x="6136438" y="987835"/>
                  </a:cubicBezTo>
                  <a:cubicBezTo>
                    <a:pt x="6071093" y="947772"/>
                    <a:pt x="5985428" y="962832"/>
                    <a:pt x="5911751" y="958885"/>
                  </a:cubicBezTo>
                  <a:cubicBezTo>
                    <a:pt x="5894647" y="959470"/>
                    <a:pt x="5876958" y="957276"/>
                    <a:pt x="5860439" y="963271"/>
                  </a:cubicBezTo>
                  <a:cubicBezTo>
                    <a:pt x="5845675" y="968681"/>
                    <a:pt x="5843774" y="991198"/>
                    <a:pt x="5857223" y="999094"/>
                  </a:cubicBezTo>
                  <a:cubicBezTo>
                    <a:pt x="5832957" y="1040912"/>
                    <a:pt x="5857077" y="1056411"/>
                    <a:pt x="5898594" y="1055241"/>
                  </a:cubicBezTo>
                  <a:cubicBezTo>
                    <a:pt x="5947274" y="1055241"/>
                    <a:pt x="5995808" y="1053632"/>
                    <a:pt x="6044488" y="1055387"/>
                  </a:cubicBezTo>
                  <a:cubicBezTo>
                    <a:pt x="6072116" y="1053340"/>
                    <a:pt x="6103985" y="1062260"/>
                    <a:pt x="6128544" y="1046907"/>
                  </a:cubicBezTo>
                  <a:close/>
                  <a:moveTo>
                    <a:pt x="6164945" y="438941"/>
                  </a:moveTo>
                  <a:cubicBezTo>
                    <a:pt x="6188919" y="389520"/>
                    <a:pt x="6205438" y="286730"/>
                    <a:pt x="6137023" y="265528"/>
                  </a:cubicBezTo>
                  <a:cubicBezTo>
                    <a:pt x="6048873" y="245058"/>
                    <a:pt x="5957799" y="266844"/>
                    <a:pt x="5869942" y="278980"/>
                  </a:cubicBezTo>
                  <a:cubicBezTo>
                    <a:pt x="5851376" y="281320"/>
                    <a:pt x="5839973" y="302960"/>
                    <a:pt x="5849183" y="319482"/>
                  </a:cubicBezTo>
                  <a:cubicBezTo>
                    <a:pt x="5793048" y="452685"/>
                    <a:pt x="5906050" y="462335"/>
                    <a:pt x="6007941" y="461019"/>
                  </a:cubicBezTo>
                  <a:cubicBezTo>
                    <a:pt x="6045803" y="461165"/>
                    <a:pt x="6083811" y="460434"/>
                    <a:pt x="6121674" y="458387"/>
                  </a:cubicBezTo>
                  <a:cubicBezTo>
                    <a:pt x="6138339" y="458534"/>
                    <a:pt x="6154711" y="452392"/>
                    <a:pt x="6164945" y="438941"/>
                  </a:cubicBezTo>
                  <a:close/>
                  <a:moveTo>
                    <a:pt x="6149595" y="1209353"/>
                  </a:moveTo>
                  <a:cubicBezTo>
                    <a:pt x="6174300" y="1194000"/>
                    <a:pt x="6178978" y="1160370"/>
                    <a:pt x="6177663" y="1133613"/>
                  </a:cubicBezTo>
                  <a:cubicBezTo>
                    <a:pt x="6169038" y="1076881"/>
                    <a:pt x="6099453" y="1074834"/>
                    <a:pt x="6054135" y="1073957"/>
                  </a:cubicBezTo>
                  <a:cubicBezTo>
                    <a:pt x="6014958" y="1078343"/>
                    <a:pt x="5827840" y="1063721"/>
                    <a:pt x="5841143" y="1123963"/>
                  </a:cubicBezTo>
                  <a:cubicBezTo>
                    <a:pt x="5807813" y="1199848"/>
                    <a:pt x="5865849" y="1229238"/>
                    <a:pt x="5933679" y="1229677"/>
                  </a:cubicBezTo>
                  <a:cubicBezTo>
                    <a:pt x="6005310" y="1230554"/>
                    <a:pt x="6081034" y="1230554"/>
                    <a:pt x="6149595" y="1209353"/>
                  </a:cubicBezTo>
                  <a:close/>
                  <a:moveTo>
                    <a:pt x="6183803" y="653439"/>
                  </a:moveTo>
                  <a:cubicBezTo>
                    <a:pt x="6258357" y="664113"/>
                    <a:pt x="6296219" y="533104"/>
                    <a:pt x="6222980" y="507223"/>
                  </a:cubicBezTo>
                  <a:cubicBezTo>
                    <a:pt x="6140093" y="483683"/>
                    <a:pt x="6051358" y="494210"/>
                    <a:pt x="5966132" y="485437"/>
                  </a:cubicBezTo>
                  <a:cubicBezTo>
                    <a:pt x="5923884" y="482367"/>
                    <a:pt x="5743052" y="472278"/>
                    <a:pt x="5787639" y="551527"/>
                  </a:cubicBezTo>
                  <a:cubicBezTo>
                    <a:pt x="5763811" y="631507"/>
                    <a:pt x="5791294" y="635601"/>
                    <a:pt x="5863802" y="644082"/>
                  </a:cubicBezTo>
                  <a:cubicBezTo>
                    <a:pt x="5970225" y="650808"/>
                    <a:pt x="6077233" y="645398"/>
                    <a:pt x="6183803" y="653439"/>
                  </a:cubicBezTo>
                  <a:close/>
                  <a:moveTo>
                    <a:pt x="6281308" y="918822"/>
                  </a:moveTo>
                  <a:cubicBezTo>
                    <a:pt x="6420038" y="941631"/>
                    <a:pt x="6438604" y="785619"/>
                    <a:pt x="6318293" y="738976"/>
                  </a:cubicBezTo>
                  <a:cubicBezTo>
                    <a:pt x="6225758" y="702860"/>
                    <a:pt x="6122989" y="704615"/>
                    <a:pt x="6024898" y="703153"/>
                  </a:cubicBezTo>
                  <a:cubicBezTo>
                    <a:pt x="5979288" y="703299"/>
                    <a:pt x="5933679" y="703007"/>
                    <a:pt x="5888215" y="706077"/>
                  </a:cubicBezTo>
                  <a:cubicBezTo>
                    <a:pt x="5867456" y="706516"/>
                    <a:pt x="5838950" y="707978"/>
                    <a:pt x="5829448" y="730641"/>
                  </a:cubicBezTo>
                  <a:cubicBezTo>
                    <a:pt x="5820385" y="731519"/>
                    <a:pt x="5817900" y="743508"/>
                    <a:pt x="5816145" y="750966"/>
                  </a:cubicBezTo>
                  <a:cubicBezTo>
                    <a:pt x="5811029" y="782548"/>
                    <a:pt x="5795241" y="818956"/>
                    <a:pt x="5814099" y="848491"/>
                  </a:cubicBezTo>
                  <a:cubicBezTo>
                    <a:pt x="5881783" y="934613"/>
                    <a:pt x="6169476" y="899960"/>
                    <a:pt x="6281308" y="918822"/>
                  </a:cubicBezTo>
                  <a:close/>
                  <a:moveTo>
                    <a:pt x="6562424" y="1161540"/>
                  </a:moveTo>
                  <a:cubicBezTo>
                    <a:pt x="6588737" y="1131712"/>
                    <a:pt x="6586983" y="1079074"/>
                    <a:pt x="6553067" y="1055826"/>
                  </a:cubicBezTo>
                  <a:cubicBezTo>
                    <a:pt x="6508335" y="1032139"/>
                    <a:pt x="6452930" y="1042959"/>
                    <a:pt x="6404104" y="1044567"/>
                  </a:cubicBezTo>
                  <a:cubicBezTo>
                    <a:pt x="6369166" y="1047199"/>
                    <a:pt x="6334081" y="1049685"/>
                    <a:pt x="6299289" y="1054072"/>
                  </a:cubicBezTo>
                  <a:cubicBezTo>
                    <a:pt x="6279554" y="1056411"/>
                    <a:pt x="6240522" y="1058458"/>
                    <a:pt x="6251048" y="1087993"/>
                  </a:cubicBezTo>
                  <a:cubicBezTo>
                    <a:pt x="6248709" y="1134051"/>
                    <a:pt x="6256164" y="1181133"/>
                    <a:pt x="6306744" y="1196778"/>
                  </a:cubicBezTo>
                  <a:cubicBezTo>
                    <a:pt x="6339783" y="1209645"/>
                    <a:pt x="6376037" y="1205551"/>
                    <a:pt x="6410536" y="1202627"/>
                  </a:cubicBezTo>
                  <a:cubicBezTo>
                    <a:pt x="6461848" y="1198825"/>
                    <a:pt x="6521638" y="1196486"/>
                    <a:pt x="6562424" y="1161540"/>
                  </a:cubicBezTo>
                  <a:close/>
                  <a:moveTo>
                    <a:pt x="7123338" y="1908411"/>
                  </a:moveTo>
                  <a:cubicBezTo>
                    <a:pt x="7120414" y="1914845"/>
                    <a:pt x="7119099" y="1922594"/>
                    <a:pt x="7120268" y="1931513"/>
                  </a:cubicBezTo>
                  <a:cubicBezTo>
                    <a:pt x="7115005" y="1979911"/>
                    <a:pt x="7067203" y="2020267"/>
                    <a:pt x="7024663" y="2042784"/>
                  </a:cubicBezTo>
                  <a:cubicBezTo>
                    <a:pt x="6957125" y="2076121"/>
                    <a:pt x="6882570" y="2074074"/>
                    <a:pt x="6808162" y="2071734"/>
                  </a:cubicBezTo>
                  <a:cubicBezTo>
                    <a:pt x="6772492" y="2070711"/>
                    <a:pt x="6736823" y="2069688"/>
                    <a:pt x="6702177" y="2072612"/>
                  </a:cubicBezTo>
                  <a:cubicBezTo>
                    <a:pt x="6445767" y="2081239"/>
                    <a:pt x="6189211" y="2082408"/>
                    <a:pt x="5932655" y="2084455"/>
                  </a:cubicBezTo>
                  <a:cubicBezTo>
                    <a:pt x="5674053" y="2100685"/>
                    <a:pt x="5414719" y="2125104"/>
                    <a:pt x="5154363" y="2119547"/>
                  </a:cubicBezTo>
                  <a:cubicBezTo>
                    <a:pt x="4806879" y="2115307"/>
                    <a:pt x="4459396" y="2107411"/>
                    <a:pt x="4111766" y="2111359"/>
                  </a:cubicBezTo>
                  <a:cubicBezTo>
                    <a:pt x="4003150" y="2111652"/>
                    <a:pt x="3894534" y="2111359"/>
                    <a:pt x="3785918" y="2111067"/>
                  </a:cubicBezTo>
                  <a:cubicBezTo>
                    <a:pt x="3454953" y="2110336"/>
                    <a:pt x="3123843" y="2109604"/>
                    <a:pt x="2793171" y="2123787"/>
                  </a:cubicBezTo>
                  <a:cubicBezTo>
                    <a:pt x="2703705" y="2129929"/>
                    <a:pt x="2614093" y="2128613"/>
                    <a:pt x="2524481" y="2127297"/>
                  </a:cubicBezTo>
                  <a:cubicBezTo>
                    <a:pt x="2464399" y="2126420"/>
                    <a:pt x="2404317" y="2125542"/>
                    <a:pt x="2344381" y="2126858"/>
                  </a:cubicBezTo>
                  <a:cubicBezTo>
                    <a:pt x="2045431" y="2127881"/>
                    <a:pt x="1746773" y="2142649"/>
                    <a:pt x="1447970" y="2149960"/>
                  </a:cubicBezTo>
                  <a:cubicBezTo>
                    <a:pt x="1297398" y="2148352"/>
                    <a:pt x="1146973" y="2152153"/>
                    <a:pt x="996987" y="2166483"/>
                  </a:cubicBezTo>
                  <a:cubicBezTo>
                    <a:pt x="880623" y="2169699"/>
                    <a:pt x="764405" y="2168384"/>
                    <a:pt x="648188" y="2167068"/>
                  </a:cubicBezTo>
                  <a:cubicBezTo>
                    <a:pt x="585620" y="2166336"/>
                    <a:pt x="523199" y="2165605"/>
                    <a:pt x="460631" y="2165605"/>
                  </a:cubicBezTo>
                  <a:cubicBezTo>
                    <a:pt x="454638" y="2165605"/>
                    <a:pt x="448644" y="2165605"/>
                    <a:pt x="442797" y="2165605"/>
                  </a:cubicBezTo>
                  <a:cubicBezTo>
                    <a:pt x="339736" y="2166629"/>
                    <a:pt x="236967" y="2165313"/>
                    <a:pt x="134052" y="2159026"/>
                  </a:cubicBezTo>
                  <a:cubicBezTo>
                    <a:pt x="101307" y="2156832"/>
                    <a:pt x="60667" y="2151276"/>
                    <a:pt x="32599" y="2130806"/>
                  </a:cubicBezTo>
                  <a:cubicBezTo>
                    <a:pt x="18273" y="2120717"/>
                    <a:pt x="5994" y="2107704"/>
                    <a:pt x="1754" y="2090304"/>
                  </a:cubicBezTo>
                  <a:cubicBezTo>
                    <a:pt x="877" y="2083286"/>
                    <a:pt x="292" y="2076413"/>
                    <a:pt x="0" y="2069541"/>
                  </a:cubicBezTo>
                  <a:cubicBezTo>
                    <a:pt x="19881" y="2046293"/>
                    <a:pt x="27044" y="2002575"/>
                    <a:pt x="41224" y="1977864"/>
                  </a:cubicBezTo>
                  <a:cubicBezTo>
                    <a:pt x="89904" y="1855774"/>
                    <a:pt x="134491" y="1732075"/>
                    <a:pt x="184486" y="1610570"/>
                  </a:cubicBezTo>
                  <a:cubicBezTo>
                    <a:pt x="261526" y="1420635"/>
                    <a:pt x="346460" y="1234063"/>
                    <a:pt x="419845" y="1042666"/>
                  </a:cubicBezTo>
                  <a:cubicBezTo>
                    <a:pt x="505949" y="838987"/>
                    <a:pt x="611641" y="644082"/>
                    <a:pt x="706662" y="444351"/>
                  </a:cubicBezTo>
                  <a:cubicBezTo>
                    <a:pt x="758850" y="345655"/>
                    <a:pt x="799490" y="234677"/>
                    <a:pt x="849047" y="133057"/>
                  </a:cubicBezTo>
                  <a:cubicBezTo>
                    <a:pt x="874044" y="80712"/>
                    <a:pt x="898750" y="31875"/>
                    <a:pt x="938805" y="0"/>
                  </a:cubicBezTo>
                  <a:cubicBezTo>
                    <a:pt x="1025785" y="32168"/>
                    <a:pt x="1138933" y="22664"/>
                    <a:pt x="1229130" y="36408"/>
                  </a:cubicBezTo>
                  <a:cubicBezTo>
                    <a:pt x="1476476" y="57902"/>
                    <a:pt x="1724699" y="56147"/>
                    <a:pt x="1972776" y="61265"/>
                  </a:cubicBezTo>
                  <a:cubicBezTo>
                    <a:pt x="2007569" y="61411"/>
                    <a:pt x="2042507" y="61557"/>
                    <a:pt x="2077299" y="61557"/>
                  </a:cubicBezTo>
                  <a:cubicBezTo>
                    <a:pt x="2066043" y="90508"/>
                    <a:pt x="2054787" y="119459"/>
                    <a:pt x="2045138" y="149579"/>
                  </a:cubicBezTo>
                  <a:cubicBezTo>
                    <a:pt x="2038706" y="222248"/>
                    <a:pt x="2142498" y="209235"/>
                    <a:pt x="2190885" y="213475"/>
                  </a:cubicBezTo>
                  <a:cubicBezTo>
                    <a:pt x="2284152" y="215961"/>
                    <a:pt x="2377418" y="211429"/>
                    <a:pt x="2470685" y="210405"/>
                  </a:cubicBezTo>
                  <a:cubicBezTo>
                    <a:pt x="2599475" y="211867"/>
                    <a:pt x="2727972" y="213768"/>
                    <a:pt x="2856615" y="208651"/>
                  </a:cubicBezTo>
                  <a:cubicBezTo>
                    <a:pt x="3299558" y="205287"/>
                    <a:pt x="3742647" y="197099"/>
                    <a:pt x="4185590" y="193883"/>
                  </a:cubicBezTo>
                  <a:cubicBezTo>
                    <a:pt x="4273886" y="189204"/>
                    <a:pt x="4361597" y="196514"/>
                    <a:pt x="4449309" y="203971"/>
                  </a:cubicBezTo>
                  <a:cubicBezTo>
                    <a:pt x="4522694" y="210113"/>
                    <a:pt x="4595933" y="216400"/>
                    <a:pt x="4669757" y="215523"/>
                  </a:cubicBezTo>
                  <a:cubicBezTo>
                    <a:pt x="4758053" y="214353"/>
                    <a:pt x="4846203" y="205726"/>
                    <a:pt x="4934061" y="197392"/>
                  </a:cubicBezTo>
                  <a:cubicBezTo>
                    <a:pt x="4932453" y="197538"/>
                    <a:pt x="4930844" y="197538"/>
                    <a:pt x="4929090" y="197684"/>
                  </a:cubicBezTo>
                  <a:cubicBezTo>
                    <a:pt x="4964760" y="193736"/>
                    <a:pt x="5004376" y="198854"/>
                    <a:pt x="5039753" y="190519"/>
                  </a:cubicBezTo>
                  <a:cubicBezTo>
                    <a:pt x="5101882" y="154843"/>
                    <a:pt x="5063874" y="83636"/>
                    <a:pt x="5036829" y="29243"/>
                  </a:cubicBezTo>
                  <a:cubicBezTo>
                    <a:pt x="5117816" y="25588"/>
                    <a:pt x="5198803" y="22225"/>
                    <a:pt x="5279790" y="20032"/>
                  </a:cubicBezTo>
                  <a:cubicBezTo>
                    <a:pt x="5370279" y="17546"/>
                    <a:pt x="5460768" y="17692"/>
                    <a:pt x="5551403" y="17692"/>
                  </a:cubicBezTo>
                  <a:cubicBezTo>
                    <a:pt x="5679169" y="17838"/>
                    <a:pt x="5806789" y="17985"/>
                    <a:pt x="5934556" y="10966"/>
                  </a:cubicBezTo>
                  <a:cubicBezTo>
                    <a:pt x="5977973" y="8919"/>
                    <a:pt x="6021536" y="8188"/>
                    <a:pt x="6065099" y="7896"/>
                  </a:cubicBezTo>
                  <a:cubicBezTo>
                    <a:pt x="6072847" y="7896"/>
                    <a:pt x="6080888" y="8188"/>
                    <a:pt x="6088782" y="7604"/>
                  </a:cubicBezTo>
                  <a:cubicBezTo>
                    <a:pt x="6095214" y="8481"/>
                    <a:pt x="6102084" y="8188"/>
                    <a:pt x="6109101" y="7165"/>
                  </a:cubicBezTo>
                  <a:cubicBezTo>
                    <a:pt x="6140531" y="28951"/>
                    <a:pt x="6156904" y="70476"/>
                    <a:pt x="6181025" y="101328"/>
                  </a:cubicBezTo>
                  <a:cubicBezTo>
                    <a:pt x="6286278" y="269038"/>
                    <a:pt x="6363757" y="451076"/>
                    <a:pt x="6453369" y="627998"/>
                  </a:cubicBezTo>
                  <a:cubicBezTo>
                    <a:pt x="6621921" y="952159"/>
                    <a:pt x="6788865" y="1276320"/>
                    <a:pt x="6953178" y="1602674"/>
                  </a:cubicBezTo>
                  <a:cubicBezTo>
                    <a:pt x="6959318" y="1614956"/>
                    <a:pt x="6970866" y="1621389"/>
                    <a:pt x="6983146" y="1622559"/>
                  </a:cubicBezTo>
                  <a:cubicBezTo>
                    <a:pt x="7020862" y="1699615"/>
                    <a:pt x="7057701" y="1777109"/>
                    <a:pt x="7095563" y="1854311"/>
                  </a:cubicBezTo>
                  <a:cubicBezTo>
                    <a:pt x="7104480" y="1872735"/>
                    <a:pt x="7113543" y="1890719"/>
                    <a:pt x="7123338" y="190841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3" name="Google Shape;353;p13"/>
            <p:cNvSpPr/>
            <p:nvPr/>
          </p:nvSpPr>
          <p:spPr>
            <a:xfrm>
              <a:off x="12037984" y="3438036"/>
              <a:ext cx="2853545" cy="1611738"/>
            </a:xfrm>
            <a:custGeom>
              <a:avLst/>
              <a:gdLst/>
              <a:ahLst/>
              <a:cxnLst/>
              <a:rect l="l" t="t" r="r" b="b"/>
              <a:pathLst>
                <a:path w="2853545" h="1611738" extrusionOk="0">
                  <a:moveTo>
                    <a:pt x="2853545" y="1196924"/>
                  </a:moveTo>
                  <a:cubicBezTo>
                    <a:pt x="2844920" y="1310680"/>
                    <a:pt x="2888045" y="1527811"/>
                    <a:pt x="2741860" y="1563195"/>
                  </a:cubicBezTo>
                  <a:cubicBezTo>
                    <a:pt x="2482672" y="1586297"/>
                    <a:pt x="2221292" y="1578256"/>
                    <a:pt x="1961374" y="1591415"/>
                  </a:cubicBezTo>
                  <a:cubicBezTo>
                    <a:pt x="1514192" y="1602820"/>
                    <a:pt x="1067010" y="1603551"/>
                    <a:pt x="619827" y="1611739"/>
                  </a:cubicBezTo>
                  <a:cubicBezTo>
                    <a:pt x="578165" y="1610862"/>
                    <a:pt x="539718" y="1610569"/>
                    <a:pt x="504487" y="1610569"/>
                  </a:cubicBezTo>
                  <a:cubicBezTo>
                    <a:pt x="471595" y="1610569"/>
                    <a:pt x="441481" y="1610862"/>
                    <a:pt x="413706" y="1611154"/>
                  </a:cubicBezTo>
                  <a:cubicBezTo>
                    <a:pt x="60375" y="1614371"/>
                    <a:pt x="96336" y="1617734"/>
                    <a:pt x="64614" y="1104808"/>
                  </a:cubicBezTo>
                  <a:cubicBezTo>
                    <a:pt x="61836" y="861212"/>
                    <a:pt x="23974" y="621418"/>
                    <a:pt x="18858" y="377822"/>
                  </a:cubicBezTo>
                  <a:cubicBezTo>
                    <a:pt x="18419" y="263627"/>
                    <a:pt x="9941" y="150749"/>
                    <a:pt x="0" y="37870"/>
                  </a:cubicBezTo>
                  <a:cubicBezTo>
                    <a:pt x="51604" y="39771"/>
                    <a:pt x="103646" y="39478"/>
                    <a:pt x="155688" y="39040"/>
                  </a:cubicBezTo>
                  <a:cubicBezTo>
                    <a:pt x="192673" y="38747"/>
                    <a:pt x="229658" y="38601"/>
                    <a:pt x="266643" y="39186"/>
                  </a:cubicBezTo>
                  <a:cubicBezTo>
                    <a:pt x="851824" y="36993"/>
                    <a:pt x="1436421" y="4094"/>
                    <a:pt x="2021749" y="6872"/>
                  </a:cubicBezTo>
                  <a:cubicBezTo>
                    <a:pt x="2240150" y="8188"/>
                    <a:pt x="2459136" y="14183"/>
                    <a:pt x="2677538" y="3071"/>
                  </a:cubicBezTo>
                  <a:cubicBezTo>
                    <a:pt x="2701512" y="731"/>
                    <a:pt x="2725925" y="1170"/>
                    <a:pt x="2750046" y="0"/>
                  </a:cubicBezTo>
                  <a:cubicBezTo>
                    <a:pt x="2751800" y="17107"/>
                    <a:pt x="2754139" y="34068"/>
                    <a:pt x="2756917" y="51029"/>
                  </a:cubicBezTo>
                  <a:cubicBezTo>
                    <a:pt x="2768465" y="145339"/>
                    <a:pt x="2778552" y="238771"/>
                    <a:pt x="2784253" y="333811"/>
                  </a:cubicBezTo>
                  <a:cubicBezTo>
                    <a:pt x="2801065" y="507808"/>
                    <a:pt x="2825477" y="687361"/>
                    <a:pt x="2839658" y="862528"/>
                  </a:cubicBezTo>
                  <a:cubicBezTo>
                    <a:pt x="2847698" y="973506"/>
                    <a:pt x="2851499" y="1085361"/>
                    <a:pt x="2853545" y="119692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4" name="Google Shape;354;p13"/>
            <p:cNvSpPr/>
            <p:nvPr/>
          </p:nvSpPr>
          <p:spPr>
            <a:xfrm>
              <a:off x="13542542" y="2125017"/>
              <a:ext cx="201887" cy="203678"/>
            </a:xfrm>
            <a:custGeom>
              <a:avLst/>
              <a:gdLst/>
              <a:ahLst/>
              <a:cxnLst/>
              <a:rect l="l" t="t" r="r" b="b"/>
              <a:pathLst>
                <a:path w="201887" h="203678" extrusionOk="0">
                  <a:moveTo>
                    <a:pt x="201868" y="104252"/>
                  </a:moveTo>
                  <a:cubicBezTo>
                    <a:pt x="202453" y="132764"/>
                    <a:pt x="189589" y="164639"/>
                    <a:pt x="165614" y="181454"/>
                  </a:cubicBezTo>
                  <a:cubicBezTo>
                    <a:pt x="147779" y="194029"/>
                    <a:pt x="125998" y="203679"/>
                    <a:pt x="103778" y="203679"/>
                  </a:cubicBezTo>
                  <a:cubicBezTo>
                    <a:pt x="99831" y="203679"/>
                    <a:pt x="95737" y="203386"/>
                    <a:pt x="91644" y="202655"/>
                  </a:cubicBezTo>
                  <a:cubicBezTo>
                    <a:pt x="60068" y="197392"/>
                    <a:pt x="31708" y="182478"/>
                    <a:pt x="14750" y="154112"/>
                  </a:cubicBezTo>
                  <a:cubicBezTo>
                    <a:pt x="-1038" y="127208"/>
                    <a:pt x="-4692" y="94309"/>
                    <a:pt x="6418" y="64920"/>
                  </a:cubicBezTo>
                  <a:cubicBezTo>
                    <a:pt x="19136" y="31436"/>
                    <a:pt x="50127" y="5556"/>
                    <a:pt x="85797" y="877"/>
                  </a:cubicBezTo>
                  <a:cubicBezTo>
                    <a:pt x="90475" y="292"/>
                    <a:pt x="95006" y="0"/>
                    <a:pt x="99538" y="0"/>
                  </a:cubicBezTo>
                  <a:cubicBezTo>
                    <a:pt x="119858" y="0"/>
                    <a:pt x="139593" y="5849"/>
                    <a:pt x="156258" y="17985"/>
                  </a:cubicBezTo>
                  <a:cubicBezTo>
                    <a:pt x="169853" y="27781"/>
                    <a:pt x="181402" y="42110"/>
                    <a:pt x="188565" y="58194"/>
                  </a:cubicBezTo>
                  <a:cubicBezTo>
                    <a:pt x="196752" y="72084"/>
                    <a:pt x="201430" y="88022"/>
                    <a:pt x="201868" y="10425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5" name="Google Shape;355;p13"/>
            <p:cNvSpPr/>
            <p:nvPr/>
          </p:nvSpPr>
          <p:spPr>
            <a:xfrm>
              <a:off x="12116632" y="5919907"/>
              <a:ext cx="2891553" cy="111784"/>
            </a:xfrm>
            <a:custGeom>
              <a:avLst/>
              <a:gdLst/>
              <a:ahLst/>
              <a:cxnLst/>
              <a:rect l="l" t="t" r="r" b="b"/>
              <a:pathLst>
                <a:path w="2891553" h="111784" extrusionOk="0">
                  <a:moveTo>
                    <a:pt x="2856908" y="0"/>
                  </a:moveTo>
                  <a:cubicBezTo>
                    <a:pt x="2862755" y="26173"/>
                    <a:pt x="2884244" y="54977"/>
                    <a:pt x="2891554" y="78079"/>
                  </a:cubicBezTo>
                  <a:cubicBezTo>
                    <a:pt x="2782645" y="81735"/>
                    <a:pt x="2683385" y="98696"/>
                    <a:pt x="2571991" y="98403"/>
                  </a:cubicBezTo>
                  <a:cubicBezTo>
                    <a:pt x="2502407" y="99281"/>
                    <a:pt x="2432677" y="93140"/>
                    <a:pt x="2362800" y="86998"/>
                  </a:cubicBezTo>
                  <a:cubicBezTo>
                    <a:pt x="2279328" y="79687"/>
                    <a:pt x="2195563" y="72377"/>
                    <a:pt x="2111506" y="76909"/>
                  </a:cubicBezTo>
                  <a:cubicBezTo>
                    <a:pt x="1664909" y="79980"/>
                    <a:pt x="1218458" y="88899"/>
                    <a:pt x="771860" y="94602"/>
                  </a:cubicBezTo>
                  <a:cubicBezTo>
                    <a:pt x="646579" y="100450"/>
                    <a:pt x="521444" y="99134"/>
                    <a:pt x="396163" y="99865"/>
                  </a:cubicBezTo>
                  <a:cubicBezTo>
                    <a:pt x="264304" y="101035"/>
                    <a:pt x="131567" y="119020"/>
                    <a:pt x="0" y="108492"/>
                  </a:cubicBezTo>
                  <a:cubicBezTo>
                    <a:pt x="3362" y="81004"/>
                    <a:pt x="10964" y="54392"/>
                    <a:pt x="19589" y="28073"/>
                  </a:cubicBezTo>
                  <a:cubicBezTo>
                    <a:pt x="845392" y="29974"/>
                    <a:pt x="1671049" y="21640"/>
                    <a:pt x="2496706" y="16230"/>
                  </a:cubicBezTo>
                  <a:cubicBezTo>
                    <a:pt x="2616871" y="11990"/>
                    <a:pt x="2736889" y="5849"/>
                    <a:pt x="2856908"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13"/>
            <p:cNvSpPr/>
            <p:nvPr/>
          </p:nvSpPr>
          <p:spPr>
            <a:xfrm>
              <a:off x="10933259" y="6274415"/>
              <a:ext cx="277021" cy="82612"/>
            </a:xfrm>
            <a:custGeom>
              <a:avLst/>
              <a:gdLst/>
              <a:ahLst/>
              <a:cxnLst/>
              <a:rect l="l" t="t" r="r" b="b"/>
              <a:pathLst>
                <a:path w="277021" h="82612" extrusionOk="0">
                  <a:moveTo>
                    <a:pt x="277022" y="11178"/>
                  </a:moveTo>
                  <a:cubicBezTo>
                    <a:pt x="272783" y="27262"/>
                    <a:pt x="267520" y="43784"/>
                    <a:pt x="257872" y="57528"/>
                  </a:cubicBezTo>
                  <a:cubicBezTo>
                    <a:pt x="177469" y="57528"/>
                    <a:pt x="98383" y="70395"/>
                    <a:pt x="19150" y="82531"/>
                  </a:cubicBezTo>
                  <a:cubicBezTo>
                    <a:pt x="12718" y="82678"/>
                    <a:pt x="6286" y="82824"/>
                    <a:pt x="0" y="81069"/>
                  </a:cubicBezTo>
                  <a:cubicBezTo>
                    <a:pt x="1900" y="55774"/>
                    <a:pt x="9941" y="31356"/>
                    <a:pt x="17688" y="7230"/>
                  </a:cubicBezTo>
                  <a:cubicBezTo>
                    <a:pt x="41078" y="16003"/>
                    <a:pt x="65491" y="-227"/>
                    <a:pt x="89758" y="796"/>
                  </a:cubicBezTo>
                  <a:cubicBezTo>
                    <a:pt x="151595" y="2551"/>
                    <a:pt x="216940" y="-6514"/>
                    <a:pt x="277022" y="1117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7" name="Google Shape;357;p13"/>
            <p:cNvSpPr/>
            <p:nvPr/>
          </p:nvSpPr>
          <p:spPr>
            <a:xfrm>
              <a:off x="11411505" y="6281352"/>
              <a:ext cx="173888" cy="64676"/>
            </a:xfrm>
            <a:custGeom>
              <a:avLst/>
              <a:gdLst/>
              <a:ahLst/>
              <a:cxnLst/>
              <a:rect l="l" t="t" r="r" b="b"/>
              <a:pathLst>
                <a:path w="173888" h="64676" extrusionOk="0">
                  <a:moveTo>
                    <a:pt x="173889" y="10235"/>
                  </a:moveTo>
                  <a:cubicBezTo>
                    <a:pt x="171257" y="24272"/>
                    <a:pt x="169211" y="43133"/>
                    <a:pt x="153715" y="48836"/>
                  </a:cubicBezTo>
                  <a:cubicBezTo>
                    <a:pt x="117899" y="58632"/>
                    <a:pt x="80476" y="60972"/>
                    <a:pt x="43491" y="63896"/>
                  </a:cubicBezTo>
                  <a:cubicBezTo>
                    <a:pt x="-12352" y="69891"/>
                    <a:pt x="-2850" y="40648"/>
                    <a:pt x="9283" y="0"/>
                  </a:cubicBezTo>
                  <a:cubicBezTo>
                    <a:pt x="63080" y="8627"/>
                    <a:pt x="120969" y="-6580"/>
                    <a:pt x="173889" y="1023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8" name="Google Shape;358;p13"/>
            <p:cNvSpPr/>
            <p:nvPr/>
          </p:nvSpPr>
          <p:spPr>
            <a:xfrm>
              <a:off x="11714539" y="6285026"/>
              <a:ext cx="165710" cy="66906"/>
            </a:xfrm>
            <a:custGeom>
              <a:avLst/>
              <a:gdLst/>
              <a:ahLst/>
              <a:cxnLst/>
              <a:rect l="l" t="t" r="r" b="b"/>
              <a:pathLst>
                <a:path w="165710" h="66906" extrusionOk="0">
                  <a:moveTo>
                    <a:pt x="165710" y="3345"/>
                  </a:moveTo>
                  <a:cubicBezTo>
                    <a:pt x="159132" y="20891"/>
                    <a:pt x="154162" y="39606"/>
                    <a:pt x="143344" y="54959"/>
                  </a:cubicBezTo>
                  <a:cubicBezTo>
                    <a:pt x="110014" y="60662"/>
                    <a:pt x="71713" y="61100"/>
                    <a:pt x="36482" y="66510"/>
                  </a:cubicBezTo>
                  <a:cubicBezTo>
                    <a:pt x="25518" y="66657"/>
                    <a:pt x="12508" y="68703"/>
                    <a:pt x="3152" y="61831"/>
                  </a:cubicBezTo>
                  <a:lnTo>
                    <a:pt x="3298" y="61831"/>
                  </a:lnTo>
                  <a:cubicBezTo>
                    <a:pt x="-4157" y="44724"/>
                    <a:pt x="3152" y="24400"/>
                    <a:pt x="4614" y="6416"/>
                  </a:cubicBezTo>
                  <a:cubicBezTo>
                    <a:pt x="19963" y="16650"/>
                    <a:pt x="38968" y="6269"/>
                    <a:pt x="55633" y="4807"/>
                  </a:cubicBezTo>
                  <a:cubicBezTo>
                    <a:pt x="91887" y="-1334"/>
                    <a:pt x="129164" y="-1334"/>
                    <a:pt x="165710" y="334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9" name="Google Shape;359;p13"/>
            <p:cNvSpPr/>
            <p:nvPr/>
          </p:nvSpPr>
          <p:spPr>
            <a:xfrm>
              <a:off x="12006937" y="6246845"/>
              <a:ext cx="248717" cy="86137"/>
            </a:xfrm>
            <a:custGeom>
              <a:avLst/>
              <a:gdLst/>
              <a:ahLst/>
              <a:cxnLst/>
              <a:rect l="l" t="t" r="r" b="b"/>
              <a:pathLst>
                <a:path w="248717" h="86137" extrusionOk="0">
                  <a:moveTo>
                    <a:pt x="248718" y="26465"/>
                  </a:moveTo>
                  <a:cubicBezTo>
                    <a:pt x="242432" y="41525"/>
                    <a:pt x="237315" y="57755"/>
                    <a:pt x="227082" y="70623"/>
                  </a:cubicBezTo>
                  <a:cubicBezTo>
                    <a:pt x="174017" y="72085"/>
                    <a:pt x="121536" y="80419"/>
                    <a:pt x="68763" y="85683"/>
                  </a:cubicBezTo>
                  <a:cubicBezTo>
                    <a:pt x="202" y="90215"/>
                    <a:pt x="-13978" y="60826"/>
                    <a:pt x="12482" y="0"/>
                  </a:cubicBezTo>
                  <a:cubicBezTo>
                    <a:pt x="12774" y="146"/>
                    <a:pt x="13067" y="146"/>
                    <a:pt x="13505" y="146"/>
                  </a:cubicBezTo>
                  <a:cubicBezTo>
                    <a:pt x="13505" y="293"/>
                    <a:pt x="13651" y="293"/>
                    <a:pt x="13651" y="293"/>
                  </a:cubicBezTo>
                  <a:cubicBezTo>
                    <a:pt x="23884" y="34653"/>
                    <a:pt x="63354" y="24565"/>
                    <a:pt x="90253" y="22079"/>
                  </a:cubicBezTo>
                  <a:cubicBezTo>
                    <a:pt x="142587" y="22371"/>
                    <a:pt x="196968" y="14622"/>
                    <a:pt x="248718" y="2646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0" name="Google Shape;360;p13"/>
            <p:cNvSpPr/>
            <p:nvPr/>
          </p:nvSpPr>
          <p:spPr>
            <a:xfrm>
              <a:off x="12407574" y="6260882"/>
              <a:ext cx="252284" cy="78621"/>
            </a:xfrm>
            <a:custGeom>
              <a:avLst/>
              <a:gdLst/>
              <a:ahLst/>
              <a:cxnLst/>
              <a:rect l="l" t="t" r="r" b="b"/>
              <a:pathLst>
                <a:path w="252284" h="78621" extrusionOk="0">
                  <a:moveTo>
                    <a:pt x="252284" y="13159"/>
                  </a:moveTo>
                  <a:cubicBezTo>
                    <a:pt x="246437" y="32752"/>
                    <a:pt x="244244" y="56147"/>
                    <a:pt x="228602" y="70622"/>
                  </a:cubicBezTo>
                  <a:cubicBezTo>
                    <a:pt x="198780" y="74131"/>
                    <a:pt x="166912" y="73547"/>
                    <a:pt x="136505" y="75593"/>
                  </a:cubicBezTo>
                  <a:cubicBezTo>
                    <a:pt x="94842" y="74278"/>
                    <a:pt x="47478" y="87291"/>
                    <a:pt x="9031" y="67698"/>
                  </a:cubicBezTo>
                  <a:cubicBezTo>
                    <a:pt x="-5295" y="49421"/>
                    <a:pt x="1137" y="21494"/>
                    <a:pt x="3476" y="0"/>
                  </a:cubicBezTo>
                  <a:cubicBezTo>
                    <a:pt x="83878" y="13744"/>
                    <a:pt x="172174" y="-12428"/>
                    <a:pt x="252284" y="131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1" name="Google Shape;361;p13"/>
            <p:cNvSpPr/>
            <p:nvPr/>
          </p:nvSpPr>
          <p:spPr>
            <a:xfrm>
              <a:off x="12836909" y="6259712"/>
              <a:ext cx="263991" cy="65689"/>
            </a:xfrm>
            <a:custGeom>
              <a:avLst/>
              <a:gdLst/>
              <a:ahLst/>
              <a:cxnLst/>
              <a:rect l="l" t="t" r="r" b="b"/>
              <a:pathLst>
                <a:path w="263991" h="65689" extrusionOk="0">
                  <a:moveTo>
                    <a:pt x="263992" y="18131"/>
                  </a:moveTo>
                  <a:cubicBezTo>
                    <a:pt x="252005" y="82173"/>
                    <a:pt x="211365" y="57317"/>
                    <a:pt x="162831" y="59510"/>
                  </a:cubicBezTo>
                  <a:cubicBezTo>
                    <a:pt x="131840" y="59218"/>
                    <a:pt x="103334" y="63604"/>
                    <a:pt x="72050" y="65505"/>
                  </a:cubicBezTo>
                  <a:lnTo>
                    <a:pt x="75997" y="65212"/>
                  </a:lnTo>
                  <a:cubicBezTo>
                    <a:pt x="33895" y="64335"/>
                    <a:pt x="-7475" y="76471"/>
                    <a:pt x="1150" y="17400"/>
                  </a:cubicBezTo>
                  <a:cubicBezTo>
                    <a:pt x="2465" y="16522"/>
                    <a:pt x="3343" y="15207"/>
                    <a:pt x="3343" y="13159"/>
                  </a:cubicBezTo>
                  <a:cubicBezTo>
                    <a:pt x="3343" y="9065"/>
                    <a:pt x="4220" y="3655"/>
                    <a:pt x="2319" y="0"/>
                  </a:cubicBezTo>
                  <a:cubicBezTo>
                    <a:pt x="18107" y="13598"/>
                    <a:pt x="40620" y="6580"/>
                    <a:pt x="59478" y="5410"/>
                  </a:cubicBezTo>
                  <a:cubicBezTo>
                    <a:pt x="127454" y="0"/>
                    <a:pt x="198208" y="-1024"/>
                    <a:pt x="263992" y="1813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2" name="Google Shape;362;p13"/>
            <p:cNvSpPr/>
            <p:nvPr/>
          </p:nvSpPr>
          <p:spPr>
            <a:xfrm>
              <a:off x="13246834" y="6270532"/>
              <a:ext cx="238973" cy="79102"/>
            </a:xfrm>
            <a:custGeom>
              <a:avLst/>
              <a:gdLst/>
              <a:ahLst/>
              <a:cxnLst/>
              <a:rect l="l" t="t" r="r" b="b"/>
              <a:pathLst>
                <a:path w="238973" h="79102" extrusionOk="0">
                  <a:moveTo>
                    <a:pt x="238973" y="28220"/>
                  </a:moveTo>
                  <a:cubicBezTo>
                    <a:pt x="231956" y="45620"/>
                    <a:pt x="225816" y="63604"/>
                    <a:pt x="215437" y="79103"/>
                  </a:cubicBezTo>
                  <a:cubicBezTo>
                    <a:pt x="148338" y="66967"/>
                    <a:pt x="78900" y="79103"/>
                    <a:pt x="12385" y="64043"/>
                  </a:cubicBezTo>
                  <a:cubicBezTo>
                    <a:pt x="-7496" y="55855"/>
                    <a:pt x="1714" y="17254"/>
                    <a:pt x="5076" y="0"/>
                  </a:cubicBezTo>
                  <a:cubicBezTo>
                    <a:pt x="76707" y="24126"/>
                    <a:pt x="161202" y="4240"/>
                    <a:pt x="238973" y="282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3" name="Google Shape;363;p13"/>
            <p:cNvSpPr/>
            <p:nvPr/>
          </p:nvSpPr>
          <p:spPr>
            <a:xfrm>
              <a:off x="13658253" y="6235003"/>
              <a:ext cx="265526" cy="90104"/>
            </a:xfrm>
            <a:custGeom>
              <a:avLst/>
              <a:gdLst/>
              <a:ahLst/>
              <a:cxnLst/>
              <a:rect l="l" t="t" r="r" b="b"/>
              <a:pathLst>
                <a:path w="265526" h="90104" extrusionOk="0">
                  <a:moveTo>
                    <a:pt x="265527" y="19592"/>
                  </a:moveTo>
                  <a:cubicBezTo>
                    <a:pt x="261580" y="43279"/>
                    <a:pt x="256171" y="67843"/>
                    <a:pt x="243160" y="88313"/>
                  </a:cubicBezTo>
                  <a:cubicBezTo>
                    <a:pt x="239506" y="88898"/>
                    <a:pt x="235705" y="89483"/>
                    <a:pt x="231904" y="89776"/>
                  </a:cubicBezTo>
                  <a:cubicBezTo>
                    <a:pt x="172553" y="92115"/>
                    <a:pt x="113786" y="81149"/>
                    <a:pt x="54289" y="82319"/>
                  </a:cubicBezTo>
                  <a:cubicBezTo>
                    <a:pt x="-5355" y="80564"/>
                    <a:pt x="-3309" y="55853"/>
                    <a:pt x="3124" y="4824"/>
                  </a:cubicBezTo>
                  <a:cubicBezTo>
                    <a:pt x="90981" y="-1902"/>
                    <a:pt x="180301" y="-5119"/>
                    <a:pt x="265527" y="19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4" name="Google Shape;364;p13"/>
            <p:cNvSpPr/>
            <p:nvPr/>
          </p:nvSpPr>
          <p:spPr>
            <a:xfrm>
              <a:off x="14083550" y="6248364"/>
              <a:ext cx="234346" cy="81189"/>
            </a:xfrm>
            <a:custGeom>
              <a:avLst/>
              <a:gdLst/>
              <a:ahLst/>
              <a:cxnLst/>
              <a:rect l="l" t="t" r="r" b="b"/>
              <a:pathLst>
                <a:path w="234346" h="81189" extrusionOk="0">
                  <a:moveTo>
                    <a:pt x="234347" y="21438"/>
                  </a:moveTo>
                  <a:cubicBezTo>
                    <a:pt x="229084" y="42493"/>
                    <a:pt x="234201" y="83433"/>
                    <a:pt x="203502" y="81094"/>
                  </a:cubicBezTo>
                  <a:cubicBezTo>
                    <a:pt x="141519" y="78169"/>
                    <a:pt x="78951" y="77877"/>
                    <a:pt x="17261" y="73783"/>
                  </a:cubicBezTo>
                  <a:cubicBezTo>
                    <a:pt x="12437" y="72321"/>
                    <a:pt x="6005" y="71151"/>
                    <a:pt x="4397" y="65741"/>
                  </a:cubicBezTo>
                  <a:cubicBezTo>
                    <a:pt x="-574" y="45563"/>
                    <a:pt x="-574" y="24216"/>
                    <a:pt x="742" y="3599"/>
                  </a:cubicBezTo>
                  <a:cubicBezTo>
                    <a:pt x="77343" y="675"/>
                    <a:pt x="160231" y="-8391"/>
                    <a:pt x="234347" y="2143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13"/>
            <p:cNvSpPr/>
            <p:nvPr/>
          </p:nvSpPr>
          <p:spPr>
            <a:xfrm>
              <a:off x="14436081" y="6239973"/>
              <a:ext cx="227642" cy="84503"/>
            </a:xfrm>
            <a:custGeom>
              <a:avLst/>
              <a:gdLst/>
              <a:ahLst/>
              <a:cxnLst/>
              <a:rect l="l" t="t" r="r" b="b"/>
              <a:pathLst>
                <a:path w="227642" h="84503" extrusionOk="0">
                  <a:moveTo>
                    <a:pt x="215265" y="16669"/>
                  </a:moveTo>
                  <a:cubicBezTo>
                    <a:pt x="242894" y="19886"/>
                    <a:pt x="216435" y="64920"/>
                    <a:pt x="210879" y="81004"/>
                  </a:cubicBezTo>
                  <a:cubicBezTo>
                    <a:pt x="199623" y="81296"/>
                    <a:pt x="188367" y="81296"/>
                    <a:pt x="177111" y="81442"/>
                  </a:cubicBezTo>
                  <a:cubicBezTo>
                    <a:pt x="162930" y="81735"/>
                    <a:pt x="148605" y="82320"/>
                    <a:pt x="134425" y="83197"/>
                  </a:cubicBezTo>
                  <a:cubicBezTo>
                    <a:pt x="97585" y="84659"/>
                    <a:pt x="60600" y="85829"/>
                    <a:pt x="23908" y="81296"/>
                  </a:cubicBezTo>
                  <a:cubicBezTo>
                    <a:pt x="16599" y="79542"/>
                    <a:pt x="10897" y="78226"/>
                    <a:pt x="5781" y="71792"/>
                  </a:cubicBezTo>
                  <a:lnTo>
                    <a:pt x="6219" y="71938"/>
                  </a:lnTo>
                  <a:cubicBezTo>
                    <a:pt x="6073" y="71646"/>
                    <a:pt x="5781" y="71353"/>
                    <a:pt x="5635" y="70915"/>
                  </a:cubicBezTo>
                  <a:cubicBezTo>
                    <a:pt x="-3428" y="48982"/>
                    <a:pt x="811" y="23248"/>
                    <a:pt x="2273" y="0"/>
                  </a:cubicBezTo>
                  <a:cubicBezTo>
                    <a:pt x="72296" y="11990"/>
                    <a:pt x="145827" y="-292"/>
                    <a:pt x="215265" y="1666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13"/>
            <p:cNvSpPr/>
            <p:nvPr/>
          </p:nvSpPr>
          <p:spPr>
            <a:xfrm>
              <a:off x="14836419" y="6226521"/>
              <a:ext cx="234261" cy="83690"/>
            </a:xfrm>
            <a:custGeom>
              <a:avLst/>
              <a:gdLst/>
              <a:ahLst/>
              <a:cxnLst/>
              <a:rect l="l" t="t" r="r" b="b"/>
              <a:pathLst>
                <a:path w="234261" h="83690" extrusionOk="0">
                  <a:moveTo>
                    <a:pt x="234189" y="26757"/>
                  </a:moveTo>
                  <a:cubicBezTo>
                    <a:pt x="234482" y="44303"/>
                    <a:pt x="234043" y="62142"/>
                    <a:pt x="229950" y="79395"/>
                  </a:cubicBezTo>
                  <a:cubicBezTo>
                    <a:pt x="169283" y="84659"/>
                    <a:pt x="108031" y="84366"/>
                    <a:pt x="47072" y="82320"/>
                  </a:cubicBezTo>
                  <a:cubicBezTo>
                    <a:pt x="5847" y="82173"/>
                    <a:pt x="877" y="66674"/>
                    <a:pt x="0" y="34507"/>
                  </a:cubicBezTo>
                  <a:cubicBezTo>
                    <a:pt x="9502" y="27927"/>
                    <a:pt x="17542" y="12721"/>
                    <a:pt x="8479" y="6141"/>
                  </a:cubicBezTo>
                  <a:cubicBezTo>
                    <a:pt x="9502" y="3801"/>
                    <a:pt x="10818" y="1755"/>
                    <a:pt x="12425" y="0"/>
                  </a:cubicBezTo>
                  <a:cubicBezTo>
                    <a:pt x="27775" y="15060"/>
                    <a:pt x="60375" y="7164"/>
                    <a:pt x="80987" y="10089"/>
                  </a:cubicBezTo>
                  <a:cubicBezTo>
                    <a:pt x="132736" y="13013"/>
                    <a:pt x="182440" y="11697"/>
                    <a:pt x="234189" y="2675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7" name="Google Shape;367;p13"/>
            <p:cNvSpPr/>
            <p:nvPr/>
          </p:nvSpPr>
          <p:spPr>
            <a:xfrm>
              <a:off x="15215038" y="6248208"/>
              <a:ext cx="228634" cy="78612"/>
            </a:xfrm>
            <a:custGeom>
              <a:avLst/>
              <a:gdLst/>
              <a:ahLst/>
              <a:cxnLst/>
              <a:rect l="l" t="t" r="r" b="b"/>
              <a:pathLst>
                <a:path w="228634" h="78612" extrusionOk="0">
                  <a:moveTo>
                    <a:pt x="228634" y="14282"/>
                  </a:moveTo>
                  <a:cubicBezTo>
                    <a:pt x="219571" y="93385"/>
                    <a:pt x="191503" y="78033"/>
                    <a:pt x="126012" y="76278"/>
                  </a:cubicBezTo>
                  <a:cubicBezTo>
                    <a:pt x="89904" y="72622"/>
                    <a:pt x="50873" y="78617"/>
                    <a:pt x="16958" y="64873"/>
                  </a:cubicBezTo>
                  <a:cubicBezTo>
                    <a:pt x="4824" y="46742"/>
                    <a:pt x="5994" y="22470"/>
                    <a:pt x="0" y="1854"/>
                  </a:cubicBezTo>
                  <a:cubicBezTo>
                    <a:pt x="75286" y="2877"/>
                    <a:pt x="155103" y="-8235"/>
                    <a:pt x="228634" y="1428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8" name="Google Shape;368;p13"/>
            <p:cNvSpPr/>
            <p:nvPr/>
          </p:nvSpPr>
          <p:spPr>
            <a:xfrm>
              <a:off x="15580356" y="6267987"/>
              <a:ext cx="187739" cy="55122"/>
            </a:xfrm>
            <a:custGeom>
              <a:avLst/>
              <a:gdLst/>
              <a:ahLst/>
              <a:cxnLst/>
              <a:rect l="l" t="t" r="r" b="b"/>
              <a:pathLst>
                <a:path w="187739" h="55122" extrusionOk="0">
                  <a:moveTo>
                    <a:pt x="187410" y="6932"/>
                  </a:moveTo>
                  <a:cubicBezTo>
                    <a:pt x="188287" y="22431"/>
                    <a:pt x="187118" y="38076"/>
                    <a:pt x="187264" y="53575"/>
                  </a:cubicBezTo>
                  <a:cubicBezTo>
                    <a:pt x="150864" y="56792"/>
                    <a:pt x="114171" y="54159"/>
                    <a:pt x="77771" y="53136"/>
                  </a:cubicBezTo>
                  <a:cubicBezTo>
                    <a:pt x="28506" y="52259"/>
                    <a:pt x="9648" y="57815"/>
                    <a:pt x="0" y="2106"/>
                  </a:cubicBezTo>
                  <a:cubicBezTo>
                    <a:pt x="62129" y="1814"/>
                    <a:pt x="125866" y="-4766"/>
                    <a:pt x="187410" y="693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9" name="Google Shape;369;p13"/>
            <p:cNvSpPr/>
            <p:nvPr/>
          </p:nvSpPr>
          <p:spPr>
            <a:xfrm>
              <a:off x="15886906" y="6201991"/>
              <a:ext cx="254989" cy="79230"/>
            </a:xfrm>
            <a:custGeom>
              <a:avLst/>
              <a:gdLst/>
              <a:ahLst/>
              <a:cxnLst/>
              <a:rect l="l" t="t" r="r" b="b"/>
              <a:pathLst>
                <a:path w="254989" h="79230" extrusionOk="0">
                  <a:moveTo>
                    <a:pt x="254950" y="8300"/>
                  </a:moveTo>
                  <a:cubicBezTo>
                    <a:pt x="255535" y="28770"/>
                    <a:pt x="249541" y="48948"/>
                    <a:pt x="245595" y="68980"/>
                  </a:cubicBezTo>
                  <a:cubicBezTo>
                    <a:pt x="190190" y="68687"/>
                    <a:pt x="135078" y="76290"/>
                    <a:pt x="79820" y="78484"/>
                  </a:cubicBezTo>
                  <a:cubicBezTo>
                    <a:pt x="27632" y="82285"/>
                    <a:pt x="-290" y="73074"/>
                    <a:pt x="2" y="15319"/>
                  </a:cubicBezTo>
                  <a:cubicBezTo>
                    <a:pt x="83328" y="21314"/>
                    <a:pt x="171624" y="-15972"/>
                    <a:pt x="254950" y="830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0" name="Google Shape;370;p13"/>
            <p:cNvSpPr/>
            <p:nvPr/>
          </p:nvSpPr>
          <p:spPr>
            <a:xfrm>
              <a:off x="15834427" y="6432429"/>
              <a:ext cx="388269" cy="46938"/>
            </a:xfrm>
            <a:custGeom>
              <a:avLst/>
              <a:gdLst/>
              <a:ahLst/>
              <a:cxnLst/>
              <a:rect l="l" t="t" r="r" b="b"/>
              <a:pathLst>
                <a:path w="388269" h="46938" extrusionOk="0">
                  <a:moveTo>
                    <a:pt x="388269" y="16633"/>
                  </a:moveTo>
                  <a:cubicBezTo>
                    <a:pt x="386077" y="25259"/>
                    <a:pt x="384176" y="34033"/>
                    <a:pt x="379937" y="41928"/>
                  </a:cubicBezTo>
                  <a:cubicBezTo>
                    <a:pt x="278484" y="36664"/>
                    <a:pt x="176885" y="40320"/>
                    <a:pt x="75432" y="45730"/>
                  </a:cubicBezTo>
                  <a:cubicBezTo>
                    <a:pt x="51750" y="46168"/>
                    <a:pt x="27922" y="48215"/>
                    <a:pt x="4385" y="45730"/>
                  </a:cubicBezTo>
                  <a:cubicBezTo>
                    <a:pt x="2778" y="35787"/>
                    <a:pt x="1754" y="25990"/>
                    <a:pt x="439" y="15901"/>
                  </a:cubicBezTo>
                  <a:cubicBezTo>
                    <a:pt x="292" y="14732"/>
                    <a:pt x="146" y="13416"/>
                    <a:pt x="0" y="12246"/>
                  </a:cubicBezTo>
                  <a:cubicBezTo>
                    <a:pt x="5409" y="11661"/>
                    <a:pt x="10672" y="9468"/>
                    <a:pt x="14472" y="5520"/>
                  </a:cubicBezTo>
                  <a:cubicBezTo>
                    <a:pt x="81426" y="-6616"/>
                    <a:pt x="149694" y="4935"/>
                    <a:pt x="217378" y="5667"/>
                  </a:cubicBezTo>
                  <a:cubicBezTo>
                    <a:pt x="273952" y="10345"/>
                    <a:pt x="333157" y="403"/>
                    <a:pt x="388269" y="1663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1" name="Google Shape;371;p13"/>
            <p:cNvSpPr/>
            <p:nvPr/>
          </p:nvSpPr>
          <p:spPr>
            <a:xfrm>
              <a:off x="15445719" y="6483404"/>
              <a:ext cx="236821" cy="54404"/>
            </a:xfrm>
            <a:custGeom>
              <a:avLst/>
              <a:gdLst/>
              <a:ahLst/>
              <a:cxnLst/>
              <a:rect l="l" t="t" r="r" b="b"/>
              <a:pathLst>
                <a:path w="236821" h="54404" extrusionOk="0">
                  <a:moveTo>
                    <a:pt x="236821" y="7622"/>
                  </a:moveTo>
                  <a:cubicBezTo>
                    <a:pt x="234628" y="23413"/>
                    <a:pt x="233459" y="41251"/>
                    <a:pt x="222056" y="53533"/>
                  </a:cubicBezTo>
                  <a:cubicBezTo>
                    <a:pt x="209338" y="53826"/>
                    <a:pt x="196620" y="53241"/>
                    <a:pt x="183901" y="53241"/>
                  </a:cubicBezTo>
                  <a:cubicBezTo>
                    <a:pt x="169137" y="53241"/>
                    <a:pt x="154372" y="53533"/>
                    <a:pt x="139607" y="53826"/>
                  </a:cubicBezTo>
                  <a:cubicBezTo>
                    <a:pt x="95313" y="53680"/>
                    <a:pt x="49118" y="57774"/>
                    <a:pt x="5994" y="46077"/>
                  </a:cubicBezTo>
                  <a:cubicBezTo>
                    <a:pt x="5701" y="44907"/>
                    <a:pt x="5409" y="43737"/>
                    <a:pt x="5117" y="42713"/>
                  </a:cubicBezTo>
                  <a:cubicBezTo>
                    <a:pt x="2924" y="29700"/>
                    <a:pt x="1462" y="16395"/>
                    <a:pt x="0" y="3235"/>
                  </a:cubicBezTo>
                  <a:cubicBezTo>
                    <a:pt x="79379" y="457"/>
                    <a:pt x="157588" y="-4076"/>
                    <a:pt x="236821" y="76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2" name="Google Shape;372;p13"/>
            <p:cNvSpPr/>
            <p:nvPr/>
          </p:nvSpPr>
          <p:spPr>
            <a:xfrm>
              <a:off x="15009647" y="6502671"/>
              <a:ext cx="279799" cy="69084"/>
            </a:xfrm>
            <a:custGeom>
              <a:avLst/>
              <a:gdLst/>
              <a:ahLst/>
              <a:cxnLst/>
              <a:rect l="l" t="t" r="r" b="b"/>
              <a:pathLst>
                <a:path w="279799" h="69084" extrusionOk="0">
                  <a:moveTo>
                    <a:pt x="279800" y="9995"/>
                  </a:moveTo>
                  <a:cubicBezTo>
                    <a:pt x="277607" y="28564"/>
                    <a:pt x="276145" y="48303"/>
                    <a:pt x="265620" y="64387"/>
                  </a:cubicBezTo>
                  <a:cubicBezTo>
                    <a:pt x="261234" y="64972"/>
                    <a:pt x="256848" y="65411"/>
                    <a:pt x="252317" y="65703"/>
                  </a:cubicBezTo>
                  <a:cubicBezTo>
                    <a:pt x="220741" y="67458"/>
                    <a:pt x="189164" y="66580"/>
                    <a:pt x="157735" y="67311"/>
                  </a:cubicBezTo>
                  <a:cubicBezTo>
                    <a:pt x="109055" y="67019"/>
                    <a:pt x="57890" y="74914"/>
                    <a:pt x="10964" y="59562"/>
                  </a:cubicBezTo>
                  <a:cubicBezTo>
                    <a:pt x="1900" y="44355"/>
                    <a:pt x="4386" y="21984"/>
                    <a:pt x="0" y="4439"/>
                  </a:cubicBezTo>
                  <a:cubicBezTo>
                    <a:pt x="22513" y="11165"/>
                    <a:pt x="46926" y="929"/>
                    <a:pt x="70169" y="1076"/>
                  </a:cubicBezTo>
                  <a:cubicBezTo>
                    <a:pt x="139754" y="-240"/>
                    <a:pt x="211239" y="-2580"/>
                    <a:pt x="279800" y="999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3" name="Google Shape;373;p13"/>
            <p:cNvSpPr/>
            <p:nvPr/>
          </p:nvSpPr>
          <p:spPr>
            <a:xfrm>
              <a:off x="14609977" y="6501328"/>
              <a:ext cx="250416" cy="64009"/>
            </a:xfrm>
            <a:custGeom>
              <a:avLst/>
              <a:gdLst/>
              <a:ahLst/>
              <a:cxnLst/>
              <a:rect l="l" t="t" r="r" b="b"/>
              <a:pathLst>
                <a:path w="250416" h="64009" extrusionOk="0">
                  <a:moveTo>
                    <a:pt x="250416" y="10315"/>
                  </a:moveTo>
                  <a:cubicBezTo>
                    <a:pt x="249393" y="26983"/>
                    <a:pt x="247931" y="43798"/>
                    <a:pt x="245300" y="60174"/>
                  </a:cubicBezTo>
                  <a:cubicBezTo>
                    <a:pt x="195743" y="59881"/>
                    <a:pt x="146040" y="60613"/>
                    <a:pt x="96483" y="63976"/>
                  </a:cubicBezTo>
                  <a:cubicBezTo>
                    <a:pt x="66661" y="63830"/>
                    <a:pt x="34939" y="65730"/>
                    <a:pt x="7017" y="54033"/>
                  </a:cubicBezTo>
                  <a:cubicBezTo>
                    <a:pt x="293" y="39411"/>
                    <a:pt x="1023" y="22450"/>
                    <a:pt x="0" y="6074"/>
                  </a:cubicBezTo>
                  <a:cubicBezTo>
                    <a:pt x="3362" y="5782"/>
                    <a:pt x="6871" y="5635"/>
                    <a:pt x="10233" y="5343"/>
                  </a:cubicBezTo>
                  <a:cubicBezTo>
                    <a:pt x="10672" y="5197"/>
                    <a:pt x="11110" y="5197"/>
                    <a:pt x="11402" y="5197"/>
                  </a:cubicBezTo>
                  <a:cubicBezTo>
                    <a:pt x="11695" y="5197"/>
                    <a:pt x="12134" y="5050"/>
                    <a:pt x="12572" y="5050"/>
                  </a:cubicBezTo>
                  <a:cubicBezTo>
                    <a:pt x="90343" y="664"/>
                    <a:pt x="172207" y="-5769"/>
                    <a:pt x="250416" y="103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4" name="Google Shape;374;p13"/>
            <p:cNvSpPr/>
            <p:nvPr/>
          </p:nvSpPr>
          <p:spPr>
            <a:xfrm>
              <a:off x="14163963" y="6488460"/>
              <a:ext cx="265326" cy="60046"/>
            </a:xfrm>
            <a:custGeom>
              <a:avLst/>
              <a:gdLst/>
              <a:ahLst/>
              <a:cxnLst/>
              <a:rect l="l" t="t" r="r" b="b"/>
              <a:pathLst>
                <a:path w="265326" h="60046" extrusionOk="0">
                  <a:moveTo>
                    <a:pt x="265327" y="11193"/>
                  </a:moveTo>
                  <a:cubicBezTo>
                    <a:pt x="261234" y="27277"/>
                    <a:pt x="259333" y="44530"/>
                    <a:pt x="251001" y="59152"/>
                  </a:cubicBezTo>
                  <a:cubicBezTo>
                    <a:pt x="196620" y="56959"/>
                    <a:pt x="141946" y="56227"/>
                    <a:pt x="87565" y="59737"/>
                  </a:cubicBezTo>
                  <a:cubicBezTo>
                    <a:pt x="60813" y="59737"/>
                    <a:pt x="32599" y="62076"/>
                    <a:pt x="6871" y="53888"/>
                  </a:cubicBezTo>
                  <a:cubicBezTo>
                    <a:pt x="6578" y="52718"/>
                    <a:pt x="6286" y="51695"/>
                    <a:pt x="5994" y="50525"/>
                  </a:cubicBezTo>
                  <a:cubicBezTo>
                    <a:pt x="2778" y="34295"/>
                    <a:pt x="1316" y="17773"/>
                    <a:pt x="0" y="1250"/>
                  </a:cubicBezTo>
                  <a:cubicBezTo>
                    <a:pt x="88589" y="4029"/>
                    <a:pt x="177469" y="-8108"/>
                    <a:pt x="265327" y="111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5" name="Google Shape;375;p13"/>
            <p:cNvSpPr/>
            <p:nvPr/>
          </p:nvSpPr>
          <p:spPr>
            <a:xfrm>
              <a:off x="13712103" y="6483719"/>
              <a:ext cx="291494" cy="73339"/>
            </a:xfrm>
            <a:custGeom>
              <a:avLst/>
              <a:gdLst/>
              <a:ahLst/>
              <a:cxnLst/>
              <a:rect l="l" t="t" r="r" b="b"/>
              <a:pathLst>
                <a:path w="291494" h="73339" extrusionOk="0">
                  <a:moveTo>
                    <a:pt x="291494" y="25730"/>
                  </a:moveTo>
                  <a:cubicBezTo>
                    <a:pt x="290179" y="41083"/>
                    <a:pt x="286816" y="56728"/>
                    <a:pt x="276583" y="68717"/>
                  </a:cubicBezTo>
                  <a:cubicBezTo>
                    <a:pt x="263134" y="69156"/>
                    <a:pt x="249831" y="69302"/>
                    <a:pt x="236528" y="70034"/>
                  </a:cubicBezTo>
                  <a:cubicBezTo>
                    <a:pt x="220448" y="70911"/>
                    <a:pt x="204514" y="71934"/>
                    <a:pt x="188579" y="72373"/>
                  </a:cubicBezTo>
                  <a:cubicBezTo>
                    <a:pt x="129374" y="72665"/>
                    <a:pt x="65199" y="79391"/>
                    <a:pt x="10379" y="52780"/>
                  </a:cubicBezTo>
                  <a:cubicBezTo>
                    <a:pt x="-585" y="41521"/>
                    <a:pt x="2339" y="23391"/>
                    <a:pt x="0" y="8476"/>
                  </a:cubicBezTo>
                  <a:cubicBezTo>
                    <a:pt x="95167" y="11693"/>
                    <a:pt x="203344" y="-21790"/>
                    <a:pt x="291494" y="2573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6" name="Google Shape;376;p13"/>
            <p:cNvSpPr/>
            <p:nvPr/>
          </p:nvSpPr>
          <p:spPr>
            <a:xfrm>
              <a:off x="13274277" y="6487224"/>
              <a:ext cx="289009" cy="80496"/>
            </a:xfrm>
            <a:custGeom>
              <a:avLst/>
              <a:gdLst/>
              <a:ahLst/>
              <a:cxnLst/>
              <a:rect l="l" t="t" r="r" b="b"/>
              <a:pathLst>
                <a:path w="289009" h="80496" extrusionOk="0">
                  <a:moveTo>
                    <a:pt x="289009" y="23980"/>
                  </a:moveTo>
                  <a:cubicBezTo>
                    <a:pt x="269567" y="90215"/>
                    <a:pt x="220156" y="79688"/>
                    <a:pt x="164313" y="80127"/>
                  </a:cubicBezTo>
                  <a:cubicBezTo>
                    <a:pt x="114171" y="78226"/>
                    <a:pt x="64322" y="82612"/>
                    <a:pt x="15350" y="68283"/>
                  </a:cubicBezTo>
                  <a:cubicBezTo>
                    <a:pt x="-8332" y="55562"/>
                    <a:pt x="3801" y="22079"/>
                    <a:pt x="0" y="0"/>
                  </a:cubicBezTo>
                  <a:cubicBezTo>
                    <a:pt x="96775" y="3363"/>
                    <a:pt x="195158" y="-8480"/>
                    <a:pt x="289009" y="2398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7" name="Google Shape;377;p13"/>
            <p:cNvSpPr/>
            <p:nvPr/>
          </p:nvSpPr>
          <p:spPr>
            <a:xfrm>
              <a:off x="12787368" y="6475646"/>
              <a:ext cx="312216" cy="76790"/>
            </a:xfrm>
            <a:custGeom>
              <a:avLst/>
              <a:gdLst/>
              <a:ahLst/>
              <a:cxnLst/>
              <a:rect l="l" t="t" r="r" b="b"/>
              <a:pathLst>
                <a:path w="312216" h="76790" extrusionOk="0">
                  <a:moveTo>
                    <a:pt x="312217" y="15380"/>
                  </a:moveTo>
                  <a:cubicBezTo>
                    <a:pt x="300230" y="91559"/>
                    <a:pt x="268800" y="75914"/>
                    <a:pt x="206232" y="74598"/>
                  </a:cubicBezTo>
                  <a:cubicBezTo>
                    <a:pt x="150828" y="73135"/>
                    <a:pt x="96154" y="69188"/>
                    <a:pt x="39581" y="69041"/>
                  </a:cubicBezTo>
                  <a:cubicBezTo>
                    <a:pt x="-4129" y="67141"/>
                    <a:pt x="-328" y="53835"/>
                    <a:pt x="403" y="15965"/>
                  </a:cubicBezTo>
                  <a:cubicBezTo>
                    <a:pt x="102294" y="-3189"/>
                    <a:pt x="210325" y="-7137"/>
                    <a:pt x="312217" y="1538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8" name="Google Shape;378;p13"/>
            <p:cNvSpPr/>
            <p:nvPr/>
          </p:nvSpPr>
          <p:spPr>
            <a:xfrm>
              <a:off x="12288442" y="6500969"/>
              <a:ext cx="311187" cy="78312"/>
            </a:xfrm>
            <a:custGeom>
              <a:avLst/>
              <a:gdLst/>
              <a:ahLst/>
              <a:cxnLst/>
              <a:rect l="l" t="t" r="r" b="b"/>
              <a:pathLst>
                <a:path w="311187" h="78312" extrusionOk="0">
                  <a:moveTo>
                    <a:pt x="311188" y="25588"/>
                  </a:moveTo>
                  <a:cubicBezTo>
                    <a:pt x="307972" y="43426"/>
                    <a:pt x="302709" y="64920"/>
                    <a:pt x="287213" y="75740"/>
                  </a:cubicBezTo>
                  <a:cubicBezTo>
                    <a:pt x="250667" y="76178"/>
                    <a:pt x="213974" y="75301"/>
                    <a:pt x="177428" y="76617"/>
                  </a:cubicBezTo>
                  <a:cubicBezTo>
                    <a:pt x="121292" y="74717"/>
                    <a:pt x="56678" y="88900"/>
                    <a:pt x="6390" y="58633"/>
                  </a:cubicBezTo>
                  <a:cubicBezTo>
                    <a:pt x="-5158" y="42988"/>
                    <a:pt x="2443" y="19447"/>
                    <a:pt x="2590" y="0"/>
                  </a:cubicBezTo>
                  <a:cubicBezTo>
                    <a:pt x="13992" y="16230"/>
                    <a:pt x="34312" y="14475"/>
                    <a:pt x="51854" y="12575"/>
                  </a:cubicBezTo>
                  <a:cubicBezTo>
                    <a:pt x="136203" y="6726"/>
                    <a:pt x="229470" y="-5118"/>
                    <a:pt x="311188" y="2558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9" name="Google Shape;379;p13"/>
            <p:cNvSpPr/>
            <p:nvPr/>
          </p:nvSpPr>
          <p:spPr>
            <a:xfrm>
              <a:off x="11838610" y="6491661"/>
              <a:ext cx="284600" cy="71010"/>
            </a:xfrm>
            <a:custGeom>
              <a:avLst/>
              <a:gdLst/>
              <a:ahLst/>
              <a:cxnLst/>
              <a:rect l="l" t="t" r="r" b="b"/>
              <a:pathLst>
                <a:path w="284600" h="71010" extrusionOk="0">
                  <a:moveTo>
                    <a:pt x="284601" y="7699"/>
                  </a:moveTo>
                  <a:cubicBezTo>
                    <a:pt x="279046" y="29047"/>
                    <a:pt x="275391" y="59460"/>
                    <a:pt x="254487" y="71011"/>
                  </a:cubicBezTo>
                  <a:cubicBezTo>
                    <a:pt x="200398" y="70572"/>
                    <a:pt x="146309" y="68233"/>
                    <a:pt x="92366" y="66917"/>
                  </a:cubicBezTo>
                  <a:cubicBezTo>
                    <a:pt x="62399" y="64724"/>
                    <a:pt x="29507" y="69695"/>
                    <a:pt x="1585" y="56974"/>
                  </a:cubicBezTo>
                  <a:cubicBezTo>
                    <a:pt x="-2946" y="38112"/>
                    <a:pt x="3339" y="19250"/>
                    <a:pt x="6702" y="389"/>
                  </a:cubicBezTo>
                  <a:cubicBezTo>
                    <a:pt x="95436" y="8284"/>
                    <a:pt x="193966" y="-9262"/>
                    <a:pt x="284601" y="76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0" name="Google Shape;380;p13"/>
            <p:cNvSpPr/>
            <p:nvPr/>
          </p:nvSpPr>
          <p:spPr>
            <a:xfrm>
              <a:off x="11412809" y="6511836"/>
              <a:ext cx="264617" cy="70171"/>
            </a:xfrm>
            <a:custGeom>
              <a:avLst/>
              <a:gdLst/>
              <a:ahLst/>
              <a:cxnLst/>
              <a:rect l="l" t="t" r="r" b="b"/>
              <a:pathLst>
                <a:path w="264617" h="70171" extrusionOk="0">
                  <a:moveTo>
                    <a:pt x="264388" y="9749"/>
                  </a:moveTo>
                  <a:cubicBezTo>
                    <a:pt x="265412" y="26418"/>
                    <a:pt x="263219" y="45718"/>
                    <a:pt x="253425" y="59609"/>
                  </a:cubicBezTo>
                  <a:cubicBezTo>
                    <a:pt x="203721" y="61071"/>
                    <a:pt x="154018" y="63703"/>
                    <a:pt x="104461" y="69551"/>
                  </a:cubicBezTo>
                  <a:cubicBezTo>
                    <a:pt x="76394" y="71013"/>
                    <a:pt x="46279" y="71013"/>
                    <a:pt x="21428" y="56538"/>
                  </a:cubicBezTo>
                  <a:cubicBezTo>
                    <a:pt x="13534" y="51274"/>
                    <a:pt x="4616" y="40747"/>
                    <a:pt x="1254" y="30658"/>
                  </a:cubicBezTo>
                  <a:cubicBezTo>
                    <a:pt x="962" y="30073"/>
                    <a:pt x="816" y="29342"/>
                    <a:pt x="669" y="28757"/>
                  </a:cubicBezTo>
                  <a:cubicBezTo>
                    <a:pt x="-1231" y="19545"/>
                    <a:pt x="1254" y="10918"/>
                    <a:pt x="3886" y="976"/>
                  </a:cubicBezTo>
                  <a:cubicBezTo>
                    <a:pt x="11780" y="7556"/>
                    <a:pt x="22305" y="11065"/>
                    <a:pt x="32830" y="9310"/>
                  </a:cubicBezTo>
                  <a:cubicBezTo>
                    <a:pt x="108847" y="1122"/>
                    <a:pt x="189249" y="-6920"/>
                    <a:pt x="264388" y="974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1" name="Google Shape;381;p13"/>
            <p:cNvSpPr/>
            <p:nvPr/>
          </p:nvSpPr>
          <p:spPr>
            <a:xfrm>
              <a:off x="10847702" y="6509888"/>
              <a:ext cx="419737" cy="102465"/>
            </a:xfrm>
            <a:custGeom>
              <a:avLst/>
              <a:gdLst/>
              <a:ahLst/>
              <a:cxnLst/>
              <a:rect l="l" t="t" r="r" b="b"/>
              <a:pathLst>
                <a:path w="419737" h="102465" extrusionOk="0">
                  <a:moveTo>
                    <a:pt x="419737" y="1170"/>
                  </a:moveTo>
                  <a:cubicBezTo>
                    <a:pt x="416521" y="24564"/>
                    <a:pt x="411551" y="48397"/>
                    <a:pt x="401902" y="69891"/>
                  </a:cubicBezTo>
                  <a:cubicBezTo>
                    <a:pt x="364040" y="76178"/>
                    <a:pt x="332026" y="79980"/>
                    <a:pt x="290655" y="82466"/>
                  </a:cubicBezTo>
                  <a:cubicBezTo>
                    <a:pt x="223994" y="88168"/>
                    <a:pt x="162158" y="103959"/>
                    <a:pt x="94328" y="102351"/>
                  </a:cubicBezTo>
                  <a:cubicBezTo>
                    <a:pt x="769" y="102497"/>
                    <a:pt x="-19844" y="106884"/>
                    <a:pt x="17726" y="6726"/>
                  </a:cubicBezTo>
                  <a:cubicBezTo>
                    <a:pt x="131313" y="12574"/>
                    <a:pt x="249431" y="0"/>
                    <a:pt x="364771" y="0"/>
                  </a:cubicBezTo>
                  <a:cubicBezTo>
                    <a:pt x="383191" y="146"/>
                    <a:pt x="401610" y="439"/>
                    <a:pt x="419737" y="11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2" name="Google Shape;382;p13"/>
            <p:cNvSpPr/>
            <p:nvPr/>
          </p:nvSpPr>
          <p:spPr>
            <a:xfrm>
              <a:off x="10789850" y="6749555"/>
              <a:ext cx="565161" cy="108571"/>
            </a:xfrm>
            <a:custGeom>
              <a:avLst/>
              <a:gdLst/>
              <a:ahLst/>
              <a:cxnLst/>
              <a:rect l="l" t="t" r="r" b="b"/>
              <a:pathLst>
                <a:path w="565161" h="108571" extrusionOk="0">
                  <a:moveTo>
                    <a:pt x="564862" y="17527"/>
                  </a:moveTo>
                  <a:cubicBezTo>
                    <a:pt x="567201" y="43407"/>
                    <a:pt x="555360" y="69141"/>
                    <a:pt x="546588" y="93267"/>
                  </a:cubicBezTo>
                  <a:cubicBezTo>
                    <a:pt x="393532" y="88880"/>
                    <a:pt x="240183" y="90196"/>
                    <a:pt x="88296" y="108327"/>
                  </a:cubicBezTo>
                  <a:cubicBezTo>
                    <a:pt x="58767" y="108765"/>
                    <a:pt x="28652" y="109496"/>
                    <a:pt x="0" y="101601"/>
                  </a:cubicBezTo>
                  <a:cubicBezTo>
                    <a:pt x="585" y="69580"/>
                    <a:pt x="14619" y="39898"/>
                    <a:pt x="20027" y="8607"/>
                  </a:cubicBezTo>
                  <a:cubicBezTo>
                    <a:pt x="50142" y="34634"/>
                    <a:pt x="105546" y="14895"/>
                    <a:pt x="143262" y="18843"/>
                  </a:cubicBezTo>
                  <a:cubicBezTo>
                    <a:pt x="283016" y="28347"/>
                    <a:pt x="428909" y="-26923"/>
                    <a:pt x="564862" y="1752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3" name="Google Shape;383;p13"/>
            <p:cNvSpPr/>
            <p:nvPr/>
          </p:nvSpPr>
          <p:spPr>
            <a:xfrm>
              <a:off x="11518267" y="6723595"/>
              <a:ext cx="212581" cy="111922"/>
            </a:xfrm>
            <a:custGeom>
              <a:avLst/>
              <a:gdLst/>
              <a:ahLst/>
              <a:cxnLst/>
              <a:rect l="l" t="t" r="r" b="b"/>
              <a:pathLst>
                <a:path w="212581" h="111922" extrusionOk="0">
                  <a:moveTo>
                    <a:pt x="212581" y="3278"/>
                  </a:moveTo>
                  <a:cubicBezTo>
                    <a:pt x="206588" y="39393"/>
                    <a:pt x="203810" y="79456"/>
                    <a:pt x="181590" y="109869"/>
                  </a:cubicBezTo>
                  <a:cubicBezTo>
                    <a:pt x="155569" y="111624"/>
                    <a:pt x="129255" y="109723"/>
                    <a:pt x="103380" y="111331"/>
                  </a:cubicBezTo>
                  <a:cubicBezTo>
                    <a:pt x="69027" y="111478"/>
                    <a:pt x="34088" y="114109"/>
                    <a:pt x="173" y="106945"/>
                  </a:cubicBezTo>
                  <a:cubicBezTo>
                    <a:pt x="-411" y="89984"/>
                    <a:pt x="612" y="73023"/>
                    <a:pt x="1343" y="56062"/>
                  </a:cubicBezTo>
                  <a:cubicBezTo>
                    <a:pt x="1635" y="48751"/>
                    <a:pt x="2220" y="41148"/>
                    <a:pt x="2220" y="33691"/>
                  </a:cubicBezTo>
                  <a:cubicBezTo>
                    <a:pt x="14207" y="28573"/>
                    <a:pt x="17277" y="15414"/>
                    <a:pt x="23563" y="5471"/>
                  </a:cubicBezTo>
                  <a:cubicBezTo>
                    <a:pt x="86277" y="646"/>
                    <a:pt x="150160" y="-2863"/>
                    <a:pt x="212581" y="327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4" name="Google Shape;384;p13"/>
            <p:cNvSpPr/>
            <p:nvPr/>
          </p:nvSpPr>
          <p:spPr>
            <a:xfrm>
              <a:off x="11911776" y="6718830"/>
              <a:ext cx="261868" cy="115297"/>
            </a:xfrm>
            <a:custGeom>
              <a:avLst/>
              <a:gdLst/>
              <a:ahLst/>
              <a:cxnLst/>
              <a:rect l="l" t="t" r="r" b="b"/>
              <a:pathLst>
                <a:path w="261868" h="115297" extrusionOk="0">
                  <a:moveTo>
                    <a:pt x="261868" y="26026"/>
                  </a:moveTo>
                  <a:cubicBezTo>
                    <a:pt x="240818" y="127208"/>
                    <a:pt x="225761" y="115950"/>
                    <a:pt x="132348" y="113902"/>
                  </a:cubicBezTo>
                  <a:cubicBezTo>
                    <a:pt x="91854" y="110393"/>
                    <a:pt x="42151" y="122383"/>
                    <a:pt x="7213" y="98257"/>
                  </a:cubicBezTo>
                  <a:cubicBezTo>
                    <a:pt x="-4628" y="66674"/>
                    <a:pt x="-1851" y="29097"/>
                    <a:pt x="15253" y="0"/>
                  </a:cubicBezTo>
                  <a:cubicBezTo>
                    <a:pt x="33819" y="15792"/>
                    <a:pt x="60863" y="7165"/>
                    <a:pt x="83229" y="9358"/>
                  </a:cubicBezTo>
                  <a:cubicBezTo>
                    <a:pt x="142288" y="14183"/>
                    <a:pt x="205587" y="5995"/>
                    <a:pt x="261868" y="2602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5" name="Google Shape;385;p13"/>
            <p:cNvSpPr/>
            <p:nvPr/>
          </p:nvSpPr>
          <p:spPr>
            <a:xfrm>
              <a:off x="12357901" y="6716932"/>
              <a:ext cx="259709" cy="112529"/>
            </a:xfrm>
            <a:custGeom>
              <a:avLst/>
              <a:gdLst/>
              <a:ahLst/>
              <a:cxnLst/>
              <a:rect l="l" t="t" r="r" b="b"/>
              <a:pathLst>
                <a:path w="259709" h="112529" extrusionOk="0">
                  <a:moveTo>
                    <a:pt x="259710" y="6139"/>
                  </a:moveTo>
                  <a:cubicBezTo>
                    <a:pt x="246845" y="47518"/>
                    <a:pt x="241144" y="117117"/>
                    <a:pt x="183839" y="112292"/>
                  </a:cubicBezTo>
                  <a:cubicBezTo>
                    <a:pt x="123465" y="111707"/>
                    <a:pt x="57243" y="116532"/>
                    <a:pt x="376" y="95477"/>
                  </a:cubicBezTo>
                  <a:cubicBezTo>
                    <a:pt x="-1086" y="74422"/>
                    <a:pt x="1984" y="53074"/>
                    <a:pt x="4908" y="32165"/>
                  </a:cubicBezTo>
                  <a:cubicBezTo>
                    <a:pt x="23620" y="33335"/>
                    <a:pt x="26836" y="9794"/>
                    <a:pt x="43063" y="5992"/>
                  </a:cubicBezTo>
                  <a:cubicBezTo>
                    <a:pt x="114255" y="144"/>
                    <a:pt x="188517" y="-3950"/>
                    <a:pt x="259710" y="613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13"/>
            <p:cNvSpPr/>
            <p:nvPr/>
          </p:nvSpPr>
          <p:spPr>
            <a:xfrm>
              <a:off x="12795562" y="6720585"/>
              <a:ext cx="313671" cy="100567"/>
            </a:xfrm>
            <a:custGeom>
              <a:avLst/>
              <a:gdLst/>
              <a:ahLst/>
              <a:cxnLst/>
              <a:rect l="l" t="t" r="r" b="b"/>
              <a:pathLst>
                <a:path w="313671" h="100567" extrusionOk="0">
                  <a:moveTo>
                    <a:pt x="313671" y="11698"/>
                  </a:moveTo>
                  <a:cubicBezTo>
                    <a:pt x="309870" y="36115"/>
                    <a:pt x="305338" y="61119"/>
                    <a:pt x="294667" y="83490"/>
                  </a:cubicBezTo>
                  <a:cubicBezTo>
                    <a:pt x="226691" y="81735"/>
                    <a:pt x="159738" y="92263"/>
                    <a:pt x="92346" y="99281"/>
                  </a:cubicBezTo>
                  <a:cubicBezTo>
                    <a:pt x="7558" y="106299"/>
                    <a:pt x="-15831" y="86121"/>
                    <a:pt x="9897" y="1170"/>
                  </a:cubicBezTo>
                  <a:cubicBezTo>
                    <a:pt x="11067" y="1170"/>
                    <a:pt x="12236" y="731"/>
                    <a:pt x="13113" y="0"/>
                  </a:cubicBezTo>
                  <a:cubicBezTo>
                    <a:pt x="22908" y="7457"/>
                    <a:pt x="35041" y="7457"/>
                    <a:pt x="46444" y="4533"/>
                  </a:cubicBezTo>
                  <a:cubicBezTo>
                    <a:pt x="86060" y="-2778"/>
                    <a:pt x="128161" y="1024"/>
                    <a:pt x="168363" y="1024"/>
                  </a:cubicBezTo>
                  <a:cubicBezTo>
                    <a:pt x="216604" y="3071"/>
                    <a:pt x="267038" y="-2047"/>
                    <a:pt x="313671" y="1169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13"/>
            <p:cNvSpPr/>
            <p:nvPr/>
          </p:nvSpPr>
          <p:spPr>
            <a:xfrm>
              <a:off x="13279978" y="6703880"/>
              <a:ext cx="321608" cy="89633"/>
            </a:xfrm>
            <a:custGeom>
              <a:avLst/>
              <a:gdLst/>
              <a:ahLst/>
              <a:cxnLst/>
              <a:rect l="l" t="t" r="r" b="b"/>
              <a:pathLst>
                <a:path w="321608" h="89633" extrusionOk="0">
                  <a:moveTo>
                    <a:pt x="321609" y="20507"/>
                  </a:moveTo>
                  <a:cubicBezTo>
                    <a:pt x="320293" y="44486"/>
                    <a:pt x="312399" y="70658"/>
                    <a:pt x="294272" y="87181"/>
                  </a:cubicBezTo>
                  <a:cubicBezTo>
                    <a:pt x="257141" y="92299"/>
                    <a:pt x="218694" y="87327"/>
                    <a:pt x="181124" y="89082"/>
                  </a:cubicBezTo>
                  <a:cubicBezTo>
                    <a:pt x="132152" y="88790"/>
                    <a:pt x="85957" y="92445"/>
                    <a:pt x="36839" y="84111"/>
                  </a:cubicBezTo>
                  <a:cubicBezTo>
                    <a:pt x="10087" y="82356"/>
                    <a:pt x="731" y="58084"/>
                    <a:pt x="0" y="34543"/>
                  </a:cubicBezTo>
                  <a:cubicBezTo>
                    <a:pt x="10672" y="32204"/>
                    <a:pt x="18420" y="22846"/>
                    <a:pt x="21343" y="12318"/>
                  </a:cubicBezTo>
                  <a:cubicBezTo>
                    <a:pt x="66953" y="-8444"/>
                    <a:pt x="117826" y="3253"/>
                    <a:pt x="166067" y="3545"/>
                  </a:cubicBezTo>
                  <a:cubicBezTo>
                    <a:pt x="217524" y="7201"/>
                    <a:pt x="273660" y="-1280"/>
                    <a:pt x="321609" y="2050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8" name="Google Shape;388;p13"/>
            <p:cNvSpPr/>
            <p:nvPr/>
          </p:nvSpPr>
          <p:spPr>
            <a:xfrm>
              <a:off x="13756544" y="6726947"/>
              <a:ext cx="271466" cy="73864"/>
            </a:xfrm>
            <a:custGeom>
              <a:avLst/>
              <a:gdLst/>
              <a:ahLst/>
              <a:cxnLst/>
              <a:rect l="l" t="t" r="r" b="b"/>
              <a:pathLst>
                <a:path w="271466" h="73864" extrusionOk="0">
                  <a:moveTo>
                    <a:pt x="271467" y="19080"/>
                  </a:moveTo>
                  <a:cubicBezTo>
                    <a:pt x="267373" y="36187"/>
                    <a:pt x="261965" y="53879"/>
                    <a:pt x="250562" y="67623"/>
                  </a:cubicBezTo>
                  <a:cubicBezTo>
                    <a:pt x="218547" y="73618"/>
                    <a:pt x="185071" y="70401"/>
                    <a:pt x="152617" y="73326"/>
                  </a:cubicBezTo>
                  <a:cubicBezTo>
                    <a:pt x="106131" y="71425"/>
                    <a:pt x="52334" y="81660"/>
                    <a:pt x="10671" y="56949"/>
                  </a:cubicBezTo>
                  <a:cubicBezTo>
                    <a:pt x="146" y="42328"/>
                    <a:pt x="2193" y="23466"/>
                    <a:pt x="0" y="6066"/>
                  </a:cubicBezTo>
                  <a:cubicBezTo>
                    <a:pt x="48533" y="-5485"/>
                    <a:pt x="99406" y="2849"/>
                    <a:pt x="148817" y="3727"/>
                  </a:cubicBezTo>
                  <a:cubicBezTo>
                    <a:pt x="189602" y="7090"/>
                    <a:pt x="232143" y="6212"/>
                    <a:pt x="271467" y="1908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9" name="Google Shape;389;p13"/>
            <p:cNvSpPr/>
            <p:nvPr/>
          </p:nvSpPr>
          <p:spPr>
            <a:xfrm>
              <a:off x="14222438" y="6718685"/>
              <a:ext cx="306843" cy="79615"/>
            </a:xfrm>
            <a:custGeom>
              <a:avLst/>
              <a:gdLst/>
              <a:ahLst/>
              <a:cxnLst/>
              <a:rect l="l" t="t" r="r" b="b"/>
              <a:pathLst>
                <a:path w="306843" h="79615" extrusionOk="0">
                  <a:moveTo>
                    <a:pt x="306844" y="15937"/>
                  </a:moveTo>
                  <a:cubicBezTo>
                    <a:pt x="303774" y="36261"/>
                    <a:pt x="298219" y="56586"/>
                    <a:pt x="287986" y="74424"/>
                  </a:cubicBezTo>
                  <a:cubicBezTo>
                    <a:pt x="250270" y="77787"/>
                    <a:pt x="212115" y="75886"/>
                    <a:pt x="174253" y="77348"/>
                  </a:cubicBezTo>
                  <a:cubicBezTo>
                    <a:pt x="120603" y="75155"/>
                    <a:pt x="60228" y="89630"/>
                    <a:pt x="10671" y="65066"/>
                  </a:cubicBezTo>
                  <a:cubicBezTo>
                    <a:pt x="584" y="46204"/>
                    <a:pt x="2923" y="21201"/>
                    <a:pt x="0" y="0"/>
                  </a:cubicBezTo>
                  <a:cubicBezTo>
                    <a:pt x="101745" y="6141"/>
                    <a:pt x="205537" y="-8481"/>
                    <a:pt x="306844" y="1593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0" name="Google Shape;390;p13"/>
            <p:cNvSpPr/>
            <p:nvPr/>
          </p:nvSpPr>
          <p:spPr>
            <a:xfrm>
              <a:off x="14695494" y="6706695"/>
              <a:ext cx="224833" cy="83196"/>
            </a:xfrm>
            <a:custGeom>
              <a:avLst/>
              <a:gdLst/>
              <a:ahLst/>
              <a:cxnLst/>
              <a:rect l="l" t="t" r="r" b="b"/>
              <a:pathLst>
                <a:path w="224833" h="83196" extrusionOk="0">
                  <a:moveTo>
                    <a:pt x="224834" y="19593"/>
                  </a:moveTo>
                  <a:cubicBezTo>
                    <a:pt x="222056" y="41672"/>
                    <a:pt x="215332" y="63019"/>
                    <a:pt x="205830" y="83197"/>
                  </a:cubicBezTo>
                  <a:cubicBezTo>
                    <a:pt x="184925" y="82320"/>
                    <a:pt x="164167" y="81296"/>
                    <a:pt x="143408" y="81150"/>
                  </a:cubicBezTo>
                  <a:cubicBezTo>
                    <a:pt x="99699" y="79542"/>
                    <a:pt x="52627" y="84366"/>
                    <a:pt x="11257" y="68575"/>
                  </a:cubicBezTo>
                  <a:cubicBezTo>
                    <a:pt x="0" y="48397"/>
                    <a:pt x="3801" y="22371"/>
                    <a:pt x="0" y="0"/>
                  </a:cubicBezTo>
                  <a:cubicBezTo>
                    <a:pt x="74701" y="4386"/>
                    <a:pt x="151156" y="3802"/>
                    <a:pt x="224834" y="195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1" name="Google Shape;391;p13"/>
            <p:cNvSpPr/>
            <p:nvPr/>
          </p:nvSpPr>
          <p:spPr>
            <a:xfrm>
              <a:off x="15082009" y="6703622"/>
              <a:ext cx="196035" cy="63465"/>
            </a:xfrm>
            <a:custGeom>
              <a:avLst/>
              <a:gdLst/>
              <a:ahLst/>
              <a:cxnLst/>
              <a:rect l="l" t="t" r="r" b="b"/>
              <a:pathLst>
                <a:path w="196035" h="63465" extrusionOk="0">
                  <a:moveTo>
                    <a:pt x="196035" y="9945"/>
                  </a:moveTo>
                  <a:cubicBezTo>
                    <a:pt x="189603" y="26321"/>
                    <a:pt x="184048" y="43574"/>
                    <a:pt x="174254" y="58489"/>
                  </a:cubicBezTo>
                  <a:cubicBezTo>
                    <a:pt x="162413" y="60389"/>
                    <a:pt x="150279" y="61559"/>
                    <a:pt x="138438" y="62290"/>
                  </a:cubicBezTo>
                  <a:cubicBezTo>
                    <a:pt x="96044" y="62875"/>
                    <a:pt x="51019" y="68431"/>
                    <a:pt x="11256" y="48984"/>
                  </a:cubicBezTo>
                  <a:cubicBezTo>
                    <a:pt x="-146" y="39042"/>
                    <a:pt x="4532" y="21642"/>
                    <a:pt x="0" y="5851"/>
                  </a:cubicBezTo>
                  <a:cubicBezTo>
                    <a:pt x="64906" y="-2922"/>
                    <a:pt x="131713" y="-2045"/>
                    <a:pt x="196035" y="994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2" name="Google Shape;392;p13"/>
            <p:cNvSpPr/>
            <p:nvPr/>
          </p:nvSpPr>
          <p:spPr>
            <a:xfrm>
              <a:off x="15417213" y="6700910"/>
              <a:ext cx="247346" cy="62962"/>
            </a:xfrm>
            <a:custGeom>
              <a:avLst/>
              <a:gdLst/>
              <a:ahLst/>
              <a:cxnLst/>
              <a:rect l="l" t="t" r="r" b="b"/>
              <a:pathLst>
                <a:path w="247346" h="62962" extrusionOk="0">
                  <a:moveTo>
                    <a:pt x="0" y="11048"/>
                  </a:moveTo>
                  <a:cubicBezTo>
                    <a:pt x="80402" y="6808"/>
                    <a:pt x="164459" y="-3573"/>
                    <a:pt x="247346" y="1252"/>
                  </a:cubicBezTo>
                  <a:cubicBezTo>
                    <a:pt x="230243" y="53597"/>
                    <a:pt x="210361" y="58423"/>
                    <a:pt x="158465" y="62224"/>
                  </a:cubicBezTo>
                  <a:cubicBezTo>
                    <a:pt x="120165" y="64418"/>
                    <a:pt x="81718" y="61639"/>
                    <a:pt x="44002" y="55060"/>
                  </a:cubicBezTo>
                  <a:cubicBezTo>
                    <a:pt x="18858" y="53013"/>
                    <a:pt x="4240" y="35320"/>
                    <a:pt x="0" y="1104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3" name="Google Shape;393;p13"/>
            <p:cNvSpPr/>
            <p:nvPr/>
          </p:nvSpPr>
          <p:spPr>
            <a:xfrm>
              <a:off x="15862348" y="6661953"/>
              <a:ext cx="485429" cy="70476"/>
            </a:xfrm>
            <a:custGeom>
              <a:avLst/>
              <a:gdLst/>
              <a:ahLst/>
              <a:cxnLst/>
              <a:rect l="l" t="t" r="r" b="b"/>
              <a:pathLst>
                <a:path w="485429" h="70476" extrusionOk="0">
                  <a:moveTo>
                    <a:pt x="179808" y="9943"/>
                  </a:moveTo>
                  <a:cubicBezTo>
                    <a:pt x="225272" y="11112"/>
                    <a:pt x="502440" y="7749"/>
                    <a:pt x="484606" y="70038"/>
                  </a:cubicBezTo>
                  <a:cubicBezTo>
                    <a:pt x="484459" y="70038"/>
                    <a:pt x="484313" y="70184"/>
                    <a:pt x="484313" y="70184"/>
                  </a:cubicBezTo>
                  <a:cubicBezTo>
                    <a:pt x="483729" y="70330"/>
                    <a:pt x="482851" y="70476"/>
                    <a:pt x="482267" y="70476"/>
                  </a:cubicBezTo>
                  <a:cubicBezTo>
                    <a:pt x="331842" y="51322"/>
                    <a:pt x="182294" y="69306"/>
                    <a:pt x="31576" y="50591"/>
                  </a:cubicBezTo>
                  <a:cubicBezTo>
                    <a:pt x="24267" y="48836"/>
                    <a:pt x="16373" y="46643"/>
                    <a:pt x="10379" y="41818"/>
                  </a:cubicBezTo>
                  <a:cubicBezTo>
                    <a:pt x="1169" y="29974"/>
                    <a:pt x="2778" y="15791"/>
                    <a:pt x="0" y="0"/>
                  </a:cubicBezTo>
                  <a:cubicBezTo>
                    <a:pt x="14034" y="15937"/>
                    <a:pt x="36254" y="11990"/>
                    <a:pt x="55112" y="10089"/>
                  </a:cubicBezTo>
                  <a:cubicBezTo>
                    <a:pt x="96629" y="7749"/>
                    <a:pt x="138146" y="9796"/>
                    <a:pt x="179808" y="994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4" name="Google Shape;394;p13"/>
            <p:cNvSpPr/>
            <p:nvPr/>
          </p:nvSpPr>
          <p:spPr>
            <a:xfrm>
              <a:off x="16304414" y="6971614"/>
              <a:ext cx="244645" cy="54393"/>
            </a:xfrm>
            <a:custGeom>
              <a:avLst/>
              <a:gdLst/>
              <a:ahLst/>
              <a:cxnLst/>
              <a:rect l="l" t="t" r="r" b="b"/>
              <a:pathLst>
                <a:path w="244645" h="54393" extrusionOk="0">
                  <a:moveTo>
                    <a:pt x="0" y="14792"/>
                  </a:moveTo>
                  <a:cubicBezTo>
                    <a:pt x="26898" y="15523"/>
                    <a:pt x="279946" y="-27611"/>
                    <a:pt x="240476" y="30144"/>
                  </a:cubicBezTo>
                  <a:cubicBezTo>
                    <a:pt x="183171" y="44766"/>
                    <a:pt x="123234" y="41696"/>
                    <a:pt x="65345" y="53686"/>
                  </a:cubicBezTo>
                  <a:cubicBezTo>
                    <a:pt x="34792" y="56902"/>
                    <a:pt x="4678" y="50030"/>
                    <a:pt x="0" y="147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13"/>
            <p:cNvSpPr/>
            <p:nvPr/>
          </p:nvSpPr>
          <p:spPr>
            <a:xfrm>
              <a:off x="15887202" y="7012157"/>
              <a:ext cx="259333" cy="42437"/>
            </a:xfrm>
            <a:custGeom>
              <a:avLst/>
              <a:gdLst/>
              <a:ahLst/>
              <a:cxnLst/>
              <a:rect l="l" t="t" r="r" b="b"/>
              <a:pathLst>
                <a:path w="259333" h="42437" extrusionOk="0">
                  <a:moveTo>
                    <a:pt x="259333" y="9926"/>
                  </a:moveTo>
                  <a:cubicBezTo>
                    <a:pt x="257871" y="16505"/>
                    <a:pt x="256117" y="22939"/>
                    <a:pt x="254070" y="29372"/>
                  </a:cubicBezTo>
                  <a:cubicBezTo>
                    <a:pt x="212262" y="28495"/>
                    <a:pt x="171183" y="34928"/>
                    <a:pt x="129520" y="38730"/>
                  </a:cubicBezTo>
                  <a:cubicBezTo>
                    <a:pt x="91073" y="39753"/>
                    <a:pt x="50142" y="47941"/>
                    <a:pt x="12864" y="36098"/>
                  </a:cubicBezTo>
                  <a:cubicBezTo>
                    <a:pt x="4093" y="32004"/>
                    <a:pt x="2046" y="21184"/>
                    <a:pt x="0" y="12704"/>
                  </a:cubicBezTo>
                  <a:cubicBezTo>
                    <a:pt x="47656" y="5685"/>
                    <a:pt x="90489" y="4077"/>
                    <a:pt x="140484" y="2030"/>
                  </a:cubicBezTo>
                  <a:cubicBezTo>
                    <a:pt x="179370" y="1738"/>
                    <a:pt x="222641" y="-5720"/>
                    <a:pt x="259333" y="992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13"/>
            <p:cNvSpPr/>
            <p:nvPr/>
          </p:nvSpPr>
          <p:spPr>
            <a:xfrm>
              <a:off x="15895533" y="6885019"/>
              <a:ext cx="233751" cy="24684"/>
            </a:xfrm>
            <a:custGeom>
              <a:avLst/>
              <a:gdLst/>
              <a:ahLst/>
              <a:cxnLst/>
              <a:rect l="l" t="t" r="r" b="b"/>
              <a:pathLst>
                <a:path w="233751" h="24684" extrusionOk="0">
                  <a:moveTo>
                    <a:pt x="233751" y="16874"/>
                  </a:moveTo>
                  <a:cubicBezTo>
                    <a:pt x="159050" y="16728"/>
                    <a:pt x="84495" y="18044"/>
                    <a:pt x="9795" y="24477"/>
                  </a:cubicBezTo>
                  <a:cubicBezTo>
                    <a:pt x="6579" y="24624"/>
                    <a:pt x="3362" y="24770"/>
                    <a:pt x="0" y="24624"/>
                  </a:cubicBezTo>
                  <a:cubicBezTo>
                    <a:pt x="0" y="24039"/>
                    <a:pt x="146" y="23454"/>
                    <a:pt x="146" y="22723"/>
                  </a:cubicBezTo>
                  <a:cubicBezTo>
                    <a:pt x="585" y="16289"/>
                    <a:pt x="1608" y="10002"/>
                    <a:pt x="2778" y="3715"/>
                  </a:cubicBezTo>
                  <a:cubicBezTo>
                    <a:pt x="78648" y="-2280"/>
                    <a:pt x="159781" y="-3011"/>
                    <a:pt x="233751" y="1687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7" name="Google Shape;397;p13"/>
            <p:cNvSpPr/>
            <p:nvPr/>
          </p:nvSpPr>
          <p:spPr>
            <a:xfrm>
              <a:off x="15443966" y="7008664"/>
              <a:ext cx="304611" cy="65763"/>
            </a:xfrm>
            <a:custGeom>
              <a:avLst/>
              <a:gdLst/>
              <a:ahLst/>
              <a:cxnLst/>
              <a:rect l="l" t="t" r="r" b="b"/>
              <a:pathLst>
                <a:path w="304611" h="65763" extrusionOk="0">
                  <a:moveTo>
                    <a:pt x="301727" y="13711"/>
                  </a:moveTo>
                  <a:cubicBezTo>
                    <a:pt x="306405" y="24238"/>
                    <a:pt x="304943" y="37544"/>
                    <a:pt x="300558" y="47925"/>
                  </a:cubicBezTo>
                  <a:cubicBezTo>
                    <a:pt x="228050" y="56991"/>
                    <a:pt x="153787" y="62547"/>
                    <a:pt x="80402" y="65764"/>
                  </a:cubicBezTo>
                  <a:cubicBezTo>
                    <a:pt x="57012" y="64594"/>
                    <a:pt x="30261" y="69127"/>
                    <a:pt x="9356" y="56991"/>
                  </a:cubicBezTo>
                  <a:cubicBezTo>
                    <a:pt x="1900" y="47340"/>
                    <a:pt x="2778" y="36374"/>
                    <a:pt x="0" y="23946"/>
                  </a:cubicBezTo>
                  <a:cubicBezTo>
                    <a:pt x="77186" y="3768"/>
                    <a:pt x="158904" y="-2227"/>
                    <a:pt x="239160" y="697"/>
                  </a:cubicBezTo>
                  <a:cubicBezTo>
                    <a:pt x="259333" y="2452"/>
                    <a:pt x="282285" y="6108"/>
                    <a:pt x="301727" y="1371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8" name="Google Shape;398;p13"/>
            <p:cNvSpPr/>
            <p:nvPr/>
          </p:nvSpPr>
          <p:spPr>
            <a:xfrm>
              <a:off x="15005700" y="6969152"/>
              <a:ext cx="227947" cy="121383"/>
            </a:xfrm>
            <a:custGeom>
              <a:avLst/>
              <a:gdLst/>
              <a:ahLst/>
              <a:cxnLst/>
              <a:rect l="l" t="t" r="r" b="b"/>
              <a:pathLst>
                <a:path w="227947" h="121383" extrusionOk="0">
                  <a:moveTo>
                    <a:pt x="227465" y="9066"/>
                  </a:moveTo>
                  <a:cubicBezTo>
                    <a:pt x="228927" y="39187"/>
                    <a:pt x="226734" y="69600"/>
                    <a:pt x="225272" y="99574"/>
                  </a:cubicBezTo>
                  <a:cubicBezTo>
                    <a:pt x="183756" y="112587"/>
                    <a:pt x="139315" y="113757"/>
                    <a:pt x="96483" y="120775"/>
                  </a:cubicBezTo>
                  <a:cubicBezTo>
                    <a:pt x="3362" y="127355"/>
                    <a:pt x="11549" y="79981"/>
                    <a:pt x="0" y="4826"/>
                  </a:cubicBezTo>
                  <a:cubicBezTo>
                    <a:pt x="75140" y="2779"/>
                    <a:pt x="153495" y="-7017"/>
                    <a:pt x="227465" y="906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9" name="Google Shape;399;p13"/>
            <p:cNvSpPr/>
            <p:nvPr/>
          </p:nvSpPr>
          <p:spPr>
            <a:xfrm>
              <a:off x="14552377" y="6960380"/>
              <a:ext cx="264922" cy="116924"/>
            </a:xfrm>
            <a:custGeom>
              <a:avLst/>
              <a:gdLst/>
              <a:ahLst/>
              <a:cxnLst/>
              <a:rect l="l" t="t" r="r" b="b"/>
              <a:pathLst>
                <a:path w="264922" h="116924" extrusionOk="0">
                  <a:moveTo>
                    <a:pt x="173964" y="13159"/>
                  </a:moveTo>
                  <a:cubicBezTo>
                    <a:pt x="260798" y="20470"/>
                    <a:pt x="273516" y="16522"/>
                    <a:pt x="260652" y="111417"/>
                  </a:cubicBezTo>
                  <a:cubicBezTo>
                    <a:pt x="219866" y="115364"/>
                    <a:pt x="178788" y="117411"/>
                    <a:pt x="137856" y="116826"/>
                  </a:cubicBezTo>
                  <a:cubicBezTo>
                    <a:pt x="95608" y="115218"/>
                    <a:pt x="52629" y="116973"/>
                    <a:pt x="11113" y="108638"/>
                  </a:cubicBezTo>
                  <a:cubicBezTo>
                    <a:pt x="-2921" y="75301"/>
                    <a:pt x="-3944" y="33483"/>
                    <a:pt x="9651" y="0"/>
                  </a:cubicBezTo>
                  <a:cubicBezTo>
                    <a:pt x="16083" y="4679"/>
                    <a:pt x="24269" y="6872"/>
                    <a:pt x="32310" y="5702"/>
                  </a:cubicBezTo>
                  <a:cubicBezTo>
                    <a:pt x="79382" y="292"/>
                    <a:pt x="126892" y="8627"/>
                    <a:pt x="173964" y="131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0" name="Google Shape;400;p13"/>
            <p:cNvSpPr/>
            <p:nvPr/>
          </p:nvSpPr>
          <p:spPr>
            <a:xfrm>
              <a:off x="12662862" y="6962134"/>
              <a:ext cx="1711338" cy="146666"/>
            </a:xfrm>
            <a:custGeom>
              <a:avLst/>
              <a:gdLst/>
              <a:ahLst/>
              <a:cxnLst/>
              <a:rect l="l" t="t" r="r" b="b"/>
              <a:pathLst>
                <a:path w="1711338" h="146666" extrusionOk="0">
                  <a:moveTo>
                    <a:pt x="1708977" y="27050"/>
                  </a:moveTo>
                  <a:cubicBezTo>
                    <a:pt x="1710146" y="51468"/>
                    <a:pt x="1713216" y="76617"/>
                    <a:pt x="1709708" y="100743"/>
                  </a:cubicBezTo>
                  <a:cubicBezTo>
                    <a:pt x="1681201" y="96941"/>
                    <a:pt x="1651818" y="98549"/>
                    <a:pt x="1623166" y="96503"/>
                  </a:cubicBezTo>
                  <a:cubicBezTo>
                    <a:pt x="1274659" y="95333"/>
                    <a:pt x="925860" y="90800"/>
                    <a:pt x="577792" y="113025"/>
                  </a:cubicBezTo>
                  <a:cubicBezTo>
                    <a:pt x="456311" y="120920"/>
                    <a:pt x="332638" y="128816"/>
                    <a:pt x="210427" y="136273"/>
                  </a:cubicBezTo>
                  <a:cubicBezTo>
                    <a:pt x="148737" y="137589"/>
                    <a:pt x="67896" y="161568"/>
                    <a:pt x="7667" y="131887"/>
                  </a:cubicBezTo>
                  <a:cubicBezTo>
                    <a:pt x="-3150" y="97672"/>
                    <a:pt x="66" y="60241"/>
                    <a:pt x="1966" y="23833"/>
                  </a:cubicBezTo>
                  <a:cubicBezTo>
                    <a:pt x="4013" y="28366"/>
                    <a:pt x="12053" y="27635"/>
                    <a:pt x="12053" y="21640"/>
                  </a:cubicBezTo>
                  <a:cubicBezTo>
                    <a:pt x="11614" y="19008"/>
                    <a:pt x="12784" y="16668"/>
                    <a:pt x="14392" y="14768"/>
                  </a:cubicBezTo>
                  <a:cubicBezTo>
                    <a:pt x="21701" y="3070"/>
                    <a:pt x="37635" y="3363"/>
                    <a:pt x="50207" y="1462"/>
                  </a:cubicBezTo>
                  <a:cubicBezTo>
                    <a:pt x="111313" y="-1462"/>
                    <a:pt x="172273" y="1316"/>
                    <a:pt x="233524" y="0"/>
                  </a:cubicBezTo>
                  <a:cubicBezTo>
                    <a:pt x="382634" y="3363"/>
                    <a:pt x="531743" y="10673"/>
                    <a:pt x="680706" y="17400"/>
                  </a:cubicBezTo>
                  <a:cubicBezTo>
                    <a:pt x="924983" y="21494"/>
                    <a:pt x="1169259" y="34507"/>
                    <a:pt x="1413535" y="31436"/>
                  </a:cubicBezTo>
                  <a:cubicBezTo>
                    <a:pt x="1511772" y="35238"/>
                    <a:pt x="1611617" y="16815"/>
                    <a:pt x="1708977" y="2705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1" name="Google Shape;401;p13"/>
            <p:cNvSpPr/>
            <p:nvPr/>
          </p:nvSpPr>
          <p:spPr>
            <a:xfrm>
              <a:off x="12052971" y="6973100"/>
              <a:ext cx="308814" cy="172431"/>
            </a:xfrm>
            <a:custGeom>
              <a:avLst/>
              <a:gdLst/>
              <a:ahLst/>
              <a:cxnLst/>
              <a:rect l="l" t="t" r="r" b="b"/>
              <a:pathLst>
                <a:path w="308814" h="172431" extrusionOk="0">
                  <a:moveTo>
                    <a:pt x="308815" y="30559"/>
                  </a:moveTo>
                  <a:cubicBezTo>
                    <a:pt x="301067" y="75155"/>
                    <a:pt x="298143" y="117850"/>
                    <a:pt x="280016" y="161130"/>
                  </a:cubicBezTo>
                  <a:cubicBezTo>
                    <a:pt x="239084" y="164493"/>
                    <a:pt x="198006" y="165078"/>
                    <a:pt x="157074" y="168295"/>
                  </a:cubicBezTo>
                  <a:cubicBezTo>
                    <a:pt x="107517" y="166833"/>
                    <a:pt x="46265" y="184086"/>
                    <a:pt x="2702" y="157329"/>
                  </a:cubicBezTo>
                  <a:cubicBezTo>
                    <a:pt x="-2269" y="104691"/>
                    <a:pt x="-661" y="52199"/>
                    <a:pt x="9865" y="0"/>
                  </a:cubicBezTo>
                  <a:cubicBezTo>
                    <a:pt x="24483" y="36846"/>
                    <a:pt x="72579" y="20324"/>
                    <a:pt x="103424" y="23687"/>
                  </a:cubicBezTo>
                  <a:cubicBezTo>
                    <a:pt x="171546" y="26173"/>
                    <a:pt x="241715" y="15937"/>
                    <a:pt x="308815" y="305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2" name="Google Shape;402;p13"/>
            <p:cNvSpPr/>
            <p:nvPr/>
          </p:nvSpPr>
          <p:spPr>
            <a:xfrm>
              <a:off x="11538383" y="7021664"/>
              <a:ext cx="277252" cy="139944"/>
            </a:xfrm>
            <a:custGeom>
              <a:avLst/>
              <a:gdLst/>
              <a:ahLst/>
              <a:cxnLst/>
              <a:rect l="l" t="t" r="r" b="b"/>
              <a:pathLst>
                <a:path w="277252" h="139944" extrusionOk="0">
                  <a:moveTo>
                    <a:pt x="277252" y="6267"/>
                  </a:moveTo>
                  <a:cubicBezTo>
                    <a:pt x="266288" y="47646"/>
                    <a:pt x="264680" y="91949"/>
                    <a:pt x="248600" y="131720"/>
                  </a:cubicBezTo>
                  <a:cubicBezTo>
                    <a:pt x="201236" y="133913"/>
                    <a:pt x="153579" y="134498"/>
                    <a:pt x="106361" y="138885"/>
                  </a:cubicBezTo>
                  <a:cubicBezTo>
                    <a:pt x="71423" y="139324"/>
                    <a:pt x="34730" y="143418"/>
                    <a:pt x="1107" y="131867"/>
                  </a:cubicBezTo>
                  <a:cubicBezTo>
                    <a:pt x="-3132" y="90049"/>
                    <a:pt x="5931" y="48231"/>
                    <a:pt x="9294" y="6559"/>
                  </a:cubicBezTo>
                  <a:cubicBezTo>
                    <a:pt x="33561" y="23520"/>
                    <a:pt x="64990" y="8752"/>
                    <a:pt x="91889" y="7144"/>
                  </a:cubicBezTo>
                  <a:cubicBezTo>
                    <a:pt x="153140" y="-1775"/>
                    <a:pt x="216000" y="-2652"/>
                    <a:pt x="277252" y="626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3" name="Google Shape;403;p13"/>
            <p:cNvSpPr/>
            <p:nvPr/>
          </p:nvSpPr>
          <p:spPr>
            <a:xfrm>
              <a:off x="11070597" y="7025226"/>
              <a:ext cx="292594" cy="147722"/>
            </a:xfrm>
            <a:custGeom>
              <a:avLst/>
              <a:gdLst/>
              <a:ahLst/>
              <a:cxnLst/>
              <a:rect l="l" t="t" r="r" b="b"/>
              <a:pathLst>
                <a:path w="292594" h="147722" extrusionOk="0">
                  <a:moveTo>
                    <a:pt x="292594" y="8115"/>
                  </a:moveTo>
                  <a:cubicBezTo>
                    <a:pt x="283823" y="52126"/>
                    <a:pt x="276368" y="99939"/>
                    <a:pt x="250639" y="137517"/>
                  </a:cubicBezTo>
                  <a:cubicBezTo>
                    <a:pt x="240406" y="139271"/>
                    <a:pt x="230027" y="140002"/>
                    <a:pt x="219794" y="141172"/>
                  </a:cubicBezTo>
                  <a:cubicBezTo>
                    <a:pt x="210438" y="142196"/>
                    <a:pt x="200936" y="143073"/>
                    <a:pt x="191580" y="143804"/>
                  </a:cubicBezTo>
                  <a:cubicBezTo>
                    <a:pt x="128281" y="144681"/>
                    <a:pt x="61913" y="154624"/>
                    <a:pt x="77" y="138979"/>
                  </a:cubicBezTo>
                  <a:cubicBezTo>
                    <a:pt x="-1093" y="97892"/>
                    <a:pt x="11333" y="58560"/>
                    <a:pt x="23320" y="19666"/>
                  </a:cubicBezTo>
                  <a:cubicBezTo>
                    <a:pt x="36769" y="32972"/>
                    <a:pt x="55335" y="26977"/>
                    <a:pt x="71415" y="23468"/>
                  </a:cubicBezTo>
                  <a:cubicBezTo>
                    <a:pt x="143631" y="14695"/>
                    <a:pt x="220817" y="-13817"/>
                    <a:pt x="292594" y="81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4" name="Google Shape;404;p13"/>
            <p:cNvSpPr/>
            <p:nvPr/>
          </p:nvSpPr>
          <p:spPr>
            <a:xfrm>
              <a:off x="10686008" y="7061853"/>
              <a:ext cx="200470" cy="132896"/>
            </a:xfrm>
            <a:custGeom>
              <a:avLst/>
              <a:gdLst/>
              <a:ahLst/>
              <a:cxnLst/>
              <a:rect l="l" t="t" r="r" b="b"/>
              <a:pathLst>
                <a:path w="200470" h="132896" extrusionOk="0">
                  <a:moveTo>
                    <a:pt x="200471" y="16376"/>
                  </a:moveTo>
                  <a:cubicBezTo>
                    <a:pt x="182929" y="53222"/>
                    <a:pt x="170503" y="92262"/>
                    <a:pt x="150329" y="127793"/>
                  </a:cubicBezTo>
                  <a:cubicBezTo>
                    <a:pt x="144628" y="128670"/>
                    <a:pt x="138781" y="129109"/>
                    <a:pt x="133079" y="129694"/>
                  </a:cubicBezTo>
                  <a:cubicBezTo>
                    <a:pt x="125916" y="130571"/>
                    <a:pt x="118899" y="131302"/>
                    <a:pt x="111882" y="131740"/>
                  </a:cubicBezTo>
                  <a:cubicBezTo>
                    <a:pt x="-24070" y="139490"/>
                    <a:pt x="-19246" y="109662"/>
                    <a:pt x="37474" y="0"/>
                  </a:cubicBezTo>
                  <a:cubicBezTo>
                    <a:pt x="50484" y="15645"/>
                    <a:pt x="71243" y="9065"/>
                    <a:pt x="88639" y="7164"/>
                  </a:cubicBezTo>
                  <a:cubicBezTo>
                    <a:pt x="122554" y="5117"/>
                    <a:pt x="165094" y="10966"/>
                    <a:pt x="200471" y="163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5" name="Google Shape;405;p13"/>
            <p:cNvSpPr/>
            <p:nvPr/>
          </p:nvSpPr>
          <p:spPr>
            <a:xfrm>
              <a:off x="12872137" y="7289670"/>
              <a:ext cx="1560533" cy="555815"/>
            </a:xfrm>
            <a:custGeom>
              <a:avLst/>
              <a:gdLst/>
              <a:ahLst/>
              <a:cxnLst/>
              <a:rect l="l" t="t" r="r" b="b"/>
              <a:pathLst>
                <a:path w="1560533" h="555815" extrusionOk="0">
                  <a:moveTo>
                    <a:pt x="1552183" y="352515"/>
                  </a:moveTo>
                  <a:cubicBezTo>
                    <a:pt x="1561393" y="408077"/>
                    <a:pt x="1578496" y="513791"/>
                    <a:pt x="1501895" y="524026"/>
                  </a:cubicBezTo>
                  <a:cubicBezTo>
                    <a:pt x="1306298" y="520079"/>
                    <a:pt x="1111287" y="538794"/>
                    <a:pt x="915836" y="538356"/>
                  </a:cubicBezTo>
                  <a:cubicBezTo>
                    <a:pt x="817746" y="533238"/>
                    <a:pt x="719363" y="533238"/>
                    <a:pt x="621418" y="542596"/>
                  </a:cubicBezTo>
                  <a:cubicBezTo>
                    <a:pt x="496722" y="548883"/>
                    <a:pt x="371587" y="543180"/>
                    <a:pt x="246744" y="549760"/>
                  </a:cubicBezTo>
                  <a:cubicBezTo>
                    <a:pt x="188124" y="549322"/>
                    <a:pt x="33751" y="577249"/>
                    <a:pt x="3930" y="516715"/>
                  </a:cubicBezTo>
                  <a:cubicBezTo>
                    <a:pt x="-17414" y="380735"/>
                    <a:pt x="54071" y="246801"/>
                    <a:pt x="77023" y="113891"/>
                  </a:cubicBezTo>
                  <a:cubicBezTo>
                    <a:pt x="83308" y="111843"/>
                    <a:pt x="88864" y="107749"/>
                    <a:pt x="91933" y="101608"/>
                  </a:cubicBezTo>
                  <a:cubicBezTo>
                    <a:pt x="117077" y="47362"/>
                    <a:pt x="177306" y="24552"/>
                    <a:pt x="233880" y="22213"/>
                  </a:cubicBezTo>
                  <a:cubicBezTo>
                    <a:pt x="340741" y="20458"/>
                    <a:pt x="447019" y="9346"/>
                    <a:pt x="553880" y="6422"/>
                  </a:cubicBezTo>
                  <a:cubicBezTo>
                    <a:pt x="679454" y="-2351"/>
                    <a:pt x="804297" y="2328"/>
                    <a:pt x="929870" y="4667"/>
                  </a:cubicBezTo>
                  <a:cubicBezTo>
                    <a:pt x="1070501" y="2620"/>
                    <a:pt x="1209085" y="-7469"/>
                    <a:pt x="1349423" y="10516"/>
                  </a:cubicBezTo>
                  <a:cubicBezTo>
                    <a:pt x="1363603" y="13586"/>
                    <a:pt x="1387870" y="17242"/>
                    <a:pt x="1405851" y="25137"/>
                  </a:cubicBezTo>
                  <a:cubicBezTo>
                    <a:pt x="1438889" y="58767"/>
                    <a:pt x="1454384" y="106287"/>
                    <a:pt x="1470026" y="150006"/>
                  </a:cubicBezTo>
                  <a:cubicBezTo>
                    <a:pt x="1495755" y="218581"/>
                    <a:pt x="1536249" y="279407"/>
                    <a:pt x="1552183" y="3525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41"/>
        <p:cNvGrpSpPr/>
        <p:nvPr/>
      </p:nvGrpSpPr>
      <p:grpSpPr>
        <a:xfrm>
          <a:off x="0" y="0"/>
          <a:ext cx="0" cy="0"/>
          <a:chOff x="0" y="0"/>
          <a:chExt cx="0" cy="0"/>
        </a:xfrm>
      </p:grpSpPr>
      <p:sp>
        <p:nvSpPr>
          <p:cNvPr id="444" name="Google Shape;444;p15"/>
          <p:cNvSpPr txBox="1"/>
          <p:nvPr/>
        </p:nvSpPr>
        <p:spPr>
          <a:xfrm>
            <a:off x="1554197" y="91769"/>
            <a:ext cx="7589803" cy="4924425"/>
          </a:xfrm>
          <a:prstGeom prst="rect">
            <a:avLst/>
          </a:prstGeom>
          <a:noFill/>
          <a:ln>
            <a:noFill/>
          </a:ln>
        </p:spPr>
        <p:txBody>
          <a:bodyPr spcFirstLastPara="1" wrap="square" lIns="0" tIns="0" rIns="0" bIns="0" anchor="t" anchorCtr="0">
            <a:spAutoFit/>
          </a:bodyPr>
          <a:lstStyle/>
          <a:p>
            <a:r>
              <a:rPr lang="en-GB" sz="2000" b="1" dirty="0">
                <a:solidFill>
                  <a:srgbClr val="0070C0"/>
                </a:solidFill>
                <a:latin typeface="Dosis" panose="020B0604020202020204" charset="0"/>
              </a:rPr>
              <a:t>So far this year, we have dealt with 9 serious incidents involving inappropriate behaviour online.  This ranges from bullying to threatening behaviour and sharing/receiving inappropriate videos/images.</a:t>
            </a:r>
          </a:p>
          <a:p>
            <a:endParaRPr lang="en-GB" sz="2000" b="1" dirty="0">
              <a:solidFill>
                <a:srgbClr val="0070C0"/>
              </a:solidFill>
              <a:latin typeface="Dosis" panose="020B0604020202020204" charset="0"/>
            </a:endParaRPr>
          </a:p>
          <a:p>
            <a:r>
              <a:rPr lang="en-GB" sz="2000" b="1" dirty="0">
                <a:solidFill>
                  <a:srgbClr val="0070C0"/>
                </a:solidFill>
                <a:latin typeface="Dosis" panose="020B0604020202020204" charset="0"/>
              </a:rPr>
              <a:t>WhatsApp groups cause the most issues outside of school.  </a:t>
            </a:r>
          </a:p>
          <a:p>
            <a:pPr marL="342900" indent="-342900">
              <a:buFont typeface="Arial" panose="020B0604020202020204" pitchFamily="34" charset="0"/>
              <a:buChar char="•"/>
            </a:pPr>
            <a:r>
              <a:rPr lang="en-GB" sz="2000" b="1" dirty="0">
                <a:solidFill>
                  <a:srgbClr val="7030A0"/>
                </a:solidFill>
                <a:latin typeface="Dosis" panose="020B0604020202020204" charset="0"/>
              </a:rPr>
              <a:t>Groups can be used to exclude children – they are added and then deleted which can be very upsetting.    </a:t>
            </a:r>
          </a:p>
          <a:p>
            <a:pPr marL="342900" indent="-342900">
              <a:buFont typeface="Arial" panose="020B0604020202020204" pitchFamily="34" charset="0"/>
              <a:buChar char="•"/>
            </a:pPr>
            <a:r>
              <a:rPr lang="en-GB" sz="2000" b="1" dirty="0">
                <a:solidFill>
                  <a:srgbClr val="7030A0"/>
                </a:solidFill>
                <a:latin typeface="Dosis" panose="020B0604020202020204" charset="0"/>
              </a:rPr>
              <a:t>Some children in the group add their ‘other friends’ who the other children in the group do not know and in some cases they can be much older. </a:t>
            </a:r>
          </a:p>
          <a:p>
            <a:pPr marL="342900" indent="-342900">
              <a:buFont typeface="Arial" panose="020B0604020202020204" pitchFamily="34" charset="0"/>
              <a:buChar char="•"/>
            </a:pPr>
            <a:r>
              <a:rPr lang="en-GB" sz="2000" b="1" dirty="0">
                <a:solidFill>
                  <a:srgbClr val="7030A0"/>
                </a:solidFill>
                <a:latin typeface="Dosis" panose="020B0604020202020204" charset="0"/>
              </a:rPr>
              <a:t>Inappropriate messages/voice notes are shared with images that are not appropriate for children to view.  </a:t>
            </a:r>
          </a:p>
          <a:p>
            <a:pPr marL="342900" indent="-342900">
              <a:buFont typeface="Arial" panose="020B0604020202020204" pitchFamily="34" charset="0"/>
              <a:buChar char="•"/>
            </a:pPr>
            <a:r>
              <a:rPr lang="en-GB" sz="2000" b="1" dirty="0">
                <a:solidFill>
                  <a:srgbClr val="7030A0"/>
                </a:solidFill>
                <a:latin typeface="Dosis" panose="020B0604020202020204" charset="0"/>
              </a:rPr>
              <a:t>A sort of ‘mob mentality’ can form where children comment or share messages that they wouldn’t normally in a 1:1 situation.</a:t>
            </a:r>
          </a:p>
          <a:p>
            <a:pPr marL="342900" indent="-342900">
              <a:buFont typeface="Arial" panose="020B0604020202020204" pitchFamily="34" charset="0"/>
              <a:buChar char="•"/>
            </a:pPr>
            <a:r>
              <a:rPr lang="en-GB" sz="2000" b="1" dirty="0">
                <a:solidFill>
                  <a:srgbClr val="7030A0"/>
                </a:solidFill>
                <a:latin typeface="Dosis" panose="020B0604020202020204" charset="0"/>
              </a:rPr>
              <a:t>The groups are active very late at night and into the early hours of the morning.   </a:t>
            </a:r>
          </a:p>
        </p:txBody>
      </p:sp>
      <p:sp>
        <p:nvSpPr>
          <p:cNvPr id="446" name="Google Shape;446;p15"/>
          <p:cNvSpPr/>
          <p:nvPr/>
        </p:nvSpPr>
        <p:spPr>
          <a:xfrm rot="-327235">
            <a:off x="7882328" y="934169"/>
            <a:ext cx="1245835" cy="697446"/>
          </a:xfrm>
          <a:custGeom>
            <a:avLst/>
            <a:gdLst/>
            <a:ahLst/>
            <a:cxnLst/>
            <a:rect l="l" t="t" r="r" b="b"/>
            <a:pathLst>
              <a:path w="2492855" h="1395555" extrusionOk="0">
                <a:moveTo>
                  <a:pt x="2467678" y="108250"/>
                </a:moveTo>
                <a:cubicBezTo>
                  <a:pt x="2445492" y="64826"/>
                  <a:pt x="2410393" y="50966"/>
                  <a:pt x="2363629" y="50168"/>
                </a:cubicBezTo>
                <a:cubicBezTo>
                  <a:pt x="2315218" y="46977"/>
                  <a:pt x="2263368" y="39349"/>
                  <a:pt x="2216603" y="54057"/>
                </a:cubicBezTo>
                <a:cubicBezTo>
                  <a:pt x="2096749" y="57048"/>
                  <a:pt x="1977544" y="43487"/>
                  <a:pt x="1857989" y="37804"/>
                </a:cubicBezTo>
                <a:cubicBezTo>
                  <a:pt x="1776524" y="34114"/>
                  <a:pt x="1695110" y="28331"/>
                  <a:pt x="1613595" y="24043"/>
                </a:cubicBezTo>
                <a:cubicBezTo>
                  <a:pt x="1510493" y="15817"/>
                  <a:pt x="1405845" y="4400"/>
                  <a:pt x="1301995" y="1508"/>
                </a:cubicBezTo>
                <a:cubicBezTo>
                  <a:pt x="1099430" y="-3926"/>
                  <a:pt x="896566" y="6045"/>
                  <a:pt x="694500" y="19855"/>
                </a:cubicBezTo>
                <a:cubicBezTo>
                  <a:pt x="644345" y="24143"/>
                  <a:pt x="594439" y="31472"/>
                  <a:pt x="544234" y="35361"/>
                </a:cubicBezTo>
                <a:cubicBezTo>
                  <a:pt x="499114" y="38252"/>
                  <a:pt x="453347" y="42440"/>
                  <a:pt x="408626" y="49570"/>
                </a:cubicBezTo>
                <a:cubicBezTo>
                  <a:pt x="331997" y="68714"/>
                  <a:pt x="249835" y="65075"/>
                  <a:pt x="176297" y="95637"/>
                </a:cubicBezTo>
                <a:cubicBezTo>
                  <a:pt x="67262" y="145094"/>
                  <a:pt x="48716" y="261009"/>
                  <a:pt x="40589" y="368299"/>
                </a:cubicBezTo>
                <a:cubicBezTo>
                  <a:pt x="38844" y="399658"/>
                  <a:pt x="28374" y="429422"/>
                  <a:pt x="23389" y="460233"/>
                </a:cubicBezTo>
                <a:cubicBezTo>
                  <a:pt x="20248" y="479677"/>
                  <a:pt x="19600" y="499520"/>
                  <a:pt x="18054" y="519113"/>
                </a:cubicBezTo>
                <a:cubicBezTo>
                  <a:pt x="3646" y="691266"/>
                  <a:pt x="-4281" y="865064"/>
                  <a:pt x="2399" y="1037964"/>
                </a:cubicBezTo>
                <a:cubicBezTo>
                  <a:pt x="5391" y="1086723"/>
                  <a:pt x="2150" y="1136529"/>
                  <a:pt x="12022" y="1184541"/>
                </a:cubicBezTo>
                <a:cubicBezTo>
                  <a:pt x="30867" y="1265906"/>
                  <a:pt x="74142" y="1310726"/>
                  <a:pt x="151868" y="1338645"/>
                </a:cubicBezTo>
                <a:cubicBezTo>
                  <a:pt x="220968" y="1369506"/>
                  <a:pt x="297297" y="1380973"/>
                  <a:pt x="372430" y="1384613"/>
                </a:cubicBezTo>
                <a:cubicBezTo>
                  <a:pt x="453197" y="1394035"/>
                  <a:pt x="536955" y="1390745"/>
                  <a:pt x="618420" y="1388003"/>
                </a:cubicBezTo>
                <a:cubicBezTo>
                  <a:pt x="669123" y="1385460"/>
                  <a:pt x="719877" y="1388352"/>
                  <a:pt x="770580" y="1386657"/>
                </a:cubicBezTo>
                <a:cubicBezTo>
                  <a:pt x="873633" y="1385111"/>
                  <a:pt x="976585" y="1384463"/>
                  <a:pt x="1079638" y="1385410"/>
                </a:cubicBezTo>
                <a:cubicBezTo>
                  <a:pt x="1182042" y="1386707"/>
                  <a:pt x="1284296" y="1381871"/>
                  <a:pt x="1386651" y="1383416"/>
                </a:cubicBezTo>
                <a:cubicBezTo>
                  <a:pt x="1465623" y="1387105"/>
                  <a:pt x="1544694" y="1385161"/>
                  <a:pt x="1623716" y="1387454"/>
                </a:cubicBezTo>
                <a:cubicBezTo>
                  <a:pt x="1699846" y="1391094"/>
                  <a:pt x="1775976" y="1395033"/>
                  <a:pt x="1852206" y="1395382"/>
                </a:cubicBezTo>
                <a:cubicBezTo>
                  <a:pt x="1951619" y="1397426"/>
                  <a:pt x="2048190" y="1380824"/>
                  <a:pt x="2148101" y="1376835"/>
                </a:cubicBezTo>
                <a:cubicBezTo>
                  <a:pt x="2201646" y="1373844"/>
                  <a:pt x="2257784" y="1374542"/>
                  <a:pt x="2310632" y="1362327"/>
                </a:cubicBezTo>
                <a:cubicBezTo>
                  <a:pt x="2358892" y="1354799"/>
                  <a:pt x="2392046" y="1329671"/>
                  <a:pt x="2415229" y="1287244"/>
                </a:cubicBezTo>
                <a:cubicBezTo>
                  <a:pt x="2439111" y="1248556"/>
                  <a:pt x="2444744" y="1202289"/>
                  <a:pt x="2448633" y="1157818"/>
                </a:cubicBezTo>
                <a:cubicBezTo>
                  <a:pt x="2453469" y="1107563"/>
                  <a:pt x="2453469" y="1056909"/>
                  <a:pt x="2456062" y="1006455"/>
                </a:cubicBezTo>
                <a:cubicBezTo>
                  <a:pt x="2462443" y="894279"/>
                  <a:pt x="2477749" y="782652"/>
                  <a:pt x="2480142" y="670177"/>
                </a:cubicBezTo>
                <a:cubicBezTo>
                  <a:pt x="2482635" y="611795"/>
                  <a:pt x="2488268" y="555059"/>
                  <a:pt x="2490861" y="496379"/>
                </a:cubicBezTo>
                <a:cubicBezTo>
                  <a:pt x="2491459" y="416260"/>
                  <a:pt x="2491609" y="336142"/>
                  <a:pt x="2492855" y="256023"/>
                </a:cubicBezTo>
                <a:cubicBezTo>
                  <a:pt x="2492307" y="206018"/>
                  <a:pt x="2494800" y="152422"/>
                  <a:pt x="2467678" y="10825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7" name="Google Shape;447;p15"/>
          <p:cNvSpPr/>
          <p:nvPr/>
        </p:nvSpPr>
        <p:spPr>
          <a:xfrm rot="-327235">
            <a:off x="7990881" y="1081449"/>
            <a:ext cx="305435" cy="484878"/>
          </a:xfrm>
          <a:custGeom>
            <a:avLst/>
            <a:gdLst/>
            <a:ahLst/>
            <a:cxnLst/>
            <a:rect l="l" t="t" r="r" b="b"/>
            <a:pathLst>
              <a:path w="611160" h="970216" extrusionOk="0">
                <a:moveTo>
                  <a:pt x="46556" y="969038"/>
                </a:moveTo>
                <a:cubicBezTo>
                  <a:pt x="30852" y="967343"/>
                  <a:pt x="10012" y="964302"/>
                  <a:pt x="3232" y="947849"/>
                </a:cubicBezTo>
                <a:cubicBezTo>
                  <a:pt x="-2901" y="922971"/>
                  <a:pt x="1487" y="893805"/>
                  <a:pt x="1985" y="869725"/>
                </a:cubicBezTo>
                <a:cubicBezTo>
                  <a:pt x="5874" y="766972"/>
                  <a:pt x="15446" y="664618"/>
                  <a:pt x="23672" y="562164"/>
                </a:cubicBezTo>
                <a:cubicBezTo>
                  <a:pt x="31251" y="476611"/>
                  <a:pt x="35139" y="391806"/>
                  <a:pt x="44363" y="306901"/>
                </a:cubicBezTo>
                <a:cubicBezTo>
                  <a:pt x="50345" y="254403"/>
                  <a:pt x="55780" y="201755"/>
                  <a:pt x="60965" y="149207"/>
                </a:cubicBezTo>
                <a:cubicBezTo>
                  <a:pt x="62760" y="132505"/>
                  <a:pt x="66000" y="116052"/>
                  <a:pt x="68094" y="99400"/>
                </a:cubicBezTo>
                <a:cubicBezTo>
                  <a:pt x="68543" y="95711"/>
                  <a:pt x="69540" y="91922"/>
                  <a:pt x="68443" y="88233"/>
                </a:cubicBezTo>
                <a:cubicBezTo>
                  <a:pt x="67446" y="86338"/>
                  <a:pt x="66449" y="84693"/>
                  <a:pt x="66100" y="82499"/>
                </a:cubicBezTo>
                <a:cubicBezTo>
                  <a:pt x="64355" y="52536"/>
                  <a:pt x="91177" y="9759"/>
                  <a:pt x="120792" y="1733"/>
                </a:cubicBezTo>
                <a:cubicBezTo>
                  <a:pt x="163519" y="-7491"/>
                  <a:pt x="214870" y="20977"/>
                  <a:pt x="220304" y="66496"/>
                </a:cubicBezTo>
                <a:cubicBezTo>
                  <a:pt x="226736" y="110867"/>
                  <a:pt x="220055" y="156186"/>
                  <a:pt x="216466" y="200608"/>
                </a:cubicBezTo>
                <a:cubicBezTo>
                  <a:pt x="211131" y="250115"/>
                  <a:pt x="206794" y="299672"/>
                  <a:pt x="200611" y="349079"/>
                </a:cubicBezTo>
                <a:cubicBezTo>
                  <a:pt x="191438" y="437274"/>
                  <a:pt x="184109" y="525669"/>
                  <a:pt x="169551" y="613216"/>
                </a:cubicBezTo>
                <a:cubicBezTo>
                  <a:pt x="159879" y="683463"/>
                  <a:pt x="153049" y="754259"/>
                  <a:pt x="140286" y="824007"/>
                </a:cubicBezTo>
                <a:cubicBezTo>
                  <a:pt x="193781" y="822312"/>
                  <a:pt x="247177" y="827148"/>
                  <a:pt x="300672" y="826949"/>
                </a:cubicBezTo>
                <a:cubicBezTo>
                  <a:pt x="337416" y="828295"/>
                  <a:pt x="373861" y="822611"/>
                  <a:pt x="410555" y="823259"/>
                </a:cubicBezTo>
                <a:cubicBezTo>
                  <a:pt x="447548" y="823957"/>
                  <a:pt x="484591" y="827298"/>
                  <a:pt x="521484" y="829192"/>
                </a:cubicBezTo>
                <a:cubicBezTo>
                  <a:pt x="549553" y="832981"/>
                  <a:pt x="585998" y="826151"/>
                  <a:pt x="604744" y="852425"/>
                </a:cubicBezTo>
                <a:cubicBezTo>
                  <a:pt x="614566" y="866833"/>
                  <a:pt x="611126" y="885828"/>
                  <a:pt x="607436" y="901782"/>
                </a:cubicBezTo>
                <a:cubicBezTo>
                  <a:pt x="603547" y="918783"/>
                  <a:pt x="588541" y="930499"/>
                  <a:pt x="572836" y="936333"/>
                </a:cubicBezTo>
                <a:cubicBezTo>
                  <a:pt x="509619" y="959615"/>
                  <a:pt x="441615" y="958568"/>
                  <a:pt x="375207" y="958518"/>
                </a:cubicBezTo>
                <a:cubicBezTo>
                  <a:pt x="306156" y="962258"/>
                  <a:pt x="238701" y="969936"/>
                  <a:pt x="169601" y="967742"/>
                </a:cubicBezTo>
                <a:cubicBezTo>
                  <a:pt x="128470" y="967094"/>
                  <a:pt x="87488" y="972528"/>
                  <a:pt x="46556" y="969038"/>
                </a:cubicBezTo>
                <a:close/>
                <a:moveTo>
                  <a:pt x="111818" y="942664"/>
                </a:moveTo>
                <a:cubicBezTo>
                  <a:pt x="159480" y="939723"/>
                  <a:pt x="207292" y="942216"/>
                  <a:pt x="254954" y="940471"/>
                </a:cubicBezTo>
                <a:cubicBezTo>
                  <a:pt x="294241" y="936831"/>
                  <a:pt x="333577" y="934139"/>
                  <a:pt x="372964" y="931945"/>
                </a:cubicBezTo>
                <a:cubicBezTo>
                  <a:pt x="418981" y="930898"/>
                  <a:pt x="465446" y="934039"/>
                  <a:pt x="510566" y="924766"/>
                </a:cubicBezTo>
                <a:cubicBezTo>
                  <a:pt x="531456" y="919681"/>
                  <a:pt x="579716" y="916191"/>
                  <a:pt x="582658" y="890316"/>
                </a:cubicBezTo>
                <a:cubicBezTo>
                  <a:pt x="588142" y="866335"/>
                  <a:pt x="580913" y="859504"/>
                  <a:pt x="557281" y="858258"/>
                </a:cubicBezTo>
                <a:cubicBezTo>
                  <a:pt x="529412" y="856064"/>
                  <a:pt x="504833" y="855217"/>
                  <a:pt x="477661" y="852874"/>
                </a:cubicBezTo>
                <a:cubicBezTo>
                  <a:pt x="435583" y="850431"/>
                  <a:pt x="393355" y="847738"/>
                  <a:pt x="351326" y="852575"/>
                </a:cubicBezTo>
                <a:cubicBezTo>
                  <a:pt x="301520" y="855167"/>
                  <a:pt x="251664" y="852475"/>
                  <a:pt x="201908" y="850780"/>
                </a:cubicBezTo>
                <a:cubicBezTo>
                  <a:pt x="183012" y="850331"/>
                  <a:pt x="164017" y="850032"/>
                  <a:pt x="145122" y="850431"/>
                </a:cubicBezTo>
                <a:cubicBezTo>
                  <a:pt x="107082" y="854120"/>
                  <a:pt x="111220" y="823708"/>
                  <a:pt x="118100" y="796836"/>
                </a:cubicBezTo>
                <a:cubicBezTo>
                  <a:pt x="125429" y="757898"/>
                  <a:pt x="128270" y="718312"/>
                  <a:pt x="133904" y="679175"/>
                </a:cubicBezTo>
                <a:cubicBezTo>
                  <a:pt x="147315" y="581059"/>
                  <a:pt x="162422" y="483142"/>
                  <a:pt x="170000" y="384327"/>
                </a:cubicBezTo>
                <a:cubicBezTo>
                  <a:pt x="179173" y="294188"/>
                  <a:pt x="192136" y="204098"/>
                  <a:pt x="196025" y="113560"/>
                </a:cubicBezTo>
                <a:cubicBezTo>
                  <a:pt x="196174" y="89030"/>
                  <a:pt x="198817" y="59566"/>
                  <a:pt x="178625" y="41717"/>
                </a:cubicBezTo>
                <a:cubicBezTo>
                  <a:pt x="164366" y="30799"/>
                  <a:pt x="144474" y="23719"/>
                  <a:pt x="126575" y="27757"/>
                </a:cubicBezTo>
                <a:cubicBezTo>
                  <a:pt x="110023" y="33840"/>
                  <a:pt x="102944" y="51638"/>
                  <a:pt x="94618" y="65748"/>
                </a:cubicBezTo>
                <a:cubicBezTo>
                  <a:pt x="89383" y="72777"/>
                  <a:pt x="85843" y="80605"/>
                  <a:pt x="82004" y="88283"/>
                </a:cubicBezTo>
                <a:cubicBezTo>
                  <a:pt x="79611" y="182760"/>
                  <a:pt x="68942" y="276289"/>
                  <a:pt x="61663" y="370368"/>
                </a:cubicBezTo>
                <a:cubicBezTo>
                  <a:pt x="59120" y="427154"/>
                  <a:pt x="54733" y="486333"/>
                  <a:pt x="50395" y="542520"/>
                </a:cubicBezTo>
                <a:cubicBezTo>
                  <a:pt x="42618" y="674140"/>
                  <a:pt x="25717" y="805860"/>
                  <a:pt x="27811" y="937479"/>
                </a:cubicBezTo>
                <a:cubicBezTo>
                  <a:pt x="54284" y="947351"/>
                  <a:pt x="84048" y="942814"/>
                  <a:pt x="111818" y="9426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8" name="Google Shape;448;p15"/>
          <p:cNvSpPr/>
          <p:nvPr/>
        </p:nvSpPr>
        <p:spPr>
          <a:xfrm rot="-327235">
            <a:off x="8005516" y="1118277"/>
            <a:ext cx="15245" cy="43947"/>
          </a:xfrm>
          <a:custGeom>
            <a:avLst/>
            <a:gdLst/>
            <a:ahLst/>
            <a:cxnLst/>
            <a:rect l="l" t="t" r="r" b="b"/>
            <a:pathLst>
              <a:path w="30505" h="87935" extrusionOk="0">
                <a:moveTo>
                  <a:pt x="411" y="84257"/>
                </a:moveTo>
                <a:cubicBezTo>
                  <a:pt x="411" y="82412"/>
                  <a:pt x="460" y="80567"/>
                  <a:pt x="510" y="78723"/>
                </a:cubicBezTo>
                <a:cubicBezTo>
                  <a:pt x="-985" y="61173"/>
                  <a:pt x="1258" y="43125"/>
                  <a:pt x="1507" y="25427"/>
                </a:cubicBezTo>
                <a:cubicBezTo>
                  <a:pt x="1557" y="23283"/>
                  <a:pt x="3601" y="21588"/>
                  <a:pt x="5745" y="22136"/>
                </a:cubicBezTo>
                <a:cubicBezTo>
                  <a:pt x="6194" y="21787"/>
                  <a:pt x="6742" y="21538"/>
                  <a:pt x="7291" y="21438"/>
                </a:cubicBezTo>
                <a:cubicBezTo>
                  <a:pt x="7390" y="21438"/>
                  <a:pt x="7440" y="21438"/>
                  <a:pt x="7540" y="21438"/>
                </a:cubicBezTo>
                <a:cubicBezTo>
                  <a:pt x="7789" y="18746"/>
                  <a:pt x="11080" y="16951"/>
                  <a:pt x="12575" y="19843"/>
                </a:cubicBezTo>
                <a:cubicBezTo>
                  <a:pt x="13273" y="23831"/>
                  <a:pt x="12426" y="28069"/>
                  <a:pt x="12476" y="32157"/>
                </a:cubicBezTo>
                <a:cubicBezTo>
                  <a:pt x="14669" y="22236"/>
                  <a:pt x="17112" y="12165"/>
                  <a:pt x="17412" y="1944"/>
                </a:cubicBezTo>
                <a:cubicBezTo>
                  <a:pt x="17362" y="897"/>
                  <a:pt x="18309" y="0"/>
                  <a:pt x="19356" y="0"/>
                </a:cubicBezTo>
                <a:cubicBezTo>
                  <a:pt x="20403" y="0"/>
                  <a:pt x="21350" y="897"/>
                  <a:pt x="21300" y="1944"/>
                </a:cubicBezTo>
                <a:cubicBezTo>
                  <a:pt x="21250" y="7030"/>
                  <a:pt x="20303" y="12015"/>
                  <a:pt x="19505" y="17051"/>
                </a:cubicBezTo>
                <a:cubicBezTo>
                  <a:pt x="19805" y="17250"/>
                  <a:pt x="20054" y="17499"/>
                  <a:pt x="20253" y="17799"/>
                </a:cubicBezTo>
                <a:cubicBezTo>
                  <a:pt x="21599" y="14957"/>
                  <a:pt x="21450" y="11417"/>
                  <a:pt x="24242" y="9871"/>
                </a:cubicBezTo>
                <a:cubicBezTo>
                  <a:pt x="24690" y="8226"/>
                  <a:pt x="25987" y="6631"/>
                  <a:pt x="27881" y="6930"/>
                </a:cubicBezTo>
                <a:cubicBezTo>
                  <a:pt x="30025" y="7179"/>
                  <a:pt x="30922" y="9473"/>
                  <a:pt x="30324" y="11367"/>
                </a:cubicBezTo>
                <a:cubicBezTo>
                  <a:pt x="28480" y="17848"/>
                  <a:pt x="26485" y="24280"/>
                  <a:pt x="25339" y="30911"/>
                </a:cubicBezTo>
                <a:cubicBezTo>
                  <a:pt x="21998" y="46017"/>
                  <a:pt x="18359" y="61074"/>
                  <a:pt x="14969" y="76180"/>
                </a:cubicBezTo>
                <a:cubicBezTo>
                  <a:pt x="14520" y="77775"/>
                  <a:pt x="13124" y="78872"/>
                  <a:pt x="11528" y="78922"/>
                </a:cubicBezTo>
                <a:cubicBezTo>
                  <a:pt x="11479" y="79570"/>
                  <a:pt x="11379" y="80218"/>
                  <a:pt x="11329" y="80817"/>
                </a:cubicBezTo>
                <a:cubicBezTo>
                  <a:pt x="11130" y="82462"/>
                  <a:pt x="9435" y="83309"/>
                  <a:pt x="8039" y="82861"/>
                </a:cubicBezTo>
                <a:cubicBezTo>
                  <a:pt x="8886" y="88444"/>
                  <a:pt x="959" y="90140"/>
                  <a:pt x="411" y="8425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9" name="Google Shape;449;p15"/>
          <p:cNvSpPr/>
          <p:nvPr/>
        </p:nvSpPr>
        <p:spPr>
          <a:xfrm rot="-327235">
            <a:off x="8325271" y="1064885"/>
            <a:ext cx="101395" cy="456152"/>
          </a:xfrm>
          <a:custGeom>
            <a:avLst/>
            <a:gdLst/>
            <a:ahLst/>
            <a:cxnLst/>
            <a:rect l="l" t="t" r="r" b="b"/>
            <a:pathLst>
              <a:path w="202887" h="912738" extrusionOk="0">
                <a:moveTo>
                  <a:pt x="77423" y="912544"/>
                </a:moveTo>
                <a:cubicBezTo>
                  <a:pt x="-5138" y="910051"/>
                  <a:pt x="-352" y="833771"/>
                  <a:pt x="246" y="771501"/>
                </a:cubicBezTo>
                <a:cubicBezTo>
                  <a:pt x="1443" y="698213"/>
                  <a:pt x="2540" y="624975"/>
                  <a:pt x="3537" y="551636"/>
                </a:cubicBezTo>
                <a:cubicBezTo>
                  <a:pt x="5581" y="461646"/>
                  <a:pt x="10118" y="369961"/>
                  <a:pt x="16450" y="280420"/>
                </a:cubicBezTo>
                <a:cubicBezTo>
                  <a:pt x="17796" y="222338"/>
                  <a:pt x="26720" y="165203"/>
                  <a:pt x="36940" y="108118"/>
                </a:cubicBezTo>
                <a:cubicBezTo>
                  <a:pt x="44020" y="70477"/>
                  <a:pt x="55387" y="9154"/>
                  <a:pt x="101504" y="4467"/>
                </a:cubicBezTo>
                <a:cubicBezTo>
                  <a:pt x="116760" y="-5155"/>
                  <a:pt x="138946" y="2174"/>
                  <a:pt x="151809" y="13142"/>
                </a:cubicBezTo>
                <a:cubicBezTo>
                  <a:pt x="171352" y="29595"/>
                  <a:pt x="180127" y="54772"/>
                  <a:pt x="186558" y="78703"/>
                </a:cubicBezTo>
                <a:cubicBezTo>
                  <a:pt x="192042" y="104379"/>
                  <a:pt x="198125" y="130104"/>
                  <a:pt x="201166" y="156179"/>
                </a:cubicBezTo>
                <a:cubicBezTo>
                  <a:pt x="204806" y="192374"/>
                  <a:pt x="202263" y="228819"/>
                  <a:pt x="197377" y="264765"/>
                </a:cubicBezTo>
                <a:cubicBezTo>
                  <a:pt x="193638" y="310533"/>
                  <a:pt x="187805" y="356052"/>
                  <a:pt x="183218" y="401769"/>
                </a:cubicBezTo>
                <a:cubicBezTo>
                  <a:pt x="176587" y="464139"/>
                  <a:pt x="170554" y="526659"/>
                  <a:pt x="170505" y="589377"/>
                </a:cubicBezTo>
                <a:cubicBezTo>
                  <a:pt x="170654" y="651299"/>
                  <a:pt x="167414" y="713120"/>
                  <a:pt x="162827" y="774842"/>
                </a:cubicBezTo>
                <a:cubicBezTo>
                  <a:pt x="158140" y="810588"/>
                  <a:pt x="156545" y="848678"/>
                  <a:pt x="140242" y="881384"/>
                </a:cubicBezTo>
                <a:cubicBezTo>
                  <a:pt x="127778" y="902423"/>
                  <a:pt x="101504" y="914438"/>
                  <a:pt x="77423" y="912544"/>
                </a:cubicBezTo>
                <a:close/>
                <a:moveTo>
                  <a:pt x="86746" y="886070"/>
                </a:moveTo>
                <a:cubicBezTo>
                  <a:pt x="111924" y="882929"/>
                  <a:pt x="122643" y="864233"/>
                  <a:pt x="126282" y="841499"/>
                </a:cubicBezTo>
                <a:cubicBezTo>
                  <a:pt x="132614" y="810838"/>
                  <a:pt x="136453" y="779478"/>
                  <a:pt x="138248" y="748268"/>
                </a:cubicBezTo>
                <a:cubicBezTo>
                  <a:pt x="145626" y="657182"/>
                  <a:pt x="141389" y="565845"/>
                  <a:pt x="149416" y="474908"/>
                </a:cubicBezTo>
                <a:cubicBezTo>
                  <a:pt x="154301" y="410444"/>
                  <a:pt x="163674" y="346330"/>
                  <a:pt x="169109" y="281916"/>
                </a:cubicBezTo>
                <a:cubicBezTo>
                  <a:pt x="175989" y="225878"/>
                  <a:pt x="181573" y="167845"/>
                  <a:pt x="166616" y="112705"/>
                </a:cubicBezTo>
                <a:cubicBezTo>
                  <a:pt x="159686" y="83140"/>
                  <a:pt x="156096" y="43754"/>
                  <a:pt x="126282" y="28548"/>
                </a:cubicBezTo>
                <a:cubicBezTo>
                  <a:pt x="119053" y="25307"/>
                  <a:pt x="110578" y="28747"/>
                  <a:pt x="103598" y="25108"/>
                </a:cubicBezTo>
                <a:cubicBezTo>
                  <a:pt x="64311" y="43155"/>
                  <a:pt x="64610" y="111059"/>
                  <a:pt x="56683" y="148501"/>
                </a:cubicBezTo>
                <a:cubicBezTo>
                  <a:pt x="53692" y="167397"/>
                  <a:pt x="50102" y="186142"/>
                  <a:pt x="47809" y="205088"/>
                </a:cubicBezTo>
                <a:cubicBezTo>
                  <a:pt x="40031" y="308788"/>
                  <a:pt x="34896" y="411093"/>
                  <a:pt x="31057" y="514743"/>
                </a:cubicBezTo>
                <a:cubicBezTo>
                  <a:pt x="29562" y="588929"/>
                  <a:pt x="28415" y="663114"/>
                  <a:pt x="27667" y="737300"/>
                </a:cubicBezTo>
                <a:cubicBezTo>
                  <a:pt x="27418" y="774443"/>
                  <a:pt x="23978" y="812034"/>
                  <a:pt x="30908" y="848778"/>
                </a:cubicBezTo>
                <a:cubicBezTo>
                  <a:pt x="33700" y="877794"/>
                  <a:pt x="60821" y="887367"/>
                  <a:pt x="86746" y="8860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0" name="Google Shape;450;p15"/>
          <p:cNvSpPr/>
          <p:nvPr/>
        </p:nvSpPr>
        <p:spPr>
          <a:xfrm rot="-327235">
            <a:off x="8477624" y="1026889"/>
            <a:ext cx="257965" cy="471946"/>
          </a:xfrm>
          <a:custGeom>
            <a:avLst/>
            <a:gdLst/>
            <a:ahLst/>
            <a:cxnLst/>
            <a:rect l="l" t="t" r="r" b="b"/>
            <a:pathLst>
              <a:path w="516176" h="944340" extrusionOk="0">
                <a:moveTo>
                  <a:pt x="72844" y="944304"/>
                </a:moveTo>
                <a:cubicBezTo>
                  <a:pt x="-9169" y="934383"/>
                  <a:pt x="104" y="830882"/>
                  <a:pt x="503" y="769210"/>
                </a:cubicBezTo>
                <a:cubicBezTo>
                  <a:pt x="1600" y="669847"/>
                  <a:pt x="14812" y="570185"/>
                  <a:pt x="18900" y="471421"/>
                </a:cubicBezTo>
                <a:cubicBezTo>
                  <a:pt x="24883" y="376246"/>
                  <a:pt x="29320" y="281619"/>
                  <a:pt x="42781" y="187341"/>
                </a:cubicBezTo>
                <a:cubicBezTo>
                  <a:pt x="48863" y="138383"/>
                  <a:pt x="51855" y="88577"/>
                  <a:pt x="68108" y="41662"/>
                </a:cubicBezTo>
                <a:cubicBezTo>
                  <a:pt x="83912" y="-14575"/>
                  <a:pt x="168069" y="-10537"/>
                  <a:pt x="195191" y="33785"/>
                </a:cubicBezTo>
                <a:cubicBezTo>
                  <a:pt x="202619" y="47096"/>
                  <a:pt x="205012" y="62352"/>
                  <a:pt x="204314" y="77409"/>
                </a:cubicBezTo>
                <a:cubicBezTo>
                  <a:pt x="204165" y="100293"/>
                  <a:pt x="204813" y="123326"/>
                  <a:pt x="202520" y="146110"/>
                </a:cubicBezTo>
                <a:cubicBezTo>
                  <a:pt x="198382" y="169692"/>
                  <a:pt x="199678" y="193723"/>
                  <a:pt x="195590" y="217255"/>
                </a:cubicBezTo>
                <a:cubicBezTo>
                  <a:pt x="191053" y="250409"/>
                  <a:pt x="181979" y="282766"/>
                  <a:pt x="174002" y="315222"/>
                </a:cubicBezTo>
                <a:cubicBezTo>
                  <a:pt x="210995" y="275088"/>
                  <a:pt x="256863" y="244626"/>
                  <a:pt x="294953" y="205589"/>
                </a:cubicBezTo>
                <a:cubicBezTo>
                  <a:pt x="323071" y="178168"/>
                  <a:pt x="349246" y="149002"/>
                  <a:pt x="377963" y="122229"/>
                </a:cubicBezTo>
                <a:cubicBezTo>
                  <a:pt x="397606" y="100991"/>
                  <a:pt x="416950" y="79204"/>
                  <a:pt x="440682" y="62352"/>
                </a:cubicBezTo>
                <a:cubicBezTo>
                  <a:pt x="477226" y="32040"/>
                  <a:pt x="527581" y="44105"/>
                  <a:pt x="513870" y="98498"/>
                </a:cubicBezTo>
                <a:cubicBezTo>
                  <a:pt x="495025" y="150946"/>
                  <a:pt x="463167" y="197811"/>
                  <a:pt x="431159" y="243080"/>
                </a:cubicBezTo>
                <a:cubicBezTo>
                  <a:pt x="414657" y="268208"/>
                  <a:pt x="401046" y="295180"/>
                  <a:pt x="383098" y="319360"/>
                </a:cubicBezTo>
                <a:cubicBezTo>
                  <a:pt x="368291" y="339352"/>
                  <a:pt x="352786" y="359095"/>
                  <a:pt x="341468" y="381331"/>
                </a:cubicBezTo>
                <a:cubicBezTo>
                  <a:pt x="367493" y="450132"/>
                  <a:pt x="399401" y="517039"/>
                  <a:pt x="417798" y="588482"/>
                </a:cubicBezTo>
                <a:cubicBezTo>
                  <a:pt x="428168" y="623980"/>
                  <a:pt x="435497" y="660225"/>
                  <a:pt x="444969" y="695972"/>
                </a:cubicBezTo>
                <a:cubicBezTo>
                  <a:pt x="457633" y="735009"/>
                  <a:pt x="466557" y="775193"/>
                  <a:pt x="472390" y="815676"/>
                </a:cubicBezTo>
                <a:cubicBezTo>
                  <a:pt x="475830" y="853018"/>
                  <a:pt x="478871" y="898587"/>
                  <a:pt x="451999" y="928251"/>
                </a:cubicBezTo>
                <a:cubicBezTo>
                  <a:pt x="431309" y="950237"/>
                  <a:pt x="390227" y="946349"/>
                  <a:pt x="376617" y="918479"/>
                </a:cubicBezTo>
                <a:cubicBezTo>
                  <a:pt x="354331" y="883979"/>
                  <a:pt x="339624" y="845390"/>
                  <a:pt x="327608" y="806353"/>
                </a:cubicBezTo>
                <a:cubicBezTo>
                  <a:pt x="322423" y="777935"/>
                  <a:pt x="311654" y="751162"/>
                  <a:pt x="305472" y="722944"/>
                </a:cubicBezTo>
                <a:cubicBezTo>
                  <a:pt x="286826" y="659926"/>
                  <a:pt x="269177" y="596958"/>
                  <a:pt x="252326" y="533491"/>
                </a:cubicBezTo>
                <a:cubicBezTo>
                  <a:pt x="247191" y="509760"/>
                  <a:pt x="242504" y="485779"/>
                  <a:pt x="232234" y="463643"/>
                </a:cubicBezTo>
                <a:cubicBezTo>
                  <a:pt x="204464" y="474512"/>
                  <a:pt x="176644" y="485281"/>
                  <a:pt x="148576" y="495351"/>
                </a:cubicBezTo>
                <a:cubicBezTo>
                  <a:pt x="146980" y="540222"/>
                  <a:pt x="142393" y="585840"/>
                  <a:pt x="140748" y="630262"/>
                </a:cubicBezTo>
                <a:cubicBezTo>
                  <a:pt x="140948" y="674983"/>
                  <a:pt x="139551" y="719703"/>
                  <a:pt x="137906" y="764374"/>
                </a:cubicBezTo>
                <a:cubicBezTo>
                  <a:pt x="132273" y="813383"/>
                  <a:pt x="144387" y="946847"/>
                  <a:pt x="72844" y="944304"/>
                </a:cubicBezTo>
                <a:close/>
                <a:moveTo>
                  <a:pt x="76833" y="917681"/>
                </a:moveTo>
                <a:cubicBezTo>
                  <a:pt x="114125" y="916983"/>
                  <a:pt x="108990" y="771254"/>
                  <a:pt x="112131" y="740643"/>
                </a:cubicBezTo>
                <a:cubicBezTo>
                  <a:pt x="114275" y="678123"/>
                  <a:pt x="113527" y="615554"/>
                  <a:pt x="118762" y="553184"/>
                </a:cubicBezTo>
                <a:cubicBezTo>
                  <a:pt x="119709" y="537978"/>
                  <a:pt x="121105" y="523071"/>
                  <a:pt x="121454" y="507865"/>
                </a:cubicBezTo>
                <a:cubicBezTo>
                  <a:pt x="122202" y="499240"/>
                  <a:pt x="120955" y="489867"/>
                  <a:pt x="124994" y="481940"/>
                </a:cubicBezTo>
                <a:cubicBezTo>
                  <a:pt x="131425" y="470623"/>
                  <a:pt x="147977" y="467183"/>
                  <a:pt x="158447" y="463494"/>
                </a:cubicBezTo>
                <a:cubicBezTo>
                  <a:pt x="176096" y="457611"/>
                  <a:pt x="193147" y="450232"/>
                  <a:pt x="210397" y="443402"/>
                </a:cubicBezTo>
                <a:cubicBezTo>
                  <a:pt x="222761" y="439563"/>
                  <a:pt x="238366" y="428594"/>
                  <a:pt x="249334" y="440759"/>
                </a:cubicBezTo>
                <a:cubicBezTo>
                  <a:pt x="267183" y="466485"/>
                  <a:pt x="271371" y="499190"/>
                  <a:pt x="278650" y="529054"/>
                </a:cubicBezTo>
                <a:cubicBezTo>
                  <a:pt x="287275" y="563854"/>
                  <a:pt x="298393" y="598055"/>
                  <a:pt x="307516" y="632705"/>
                </a:cubicBezTo>
                <a:cubicBezTo>
                  <a:pt x="312602" y="657334"/>
                  <a:pt x="320828" y="680915"/>
                  <a:pt x="328406" y="704796"/>
                </a:cubicBezTo>
                <a:cubicBezTo>
                  <a:pt x="333043" y="723492"/>
                  <a:pt x="337280" y="742338"/>
                  <a:pt x="343762" y="760535"/>
                </a:cubicBezTo>
                <a:cubicBezTo>
                  <a:pt x="356076" y="811987"/>
                  <a:pt x="371731" y="863438"/>
                  <a:pt x="401445" y="907810"/>
                </a:cubicBezTo>
                <a:cubicBezTo>
                  <a:pt x="406032" y="915986"/>
                  <a:pt x="416900" y="917233"/>
                  <a:pt x="425176" y="914540"/>
                </a:cubicBezTo>
                <a:cubicBezTo>
                  <a:pt x="450603" y="903173"/>
                  <a:pt x="447562" y="859948"/>
                  <a:pt x="447911" y="837314"/>
                </a:cubicBezTo>
                <a:cubicBezTo>
                  <a:pt x="443922" y="779979"/>
                  <a:pt x="425176" y="725586"/>
                  <a:pt x="411167" y="670296"/>
                </a:cubicBezTo>
                <a:cubicBezTo>
                  <a:pt x="395313" y="600897"/>
                  <a:pt x="376367" y="531796"/>
                  <a:pt x="346304" y="467033"/>
                </a:cubicBezTo>
                <a:cubicBezTo>
                  <a:pt x="339275" y="449683"/>
                  <a:pt x="333192" y="431935"/>
                  <a:pt x="326462" y="414485"/>
                </a:cubicBezTo>
                <a:cubicBezTo>
                  <a:pt x="323171" y="405910"/>
                  <a:pt x="319581" y="397434"/>
                  <a:pt x="315892" y="389009"/>
                </a:cubicBezTo>
                <a:cubicBezTo>
                  <a:pt x="312352" y="380932"/>
                  <a:pt x="315942" y="372257"/>
                  <a:pt x="319930" y="365078"/>
                </a:cubicBezTo>
                <a:cubicBezTo>
                  <a:pt x="333691" y="339851"/>
                  <a:pt x="351838" y="317465"/>
                  <a:pt x="368440" y="294133"/>
                </a:cubicBezTo>
                <a:cubicBezTo>
                  <a:pt x="391923" y="255445"/>
                  <a:pt x="416302" y="217604"/>
                  <a:pt x="441828" y="180262"/>
                </a:cubicBezTo>
                <a:cubicBezTo>
                  <a:pt x="451550" y="164906"/>
                  <a:pt x="524190" y="51185"/>
                  <a:pt x="469000" y="75963"/>
                </a:cubicBezTo>
                <a:cubicBezTo>
                  <a:pt x="442127" y="90920"/>
                  <a:pt x="421387" y="114352"/>
                  <a:pt x="400797" y="136787"/>
                </a:cubicBezTo>
                <a:cubicBezTo>
                  <a:pt x="365748" y="170191"/>
                  <a:pt x="333541" y="206436"/>
                  <a:pt x="297944" y="239291"/>
                </a:cubicBezTo>
                <a:cubicBezTo>
                  <a:pt x="269576" y="267759"/>
                  <a:pt x="236571" y="290792"/>
                  <a:pt x="207605" y="318562"/>
                </a:cubicBezTo>
                <a:cubicBezTo>
                  <a:pt x="194343" y="332472"/>
                  <a:pt x="180782" y="346133"/>
                  <a:pt x="167720" y="360242"/>
                </a:cubicBezTo>
                <a:cubicBezTo>
                  <a:pt x="162136" y="365676"/>
                  <a:pt x="158596" y="374102"/>
                  <a:pt x="150570" y="376345"/>
                </a:cubicBezTo>
                <a:cubicBezTo>
                  <a:pt x="143640" y="378489"/>
                  <a:pt x="136112" y="373902"/>
                  <a:pt x="134217" y="367072"/>
                </a:cubicBezTo>
                <a:cubicBezTo>
                  <a:pt x="131923" y="356004"/>
                  <a:pt x="139053" y="345584"/>
                  <a:pt x="141197" y="334965"/>
                </a:cubicBezTo>
                <a:cubicBezTo>
                  <a:pt x="149074" y="307046"/>
                  <a:pt x="155854" y="278827"/>
                  <a:pt x="162535" y="250658"/>
                </a:cubicBezTo>
                <a:cubicBezTo>
                  <a:pt x="169565" y="222041"/>
                  <a:pt x="171958" y="192975"/>
                  <a:pt x="173503" y="163710"/>
                </a:cubicBezTo>
                <a:cubicBezTo>
                  <a:pt x="176744" y="142272"/>
                  <a:pt x="177941" y="121332"/>
                  <a:pt x="177691" y="99744"/>
                </a:cubicBezTo>
                <a:cubicBezTo>
                  <a:pt x="177093" y="85286"/>
                  <a:pt x="179486" y="69980"/>
                  <a:pt x="175747" y="55921"/>
                </a:cubicBezTo>
                <a:cubicBezTo>
                  <a:pt x="171659" y="37524"/>
                  <a:pt x="152315" y="28650"/>
                  <a:pt x="135912" y="24362"/>
                </a:cubicBezTo>
                <a:cubicBezTo>
                  <a:pt x="107743" y="17981"/>
                  <a:pt x="85458" y="32539"/>
                  <a:pt x="78428" y="60408"/>
                </a:cubicBezTo>
                <a:cubicBezTo>
                  <a:pt x="62325" y="95108"/>
                  <a:pt x="67609" y="134494"/>
                  <a:pt x="63621" y="171637"/>
                </a:cubicBezTo>
                <a:cubicBezTo>
                  <a:pt x="59383" y="215510"/>
                  <a:pt x="55345" y="259333"/>
                  <a:pt x="53650" y="303406"/>
                </a:cubicBezTo>
                <a:cubicBezTo>
                  <a:pt x="45822" y="399877"/>
                  <a:pt x="44875" y="496747"/>
                  <a:pt x="36748" y="593219"/>
                </a:cubicBezTo>
                <a:cubicBezTo>
                  <a:pt x="31514" y="655688"/>
                  <a:pt x="27376" y="717908"/>
                  <a:pt x="26678" y="780528"/>
                </a:cubicBezTo>
                <a:cubicBezTo>
                  <a:pt x="27874" y="822756"/>
                  <a:pt x="18003" y="914191"/>
                  <a:pt x="76833" y="9176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1" name="Google Shape;451;p15"/>
          <p:cNvSpPr/>
          <p:nvPr/>
        </p:nvSpPr>
        <p:spPr>
          <a:xfrm rot="-327235">
            <a:off x="8759991" y="1018717"/>
            <a:ext cx="249931" cy="440929"/>
          </a:xfrm>
          <a:custGeom>
            <a:avLst/>
            <a:gdLst/>
            <a:ahLst/>
            <a:cxnLst/>
            <a:rect l="l" t="t" r="r" b="b"/>
            <a:pathLst>
              <a:path w="500100" h="882278" extrusionOk="0">
                <a:moveTo>
                  <a:pt x="187076" y="882232"/>
                </a:moveTo>
                <a:cubicBezTo>
                  <a:pt x="144898" y="882980"/>
                  <a:pt x="103169" y="874604"/>
                  <a:pt x="62885" y="862738"/>
                </a:cubicBezTo>
                <a:cubicBezTo>
                  <a:pt x="29631" y="852019"/>
                  <a:pt x="8592" y="818217"/>
                  <a:pt x="4554" y="784664"/>
                </a:cubicBezTo>
                <a:cubicBezTo>
                  <a:pt x="-2675" y="738996"/>
                  <a:pt x="316" y="692231"/>
                  <a:pt x="2609" y="646214"/>
                </a:cubicBezTo>
                <a:cubicBezTo>
                  <a:pt x="4853" y="584293"/>
                  <a:pt x="11833" y="523219"/>
                  <a:pt x="14026" y="461348"/>
                </a:cubicBezTo>
                <a:cubicBezTo>
                  <a:pt x="16070" y="431036"/>
                  <a:pt x="22103" y="401122"/>
                  <a:pt x="24347" y="370810"/>
                </a:cubicBezTo>
                <a:cubicBezTo>
                  <a:pt x="26939" y="302557"/>
                  <a:pt x="30628" y="234204"/>
                  <a:pt x="39004" y="166350"/>
                </a:cubicBezTo>
                <a:cubicBezTo>
                  <a:pt x="39353" y="140525"/>
                  <a:pt x="38655" y="114699"/>
                  <a:pt x="40949" y="88924"/>
                </a:cubicBezTo>
                <a:cubicBezTo>
                  <a:pt x="42893" y="71773"/>
                  <a:pt x="38306" y="52728"/>
                  <a:pt x="48527" y="37572"/>
                </a:cubicBezTo>
                <a:cubicBezTo>
                  <a:pt x="59994" y="18926"/>
                  <a:pt x="83127" y="16234"/>
                  <a:pt x="102919" y="14040"/>
                </a:cubicBezTo>
                <a:cubicBezTo>
                  <a:pt x="128296" y="9154"/>
                  <a:pt x="153872" y="6313"/>
                  <a:pt x="179648" y="5365"/>
                </a:cubicBezTo>
                <a:cubicBezTo>
                  <a:pt x="218236" y="2823"/>
                  <a:pt x="256027" y="-2313"/>
                  <a:pt x="294666" y="1177"/>
                </a:cubicBezTo>
                <a:cubicBezTo>
                  <a:pt x="343076" y="5415"/>
                  <a:pt x="475593" y="10899"/>
                  <a:pt x="496832" y="58462"/>
                </a:cubicBezTo>
                <a:cubicBezTo>
                  <a:pt x="505307" y="77208"/>
                  <a:pt x="496533" y="100540"/>
                  <a:pt x="479382" y="111110"/>
                </a:cubicBezTo>
                <a:cubicBezTo>
                  <a:pt x="447325" y="128859"/>
                  <a:pt x="408985" y="131501"/>
                  <a:pt x="373139" y="135190"/>
                </a:cubicBezTo>
                <a:cubicBezTo>
                  <a:pt x="318098" y="141771"/>
                  <a:pt x="262907" y="135440"/>
                  <a:pt x="207866" y="134791"/>
                </a:cubicBezTo>
                <a:cubicBezTo>
                  <a:pt x="208764" y="185196"/>
                  <a:pt x="205872" y="235550"/>
                  <a:pt x="206171" y="285955"/>
                </a:cubicBezTo>
                <a:cubicBezTo>
                  <a:pt x="207118" y="316766"/>
                  <a:pt x="204376" y="347327"/>
                  <a:pt x="198892" y="377640"/>
                </a:cubicBezTo>
                <a:cubicBezTo>
                  <a:pt x="279858" y="372106"/>
                  <a:pt x="364663" y="355205"/>
                  <a:pt x="443436" y="381977"/>
                </a:cubicBezTo>
                <a:cubicBezTo>
                  <a:pt x="474895" y="393594"/>
                  <a:pt x="472253" y="423009"/>
                  <a:pt x="450565" y="443500"/>
                </a:cubicBezTo>
                <a:cubicBezTo>
                  <a:pt x="434910" y="459503"/>
                  <a:pt x="413971" y="469275"/>
                  <a:pt x="393031" y="476355"/>
                </a:cubicBezTo>
                <a:cubicBezTo>
                  <a:pt x="371893" y="483584"/>
                  <a:pt x="349507" y="483683"/>
                  <a:pt x="327421" y="484332"/>
                </a:cubicBezTo>
                <a:cubicBezTo>
                  <a:pt x="275222" y="488769"/>
                  <a:pt x="222424" y="485279"/>
                  <a:pt x="170474" y="491860"/>
                </a:cubicBezTo>
                <a:cubicBezTo>
                  <a:pt x="170425" y="578011"/>
                  <a:pt x="170325" y="664411"/>
                  <a:pt x="158808" y="749815"/>
                </a:cubicBezTo>
                <a:cubicBezTo>
                  <a:pt x="218486" y="749665"/>
                  <a:pt x="278113" y="751211"/>
                  <a:pt x="337741" y="752208"/>
                </a:cubicBezTo>
                <a:cubicBezTo>
                  <a:pt x="377776" y="752407"/>
                  <a:pt x="420153" y="746026"/>
                  <a:pt x="457445" y="764273"/>
                </a:cubicBezTo>
                <a:cubicBezTo>
                  <a:pt x="488954" y="776986"/>
                  <a:pt x="480279" y="810090"/>
                  <a:pt x="462331" y="830930"/>
                </a:cubicBezTo>
                <a:cubicBezTo>
                  <a:pt x="429027" y="875701"/>
                  <a:pt x="369599" y="870915"/>
                  <a:pt x="319893" y="876000"/>
                </a:cubicBezTo>
                <a:cubicBezTo>
                  <a:pt x="275471" y="877097"/>
                  <a:pt x="231448" y="881534"/>
                  <a:pt x="187076" y="882232"/>
                </a:cubicBezTo>
                <a:close/>
                <a:moveTo>
                  <a:pt x="198743" y="855459"/>
                </a:moveTo>
                <a:cubicBezTo>
                  <a:pt x="245757" y="852817"/>
                  <a:pt x="292721" y="851222"/>
                  <a:pt x="339636" y="847632"/>
                </a:cubicBezTo>
                <a:cubicBezTo>
                  <a:pt x="361572" y="845538"/>
                  <a:pt x="384008" y="845438"/>
                  <a:pt x="405396" y="839655"/>
                </a:cubicBezTo>
                <a:cubicBezTo>
                  <a:pt x="426585" y="832027"/>
                  <a:pt x="447424" y="815325"/>
                  <a:pt x="452260" y="792441"/>
                </a:cubicBezTo>
                <a:cubicBezTo>
                  <a:pt x="424291" y="773347"/>
                  <a:pt x="387697" y="778532"/>
                  <a:pt x="355490" y="778532"/>
                </a:cubicBezTo>
                <a:cubicBezTo>
                  <a:pt x="301596" y="778980"/>
                  <a:pt x="247801" y="776687"/>
                  <a:pt x="193907" y="776438"/>
                </a:cubicBezTo>
                <a:cubicBezTo>
                  <a:pt x="181094" y="776338"/>
                  <a:pt x="168181" y="776338"/>
                  <a:pt x="155368" y="776338"/>
                </a:cubicBezTo>
                <a:cubicBezTo>
                  <a:pt x="151479" y="776438"/>
                  <a:pt x="147491" y="775740"/>
                  <a:pt x="144150" y="773696"/>
                </a:cubicBezTo>
                <a:cubicBezTo>
                  <a:pt x="129842" y="764323"/>
                  <a:pt x="131038" y="744879"/>
                  <a:pt x="133531" y="730022"/>
                </a:cubicBezTo>
                <a:cubicBezTo>
                  <a:pt x="144599" y="666904"/>
                  <a:pt x="141857" y="602889"/>
                  <a:pt x="143752" y="539173"/>
                </a:cubicBezTo>
                <a:cubicBezTo>
                  <a:pt x="143901" y="522322"/>
                  <a:pt x="143851" y="505421"/>
                  <a:pt x="143901" y="488519"/>
                </a:cubicBezTo>
                <a:cubicBezTo>
                  <a:pt x="143353" y="481988"/>
                  <a:pt x="145497" y="475357"/>
                  <a:pt x="150931" y="471319"/>
                </a:cubicBezTo>
                <a:cubicBezTo>
                  <a:pt x="166037" y="462046"/>
                  <a:pt x="185581" y="463641"/>
                  <a:pt x="202781" y="462295"/>
                </a:cubicBezTo>
                <a:cubicBezTo>
                  <a:pt x="229404" y="462295"/>
                  <a:pt x="255928" y="459653"/>
                  <a:pt x="282601" y="459902"/>
                </a:cubicBezTo>
                <a:cubicBezTo>
                  <a:pt x="324579" y="457110"/>
                  <a:pt x="369450" y="462046"/>
                  <a:pt x="407789" y="441705"/>
                </a:cubicBezTo>
                <a:cubicBezTo>
                  <a:pt x="420552" y="434426"/>
                  <a:pt x="436356" y="425701"/>
                  <a:pt x="440544" y="410794"/>
                </a:cubicBezTo>
                <a:cubicBezTo>
                  <a:pt x="420402" y="398629"/>
                  <a:pt x="395724" y="397981"/>
                  <a:pt x="373039" y="394890"/>
                </a:cubicBezTo>
                <a:cubicBezTo>
                  <a:pt x="334750" y="392896"/>
                  <a:pt x="296460" y="395289"/>
                  <a:pt x="258420" y="399028"/>
                </a:cubicBezTo>
                <a:cubicBezTo>
                  <a:pt x="236882" y="401172"/>
                  <a:pt x="215395" y="402967"/>
                  <a:pt x="193807" y="404712"/>
                </a:cubicBezTo>
                <a:cubicBezTo>
                  <a:pt x="174263" y="408152"/>
                  <a:pt x="168779" y="394691"/>
                  <a:pt x="172269" y="377590"/>
                </a:cubicBezTo>
                <a:cubicBezTo>
                  <a:pt x="180695" y="334215"/>
                  <a:pt x="179897" y="290242"/>
                  <a:pt x="179748" y="246269"/>
                </a:cubicBezTo>
                <a:cubicBezTo>
                  <a:pt x="182190" y="205288"/>
                  <a:pt x="180346" y="164107"/>
                  <a:pt x="181991" y="123225"/>
                </a:cubicBezTo>
                <a:cubicBezTo>
                  <a:pt x="189370" y="103282"/>
                  <a:pt x="216143" y="108467"/>
                  <a:pt x="233044" y="108268"/>
                </a:cubicBezTo>
                <a:cubicBezTo>
                  <a:pt x="256825" y="110362"/>
                  <a:pt x="280556" y="111808"/>
                  <a:pt x="304437" y="111559"/>
                </a:cubicBezTo>
                <a:cubicBezTo>
                  <a:pt x="340234" y="111060"/>
                  <a:pt x="450216" y="109415"/>
                  <a:pt x="471305" y="82044"/>
                </a:cubicBezTo>
                <a:cubicBezTo>
                  <a:pt x="495735" y="34730"/>
                  <a:pt x="272031" y="24510"/>
                  <a:pt x="242865" y="27103"/>
                </a:cubicBezTo>
                <a:cubicBezTo>
                  <a:pt x="195751" y="31639"/>
                  <a:pt x="149036" y="31889"/>
                  <a:pt x="102969" y="40962"/>
                </a:cubicBezTo>
                <a:cubicBezTo>
                  <a:pt x="88063" y="43405"/>
                  <a:pt x="68619" y="43505"/>
                  <a:pt x="60592" y="58362"/>
                </a:cubicBezTo>
                <a:cubicBezTo>
                  <a:pt x="69317" y="126615"/>
                  <a:pt x="54410" y="195217"/>
                  <a:pt x="53213" y="263569"/>
                </a:cubicBezTo>
                <a:cubicBezTo>
                  <a:pt x="48826" y="318062"/>
                  <a:pt x="52116" y="372156"/>
                  <a:pt x="43192" y="426200"/>
                </a:cubicBezTo>
                <a:cubicBezTo>
                  <a:pt x="36860" y="478997"/>
                  <a:pt x="37558" y="533091"/>
                  <a:pt x="31675" y="585888"/>
                </a:cubicBezTo>
                <a:cubicBezTo>
                  <a:pt x="31825" y="648557"/>
                  <a:pt x="13777" y="759736"/>
                  <a:pt x="41696" y="812932"/>
                </a:cubicBezTo>
                <a:cubicBezTo>
                  <a:pt x="52914" y="832875"/>
                  <a:pt x="73604" y="839904"/>
                  <a:pt x="94793" y="843843"/>
                </a:cubicBezTo>
                <a:cubicBezTo>
                  <a:pt x="128745" y="852518"/>
                  <a:pt x="163644" y="857105"/>
                  <a:pt x="198743" y="8554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2" name="Google Shape;452;p15"/>
          <p:cNvSpPr/>
          <p:nvPr/>
        </p:nvSpPr>
        <p:spPr>
          <a:xfrm rot="-327235">
            <a:off x="7882328" y="934169"/>
            <a:ext cx="1245835" cy="697446"/>
          </a:xfrm>
          <a:custGeom>
            <a:avLst/>
            <a:gdLst/>
            <a:ahLst/>
            <a:cxnLst/>
            <a:rect l="l" t="t" r="r" b="b"/>
            <a:pathLst>
              <a:path w="2492855" h="1395555" extrusionOk="0">
                <a:moveTo>
                  <a:pt x="1852206" y="1395382"/>
                </a:moveTo>
                <a:cubicBezTo>
                  <a:pt x="1775976" y="1395033"/>
                  <a:pt x="1699846" y="1391094"/>
                  <a:pt x="1623716" y="1387454"/>
                </a:cubicBezTo>
                <a:cubicBezTo>
                  <a:pt x="1544694" y="1385161"/>
                  <a:pt x="1465623" y="1387105"/>
                  <a:pt x="1386651" y="1383416"/>
                </a:cubicBezTo>
                <a:cubicBezTo>
                  <a:pt x="1284296" y="1381871"/>
                  <a:pt x="1182042" y="1386707"/>
                  <a:pt x="1079638" y="1385410"/>
                </a:cubicBezTo>
                <a:cubicBezTo>
                  <a:pt x="976585" y="1384463"/>
                  <a:pt x="873633" y="1385111"/>
                  <a:pt x="770580" y="1386657"/>
                </a:cubicBezTo>
                <a:cubicBezTo>
                  <a:pt x="719877" y="1388352"/>
                  <a:pt x="669123" y="1385460"/>
                  <a:pt x="618420" y="1388003"/>
                </a:cubicBezTo>
                <a:cubicBezTo>
                  <a:pt x="536955" y="1390745"/>
                  <a:pt x="453197" y="1394035"/>
                  <a:pt x="372430" y="1384613"/>
                </a:cubicBezTo>
                <a:cubicBezTo>
                  <a:pt x="297297" y="1380973"/>
                  <a:pt x="220968" y="1369506"/>
                  <a:pt x="151868" y="1338645"/>
                </a:cubicBezTo>
                <a:cubicBezTo>
                  <a:pt x="74142" y="1310726"/>
                  <a:pt x="30867" y="1265906"/>
                  <a:pt x="12022" y="1184541"/>
                </a:cubicBezTo>
                <a:cubicBezTo>
                  <a:pt x="2150" y="1136529"/>
                  <a:pt x="5391" y="1086723"/>
                  <a:pt x="2399" y="1037964"/>
                </a:cubicBezTo>
                <a:cubicBezTo>
                  <a:pt x="-4281" y="865064"/>
                  <a:pt x="3646" y="691266"/>
                  <a:pt x="18054" y="519113"/>
                </a:cubicBezTo>
                <a:cubicBezTo>
                  <a:pt x="19600" y="499520"/>
                  <a:pt x="20248" y="479677"/>
                  <a:pt x="23389" y="460233"/>
                </a:cubicBezTo>
                <a:cubicBezTo>
                  <a:pt x="28374" y="429422"/>
                  <a:pt x="38844" y="399658"/>
                  <a:pt x="40589" y="368299"/>
                </a:cubicBezTo>
                <a:cubicBezTo>
                  <a:pt x="48716" y="261009"/>
                  <a:pt x="67262" y="145094"/>
                  <a:pt x="176297" y="95637"/>
                </a:cubicBezTo>
                <a:cubicBezTo>
                  <a:pt x="249835" y="65075"/>
                  <a:pt x="331997" y="68714"/>
                  <a:pt x="408626" y="49570"/>
                </a:cubicBezTo>
                <a:cubicBezTo>
                  <a:pt x="453347" y="42440"/>
                  <a:pt x="499114" y="38252"/>
                  <a:pt x="544234" y="35361"/>
                </a:cubicBezTo>
                <a:cubicBezTo>
                  <a:pt x="594439" y="31472"/>
                  <a:pt x="644345" y="24143"/>
                  <a:pt x="694500" y="19855"/>
                </a:cubicBezTo>
                <a:cubicBezTo>
                  <a:pt x="896566" y="6045"/>
                  <a:pt x="1099430" y="-3926"/>
                  <a:pt x="1301995" y="1508"/>
                </a:cubicBezTo>
                <a:cubicBezTo>
                  <a:pt x="1405845" y="4400"/>
                  <a:pt x="1510493" y="15817"/>
                  <a:pt x="1613595" y="24043"/>
                </a:cubicBezTo>
                <a:cubicBezTo>
                  <a:pt x="1695110" y="28331"/>
                  <a:pt x="1776524" y="34114"/>
                  <a:pt x="1857989" y="37804"/>
                </a:cubicBezTo>
                <a:cubicBezTo>
                  <a:pt x="1977544" y="43487"/>
                  <a:pt x="2096749" y="57048"/>
                  <a:pt x="2216603" y="54057"/>
                </a:cubicBezTo>
                <a:cubicBezTo>
                  <a:pt x="2263368" y="39349"/>
                  <a:pt x="2315218" y="46977"/>
                  <a:pt x="2363629" y="50168"/>
                </a:cubicBezTo>
                <a:cubicBezTo>
                  <a:pt x="2410393" y="50966"/>
                  <a:pt x="2445492" y="64826"/>
                  <a:pt x="2467678" y="108250"/>
                </a:cubicBezTo>
                <a:cubicBezTo>
                  <a:pt x="2494800" y="152422"/>
                  <a:pt x="2492307" y="206018"/>
                  <a:pt x="2492855" y="256023"/>
                </a:cubicBezTo>
                <a:cubicBezTo>
                  <a:pt x="2491609" y="336142"/>
                  <a:pt x="2491459" y="416260"/>
                  <a:pt x="2490861" y="496379"/>
                </a:cubicBezTo>
                <a:cubicBezTo>
                  <a:pt x="2488268" y="555059"/>
                  <a:pt x="2482635" y="611795"/>
                  <a:pt x="2480142" y="670177"/>
                </a:cubicBezTo>
                <a:cubicBezTo>
                  <a:pt x="2477749" y="782652"/>
                  <a:pt x="2462443" y="894279"/>
                  <a:pt x="2456062" y="1006455"/>
                </a:cubicBezTo>
                <a:cubicBezTo>
                  <a:pt x="2453469" y="1056909"/>
                  <a:pt x="2453469" y="1107563"/>
                  <a:pt x="2448633" y="1157818"/>
                </a:cubicBezTo>
                <a:cubicBezTo>
                  <a:pt x="2444744" y="1202289"/>
                  <a:pt x="2439111" y="1248556"/>
                  <a:pt x="2415229" y="1287244"/>
                </a:cubicBezTo>
                <a:cubicBezTo>
                  <a:pt x="2392046" y="1329671"/>
                  <a:pt x="2358892" y="1354799"/>
                  <a:pt x="2310632" y="1362327"/>
                </a:cubicBezTo>
                <a:cubicBezTo>
                  <a:pt x="2257784" y="1374542"/>
                  <a:pt x="2201646" y="1373844"/>
                  <a:pt x="2148101" y="1376835"/>
                </a:cubicBezTo>
                <a:cubicBezTo>
                  <a:pt x="2048190" y="1380824"/>
                  <a:pt x="1951619" y="1397426"/>
                  <a:pt x="1852206" y="1395382"/>
                </a:cubicBezTo>
                <a:close/>
                <a:moveTo>
                  <a:pt x="1347763" y="1356195"/>
                </a:moveTo>
                <a:cubicBezTo>
                  <a:pt x="1426835" y="1357840"/>
                  <a:pt x="1505856" y="1360233"/>
                  <a:pt x="1584978" y="1359834"/>
                </a:cubicBezTo>
                <a:cubicBezTo>
                  <a:pt x="1666393" y="1361679"/>
                  <a:pt x="1747658" y="1367961"/>
                  <a:pt x="1829172" y="1368509"/>
                </a:cubicBezTo>
                <a:cubicBezTo>
                  <a:pt x="1928884" y="1372647"/>
                  <a:pt x="2028148" y="1356195"/>
                  <a:pt x="2127461" y="1351508"/>
                </a:cubicBezTo>
                <a:cubicBezTo>
                  <a:pt x="2200400" y="1345426"/>
                  <a:pt x="2276131" y="1351309"/>
                  <a:pt x="2345182" y="1323988"/>
                </a:cubicBezTo>
                <a:cubicBezTo>
                  <a:pt x="2384967" y="1301154"/>
                  <a:pt x="2405607" y="1255137"/>
                  <a:pt x="2415080" y="1211912"/>
                </a:cubicBezTo>
                <a:cubicBezTo>
                  <a:pt x="2427843" y="1134585"/>
                  <a:pt x="2426148" y="1055862"/>
                  <a:pt x="2430685" y="977838"/>
                </a:cubicBezTo>
                <a:cubicBezTo>
                  <a:pt x="2439160" y="876032"/>
                  <a:pt x="2450478" y="774376"/>
                  <a:pt x="2453369" y="672221"/>
                </a:cubicBezTo>
                <a:cubicBezTo>
                  <a:pt x="2456411" y="594844"/>
                  <a:pt x="2466033" y="518864"/>
                  <a:pt x="2464637" y="442235"/>
                </a:cubicBezTo>
                <a:cubicBezTo>
                  <a:pt x="2464138" y="384951"/>
                  <a:pt x="2465434" y="327666"/>
                  <a:pt x="2466182" y="270382"/>
                </a:cubicBezTo>
                <a:cubicBezTo>
                  <a:pt x="2465833" y="209408"/>
                  <a:pt x="2471417" y="140307"/>
                  <a:pt x="2424303" y="94540"/>
                </a:cubicBezTo>
                <a:cubicBezTo>
                  <a:pt x="2405408" y="75844"/>
                  <a:pt x="2378037" y="80231"/>
                  <a:pt x="2353807" y="78835"/>
                </a:cubicBezTo>
                <a:cubicBezTo>
                  <a:pt x="2329677" y="78536"/>
                  <a:pt x="2305596" y="76891"/>
                  <a:pt x="2281466" y="76691"/>
                </a:cubicBezTo>
                <a:cubicBezTo>
                  <a:pt x="2197259" y="77439"/>
                  <a:pt x="2112853" y="82824"/>
                  <a:pt x="2028895" y="73550"/>
                </a:cubicBezTo>
                <a:cubicBezTo>
                  <a:pt x="1898173" y="67219"/>
                  <a:pt x="1768847" y="58893"/>
                  <a:pt x="1638423" y="52062"/>
                </a:cubicBezTo>
                <a:cubicBezTo>
                  <a:pt x="1510393" y="43288"/>
                  <a:pt x="1382912" y="28132"/>
                  <a:pt x="1254782" y="26636"/>
                </a:cubicBezTo>
                <a:cubicBezTo>
                  <a:pt x="1128496" y="24243"/>
                  <a:pt x="1002311" y="30624"/>
                  <a:pt x="876175" y="35361"/>
                </a:cubicBezTo>
                <a:cubicBezTo>
                  <a:pt x="798350" y="39299"/>
                  <a:pt x="720475" y="42739"/>
                  <a:pt x="643099" y="51664"/>
                </a:cubicBezTo>
                <a:cubicBezTo>
                  <a:pt x="601718" y="56500"/>
                  <a:pt x="558244" y="61585"/>
                  <a:pt x="517063" y="63729"/>
                </a:cubicBezTo>
                <a:cubicBezTo>
                  <a:pt x="465462" y="67568"/>
                  <a:pt x="414210" y="74946"/>
                  <a:pt x="364154" y="85167"/>
                </a:cubicBezTo>
                <a:cubicBezTo>
                  <a:pt x="310958" y="94191"/>
                  <a:pt x="256316" y="96783"/>
                  <a:pt x="204615" y="112986"/>
                </a:cubicBezTo>
                <a:cubicBezTo>
                  <a:pt x="86307" y="152373"/>
                  <a:pt x="72646" y="275367"/>
                  <a:pt x="64370" y="383156"/>
                </a:cubicBezTo>
                <a:cubicBezTo>
                  <a:pt x="59285" y="422193"/>
                  <a:pt x="45375" y="461779"/>
                  <a:pt x="44877" y="501215"/>
                </a:cubicBezTo>
                <a:cubicBezTo>
                  <a:pt x="39243" y="583028"/>
                  <a:pt x="30319" y="663745"/>
                  <a:pt x="29920" y="745360"/>
                </a:cubicBezTo>
                <a:cubicBezTo>
                  <a:pt x="23189" y="851154"/>
                  <a:pt x="24186" y="957197"/>
                  <a:pt x="28125" y="1063092"/>
                </a:cubicBezTo>
                <a:cubicBezTo>
                  <a:pt x="30169" y="1099486"/>
                  <a:pt x="28025" y="1137427"/>
                  <a:pt x="34257" y="1173273"/>
                </a:cubicBezTo>
                <a:cubicBezTo>
                  <a:pt x="49862" y="1249154"/>
                  <a:pt x="89897" y="1289438"/>
                  <a:pt x="161988" y="1314615"/>
                </a:cubicBezTo>
                <a:cubicBezTo>
                  <a:pt x="232385" y="1346074"/>
                  <a:pt x="310160" y="1355148"/>
                  <a:pt x="386440" y="1359086"/>
                </a:cubicBezTo>
                <a:cubicBezTo>
                  <a:pt x="490190" y="1371052"/>
                  <a:pt x="594090" y="1358688"/>
                  <a:pt x="698040" y="1360482"/>
                </a:cubicBezTo>
                <a:cubicBezTo>
                  <a:pt x="787083" y="1361480"/>
                  <a:pt x="876125" y="1357142"/>
                  <a:pt x="965118" y="1358139"/>
                </a:cubicBezTo>
                <a:cubicBezTo>
                  <a:pt x="1092700" y="1360133"/>
                  <a:pt x="1220281" y="1357840"/>
                  <a:pt x="1347763" y="13561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3" name="Google Shape;453;p15"/>
          <p:cNvSpPr/>
          <p:nvPr/>
        </p:nvSpPr>
        <p:spPr>
          <a:xfrm rot="-327235">
            <a:off x="7894834" y="947210"/>
            <a:ext cx="1220027" cy="671257"/>
          </a:xfrm>
          <a:custGeom>
            <a:avLst/>
            <a:gdLst/>
            <a:ahLst/>
            <a:cxnLst/>
            <a:rect l="l" t="t" r="r" b="b"/>
            <a:pathLst>
              <a:path w="2441214" h="1343153" extrusionOk="0">
                <a:moveTo>
                  <a:pt x="794772" y="1101240"/>
                </a:moveTo>
                <a:cubicBezTo>
                  <a:pt x="798462" y="1085286"/>
                  <a:pt x="801902" y="1066291"/>
                  <a:pt x="792080" y="1051882"/>
                </a:cubicBezTo>
                <a:cubicBezTo>
                  <a:pt x="773334" y="1025608"/>
                  <a:pt x="736939" y="1032439"/>
                  <a:pt x="708821" y="1028649"/>
                </a:cubicBezTo>
                <a:cubicBezTo>
                  <a:pt x="671927" y="1026705"/>
                  <a:pt x="634884" y="1023415"/>
                  <a:pt x="597891" y="1022717"/>
                </a:cubicBezTo>
                <a:cubicBezTo>
                  <a:pt x="561197" y="1022069"/>
                  <a:pt x="524752" y="1027752"/>
                  <a:pt x="488008" y="1026406"/>
                </a:cubicBezTo>
                <a:cubicBezTo>
                  <a:pt x="434513" y="1026605"/>
                  <a:pt x="381117" y="1021769"/>
                  <a:pt x="327622" y="1023464"/>
                </a:cubicBezTo>
                <a:cubicBezTo>
                  <a:pt x="340385" y="953716"/>
                  <a:pt x="347165" y="882970"/>
                  <a:pt x="356887" y="812673"/>
                </a:cubicBezTo>
                <a:cubicBezTo>
                  <a:pt x="371495" y="725126"/>
                  <a:pt x="378824" y="636732"/>
                  <a:pt x="387997" y="548537"/>
                </a:cubicBezTo>
                <a:cubicBezTo>
                  <a:pt x="394130" y="499129"/>
                  <a:pt x="398517" y="449572"/>
                  <a:pt x="403852" y="400065"/>
                </a:cubicBezTo>
                <a:cubicBezTo>
                  <a:pt x="407441" y="355644"/>
                  <a:pt x="414122" y="310325"/>
                  <a:pt x="407690" y="265953"/>
                </a:cubicBezTo>
                <a:cubicBezTo>
                  <a:pt x="402306" y="220484"/>
                  <a:pt x="350904" y="192017"/>
                  <a:pt x="308178" y="201240"/>
                </a:cubicBezTo>
                <a:cubicBezTo>
                  <a:pt x="278563" y="209217"/>
                  <a:pt x="251791" y="251993"/>
                  <a:pt x="253486" y="282007"/>
                </a:cubicBezTo>
                <a:cubicBezTo>
                  <a:pt x="253635" y="282804"/>
                  <a:pt x="253835" y="283502"/>
                  <a:pt x="254084" y="284150"/>
                </a:cubicBezTo>
                <a:cubicBezTo>
                  <a:pt x="253635" y="295119"/>
                  <a:pt x="252738" y="306237"/>
                  <a:pt x="252788" y="317205"/>
                </a:cubicBezTo>
                <a:cubicBezTo>
                  <a:pt x="251143" y="327675"/>
                  <a:pt x="249448" y="338194"/>
                  <a:pt x="248301" y="348764"/>
                </a:cubicBezTo>
                <a:cubicBezTo>
                  <a:pt x="243116" y="401312"/>
                  <a:pt x="237682" y="453960"/>
                  <a:pt x="231699" y="506458"/>
                </a:cubicBezTo>
                <a:cubicBezTo>
                  <a:pt x="222475" y="591363"/>
                  <a:pt x="218587" y="676168"/>
                  <a:pt x="211009" y="761721"/>
                </a:cubicBezTo>
                <a:cubicBezTo>
                  <a:pt x="202782" y="864175"/>
                  <a:pt x="193210" y="966529"/>
                  <a:pt x="189321" y="1069282"/>
                </a:cubicBezTo>
                <a:cubicBezTo>
                  <a:pt x="188873" y="1093363"/>
                  <a:pt x="184485" y="1122528"/>
                  <a:pt x="190618" y="1147406"/>
                </a:cubicBezTo>
                <a:cubicBezTo>
                  <a:pt x="197398" y="1163859"/>
                  <a:pt x="218238" y="1166900"/>
                  <a:pt x="233942" y="1168595"/>
                </a:cubicBezTo>
                <a:cubicBezTo>
                  <a:pt x="274824" y="1172085"/>
                  <a:pt x="315856" y="1166651"/>
                  <a:pt x="356837" y="1167299"/>
                </a:cubicBezTo>
                <a:cubicBezTo>
                  <a:pt x="425938" y="1169493"/>
                  <a:pt x="493393" y="1161815"/>
                  <a:pt x="562443" y="1158076"/>
                </a:cubicBezTo>
                <a:cubicBezTo>
                  <a:pt x="628802" y="1158125"/>
                  <a:pt x="696855" y="1159123"/>
                  <a:pt x="760073" y="1135890"/>
                </a:cubicBezTo>
                <a:cubicBezTo>
                  <a:pt x="775877" y="1129957"/>
                  <a:pt x="790883" y="1118191"/>
                  <a:pt x="794772" y="1101240"/>
                </a:cubicBezTo>
                <a:close/>
                <a:moveTo>
                  <a:pt x="1057414" y="475896"/>
                </a:moveTo>
                <a:cubicBezTo>
                  <a:pt x="1062299" y="439950"/>
                  <a:pt x="1064892" y="403506"/>
                  <a:pt x="1061203" y="367310"/>
                </a:cubicBezTo>
                <a:cubicBezTo>
                  <a:pt x="1058161" y="341186"/>
                  <a:pt x="1052079" y="315460"/>
                  <a:pt x="1046595" y="289834"/>
                </a:cubicBezTo>
                <a:cubicBezTo>
                  <a:pt x="1040163" y="265903"/>
                  <a:pt x="1031389" y="240726"/>
                  <a:pt x="1011845" y="224273"/>
                </a:cubicBezTo>
                <a:cubicBezTo>
                  <a:pt x="999032" y="213355"/>
                  <a:pt x="976796" y="205976"/>
                  <a:pt x="961541" y="215598"/>
                </a:cubicBezTo>
                <a:cubicBezTo>
                  <a:pt x="915424" y="220335"/>
                  <a:pt x="904057" y="281608"/>
                  <a:pt x="896977" y="319249"/>
                </a:cubicBezTo>
                <a:cubicBezTo>
                  <a:pt x="886757" y="376334"/>
                  <a:pt x="877832" y="433469"/>
                  <a:pt x="876486" y="491551"/>
                </a:cubicBezTo>
                <a:cubicBezTo>
                  <a:pt x="870155" y="581093"/>
                  <a:pt x="865667" y="672778"/>
                  <a:pt x="863574" y="762768"/>
                </a:cubicBezTo>
                <a:cubicBezTo>
                  <a:pt x="862576" y="836106"/>
                  <a:pt x="861480" y="909344"/>
                  <a:pt x="860283" y="982632"/>
                </a:cubicBezTo>
                <a:cubicBezTo>
                  <a:pt x="859685" y="1044903"/>
                  <a:pt x="854849" y="1121182"/>
                  <a:pt x="937460" y="1123675"/>
                </a:cubicBezTo>
                <a:cubicBezTo>
                  <a:pt x="961541" y="1125619"/>
                  <a:pt x="987865" y="1113604"/>
                  <a:pt x="1000329" y="1092565"/>
                </a:cubicBezTo>
                <a:cubicBezTo>
                  <a:pt x="1016631" y="1059909"/>
                  <a:pt x="1018227" y="1021769"/>
                  <a:pt x="1022913" y="986023"/>
                </a:cubicBezTo>
                <a:cubicBezTo>
                  <a:pt x="1027500" y="924351"/>
                  <a:pt x="1030741" y="862480"/>
                  <a:pt x="1030591" y="800558"/>
                </a:cubicBezTo>
                <a:cubicBezTo>
                  <a:pt x="1030641" y="737840"/>
                  <a:pt x="1036624" y="675320"/>
                  <a:pt x="1043304" y="612950"/>
                </a:cubicBezTo>
                <a:cubicBezTo>
                  <a:pt x="1047841" y="567233"/>
                  <a:pt x="1053674" y="521714"/>
                  <a:pt x="1057414" y="475896"/>
                </a:cubicBezTo>
                <a:close/>
                <a:moveTo>
                  <a:pt x="1682309" y="277819"/>
                </a:moveTo>
                <a:cubicBezTo>
                  <a:pt x="1696019" y="223426"/>
                  <a:pt x="1645664" y="211361"/>
                  <a:pt x="1609120" y="241673"/>
                </a:cubicBezTo>
                <a:cubicBezTo>
                  <a:pt x="1585339" y="258524"/>
                  <a:pt x="1566044" y="280311"/>
                  <a:pt x="1546401" y="301550"/>
                </a:cubicBezTo>
                <a:cubicBezTo>
                  <a:pt x="1517684" y="328323"/>
                  <a:pt x="1491510" y="357538"/>
                  <a:pt x="1463391" y="384909"/>
                </a:cubicBezTo>
                <a:cubicBezTo>
                  <a:pt x="1425301" y="423946"/>
                  <a:pt x="1379433" y="454408"/>
                  <a:pt x="1342440" y="494543"/>
                </a:cubicBezTo>
                <a:cubicBezTo>
                  <a:pt x="1350417" y="462086"/>
                  <a:pt x="1359491" y="429780"/>
                  <a:pt x="1364028" y="396625"/>
                </a:cubicBezTo>
                <a:cubicBezTo>
                  <a:pt x="1368066" y="373044"/>
                  <a:pt x="1366770" y="349063"/>
                  <a:pt x="1370958" y="325481"/>
                </a:cubicBezTo>
                <a:cubicBezTo>
                  <a:pt x="1373251" y="302697"/>
                  <a:pt x="1372553" y="279663"/>
                  <a:pt x="1372703" y="256779"/>
                </a:cubicBezTo>
                <a:cubicBezTo>
                  <a:pt x="1373401" y="241673"/>
                  <a:pt x="1371008" y="226467"/>
                  <a:pt x="1363579" y="213155"/>
                </a:cubicBezTo>
                <a:cubicBezTo>
                  <a:pt x="1336507" y="168834"/>
                  <a:pt x="1252350" y="164795"/>
                  <a:pt x="1236546" y="221033"/>
                </a:cubicBezTo>
                <a:cubicBezTo>
                  <a:pt x="1220293" y="267947"/>
                  <a:pt x="1217252" y="317753"/>
                  <a:pt x="1211219" y="366712"/>
                </a:cubicBezTo>
                <a:cubicBezTo>
                  <a:pt x="1197758" y="460940"/>
                  <a:pt x="1193321" y="555566"/>
                  <a:pt x="1187338" y="650791"/>
                </a:cubicBezTo>
                <a:cubicBezTo>
                  <a:pt x="1183250" y="749606"/>
                  <a:pt x="1170038" y="849218"/>
                  <a:pt x="1168991" y="948581"/>
                </a:cubicBezTo>
                <a:cubicBezTo>
                  <a:pt x="1168592" y="1010203"/>
                  <a:pt x="1159319" y="1113754"/>
                  <a:pt x="1241283" y="1123675"/>
                </a:cubicBezTo>
                <a:cubicBezTo>
                  <a:pt x="1312826" y="1126218"/>
                  <a:pt x="1300711" y="992703"/>
                  <a:pt x="1306345" y="943695"/>
                </a:cubicBezTo>
                <a:cubicBezTo>
                  <a:pt x="1307990" y="898974"/>
                  <a:pt x="1309336" y="854253"/>
                  <a:pt x="1309186" y="809582"/>
                </a:cubicBezTo>
                <a:cubicBezTo>
                  <a:pt x="1310881" y="765161"/>
                  <a:pt x="1315468" y="719493"/>
                  <a:pt x="1317064" y="674622"/>
                </a:cubicBezTo>
                <a:cubicBezTo>
                  <a:pt x="1345133" y="664601"/>
                  <a:pt x="1372952" y="653782"/>
                  <a:pt x="1400672" y="642914"/>
                </a:cubicBezTo>
                <a:cubicBezTo>
                  <a:pt x="1410992" y="665050"/>
                  <a:pt x="1415629" y="689081"/>
                  <a:pt x="1420764" y="712762"/>
                </a:cubicBezTo>
                <a:cubicBezTo>
                  <a:pt x="1437665" y="776229"/>
                  <a:pt x="1455264" y="839197"/>
                  <a:pt x="1473910" y="902215"/>
                </a:cubicBezTo>
                <a:cubicBezTo>
                  <a:pt x="1480043" y="930383"/>
                  <a:pt x="1490861" y="957206"/>
                  <a:pt x="1496047" y="985624"/>
                </a:cubicBezTo>
                <a:cubicBezTo>
                  <a:pt x="1508112" y="1024661"/>
                  <a:pt x="1522769" y="1063299"/>
                  <a:pt x="1545055" y="1097750"/>
                </a:cubicBezTo>
                <a:cubicBezTo>
                  <a:pt x="1558666" y="1125619"/>
                  <a:pt x="1599797" y="1129508"/>
                  <a:pt x="1620487" y="1107522"/>
                </a:cubicBezTo>
                <a:cubicBezTo>
                  <a:pt x="1647409" y="1077857"/>
                  <a:pt x="1644368" y="1032289"/>
                  <a:pt x="1640878" y="994947"/>
                </a:cubicBezTo>
                <a:cubicBezTo>
                  <a:pt x="1635045" y="954464"/>
                  <a:pt x="1626121" y="914230"/>
                  <a:pt x="1613457" y="875243"/>
                </a:cubicBezTo>
                <a:cubicBezTo>
                  <a:pt x="1603985" y="839496"/>
                  <a:pt x="1596606" y="803251"/>
                  <a:pt x="1586286" y="767753"/>
                </a:cubicBezTo>
                <a:cubicBezTo>
                  <a:pt x="1567889" y="696310"/>
                  <a:pt x="1535981" y="629453"/>
                  <a:pt x="1509956" y="560602"/>
                </a:cubicBezTo>
                <a:cubicBezTo>
                  <a:pt x="1521274" y="538366"/>
                  <a:pt x="1536779" y="518623"/>
                  <a:pt x="1551586" y="498631"/>
                </a:cubicBezTo>
                <a:cubicBezTo>
                  <a:pt x="1569534" y="474401"/>
                  <a:pt x="1583195" y="447478"/>
                  <a:pt x="1599647" y="422351"/>
                </a:cubicBezTo>
                <a:cubicBezTo>
                  <a:pt x="1631605" y="377132"/>
                  <a:pt x="1663463" y="330267"/>
                  <a:pt x="1682309" y="277819"/>
                </a:cubicBezTo>
                <a:close/>
                <a:moveTo>
                  <a:pt x="2214521" y="327475"/>
                </a:moveTo>
                <a:cubicBezTo>
                  <a:pt x="2231622" y="316856"/>
                  <a:pt x="2240396" y="293523"/>
                  <a:pt x="2231971" y="274827"/>
                </a:cubicBezTo>
                <a:cubicBezTo>
                  <a:pt x="2210682" y="227265"/>
                  <a:pt x="2078215" y="221731"/>
                  <a:pt x="2029805" y="217543"/>
                </a:cubicBezTo>
                <a:cubicBezTo>
                  <a:pt x="1991166" y="214103"/>
                  <a:pt x="1953375" y="219188"/>
                  <a:pt x="1914787" y="221731"/>
                </a:cubicBezTo>
                <a:cubicBezTo>
                  <a:pt x="1888961" y="222678"/>
                  <a:pt x="1863385" y="225520"/>
                  <a:pt x="1838059" y="230406"/>
                </a:cubicBezTo>
                <a:cubicBezTo>
                  <a:pt x="1818266" y="232599"/>
                  <a:pt x="1795083" y="235292"/>
                  <a:pt x="1783666" y="253938"/>
                </a:cubicBezTo>
                <a:cubicBezTo>
                  <a:pt x="1773395" y="269044"/>
                  <a:pt x="1778032" y="288139"/>
                  <a:pt x="1776038" y="305239"/>
                </a:cubicBezTo>
                <a:cubicBezTo>
                  <a:pt x="1773744" y="331015"/>
                  <a:pt x="1774442" y="356890"/>
                  <a:pt x="1774093" y="382666"/>
                </a:cubicBezTo>
                <a:cubicBezTo>
                  <a:pt x="1765718" y="450520"/>
                  <a:pt x="1762028" y="518822"/>
                  <a:pt x="1759436" y="587125"/>
                </a:cubicBezTo>
                <a:cubicBezTo>
                  <a:pt x="1757192" y="617438"/>
                  <a:pt x="1751209" y="647351"/>
                  <a:pt x="1749165" y="677664"/>
                </a:cubicBezTo>
                <a:cubicBezTo>
                  <a:pt x="1746972" y="739535"/>
                  <a:pt x="1739992" y="800608"/>
                  <a:pt x="1737748" y="862529"/>
                </a:cubicBezTo>
                <a:cubicBezTo>
                  <a:pt x="1735455" y="908546"/>
                  <a:pt x="1732464" y="955261"/>
                  <a:pt x="1739693" y="1000979"/>
                </a:cubicBezTo>
                <a:cubicBezTo>
                  <a:pt x="1743731" y="1034582"/>
                  <a:pt x="1764720" y="1068335"/>
                  <a:pt x="1797974" y="1079054"/>
                </a:cubicBezTo>
                <a:cubicBezTo>
                  <a:pt x="1838258" y="1090920"/>
                  <a:pt x="1879987" y="1099295"/>
                  <a:pt x="1922166" y="1098548"/>
                </a:cubicBezTo>
                <a:cubicBezTo>
                  <a:pt x="1966537" y="1097800"/>
                  <a:pt x="2010560" y="1093412"/>
                  <a:pt x="2055032" y="1092316"/>
                </a:cubicBezTo>
                <a:cubicBezTo>
                  <a:pt x="2104738" y="1087230"/>
                  <a:pt x="2164117" y="1092016"/>
                  <a:pt x="2197470" y="1047246"/>
                </a:cubicBezTo>
                <a:cubicBezTo>
                  <a:pt x="2215419" y="1026406"/>
                  <a:pt x="2224093" y="993302"/>
                  <a:pt x="2192584" y="980588"/>
                </a:cubicBezTo>
                <a:cubicBezTo>
                  <a:pt x="2155242" y="962341"/>
                  <a:pt x="2112915" y="968673"/>
                  <a:pt x="2072880" y="968523"/>
                </a:cubicBezTo>
                <a:cubicBezTo>
                  <a:pt x="2013203" y="967526"/>
                  <a:pt x="1953575" y="965931"/>
                  <a:pt x="1893897" y="966130"/>
                </a:cubicBezTo>
                <a:cubicBezTo>
                  <a:pt x="1905414" y="880727"/>
                  <a:pt x="1905564" y="794376"/>
                  <a:pt x="1905564" y="708175"/>
                </a:cubicBezTo>
                <a:cubicBezTo>
                  <a:pt x="1957513" y="701594"/>
                  <a:pt x="2010361" y="705034"/>
                  <a:pt x="2062510" y="700647"/>
                </a:cubicBezTo>
                <a:cubicBezTo>
                  <a:pt x="2084596" y="699999"/>
                  <a:pt x="2106982" y="699899"/>
                  <a:pt x="2128121" y="692720"/>
                </a:cubicBezTo>
                <a:cubicBezTo>
                  <a:pt x="2149060" y="685640"/>
                  <a:pt x="2170000" y="675819"/>
                  <a:pt x="2185655" y="659865"/>
                </a:cubicBezTo>
                <a:cubicBezTo>
                  <a:pt x="2207342" y="639374"/>
                  <a:pt x="2209984" y="609959"/>
                  <a:pt x="2178525" y="598343"/>
                </a:cubicBezTo>
                <a:cubicBezTo>
                  <a:pt x="2099753" y="571520"/>
                  <a:pt x="2014948" y="588471"/>
                  <a:pt x="1933981" y="593955"/>
                </a:cubicBezTo>
                <a:cubicBezTo>
                  <a:pt x="1939416" y="563693"/>
                  <a:pt x="1942208" y="533081"/>
                  <a:pt x="1941261" y="502320"/>
                </a:cubicBezTo>
                <a:cubicBezTo>
                  <a:pt x="1940961" y="451916"/>
                  <a:pt x="1943803" y="401561"/>
                  <a:pt x="1942906" y="351157"/>
                </a:cubicBezTo>
                <a:cubicBezTo>
                  <a:pt x="1997947" y="351755"/>
                  <a:pt x="2053137" y="358137"/>
                  <a:pt x="2108178" y="351556"/>
                </a:cubicBezTo>
                <a:cubicBezTo>
                  <a:pt x="2144124" y="347866"/>
                  <a:pt x="2182464" y="345174"/>
                  <a:pt x="2214521" y="327475"/>
                </a:cubicBezTo>
                <a:close/>
                <a:moveTo>
                  <a:pt x="2399287" y="68523"/>
                </a:moveTo>
                <a:cubicBezTo>
                  <a:pt x="2446401" y="114291"/>
                  <a:pt x="2440817" y="183391"/>
                  <a:pt x="2441166" y="244365"/>
                </a:cubicBezTo>
                <a:cubicBezTo>
                  <a:pt x="2440419" y="301650"/>
                  <a:pt x="2439122" y="358934"/>
                  <a:pt x="2439621" y="416219"/>
                </a:cubicBezTo>
                <a:cubicBezTo>
                  <a:pt x="2441017" y="492847"/>
                  <a:pt x="2431395" y="568828"/>
                  <a:pt x="2428353" y="646204"/>
                </a:cubicBezTo>
                <a:cubicBezTo>
                  <a:pt x="2425512" y="748359"/>
                  <a:pt x="2414194" y="850065"/>
                  <a:pt x="2405669" y="951821"/>
                </a:cubicBezTo>
                <a:cubicBezTo>
                  <a:pt x="2401132" y="1029846"/>
                  <a:pt x="2402827" y="1108569"/>
                  <a:pt x="2390064" y="1185895"/>
                </a:cubicBezTo>
                <a:cubicBezTo>
                  <a:pt x="2380591" y="1229070"/>
                  <a:pt x="2359951" y="1275137"/>
                  <a:pt x="2320166" y="1297971"/>
                </a:cubicBezTo>
                <a:cubicBezTo>
                  <a:pt x="2251066" y="1325342"/>
                  <a:pt x="2175384" y="1319410"/>
                  <a:pt x="2102445" y="1325492"/>
                </a:cubicBezTo>
                <a:cubicBezTo>
                  <a:pt x="2003132" y="1330178"/>
                  <a:pt x="1903918" y="1346631"/>
                  <a:pt x="1804157" y="1342493"/>
                </a:cubicBezTo>
                <a:cubicBezTo>
                  <a:pt x="1722692" y="1341994"/>
                  <a:pt x="1641427" y="1335712"/>
                  <a:pt x="1559962" y="1333818"/>
                </a:cubicBezTo>
                <a:cubicBezTo>
                  <a:pt x="1480890" y="1334217"/>
                  <a:pt x="1401869" y="1331824"/>
                  <a:pt x="1322747" y="1330178"/>
                </a:cubicBezTo>
                <a:cubicBezTo>
                  <a:pt x="1195216" y="1331824"/>
                  <a:pt x="1067684" y="1334117"/>
                  <a:pt x="940152" y="1332073"/>
                </a:cubicBezTo>
                <a:cubicBezTo>
                  <a:pt x="851159" y="1331076"/>
                  <a:pt x="762117" y="1335463"/>
                  <a:pt x="673074" y="1334416"/>
                </a:cubicBezTo>
                <a:cubicBezTo>
                  <a:pt x="569124" y="1332671"/>
                  <a:pt x="465224" y="1345035"/>
                  <a:pt x="361474" y="1333020"/>
                </a:cubicBezTo>
                <a:cubicBezTo>
                  <a:pt x="285194" y="1329082"/>
                  <a:pt x="207419" y="1319958"/>
                  <a:pt x="137022" y="1288549"/>
                </a:cubicBezTo>
                <a:cubicBezTo>
                  <a:pt x="64881" y="1263421"/>
                  <a:pt x="24846" y="1223138"/>
                  <a:pt x="9241" y="1147257"/>
                </a:cubicBezTo>
                <a:cubicBezTo>
                  <a:pt x="3009" y="1111410"/>
                  <a:pt x="5153" y="1073520"/>
                  <a:pt x="3109" y="1037075"/>
                </a:cubicBezTo>
                <a:cubicBezTo>
                  <a:pt x="-829" y="931181"/>
                  <a:pt x="-1827" y="825137"/>
                  <a:pt x="4904" y="719293"/>
                </a:cubicBezTo>
                <a:cubicBezTo>
                  <a:pt x="5303" y="637679"/>
                  <a:pt x="14227" y="556962"/>
                  <a:pt x="19861" y="475149"/>
                </a:cubicBezTo>
                <a:cubicBezTo>
                  <a:pt x="20359" y="435712"/>
                  <a:pt x="34269" y="396127"/>
                  <a:pt x="39354" y="356990"/>
                </a:cubicBezTo>
                <a:cubicBezTo>
                  <a:pt x="47631" y="249251"/>
                  <a:pt x="61291" y="126257"/>
                  <a:pt x="179599" y="86870"/>
                </a:cubicBezTo>
                <a:cubicBezTo>
                  <a:pt x="231300" y="70667"/>
                  <a:pt x="285942" y="68075"/>
                  <a:pt x="339138" y="59051"/>
                </a:cubicBezTo>
                <a:cubicBezTo>
                  <a:pt x="389194" y="48830"/>
                  <a:pt x="440446" y="41452"/>
                  <a:pt x="492047" y="37613"/>
                </a:cubicBezTo>
                <a:cubicBezTo>
                  <a:pt x="533228" y="35469"/>
                  <a:pt x="576652" y="30383"/>
                  <a:pt x="618083" y="25547"/>
                </a:cubicBezTo>
                <a:cubicBezTo>
                  <a:pt x="695459" y="16623"/>
                  <a:pt x="773334" y="13183"/>
                  <a:pt x="851159" y="9245"/>
                </a:cubicBezTo>
                <a:cubicBezTo>
                  <a:pt x="977295" y="4508"/>
                  <a:pt x="1103481" y="-1873"/>
                  <a:pt x="1229766" y="520"/>
                </a:cubicBezTo>
                <a:cubicBezTo>
                  <a:pt x="1357896" y="2065"/>
                  <a:pt x="1485377" y="17172"/>
                  <a:pt x="1613408" y="25946"/>
                </a:cubicBezTo>
                <a:cubicBezTo>
                  <a:pt x="1743831" y="32826"/>
                  <a:pt x="1873157" y="41103"/>
                  <a:pt x="2003880" y="47434"/>
                </a:cubicBezTo>
                <a:cubicBezTo>
                  <a:pt x="2087837" y="56707"/>
                  <a:pt x="2172243" y="51323"/>
                  <a:pt x="2256450" y="50575"/>
                </a:cubicBezTo>
                <a:cubicBezTo>
                  <a:pt x="2280580" y="50775"/>
                  <a:pt x="2304661" y="52370"/>
                  <a:pt x="2328791" y="52719"/>
                </a:cubicBezTo>
                <a:cubicBezTo>
                  <a:pt x="2353021" y="54165"/>
                  <a:pt x="2380392" y="49827"/>
                  <a:pt x="2399287" y="68523"/>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4" name="Google Shape;454;p15"/>
          <p:cNvSpPr/>
          <p:nvPr/>
        </p:nvSpPr>
        <p:spPr>
          <a:xfrm rot="-327235">
            <a:off x="8004683" y="1094753"/>
            <a:ext cx="278277" cy="458372"/>
          </a:xfrm>
          <a:custGeom>
            <a:avLst/>
            <a:gdLst/>
            <a:ahLst/>
            <a:cxnLst/>
            <a:rect l="l" t="t" r="r" b="b"/>
            <a:pathLst>
              <a:path w="556819" h="917180" extrusionOk="0">
                <a:moveTo>
                  <a:pt x="529699" y="831599"/>
                </a:moveTo>
                <a:cubicBezTo>
                  <a:pt x="553381" y="832895"/>
                  <a:pt x="560560" y="839676"/>
                  <a:pt x="555076" y="863656"/>
                </a:cubicBezTo>
                <a:cubicBezTo>
                  <a:pt x="552184" y="889532"/>
                  <a:pt x="503874" y="893022"/>
                  <a:pt x="482984" y="898107"/>
                </a:cubicBezTo>
                <a:cubicBezTo>
                  <a:pt x="437864" y="907380"/>
                  <a:pt x="391349" y="904239"/>
                  <a:pt x="345381" y="905286"/>
                </a:cubicBezTo>
                <a:cubicBezTo>
                  <a:pt x="305995" y="907480"/>
                  <a:pt x="266659" y="910172"/>
                  <a:pt x="227372" y="913811"/>
                </a:cubicBezTo>
                <a:cubicBezTo>
                  <a:pt x="179710" y="915556"/>
                  <a:pt x="131898" y="913064"/>
                  <a:pt x="84236" y="916005"/>
                </a:cubicBezTo>
                <a:cubicBezTo>
                  <a:pt x="56466" y="916155"/>
                  <a:pt x="26702" y="920692"/>
                  <a:pt x="179" y="910870"/>
                </a:cubicBezTo>
                <a:cubicBezTo>
                  <a:pt x="-1915" y="779200"/>
                  <a:pt x="14936" y="647531"/>
                  <a:pt x="22763" y="515911"/>
                </a:cubicBezTo>
                <a:cubicBezTo>
                  <a:pt x="27051" y="459723"/>
                  <a:pt x="31488" y="400544"/>
                  <a:pt x="34031" y="343758"/>
                </a:cubicBezTo>
                <a:cubicBezTo>
                  <a:pt x="40363" y="262094"/>
                  <a:pt x="49237" y="180879"/>
                  <a:pt x="53026" y="99065"/>
                </a:cubicBezTo>
                <a:cubicBezTo>
                  <a:pt x="56366" y="84308"/>
                  <a:pt x="59956" y="69600"/>
                  <a:pt x="63197" y="54843"/>
                </a:cubicBezTo>
                <a:cubicBezTo>
                  <a:pt x="64094" y="49459"/>
                  <a:pt x="65590" y="44174"/>
                  <a:pt x="67135" y="38939"/>
                </a:cubicBezTo>
                <a:cubicBezTo>
                  <a:pt x="75411" y="24830"/>
                  <a:pt x="82541" y="7181"/>
                  <a:pt x="98993" y="1148"/>
                </a:cubicBezTo>
                <a:cubicBezTo>
                  <a:pt x="116891" y="-2890"/>
                  <a:pt x="136784" y="4189"/>
                  <a:pt x="151043" y="15108"/>
                </a:cubicBezTo>
                <a:cubicBezTo>
                  <a:pt x="171234" y="32956"/>
                  <a:pt x="168592" y="62421"/>
                  <a:pt x="168443" y="86950"/>
                </a:cubicBezTo>
                <a:cubicBezTo>
                  <a:pt x="164504" y="177439"/>
                  <a:pt x="151541" y="267578"/>
                  <a:pt x="142418" y="357718"/>
                </a:cubicBezTo>
                <a:cubicBezTo>
                  <a:pt x="134840" y="456533"/>
                  <a:pt x="119733" y="554450"/>
                  <a:pt x="106322" y="652566"/>
                </a:cubicBezTo>
                <a:cubicBezTo>
                  <a:pt x="100688" y="691753"/>
                  <a:pt x="97846" y="731289"/>
                  <a:pt x="90518" y="770226"/>
                </a:cubicBezTo>
                <a:cubicBezTo>
                  <a:pt x="83638" y="797149"/>
                  <a:pt x="79549" y="827561"/>
                  <a:pt x="117540" y="823821"/>
                </a:cubicBezTo>
                <a:cubicBezTo>
                  <a:pt x="136485" y="823472"/>
                  <a:pt x="155430" y="823722"/>
                  <a:pt x="174326" y="824170"/>
                </a:cubicBezTo>
                <a:cubicBezTo>
                  <a:pt x="224132" y="825866"/>
                  <a:pt x="273938" y="828558"/>
                  <a:pt x="323744" y="825965"/>
                </a:cubicBezTo>
                <a:cubicBezTo>
                  <a:pt x="365773" y="821179"/>
                  <a:pt x="408001" y="823821"/>
                  <a:pt x="450079" y="826264"/>
                </a:cubicBezTo>
                <a:cubicBezTo>
                  <a:pt x="477251" y="828558"/>
                  <a:pt x="501829" y="829355"/>
                  <a:pt x="529699" y="8315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5" name="Google Shape;455;p15"/>
          <p:cNvSpPr/>
          <p:nvPr/>
        </p:nvSpPr>
        <p:spPr>
          <a:xfrm rot="-327235">
            <a:off x="8338504" y="1077417"/>
            <a:ext cx="74718" cy="430358"/>
          </a:xfrm>
          <a:custGeom>
            <a:avLst/>
            <a:gdLst/>
            <a:ahLst/>
            <a:cxnLst/>
            <a:rect l="l" t="t" r="r" b="b"/>
            <a:pathLst>
              <a:path w="149507" h="861126" extrusionOk="0">
                <a:moveTo>
                  <a:pt x="139990" y="87647"/>
                </a:moveTo>
                <a:cubicBezTo>
                  <a:pt x="154997" y="142837"/>
                  <a:pt x="149413" y="200820"/>
                  <a:pt x="142533" y="256858"/>
                </a:cubicBezTo>
                <a:cubicBezTo>
                  <a:pt x="137148" y="321272"/>
                  <a:pt x="127726" y="385387"/>
                  <a:pt x="122840" y="449850"/>
                </a:cubicBezTo>
                <a:cubicBezTo>
                  <a:pt x="114813" y="540788"/>
                  <a:pt x="119001" y="632124"/>
                  <a:pt x="111672" y="723211"/>
                </a:cubicBezTo>
                <a:cubicBezTo>
                  <a:pt x="109927" y="754420"/>
                  <a:pt x="106038" y="785780"/>
                  <a:pt x="99707" y="816441"/>
                </a:cubicBezTo>
                <a:cubicBezTo>
                  <a:pt x="96117" y="839176"/>
                  <a:pt x="85348" y="857872"/>
                  <a:pt x="60221" y="861013"/>
                </a:cubicBezTo>
                <a:cubicBezTo>
                  <a:pt x="34345" y="862309"/>
                  <a:pt x="7174" y="852736"/>
                  <a:pt x="4332" y="823670"/>
                </a:cubicBezTo>
                <a:cubicBezTo>
                  <a:pt x="-2648" y="786927"/>
                  <a:pt x="842" y="749335"/>
                  <a:pt x="1091" y="712192"/>
                </a:cubicBezTo>
                <a:cubicBezTo>
                  <a:pt x="1839" y="638007"/>
                  <a:pt x="2986" y="563821"/>
                  <a:pt x="4482" y="489635"/>
                </a:cubicBezTo>
                <a:cubicBezTo>
                  <a:pt x="8320" y="385985"/>
                  <a:pt x="13456" y="283680"/>
                  <a:pt x="21233" y="179980"/>
                </a:cubicBezTo>
                <a:cubicBezTo>
                  <a:pt x="23477" y="161035"/>
                  <a:pt x="27116" y="142289"/>
                  <a:pt x="30108" y="123394"/>
                </a:cubicBezTo>
                <a:cubicBezTo>
                  <a:pt x="38035" y="85952"/>
                  <a:pt x="37736" y="18098"/>
                  <a:pt x="77022" y="0"/>
                </a:cubicBezTo>
                <a:cubicBezTo>
                  <a:pt x="84002" y="3689"/>
                  <a:pt x="92428" y="199"/>
                  <a:pt x="99707" y="3440"/>
                </a:cubicBezTo>
                <a:cubicBezTo>
                  <a:pt x="129471" y="18696"/>
                  <a:pt x="133060" y="58082"/>
                  <a:pt x="139990" y="8764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6" name="Google Shape;456;p15"/>
          <p:cNvSpPr/>
          <p:nvPr/>
        </p:nvSpPr>
        <p:spPr>
          <a:xfrm rot="-327235">
            <a:off x="8490975" y="1038306"/>
            <a:ext cx="231204" cy="447205"/>
          </a:xfrm>
          <a:custGeom>
            <a:avLst/>
            <a:gdLst/>
            <a:ahLst/>
            <a:cxnLst/>
            <a:rect l="l" t="t" r="r" b="b"/>
            <a:pathLst>
              <a:path w="462627" h="894835" extrusionOk="0">
                <a:moveTo>
                  <a:pt x="442126" y="53168"/>
                </a:moveTo>
                <a:cubicBezTo>
                  <a:pt x="497316" y="28389"/>
                  <a:pt x="424676" y="142111"/>
                  <a:pt x="414954" y="157466"/>
                </a:cubicBezTo>
                <a:cubicBezTo>
                  <a:pt x="389428" y="194808"/>
                  <a:pt x="364998" y="232699"/>
                  <a:pt x="341566" y="271337"/>
                </a:cubicBezTo>
                <a:cubicBezTo>
                  <a:pt x="324964" y="294670"/>
                  <a:pt x="306767" y="317055"/>
                  <a:pt x="293056" y="342282"/>
                </a:cubicBezTo>
                <a:cubicBezTo>
                  <a:pt x="289068" y="349462"/>
                  <a:pt x="285478" y="358136"/>
                  <a:pt x="289018" y="366213"/>
                </a:cubicBezTo>
                <a:cubicBezTo>
                  <a:pt x="292707" y="374639"/>
                  <a:pt x="296297" y="383114"/>
                  <a:pt x="299587" y="391690"/>
                </a:cubicBezTo>
                <a:cubicBezTo>
                  <a:pt x="306318" y="409189"/>
                  <a:pt x="312400" y="426888"/>
                  <a:pt x="319430" y="444238"/>
                </a:cubicBezTo>
                <a:cubicBezTo>
                  <a:pt x="349493" y="509001"/>
                  <a:pt x="368389" y="578051"/>
                  <a:pt x="384293" y="647501"/>
                </a:cubicBezTo>
                <a:cubicBezTo>
                  <a:pt x="398302" y="702741"/>
                  <a:pt x="417048" y="757134"/>
                  <a:pt x="421036" y="814518"/>
                </a:cubicBezTo>
                <a:cubicBezTo>
                  <a:pt x="420737" y="837153"/>
                  <a:pt x="423779" y="880378"/>
                  <a:pt x="398352" y="891695"/>
                </a:cubicBezTo>
                <a:cubicBezTo>
                  <a:pt x="390076" y="894387"/>
                  <a:pt x="379257" y="893191"/>
                  <a:pt x="374621" y="885014"/>
                </a:cubicBezTo>
                <a:cubicBezTo>
                  <a:pt x="344906" y="840593"/>
                  <a:pt x="329202" y="789191"/>
                  <a:pt x="316937" y="737690"/>
                </a:cubicBezTo>
                <a:cubicBezTo>
                  <a:pt x="310456" y="719493"/>
                  <a:pt x="306168" y="700647"/>
                  <a:pt x="301582" y="682001"/>
                </a:cubicBezTo>
                <a:cubicBezTo>
                  <a:pt x="294004" y="658120"/>
                  <a:pt x="285777" y="634488"/>
                  <a:pt x="280692" y="609859"/>
                </a:cubicBezTo>
                <a:cubicBezTo>
                  <a:pt x="271568" y="575209"/>
                  <a:pt x="260450" y="541058"/>
                  <a:pt x="251825" y="506259"/>
                </a:cubicBezTo>
                <a:cubicBezTo>
                  <a:pt x="244546" y="476345"/>
                  <a:pt x="240358" y="443639"/>
                  <a:pt x="222510" y="417914"/>
                </a:cubicBezTo>
                <a:cubicBezTo>
                  <a:pt x="211542" y="405749"/>
                  <a:pt x="195937" y="416717"/>
                  <a:pt x="183572" y="420556"/>
                </a:cubicBezTo>
                <a:cubicBezTo>
                  <a:pt x="166322" y="427337"/>
                  <a:pt x="149222" y="434765"/>
                  <a:pt x="131623" y="440648"/>
                </a:cubicBezTo>
                <a:cubicBezTo>
                  <a:pt x="121153" y="444387"/>
                  <a:pt x="104601" y="447827"/>
                  <a:pt x="98169" y="459145"/>
                </a:cubicBezTo>
                <a:cubicBezTo>
                  <a:pt x="94131" y="467022"/>
                  <a:pt x="95427" y="476445"/>
                  <a:pt x="94629" y="485070"/>
                </a:cubicBezTo>
                <a:cubicBezTo>
                  <a:pt x="94330" y="500226"/>
                  <a:pt x="92884" y="515183"/>
                  <a:pt x="91937" y="530339"/>
                </a:cubicBezTo>
                <a:cubicBezTo>
                  <a:pt x="86752" y="592709"/>
                  <a:pt x="87450" y="655228"/>
                  <a:pt x="85356" y="717797"/>
                </a:cubicBezTo>
                <a:cubicBezTo>
                  <a:pt x="82215" y="748409"/>
                  <a:pt x="87350" y="894188"/>
                  <a:pt x="50058" y="894836"/>
                </a:cubicBezTo>
                <a:cubicBezTo>
                  <a:pt x="-8772" y="891346"/>
                  <a:pt x="1149" y="799910"/>
                  <a:pt x="3" y="757682"/>
                </a:cubicBezTo>
                <a:cubicBezTo>
                  <a:pt x="701" y="695063"/>
                  <a:pt x="4789" y="632793"/>
                  <a:pt x="10074" y="570373"/>
                </a:cubicBezTo>
                <a:cubicBezTo>
                  <a:pt x="18200" y="473952"/>
                  <a:pt x="19147" y="377032"/>
                  <a:pt x="26975" y="280561"/>
                </a:cubicBezTo>
                <a:cubicBezTo>
                  <a:pt x="28670" y="236488"/>
                  <a:pt x="32708" y="192665"/>
                  <a:pt x="36996" y="148791"/>
                </a:cubicBezTo>
                <a:cubicBezTo>
                  <a:pt x="40984" y="111698"/>
                  <a:pt x="35700" y="72262"/>
                  <a:pt x="51803" y="37563"/>
                </a:cubicBezTo>
                <a:cubicBezTo>
                  <a:pt x="58833" y="9693"/>
                  <a:pt x="81118" y="-4865"/>
                  <a:pt x="109287" y="1467"/>
                </a:cubicBezTo>
                <a:cubicBezTo>
                  <a:pt x="125640" y="5754"/>
                  <a:pt x="145034" y="14629"/>
                  <a:pt x="149122" y="33026"/>
                </a:cubicBezTo>
                <a:cubicBezTo>
                  <a:pt x="152911" y="47085"/>
                  <a:pt x="150468" y="62391"/>
                  <a:pt x="151066" y="76849"/>
                </a:cubicBezTo>
                <a:cubicBezTo>
                  <a:pt x="151266" y="98387"/>
                  <a:pt x="150069" y="119326"/>
                  <a:pt x="146829" y="140814"/>
                </a:cubicBezTo>
                <a:cubicBezTo>
                  <a:pt x="145283" y="170080"/>
                  <a:pt x="142890" y="199096"/>
                  <a:pt x="135860" y="227763"/>
                </a:cubicBezTo>
                <a:cubicBezTo>
                  <a:pt x="129180" y="255932"/>
                  <a:pt x="122399" y="284150"/>
                  <a:pt x="114522" y="312070"/>
                </a:cubicBezTo>
                <a:cubicBezTo>
                  <a:pt x="112378" y="322689"/>
                  <a:pt x="105299" y="333109"/>
                  <a:pt x="107542" y="344177"/>
                </a:cubicBezTo>
                <a:cubicBezTo>
                  <a:pt x="109437" y="351007"/>
                  <a:pt x="116965" y="355594"/>
                  <a:pt x="123895" y="353450"/>
                </a:cubicBezTo>
                <a:cubicBezTo>
                  <a:pt x="131872" y="351207"/>
                  <a:pt x="135461" y="342781"/>
                  <a:pt x="141045" y="337347"/>
                </a:cubicBezTo>
                <a:cubicBezTo>
                  <a:pt x="154108" y="323287"/>
                  <a:pt x="167619" y="309627"/>
                  <a:pt x="180930" y="295667"/>
                </a:cubicBezTo>
                <a:cubicBezTo>
                  <a:pt x="209896" y="267897"/>
                  <a:pt x="242901" y="244864"/>
                  <a:pt x="271269" y="216396"/>
                </a:cubicBezTo>
                <a:cubicBezTo>
                  <a:pt x="306916" y="183591"/>
                  <a:pt x="339123" y="147345"/>
                  <a:pt x="374172" y="113942"/>
                </a:cubicBezTo>
                <a:cubicBezTo>
                  <a:pt x="394513" y="91557"/>
                  <a:pt x="415253" y="68174"/>
                  <a:pt x="442126" y="5316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7" name="Google Shape;457;p15"/>
          <p:cNvSpPr/>
          <p:nvPr/>
        </p:nvSpPr>
        <p:spPr>
          <a:xfrm rot="-327235">
            <a:off x="8773049" y="1032076"/>
            <a:ext cx="223454" cy="414352"/>
          </a:xfrm>
          <a:custGeom>
            <a:avLst/>
            <a:gdLst/>
            <a:ahLst/>
            <a:cxnLst/>
            <a:rect l="l" t="t" r="r" b="b"/>
            <a:pathLst>
              <a:path w="447120" h="829097" extrusionOk="0">
                <a:moveTo>
                  <a:pt x="216770" y="360"/>
                </a:moveTo>
                <a:cubicBezTo>
                  <a:pt x="245986" y="-2183"/>
                  <a:pt x="469690" y="7988"/>
                  <a:pt x="445260" y="55301"/>
                </a:cubicBezTo>
                <a:cubicBezTo>
                  <a:pt x="424171" y="82672"/>
                  <a:pt x="314139" y="84317"/>
                  <a:pt x="278392" y="84816"/>
                </a:cubicBezTo>
                <a:cubicBezTo>
                  <a:pt x="254461" y="85115"/>
                  <a:pt x="230780" y="83619"/>
                  <a:pt x="206999" y="81525"/>
                </a:cubicBezTo>
                <a:cubicBezTo>
                  <a:pt x="190048" y="81675"/>
                  <a:pt x="163325" y="76490"/>
                  <a:pt x="155946" y="96482"/>
                </a:cubicBezTo>
                <a:cubicBezTo>
                  <a:pt x="154301" y="137364"/>
                  <a:pt x="156095" y="178545"/>
                  <a:pt x="153702" y="219527"/>
                </a:cubicBezTo>
                <a:cubicBezTo>
                  <a:pt x="153852" y="263500"/>
                  <a:pt x="154650" y="307473"/>
                  <a:pt x="146224" y="350847"/>
                </a:cubicBezTo>
                <a:cubicBezTo>
                  <a:pt x="142734" y="367948"/>
                  <a:pt x="148218" y="381409"/>
                  <a:pt x="167762" y="377969"/>
                </a:cubicBezTo>
                <a:cubicBezTo>
                  <a:pt x="189300" y="376274"/>
                  <a:pt x="210837" y="374479"/>
                  <a:pt x="232375" y="372285"/>
                </a:cubicBezTo>
                <a:cubicBezTo>
                  <a:pt x="270415" y="368496"/>
                  <a:pt x="308705" y="366153"/>
                  <a:pt x="346994" y="368147"/>
                </a:cubicBezTo>
                <a:cubicBezTo>
                  <a:pt x="369728" y="371189"/>
                  <a:pt x="394357" y="371887"/>
                  <a:pt x="414499" y="384051"/>
                </a:cubicBezTo>
                <a:cubicBezTo>
                  <a:pt x="410311" y="398958"/>
                  <a:pt x="394457" y="407683"/>
                  <a:pt x="381744" y="414962"/>
                </a:cubicBezTo>
                <a:cubicBezTo>
                  <a:pt x="343404" y="435353"/>
                  <a:pt x="298484" y="430368"/>
                  <a:pt x="256555" y="433209"/>
                </a:cubicBezTo>
                <a:cubicBezTo>
                  <a:pt x="229932" y="432960"/>
                  <a:pt x="203359" y="435603"/>
                  <a:pt x="176736" y="435603"/>
                </a:cubicBezTo>
                <a:cubicBezTo>
                  <a:pt x="159585" y="436949"/>
                  <a:pt x="139992" y="435353"/>
                  <a:pt x="124886" y="444626"/>
                </a:cubicBezTo>
                <a:cubicBezTo>
                  <a:pt x="119451" y="448665"/>
                  <a:pt x="117307" y="455296"/>
                  <a:pt x="117856" y="461827"/>
                </a:cubicBezTo>
                <a:cubicBezTo>
                  <a:pt x="117806" y="478728"/>
                  <a:pt x="117906" y="495629"/>
                  <a:pt x="117706" y="512480"/>
                </a:cubicBezTo>
                <a:cubicBezTo>
                  <a:pt x="115762" y="576196"/>
                  <a:pt x="118504" y="640211"/>
                  <a:pt x="107486" y="703329"/>
                </a:cubicBezTo>
                <a:cubicBezTo>
                  <a:pt x="104943" y="718186"/>
                  <a:pt x="103797" y="737630"/>
                  <a:pt x="118105" y="747003"/>
                </a:cubicBezTo>
                <a:cubicBezTo>
                  <a:pt x="121446" y="749047"/>
                  <a:pt x="125434" y="749745"/>
                  <a:pt x="129323" y="749645"/>
                </a:cubicBezTo>
                <a:cubicBezTo>
                  <a:pt x="142136" y="749645"/>
                  <a:pt x="154999" y="749645"/>
                  <a:pt x="167862" y="749745"/>
                </a:cubicBezTo>
                <a:cubicBezTo>
                  <a:pt x="221706" y="749994"/>
                  <a:pt x="275550" y="752288"/>
                  <a:pt x="329445" y="751839"/>
                </a:cubicBezTo>
                <a:cubicBezTo>
                  <a:pt x="361602" y="751839"/>
                  <a:pt x="398196" y="746604"/>
                  <a:pt x="426215" y="765749"/>
                </a:cubicBezTo>
                <a:cubicBezTo>
                  <a:pt x="421379" y="788633"/>
                  <a:pt x="400539" y="805285"/>
                  <a:pt x="379351" y="812962"/>
                </a:cubicBezTo>
                <a:cubicBezTo>
                  <a:pt x="357962" y="818746"/>
                  <a:pt x="335527" y="818895"/>
                  <a:pt x="313591" y="820939"/>
                </a:cubicBezTo>
                <a:cubicBezTo>
                  <a:pt x="266676" y="824479"/>
                  <a:pt x="219712" y="826124"/>
                  <a:pt x="172698" y="828767"/>
                </a:cubicBezTo>
                <a:cubicBezTo>
                  <a:pt x="137599" y="830412"/>
                  <a:pt x="102650" y="825825"/>
                  <a:pt x="68698" y="817051"/>
                </a:cubicBezTo>
                <a:cubicBezTo>
                  <a:pt x="47509" y="813112"/>
                  <a:pt x="26819" y="806082"/>
                  <a:pt x="15601" y="786140"/>
                </a:cubicBezTo>
                <a:cubicBezTo>
                  <a:pt x="-12268" y="732944"/>
                  <a:pt x="5730" y="621765"/>
                  <a:pt x="5580" y="559096"/>
                </a:cubicBezTo>
                <a:cubicBezTo>
                  <a:pt x="11513" y="506298"/>
                  <a:pt x="10815" y="452205"/>
                  <a:pt x="17147" y="399407"/>
                </a:cubicBezTo>
                <a:cubicBezTo>
                  <a:pt x="26071" y="345363"/>
                  <a:pt x="22781" y="291270"/>
                  <a:pt x="27168" y="236777"/>
                </a:cubicBezTo>
                <a:cubicBezTo>
                  <a:pt x="28364" y="168424"/>
                  <a:pt x="43222" y="99823"/>
                  <a:pt x="34547" y="31620"/>
                </a:cubicBezTo>
                <a:cubicBezTo>
                  <a:pt x="42524" y="16763"/>
                  <a:pt x="62017" y="16663"/>
                  <a:pt x="76924" y="14220"/>
                </a:cubicBezTo>
                <a:cubicBezTo>
                  <a:pt x="122941" y="5146"/>
                  <a:pt x="169656" y="4897"/>
                  <a:pt x="216770" y="36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58" name="Google Shape;458;p15"/>
          <p:cNvGrpSpPr/>
          <p:nvPr/>
        </p:nvGrpSpPr>
        <p:grpSpPr>
          <a:xfrm>
            <a:off x="177989" y="975611"/>
            <a:ext cx="906413" cy="948291"/>
            <a:chOff x="355978" y="1951222"/>
            <a:chExt cx="1812826" cy="1896582"/>
          </a:xfrm>
        </p:grpSpPr>
        <p:sp>
          <p:nvSpPr>
            <p:cNvPr id="459" name="Google Shape;459;p15"/>
            <p:cNvSpPr/>
            <p:nvPr/>
          </p:nvSpPr>
          <p:spPr>
            <a:xfrm>
              <a:off x="355978" y="1951222"/>
              <a:ext cx="1812826" cy="692002"/>
            </a:xfrm>
            <a:custGeom>
              <a:avLst/>
              <a:gdLst/>
              <a:ahLst/>
              <a:cxnLst/>
              <a:rect l="l" t="t" r="r" b="b"/>
              <a:pathLst>
                <a:path w="1812826" h="692002" extrusionOk="0">
                  <a:moveTo>
                    <a:pt x="1776190" y="343225"/>
                  </a:moveTo>
                  <a:cubicBezTo>
                    <a:pt x="1725988" y="307494"/>
                    <a:pt x="1676279" y="271042"/>
                    <a:pt x="1627026" y="233946"/>
                  </a:cubicBezTo>
                  <a:cubicBezTo>
                    <a:pt x="1590332" y="208797"/>
                    <a:pt x="1553222" y="184180"/>
                    <a:pt x="1515086" y="161270"/>
                  </a:cubicBezTo>
                  <a:cubicBezTo>
                    <a:pt x="1468413" y="136311"/>
                    <a:pt x="1419198" y="116169"/>
                    <a:pt x="1369603" y="97659"/>
                  </a:cubicBezTo>
                  <a:cubicBezTo>
                    <a:pt x="1296899" y="72890"/>
                    <a:pt x="1224499" y="45124"/>
                    <a:pt x="1148001" y="34807"/>
                  </a:cubicBezTo>
                  <a:cubicBezTo>
                    <a:pt x="1101252" y="27373"/>
                    <a:pt x="1055262" y="15841"/>
                    <a:pt x="1008285" y="9810"/>
                  </a:cubicBezTo>
                  <a:cubicBezTo>
                    <a:pt x="939528" y="1693"/>
                    <a:pt x="870125" y="-1797"/>
                    <a:pt x="800874" y="897"/>
                  </a:cubicBezTo>
                  <a:cubicBezTo>
                    <a:pt x="762701" y="2035"/>
                    <a:pt x="724793" y="6435"/>
                    <a:pt x="686734" y="9621"/>
                  </a:cubicBezTo>
                  <a:cubicBezTo>
                    <a:pt x="654025" y="11897"/>
                    <a:pt x="619722" y="13262"/>
                    <a:pt x="587241" y="19217"/>
                  </a:cubicBezTo>
                  <a:cubicBezTo>
                    <a:pt x="520229" y="33290"/>
                    <a:pt x="454393" y="52900"/>
                    <a:pt x="388216" y="70576"/>
                  </a:cubicBezTo>
                  <a:cubicBezTo>
                    <a:pt x="315133" y="93904"/>
                    <a:pt x="244744" y="126828"/>
                    <a:pt x="180692" y="169159"/>
                  </a:cubicBezTo>
                  <a:cubicBezTo>
                    <a:pt x="150335" y="191387"/>
                    <a:pt x="120055" y="213690"/>
                    <a:pt x="90875" y="237359"/>
                  </a:cubicBezTo>
                  <a:cubicBezTo>
                    <a:pt x="58014" y="268804"/>
                    <a:pt x="18436" y="297936"/>
                    <a:pt x="792" y="341177"/>
                  </a:cubicBezTo>
                  <a:cubicBezTo>
                    <a:pt x="298" y="342580"/>
                    <a:pt x="-347" y="345084"/>
                    <a:pt x="223" y="346905"/>
                  </a:cubicBezTo>
                  <a:cubicBezTo>
                    <a:pt x="-1447" y="362987"/>
                    <a:pt x="30958" y="418898"/>
                    <a:pt x="33615" y="427470"/>
                  </a:cubicBezTo>
                  <a:cubicBezTo>
                    <a:pt x="47427" y="455615"/>
                    <a:pt x="65792" y="481181"/>
                    <a:pt x="79073" y="509591"/>
                  </a:cubicBezTo>
                  <a:cubicBezTo>
                    <a:pt x="87839" y="527116"/>
                    <a:pt x="95845" y="545019"/>
                    <a:pt x="106167" y="561671"/>
                  </a:cubicBezTo>
                  <a:cubicBezTo>
                    <a:pt x="112048" y="569523"/>
                    <a:pt x="116184" y="581850"/>
                    <a:pt x="126771" y="584050"/>
                  </a:cubicBezTo>
                  <a:cubicBezTo>
                    <a:pt x="127378" y="584126"/>
                    <a:pt x="127985" y="584164"/>
                    <a:pt x="128592" y="584240"/>
                  </a:cubicBezTo>
                  <a:cubicBezTo>
                    <a:pt x="134626" y="584240"/>
                    <a:pt x="140242" y="579764"/>
                    <a:pt x="141418" y="573809"/>
                  </a:cubicBezTo>
                  <a:cubicBezTo>
                    <a:pt x="154623" y="571192"/>
                    <a:pt x="178719" y="550747"/>
                    <a:pt x="187712" y="545398"/>
                  </a:cubicBezTo>
                  <a:cubicBezTo>
                    <a:pt x="231197" y="517519"/>
                    <a:pt x="278174" y="496126"/>
                    <a:pt x="323898" y="472040"/>
                  </a:cubicBezTo>
                  <a:cubicBezTo>
                    <a:pt x="387837" y="443781"/>
                    <a:pt x="450333" y="411767"/>
                    <a:pt x="515903" y="387529"/>
                  </a:cubicBezTo>
                  <a:cubicBezTo>
                    <a:pt x="624807" y="352481"/>
                    <a:pt x="736367" y="323842"/>
                    <a:pt x="852177" y="324487"/>
                  </a:cubicBezTo>
                  <a:cubicBezTo>
                    <a:pt x="894145" y="321794"/>
                    <a:pt x="933191" y="323236"/>
                    <a:pt x="975272" y="331201"/>
                  </a:cubicBezTo>
                  <a:cubicBezTo>
                    <a:pt x="1032760" y="337043"/>
                    <a:pt x="1086719" y="353239"/>
                    <a:pt x="1140525" y="374291"/>
                  </a:cubicBezTo>
                  <a:cubicBezTo>
                    <a:pt x="1213647" y="407481"/>
                    <a:pt x="1281190" y="453757"/>
                    <a:pt x="1350175" y="494912"/>
                  </a:cubicBezTo>
                  <a:cubicBezTo>
                    <a:pt x="1404020" y="525712"/>
                    <a:pt x="1454146" y="562012"/>
                    <a:pt x="1502906" y="600171"/>
                  </a:cubicBezTo>
                  <a:cubicBezTo>
                    <a:pt x="1528367" y="625130"/>
                    <a:pt x="1552387" y="651340"/>
                    <a:pt x="1581833" y="671899"/>
                  </a:cubicBezTo>
                  <a:cubicBezTo>
                    <a:pt x="1591774" y="677778"/>
                    <a:pt x="1597884" y="691016"/>
                    <a:pt x="1610178" y="691964"/>
                  </a:cubicBezTo>
                  <a:cubicBezTo>
                    <a:pt x="1610368" y="691964"/>
                    <a:pt x="1610519" y="691964"/>
                    <a:pt x="1610747" y="692002"/>
                  </a:cubicBezTo>
                  <a:cubicBezTo>
                    <a:pt x="1614883" y="692002"/>
                    <a:pt x="1618374" y="689916"/>
                    <a:pt x="1620651" y="686920"/>
                  </a:cubicBezTo>
                  <a:cubicBezTo>
                    <a:pt x="1621410" y="687033"/>
                    <a:pt x="1622131" y="687147"/>
                    <a:pt x="1622852" y="687147"/>
                  </a:cubicBezTo>
                  <a:cubicBezTo>
                    <a:pt x="1631807" y="687147"/>
                    <a:pt x="1636664" y="676906"/>
                    <a:pt x="1639662" y="668675"/>
                  </a:cubicBezTo>
                  <a:cubicBezTo>
                    <a:pt x="1658634" y="636357"/>
                    <a:pt x="1679087" y="604761"/>
                    <a:pt x="1695935" y="571192"/>
                  </a:cubicBezTo>
                  <a:cubicBezTo>
                    <a:pt x="1718133" y="524726"/>
                    <a:pt x="1745340" y="486415"/>
                    <a:pt x="1769815" y="441960"/>
                  </a:cubicBezTo>
                  <a:cubicBezTo>
                    <a:pt x="1779681" y="423867"/>
                    <a:pt x="1793341" y="407405"/>
                    <a:pt x="1801993" y="388743"/>
                  </a:cubicBezTo>
                  <a:cubicBezTo>
                    <a:pt x="1805142" y="388136"/>
                    <a:pt x="1808064" y="386467"/>
                    <a:pt x="1810113" y="383774"/>
                  </a:cubicBezTo>
                  <a:cubicBezTo>
                    <a:pt x="1822559" y="364087"/>
                    <a:pt x="1788864" y="354415"/>
                    <a:pt x="1776190" y="3432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0" name="Google Shape;460;p15"/>
            <p:cNvSpPr/>
            <p:nvPr/>
          </p:nvSpPr>
          <p:spPr>
            <a:xfrm>
              <a:off x="553176" y="2446808"/>
              <a:ext cx="1369369" cy="556459"/>
            </a:xfrm>
            <a:custGeom>
              <a:avLst/>
              <a:gdLst/>
              <a:ahLst/>
              <a:cxnLst/>
              <a:rect l="l" t="t" r="r" b="b"/>
              <a:pathLst>
                <a:path w="1369369" h="556459" extrusionOk="0">
                  <a:moveTo>
                    <a:pt x="1348245" y="265945"/>
                  </a:moveTo>
                  <a:cubicBezTo>
                    <a:pt x="1329424" y="245576"/>
                    <a:pt x="1306998" y="229152"/>
                    <a:pt x="1283623" y="214396"/>
                  </a:cubicBezTo>
                  <a:cubicBezTo>
                    <a:pt x="1244274" y="185720"/>
                    <a:pt x="1200447" y="159358"/>
                    <a:pt x="1156240" y="138269"/>
                  </a:cubicBezTo>
                  <a:cubicBezTo>
                    <a:pt x="1114993" y="114941"/>
                    <a:pt x="1075150" y="92524"/>
                    <a:pt x="1031209" y="73824"/>
                  </a:cubicBezTo>
                  <a:cubicBezTo>
                    <a:pt x="1000967" y="64454"/>
                    <a:pt x="971787" y="52127"/>
                    <a:pt x="941506" y="43175"/>
                  </a:cubicBezTo>
                  <a:cubicBezTo>
                    <a:pt x="899462" y="33085"/>
                    <a:pt x="856963" y="24096"/>
                    <a:pt x="814047" y="19051"/>
                  </a:cubicBezTo>
                  <a:cubicBezTo>
                    <a:pt x="786119" y="16358"/>
                    <a:pt x="758077" y="15144"/>
                    <a:pt x="730339" y="10668"/>
                  </a:cubicBezTo>
                  <a:cubicBezTo>
                    <a:pt x="631187" y="-3556"/>
                    <a:pt x="529569" y="-3556"/>
                    <a:pt x="430417" y="10668"/>
                  </a:cubicBezTo>
                  <a:cubicBezTo>
                    <a:pt x="344584" y="25272"/>
                    <a:pt x="263950" y="59220"/>
                    <a:pt x="182594" y="88958"/>
                  </a:cubicBezTo>
                  <a:cubicBezTo>
                    <a:pt x="135807" y="106786"/>
                    <a:pt x="90880" y="129165"/>
                    <a:pt x="46483" y="152227"/>
                  </a:cubicBezTo>
                  <a:cubicBezTo>
                    <a:pt x="34379" y="159093"/>
                    <a:pt x="21933" y="165655"/>
                    <a:pt x="10435" y="173582"/>
                  </a:cubicBezTo>
                  <a:cubicBezTo>
                    <a:pt x="5350" y="177186"/>
                    <a:pt x="114" y="182117"/>
                    <a:pt x="0" y="188793"/>
                  </a:cubicBezTo>
                  <a:cubicBezTo>
                    <a:pt x="0" y="189551"/>
                    <a:pt x="152" y="190272"/>
                    <a:pt x="417" y="190955"/>
                  </a:cubicBezTo>
                  <a:cubicBezTo>
                    <a:pt x="228" y="192358"/>
                    <a:pt x="190" y="193838"/>
                    <a:pt x="417" y="195393"/>
                  </a:cubicBezTo>
                  <a:cubicBezTo>
                    <a:pt x="4326" y="235031"/>
                    <a:pt x="23602" y="271141"/>
                    <a:pt x="35593" y="308731"/>
                  </a:cubicBezTo>
                  <a:cubicBezTo>
                    <a:pt x="52365" y="360242"/>
                    <a:pt x="61434" y="413421"/>
                    <a:pt x="85491" y="462656"/>
                  </a:cubicBezTo>
                  <a:cubicBezTo>
                    <a:pt x="87844" y="467132"/>
                    <a:pt x="92360" y="469218"/>
                    <a:pt x="96913" y="469256"/>
                  </a:cubicBezTo>
                  <a:cubicBezTo>
                    <a:pt x="98621" y="469256"/>
                    <a:pt x="100290" y="468952"/>
                    <a:pt x="101922" y="468383"/>
                  </a:cubicBezTo>
                  <a:cubicBezTo>
                    <a:pt x="103705" y="468611"/>
                    <a:pt x="105565" y="468270"/>
                    <a:pt x="107234" y="467359"/>
                  </a:cubicBezTo>
                  <a:cubicBezTo>
                    <a:pt x="132696" y="444107"/>
                    <a:pt x="163052" y="426735"/>
                    <a:pt x="193598" y="410880"/>
                  </a:cubicBezTo>
                  <a:cubicBezTo>
                    <a:pt x="247747" y="382166"/>
                    <a:pt x="300719" y="352655"/>
                    <a:pt x="356878" y="327204"/>
                  </a:cubicBezTo>
                  <a:cubicBezTo>
                    <a:pt x="407270" y="308542"/>
                    <a:pt x="459863" y="291814"/>
                    <a:pt x="513404" y="283355"/>
                  </a:cubicBezTo>
                  <a:cubicBezTo>
                    <a:pt x="565655" y="278728"/>
                    <a:pt x="619689" y="275010"/>
                    <a:pt x="672927" y="279941"/>
                  </a:cubicBezTo>
                  <a:cubicBezTo>
                    <a:pt x="725216" y="283090"/>
                    <a:pt x="777429" y="291435"/>
                    <a:pt x="828238" y="304104"/>
                  </a:cubicBezTo>
                  <a:cubicBezTo>
                    <a:pt x="849184" y="313017"/>
                    <a:pt x="869941" y="322424"/>
                    <a:pt x="891494" y="329859"/>
                  </a:cubicBezTo>
                  <a:cubicBezTo>
                    <a:pt x="911946" y="337331"/>
                    <a:pt x="929857" y="349849"/>
                    <a:pt x="949854" y="358345"/>
                  </a:cubicBezTo>
                  <a:cubicBezTo>
                    <a:pt x="999411" y="376287"/>
                    <a:pt x="1043693" y="404697"/>
                    <a:pt x="1087141" y="433980"/>
                  </a:cubicBezTo>
                  <a:cubicBezTo>
                    <a:pt x="1118029" y="452756"/>
                    <a:pt x="1146260" y="477904"/>
                    <a:pt x="1171570" y="504001"/>
                  </a:cubicBezTo>
                  <a:cubicBezTo>
                    <a:pt x="1178628" y="512270"/>
                    <a:pt x="1186521" y="520273"/>
                    <a:pt x="1193047" y="529111"/>
                  </a:cubicBezTo>
                  <a:cubicBezTo>
                    <a:pt x="1195210" y="530666"/>
                    <a:pt x="1197145" y="532563"/>
                    <a:pt x="1198891" y="534649"/>
                  </a:cubicBezTo>
                  <a:cubicBezTo>
                    <a:pt x="1199460" y="535294"/>
                    <a:pt x="1199991" y="535977"/>
                    <a:pt x="1200523" y="536660"/>
                  </a:cubicBezTo>
                  <a:cubicBezTo>
                    <a:pt x="1200826" y="537077"/>
                    <a:pt x="1201168" y="537494"/>
                    <a:pt x="1201471" y="537911"/>
                  </a:cubicBezTo>
                  <a:cubicBezTo>
                    <a:pt x="1202230" y="538973"/>
                    <a:pt x="1202951" y="540035"/>
                    <a:pt x="1203672" y="541097"/>
                  </a:cubicBezTo>
                  <a:cubicBezTo>
                    <a:pt x="1203824" y="541325"/>
                    <a:pt x="1203976" y="541591"/>
                    <a:pt x="1204127" y="541818"/>
                  </a:cubicBezTo>
                  <a:cubicBezTo>
                    <a:pt x="1204924" y="543032"/>
                    <a:pt x="1205721" y="544284"/>
                    <a:pt x="1206480" y="545497"/>
                  </a:cubicBezTo>
                  <a:cubicBezTo>
                    <a:pt x="1207239" y="546711"/>
                    <a:pt x="1208036" y="547925"/>
                    <a:pt x="1208795" y="549101"/>
                  </a:cubicBezTo>
                  <a:cubicBezTo>
                    <a:pt x="1210426" y="551566"/>
                    <a:pt x="1212096" y="554032"/>
                    <a:pt x="1213765" y="556460"/>
                  </a:cubicBezTo>
                  <a:cubicBezTo>
                    <a:pt x="1214373" y="555929"/>
                    <a:pt x="1214942" y="555398"/>
                    <a:pt x="1215511" y="554904"/>
                  </a:cubicBezTo>
                  <a:cubicBezTo>
                    <a:pt x="1216004" y="554449"/>
                    <a:pt x="1216498" y="553994"/>
                    <a:pt x="1216991" y="553539"/>
                  </a:cubicBezTo>
                  <a:cubicBezTo>
                    <a:pt x="1217826" y="552211"/>
                    <a:pt x="1218698" y="550922"/>
                    <a:pt x="1219533" y="549594"/>
                  </a:cubicBezTo>
                  <a:cubicBezTo>
                    <a:pt x="1223556" y="547811"/>
                    <a:pt x="1226781" y="544246"/>
                    <a:pt x="1227160" y="539466"/>
                  </a:cubicBezTo>
                  <a:cubicBezTo>
                    <a:pt x="1227198" y="538897"/>
                    <a:pt x="1227122" y="538329"/>
                    <a:pt x="1227084" y="537760"/>
                  </a:cubicBezTo>
                  <a:cubicBezTo>
                    <a:pt x="1239910" y="517997"/>
                    <a:pt x="1253077" y="498501"/>
                    <a:pt x="1265182" y="478321"/>
                  </a:cubicBezTo>
                  <a:cubicBezTo>
                    <a:pt x="1295576" y="421273"/>
                    <a:pt x="1333863" y="369118"/>
                    <a:pt x="1359628" y="309604"/>
                  </a:cubicBezTo>
                  <a:cubicBezTo>
                    <a:pt x="1360387" y="307707"/>
                    <a:pt x="1362133" y="305317"/>
                    <a:pt x="1362892" y="303041"/>
                  </a:cubicBezTo>
                  <a:cubicBezTo>
                    <a:pt x="1368963" y="298907"/>
                    <a:pt x="1371961" y="289955"/>
                    <a:pt x="1366534" y="283393"/>
                  </a:cubicBezTo>
                  <a:cubicBezTo>
                    <a:pt x="1360539" y="277476"/>
                    <a:pt x="1353481" y="272621"/>
                    <a:pt x="1348245" y="2659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1" name="Google Shape;461;p15"/>
            <p:cNvSpPr/>
            <p:nvPr/>
          </p:nvSpPr>
          <p:spPr>
            <a:xfrm>
              <a:off x="730257" y="2923928"/>
              <a:ext cx="978577" cy="490247"/>
            </a:xfrm>
            <a:custGeom>
              <a:avLst/>
              <a:gdLst/>
              <a:ahLst/>
              <a:cxnLst/>
              <a:rect l="l" t="t" r="r" b="b"/>
              <a:pathLst>
                <a:path w="978577" h="490247" extrusionOk="0">
                  <a:moveTo>
                    <a:pt x="907290" y="165329"/>
                  </a:moveTo>
                  <a:cubicBezTo>
                    <a:pt x="884257" y="146553"/>
                    <a:pt x="862400" y="126298"/>
                    <a:pt x="836256" y="111808"/>
                  </a:cubicBezTo>
                  <a:cubicBezTo>
                    <a:pt x="784043" y="82412"/>
                    <a:pt x="728794" y="58818"/>
                    <a:pt x="672900" y="37311"/>
                  </a:cubicBezTo>
                  <a:cubicBezTo>
                    <a:pt x="614502" y="18308"/>
                    <a:pt x="553485" y="8180"/>
                    <a:pt x="492583" y="1125"/>
                  </a:cubicBezTo>
                  <a:cubicBezTo>
                    <a:pt x="473230" y="-620"/>
                    <a:pt x="453764" y="25"/>
                    <a:pt x="434298" y="670"/>
                  </a:cubicBezTo>
                  <a:cubicBezTo>
                    <a:pt x="422953" y="1049"/>
                    <a:pt x="411531" y="1429"/>
                    <a:pt x="400185" y="1353"/>
                  </a:cubicBezTo>
                  <a:cubicBezTo>
                    <a:pt x="358673" y="1087"/>
                    <a:pt x="317919" y="9546"/>
                    <a:pt x="277431" y="17815"/>
                  </a:cubicBezTo>
                  <a:cubicBezTo>
                    <a:pt x="228102" y="27867"/>
                    <a:pt x="178166" y="39284"/>
                    <a:pt x="132100" y="60070"/>
                  </a:cubicBezTo>
                  <a:cubicBezTo>
                    <a:pt x="94382" y="77063"/>
                    <a:pt x="57347" y="96067"/>
                    <a:pt x="24144" y="120950"/>
                  </a:cubicBezTo>
                  <a:cubicBezTo>
                    <a:pt x="18453" y="124022"/>
                    <a:pt x="-9855" y="150688"/>
                    <a:pt x="3578" y="148753"/>
                  </a:cubicBezTo>
                  <a:cubicBezTo>
                    <a:pt x="6082" y="188922"/>
                    <a:pt x="23348" y="226891"/>
                    <a:pt x="37122" y="264291"/>
                  </a:cubicBezTo>
                  <a:cubicBezTo>
                    <a:pt x="52604" y="305485"/>
                    <a:pt x="63532" y="348688"/>
                    <a:pt x="79203" y="389882"/>
                  </a:cubicBezTo>
                  <a:cubicBezTo>
                    <a:pt x="81784" y="395685"/>
                    <a:pt x="86527" y="398151"/>
                    <a:pt x="91194" y="398113"/>
                  </a:cubicBezTo>
                  <a:cubicBezTo>
                    <a:pt x="91460" y="398113"/>
                    <a:pt x="91763" y="398075"/>
                    <a:pt x="92029" y="398075"/>
                  </a:cubicBezTo>
                  <a:cubicBezTo>
                    <a:pt x="92067" y="398264"/>
                    <a:pt x="92105" y="398492"/>
                    <a:pt x="92181" y="398682"/>
                  </a:cubicBezTo>
                  <a:cubicBezTo>
                    <a:pt x="90929" y="401868"/>
                    <a:pt x="94913" y="403575"/>
                    <a:pt x="95444" y="400085"/>
                  </a:cubicBezTo>
                  <a:cubicBezTo>
                    <a:pt x="140068" y="388478"/>
                    <a:pt x="177217" y="358702"/>
                    <a:pt x="221082" y="344478"/>
                  </a:cubicBezTo>
                  <a:cubicBezTo>
                    <a:pt x="333021" y="306205"/>
                    <a:pt x="454789" y="319709"/>
                    <a:pt x="568853" y="340799"/>
                  </a:cubicBezTo>
                  <a:cubicBezTo>
                    <a:pt x="597047" y="347778"/>
                    <a:pt x="625544" y="357526"/>
                    <a:pt x="653624" y="365719"/>
                  </a:cubicBezTo>
                  <a:cubicBezTo>
                    <a:pt x="685991" y="377478"/>
                    <a:pt x="716044" y="394206"/>
                    <a:pt x="745983" y="410971"/>
                  </a:cubicBezTo>
                  <a:cubicBezTo>
                    <a:pt x="776719" y="426144"/>
                    <a:pt x="799031" y="456034"/>
                    <a:pt x="827870" y="473823"/>
                  </a:cubicBezTo>
                  <a:cubicBezTo>
                    <a:pt x="831285" y="472989"/>
                    <a:pt x="835004" y="473178"/>
                    <a:pt x="838305" y="474772"/>
                  </a:cubicBezTo>
                  <a:cubicBezTo>
                    <a:pt x="843314" y="477123"/>
                    <a:pt x="847753" y="481068"/>
                    <a:pt x="852231" y="484368"/>
                  </a:cubicBezTo>
                  <a:cubicBezTo>
                    <a:pt x="852535" y="484596"/>
                    <a:pt x="852914" y="484861"/>
                    <a:pt x="853218" y="485089"/>
                  </a:cubicBezTo>
                  <a:cubicBezTo>
                    <a:pt x="853218" y="485089"/>
                    <a:pt x="853218" y="485089"/>
                    <a:pt x="853255" y="485089"/>
                  </a:cubicBezTo>
                  <a:cubicBezTo>
                    <a:pt x="855570" y="486796"/>
                    <a:pt x="857961" y="488541"/>
                    <a:pt x="860313" y="490247"/>
                  </a:cubicBezTo>
                  <a:lnTo>
                    <a:pt x="860313" y="490210"/>
                  </a:lnTo>
                  <a:cubicBezTo>
                    <a:pt x="861566" y="487896"/>
                    <a:pt x="862742" y="485544"/>
                    <a:pt x="863956" y="483230"/>
                  </a:cubicBezTo>
                  <a:cubicBezTo>
                    <a:pt x="867561" y="480689"/>
                    <a:pt x="869610" y="476403"/>
                    <a:pt x="869762" y="472041"/>
                  </a:cubicBezTo>
                  <a:cubicBezTo>
                    <a:pt x="877692" y="456185"/>
                    <a:pt x="885054" y="440102"/>
                    <a:pt x="892415" y="423944"/>
                  </a:cubicBezTo>
                  <a:cubicBezTo>
                    <a:pt x="903761" y="402133"/>
                    <a:pt x="917801" y="381650"/>
                    <a:pt x="927136" y="358816"/>
                  </a:cubicBezTo>
                  <a:cubicBezTo>
                    <a:pt x="935446" y="336133"/>
                    <a:pt x="945805" y="314361"/>
                    <a:pt x="955101" y="292057"/>
                  </a:cubicBezTo>
                  <a:cubicBezTo>
                    <a:pt x="955595" y="287657"/>
                    <a:pt x="967737" y="264216"/>
                    <a:pt x="970583" y="251319"/>
                  </a:cubicBezTo>
                  <a:cubicBezTo>
                    <a:pt x="977565" y="247716"/>
                    <a:pt x="981663" y="238271"/>
                    <a:pt x="975706" y="230722"/>
                  </a:cubicBezTo>
                  <a:cubicBezTo>
                    <a:pt x="954191" y="207584"/>
                    <a:pt x="933207" y="183764"/>
                    <a:pt x="907290" y="1653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2" name="Google Shape;462;p15"/>
            <p:cNvSpPr/>
            <p:nvPr/>
          </p:nvSpPr>
          <p:spPr>
            <a:xfrm>
              <a:off x="993360" y="3464504"/>
              <a:ext cx="414965" cy="383300"/>
            </a:xfrm>
            <a:custGeom>
              <a:avLst/>
              <a:gdLst/>
              <a:ahLst/>
              <a:cxnLst/>
              <a:rect l="l" t="t" r="r" b="b"/>
              <a:pathLst>
                <a:path w="414965" h="383300" extrusionOk="0">
                  <a:moveTo>
                    <a:pt x="389192" y="85617"/>
                  </a:moveTo>
                  <a:cubicBezTo>
                    <a:pt x="385398" y="77651"/>
                    <a:pt x="381679" y="69610"/>
                    <a:pt x="376063" y="62782"/>
                  </a:cubicBezTo>
                  <a:cubicBezTo>
                    <a:pt x="366387" y="49696"/>
                    <a:pt x="353561" y="39379"/>
                    <a:pt x="340584" y="29668"/>
                  </a:cubicBezTo>
                  <a:cubicBezTo>
                    <a:pt x="301804" y="8199"/>
                    <a:pt x="255320" y="-2611"/>
                    <a:pt x="210886" y="537"/>
                  </a:cubicBezTo>
                  <a:cubicBezTo>
                    <a:pt x="133211" y="9262"/>
                    <a:pt x="44077" y="40934"/>
                    <a:pt x="14783" y="120210"/>
                  </a:cubicBezTo>
                  <a:cubicBezTo>
                    <a:pt x="2109" y="151655"/>
                    <a:pt x="-1875" y="187159"/>
                    <a:pt x="781" y="220804"/>
                  </a:cubicBezTo>
                  <a:cubicBezTo>
                    <a:pt x="7991" y="254069"/>
                    <a:pt x="20096" y="287525"/>
                    <a:pt x="45215" y="311497"/>
                  </a:cubicBezTo>
                  <a:cubicBezTo>
                    <a:pt x="96822" y="366801"/>
                    <a:pt x="175597" y="382125"/>
                    <a:pt x="248338" y="382997"/>
                  </a:cubicBezTo>
                  <a:cubicBezTo>
                    <a:pt x="251564" y="383187"/>
                    <a:pt x="254751" y="383301"/>
                    <a:pt x="257938" y="383301"/>
                  </a:cubicBezTo>
                  <a:cubicBezTo>
                    <a:pt x="318234" y="383263"/>
                    <a:pt x="368360" y="345028"/>
                    <a:pt x="390558" y="288890"/>
                  </a:cubicBezTo>
                  <a:cubicBezTo>
                    <a:pt x="414806" y="235673"/>
                    <a:pt x="423229" y="172745"/>
                    <a:pt x="405509" y="116341"/>
                  </a:cubicBezTo>
                  <a:cubicBezTo>
                    <a:pt x="401638" y="105379"/>
                    <a:pt x="394429" y="95934"/>
                    <a:pt x="389192" y="856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63" name="Google Shape;463;p15"/>
          <p:cNvSpPr/>
          <p:nvPr/>
        </p:nvSpPr>
        <p:spPr>
          <a:xfrm>
            <a:off x="982597" y="1161900"/>
            <a:ext cx="98722" cy="157286"/>
          </a:xfrm>
          <a:custGeom>
            <a:avLst/>
            <a:gdLst/>
            <a:ahLst/>
            <a:cxnLst/>
            <a:rect l="l" t="t" r="r" b="b"/>
            <a:pathLst>
              <a:path w="197443" h="314573" extrusionOk="0">
                <a:moveTo>
                  <a:pt x="8057" y="313395"/>
                </a:moveTo>
                <a:cubicBezTo>
                  <a:pt x="-8373" y="305429"/>
                  <a:pt x="4453" y="287109"/>
                  <a:pt x="10372" y="276033"/>
                </a:cubicBezTo>
                <a:cubicBezTo>
                  <a:pt x="21983" y="256877"/>
                  <a:pt x="35037" y="238595"/>
                  <a:pt x="45965" y="218984"/>
                </a:cubicBezTo>
                <a:cubicBezTo>
                  <a:pt x="66949" y="184467"/>
                  <a:pt x="83949" y="147408"/>
                  <a:pt x="107513" y="114484"/>
                </a:cubicBezTo>
                <a:cubicBezTo>
                  <a:pt x="115443" y="106442"/>
                  <a:pt x="192852" y="-25292"/>
                  <a:pt x="197444" y="4332"/>
                </a:cubicBezTo>
                <a:cubicBezTo>
                  <a:pt x="189931" y="28115"/>
                  <a:pt x="172476" y="47573"/>
                  <a:pt x="160599" y="69384"/>
                </a:cubicBezTo>
                <a:cubicBezTo>
                  <a:pt x="136124" y="113839"/>
                  <a:pt x="108917" y="152150"/>
                  <a:pt x="86719" y="198615"/>
                </a:cubicBezTo>
                <a:cubicBezTo>
                  <a:pt x="69871" y="232184"/>
                  <a:pt x="49418" y="263781"/>
                  <a:pt x="30445" y="296098"/>
                </a:cubicBezTo>
                <a:cubicBezTo>
                  <a:pt x="27448" y="304329"/>
                  <a:pt x="22591" y="314571"/>
                  <a:pt x="13635" y="314571"/>
                </a:cubicBezTo>
                <a:cubicBezTo>
                  <a:pt x="11890" y="314609"/>
                  <a:pt x="10069" y="314229"/>
                  <a:pt x="8057" y="3133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64" name="Google Shape;464;p15"/>
          <p:cNvGrpSpPr/>
          <p:nvPr/>
        </p:nvGrpSpPr>
        <p:grpSpPr>
          <a:xfrm>
            <a:off x="177983" y="975611"/>
            <a:ext cx="906419" cy="948291"/>
            <a:chOff x="355966" y="1951222"/>
            <a:chExt cx="1812837" cy="1896582"/>
          </a:xfrm>
        </p:grpSpPr>
        <p:sp>
          <p:nvSpPr>
            <p:cNvPr id="465" name="Google Shape;465;p15"/>
            <p:cNvSpPr/>
            <p:nvPr/>
          </p:nvSpPr>
          <p:spPr>
            <a:xfrm>
              <a:off x="355966" y="1951222"/>
              <a:ext cx="1812837" cy="389046"/>
            </a:xfrm>
            <a:custGeom>
              <a:avLst/>
              <a:gdLst/>
              <a:ahLst/>
              <a:cxnLst/>
              <a:rect l="l" t="t" r="r" b="b"/>
              <a:pathLst>
                <a:path w="1812837" h="389046" extrusionOk="0">
                  <a:moveTo>
                    <a:pt x="1790886" y="386277"/>
                  </a:moveTo>
                  <a:cubicBezTo>
                    <a:pt x="1741974" y="352215"/>
                    <a:pt x="1692569" y="318570"/>
                    <a:pt x="1645517" y="281891"/>
                  </a:cubicBezTo>
                  <a:cubicBezTo>
                    <a:pt x="1603815" y="248966"/>
                    <a:pt x="1558470" y="221239"/>
                    <a:pt x="1513959" y="192449"/>
                  </a:cubicBezTo>
                  <a:cubicBezTo>
                    <a:pt x="1419058" y="139194"/>
                    <a:pt x="1314176" y="105662"/>
                    <a:pt x="1210205" y="74749"/>
                  </a:cubicBezTo>
                  <a:cubicBezTo>
                    <a:pt x="1185389" y="68338"/>
                    <a:pt x="1162318" y="64849"/>
                    <a:pt x="1137425" y="60828"/>
                  </a:cubicBezTo>
                  <a:cubicBezTo>
                    <a:pt x="1071704" y="48766"/>
                    <a:pt x="1004919" y="33669"/>
                    <a:pt x="938135" y="30673"/>
                  </a:cubicBezTo>
                  <a:cubicBezTo>
                    <a:pt x="861371" y="24831"/>
                    <a:pt x="784228" y="26804"/>
                    <a:pt x="707692" y="35186"/>
                  </a:cubicBezTo>
                  <a:cubicBezTo>
                    <a:pt x="663789" y="38942"/>
                    <a:pt x="619354" y="39321"/>
                    <a:pt x="576210" y="48955"/>
                  </a:cubicBezTo>
                  <a:cubicBezTo>
                    <a:pt x="488290" y="72245"/>
                    <a:pt x="397714" y="89466"/>
                    <a:pt x="314120" y="126183"/>
                  </a:cubicBezTo>
                  <a:cubicBezTo>
                    <a:pt x="259934" y="150421"/>
                    <a:pt x="206468" y="177125"/>
                    <a:pt x="159681" y="214108"/>
                  </a:cubicBezTo>
                  <a:cubicBezTo>
                    <a:pt x="102877" y="252039"/>
                    <a:pt x="52295" y="297404"/>
                    <a:pt x="5584" y="346791"/>
                  </a:cubicBezTo>
                  <a:cubicBezTo>
                    <a:pt x="5508" y="348725"/>
                    <a:pt x="2738" y="349636"/>
                    <a:pt x="1183" y="348422"/>
                  </a:cubicBezTo>
                  <a:cubicBezTo>
                    <a:pt x="-790" y="346791"/>
                    <a:pt x="158" y="343036"/>
                    <a:pt x="803" y="341177"/>
                  </a:cubicBezTo>
                  <a:cubicBezTo>
                    <a:pt x="18448" y="297936"/>
                    <a:pt x="58025" y="268804"/>
                    <a:pt x="90886" y="237359"/>
                  </a:cubicBezTo>
                  <a:cubicBezTo>
                    <a:pt x="120066" y="213690"/>
                    <a:pt x="150347" y="191387"/>
                    <a:pt x="180703" y="169159"/>
                  </a:cubicBezTo>
                  <a:cubicBezTo>
                    <a:pt x="244755" y="126828"/>
                    <a:pt x="315145" y="93904"/>
                    <a:pt x="388228" y="70576"/>
                  </a:cubicBezTo>
                  <a:cubicBezTo>
                    <a:pt x="454405" y="52900"/>
                    <a:pt x="520240" y="33290"/>
                    <a:pt x="587252" y="19217"/>
                  </a:cubicBezTo>
                  <a:cubicBezTo>
                    <a:pt x="619734" y="13262"/>
                    <a:pt x="654037" y="11897"/>
                    <a:pt x="686746" y="9621"/>
                  </a:cubicBezTo>
                  <a:cubicBezTo>
                    <a:pt x="724805" y="6435"/>
                    <a:pt x="762713" y="2035"/>
                    <a:pt x="800886" y="897"/>
                  </a:cubicBezTo>
                  <a:cubicBezTo>
                    <a:pt x="870137" y="-1797"/>
                    <a:pt x="939539" y="1693"/>
                    <a:pt x="1008297" y="9810"/>
                  </a:cubicBezTo>
                  <a:cubicBezTo>
                    <a:pt x="1055273" y="15841"/>
                    <a:pt x="1101263" y="27373"/>
                    <a:pt x="1148012" y="34807"/>
                  </a:cubicBezTo>
                  <a:cubicBezTo>
                    <a:pt x="1224511" y="45124"/>
                    <a:pt x="1296911" y="72890"/>
                    <a:pt x="1369614" y="97659"/>
                  </a:cubicBezTo>
                  <a:cubicBezTo>
                    <a:pt x="1419209" y="116169"/>
                    <a:pt x="1468425" y="136311"/>
                    <a:pt x="1515098" y="161270"/>
                  </a:cubicBezTo>
                  <a:cubicBezTo>
                    <a:pt x="1553233" y="184180"/>
                    <a:pt x="1590344" y="208797"/>
                    <a:pt x="1627037" y="233946"/>
                  </a:cubicBezTo>
                  <a:cubicBezTo>
                    <a:pt x="1676291" y="271042"/>
                    <a:pt x="1725999" y="307494"/>
                    <a:pt x="1776201" y="343225"/>
                  </a:cubicBezTo>
                  <a:cubicBezTo>
                    <a:pt x="1788875" y="354415"/>
                    <a:pt x="1822571" y="364087"/>
                    <a:pt x="1810125" y="383774"/>
                  </a:cubicBezTo>
                  <a:cubicBezTo>
                    <a:pt x="1807506" y="387225"/>
                    <a:pt x="1803408" y="389046"/>
                    <a:pt x="1799272" y="389046"/>
                  </a:cubicBezTo>
                  <a:cubicBezTo>
                    <a:pt x="1796313" y="389046"/>
                    <a:pt x="1793353" y="388136"/>
                    <a:pt x="1790886" y="3862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6" name="Google Shape;466;p15"/>
            <p:cNvSpPr/>
            <p:nvPr/>
          </p:nvSpPr>
          <p:spPr>
            <a:xfrm>
              <a:off x="356108" y="2293798"/>
              <a:ext cx="141634" cy="241663"/>
            </a:xfrm>
            <a:custGeom>
              <a:avLst/>
              <a:gdLst/>
              <a:ahLst/>
              <a:cxnLst/>
              <a:rect l="l" t="t" r="r" b="b"/>
              <a:pathLst>
                <a:path w="141634" h="241663" extrusionOk="0">
                  <a:moveTo>
                    <a:pt x="126640" y="241474"/>
                  </a:moveTo>
                  <a:cubicBezTo>
                    <a:pt x="116054" y="239274"/>
                    <a:pt x="111917" y="226947"/>
                    <a:pt x="106036" y="219095"/>
                  </a:cubicBezTo>
                  <a:cubicBezTo>
                    <a:pt x="95715" y="202443"/>
                    <a:pt x="87708" y="184540"/>
                    <a:pt x="78943" y="167015"/>
                  </a:cubicBezTo>
                  <a:cubicBezTo>
                    <a:pt x="65662" y="138605"/>
                    <a:pt x="47296" y="113039"/>
                    <a:pt x="33484" y="84895"/>
                  </a:cubicBezTo>
                  <a:cubicBezTo>
                    <a:pt x="30297" y="74691"/>
                    <a:pt x="-15162" y="-2840"/>
                    <a:pt x="5252" y="80"/>
                  </a:cubicBezTo>
                  <a:cubicBezTo>
                    <a:pt x="9313" y="1256"/>
                    <a:pt x="11665" y="5732"/>
                    <a:pt x="13828" y="9032"/>
                  </a:cubicBezTo>
                  <a:cubicBezTo>
                    <a:pt x="29310" y="32474"/>
                    <a:pt x="41832" y="57584"/>
                    <a:pt x="56365" y="81632"/>
                  </a:cubicBezTo>
                  <a:cubicBezTo>
                    <a:pt x="78867" y="115505"/>
                    <a:pt x="99623" y="150250"/>
                    <a:pt x="117533" y="186816"/>
                  </a:cubicBezTo>
                  <a:cubicBezTo>
                    <a:pt x="123832" y="198574"/>
                    <a:pt x="130852" y="209802"/>
                    <a:pt x="138897" y="220385"/>
                  </a:cubicBezTo>
                  <a:cubicBezTo>
                    <a:pt x="140946" y="223305"/>
                    <a:pt x="142008" y="226643"/>
                    <a:pt x="141515" y="230247"/>
                  </a:cubicBezTo>
                  <a:cubicBezTo>
                    <a:pt x="140794" y="236695"/>
                    <a:pt x="134837" y="241664"/>
                    <a:pt x="128462" y="241664"/>
                  </a:cubicBezTo>
                  <a:cubicBezTo>
                    <a:pt x="127855" y="241588"/>
                    <a:pt x="127247" y="241550"/>
                    <a:pt x="126640" y="2414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7" name="Google Shape;467;p15"/>
            <p:cNvSpPr/>
            <p:nvPr/>
          </p:nvSpPr>
          <p:spPr>
            <a:xfrm>
              <a:off x="488516" y="2247156"/>
              <a:ext cx="1491117" cy="396068"/>
            </a:xfrm>
            <a:custGeom>
              <a:avLst/>
              <a:gdLst/>
              <a:ahLst/>
              <a:cxnLst/>
              <a:rect l="l" t="t" r="r" b="b"/>
              <a:pathLst>
                <a:path w="1491117" h="396068" extrusionOk="0">
                  <a:moveTo>
                    <a:pt x="1477639" y="396030"/>
                  </a:moveTo>
                  <a:cubicBezTo>
                    <a:pt x="1465345" y="395082"/>
                    <a:pt x="1459235" y="381844"/>
                    <a:pt x="1449294" y="375965"/>
                  </a:cubicBezTo>
                  <a:cubicBezTo>
                    <a:pt x="1419848" y="355406"/>
                    <a:pt x="1395828" y="329196"/>
                    <a:pt x="1370367" y="304237"/>
                  </a:cubicBezTo>
                  <a:cubicBezTo>
                    <a:pt x="1321607" y="266078"/>
                    <a:pt x="1271481" y="229778"/>
                    <a:pt x="1217636" y="198978"/>
                  </a:cubicBezTo>
                  <a:cubicBezTo>
                    <a:pt x="1148651" y="157823"/>
                    <a:pt x="1081108" y="111547"/>
                    <a:pt x="1007987" y="78357"/>
                  </a:cubicBezTo>
                  <a:cubicBezTo>
                    <a:pt x="954180" y="57305"/>
                    <a:pt x="900221" y="41109"/>
                    <a:pt x="842734" y="35267"/>
                  </a:cubicBezTo>
                  <a:cubicBezTo>
                    <a:pt x="800652" y="27302"/>
                    <a:pt x="761606" y="25860"/>
                    <a:pt x="719638" y="28553"/>
                  </a:cubicBezTo>
                  <a:cubicBezTo>
                    <a:pt x="603828" y="27908"/>
                    <a:pt x="492268" y="56546"/>
                    <a:pt x="383364" y="91595"/>
                  </a:cubicBezTo>
                  <a:cubicBezTo>
                    <a:pt x="317794" y="115833"/>
                    <a:pt x="255298" y="147847"/>
                    <a:pt x="191360" y="176106"/>
                  </a:cubicBezTo>
                  <a:cubicBezTo>
                    <a:pt x="145635" y="200192"/>
                    <a:pt x="98659" y="221585"/>
                    <a:pt x="55173" y="249464"/>
                  </a:cubicBezTo>
                  <a:cubicBezTo>
                    <a:pt x="42954" y="256785"/>
                    <a:pt x="2770" y="291985"/>
                    <a:pt x="76" y="272261"/>
                  </a:cubicBezTo>
                  <a:cubicBezTo>
                    <a:pt x="38" y="272261"/>
                    <a:pt x="38" y="272261"/>
                    <a:pt x="0" y="272261"/>
                  </a:cubicBezTo>
                  <a:cubicBezTo>
                    <a:pt x="33923" y="236833"/>
                    <a:pt x="77143" y="210926"/>
                    <a:pt x="119946" y="187068"/>
                  </a:cubicBezTo>
                  <a:cubicBezTo>
                    <a:pt x="168478" y="160630"/>
                    <a:pt x="217922" y="136316"/>
                    <a:pt x="268313" y="113747"/>
                  </a:cubicBezTo>
                  <a:cubicBezTo>
                    <a:pt x="352818" y="71415"/>
                    <a:pt x="442825" y="40691"/>
                    <a:pt x="535640" y="22788"/>
                  </a:cubicBezTo>
                  <a:cubicBezTo>
                    <a:pt x="595973" y="7843"/>
                    <a:pt x="657597" y="1243"/>
                    <a:pt x="719676" y="1319"/>
                  </a:cubicBezTo>
                  <a:cubicBezTo>
                    <a:pt x="767032" y="-2361"/>
                    <a:pt x="813933" y="2001"/>
                    <a:pt x="860568" y="10157"/>
                  </a:cubicBezTo>
                  <a:cubicBezTo>
                    <a:pt x="951068" y="21536"/>
                    <a:pt x="1037850" y="55674"/>
                    <a:pt x="1114576" y="104454"/>
                  </a:cubicBezTo>
                  <a:cubicBezTo>
                    <a:pt x="1165954" y="134798"/>
                    <a:pt x="1216877" y="165864"/>
                    <a:pt x="1267572" y="197423"/>
                  </a:cubicBezTo>
                  <a:cubicBezTo>
                    <a:pt x="1299788" y="217071"/>
                    <a:pt x="1330752" y="238464"/>
                    <a:pt x="1359970" y="262285"/>
                  </a:cubicBezTo>
                  <a:cubicBezTo>
                    <a:pt x="1377387" y="274347"/>
                    <a:pt x="1394159" y="287320"/>
                    <a:pt x="1408388" y="303099"/>
                  </a:cubicBezTo>
                  <a:cubicBezTo>
                    <a:pt x="1425881" y="322937"/>
                    <a:pt x="1446372" y="339399"/>
                    <a:pt x="1467394" y="355330"/>
                  </a:cubicBezTo>
                  <a:cubicBezTo>
                    <a:pt x="1475173" y="361627"/>
                    <a:pt x="1483103" y="368075"/>
                    <a:pt x="1489326" y="375851"/>
                  </a:cubicBezTo>
                  <a:cubicBezTo>
                    <a:pt x="1494373" y="384196"/>
                    <a:pt x="1488150" y="396068"/>
                    <a:pt x="1478208" y="396068"/>
                  </a:cubicBezTo>
                  <a:cubicBezTo>
                    <a:pt x="1477981" y="396030"/>
                    <a:pt x="1477829" y="396030"/>
                    <a:pt x="1477639" y="39603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8" name="Google Shape;468;p15"/>
            <p:cNvSpPr/>
            <p:nvPr/>
          </p:nvSpPr>
          <p:spPr>
            <a:xfrm>
              <a:off x="553175" y="2446808"/>
              <a:ext cx="1369376" cy="305355"/>
            </a:xfrm>
            <a:custGeom>
              <a:avLst/>
              <a:gdLst/>
              <a:ahLst/>
              <a:cxnLst/>
              <a:rect l="l" t="t" r="r" b="b"/>
              <a:pathLst>
                <a:path w="1369376" h="305355" extrusionOk="0">
                  <a:moveTo>
                    <a:pt x="1350522" y="304142"/>
                  </a:moveTo>
                  <a:cubicBezTo>
                    <a:pt x="1336558" y="296555"/>
                    <a:pt x="1325288" y="279790"/>
                    <a:pt x="1313639" y="270421"/>
                  </a:cubicBezTo>
                  <a:cubicBezTo>
                    <a:pt x="1256682" y="223955"/>
                    <a:pt x="1194262" y="187389"/>
                    <a:pt x="1128882" y="154731"/>
                  </a:cubicBezTo>
                  <a:cubicBezTo>
                    <a:pt x="1016107" y="84937"/>
                    <a:pt x="885385" y="48372"/>
                    <a:pt x="753372" y="41241"/>
                  </a:cubicBezTo>
                  <a:cubicBezTo>
                    <a:pt x="599541" y="17496"/>
                    <a:pt x="438917" y="20113"/>
                    <a:pt x="292143" y="75986"/>
                  </a:cubicBezTo>
                  <a:cubicBezTo>
                    <a:pt x="237843" y="96544"/>
                    <a:pt x="182519" y="114410"/>
                    <a:pt x="129471" y="138117"/>
                  </a:cubicBezTo>
                  <a:cubicBezTo>
                    <a:pt x="93916" y="154351"/>
                    <a:pt x="57146" y="171648"/>
                    <a:pt x="22578" y="188907"/>
                  </a:cubicBezTo>
                  <a:cubicBezTo>
                    <a:pt x="16962" y="191486"/>
                    <a:pt x="12522" y="194938"/>
                    <a:pt x="6261" y="195052"/>
                  </a:cubicBezTo>
                  <a:cubicBezTo>
                    <a:pt x="2884" y="195014"/>
                    <a:pt x="-38" y="192207"/>
                    <a:pt x="0" y="188793"/>
                  </a:cubicBezTo>
                  <a:cubicBezTo>
                    <a:pt x="114" y="182117"/>
                    <a:pt x="5351" y="177186"/>
                    <a:pt x="10435" y="173582"/>
                  </a:cubicBezTo>
                  <a:cubicBezTo>
                    <a:pt x="21933" y="165655"/>
                    <a:pt x="34379" y="159093"/>
                    <a:pt x="46484" y="152227"/>
                  </a:cubicBezTo>
                  <a:cubicBezTo>
                    <a:pt x="90880" y="129165"/>
                    <a:pt x="135808" y="106786"/>
                    <a:pt x="182595" y="88958"/>
                  </a:cubicBezTo>
                  <a:cubicBezTo>
                    <a:pt x="263950" y="59220"/>
                    <a:pt x="344584" y="25272"/>
                    <a:pt x="430417" y="10668"/>
                  </a:cubicBezTo>
                  <a:cubicBezTo>
                    <a:pt x="529569" y="-3556"/>
                    <a:pt x="631187" y="-3556"/>
                    <a:pt x="730339" y="10668"/>
                  </a:cubicBezTo>
                  <a:cubicBezTo>
                    <a:pt x="758077" y="15144"/>
                    <a:pt x="786119" y="16358"/>
                    <a:pt x="814047" y="19051"/>
                  </a:cubicBezTo>
                  <a:cubicBezTo>
                    <a:pt x="856963" y="24096"/>
                    <a:pt x="899463" y="33085"/>
                    <a:pt x="941506" y="43175"/>
                  </a:cubicBezTo>
                  <a:cubicBezTo>
                    <a:pt x="971787" y="52127"/>
                    <a:pt x="1000967" y="64454"/>
                    <a:pt x="1031210" y="73824"/>
                  </a:cubicBezTo>
                  <a:cubicBezTo>
                    <a:pt x="1075151" y="92524"/>
                    <a:pt x="1114994" y="114941"/>
                    <a:pt x="1156240" y="138269"/>
                  </a:cubicBezTo>
                  <a:cubicBezTo>
                    <a:pt x="1200447" y="159358"/>
                    <a:pt x="1244274" y="185720"/>
                    <a:pt x="1283624" y="214396"/>
                  </a:cubicBezTo>
                  <a:cubicBezTo>
                    <a:pt x="1306998" y="229152"/>
                    <a:pt x="1329424" y="245576"/>
                    <a:pt x="1348245" y="265945"/>
                  </a:cubicBezTo>
                  <a:cubicBezTo>
                    <a:pt x="1353482" y="272621"/>
                    <a:pt x="1360539" y="277476"/>
                    <a:pt x="1366535" y="283431"/>
                  </a:cubicBezTo>
                  <a:cubicBezTo>
                    <a:pt x="1373820" y="292231"/>
                    <a:pt x="1365966" y="305355"/>
                    <a:pt x="1355758" y="305355"/>
                  </a:cubicBezTo>
                  <a:cubicBezTo>
                    <a:pt x="1354051" y="305317"/>
                    <a:pt x="1352305" y="304938"/>
                    <a:pt x="1350522" y="3041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9" name="Google Shape;469;p15"/>
            <p:cNvSpPr/>
            <p:nvPr/>
          </p:nvSpPr>
          <p:spPr>
            <a:xfrm>
              <a:off x="1751270" y="2744648"/>
              <a:ext cx="165218" cy="258657"/>
            </a:xfrm>
            <a:custGeom>
              <a:avLst/>
              <a:gdLst/>
              <a:ahLst/>
              <a:cxnLst/>
              <a:rect l="l" t="t" r="r" b="b"/>
              <a:pathLst>
                <a:path w="165218" h="258657" extrusionOk="0">
                  <a:moveTo>
                    <a:pt x="10701" y="251299"/>
                  </a:moveTo>
                  <a:cubicBezTo>
                    <a:pt x="7324" y="246178"/>
                    <a:pt x="4136" y="240451"/>
                    <a:pt x="0" y="235823"/>
                  </a:cubicBezTo>
                  <a:cubicBezTo>
                    <a:pt x="15292" y="212495"/>
                    <a:pt x="31533" y="189812"/>
                    <a:pt x="46180" y="166068"/>
                  </a:cubicBezTo>
                  <a:cubicBezTo>
                    <a:pt x="68568" y="125102"/>
                    <a:pt x="96951" y="87929"/>
                    <a:pt x="122147" y="48746"/>
                  </a:cubicBezTo>
                  <a:cubicBezTo>
                    <a:pt x="129964" y="36988"/>
                    <a:pt x="148102" y="-2802"/>
                    <a:pt x="163773" y="157"/>
                  </a:cubicBezTo>
                  <a:cubicBezTo>
                    <a:pt x="167530" y="3381"/>
                    <a:pt x="162938" y="8350"/>
                    <a:pt x="161534" y="11801"/>
                  </a:cubicBezTo>
                  <a:cubicBezTo>
                    <a:pt x="135769" y="71315"/>
                    <a:pt x="97482" y="123471"/>
                    <a:pt x="67088" y="180519"/>
                  </a:cubicBezTo>
                  <a:cubicBezTo>
                    <a:pt x="51758" y="206047"/>
                    <a:pt x="34720" y="230437"/>
                    <a:pt x="18897" y="255737"/>
                  </a:cubicBezTo>
                  <a:cubicBezTo>
                    <a:pt x="18404" y="256192"/>
                    <a:pt x="17910" y="256647"/>
                    <a:pt x="17417" y="257102"/>
                  </a:cubicBezTo>
                  <a:cubicBezTo>
                    <a:pt x="16848" y="257595"/>
                    <a:pt x="16279" y="258126"/>
                    <a:pt x="15672" y="258657"/>
                  </a:cubicBezTo>
                  <a:cubicBezTo>
                    <a:pt x="14002" y="256230"/>
                    <a:pt x="12332" y="253764"/>
                    <a:pt x="10701" y="251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0" name="Google Shape;470;p15"/>
            <p:cNvSpPr/>
            <p:nvPr/>
          </p:nvSpPr>
          <p:spPr>
            <a:xfrm>
              <a:off x="553412" y="2629685"/>
              <a:ext cx="110600" cy="286378"/>
            </a:xfrm>
            <a:custGeom>
              <a:avLst/>
              <a:gdLst/>
              <a:ahLst/>
              <a:cxnLst/>
              <a:rect l="l" t="t" r="r" b="b"/>
              <a:pathLst>
                <a:path w="110600" h="286378" extrusionOk="0">
                  <a:moveTo>
                    <a:pt x="85255" y="279778"/>
                  </a:moveTo>
                  <a:cubicBezTo>
                    <a:pt x="61198" y="230544"/>
                    <a:pt x="52129" y="177364"/>
                    <a:pt x="35357" y="125854"/>
                  </a:cubicBezTo>
                  <a:cubicBezTo>
                    <a:pt x="23366" y="88264"/>
                    <a:pt x="4089" y="52154"/>
                    <a:pt x="181" y="12516"/>
                  </a:cubicBezTo>
                  <a:cubicBezTo>
                    <a:pt x="-1489" y="1591"/>
                    <a:pt x="8833" y="-6564"/>
                    <a:pt x="12969" y="7395"/>
                  </a:cubicBezTo>
                  <a:cubicBezTo>
                    <a:pt x="25984" y="43771"/>
                    <a:pt x="42149" y="78781"/>
                    <a:pt x="56606" y="114550"/>
                  </a:cubicBezTo>
                  <a:cubicBezTo>
                    <a:pt x="71101" y="148954"/>
                    <a:pt x="77059" y="186126"/>
                    <a:pt x="90757" y="220758"/>
                  </a:cubicBezTo>
                  <a:cubicBezTo>
                    <a:pt x="96335" y="235930"/>
                    <a:pt x="101913" y="251975"/>
                    <a:pt x="108933" y="266389"/>
                  </a:cubicBezTo>
                  <a:cubicBezTo>
                    <a:pt x="110489" y="269613"/>
                    <a:pt x="111096" y="272989"/>
                    <a:pt x="110147" y="276516"/>
                  </a:cubicBezTo>
                  <a:cubicBezTo>
                    <a:pt x="108630" y="282851"/>
                    <a:pt x="102634" y="286378"/>
                    <a:pt x="96677" y="286378"/>
                  </a:cubicBezTo>
                  <a:cubicBezTo>
                    <a:pt x="92123" y="286341"/>
                    <a:pt x="87608" y="284254"/>
                    <a:pt x="85255" y="27977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1" name="Google Shape;471;p15"/>
            <p:cNvSpPr/>
            <p:nvPr/>
          </p:nvSpPr>
          <p:spPr>
            <a:xfrm>
              <a:off x="648316" y="2697380"/>
              <a:ext cx="1132043" cy="300311"/>
            </a:xfrm>
            <a:custGeom>
              <a:avLst/>
              <a:gdLst/>
              <a:ahLst/>
              <a:cxnLst/>
              <a:rect l="l" t="t" r="r" b="b"/>
              <a:pathLst>
                <a:path w="1132043" h="300311" extrusionOk="0">
                  <a:moveTo>
                    <a:pt x="1114300" y="299515"/>
                  </a:moveTo>
                  <a:cubicBezTo>
                    <a:pt x="1114072" y="299211"/>
                    <a:pt x="1113882" y="298870"/>
                    <a:pt x="1113655" y="298566"/>
                  </a:cubicBezTo>
                  <a:cubicBezTo>
                    <a:pt x="1109063" y="291587"/>
                    <a:pt x="1104737" y="283394"/>
                    <a:pt x="1097907" y="278539"/>
                  </a:cubicBezTo>
                  <a:cubicBezTo>
                    <a:pt x="1091381" y="269701"/>
                    <a:pt x="1083488" y="261697"/>
                    <a:pt x="1076430" y="253428"/>
                  </a:cubicBezTo>
                  <a:cubicBezTo>
                    <a:pt x="1051120" y="227332"/>
                    <a:pt x="1022889" y="202183"/>
                    <a:pt x="992001" y="183407"/>
                  </a:cubicBezTo>
                  <a:cubicBezTo>
                    <a:pt x="948553" y="154124"/>
                    <a:pt x="904271" y="125714"/>
                    <a:pt x="854714" y="107772"/>
                  </a:cubicBezTo>
                  <a:cubicBezTo>
                    <a:pt x="834717" y="99276"/>
                    <a:pt x="816806" y="86759"/>
                    <a:pt x="796354" y="79286"/>
                  </a:cubicBezTo>
                  <a:cubicBezTo>
                    <a:pt x="774801" y="71852"/>
                    <a:pt x="754044" y="62445"/>
                    <a:pt x="733098" y="53531"/>
                  </a:cubicBezTo>
                  <a:cubicBezTo>
                    <a:pt x="682289" y="40862"/>
                    <a:pt x="630076" y="32517"/>
                    <a:pt x="577787" y="29369"/>
                  </a:cubicBezTo>
                  <a:cubicBezTo>
                    <a:pt x="524549" y="24438"/>
                    <a:pt x="470515" y="28155"/>
                    <a:pt x="418264" y="32783"/>
                  </a:cubicBezTo>
                  <a:cubicBezTo>
                    <a:pt x="364723" y="41241"/>
                    <a:pt x="312130" y="57969"/>
                    <a:pt x="261738" y="76631"/>
                  </a:cubicBezTo>
                  <a:cubicBezTo>
                    <a:pt x="205579" y="102083"/>
                    <a:pt x="152607" y="131593"/>
                    <a:pt x="98458" y="160307"/>
                  </a:cubicBezTo>
                  <a:cubicBezTo>
                    <a:pt x="67912" y="176162"/>
                    <a:pt x="37556" y="193535"/>
                    <a:pt x="12094" y="216787"/>
                  </a:cubicBezTo>
                  <a:cubicBezTo>
                    <a:pt x="8793" y="218569"/>
                    <a:pt x="4695" y="218190"/>
                    <a:pt x="1963" y="215459"/>
                  </a:cubicBezTo>
                  <a:cubicBezTo>
                    <a:pt x="-10294" y="200856"/>
                    <a:pt x="38466" y="169790"/>
                    <a:pt x="48332" y="162393"/>
                  </a:cubicBezTo>
                  <a:cubicBezTo>
                    <a:pt x="88441" y="135993"/>
                    <a:pt x="131167" y="114145"/>
                    <a:pt x="173401" y="91386"/>
                  </a:cubicBezTo>
                  <a:cubicBezTo>
                    <a:pt x="245877" y="49396"/>
                    <a:pt x="325828" y="21669"/>
                    <a:pt x="408208" y="6724"/>
                  </a:cubicBezTo>
                  <a:cubicBezTo>
                    <a:pt x="512976" y="-6400"/>
                    <a:pt x="619072" y="162"/>
                    <a:pt x="722132" y="22276"/>
                  </a:cubicBezTo>
                  <a:cubicBezTo>
                    <a:pt x="745886" y="26676"/>
                    <a:pt x="766756" y="39345"/>
                    <a:pt x="789296" y="47462"/>
                  </a:cubicBezTo>
                  <a:cubicBezTo>
                    <a:pt x="811418" y="54821"/>
                    <a:pt x="832288" y="65024"/>
                    <a:pt x="852513" y="76555"/>
                  </a:cubicBezTo>
                  <a:cubicBezTo>
                    <a:pt x="881997" y="89679"/>
                    <a:pt x="912050" y="101552"/>
                    <a:pt x="940243" y="117559"/>
                  </a:cubicBezTo>
                  <a:cubicBezTo>
                    <a:pt x="987599" y="147145"/>
                    <a:pt x="1035638" y="176276"/>
                    <a:pt x="1076506" y="214776"/>
                  </a:cubicBezTo>
                  <a:cubicBezTo>
                    <a:pt x="1092215" y="228887"/>
                    <a:pt x="1105838" y="245159"/>
                    <a:pt x="1119195" y="261470"/>
                  </a:cubicBezTo>
                  <a:cubicBezTo>
                    <a:pt x="1125038" y="269587"/>
                    <a:pt x="1132514" y="278425"/>
                    <a:pt x="1132020" y="288932"/>
                  </a:cubicBezTo>
                  <a:cubicBezTo>
                    <a:pt x="1131451" y="295835"/>
                    <a:pt x="1125038" y="300311"/>
                    <a:pt x="1118663" y="300311"/>
                  </a:cubicBezTo>
                  <a:cubicBezTo>
                    <a:pt x="1117184" y="300273"/>
                    <a:pt x="1115704" y="300008"/>
                    <a:pt x="1114300" y="2995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2" name="Google Shape;472;p15"/>
            <p:cNvSpPr/>
            <p:nvPr/>
          </p:nvSpPr>
          <p:spPr>
            <a:xfrm>
              <a:off x="730250" y="2923928"/>
              <a:ext cx="978597" cy="252798"/>
            </a:xfrm>
            <a:custGeom>
              <a:avLst/>
              <a:gdLst/>
              <a:ahLst/>
              <a:cxnLst/>
              <a:rect l="l" t="t" r="r" b="b"/>
              <a:pathLst>
                <a:path w="978597" h="252798" extrusionOk="0">
                  <a:moveTo>
                    <a:pt x="956550" y="249840"/>
                  </a:moveTo>
                  <a:cubicBezTo>
                    <a:pt x="941068" y="235123"/>
                    <a:pt x="927787" y="218357"/>
                    <a:pt x="911888" y="204019"/>
                  </a:cubicBezTo>
                  <a:cubicBezTo>
                    <a:pt x="888362" y="186267"/>
                    <a:pt x="866960" y="165822"/>
                    <a:pt x="843017" y="148601"/>
                  </a:cubicBezTo>
                  <a:cubicBezTo>
                    <a:pt x="804957" y="123529"/>
                    <a:pt x="763521" y="103843"/>
                    <a:pt x="721325" y="87001"/>
                  </a:cubicBezTo>
                  <a:cubicBezTo>
                    <a:pt x="660840" y="57529"/>
                    <a:pt x="594815" y="42091"/>
                    <a:pt x="528410" y="33177"/>
                  </a:cubicBezTo>
                  <a:cubicBezTo>
                    <a:pt x="494714" y="27070"/>
                    <a:pt x="460791" y="26008"/>
                    <a:pt x="426640" y="27753"/>
                  </a:cubicBezTo>
                  <a:cubicBezTo>
                    <a:pt x="377652" y="26311"/>
                    <a:pt x="329347" y="33139"/>
                    <a:pt x="281498" y="43115"/>
                  </a:cubicBezTo>
                  <a:cubicBezTo>
                    <a:pt x="185230" y="59425"/>
                    <a:pt x="90973" y="92615"/>
                    <a:pt x="9580" y="147046"/>
                  </a:cubicBezTo>
                  <a:cubicBezTo>
                    <a:pt x="-16337" y="156833"/>
                    <a:pt x="17852" y="124363"/>
                    <a:pt x="24151" y="120950"/>
                  </a:cubicBezTo>
                  <a:cubicBezTo>
                    <a:pt x="57353" y="96067"/>
                    <a:pt x="94388" y="77063"/>
                    <a:pt x="132106" y="60070"/>
                  </a:cubicBezTo>
                  <a:cubicBezTo>
                    <a:pt x="178172" y="39284"/>
                    <a:pt x="228108" y="27867"/>
                    <a:pt x="277438" y="17815"/>
                  </a:cubicBezTo>
                  <a:cubicBezTo>
                    <a:pt x="317926" y="9546"/>
                    <a:pt x="358679" y="1087"/>
                    <a:pt x="400192" y="1353"/>
                  </a:cubicBezTo>
                  <a:cubicBezTo>
                    <a:pt x="411537" y="1429"/>
                    <a:pt x="422959" y="1049"/>
                    <a:pt x="434305" y="670"/>
                  </a:cubicBezTo>
                  <a:cubicBezTo>
                    <a:pt x="453771" y="25"/>
                    <a:pt x="473237" y="-620"/>
                    <a:pt x="492589" y="1125"/>
                  </a:cubicBezTo>
                  <a:cubicBezTo>
                    <a:pt x="553492" y="8180"/>
                    <a:pt x="614508" y="18308"/>
                    <a:pt x="672907" y="37311"/>
                  </a:cubicBezTo>
                  <a:cubicBezTo>
                    <a:pt x="728801" y="58818"/>
                    <a:pt x="784049" y="82412"/>
                    <a:pt x="836262" y="111808"/>
                  </a:cubicBezTo>
                  <a:cubicBezTo>
                    <a:pt x="862407" y="126298"/>
                    <a:pt x="884264" y="146553"/>
                    <a:pt x="907296" y="165329"/>
                  </a:cubicBezTo>
                  <a:cubicBezTo>
                    <a:pt x="933213" y="183764"/>
                    <a:pt x="954197" y="207584"/>
                    <a:pt x="975712" y="230685"/>
                  </a:cubicBezTo>
                  <a:cubicBezTo>
                    <a:pt x="983264" y="240243"/>
                    <a:pt x="974726" y="252798"/>
                    <a:pt x="964670" y="252798"/>
                  </a:cubicBezTo>
                  <a:cubicBezTo>
                    <a:pt x="961938" y="252798"/>
                    <a:pt x="959168" y="251888"/>
                    <a:pt x="956550" y="2498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3" name="Google Shape;473;p15"/>
            <p:cNvSpPr/>
            <p:nvPr/>
          </p:nvSpPr>
          <p:spPr>
            <a:xfrm>
              <a:off x="1568220" y="3166690"/>
              <a:ext cx="133240" cy="247485"/>
            </a:xfrm>
            <a:custGeom>
              <a:avLst/>
              <a:gdLst/>
              <a:ahLst/>
              <a:cxnLst/>
              <a:rect l="l" t="t" r="r" b="b"/>
              <a:pathLst>
                <a:path w="133240" h="247485" extrusionOk="0">
                  <a:moveTo>
                    <a:pt x="14230" y="241568"/>
                  </a:moveTo>
                  <a:cubicBezTo>
                    <a:pt x="9752" y="238268"/>
                    <a:pt x="5312" y="234324"/>
                    <a:pt x="304" y="231972"/>
                  </a:cubicBezTo>
                  <a:cubicBezTo>
                    <a:pt x="228" y="231934"/>
                    <a:pt x="114" y="231896"/>
                    <a:pt x="0" y="231820"/>
                  </a:cubicBezTo>
                  <a:cubicBezTo>
                    <a:pt x="4364" y="221427"/>
                    <a:pt x="13433" y="210086"/>
                    <a:pt x="15937" y="202310"/>
                  </a:cubicBezTo>
                  <a:cubicBezTo>
                    <a:pt x="23223" y="187630"/>
                    <a:pt x="29825" y="172610"/>
                    <a:pt x="38249" y="158537"/>
                  </a:cubicBezTo>
                  <a:cubicBezTo>
                    <a:pt x="66670" y="116737"/>
                    <a:pt x="85529" y="69740"/>
                    <a:pt x="110156" y="25740"/>
                  </a:cubicBezTo>
                  <a:cubicBezTo>
                    <a:pt x="115468" y="16978"/>
                    <a:pt x="119794" y="6281"/>
                    <a:pt x="128446" y="364"/>
                  </a:cubicBezTo>
                  <a:cubicBezTo>
                    <a:pt x="143662" y="-4605"/>
                    <a:pt x="117859" y="42809"/>
                    <a:pt x="117138" y="49257"/>
                  </a:cubicBezTo>
                  <a:cubicBezTo>
                    <a:pt x="107841" y="71561"/>
                    <a:pt x="97482" y="93333"/>
                    <a:pt x="89172" y="116016"/>
                  </a:cubicBezTo>
                  <a:cubicBezTo>
                    <a:pt x="79838" y="138851"/>
                    <a:pt x="65798" y="159334"/>
                    <a:pt x="54452" y="181144"/>
                  </a:cubicBezTo>
                  <a:cubicBezTo>
                    <a:pt x="44283" y="203523"/>
                    <a:pt x="34075" y="225865"/>
                    <a:pt x="22350" y="247448"/>
                  </a:cubicBezTo>
                  <a:lnTo>
                    <a:pt x="22350" y="247486"/>
                  </a:lnTo>
                  <a:cubicBezTo>
                    <a:pt x="19618" y="245513"/>
                    <a:pt x="16886" y="243541"/>
                    <a:pt x="14230" y="2415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4" name="Google Shape;474;p15"/>
            <p:cNvSpPr/>
            <p:nvPr/>
          </p:nvSpPr>
          <p:spPr>
            <a:xfrm>
              <a:off x="733711" y="3061665"/>
              <a:ext cx="101965" cy="260375"/>
            </a:xfrm>
            <a:custGeom>
              <a:avLst/>
              <a:gdLst/>
              <a:ahLst/>
              <a:cxnLst/>
              <a:rect l="l" t="t" r="r" b="b"/>
              <a:pathLst>
                <a:path w="101965" h="260375" extrusionOk="0">
                  <a:moveTo>
                    <a:pt x="75749" y="252144"/>
                  </a:moveTo>
                  <a:cubicBezTo>
                    <a:pt x="60078" y="210951"/>
                    <a:pt x="49149" y="167747"/>
                    <a:pt x="33668" y="126554"/>
                  </a:cubicBezTo>
                  <a:cubicBezTo>
                    <a:pt x="19704" y="88661"/>
                    <a:pt x="2135" y="50161"/>
                    <a:pt x="10" y="9385"/>
                  </a:cubicBezTo>
                  <a:cubicBezTo>
                    <a:pt x="-332" y="2292"/>
                    <a:pt x="8206" y="-3664"/>
                    <a:pt x="13405" y="2709"/>
                  </a:cubicBezTo>
                  <a:cubicBezTo>
                    <a:pt x="16554" y="6464"/>
                    <a:pt x="17617" y="11395"/>
                    <a:pt x="19172" y="15909"/>
                  </a:cubicBezTo>
                  <a:cubicBezTo>
                    <a:pt x="31808" y="60137"/>
                    <a:pt x="51199" y="100306"/>
                    <a:pt x="67174" y="143016"/>
                  </a:cubicBezTo>
                  <a:cubicBezTo>
                    <a:pt x="79051" y="175599"/>
                    <a:pt x="88120" y="209244"/>
                    <a:pt x="100869" y="241486"/>
                  </a:cubicBezTo>
                  <a:cubicBezTo>
                    <a:pt x="105081" y="252220"/>
                    <a:pt x="96392" y="260375"/>
                    <a:pt x="87740" y="260375"/>
                  </a:cubicBezTo>
                  <a:cubicBezTo>
                    <a:pt x="83073" y="260413"/>
                    <a:pt x="78330" y="257948"/>
                    <a:pt x="75749" y="2521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5" name="Google Shape;475;p15"/>
            <p:cNvSpPr/>
            <p:nvPr/>
          </p:nvSpPr>
          <p:spPr>
            <a:xfrm>
              <a:off x="822068" y="3218944"/>
              <a:ext cx="777991" cy="190490"/>
            </a:xfrm>
            <a:custGeom>
              <a:avLst/>
              <a:gdLst/>
              <a:ahLst/>
              <a:cxnLst/>
              <a:rect l="l" t="t" r="r" b="b"/>
              <a:pathLst>
                <a:path w="777991" h="190490" extrusionOk="0">
                  <a:moveTo>
                    <a:pt x="761407" y="190073"/>
                  </a:moveTo>
                  <a:cubicBezTo>
                    <a:pt x="761103" y="189846"/>
                    <a:pt x="760724" y="189580"/>
                    <a:pt x="760420" y="189352"/>
                  </a:cubicBezTo>
                  <a:cubicBezTo>
                    <a:pt x="755942" y="186052"/>
                    <a:pt x="751503" y="182108"/>
                    <a:pt x="746494" y="179756"/>
                  </a:cubicBezTo>
                  <a:cubicBezTo>
                    <a:pt x="743193" y="178163"/>
                    <a:pt x="739474" y="177973"/>
                    <a:pt x="736059" y="178808"/>
                  </a:cubicBezTo>
                  <a:cubicBezTo>
                    <a:pt x="707220" y="161018"/>
                    <a:pt x="684908" y="131128"/>
                    <a:pt x="654173" y="115956"/>
                  </a:cubicBezTo>
                  <a:cubicBezTo>
                    <a:pt x="624233" y="99190"/>
                    <a:pt x="594181" y="82462"/>
                    <a:pt x="561813" y="70704"/>
                  </a:cubicBezTo>
                  <a:cubicBezTo>
                    <a:pt x="533733" y="62511"/>
                    <a:pt x="505236" y="52762"/>
                    <a:pt x="477042" y="45783"/>
                  </a:cubicBezTo>
                  <a:cubicBezTo>
                    <a:pt x="362978" y="24693"/>
                    <a:pt x="241211" y="11190"/>
                    <a:pt x="129271" y="49462"/>
                  </a:cubicBezTo>
                  <a:cubicBezTo>
                    <a:pt x="85406" y="63686"/>
                    <a:pt x="48257" y="93462"/>
                    <a:pt x="3633" y="105069"/>
                  </a:cubicBezTo>
                  <a:cubicBezTo>
                    <a:pt x="3102" y="108559"/>
                    <a:pt x="-882" y="106852"/>
                    <a:pt x="370" y="103666"/>
                  </a:cubicBezTo>
                  <a:cubicBezTo>
                    <a:pt x="-2590" y="96459"/>
                    <a:pt x="13044" y="90655"/>
                    <a:pt x="17521" y="86976"/>
                  </a:cubicBezTo>
                  <a:cubicBezTo>
                    <a:pt x="46284" y="70514"/>
                    <a:pt x="72429" y="49766"/>
                    <a:pt x="102785" y="36186"/>
                  </a:cubicBezTo>
                  <a:cubicBezTo>
                    <a:pt x="141148" y="19269"/>
                    <a:pt x="182433" y="8079"/>
                    <a:pt x="223870" y="2200"/>
                  </a:cubicBezTo>
                  <a:cubicBezTo>
                    <a:pt x="389085" y="-8117"/>
                    <a:pt x="568909" y="15817"/>
                    <a:pt x="704071" y="117549"/>
                  </a:cubicBezTo>
                  <a:cubicBezTo>
                    <a:pt x="725283" y="132797"/>
                    <a:pt x="742358" y="156466"/>
                    <a:pt x="768161" y="163673"/>
                  </a:cubicBezTo>
                  <a:cubicBezTo>
                    <a:pt x="783719" y="168414"/>
                    <a:pt x="779469" y="190490"/>
                    <a:pt x="764784" y="190490"/>
                  </a:cubicBezTo>
                  <a:cubicBezTo>
                    <a:pt x="763721" y="190452"/>
                    <a:pt x="762583" y="190301"/>
                    <a:pt x="761407" y="1900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6" name="Google Shape;476;p15"/>
            <p:cNvSpPr/>
            <p:nvPr/>
          </p:nvSpPr>
          <p:spPr>
            <a:xfrm>
              <a:off x="364093" y="1978445"/>
              <a:ext cx="1779989" cy="634662"/>
            </a:xfrm>
            <a:custGeom>
              <a:avLst/>
              <a:gdLst/>
              <a:ahLst/>
              <a:cxnLst/>
              <a:rect l="l" t="t" r="r" b="b"/>
              <a:pathLst>
                <a:path w="1779989" h="634662" extrusionOk="0">
                  <a:moveTo>
                    <a:pt x="1591779" y="624003"/>
                  </a:moveTo>
                  <a:cubicBezTo>
                    <a:pt x="1570758" y="608110"/>
                    <a:pt x="1550267" y="591610"/>
                    <a:pt x="1532774" y="571772"/>
                  </a:cubicBezTo>
                  <a:cubicBezTo>
                    <a:pt x="1518507" y="556031"/>
                    <a:pt x="1501773" y="543058"/>
                    <a:pt x="1484356" y="530958"/>
                  </a:cubicBezTo>
                  <a:cubicBezTo>
                    <a:pt x="1455099" y="507138"/>
                    <a:pt x="1424136" y="485706"/>
                    <a:pt x="1391958" y="466096"/>
                  </a:cubicBezTo>
                  <a:cubicBezTo>
                    <a:pt x="1341301" y="434537"/>
                    <a:pt x="1290378" y="403510"/>
                    <a:pt x="1238961" y="373127"/>
                  </a:cubicBezTo>
                  <a:cubicBezTo>
                    <a:pt x="1162235" y="324347"/>
                    <a:pt x="1075454" y="290209"/>
                    <a:pt x="984954" y="278830"/>
                  </a:cubicBezTo>
                  <a:cubicBezTo>
                    <a:pt x="938318" y="270713"/>
                    <a:pt x="891418" y="266313"/>
                    <a:pt x="844062" y="269992"/>
                  </a:cubicBezTo>
                  <a:cubicBezTo>
                    <a:pt x="781983" y="269916"/>
                    <a:pt x="720359" y="276478"/>
                    <a:pt x="660026" y="291461"/>
                  </a:cubicBezTo>
                  <a:cubicBezTo>
                    <a:pt x="567249" y="309402"/>
                    <a:pt x="477242" y="340127"/>
                    <a:pt x="392699" y="382420"/>
                  </a:cubicBezTo>
                  <a:cubicBezTo>
                    <a:pt x="342307" y="404989"/>
                    <a:pt x="292826" y="429303"/>
                    <a:pt x="244332" y="455741"/>
                  </a:cubicBezTo>
                  <a:cubicBezTo>
                    <a:pt x="203958" y="478272"/>
                    <a:pt x="163280" y="502586"/>
                    <a:pt x="130305" y="534941"/>
                  </a:cubicBezTo>
                  <a:cubicBezTo>
                    <a:pt x="122488" y="524548"/>
                    <a:pt x="115620" y="513548"/>
                    <a:pt x="109473" y="502093"/>
                  </a:cubicBezTo>
                  <a:cubicBezTo>
                    <a:pt x="91601" y="465565"/>
                    <a:pt x="70844" y="430782"/>
                    <a:pt x="48305" y="396910"/>
                  </a:cubicBezTo>
                  <a:cubicBezTo>
                    <a:pt x="33810" y="372899"/>
                    <a:pt x="21287" y="347751"/>
                    <a:pt x="5768" y="324309"/>
                  </a:cubicBezTo>
                  <a:cubicBezTo>
                    <a:pt x="4174" y="321844"/>
                    <a:pt x="2466" y="318771"/>
                    <a:pt x="0" y="316837"/>
                  </a:cubicBezTo>
                  <a:cubicBezTo>
                    <a:pt x="45914" y="268475"/>
                    <a:pt x="95737" y="224057"/>
                    <a:pt x="151517" y="186771"/>
                  </a:cubicBezTo>
                  <a:cubicBezTo>
                    <a:pt x="198266" y="149788"/>
                    <a:pt x="251731" y="123122"/>
                    <a:pt x="305955" y="98847"/>
                  </a:cubicBezTo>
                  <a:cubicBezTo>
                    <a:pt x="389549" y="62167"/>
                    <a:pt x="480088" y="44946"/>
                    <a:pt x="568008" y="21657"/>
                  </a:cubicBezTo>
                  <a:cubicBezTo>
                    <a:pt x="611190" y="11984"/>
                    <a:pt x="655586" y="11643"/>
                    <a:pt x="699527" y="7850"/>
                  </a:cubicBezTo>
                  <a:cubicBezTo>
                    <a:pt x="776025" y="-533"/>
                    <a:pt x="853169" y="-2468"/>
                    <a:pt x="929970" y="3336"/>
                  </a:cubicBezTo>
                  <a:cubicBezTo>
                    <a:pt x="996755" y="6332"/>
                    <a:pt x="1063539" y="21429"/>
                    <a:pt x="1129261" y="33491"/>
                  </a:cubicBezTo>
                  <a:cubicBezTo>
                    <a:pt x="1154191" y="37550"/>
                    <a:pt x="1177224" y="41039"/>
                    <a:pt x="1202040" y="47450"/>
                  </a:cubicBezTo>
                  <a:cubicBezTo>
                    <a:pt x="1305973" y="78364"/>
                    <a:pt x="1410893" y="111895"/>
                    <a:pt x="1505795" y="165150"/>
                  </a:cubicBezTo>
                  <a:cubicBezTo>
                    <a:pt x="1550343" y="193940"/>
                    <a:pt x="1595650" y="221630"/>
                    <a:pt x="1637352" y="254592"/>
                  </a:cubicBezTo>
                  <a:cubicBezTo>
                    <a:pt x="1683494" y="290589"/>
                    <a:pt x="1731950" y="323665"/>
                    <a:pt x="1779990" y="357082"/>
                  </a:cubicBezTo>
                  <a:cubicBezTo>
                    <a:pt x="1755287" y="385151"/>
                    <a:pt x="1714116" y="454034"/>
                    <a:pt x="1708462" y="459799"/>
                  </a:cubicBezTo>
                  <a:cubicBezTo>
                    <a:pt x="1684898" y="492724"/>
                    <a:pt x="1667936" y="529745"/>
                    <a:pt x="1646914" y="564300"/>
                  </a:cubicBezTo>
                  <a:cubicBezTo>
                    <a:pt x="1635986" y="583872"/>
                    <a:pt x="1622971" y="602193"/>
                    <a:pt x="1611321" y="621348"/>
                  </a:cubicBezTo>
                  <a:cubicBezTo>
                    <a:pt x="1609272" y="625141"/>
                    <a:pt x="1606426" y="629845"/>
                    <a:pt x="1604264" y="634662"/>
                  </a:cubicBezTo>
                  <a:cubicBezTo>
                    <a:pt x="1600355" y="630983"/>
                    <a:pt x="1596029" y="627455"/>
                    <a:pt x="1591779" y="62400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7" name="Google Shape;477;p15"/>
            <p:cNvSpPr/>
            <p:nvPr/>
          </p:nvSpPr>
          <p:spPr>
            <a:xfrm>
              <a:off x="567481" y="2473836"/>
              <a:ext cx="1334849" cy="483761"/>
            </a:xfrm>
            <a:custGeom>
              <a:avLst/>
              <a:gdLst/>
              <a:ahLst/>
              <a:cxnLst/>
              <a:rect l="l" t="t" r="r" b="b"/>
              <a:pathLst>
                <a:path w="1334849" h="483761" extrusionOk="0">
                  <a:moveTo>
                    <a:pt x="1157378" y="438244"/>
                  </a:moveTo>
                  <a:cubicBezTo>
                    <a:pt x="1116511" y="399744"/>
                    <a:pt x="1068510" y="370613"/>
                    <a:pt x="1021116" y="341027"/>
                  </a:cubicBezTo>
                  <a:cubicBezTo>
                    <a:pt x="992922" y="325020"/>
                    <a:pt x="962869" y="313185"/>
                    <a:pt x="933386" y="300023"/>
                  </a:cubicBezTo>
                  <a:cubicBezTo>
                    <a:pt x="913161" y="288530"/>
                    <a:pt x="892291" y="278289"/>
                    <a:pt x="870168" y="270930"/>
                  </a:cubicBezTo>
                  <a:cubicBezTo>
                    <a:pt x="847629" y="262813"/>
                    <a:pt x="826758" y="250182"/>
                    <a:pt x="803004" y="245744"/>
                  </a:cubicBezTo>
                  <a:cubicBezTo>
                    <a:pt x="699944" y="223630"/>
                    <a:pt x="593848" y="217068"/>
                    <a:pt x="489081" y="230192"/>
                  </a:cubicBezTo>
                  <a:cubicBezTo>
                    <a:pt x="406701" y="245137"/>
                    <a:pt x="326749" y="272903"/>
                    <a:pt x="254273" y="314854"/>
                  </a:cubicBezTo>
                  <a:cubicBezTo>
                    <a:pt x="212040" y="337613"/>
                    <a:pt x="169313" y="359461"/>
                    <a:pt x="129205" y="385861"/>
                  </a:cubicBezTo>
                  <a:cubicBezTo>
                    <a:pt x="123437" y="390224"/>
                    <a:pt x="104123" y="402779"/>
                    <a:pt x="91752" y="415372"/>
                  </a:cubicBezTo>
                  <a:cubicBezTo>
                    <a:pt x="86174" y="402817"/>
                    <a:pt x="81431" y="389351"/>
                    <a:pt x="76726" y="376530"/>
                  </a:cubicBezTo>
                  <a:cubicBezTo>
                    <a:pt x="63028" y="341899"/>
                    <a:pt x="57070" y="304727"/>
                    <a:pt x="42575" y="270323"/>
                  </a:cubicBezTo>
                  <a:cubicBezTo>
                    <a:pt x="28497" y="235502"/>
                    <a:pt x="12826" y="201326"/>
                    <a:pt x="0" y="165975"/>
                  </a:cubicBezTo>
                  <a:cubicBezTo>
                    <a:pt x="2732" y="164761"/>
                    <a:pt x="5388" y="163130"/>
                    <a:pt x="8310" y="161802"/>
                  </a:cubicBezTo>
                  <a:cubicBezTo>
                    <a:pt x="42879" y="144506"/>
                    <a:pt x="79648" y="127247"/>
                    <a:pt x="115203" y="111012"/>
                  </a:cubicBezTo>
                  <a:cubicBezTo>
                    <a:pt x="168251" y="87343"/>
                    <a:pt x="223575" y="69478"/>
                    <a:pt x="277876" y="48919"/>
                  </a:cubicBezTo>
                  <a:cubicBezTo>
                    <a:pt x="424611" y="-6954"/>
                    <a:pt x="585273" y="-9571"/>
                    <a:pt x="739104" y="14174"/>
                  </a:cubicBezTo>
                  <a:cubicBezTo>
                    <a:pt x="871117" y="21343"/>
                    <a:pt x="1001839" y="57871"/>
                    <a:pt x="1114614" y="127664"/>
                  </a:cubicBezTo>
                  <a:cubicBezTo>
                    <a:pt x="1179994" y="160323"/>
                    <a:pt x="1242414" y="196888"/>
                    <a:pt x="1299371" y="243354"/>
                  </a:cubicBezTo>
                  <a:cubicBezTo>
                    <a:pt x="1310641" y="252458"/>
                    <a:pt x="1321531" y="268465"/>
                    <a:pt x="1334850" y="276316"/>
                  </a:cubicBezTo>
                  <a:cubicBezTo>
                    <a:pt x="1323049" y="287127"/>
                    <a:pt x="1311741" y="310910"/>
                    <a:pt x="1305973" y="319558"/>
                  </a:cubicBezTo>
                  <a:cubicBezTo>
                    <a:pt x="1280777" y="358741"/>
                    <a:pt x="1252356" y="395913"/>
                    <a:pt x="1230006" y="436879"/>
                  </a:cubicBezTo>
                  <a:cubicBezTo>
                    <a:pt x="1220140" y="452810"/>
                    <a:pt x="1209629" y="468248"/>
                    <a:pt x="1199119" y="483762"/>
                  </a:cubicBezTo>
                  <a:cubicBezTo>
                    <a:pt x="1186065" y="467831"/>
                    <a:pt x="1172708" y="452013"/>
                    <a:pt x="1157378" y="43824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8" name="Google Shape;478;p15"/>
            <p:cNvSpPr/>
            <p:nvPr/>
          </p:nvSpPr>
          <p:spPr>
            <a:xfrm>
              <a:off x="748026" y="2950962"/>
              <a:ext cx="940671" cy="427519"/>
            </a:xfrm>
            <a:custGeom>
              <a:avLst/>
              <a:gdLst/>
              <a:ahLst/>
              <a:cxnLst/>
              <a:rect l="l" t="t" r="r" b="b"/>
              <a:pathLst>
                <a:path w="940671" h="427519" extrusionOk="0">
                  <a:moveTo>
                    <a:pt x="778112" y="385454"/>
                  </a:moveTo>
                  <a:cubicBezTo>
                    <a:pt x="642912" y="283723"/>
                    <a:pt x="463088" y="259826"/>
                    <a:pt x="297873" y="270106"/>
                  </a:cubicBezTo>
                  <a:cubicBezTo>
                    <a:pt x="256436" y="275985"/>
                    <a:pt x="215151" y="287137"/>
                    <a:pt x="176789" y="304092"/>
                  </a:cubicBezTo>
                  <a:cubicBezTo>
                    <a:pt x="146432" y="317671"/>
                    <a:pt x="120250" y="338382"/>
                    <a:pt x="91525" y="354882"/>
                  </a:cubicBezTo>
                  <a:cubicBezTo>
                    <a:pt x="90614" y="355640"/>
                    <a:pt x="89248" y="356475"/>
                    <a:pt x="87654" y="357385"/>
                  </a:cubicBezTo>
                  <a:cubicBezTo>
                    <a:pt x="87616" y="355792"/>
                    <a:pt x="87275" y="354047"/>
                    <a:pt x="86592" y="352264"/>
                  </a:cubicBezTo>
                  <a:cubicBezTo>
                    <a:pt x="73804" y="319985"/>
                    <a:pt x="64773" y="286378"/>
                    <a:pt x="52896" y="253795"/>
                  </a:cubicBezTo>
                  <a:cubicBezTo>
                    <a:pt x="36959" y="211085"/>
                    <a:pt x="17531" y="170916"/>
                    <a:pt x="4895" y="126688"/>
                  </a:cubicBezTo>
                  <a:cubicBezTo>
                    <a:pt x="3491" y="122591"/>
                    <a:pt x="2466" y="118229"/>
                    <a:pt x="0" y="114664"/>
                  </a:cubicBezTo>
                  <a:cubicBezTo>
                    <a:pt x="79458" y="63419"/>
                    <a:pt x="170641" y="31860"/>
                    <a:pt x="263684" y="16118"/>
                  </a:cubicBezTo>
                  <a:cubicBezTo>
                    <a:pt x="311533" y="6143"/>
                    <a:pt x="359800" y="-685"/>
                    <a:pt x="408826" y="756"/>
                  </a:cubicBezTo>
                  <a:cubicBezTo>
                    <a:pt x="442977" y="-989"/>
                    <a:pt x="476938" y="74"/>
                    <a:pt x="510634" y="6181"/>
                  </a:cubicBezTo>
                  <a:cubicBezTo>
                    <a:pt x="577001" y="15094"/>
                    <a:pt x="643026" y="30570"/>
                    <a:pt x="703549" y="60005"/>
                  </a:cubicBezTo>
                  <a:cubicBezTo>
                    <a:pt x="745745" y="76846"/>
                    <a:pt x="787143" y="96533"/>
                    <a:pt x="825203" y="121605"/>
                  </a:cubicBezTo>
                  <a:cubicBezTo>
                    <a:pt x="849146" y="138826"/>
                    <a:pt x="870586" y="159271"/>
                    <a:pt x="894074" y="177023"/>
                  </a:cubicBezTo>
                  <a:cubicBezTo>
                    <a:pt x="909973" y="191323"/>
                    <a:pt x="923292" y="208126"/>
                    <a:pt x="938774" y="222843"/>
                  </a:cubicBezTo>
                  <a:cubicBezTo>
                    <a:pt x="939419" y="223336"/>
                    <a:pt x="940026" y="223792"/>
                    <a:pt x="940671" y="224133"/>
                  </a:cubicBezTo>
                  <a:cubicBezTo>
                    <a:pt x="936687" y="229557"/>
                    <a:pt x="933689" y="235930"/>
                    <a:pt x="930312" y="241543"/>
                  </a:cubicBezTo>
                  <a:cubicBezTo>
                    <a:pt x="905685" y="285544"/>
                    <a:pt x="886826" y="332540"/>
                    <a:pt x="858405" y="374340"/>
                  </a:cubicBezTo>
                  <a:cubicBezTo>
                    <a:pt x="850019" y="388413"/>
                    <a:pt x="843379" y="403434"/>
                    <a:pt x="836093" y="418113"/>
                  </a:cubicBezTo>
                  <a:cubicBezTo>
                    <a:pt x="835220" y="420882"/>
                    <a:pt x="833513" y="424068"/>
                    <a:pt x="831464" y="427520"/>
                  </a:cubicBezTo>
                  <a:cubicBezTo>
                    <a:pt x="811353" y="417658"/>
                    <a:pt x="796250" y="398503"/>
                    <a:pt x="778112" y="38545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9" name="Google Shape;479;p15"/>
            <p:cNvSpPr/>
            <p:nvPr/>
          </p:nvSpPr>
          <p:spPr>
            <a:xfrm>
              <a:off x="993360" y="3464504"/>
              <a:ext cx="414965" cy="383300"/>
            </a:xfrm>
            <a:custGeom>
              <a:avLst/>
              <a:gdLst/>
              <a:ahLst/>
              <a:cxnLst/>
              <a:rect l="l" t="t" r="r" b="b"/>
              <a:pathLst>
                <a:path w="414965" h="383300" extrusionOk="0">
                  <a:moveTo>
                    <a:pt x="248338" y="382997"/>
                  </a:moveTo>
                  <a:cubicBezTo>
                    <a:pt x="175597" y="382125"/>
                    <a:pt x="96822" y="366801"/>
                    <a:pt x="45215" y="311497"/>
                  </a:cubicBezTo>
                  <a:cubicBezTo>
                    <a:pt x="20096" y="287525"/>
                    <a:pt x="7991" y="254069"/>
                    <a:pt x="781" y="220804"/>
                  </a:cubicBezTo>
                  <a:cubicBezTo>
                    <a:pt x="-1875" y="187159"/>
                    <a:pt x="2109" y="151655"/>
                    <a:pt x="14783" y="120210"/>
                  </a:cubicBezTo>
                  <a:cubicBezTo>
                    <a:pt x="44077" y="40934"/>
                    <a:pt x="133211" y="9262"/>
                    <a:pt x="210886" y="537"/>
                  </a:cubicBezTo>
                  <a:cubicBezTo>
                    <a:pt x="255320" y="-2611"/>
                    <a:pt x="301804" y="8199"/>
                    <a:pt x="340584" y="29668"/>
                  </a:cubicBezTo>
                  <a:cubicBezTo>
                    <a:pt x="353561" y="39379"/>
                    <a:pt x="366387" y="49696"/>
                    <a:pt x="376063" y="62782"/>
                  </a:cubicBezTo>
                  <a:cubicBezTo>
                    <a:pt x="381679" y="69610"/>
                    <a:pt x="385398" y="77651"/>
                    <a:pt x="389192" y="85617"/>
                  </a:cubicBezTo>
                  <a:cubicBezTo>
                    <a:pt x="394429" y="95934"/>
                    <a:pt x="401638" y="105379"/>
                    <a:pt x="405509" y="116341"/>
                  </a:cubicBezTo>
                  <a:cubicBezTo>
                    <a:pt x="423229" y="172745"/>
                    <a:pt x="414806" y="235673"/>
                    <a:pt x="390558" y="288890"/>
                  </a:cubicBezTo>
                  <a:cubicBezTo>
                    <a:pt x="368360" y="345028"/>
                    <a:pt x="318234" y="383263"/>
                    <a:pt x="257938" y="383301"/>
                  </a:cubicBezTo>
                  <a:cubicBezTo>
                    <a:pt x="254751" y="383301"/>
                    <a:pt x="251564" y="383187"/>
                    <a:pt x="248338" y="382997"/>
                  </a:cubicBezTo>
                  <a:close/>
                  <a:moveTo>
                    <a:pt x="182351" y="26862"/>
                  </a:moveTo>
                  <a:cubicBezTo>
                    <a:pt x="131238" y="37027"/>
                    <a:pt x="79442" y="58003"/>
                    <a:pt x="48365" y="101776"/>
                  </a:cubicBezTo>
                  <a:cubicBezTo>
                    <a:pt x="27495" y="134776"/>
                    <a:pt x="21386" y="173959"/>
                    <a:pt x="21841" y="212345"/>
                  </a:cubicBezTo>
                  <a:cubicBezTo>
                    <a:pt x="25711" y="234952"/>
                    <a:pt x="33111" y="257825"/>
                    <a:pt x="45215" y="277397"/>
                  </a:cubicBezTo>
                  <a:cubicBezTo>
                    <a:pt x="94659" y="347380"/>
                    <a:pt x="186525" y="363273"/>
                    <a:pt x="266932" y="360770"/>
                  </a:cubicBezTo>
                  <a:cubicBezTo>
                    <a:pt x="299717" y="358494"/>
                    <a:pt x="331401" y="341349"/>
                    <a:pt x="350981" y="314949"/>
                  </a:cubicBezTo>
                  <a:cubicBezTo>
                    <a:pt x="372838" y="281456"/>
                    <a:pt x="387826" y="242766"/>
                    <a:pt x="391811" y="202824"/>
                  </a:cubicBezTo>
                  <a:cubicBezTo>
                    <a:pt x="392569" y="177069"/>
                    <a:pt x="393822" y="150441"/>
                    <a:pt x="385436" y="125710"/>
                  </a:cubicBezTo>
                  <a:cubicBezTo>
                    <a:pt x="380199" y="111979"/>
                    <a:pt x="370978" y="100258"/>
                    <a:pt x="365286" y="86717"/>
                  </a:cubicBezTo>
                  <a:cubicBezTo>
                    <a:pt x="358001" y="72455"/>
                    <a:pt x="345896" y="61531"/>
                    <a:pt x="333412" y="51896"/>
                  </a:cubicBezTo>
                  <a:cubicBezTo>
                    <a:pt x="324191" y="43324"/>
                    <a:pt x="312239" y="39872"/>
                    <a:pt x="300362" y="36913"/>
                  </a:cubicBezTo>
                  <a:cubicBezTo>
                    <a:pt x="295732" y="36155"/>
                    <a:pt x="290761" y="34410"/>
                    <a:pt x="289016" y="29631"/>
                  </a:cubicBezTo>
                  <a:cubicBezTo>
                    <a:pt x="269284" y="24282"/>
                    <a:pt x="248832" y="21248"/>
                    <a:pt x="228493" y="21248"/>
                  </a:cubicBezTo>
                  <a:cubicBezTo>
                    <a:pt x="212935" y="21286"/>
                    <a:pt x="197453" y="23031"/>
                    <a:pt x="182351" y="2686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0" name="Google Shape;480;p15"/>
            <p:cNvSpPr/>
            <p:nvPr/>
          </p:nvSpPr>
          <p:spPr>
            <a:xfrm>
              <a:off x="1015178" y="3485754"/>
              <a:ext cx="370579" cy="339746"/>
            </a:xfrm>
            <a:custGeom>
              <a:avLst/>
              <a:gdLst/>
              <a:ahLst/>
              <a:cxnLst/>
              <a:rect l="l" t="t" r="r" b="b"/>
              <a:pathLst>
                <a:path w="370579" h="339746" extrusionOk="0">
                  <a:moveTo>
                    <a:pt x="23398" y="256146"/>
                  </a:moveTo>
                  <a:cubicBezTo>
                    <a:pt x="11255" y="236574"/>
                    <a:pt x="3894" y="213701"/>
                    <a:pt x="23" y="191094"/>
                  </a:cubicBezTo>
                  <a:cubicBezTo>
                    <a:pt x="-432" y="152708"/>
                    <a:pt x="5639" y="113525"/>
                    <a:pt x="26547" y="80525"/>
                  </a:cubicBezTo>
                  <a:cubicBezTo>
                    <a:pt x="57663" y="36752"/>
                    <a:pt x="109459" y="15739"/>
                    <a:pt x="160533" y="5611"/>
                  </a:cubicBezTo>
                  <a:cubicBezTo>
                    <a:pt x="195405" y="-3265"/>
                    <a:pt x="232402" y="-1065"/>
                    <a:pt x="267198" y="8380"/>
                  </a:cubicBezTo>
                  <a:cubicBezTo>
                    <a:pt x="268944" y="13159"/>
                    <a:pt x="273915" y="14904"/>
                    <a:pt x="278544" y="15663"/>
                  </a:cubicBezTo>
                  <a:cubicBezTo>
                    <a:pt x="290459" y="18621"/>
                    <a:pt x="302374" y="22073"/>
                    <a:pt x="311595" y="30646"/>
                  </a:cubicBezTo>
                  <a:cubicBezTo>
                    <a:pt x="324079" y="40318"/>
                    <a:pt x="336221" y="51242"/>
                    <a:pt x="343469" y="65466"/>
                  </a:cubicBezTo>
                  <a:cubicBezTo>
                    <a:pt x="349199" y="78970"/>
                    <a:pt x="358420" y="90729"/>
                    <a:pt x="363656" y="104422"/>
                  </a:cubicBezTo>
                  <a:cubicBezTo>
                    <a:pt x="372042" y="129191"/>
                    <a:pt x="370790" y="155780"/>
                    <a:pt x="370031" y="181574"/>
                  </a:cubicBezTo>
                  <a:cubicBezTo>
                    <a:pt x="366047" y="221515"/>
                    <a:pt x="351058" y="260205"/>
                    <a:pt x="329164" y="293698"/>
                  </a:cubicBezTo>
                  <a:cubicBezTo>
                    <a:pt x="309546" y="320098"/>
                    <a:pt x="277899" y="337243"/>
                    <a:pt x="245114" y="339519"/>
                  </a:cubicBezTo>
                  <a:cubicBezTo>
                    <a:pt x="240029" y="339671"/>
                    <a:pt x="234869" y="339747"/>
                    <a:pt x="229708" y="339747"/>
                  </a:cubicBezTo>
                  <a:cubicBezTo>
                    <a:pt x="153248" y="339785"/>
                    <a:pt x="69692" y="321691"/>
                    <a:pt x="23398" y="25614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1" name="Freeform 5">
            <a:extLst>
              <a:ext uri="{FF2B5EF4-FFF2-40B4-BE49-F238E27FC236}">
                <a16:creationId xmlns:a16="http://schemas.microsoft.com/office/drawing/2014/main" id="{A88B9DFB-EE7E-484D-8F6F-6C64E84B4AE8}"/>
              </a:ext>
            </a:extLst>
          </p:cNvPr>
          <p:cNvSpPr/>
          <p:nvPr/>
        </p:nvSpPr>
        <p:spPr>
          <a:xfrm>
            <a:off x="126724" y="2810627"/>
            <a:ext cx="1365262" cy="2332873"/>
          </a:xfrm>
          <a:custGeom>
            <a:avLst/>
            <a:gdLst/>
            <a:ahLst/>
            <a:cxnLst/>
            <a:rect l="l" t="t" r="r" b="b"/>
            <a:pathLst>
              <a:path w="10533768" h="7450247">
                <a:moveTo>
                  <a:pt x="0" y="0"/>
                </a:moveTo>
                <a:lnTo>
                  <a:pt x="10533768" y="0"/>
                </a:lnTo>
                <a:lnTo>
                  <a:pt x="10533768" y="7450247"/>
                </a:lnTo>
                <a:lnTo>
                  <a:pt x="0" y="745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10845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27"/>
          <p:cNvSpPr/>
          <p:nvPr/>
        </p:nvSpPr>
        <p:spPr>
          <a:xfrm rot="-5400000">
            <a:off x="6377018" y="2376450"/>
            <a:ext cx="5143500" cy="390600"/>
          </a:xfrm>
          <a:prstGeom prst="rect">
            <a:avLst/>
          </a:prstGeom>
          <a:solidFill>
            <a:schemeClr val="accent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1033" name="Google Shape;1033;p27"/>
          <p:cNvGrpSpPr/>
          <p:nvPr/>
        </p:nvGrpSpPr>
        <p:grpSpPr>
          <a:xfrm>
            <a:off x="901321" y="1635838"/>
            <a:ext cx="1740488" cy="1244612"/>
            <a:chOff x="0" y="-3"/>
            <a:chExt cx="4641300" cy="3318967"/>
          </a:xfrm>
        </p:grpSpPr>
        <p:sp>
          <p:nvSpPr>
            <p:cNvPr id="1035" name="Google Shape;1035;p27"/>
            <p:cNvSpPr txBox="1"/>
            <p:nvPr/>
          </p:nvSpPr>
          <p:spPr>
            <a:xfrm>
              <a:off x="0" y="1102971"/>
              <a:ext cx="4641300" cy="2215993"/>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20% said that they did not feel safe online.</a:t>
              </a:r>
              <a:endParaRPr sz="1800" b="1" dirty="0">
                <a:solidFill>
                  <a:srgbClr val="FF0000"/>
                </a:solidFill>
                <a:latin typeface="Dosis" panose="020B0604020202020204" charset="0"/>
                <a:ea typeface="Dosis"/>
                <a:cs typeface="Dosis"/>
                <a:sym typeface="Dosis"/>
              </a:endParaRPr>
            </a:p>
          </p:txBody>
        </p:sp>
        <p:sp>
          <p:nvSpPr>
            <p:cNvPr id="1036" name="Google Shape;1036;p27"/>
            <p:cNvSpPr/>
            <p:nvPr/>
          </p:nvSpPr>
          <p:spPr>
            <a:xfrm>
              <a:off x="0" y="-3"/>
              <a:ext cx="775951" cy="693229"/>
            </a:xfrm>
            <a:custGeom>
              <a:avLst/>
              <a:gdLst/>
              <a:ahLst/>
              <a:cxnLst/>
              <a:rect l="l" t="t" r="r" b="b"/>
              <a:pathLst>
                <a:path w="775951" h="693229" extrusionOk="0">
                  <a:moveTo>
                    <a:pt x="747200" y="364508"/>
                  </a:moveTo>
                  <a:cubicBezTo>
                    <a:pt x="764355" y="374358"/>
                    <a:pt x="775952" y="392863"/>
                    <a:pt x="775952" y="414041"/>
                  </a:cubicBezTo>
                  <a:lnTo>
                    <a:pt x="775952" y="422306"/>
                  </a:lnTo>
                  <a:cubicBezTo>
                    <a:pt x="775952" y="443328"/>
                    <a:pt x="764525" y="461724"/>
                    <a:pt x="747573" y="471637"/>
                  </a:cubicBezTo>
                  <a:cubicBezTo>
                    <a:pt x="764525" y="481550"/>
                    <a:pt x="775952" y="499946"/>
                    <a:pt x="775952" y="520968"/>
                  </a:cubicBezTo>
                  <a:lnTo>
                    <a:pt x="775952" y="529218"/>
                  </a:lnTo>
                  <a:cubicBezTo>
                    <a:pt x="775952" y="557589"/>
                    <a:pt x="755164" y="581190"/>
                    <a:pt x="728027" y="585572"/>
                  </a:cubicBezTo>
                  <a:cubicBezTo>
                    <a:pt x="740524" y="596526"/>
                    <a:pt x="748426" y="612576"/>
                    <a:pt x="748426" y="630459"/>
                  </a:cubicBezTo>
                  <a:lnTo>
                    <a:pt x="748426" y="633551"/>
                  </a:lnTo>
                  <a:cubicBezTo>
                    <a:pt x="748426" y="666459"/>
                    <a:pt x="721677" y="693230"/>
                    <a:pt x="688796" y="693230"/>
                  </a:cubicBezTo>
                  <a:lnTo>
                    <a:pt x="534094" y="693230"/>
                  </a:lnTo>
                  <a:cubicBezTo>
                    <a:pt x="520059" y="693230"/>
                    <a:pt x="506879" y="688444"/>
                    <a:pt x="496244" y="679650"/>
                  </a:cubicBezTo>
                  <a:cubicBezTo>
                    <a:pt x="495546" y="679883"/>
                    <a:pt x="494816" y="680038"/>
                    <a:pt x="494040" y="680054"/>
                  </a:cubicBezTo>
                  <a:lnTo>
                    <a:pt x="346370" y="682540"/>
                  </a:lnTo>
                  <a:cubicBezTo>
                    <a:pt x="302575" y="682540"/>
                    <a:pt x="276851" y="658146"/>
                    <a:pt x="265393" y="643619"/>
                  </a:cubicBezTo>
                  <a:cubicBezTo>
                    <a:pt x="260503" y="637404"/>
                    <a:pt x="253067" y="633831"/>
                    <a:pt x="245010" y="633831"/>
                  </a:cubicBezTo>
                  <a:lnTo>
                    <a:pt x="191791" y="633831"/>
                  </a:lnTo>
                  <a:lnTo>
                    <a:pt x="191791" y="644287"/>
                  </a:lnTo>
                  <a:cubicBezTo>
                    <a:pt x="191791" y="671275"/>
                    <a:pt x="169855" y="693230"/>
                    <a:pt x="142889" y="693230"/>
                  </a:cubicBezTo>
                  <a:lnTo>
                    <a:pt x="48918" y="693230"/>
                  </a:lnTo>
                  <a:cubicBezTo>
                    <a:pt x="21952" y="693230"/>
                    <a:pt x="0" y="671275"/>
                    <a:pt x="0" y="644287"/>
                  </a:cubicBezTo>
                  <a:lnTo>
                    <a:pt x="0" y="337100"/>
                  </a:lnTo>
                  <a:cubicBezTo>
                    <a:pt x="0" y="310112"/>
                    <a:pt x="21952" y="288142"/>
                    <a:pt x="48918" y="288142"/>
                  </a:cubicBezTo>
                  <a:lnTo>
                    <a:pt x="142889" y="288142"/>
                  </a:lnTo>
                  <a:cubicBezTo>
                    <a:pt x="169855" y="288142"/>
                    <a:pt x="191791" y="310112"/>
                    <a:pt x="191791" y="337100"/>
                  </a:cubicBezTo>
                  <a:lnTo>
                    <a:pt x="191791" y="337364"/>
                  </a:lnTo>
                  <a:lnTo>
                    <a:pt x="264151" y="337380"/>
                  </a:lnTo>
                  <a:cubicBezTo>
                    <a:pt x="264167" y="337380"/>
                    <a:pt x="264167" y="337380"/>
                    <a:pt x="264182" y="337380"/>
                  </a:cubicBezTo>
                  <a:cubicBezTo>
                    <a:pt x="273559" y="337380"/>
                    <a:pt x="281834" y="331072"/>
                    <a:pt x="284302" y="322013"/>
                  </a:cubicBezTo>
                  <a:cubicBezTo>
                    <a:pt x="292453" y="292026"/>
                    <a:pt x="305245" y="253634"/>
                    <a:pt x="331932" y="222637"/>
                  </a:cubicBezTo>
                  <a:cubicBezTo>
                    <a:pt x="344134" y="208482"/>
                    <a:pt x="358401" y="196534"/>
                    <a:pt x="372203" y="184990"/>
                  </a:cubicBezTo>
                  <a:cubicBezTo>
                    <a:pt x="382760" y="176165"/>
                    <a:pt x="393673" y="167045"/>
                    <a:pt x="403299" y="157178"/>
                  </a:cubicBezTo>
                  <a:cubicBezTo>
                    <a:pt x="427470" y="132397"/>
                    <a:pt x="436242" y="102130"/>
                    <a:pt x="442110" y="73106"/>
                  </a:cubicBezTo>
                  <a:cubicBezTo>
                    <a:pt x="446131" y="53234"/>
                    <a:pt x="453723" y="25096"/>
                    <a:pt x="472989" y="10118"/>
                  </a:cubicBezTo>
                  <a:cubicBezTo>
                    <a:pt x="484586" y="1107"/>
                    <a:pt x="498201" y="-2032"/>
                    <a:pt x="511350" y="1293"/>
                  </a:cubicBezTo>
                  <a:cubicBezTo>
                    <a:pt x="525990" y="4991"/>
                    <a:pt x="538875" y="16582"/>
                    <a:pt x="545799" y="32290"/>
                  </a:cubicBezTo>
                  <a:cubicBezTo>
                    <a:pt x="575746" y="100359"/>
                    <a:pt x="570406" y="189310"/>
                    <a:pt x="534062" y="250029"/>
                  </a:cubicBezTo>
                  <a:lnTo>
                    <a:pt x="717874" y="250029"/>
                  </a:lnTo>
                  <a:cubicBezTo>
                    <a:pt x="749901" y="250029"/>
                    <a:pt x="775952" y="276116"/>
                    <a:pt x="775952" y="308170"/>
                  </a:cubicBezTo>
                  <a:lnTo>
                    <a:pt x="775952" y="314353"/>
                  </a:lnTo>
                  <a:cubicBezTo>
                    <a:pt x="775952" y="335702"/>
                    <a:pt x="764386" y="354393"/>
                    <a:pt x="747200" y="364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7" name="Google Shape;1037;p27"/>
            <p:cNvSpPr/>
            <p:nvPr/>
          </p:nvSpPr>
          <p:spPr>
            <a:xfrm>
              <a:off x="15524" y="15525"/>
              <a:ext cx="744902" cy="662162"/>
            </a:xfrm>
            <a:custGeom>
              <a:avLst/>
              <a:gdLst/>
              <a:ahLst/>
              <a:cxnLst/>
              <a:rect l="l" t="t" r="r" b="b"/>
              <a:pathLst>
                <a:path w="744902" h="662162" extrusionOk="0">
                  <a:moveTo>
                    <a:pt x="717377" y="614930"/>
                  </a:moveTo>
                  <a:lnTo>
                    <a:pt x="717377" y="618022"/>
                  </a:lnTo>
                  <a:cubicBezTo>
                    <a:pt x="717377" y="642368"/>
                    <a:pt x="697583" y="662163"/>
                    <a:pt x="673272" y="662163"/>
                  </a:cubicBezTo>
                  <a:lnTo>
                    <a:pt x="518569" y="662163"/>
                  </a:lnTo>
                  <a:cubicBezTo>
                    <a:pt x="506382" y="662163"/>
                    <a:pt x="495049" y="657300"/>
                    <a:pt x="486650" y="648475"/>
                  </a:cubicBezTo>
                  <a:cubicBezTo>
                    <a:pt x="478795" y="640240"/>
                    <a:pt x="474463" y="629426"/>
                    <a:pt x="474463" y="618022"/>
                  </a:cubicBezTo>
                  <a:lnTo>
                    <a:pt x="474463" y="614930"/>
                  </a:lnTo>
                  <a:cubicBezTo>
                    <a:pt x="474463" y="590598"/>
                    <a:pt x="494257" y="570788"/>
                    <a:pt x="518569" y="570788"/>
                  </a:cubicBezTo>
                  <a:lnTo>
                    <a:pt x="673272" y="570788"/>
                  </a:lnTo>
                  <a:cubicBezTo>
                    <a:pt x="697583" y="570788"/>
                    <a:pt x="717377" y="590598"/>
                    <a:pt x="717377" y="614930"/>
                  </a:cubicBezTo>
                  <a:close/>
                  <a:moveTo>
                    <a:pt x="703374" y="463876"/>
                  </a:moveTo>
                  <a:lnTo>
                    <a:pt x="496338" y="463876"/>
                  </a:lnTo>
                  <a:cubicBezTo>
                    <a:pt x="473439" y="463876"/>
                    <a:pt x="454809" y="482521"/>
                    <a:pt x="454809" y="505438"/>
                  </a:cubicBezTo>
                  <a:lnTo>
                    <a:pt x="454809" y="513689"/>
                  </a:lnTo>
                  <a:cubicBezTo>
                    <a:pt x="454809" y="536606"/>
                    <a:pt x="473439" y="555251"/>
                    <a:pt x="496338" y="555251"/>
                  </a:cubicBezTo>
                  <a:lnTo>
                    <a:pt x="518569" y="555251"/>
                  </a:lnTo>
                  <a:lnTo>
                    <a:pt x="673272" y="555251"/>
                  </a:lnTo>
                  <a:lnTo>
                    <a:pt x="703374" y="555251"/>
                  </a:lnTo>
                  <a:cubicBezTo>
                    <a:pt x="726273" y="555251"/>
                    <a:pt x="744902" y="536606"/>
                    <a:pt x="744902" y="513689"/>
                  </a:cubicBezTo>
                  <a:lnTo>
                    <a:pt x="744902" y="505438"/>
                  </a:lnTo>
                  <a:cubicBezTo>
                    <a:pt x="744902" y="482521"/>
                    <a:pt x="726273" y="463876"/>
                    <a:pt x="703374" y="463876"/>
                  </a:cubicBezTo>
                  <a:close/>
                  <a:moveTo>
                    <a:pt x="703374" y="356964"/>
                  </a:moveTo>
                  <a:lnTo>
                    <a:pt x="496338" y="356964"/>
                  </a:lnTo>
                  <a:cubicBezTo>
                    <a:pt x="473439" y="356964"/>
                    <a:pt x="454809" y="375609"/>
                    <a:pt x="454809" y="398511"/>
                  </a:cubicBezTo>
                  <a:lnTo>
                    <a:pt x="454809" y="406777"/>
                  </a:lnTo>
                  <a:cubicBezTo>
                    <a:pt x="454809" y="429694"/>
                    <a:pt x="473439" y="448339"/>
                    <a:pt x="496338" y="448339"/>
                  </a:cubicBezTo>
                  <a:lnTo>
                    <a:pt x="703374" y="448339"/>
                  </a:lnTo>
                  <a:cubicBezTo>
                    <a:pt x="726273" y="448339"/>
                    <a:pt x="744902" y="429694"/>
                    <a:pt x="744902" y="406777"/>
                  </a:cubicBezTo>
                  <a:lnTo>
                    <a:pt x="744902" y="398511"/>
                  </a:lnTo>
                  <a:cubicBezTo>
                    <a:pt x="744902" y="375609"/>
                    <a:pt x="726273" y="356964"/>
                    <a:pt x="703374" y="356964"/>
                  </a:cubicBezTo>
                  <a:close/>
                  <a:moveTo>
                    <a:pt x="702349" y="250037"/>
                  </a:moveTo>
                  <a:lnTo>
                    <a:pt x="517032" y="250037"/>
                  </a:lnTo>
                  <a:cubicBezTo>
                    <a:pt x="513399" y="250037"/>
                    <a:pt x="509829" y="250488"/>
                    <a:pt x="506398" y="251373"/>
                  </a:cubicBezTo>
                  <a:cubicBezTo>
                    <a:pt x="487597" y="256221"/>
                    <a:pt x="474463" y="273187"/>
                    <a:pt x="474463" y="292640"/>
                  </a:cubicBezTo>
                  <a:lnTo>
                    <a:pt x="474463" y="298824"/>
                  </a:lnTo>
                  <a:cubicBezTo>
                    <a:pt x="474463" y="322316"/>
                    <a:pt x="493559" y="341427"/>
                    <a:pt x="517032" y="341427"/>
                  </a:cubicBezTo>
                  <a:lnTo>
                    <a:pt x="702349" y="341427"/>
                  </a:lnTo>
                  <a:cubicBezTo>
                    <a:pt x="725807" y="341427"/>
                    <a:pt x="744902" y="322316"/>
                    <a:pt x="744902" y="298824"/>
                  </a:cubicBezTo>
                  <a:lnTo>
                    <a:pt x="744902" y="292640"/>
                  </a:lnTo>
                  <a:cubicBezTo>
                    <a:pt x="744902" y="269148"/>
                    <a:pt x="725807" y="250037"/>
                    <a:pt x="702349" y="250037"/>
                  </a:cubicBezTo>
                  <a:close/>
                  <a:moveTo>
                    <a:pt x="458939" y="614930"/>
                  </a:moveTo>
                  <a:cubicBezTo>
                    <a:pt x="458939" y="596285"/>
                    <a:pt x="467539" y="579613"/>
                    <a:pt x="480953" y="568660"/>
                  </a:cubicBezTo>
                  <a:cubicBezTo>
                    <a:pt x="456952" y="561932"/>
                    <a:pt x="439285" y="539838"/>
                    <a:pt x="439285" y="513689"/>
                  </a:cubicBezTo>
                  <a:lnTo>
                    <a:pt x="439285" y="505438"/>
                  </a:lnTo>
                  <a:cubicBezTo>
                    <a:pt x="439285" y="484417"/>
                    <a:pt x="450711" y="466020"/>
                    <a:pt x="467664" y="456108"/>
                  </a:cubicBezTo>
                  <a:cubicBezTo>
                    <a:pt x="450711" y="446195"/>
                    <a:pt x="439285" y="427799"/>
                    <a:pt x="439285" y="406777"/>
                  </a:cubicBezTo>
                  <a:lnTo>
                    <a:pt x="439285" y="398511"/>
                  </a:lnTo>
                  <a:cubicBezTo>
                    <a:pt x="439285" y="372642"/>
                    <a:pt x="456579" y="350734"/>
                    <a:pt x="480223" y="343758"/>
                  </a:cubicBezTo>
                  <a:cubicBezTo>
                    <a:pt x="467229" y="333084"/>
                    <a:pt x="458939" y="316909"/>
                    <a:pt x="458939" y="298824"/>
                  </a:cubicBezTo>
                  <a:lnTo>
                    <a:pt x="458939" y="292640"/>
                  </a:lnTo>
                  <a:cubicBezTo>
                    <a:pt x="458939" y="267734"/>
                    <a:pt x="474712" y="245826"/>
                    <a:pt x="497859" y="237747"/>
                  </a:cubicBezTo>
                  <a:cubicBezTo>
                    <a:pt x="497859" y="237731"/>
                    <a:pt x="497859" y="237731"/>
                    <a:pt x="497859" y="237731"/>
                  </a:cubicBezTo>
                  <a:cubicBezTo>
                    <a:pt x="538378" y="181440"/>
                    <a:pt x="546032" y="91137"/>
                    <a:pt x="516054" y="23037"/>
                  </a:cubicBezTo>
                  <a:cubicBezTo>
                    <a:pt x="511055" y="11664"/>
                    <a:pt x="502066" y="3367"/>
                    <a:pt x="492022" y="819"/>
                  </a:cubicBezTo>
                  <a:cubicBezTo>
                    <a:pt x="483499" y="-1325"/>
                    <a:pt x="474836" y="757"/>
                    <a:pt x="466996" y="6863"/>
                  </a:cubicBezTo>
                  <a:cubicBezTo>
                    <a:pt x="451797" y="18672"/>
                    <a:pt x="445339" y="43220"/>
                    <a:pt x="441800" y="60653"/>
                  </a:cubicBezTo>
                  <a:cubicBezTo>
                    <a:pt x="435450" y="92007"/>
                    <a:pt x="425871" y="124838"/>
                    <a:pt x="398890" y="152494"/>
                  </a:cubicBezTo>
                  <a:cubicBezTo>
                    <a:pt x="388705" y="162935"/>
                    <a:pt x="377497" y="172320"/>
                    <a:pt x="366645" y="181393"/>
                  </a:cubicBezTo>
                  <a:cubicBezTo>
                    <a:pt x="352704" y="193046"/>
                    <a:pt x="339539" y="204062"/>
                    <a:pt x="328175" y="217253"/>
                  </a:cubicBezTo>
                  <a:cubicBezTo>
                    <a:pt x="303506" y="245888"/>
                    <a:pt x="291475" y="282168"/>
                    <a:pt x="283744" y="310570"/>
                  </a:cubicBezTo>
                  <a:cubicBezTo>
                    <a:pt x="279443" y="326372"/>
                    <a:pt x="265021" y="337387"/>
                    <a:pt x="248658" y="337387"/>
                  </a:cubicBezTo>
                  <a:cubicBezTo>
                    <a:pt x="248642" y="337387"/>
                    <a:pt x="248627" y="337387"/>
                    <a:pt x="248611" y="337387"/>
                  </a:cubicBezTo>
                  <a:lnTo>
                    <a:pt x="176267" y="337372"/>
                  </a:lnTo>
                  <a:lnTo>
                    <a:pt x="176267" y="602764"/>
                  </a:lnTo>
                  <a:lnTo>
                    <a:pt x="229485" y="602764"/>
                  </a:lnTo>
                  <a:cubicBezTo>
                    <a:pt x="242324" y="602764"/>
                    <a:pt x="254200" y="608482"/>
                    <a:pt x="262071" y="618457"/>
                  </a:cubicBezTo>
                  <a:cubicBezTo>
                    <a:pt x="273916" y="633528"/>
                    <a:pt x="295449" y="651473"/>
                    <a:pt x="330721" y="651473"/>
                  </a:cubicBezTo>
                  <a:lnTo>
                    <a:pt x="467710" y="649174"/>
                  </a:lnTo>
                  <a:cubicBezTo>
                    <a:pt x="462013" y="639882"/>
                    <a:pt x="458939" y="629162"/>
                    <a:pt x="458939" y="618022"/>
                  </a:cubicBezTo>
                  <a:lnTo>
                    <a:pt x="458939" y="614930"/>
                  </a:lnTo>
                  <a:close/>
                  <a:moveTo>
                    <a:pt x="127364" y="288150"/>
                  </a:moveTo>
                  <a:lnTo>
                    <a:pt x="33393" y="288150"/>
                  </a:lnTo>
                  <a:cubicBezTo>
                    <a:pt x="14981" y="288150"/>
                    <a:pt x="0" y="303143"/>
                    <a:pt x="0" y="321571"/>
                  </a:cubicBezTo>
                  <a:lnTo>
                    <a:pt x="0" y="628758"/>
                  </a:lnTo>
                  <a:cubicBezTo>
                    <a:pt x="0" y="647185"/>
                    <a:pt x="14981" y="662163"/>
                    <a:pt x="33393" y="662163"/>
                  </a:cubicBezTo>
                  <a:lnTo>
                    <a:pt x="127364" y="662163"/>
                  </a:lnTo>
                  <a:cubicBezTo>
                    <a:pt x="145776" y="662163"/>
                    <a:pt x="160742" y="647185"/>
                    <a:pt x="160742" y="628758"/>
                  </a:cubicBezTo>
                  <a:lnTo>
                    <a:pt x="160742" y="321571"/>
                  </a:lnTo>
                  <a:cubicBezTo>
                    <a:pt x="160742" y="303143"/>
                    <a:pt x="145776" y="288150"/>
                    <a:pt x="127364" y="288150"/>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8" name="Google Shape;1038;p27"/>
            <p:cNvSpPr/>
            <p:nvPr/>
          </p:nvSpPr>
          <p:spPr>
            <a:xfrm>
              <a:off x="0" y="-3"/>
              <a:ext cx="775951" cy="693229"/>
            </a:xfrm>
            <a:custGeom>
              <a:avLst/>
              <a:gdLst/>
              <a:ahLst/>
              <a:cxnLst/>
              <a:rect l="l" t="t" r="r" b="b"/>
              <a:pathLst>
                <a:path w="775951" h="693229" extrusionOk="0">
                  <a:moveTo>
                    <a:pt x="775952" y="314353"/>
                  </a:moveTo>
                  <a:lnTo>
                    <a:pt x="775952" y="308170"/>
                  </a:lnTo>
                  <a:cubicBezTo>
                    <a:pt x="775952" y="276116"/>
                    <a:pt x="749901" y="250029"/>
                    <a:pt x="717874" y="250029"/>
                  </a:cubicBezTo>
                  <a:lnTo>
                    <a:pt x="534062" y="250029"/>
                  </a:lnTo>
                  <a:cubicBezTo>
                    <a:pt x="570406" y="189310"/>
                    <a:pt x="575746" y="100359"/>
                    <a:pt x="545799" y="32290"/>
                  </a:cubicBezTo>
                  <a:cubicBezTo>
                    <a:pt x="538875" y="16582"/>
                    <a:pt x="525990" y="4991"/>
                    <a:pt x="511350" y="1293"/>
                  </a:cubicBezTo>
                  <a:cubicBezTo>
                    <a:pt x="498201" y="-2032"/>
                    <a:pt x="484586" y="1107"/>
                    <a:pt x="472989" y="10118"/>
                  </a:cubicBezTo>
                  <a:cubicBezTo>
                    <a:pt x="453723" y="25096"/>
                    <a:pt x="446131" y="53234"/>
                    <a:pt x="442110" y="73106"/>
                  </a:cubicBezTo>
                  <a:cubicBezTo>
                    <a:pt x="436242" y="102130"/>
                    <a:pt x="427470" y="132397"/>
                    <a:pt x="403299" y="157178"/>
                  </a:cubicBezTo>
                  <a:cubicBezTo>
                    <a:pt x="393673" y="167045"/>
                    <a:pt x="382760" y="176165"/>
                    <a:pt x="372203" y="184990"/>
                  </a:cubicBezTo>
                  <a:cubicBezTo>
                    <a:pt x="358401" y="196534"/>
                    <a:pt x="344134" y="208482"/>
                    <a:pt x="331932" y="222637"/>
                  </a:cubicBezTo>
                  <a:cubicBezTo>
                    <a:pt x="305245" y="253634"/>
                    <a:pt x="292453" y="292026"/>
                    <a:pt x="284302" y="322013"/>
                  </a:cubicBezTo>
                  <a:cubicBezTo>
                    <a:pt x="281834" y="331072"/>
                    <a:pt x="273559" y="337380"/>
                    <a:pt x="264182" y="337380"/>
                  </a:cubicBezTo>
                  <a:cubicBezTo>
                    <a:pt x="264167" y="337380"/>
                    <a:pt x="264167" y="337380"/>
                    <a:pt x="264151" y="337380"/>
                  </a:cubicBezTo>
                  <a:lnTo>
                    <a:pt x="191791" y="337364"/>
                  </a:lnTo>
                  <a:lnTo>
                    <a:pt x="191791" y="337100"/>
                  </a:lnTo>
                  <a:cubicBezTo>
                    <a:pt x="191791" y="310112"/>
                    <a:pt x="169855" y="288142"/>
                    <a:pt x="142889" y="288142"/>
                  </a:cubicBezTo>
                  <a:lnTo>
                    <a:pt x="48918" y="288142"/>
                  </a:lnTo>
                  <a:cubicBezTo>
                    <a:pt x="21952" y="288142"/>
                    <a:pt x="0" y="310112"/>
                    <a:pt x="0" y="337100"/>
                  </a:cubicBezTo>
                  <a:lnTo>
                    <a:pt x="0" y="644287"/>
                  </a:lnTo>
                  <a:cubicBezTo>
                    <a:pt x="0" y="671275"/>
                    <a:pt x="21952" y="693230"/>
                    <a:pt x="48918" y="693230"/>
                  </a:cubicBezTo>
                  <a:lnTo>
                    <a:pt x="142889" y="693230"/>
                  </a:lnTo>
                  <a:cubicBezTo>
                    <a:pt x="169855" y="693230"/>
                    <a:pt x="191791" y="671275"/>
                    <a:pt x="191791" y="644287"/>
                  </a:cubicBezTo>
                  <a:lnTo>
                    <a:pt x="191791" y="633831"/>
                  </a:lnTo>
                  <a:lnTo>
                    <a:pt x="245010" y="633831"/>
                  </a:lnTo>
                  <a:cubicBezTo>
                    <a:pt x="253067" y="633831"/>
                    <a:pt x="260503" y="637404"/>
                    <a:pt x="265393" y="643619"/>
                  </a:cubicBezTo>
                  <a:cubicBezTo>
                    <a:pt x="276851" y="658146"/>
                    <a:pt x="302575" y="682540"/>
                    <a:pt x="346370" y="682540"/>
                  </a:cubicBezTo>
                  <a:lnTo>
                    <a:pt x="494040" y="680054"/>
                  </a:lnTo>
                  <a:cubicBezTo>
                    <a:pt x="494816" y="680038"/>
                    <a:pt x="495546" y="679883"/>
                    <a:pt x="496244" y="679650"/>
                  </a:cubicBezTo>
                  <a:cubicBezTo>
                    <a:pt x="506879" y="688444"/>
                    <a:pt x="520059" y="693230"/>
                    <a:pt x="534094" y="693230"/>
                  </a:cubicBezTo>
                  <a:lnTo>
                    <a:pt x="688796" y="693230"/>
                  </a:lnTo>
                  <a:cubicBezTo>
                    <a:pt x="721677" y="693230"/>
                    <a:pt x="748426" y="666459"/>
                    <a:pt x="748426" y="633551"/>
                  </a:cubicBezTo>
                  <a:lnTo>
                    <a:pt x="748426" y="630459"/>
                  </a:lnTo>
                  <a:cubicBezTo>
                    <a:pt x="748426" y="612576"/>
                    <a:pt x="740524" y="596526"/>
                    <a:pt x="728027" y="585572"/>
                  </a:cubicBezTo>
                  <a:cubicBezTo>
                    <a:pt x="755164" y="581190"/>
                    <a:pt x="775952" y="557589"/>
                    <a:pt x="775952" y="529218"/>
                  </a:cubicBezTo>
                  <a:lnTo>
                    <a:pt x="775952" y="520968"/>
                  </a:lnTo>
                  <a:cubicBezTo>
                    <a:pt x="775952" y="499946"/>
                    <a:pt x="764525" y="481550"/>
                    <a:pt x="747573" y="471637"/>
                  </a:cubicBezTo>
                  <a:cubicBezTo>
                    <a:pt x="764525" y="461724"/>
                    <a:pt x="775952" y="443328"/>
                    <a:pt x="775952" y="422306"/>
                  </a:cubicBezTo>
                  <a:lnTo>
                    <a:pt x="775952" y="414041"/>
                  </a:lnTo>
                  <a:cubicBezTo>
                    <a:pt x="775952" y="392863"/>
                    <a:pt x="764355" y="374358"/>
                    <a:pt x="747200" y="364508"/>
                  </a:cubicBezTo>
                  <a:cubicBezTo>
                    <a:pt x="764386" y="354393"/>
                    <a:pt x="775952" y="335702"/>
                    <a:pt x="775952" y="314353"/>
                  </a:cubicBezTo>
                  <a:close/>
                  <a:moveTo>
                    <a:pt x="176267" y="644287"/>
                  </a:moveTo>
                  <a:cubicBezTo>
                    <a:pt x="176267" y="662714"/>
                    <a:pt x="161301" y="677692"/>
                    <a:pt x="142889" y="677692"/>
                  </a:cubicBezTo>
                  <a:lnTo>
                    <a:pt x="48918" y="677692"/>
                  </a:lnTo>
                  <a:cubicBezTo>
                    <a:pt x="30506" y="677692"/>
                    <a:pt x="15525" y="662714"/>
                    <a:pt x="15525" y="644287"/>
                  </a:cubicBezTo>
                  <a:lnTo>
                    <a:pt x="15525" y="337100"/>
                  </a:lnTo>
                  <a:cubicBezTo>
                    <a:pt x="15525" y="318673"/>
                    <a:pt x="30506" y="303679"/>
                    <a:pt x="48918" y="303679"/>
                  </a:cubicBezTo>
                  <a:lnTo>
                    <a:pt x="142889" y="303679"/>
                  </a:lnTo>
                  <a:cubicBezTo>
                    <a:pt x="161301" y="303679"/>
                    <a:pt x="176267" y="318673"/>
                    <a:pt x="176267" y="337100"/>
                  </a:cubicBezTo>
                  <a:lnTo>
                    <a:pt x="176267" y="644287"/>
                  </a:lnTo>
                  <a:close/>
                  <a:moveTo>
                    <a:pt x="346246" y="667003"/>
                  </a:moveTo>
                  <a:cubicBezTo>
                    <a:pt x="310974" y="667003"/>
                    <a:pt x="289441" y="649057"/>
                    <a:pt x="277596" y="633986"/>
                  </a:cubicBezTo>
                  <a:cubicBezTo>
                    <a:pt x="269725" y="624011"/>
                    <a:pt x="257848" y="618293"/>
                    <a:pt x="245010" y="618293"/>
                  </a:cubicBezTo>
                  <a:lnTo>
                    <a:pt x="191791" y="618293"/>
                  </a:lnTo>
                  <a:lnTo>
                    <a:pt x="191791" y="352901"/>
                  </a:lnTo>
                  <a:lnTo>
                    <a:pt x="264136" y="352917"/>
                  </a:lnTo>
                  <a:cubicBezTo>
                    <a:pt x="264151" y="352917"/>
                    <a:pt x="264167" y="352917"/>
                    <a:pt x="264182" y="352917"/>
                  </a:cubicBezTo>
                  <a:cubicBezTo>
                    <a:pt x="280545" y="352917"/>
                    <a:pt x="294968" y="341901"/>
                    <a:pt x="299268" y="326100"/>
                  </a:cubicBezTo>
                  <a:cubicBezTo>
                    <a:pt x="306999" y="297697"/>
                    <a:pt x="319031" y="261418"/>
                    <a:pt x="343700" y="232783"/>
                  </a:cubicBezTo>
                  <a:cubicBezTo>
                    <a:pt x="355064" y="219592"/>
                    <a:pt x="368228" y="208576"/>
                    <a:pt x="382170" y="196923"/>
                  </a:cubicBezTo>
                  <a:cubicBezTo>
                    <a:pt x="393021" y="187849"/>
                    <a:pt x="404230" y="178464"/>
                    <a:pt x="414414" y="168023"/>
                  </a:cubicBezTo>
                  <a:cubicBezTo>
                    <a:pt x="441396" y="140367"/>
                    <a:pt x="450975" y="107537"/>
                    <a:pt x="457324" y="76183"/>
                  </a:cubicBezTo>
                  <a:cubicBezTo>
                    <a:pt x="460864" y="58750"/>
                    <a:pt x="467322" y="34201"/>
                    <a:pt x="482521" y="22393"/>
                  </a:cubicBezTo>
                  <a:cubicBezTo>
                    <a:pt x="490361" y="16287"/>
                    <a:pt x="499023" y="14205"/>
                    <a:pt x="507546" y="16349"/>
                  </a:cubicBezTo>
                  <a:cubicBezTo>
                    <a:pt x="517591" y="18897"/>
                    <a:pt x="526580" y="27194"/>
                    <a:pt x="531579" y="38567"/>
                  </a:cubicBezTo>
                  <a:cubicBezTo>
                    <a:pt x="561557" y="106667"/>
                    <a:pt x="553903" y="196969"/>
                    <a:pt x="513384" y="253261"/>
                  </a:cubicBezTo>
                  <a:cubicBezTo>
                    <a:pt x="513384" y="253261"/>
                    <a:pt x="513384" y="253261"/>
                    <a:pt x="513384" y="253276"/>
                  </a:cubicBezTo>
                  <a:cubicBezTo>
                    <a:pt x="490236" y="261356"/>
                    <a:pt x="474463" y="283263"/>
                    <a:pt x="474463" y="308170"/>
                  </a:cubicBezTo>
                  <a:lnTo>
                    <a:pt x="474463" y="314353"/>
                  </a:lnTo>
                  <a:cubicBezTo>
                    <a:pt x="474463" y="332439"/>
                    <a:pt x="482754" y="348613"/>
                    <a:pt x="495748" y="359287"/>
                  </a:cubicBezTo>
                  <a:cubicBezTo>
                    <a:pt x="472104" y="366263"/>
                    <a:pt x="454809" y="388171"/>
                    <a:pt x="454809" y="414041"/>
                  </a:cubicBezTo>
                  <a:lnTo>
                    <a:pt x="454809" y="422306"/>
                  </a:lnTo>
                  <a:cubicBezTo>
                    <a:pt x="454809" y="443328"/>
                    <a:pt x="466235" y="461724"/>
                    <a:pt x="483188" y="471637"/>
                  </a:cubicBezTo>
                  <a:cubicBezTo>
                    <a:pt x="466235" y="481550"/>
                    <a:pt x="454809" y="499946"/>
                    <a:pt x="454809" y="520968"/>
                  </a:cubicBezTo>
                  <a:lnTo>
                    <a:pt x="454809" y="529218"/>
                  </a:lnTo>
                  <a:cubicBezTo>
                    <a:pt x="454809" y="555367"/>
                    <a:pt x="472476" y="577461"/>
                    <a:pt x="496477" y="584189"/>
                  </a:cubicBezTo>
                  <a:cubicBezTo>
                    <a:pt x="483064" y="595143"/>
                    <a:pt x="474463" y="611814"/>
                    <a:pt x="474463" y="630459"/>
                  </a:cubicBezTo>
                  <a:lnTo>
                    <a:pt x="474463" y="633551"/>
                  </a:lnTo>
                  <a:cubicBezTo>
                    <a:pt x="474463" y="644691"/>
                    <a:pt x="477537" y="655412"/>
                    <a:pt x="483235" y="664703"/>
                  </a:cubicBezTo>
                  <a:lnTo>
                    <a:pt x="346246" y="667003"/>
                  </a:lnTo>
                  <a:close/>
                  <a:moveTo>
                    <a:pt x="732902" y="630459"/>
                  </a:moveTo>
                  <a:lnTo>
                    <a:pt x="732902" y="633551"/>
                  </a:lnTo>
                  <a:cubicBezTo>
                    <a:pt x="732902" y="657898"/>
                    <a:pt x="713108" y="677692"/>
                    <a:pt x="688796" y="677692"/>
                  </a:cubicBezTo>
                  <a:lnTo>
                    <a:pt x="534094" y="677692"/>
                  </a:lnTo>
                  <a:cubicBezTo>
                    <a:pt x="521907" y="677692"/>
                    <a:pt x="510574" y="672829"/>
                    <a:pt x="502175" y="664004"/>
                  </a:cubicBezTo>
                  <a:cubicBezTo>
                    <a:pt x="494319" y="655769"/>
                    <a:pt x="489988" y="644955"/>
                    <a:pt x="489988" y="633551"/>
                  </a:cubicBezTo>
                  <a:lnTo>
                    <a:pt x="489988" y="630459"/>
                  </a:lnTo>
                  <a:cubicBezTo>
                    <a:pt x="489988" y="606128"/>
                    <a:pt x="509782" y="586318"/>
                    <a:pt x="534094" y="586318"/>
                  </a:cubicBezTo>
                  <a:lnTo>
                    <a:pt x="688796" y="586318"/>
                  </a:lnTo>
                  <a:cubicBezTo>
                    <a:pt x="713108" y="586318"/>
                    <a:pt x="732902" y="606128"/>
                    <a:pt x="732902" y="630459"/>
                  </a:cubicBezTo>
                  <a:close/>
                  <a:moveTo>
                    <a:pt x="760427" y="520968"/>
                  </a:moveTo>
                  <a:lnTo>
                    <a:pt x="760427" y="529218"/>
                  </a:lnTo>
                  <a:cubicBezTo>
                    <a:pt x="760427" y="552136"/>
                    <a:pt x="741797" y="570780"/>
                    <a:pt x="718899" y="570780"/>
                  </a:cubicBezTo>
                  <a:lnTo>
                    <a:pt x="688796" y="570780"/>
                  </a:lnTo>
                  <a:lnTo>
                    <a:pt x="534094" y="570780"/>
                  </a:lnTo>
                  <a:lnTo>
                    <a:pt x="511862" y="570780"/>
                  </a:lnTo>
                  <a:cubicBezTo>
                    <a:pt x="488963" y="570780"/>
                    <a:pt x="470334" y="552136"/>
                    <a:pt x="470334" y="529218"/>
                  </a:cubicBezTo>
                  <a:lnTo>
                    <a:pt x="470334" y="520968"/>
                  </a:lnTo>
                  <a:cubicBezTo>
                    <a:pt x="470334" y="498050"/>
                    <a:pt x="488963" y="479406"/>
                    <a:pt x="511862" y="479406"/>
                  </a:cubicBezTo>
                  <a:lnTo>
                    <a:pt x="718899" y="479406"/>
                  </a:lnTo>
                  <a:cubicBezTo>
                    <a:pt x="741797" y="479406"/>
                    <a:pt x="760427" y="498050"/>
                    <a:pt x="760427" y="520968"/>
                  </a:cubicBezTo>
                  <a:close/>
                  <a:moveTo>
                    <a:pt x="760427" y="414041"/>
                  </a:moveTo>
                  <a:lnTo>
                    <a:pt x="760427" y="422306"/>
                  </a:lnTo>
                  <a:cubicBezTo>
                    <a:pt x="760427" y="445224"/>
                    <a:pt x="741797" y="463868"/>
                    <a:pt x="718899" y="463868"/>
                  </a:cubicBezTo>
                  <a:lnTo>
                    <a:pt x="511862" y="463868"/>
                  </a:lnTo>
                  <a:cubicBezTo>
                    <a:pt x="488963" y="463868"/>
                    <a:pt x="470334" y="445224"/>
                    <a:pt x="470334" y="422306"/>
                  </a:cubicBezTo>
                  <a:lnTo>
                    <a:pt x="470334" y="414041"/>
                  </a:lnTo>
                  <a:cubicBezTo>
                    <a:pt x="470334" y="391139"/>
                    <a:pt x="488963" y="372494"/>
                    <a:pt x="511862" y="372494"/>
                  </a:cubicBezTo>
                  <a:lnTo>
                    <a:pt x="718899" y="372494"/>
                  </a:lnTo>
                  <a:cubicBezTo>
                    <a:pt x="741797" y="372494"/>
                    <a:pt x="760427" y="391139"/>
                    <a:pt x="760427" y="414041"/>
                  </a:cubicBezTo>
                  <a:close/>
                  <a:moveTo>
                    <a:pt x="717874" y="356957"/>
                  </a:moveTo>
                  <a:lnTo>
                    <a:pt x="532557" y="356957"/>
                  </a:lnTo>
                  <a:cubicBezTo>
                    <a:pt x="509083" y="356957"/>
                    <a:pt x="489988" y="337846"/>
                    <a:pt x="489988" y="314353"/>
                  </a:cubicBezTo>
                  <a:lnTo>
                    <a:pt x="489988" y="308170"/>
                  </a:lnTo>
                  <a:cubicBezTo>
                    <a:pt x="489988" y="288717"/>
                    <a:pt x="503122" y="271750"/>
                    <a:pt x="521922" y="266903"/>
                  </a:cubicBezTo>
                  <a:cubicBezTo>
                    <a:pt x="525353" y="266017"/>
                    <a:pt x="528924" y="265566"/>
                    <a:pt x="532557" y="265566"/>
                  </a:cubicBezTo>
                  <a:lnTo>
                    <a:pt x="717874" y="265566"/>
                  </a:lnTo>
                  <a:cubicBezTo>
                    <a:pt x="741332" y="265566"/>
                    <a:pt x="760427" y="284677"/>
                    <a:pt x="760427" y="308170"/>
                  </a:cubicBezTo>
                  <a:lnTo>
                    <a:pt x="760427" y="314353"/>
                  </a:lnTo>
                  <a:cubicBezTo>
                    <a:pt x="760427" y="337846"/>
                    <a:pt x="741332" y="356957"/>
                    <a:pt x="717874" y="35695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39" name="Google Shape;1039;p27"/>
          <p:cNvGrpSpPr/>
          <p:nvPr/>
        </p:nvGrpSpPr>
        <p:grpSpPr>
          <a:xfrm>
            <a:off x="3506481" y="1638091"/>
            <a:ext cx="1740488" cy="1796357"/>
            <a:chOff x="0" y="0"/>
            <a:chExt cx="4641300" cy="4790285"/>
          </a:xfrm>
        </p:grpSpPr>
        <p:sp>
          <p:nvSpPr>
            <p:cNvPr id="1040" name="Google Shape;1040;p27"/>
            <p:cNvSpPr/>
            <p:nvPr/>
          </p:nvSpPr>
          <p:spPr>
            <a:xfrm>
              <a:off x="6879" y="6883"/>
              <a:ext cx="486763" cy="673849"/>
            </a:xfrm>
            <a:custGeom>
              <a:avLst/>
              <a:gdLst/>
              <a:ahLst/>
              <a:cxnLst/>
              <a:rect l="l" t="t" r="r" b="b"/>
              <a:pathLst>
                <a:path w="486763" h="673849" extrusionOk="0">
                  <a:moveTo>
                    <a:pt x="486763" y="36316"/>
                  </a:moveTo>
                  <a:lnTo>
                    <a:pt x="486763" y="289030"/>
                  </a:lnTo>
                  <a:cubicBezTo>
                    <a:pt x="486763" y="296230"/>
                    <a:pt x="479622" y="301324"/>
                    <a:pt x="472866" y="298846"/>
                  </a:cubicBezTo>
                  <a:cubicBezTo>
                    <a:pt x="330604" y="246615"/>
                    <a:pt x="188343" y="368450"/>
                    <a:pt x="46081" y="304518"/>
                  </a:cubicBezTo>
                  <a:lnTo>
                    <a:pt x="46081" y="655939"/>
                  </a:lnTo>
                  <a:cubicBezTo>
                    <a:pt x="46081" y="665837"/>
                    <a:pt x="38059" y="673849"/>
                    <a:pt x="28180" y="673849"/>
                  </a:cubicBezTo>
                  <a:lnTo>
                    <a:pt x="17901" y="673849"/>
                  </a:lnTo>
                  <a:cubicBezTo>
                    <a:pt x="8008" y="673849"/>
                    <a:pt x="0" y="665823"/>
                    <a:pt x="0" y="655939"/>
                  </a:cubicBezTo>
                  <a:lnTo>
                    <a:pt x="0" y="17910"/>
                  </a:lnTo>
                  <a:cubicBezTo>
                    <a:pt x="0" y="8026"/>
                    <a:pt x="8022" y="0"/>
                    <a:pt x="17901" y="0"/>
                  </a:cubicBezTo>
                  <a:lnTo>
                    <a:pt x="28180" y="0"/>
                  </a:lnTo>
                  <a:cubicBezTo>
                    <a:pt x="38073" y="0"/>
                    <a:pt x="46081" y="8026"/>
                    <a:pt x="46081" y="17910"/>
                  </a:cubicBezTo>
                  <a:lnTo>
                    <a:pt x="46081" y="29433"/>
                  </a:lnTo>
                  <a:cubicBezTo>
                    <a:pt x="190819" y="94480"/>
                    <a:pt x="335544" y="-32751"/>
                    <a:pt x="480282" y="26652"/>
                  </a:cubicBezTo>
                  <a:cubicBezTo>
                    <a:pt x="484204" y="28263"/>
                    <a:pt x="486763" y="32090"/>
                    <a:pt x="486763" y="36316"/>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1" name="Google Shape;1041;p27"/>
            <p:cNvSpPr/>
            <p:nvPr/>
          </p:nvSpPr>
          <p:spPr>
            <a:xfrm>
              <a:off x="0" y="0"/>
              <a:ext cx="500522" cy="687615"/>
            </a:xfrm>
            <a:custGeom>
              <a:avLst/>
              <a:gdLst/>
              <a:ahLst/>
              <a:cxnLst/>
              <a:rect l="l" t="t" r="r" b="b"/>
              <a:pathLst>
                <a:path w="500522" h="687615" extrusionOk="0">
                  <a:moveTo>
                    <a:pt x="489776" y="27175"/>
                  </a:moveTo>
                  <a:cubicBezTo>
                    <a:pt x="416492" y="-2905"/>
                    <a:pt x="342933" y="13629"/>
                    <a:pt x="271795" y="29612"/>
                  </a:cubicBezTo>
                  <a:cubicBezTo>
                    <a:pt x="198828" y="46008"/>
                    <a:pt x="129809" y="61482"/>
                    <a:pt x="59855" y="31787"/>
                  </a:cubicBezTo>
                  <a:lnTo>
                    <a:pt x="59855" y="24794"/>
                  </a:lnTo>
                  <a:cubicBezTo>
                    <a:pt x="59855" y="11123"/>
                    <a:pt x="48737" y="0"/>
                    <a:pt x="35060" y="0"/>
                  </a:cubicBezTo>
                  <a:lnTo>
                    <a:pt x="24781" y="0"/>
                  </a:lnTo>
                  <a:cubicBezTo>
                    <a:pt x="11118" y="0"/>
                    <a:pt x="0" y="11123"/>
                    <a:pt x="0" y="24794"/>
                  </a:cubicBezTo>
                  <a:lnTo>
                    <a:pt x="0" y="662822"/>
                  </a:lnTo>
                  <a:cubicBezTo>
                    <a:pt x="0" y="676492"/>
                    <a:pt x="11118" y="687616"/>
                    <a:pt x="24781" y="687616"/>
                  </a:cubicBezTo>
                  <a:lnTo>
                    <a:pt x="35060" y="687616"/>
                  </a:lnTo>
                  <a:cubicBezTo>
                    <a:pt x="48723" y="687616"/>
                    <a:pt x="59841" y="676492"/>
                    <a:pt x="59841" y="662822"/>
                  </a:cubicBezTo>
                  <a:lnTo>
                    <a:pt x="59841" y="321740"/>
                  </a:lnTo>
                  <a:cubicBezTo>
                    <a:pt x="88612" y="333042"/>
                    <a:pt x="117412" y="337296"/>
                    <a:pt x="146087" y="337296"/>
                  </a:cubicBezTo>
                  <a:cubicBezTo>
                    <a:pt x="189471" y="337296"/>
                    <a:pt x="232553" y="327618"/>
                    <a:pt x="274809" y="318119"/>
                  </a:cubicBezTo>
                  <a:cubicBezTo>
                    <a:pt x="344570" y="302439"/>
                    <a:pt x="410466" y="287640"/>
                    <a:pt x="477379" y="312200"/>
                  </a:cubicBezTo>
                  <a:cubicBezTo>
                    <a:pt x="482621" y="314127"/>
                    <a:pt x="488497" y="313356"/>
                    <a:pt x="493106" y="310148"/>
                  </a:cubicBezTo>
                  <a:cubicBezTo>
                    <a:pt x="497757" y="306900"/>
                    <a:pt x="500523" y="301586"/>
                    <a:pt x="500523" y="295928"/>
                  </a:cubicBezTo>
                  <a:lnTo>
                    <a:pt x="500523" y="43200"/>
                  </a:lnTo>
                  <a:cubicBezTo>
                    <a:pt x="500523" y="36137"/>
                    <a:pt x="496312" y="29846"/>
                    <a:pt x="489776" y="27175"/>
                  </a:cubicBezTo>
                  <a:close/>
                  <a:moveTo>
                    <a:pt x="46095" y="662836"/>
                  </a:moveTo>
                  <a:cubicBezTo>
                    <a:pt x="46095" y="668921"/>
                    <a:pt x="41155" y="673863"/>
                    <a:pt x="35073" y="673863"/>
                  </a:cubicBezTo>
                  <a:lnTo>
                    <a:pt x="24795" y="673863"/>
                  </a:lnTo>
                  <a:cubicBezTo>
                    <a:pt x="18713" y="673863"/>
                    <a:pt x="13773" y="668921"/>
                    <a:pt x="13773" y="662836"/>
                  </a:cubicBezTo>
                  <a:lnTo>
                    <a:pt x="13773" y="24794"/>
                  </a:lnTo>
                  <a:cubicBezTo>
                    <a:pt x="13773" y="18709"/>
                    <a:pt x="18713" y="13767"/>
                    <a:pt x="24795" y="13767"/>
                  </a:cubicBezTo>
                  <a:lnTo>
                    <a:pt x="35073" y="13767"/>
                  </a:lnTo>
                  <a:cubicBezTo>
                    <a:pt x="41155" y="13767"/>
                    <a:pt x="46095" y="18709"/>
                    <a:pt x="46095" y="24794"/>
                  </a:cubicBezTo>
                  <a:lnTo>
                    <a:pt x="46095" y="36316"/>
                  </a:lnTo>
                  <a:lnTo>
                    <a:pt x="46095" y="311401"/>
                  </a:lnTo>
                  <a:lnTo>
                    <a:pt x="46095" y="662836"/>
                  </a:lnTo>
                  <a:close/>
                  <a:moveTo>
                    <a:pt x="486763" y="295928"/>
                  </a:moveTo>
                  <a:cubicBezTo>
                    <a:pt x="486763" y="297607"/>
                    <a:pt x="485690" y="298543"/>
                    <a:pt x="485222" y="298860"/>
                  </a:cubicBezTo>
                  <a:cubicBezTo>
                    <a:pt x="484672" y="299245"/>
                    <a:pt x="483543" y="299796"/>
                    <a:pt x="482112" y="299287"/>
                  </a:cubicBezTo>
                  <a:cubicBezTo>
                    <a:pt x="411387" y="273323"/>
                    <a:pt x="340415" y="289278"/>
                    <a:pt x="271782" y="304697"/>
                  </a:cubicBezTo>
                  <a:cubicBezTo>
                    <a:pt x="198828" y="321093"/>
                    <a:pt x="129809" y="336594"/>
                    <a:pt x="59855" y="306900"/>
                  </a:cubicBezTo>
                  <a:lnTo>
                    <a:pt x="59855" y="46683"/>
                  </a:lnTo>
                  <a:cubicBezTo>
                    <a:pt x="88640" y="57985"/>
                    <a:pt x="117425" y="62211"/>
                    <a:pt x="146100" y="62211"/>
                  </a:cubicBezTo>
                  <a:cubicBezTo>
                    <a:pt x="189485" y="62211"/>
                    <a:pt x="232566" y="52533"/>
                    <a:pt x="274822" y="43034"/>
                  </a:cubicBezTo>
                  <a:cubicBezTo>
                    <a:pt x="347061" y="26804"/>
                    <a:pt x="415281" y="11468"/>
                    <a:pt x="484562" y="39896"/>
                  </a:cubicBezTo>
                  <a:cubicBezTo>
                    <a:pt x="485910" y="40446"/>
                    <a:pt x="486777" y="41740"/>
                    <a:pt x="486777" y="43186"/>
                  </a:cubicBezTo>
                  <a:lnTo>
                    <a:pt x="486777" y="29592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3" name="Google Shape;1043;p27"/>
            <p:cNvSpPr txBox="1"/>
            <p:nvPr/>
          </p:nvSpPr>
          <p:spPr>
            <a:xfrm>
              <a:off x="0" y="1096965"/>
              <a:ext cx="4641300" cy="3693320"/>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56% said that they had seen a picture or video online that really upset them.</a:t>
              </a:r>
              <a:endParaRPr sz="1800" b="1" dirty="0">
                <a:solidFill>
                  <a:srgbClr val="FF0000"/>
                </a:solidFill>
                <a:latin typeface="Dosis" panose="020B0604020202020204" charset="0"/>
                <a:ea typeface="Dosis"/>
                <a:cs typeface="Dosis"/>
                <a:sym typeface="Dosis"/>
              </a:endParaRPr>
            </a:p>
          </p:txBody>
        </p:sp>
      </p:grpSp>
      <p:grpSp>
        <p:nvGrpSpPr>
          <p:cNvPr id="1044" name="Google Shape;1044;p27"/>
          <p:cNvGrpSpPr/>
          <p:nvPr/>
        </p:nvGrpSpPr>
        <p:grpSpPr>
          <a:xfrm>
            <a:off x="6111639" y="1636964"/>
            <a:ext cx="1740489" cy="1797483"/>
            <a:chOff x="-3" y="0"/>
            <a:chExt cx="4641303" cy="4793284"/>
          </a:xfrm>
        </p:grpSpPr>
        <p:sp>
          <p:nvSpPr>
            <p:cNvPr id="1045" name="Google Shape;1045;p27"/>
            <p:cNvSpPr/>
            <p:nvPr/>
          </p:nvSpPr>
          <p:spPr>
            <a:xfrm>
              <a:off x="127001" y="6869"/>
              <a:ext cx="390101" cy="672707"/>
            </a:xfrm>
            <a:custGeom>
              <a:avLst/>
              <a:gdLst/>
              <a:ahLst/>
              <a:cxnLst/>
              <a:rect l="l" t="t" r="r" b="b"/>
              <a:pathLst>
                <a:path w="390101" h="672707" extrusionOk="0">
                  <a:moveTo>
                    <a:pt x="308255" y="601718"/>
                  </a:moveTo>
                  <a:lnTo>
                    <a:pt x="308255" y="657856"/>
                  </a:lnTo>
                  <a:cubicBezTo>
                    <a:pt x="308255" y="666058"/>
                    <a:pt x="301604" y="672708"/>
                    <a:pt x="293401" y="672708"/>
                  </a:cubicBezTo>
                  <a:lnTo>
                    <a:pt x="96701" y="672708"/>
                  </a:lnTo>
                  <a:cubicBezTo>
                    <a:pt x="88497" y="672708"/>
                    <a:pt x="81846" y="666058"/>
                    <a:pt x="81846" y="657856"/>
                  </a:cubicBezTo>
                  <a:lnTo>
                    <a:pt x="81846" y="601718"/>
                  </a:lnTo>
                  <a:cubicBezTo>
                    <a:pt x="81846" y="593515"/>
                    <a:pt x="88497" y="586866"/>
                    <a:pt x="96701" y="586866"/>
                  </a:cubicBezTo>
                  <a:lnTo>
                    <a:pt x="293414" y="586866"/>
                  </a:lnTo>
                  <a:cubicBezTo>
                    <a:pt x="301604" y="586852"/>
                    <a:pt x="308255" y="593502"/>
                    <a:pt x="308255" y="601718"/>
                  </a:cubicBezTo>
                  <a:close/>
                  <a:moveTo>
                    <a:pt x="381210" y="0"/>
                  </a:moveTo>
                  <a:lnTo>
                    <a:pt x="8891" y="0"/>
                  </a:lnTo>
                  <a:cubicBezTo>
                    <a:pt x="3971" y="0"/>
                    <a:pt x="0" y="3984"/>
                    <a:pt x="0" y="8889"/>
                  </a:cubicBezTo>
                  <a:lnTo>
                    <a:pt x="0" y="262101"/>
                  </a:lnTo>
                  <a:cubicBezTo>
                    <a:pt x="0" y="353823"/>
                    <a:pt x="63336" y="430748"/>
                    <a:pt x="148672" y="451549"/>
                  </a:cubicBezTo>
                  <a:lnTo>
                    <a:pt x="148576" y="451549"/>
                  </a:lnTo>
                  <a:lnTo>
                    <a:pt x="130038" y="586852"/>
                  </a:lnTo>
                  <a:lnTo>
                    <a:pt x="260063" y="586852"/>
                  </a:lnTo>
                  <a:lnTo>
                    <a:pt x="241525" y="451549"/>
                  </a:lnTo>
                  <a:lnTo>
                    <a:pt x="241429" y="451549"/>
                  </a:lnTo>
                  <a:cubicBezTo>
                    <a:pt x="326766" y="430735"/>
                    <a:pt x="390101" y="353823"/>
                    <a:pt x="390101" y="262101"/>
                  </a:cubicBezTo>
                  <a:lnTo>
                    <a:pt x="390101" y="8889"/>
                  </a:lnTo>
                  <a:cubicBezTo>
                    <a:pt x="390101" y="3984"/>
                    <a:pt x="386116" y="0"/>
                    <a:pt x="381210" y="0"/>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6" name="Google Shape;1046;p27"/>
            <p:cNvSpPr/>
            <p:nvPr/>
          </p:nvSpPr>
          <p:spPr>
            <a:xfrm>
              <a:off x="-3" y="0"/>
              <a:ext cx="644150" cy="686446"/>
            </a:xfrm>
            <a:custGeom>
              <a:avLst/>
              <a:gdLst/>
              <a:ahLst/>
              <a:cxnLst/>
              <a:rect l="l" t="t" r="r" b="b"/>
              <a:pathLst>
                <a:path w="644150" h="686446" extrusionOk="0">
                  <a:moveTo>
                    <a:pt x="623673" y="112248"/>
                  </a:moveTo>
                  <a:lnTo>
                    <a:pt x="523976" y="112248"/>
                  </a:lnTo>
                  <a:lnTo>
                    <a:pt x="523976" y="15759"/>
                  </a:lnTo>
                  <a:cubicBezTo>
                    <a:pt x="523976" y="7076"/>
                    <a:pt x="516899" y="0"/>
                    <a:pt x="508214" y="0"/>
                  </a:cubicBezTo>
                  <a:lnTo>
                    <a:pt x="135895" y="0"/>
                  </a:lnTo>
                  <a:cubicBezTo>
                    <a:pt x="127196" y="0"/>
                    <a:pt x="120133" y="7076"/>
                    <a:pt x="120133" y="15759"/>
                  </a:cubicBezTo>
                  <a:lnTo>
                    <a:pt x="120133" y="112248"/>
                  </a:lnTo>
                  <a:lnTo>
                    <a:pt x="20423" y="112248"/>
                  </a:lnTo>
                  <a:cubicBezTo>
                    <a:pt x="9182" y="112248"/>
                    <a:pt x="30" y="121399"/>
                    <a:pt x="2" y="132651"/>
                  </a:cubicBezTo>
                  <a:cubicBezTo>
                    <a:pt x="-300" y="293357"/>
                    <a:pt x="29437" y="391372"/>
                    <a:pt x="88389" y="424002"/>
                  </a:cubicBezTo>
                  <a:cubicBezTo>
                    <a:pt x="103753" y="432507"/>
                    <a:pt x="119240" y="435502"/>
                    <a:pt x="133421" y="435502"/>
                  </a:cubicBezTo>
                  <a:cubicBezTo>
                    <a:pt x="159214" y="435502"/>
                    <a:pt x="180679" y="425610"/>
                    <a:pt x="189323" y="420980"/>
                  </a:cubicBezTo>
                  <a:cubicBezTo>
                    <a:pt x="211735" y="440572"/>
                    <a:pt x="238504" y="455300"/>
                    <a:pt x="267967" y="463502"/>
                  </a:cubicBezTo>
                  <a:lnTo>
                    <a:pt x="251064" y="586866"/>
                  </a:lnTo>
                  <a:lnTo>
                    <a:pt x="223718" y="586866"/>
                  </a:lnTo>
                  <a:cubicBezTo>
                    <a:pt x="211735" y="586866"/>
                    <a:pt x="201993" y="596607"/>
                    <a:pt x="201993" y="608587"/>
                  </a:cubicBezTo>
                  <a:lnTo>
                    <a:pt x="201993" y="664725"/>
                  </a:lnTo>
                  <a:cubicBezTo>
                    <a:pt x="201993" y="676706"/>
                    <a:pt x="211735" y="686447"/>
                    <a:pt x="223718" y="686447"/>
                  </a:cubicBezTo>
                  <a:lnTo>
                    <a:pt x="420432" y="686447"/>
                  </a:lnTo>
                  <a:cubicBezTo>
                    <a:pt x="432415" y="686447"/>
                    <a:pt x="442157" y="676706"/>
                    <a:pt x="442157" y="664725"/>
                  </a:cubicBezTo>
                  <a:lnTo>
                    <a:pt x="442157" y="608587"/>
                  </a:lnTo>
                  <a:cubicBezTo>
                    <a:pt x="442157" y="596607"/>
                    <a:pt x="432415" y="586866"/>
                    <a:pt x="420432" y="586866"/>
                  </a:cubicBezTo>
                  <a:lnTo>
                    <a:pt x="393086" y="586866"/>
                  </a:lnTo>
                  <a:lnTo>
                    <a:pt x="376183" y="463502"/>
                  </a:lnTo>
                  <a:cubicBezTo>
                    <a:pt x="405646" y="455300"/>
                    <a:pt x="432415" y="440572"/>
                    <a:pt x="454827" y="420980"/>
                  </a:cubicBezTo>
                  <a:cubicBezTo>
                    <a:pt x="463471" y="425610"/>
                    <a:pt x="484936" y="435502"/>
                    <a:pt x="510729" y="435502"/>
                  </a:cubicBezTo>
                  <a:cubicBezTo>
                    <a:pt x="524910" y="435502"/>
                    <a:pt x="540384" y="432507"/>
                    <a:pt x="555761" y="424002"/>
                  </a:cubicBezTo>
                  <a:cubicBezTo>
                    <a:pt x="614713" y="391386"/>
                    <a:pt x="644450" y="293357"/>
                    <a:pt x="644148" y="132651"/>
                  </a:cubicBezTo>
                  <a:cubicBezTo>
                    <a:pt x="644079" y="121399"/>
                    <a:pt x="634913" y="112248"/>
                    <a:pt x="623673" y="112248"/>
                  </a:cubicBezTo>
                  <a:close/>
                  <a:moveTo>
                    <a:pt x="428388" y="608587"/>
                  </a:moveTo>
                  <a:lnTo>
                    <a:pt x="428388" y="664725"/>
                  </a:lnTo>
                  <a:cubicBezTo>
                    <a:pt x="428388" y="669135"/>
                    <a:pt x="424802" y="672708"/>
                    <a:pt x="420404" y="672708"/>
                  </a:cubicBezTo>
                  <a:lnTo>
                    <a:pt x="223705" y="672708"/>
                  </a:lnTo>
                  <a:cubicBezTo>
                    <a:pt x="219293" y="672708"/>
                    <a:pt x="215721" y="669122"/>
                    <a:pt x="215721" y="664725"/>
                  </a:cubicBezTo>
                  <a:lnTo>
                    <a:pt x="215721" y="608587"/>
                  </a:lnTo>
                  <a:cubicBezTo>
                    <a:pt x="215721" y="604177"/>
                    <a:pt x="219307" y="600605"/>
                    <a:pt x="223705" y="600605"/>
                  </a:cubicBezTo>
                  <a:lnTo>
                    <a:pt x="420418" y="600605"/>
                  </a:lnTo>
                  <a:cubicBezTo>
                    <a:pt x="424815" y="600591"/>
                    <a:pt x="428388" y="604177"/>
                    <a:pt x="428388" y="608587"/>
                  </a:cubicBezTo>
                  <a:close/>
                  <a:moveTo>
                    <a:pt x="135895" y="13739"/>
                  </a:moveTo>
                  <a:lnTo>
                    <a:pt x="508214" y="13739"/>
                  </a:lnTo>
                  <a:cubicBezTo>
                    <a:pt x="509327" y="13739"/>
                    <a:pt x="510234" y="14646"/>
                    <a:pt x="510234" y="15759"/>
                  </a:cubicBezTo>
                  <a:lnTo>
                    <a:pt x="510234" y="119077"/>
                  </a:lnTo>
                  <a:cubicBezTo>
                    <a:pt x="510234" y="119091"/>
                    <a:pt x="510234" y="119091"/>
                    <a:pt x="510234" y="119104"/>
                  </a:cubicBezTo>
                  <a:cubicBezTo>
                    <a:pt x="510234" y="119118"/>
                    <a:pt x="510234" y="119118"/>
                    <a:pt x="510234" y="119132"/>
                  </a:cubicBezTo>
                  <a:lnTo>
                    <a:pt x="510234" y="268970"/>
                  </a:lnTo>
                  <a:cubicBezTo>
                    <a:pt x="510234" y="372714"/>
                    <a:pt x="425819" y="457114"/>
                    <a:pt x="322054" y="457114"/>
                  </a:cubicBezTo>
                  <a:cubicBezTo>
                    <a:pt x="218290" y="457114"/>
                    <a:pt x="133875" y="372714"/>
                    <a:pt x="133875" y="268970"/>
                  </a:cubicBezTo>
                  <a:lnTo>
                    <a:pt x="133875" y="119145"/>
                  </a:lnTo>
                  <a:cubicBezTo>
                    <a:pt x="133875" y="119132"/>
                    <a:pt x="133875" y="119132"/>
                    <a:pt x="133875" y="119118"/>
                  </a:cubicBezTo>
                  <a:cubicBezTo>
                    <a:pt x="133875" y="119104"/>
                    <a:pt x="133875" y="119104"/>
                    <a:pt x="133875" y="119091"/>
                  </a:cubicBezTo>
                  <a:lnTo>
                    <a:pt x="133875" y="15772"/>
                  </a:lnTo>
                  <a:cubicBezTo>
                    <a:pt x="133875" y="14646"/>
                    <a:pt x="134782" y="13739"/>
                    <a:pt x="135895" y="13739"/>
                  </a:cubicBezTo>
                  <a:close/>
                  <a:moveTo>
                    <a:pt x="94930" y="411912"/>
                  </a:moveTo>
                  <a:cubicBezTo>
                    <a:pt x="27472" y="374445"/>
                    <a:pt x="13552" y="239376"/>
                    <a:pt x="13744" y="132678"/>
                  </a:cubicBezTo>
                  <a:cubicBezTo>
                    <a:pt x="13744" y="128983"/>
                    <a:pt x="16753" y="125988"/>
                    <a:pt x="20423" y="125988"/>
                  </a:cubicBezTo>
                  <a:lnTo>
                    <a:pt x="120119" y="125988"/>
                  </a:lnTo>
                  <a:lnTo>
                    <a:pt x="120119" y="268984"/>
                  </a:lnTo>
                  <a:cubicBezTo>
                    <a:pt x="120119" y="324270"/>
                    <a:pt x="142463" y="374432"/>
                    <a:pt x="178590" y="410923"/>
                  </a:cubicBezTo>
                  <a:cubicBezTo>
                    <a:pt x="163626" y="417943"/>
                    <a:pt x="128268" y="430432"/>
                    <a:pt x="94930" y="411912"/>
                  </a:cubicBezTo>
                  <a:close/>
                  <a:moveTo>
                    <a:pt x="379193" y="586852"/>
                  </a:moveTo>
                  <a:lnTo>
                    <a:pt x="264916" y="586852"/>
                  </a:lnTo>
                  <a:lnTo>
                    <a:pt x="281379" y="466745"/>
                  </a:lnTo>
                  <a:cubicBezTo>
                    <a:pt x="294516" y="469438"/>
                    <a:pt x="308134" y="470866"/>
                    <a:pt x="322054" y="470866"/>
                  </a:cubicBezTo>
                  <a:cubicBezTo>
                    <a:pt x="335989" y="470866"/>
                    <a:pt x="349593" y="469451"/>
                    <a:pt x="362730" y="466745"/>
                  </a:cubicBezTo>
                  <a:lnTo>
                    <a:pt x="379193" y="586852"/>
                  </a:lnTo>
                  <a:close/>
                  <a:moveTo>
                    <a:pt x="549178" y="411912"/>
                  </a:moveTo>
                  <a:cubicBezTo>
                    <a:pt x="536302" y="419070"/>
                    <a:pt x="523124" y="421584"/>
                    <a:pt x="510921" y="421584"/>
                  </a:cubicBezTo>
                  <a:cubicBezTo>
                    <a:pt x="491559" y="421584"/>
                    <a:pt x="474698" y="415209"/>
                    <a:pt x="465491" y="410909"/>
                  </a:cubicBezTo>
                  <a:cubicBezTo>
                    <a:pt x="501618" y="374418"/>
                    <a:pt x="523976" y="324257"/>
                    <a:pt x="523976" y="268970"/>
                  </a:cubicBezTo>
                  <a:lnTo>
                    <a:pt x="523976" y="125988"/>
                  </a:lnTo>
                  <a:lnTo>
                    <a:pt x="623673" y="125988"/>
                  </a:lnTo>
                  <a:cubicBezTo>
                    <a:pt x="627355" y="125988"/>
                    <a:pt x="630351" y="128996"/>
                    <a:pt x="630351" y="132678"/>
                  </a:cubicBezTo>
                  <a:cubicBezTo>
                    <a:pt x="630557" y="239376"/>
                    <a:pt x="616637" y="374445"/>
                    <a:pt x="549178" y="411912"/>
                  </a:cubicBezTo>
                  <a:close/>
                  <a:moveTo>
                    <a:pt x="282203" y="636656"/>
                  </a:moveTo>
                  <a:cubicBezTo>
                    <a:pt x="282203" y="632864"/>
                    <a:pt x="285281" y="629787"/>
                    <a:pt x="289074" y="629787"/>
                  </a:cubicBezTo>
                  <a:lnTo>
                    <a:pt x="355035" y="629787"/>
                  </a:lnTo>
                  <a:cubicBezTo>
                    <a:pt x="358827" y="629787"/>
                    <a:pt x="361906" y="632864"/>
                    <a:pt x="361906" y="636656"/>
                  </a:cubicBezTo>
                  <a:cubicBezTo>
                    <a:pt x="361906" y="640448"/>
                    <a:pt x="358827" y="643526"/>
                    <a:pt x="355035" y="643526"/>
                  </a:cubicBezTo>
                  <a:lnTo>
                    <a:pt x="289074" y="643526"/>
                  </a:lnTo>
                  <a:cubicBezTo>
                    <a:pt x="285281" y="643526"/>
                    <a:pt x="282203" y="640448"/>
                    <a:pt x="282203" y="636656"/>
                  </a:cubicBezTo>
                  <a:close/>
                  <a:moveTo>
                    <a:pt x="266043" y="237274"/>
                  </a:moveTo>
                  <a:lnTo>
                    <a:pt x="256286" y="294182"/>
                  </a:lnTo>
                  <a:cubicBezTo>
                    <a:pt x="255627" y="298001"/>
                    <a:pt x="257166" y="301779"/>
                    <a:pt x="260299" y="304060"/>
                  </a:cubicBezTo>
                  <a:cubicBezTo>
                    <a:pt x="262072" y="305352"/>
                    <a:pt x="264147" y="305997"/>
                    <a:pt x="266222" y="305997"/>
                  </a:cubicBezTo>
                  <a:cubicBezTo>
                    <a:pt x="267829" y="305997"/>
                    <a:pt x="269437" y="305613"/>
                    <a:pt x="270935" y="304829"/>
                  </a:cubicBezTo>
                  <a:lnTo>
                    <a:pt x="322041" y="277969"/>
                  </a:lnTo>
                  <a:lnTo>
                    <a:pt x="373146" y="304829"/>
                  </a:lnTo>
                  <a:cubicBezTo>
                    <a:pt x="376568" y="306629"/>
                    <a:pt x="380649" y="306341"/>
                    <a:pt x="383782" y="304060"/>
                  </a:cubicBezTo>
                  <a:cubicBezTo>
                    <a:pt x="386916" y="301779"/>
                    <a:pt x="388455" y="298001"/>
                    <a:pt x="387795" y="294182"/>
                  </a:cubicBezTo>
                  <a:lnTo>
                    <a:pt x="378038" y="237274"/>
                  </a:lnTo>
                  <a:lnTo>
                    <a:pt x="419387" y="196977"/>
                  </a:lnTo>
                  <a:cubicBezTo>
                    <a:pt x="422163" y="194271"/>
                    <a:pt x="423139" y="190314"/>
                    <a:pt x="421943" y="186632"/>
                  </a:cubicBezTo>
                  <a:cubicBezTo>
                    <a:pt x="420748" y="182950"/>
                    <a:pt x="417628" y="180312"/>
                    <a:pt x="413794" y="179762"/>
                  </a:cubicBezTo>
                  <a:lnTo>
                    <a:pt x="356656" y="171464"/>
                  </a:lnTo>
                  <a:lnTo>
                    <a:pt x="331097" y="119695"/>
                  </a:lnTo>
                  <a:cubicBezTo>
                    <a:pt x="331097" y="119695"/>
                    <a:pt x="331097" y="119695"/>
                    <a:pt x="331097" y="119695"/>
                  </a:cubicBezTo>
                  <a:cubicBezTo>
                    <a:pt x="329379" y="116219"/>
                    <a:pt x="325916" y="114062"/>
                    <a:pt x="322041" y="114062"/>
                  </a:cubicBezTo>
                  <a:cubicBezTo>
                    <a:pt x="318165" y="114062"/>
                    <a:pt x="314703" y="116219"/>
                    <a:pt x="312985" y="119695"/>
                  </a:cubicBezTo>
                  <a:lnTo>
                    <a:pt x="287425" y="171464"/>
                  </a:lnTo>
                  <a:lnTo>
                    <a:pt x="230273" y="179762"/>
                  </a:lnTo>
                  <a:cubicBezTo>
                    <a:pt x="226439" y="180326"/>
                    <a:pt x="223320" y="182950"/>
                    <a:pt x="222124" y="186632"/>
                  </a:cubicBezTo>
                  <a:cubicBezTo>
                    <a:pt x="220929" y="190314"/>
                    <a:pt x="221904" y="194285"/>
                    <a:pt x="224680" y="196977"/>
                  </a:cubicBezTo>
                  <a:lnTo>
                    <a:pt x="266043" y="237274"/>
                  </a:lnTo>
                  <a:close/>
                  <a:moveTo>
                    <a:pt x="292991" y="184530"/>
                  </a:moveTo>
                  <a:cubicBezTo>
                    <a:pt x="295230" y="184200"/>
                    <a:pt x="297168" y="182799"/>
                    <a:pt x="298171" y="180765"/>
                  </a:cubicBezTo>
                  <a:lnTo>
                    <a:pt x="322054" y="132376"/>
                  </a:lnTo>
                  <a:lnTo>
                    <a:pt x="345938" y="180765"/>
                  </a:lnTo>
                  <a:cubicBezTo>
                    <a:pt x="346941" y="182799"/>
                    <a:pt x="348878" y="184200"/>
                    <a:pt x="351105" y="184530"/>
                  </a:cubicBezTo>
                  <a:lnTo>
                    <a:pt x="404519" y="192292"/>
                  </a:lnTo>
                  <a:lnTo>
                    <a:pt x="365863" y="229965"/>
                  </a:lnTo>
                  <a:cubicBezTo>
                    <a:pt x="364242" y="231545"/>
                    <a:pt x="363500" y="233812"/>
                    <a:pt x="363884" y="236051"/>
                  </a:cubicBezTo>
                  <a:lnTo>
                    <a:pt x="373009" y="289236"/>
                  </a:lnTo>
                  <a:lnTo>
                    <a:pt x="325229" y="264120"/>
                  </a:lnTo>
                  <a:cubicBezTo>
                    <a:pt x="323222" y="263063"/>
                    <a:pt x="320831" y="263063"/>
                    <a:pt x="318839" y="264120"/>
                  </a:cubicBezTo>
                  <a:lnTo>
                    <a:pt x="271059" y="289236"/>
                  </a:lnTo>
                  <a:lnTo>
                    <a:pt x="280183" y="236051"/>
                  </a:lnTo>
                  <a:cubicBezTo>
                    <a:pt x="280568" y="233826"/>
                    <a:pt x="279826" y="231545"/>
                    <a:pt x="278204" y="229965"/>
                  </a:cubicBezTo>
                  <a:lnTo>
                    <a:pt x="239549" y="192292"/>
                  </a:lnTo>
                  <a:lnTo>
                    <a:pt x="292991" y="18453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8" name="Google Shape;1048;p27"/>
            <p:cNvSpPr txBox="1"/>
            <p:nvPr/>
          </p:nvSpPr>
          <p:spPr>
            <a:xfrm>
              <a:off x="0" y="1099967"/>
              <a:ext cx="4641300" cy="3693317"/>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38% said that they had received bullying or nasty messages on more than one occasion.</a:t>
              </a:r>
              <a:endParaRPr sz="1800" b="1" dirty="0">
                <a:solidFill>
                  <a:srgbClr val="FF0000"/>
                </a:solidFill>
                <a:latin typeface="Dosis" panose="020B0604020202020204" charset="0"/>
                <a:ea typeface="Dosis"/>
                <a:cs typeface="Dosis"/>
                <a:sym typeface="Dosis"/>
              </a:endParaRPr>
            </a:p>
          </p:txBody>
        </p:sp>
      </p:grpSp>
      <p:grpSp>
        <p:nvGrpSpPr>
          <p:cNvPr id="1049" name="Google Shape;1049;p27"/>
          <p:cNvGrpSpPr/>
          <p:nvPr/>
        </p:nvGrpSpPr>
        <p:grpSpPr>
          <a:xfrm>
            <a:off x="6111640" y="3449573"/>
            <a:ext cx="1740488" cy="933606"/>
            <a:chOff x="0" y="0"/>
            <a:chExt cx="4641300" cy="2489618"/>
          </a:xfrm>
        </p:grpSpPr>
        <p:sp>
          <p:nvSpPr>
            <p:cNvPr id="1050" name="Google Shape;1050;p27"/>
            <p:cNvSpPr/>
            <p:nvPr/>
          </p:nvSpPr>
          <p:spPr>
            <a:xfrm>
              <a:off x="0" y="0"/>
              <a:ext cx="759237" cy="599002"/>
            </a:xfrm>
            <a:custGeom>
              <a:avLst/>
              <a:gdLst/>
              <a:ahLst/>
              <a:cxnLst/>
              <a:rect l="l" t="t" r="r" b="b"/>
              <a:pathLst>
                <a:path w="759237" h="599002" extrusionOk="0">
                  <a:moveTo>
                    <a:pt x="759238" y="7559"/>
                  </a:moveTo>
                  <a:cubicBezTo>
                    <a:pt x="759238" y="7575"/>
                    <a:pt x="759238" y="7590"/>
                    <a:pt x="759238" y="7605"/>
                  </a:cubicBezTo>
                  <a:lnTo>
                    <a:pt x="759238" y="480577"/>
                  </a:lnTo>
                  <a:cubicBezTo>
                    <a:pt x="759238" y="480622"/>
                    <a:pt x="759238" y="480653"/>
                    <a:pt x="759238" y="480698"/>
                  </a:cubicBezTo>
                  <a:lnTo>
                    <a:pt x="759238" y="480775"/>
                  </a:lnTo>
                  <a:cubicBezTo>
                    <a:pt x="759238" y="480866"/>
                    <a:pt x="759208" y="480942"/>
                    <a:pt x="759208" y="481033"/>
                  </a:cubicBezTo>
                  <a:cubicBezTo>
                    <a:pt x="759192" y="481444"/>
                    <a:pt x="759162" y="481839"/>
                    <a:pt x="759086" y="482235"/>
                  </a:cubicBezTo>
                  <a:cubicBezTo>
                    <a:pt x="759055" y="482387"/>
                    <a:pt x="758994" y="482539"/>
                    <a:pt x="758964" y="482706"/>
                  </a:cubicBezTo>
                  <a:cubicBezTo>
                    <a:pt x="758873" y="483026"/>
                    <a:pt x="758797" y="483345"/>
                    <a:pt x="758675" y="483649"/>
                  </a:cubicBezTo>
                  <a:cubicBezTo>
                    <a:pt x="758599" y="483801"/>
                    <a:pt x="758507" y="483953"/>
                    <a:pt x="758431" y="484106"/>
                  </a:cubicBezTo>
                  <a:cubicBezTo>
                    <a:pt x="758294" y="484395"/>
                    <a:pt x="758157" y="484683"/>
                    <a:pt x="757975" y="484942"/>
                  </a:cubicBezTo>
                  <a:cubicBezTo>
                    <a:pt x="757899" y="485079"/>
                    <a:pt x="757792" y="485201"/>
                    <a:pt x="757701" y="485322"/>
                  </a:cubicBezTo>
                  <a:cubicBezTo>
                    <a:pt x="757503" y="485581"/>
                    <a:pt x="757290" y="485855"/>
                    <a:pt x="757062" y="486098"/>
                  </a:cubicBezTo>
                  <a:cubicBezTo>
                    <a:pt x="756955" y="486205"/>
                    <a:pt x="756833" y="486296"/>
                    <a:pt x="756727" y="486387"/>
                  </a:cubicBezTo>
                  <a:cubicBezTo>
                    <a:pt x="756468" y="486615"/>
                    <a:pt x="756225" y="486843"/>
                    <a:pt x="755935" y="487041"/>
                  </a:cubicBezTo>
                  <a:cubicBezTo>
                    <a:pt x="755783" y="487148"/>
                    <a:pt x="755616" y="487208"/>
                    <a:pt x="755464" y="487300"/>
                  </a:cubicBezTo>
                  <a:cubicBezTo>
                    <a:pt x="755220" y="487452"/>
                    <a:pt x="754992" y="487604"/>
                    <a:pt x="754733" y="487726"/>
                  </a:cubicBezTo>
                  <a:lnTo>
                    <a:pt x="506732" y="598333"/>
                  </a:lnTo>
                  <a:cubicBezTo>
                    <a:pt x="506717" y="598348"/>
                    <a:pt x="506686" y="598348"/>
                    <a:pt x="506671" y="598363"/>
                  </a:cubicBezTo>
                  <a:cubicBezTo>
                    <a:pt x="506580" y="598394"/>
                    <a:pt x="506504" y="598424"/>
                    <a:pt x="506412" y="598455"/>
                  </a:cubicBezTo>
                  <a:cubicBezTo>
                    <a:pt x="506214" y="598531"/>
                    <a:pt x="506032" y="598607"/>
                    <a:pt x="505834" y="598668"/>
                  </a:cubicBezTo>
                  <a:cubicBezTo>
                    <a:pt x="505758" y="598683"/>
                    <a:pt x="505682" y="598698"/>
                    <a:pt x="505606" y="598728"/>
                  </a:cubicBezTo>
                  <a:cubicBezTo>
                    <a:pt x="505484" y="598759"/>
                    <a:pt x="505347" y="598805"/>
                    <a:pt x="505225" y="598835"/>
                  </a:cubicBezTo>
                  <a:cubicBezTo>
                    <a:pt x="505164" y="598835"/>
                    <a:pt x="505103" y="598850"/>
                    <a:pt x="505058" y="598865"/>
                  </a:cubicBezTo>
                  <a:cubicBezTo>
                    <a:pt x="504982" y="598865"/>
                    <a:pt x="504921" y="598881"/>
                    <a:pt x="504845" y="598896"/>
                  </a:cubicBezTo>
                  <a:cubicBezTo>
                    <a:pt x="504769" y="598911"/>
                    <a:pt x="504692" y="598911"/>
                    <a:pt x="504601" y="598926"/>
                  </a:cubicBezTo>
                  <a:cubicBezTo>
                    <a:pt x="504297" y="598972"/>
                    <a:pt x="503992" y="598987"/>
                    <a:pt x="503688" y="599002"/>
                  </a:cubicBezTo>
                  <a:cubicBezTo>
                    <a:pt x="503658" y="599002"/>
                    <a:pt x="503642" y="599002"/>
                    <a:pt x="503627" y="599002"/>
                  </a:cubicBezTo>
                  <a:cubicBezTo>
                    <a:pt x="503612" y="599002"/>
                    <a:pt x="503597" y="599002"/>
                    <a:pt x="503566" y="599002"/>
                  </a:cubicBezTo>
                  <a:cubicBezTo>
                    <a:pt x="503262" y="598987"/>
                    <a:pt x="502957" y="598972"/>
                    <a:pt x="502653" y="598926"/>
                  </a:cubicBezTo>
                  <a:cubicBezTo>
                    <a:pt x="502562" y="598911"/>
                    <a:pt x="502486" y="598911"/>
                    <a:pt x="502410" y="598896"/>
                  </a:cubicBezTo>
                  <a:cubicBezTo>
                    <a:pt x="502333" y="598881"/>
                    <a:pt x="502273" y="598865"/>
                    <a:pt x="502197" y="598865"/>
                  </a:cubicBezTo>
                  <a:cubicBezTo>
                    <a:pt x="502151" y="598850"/>
                    <a:pt x="502090" y="598835"/>
                    <a:pt x="502029" y="598835"/>
                  </a:cubicBezTo>
                  <a:cubicBezTo>
                    <a:pt x="501907" y="598805"/>
                    <a:pt x="501770" y="598759"/>
                    <a:pt x="501649" y="598728"/>
                  </a:cubicBezTo>
                  <a:cubicBezTo>
                    <a:pt x="501573" y="598698"/>
                    <a:pt x="501496" y="598683"/>
                    <a:pt x="501420" y="598668"/>
                  </a:cubicBezTo>
                  <a:cubicBezTo>
                    <a:pt x="501222" y="598607"/>
                    <a:pt x="501040" y="598531"/>
                    <a:pt x="500842" y="598455"/>
                  </a:cubicBezTo>
                  <a:cubicBezTo>
                    <a:pt x="500751" y="598424"/>
                    <a:pt x="500675" y="598394"/>
                    <a:pt x="500583" y="598363"/>
                  </a:cubicBezTo>
                  <a:cubicBezTo>
                    <a:pt x="500568" y="598348"/>
                    <a:pt x="500538" y="598348"/>
                    <a:pt x="500522" y="598333"/>
                  </a:cubicBezTo>
                  <a:lnTo>
                    <a:pt x="255626" y="489110"/>
                  </a:lnTo>
                  <a:lnTo>
                    <a:pt x="10714" y="598333"/>
                  </a:lnTo>
                  <a:cubicBezTo>
                    <a:pt x="10684" y="598348"/>
                    <a:pt x="10669" y="598363"/>
                    <a:pt x="10638" y="598363"/>
                  </a:cubicBezTo>
                  <a:cubicBezTo>
                    <a:pt x="10562" y="598394"/>
                    <a:pt x="10501" y="598424"/>
                    <a:pt x="10425" y="598455"/>
                  </a:cubicBezTo>
                  <a:cubicBezTo>
                    <a:pt x="10014" y="598607"/>
                    <a:pt x="9603" y="598744"/>
                    <a:pt x="9177" y="598835"/>
                  </a:cubicBezTo>
                  <a:cubicBezTo>
                    <a:pt x="9132" y="598850"/>
                    <a:pt x="9086" y="598850"/>
                    <a:pt x="9056" y="598850"/>
                  </a:cubicBezTo>
                  <a:cubicBezTo>
                    <a:pt x="8584" y="598941"/>
                    <a:pt x="8127" y="599002"/>
                    <a:pt x="7655" y="599002"/>
                  </a:cubicBezTo>
                  <a:cubicBezTo>
                    <a:pt x="7640" y="599002"/>
                    <a:pt x="7625" y="599002"/>
                    <a:pt x="7610" y="599002"/>
                  </a:cubicBezTo>
                  <a:cubicBezTo>
                    <a:pt x="7564" y="599002"/>
                    <a:pt x="7518" y="598987"/>
                    <a:pt x="7488" y="598987"/>
                  </a:cubicBezTo>
                  <a:cubicBezTo>
                    <a:pt x="7077" y="598987"/>
                    <a:pt x="6697" y="598941"/>
                    <a:pt x="6301" y="598865"/>
                  </a:cubicBezTo>
                  <a:cubicBezTo>
                    <a:pt x="6133" y="598835"/>
                    <a:pt x="5966" y="598805"/>
                    <a:pt x="5799" y="598759"/>
                  </a:cubicBezTo>
                  <a:cubicBezTo>
                    <a:pt x="5525" y="598698"/>
                    <a:pt x="5266" y="598607"/>
                    <a:pt x="4992" y="598516"/>
                  </a:cubicBezTo>
                  <a:cubicBezTo>
                    <a:pt x="4840" y="598455"/>
                    <a:pt x="4672" y="598409"/>
                    <a:pt x="4520" y="598333"/>
                  </a:cubicBezTo>
                  <a:cubicBezTo>
                    <a:pt x="4155" y="598181"/>
                    <a:pt x="3805" y="597983"/>
                    <a:pt x="3470" y="597770"/>
                  </a:cubicBezTo>
                  <a:cubicBezTo>
                    <a:pt x="3333" y="597679"/>
                    <a:pt x="3211" y="597573"/>
                    <a:pt x="3074" y="597481"/>
                  </a:cubicBezTo>
                  <a:cubicBezTo>
                    <a:pt x="2861" y="597314"/>
                    <a:pt x="2648" y="597131"/>
                    <a:pt x="2435" y="596949"/>
                  </a:cubicBezTo>
                  <a:cubicBezTo>
                    <a:pt x="2313" y="596827"/>
                    <a:pt x="2192" y="596706"/>
                    <a:pt x="2070" y="596584"/>
                  </a:cubicBezTo>
                  <a:cubicBezTo>
                    <a:pt x="1872" y="596371"/>
                    <a:pt x="1705" y="596158"/>
                    <a:pt x="1537" y="595945"/>
                  </a:cubicBezTo>
                  <a:cubicBezTo>
                    <a:pt x="1446" y="595808"/>
                    <a:pt x="1339" y="595686"/>
                    <a:pt x="1248" y="595534"/>
                  </a:cubicBezTo>
                  <a:cubicBezTo>
                    <a:pt x="1020" y="595215"/>
                    <a:pt x="837" y="594865"/>
                    <a:pt x="670" y="594500"/>
                  </a:cubicBezTo>
                  <a:cubicBezTo>
                    <a:pt x="670" y="594485"/>
                    <a:pt x="654" y="594485"/>
                    <a:pt x="654" y="594470"/>
                  </a:cubicBezTo>
                  <a:cubicBezTo>
                    <a:pt x="472" y="594059"/>
                    <a:pt x="335" y="593618"/>
                    <a:pt x="228" y="593177"/>
                  </a:cubicBezTo>
                  <a:cubicBezTo>
                    <a:pt x="213" y="593116"/>
                    <a:pt x="198" y="593070"/>
                    <a:pt x="183" y="593009"/>
                  </a:cubicBezTo>
                  <a:cubicBezTo>
                    <a:pt x="107" y="592705"/>
                    <a:pt x="91" y="592386"/>
                    <a:pt x="61" y="592051"/>
                  </a:cubicBezTo>
                  <a:cubicBezTo>
                    <a:pt x="46" y="591869"/>
                    <a:pt x="15" y="591686"/>
                    <a:pt x="15" y="591488"/>
                  </a:cubicBezTo>
                  <a:cubicBezTo>
                    <a:pt x="15" y="591458"/>
                    <a:pt x="0" y="591428"/>
                    <a:pt x="0" y="591397"/>
                  </a:cubicBezTo>
                  <a:lnTo>
                    <a:pt x="0" y="118213"/>
                  </a:lnTo>
                  <a:cubicBezTo>
                    <a:pt x="0" y="117954"/>
                    <a:pt x="46" y="117711"/>
                    <a:pt x="76" y="117467"/>
                  </a:cubicBezTo>
                  <a:cubicBezTo>
                    <a:pt x="91" y="117254"/>
                    <a:pt x="107" y="117041"/>
                    <a:pt x="137" y="116828"/>
                  </a:cubicBezTo>
                  <a:cubicBezTo>
                    <a:pt x="198" y="116509"/>
                    <a:pt x="289" y="116220"/>
                    <a:pt x="396" y="115931"/>
                  </a:cubicBezTo>
                  <a:cubicBezTo>
                    <a:pt x="441" y="115748"/>
                    <a:pt x="487" y="115581"/>
                    <a:pt x="548" y="115414"/>
                  </a:cubicBezTo>
                  <a:cubicBezTo>
                    <a:pt x="654" y="115125"/>
                    <a:pt x="807" y="114866"/>
                    <a:pt x="959" y="114593"/>
                  </a:cubicBezTo>
                  <a:cubicBezTo>
                    <a:pt x="1050" y="114425"/>
                    <a:pt x="1126" y="114258"/>
                    <a:pt x="1218" y="114106"/>
                  </a:cubicBezTo>
                  <a:cubicBezTo>
                    <a:pt x="1385" y="113862"/>
                    <a:pt x="1568" y="113650"/>
                    <a:pt x="1750" y="113421"/>
                  </a:cubicBezTo>
                  <a:cubicBezTo>
                    <a:pt x="1872" y="113254"/>
                    <a:pt x="1994" y="113087"/>
                    <a:pt x="2146" y="112950"/>
                  </a:cubicBezTo>
                  <a:cubicBezTo>
                    <a:pt x="2344" y="112737"/>
                    <a:pt x="2572" y="112554"/>
                    <a:pt x="2785" y="112372"/>
                  </a:cubicBezTo>
                  <a:cubicBezTo>
                    <a:pt x="2953" y="112250"/>
                    <a:pt x="3090" y="112098"/>
                    <a:pt x="3257" y="111992"/>
                  </a:cubicBezTo>
                  <a:cubicBezTo>
                    <a:pt x="3546" y="111779"/>
                    <a:pt x="3851" y="111627"/>
                    <a:pt x="4170" y="111459"/>
                  </a:cubicBezTo>
                  <a:cubicBezTo>
                    <a:pt x="4292" y="111398"/>
                    <a:pt x="4383" y="111322"/>
                    <a:pt x="4520" y="111262"/>
                  </a:cubicBezTo>
                  <a:lnTo>
                    <a:pt x="4627" y="111216"/>
                  </a:lnTo>
                  <a:cubicBezTo>
                    <a:pt x="4642" y="111216"/>
                    <a:pt x="4657" y="111201"/>
                    <a:pt x="4672" y="111201"/>
                  </a:cubicBezTo>
                  <a:lnTo>
                    <a:pt x="252521" y="654"/>
                  </a:lnTo>
                  <a:cubicBezTo>
                    <a:pt x="252552" y="639"/>
                    <a:pt x="252597" y="639"/>
                    <a:pt x="252628" y="624"/>
                  </a:cubicBezTo>
                  <a:cubicBezTo>
                    <a:pt x="252658" y="608"/>
                    <a:pt x="252704" y="593"/>
                    <a:pt x="252750" y="578"/>
                  </a:cubicBezTo>
                  <a:cubicBezTo>
                    <a:pt x="252993" y="472"/>
                    <a:pt x="253237" y="411"/>
                    <a:pt x="253495" y="335"/>
                  </a:cubicBezTo>
                  <a:cubicBezTo>
                    <a:pt x="253693" y="274"/>
                    <a:pt x="253891" y="198"/>
                    <a:pt x="254089" y="152"/>
                  </a:cubicBezTo>
                  <a:cubicBezTo>
                    <a:pt x="254104" y="152"/>
                    <a:pt x="254135" y="152"/>
                    <a:pt x="254150" y="152"/>
                  </a:cubicBezTo>
                  <a:cubicBezTo>
                    <a:pt x="254408" y="106"/>
                    <a:pt x="254652" y="91"/>
                    <a:pt x="254911" y="61"/>
                  </a:cubicBezTo>
                  <a:cubicBezTo>
                    <a:pt x="255139" y="46"/>
                    <a:pt x="255367" y="0"/>
                    <a:pt x="255596" y="0"/>
                  </a:cubicBezTo>
                  <a:cubicBezTo>
                    <a:pt x="255611" y="0"/>
                    <a:pt x="255611" y="0"/>
                    <a:pt x="255626" y="0"/>
                  </a:cubicBezTo>
                  <a:lnTo>
                    <a:pt x="255641" y="0"/>
                  </a:lnTo>
                  <a:cubicBezTo>
                    <a:pt x="255885" y="0"/>
                    <a:pt x="256113" y="46"/>
                    <a:pt x="256341" y="61"/>
                  </a:cubicBezTo>
                  <a:cubicBezTo>
                    <a:pt x="256600" y="91"/>
                    <a:pt x="256844" y="106"/>
                    <a:pt x="257072" y="152"/>
                  </a:cubicBezTo>
                  <a:cubicBezTo>
                    <a:pt x="257118" y="152"/>
                    <a:pt x="257148" y="152"/>
                    <a:pt x="257178" y="167"/>
                  </a:cubicBezTo>
                  <a:cubicBezTo>
                    <a:pt x="257376" y="198"/>
                    <a:pt x="257559" y="274"/>
                    <a:pt x="257757" y="335"/>
                  </a:cubicBezTo>
                  <a:cubicBezTo>
                    <a:pt x="258000" y="411"/>
                    <a:pt x="258244" y="472"/>
                    <a:pt x="258472" y="563"/>
                  </a:cubicBezTo>
                  <a:cubicBezTo>
                    <a:pt x="258533" y="593"/>
                    <a:pt x="258579" y="608"/>
                    <a:pt x="258639" y="624"/>
                  </a:cubicBezTo>
                  <a:cubicBezTo>
                    <a:pt x="258670" y="639"/>
                    <a:pt x="258700" y="639"/>
                    <a:pt x="258716" y="654"/>
                  </a:cubicBezTo>
                  <a:lnTo>
                    <a:pt x="503627" y="109877"/>
                  </a:lnTo>
                  <a:lnTo>
                    <a:pt x="748539" y="654"/>
                  </a:lnTo>
                  <a:cubicBezTo>
                    <a:pt x="748554" y="639"/>
                    <a:pt x="748584" y="639"/>
                    <a:pt x="748615" y="624"/>
                  </a:cubicBezTo>
                  <a:cubicBezTo>
                    <a:pt x="748797" y="548"/>
                    <a:pt x="749011" y="502"/>
                    <a:pt x="749193" y="426"/>
                  </a:cubicBezTo>
                  <a:cubicBezTo>
                    <a:pt x="749497" y="335"/>
                    <a:pt x="749787" y="228"/>
                    <a:pt x="750076" y="167"/>
                  </a:cubicBezTo>
                  <a:cubicBezTo>
                    <a:pt x="750137" y="152"/>
                    <a:pt x="750198" y="152"/>
                    <a:pt x="750258" y="137"/>
                  </a:cubicBezTo>
                  <a:cubicBezTo>
                    <a:pt x="750715" y="61"/>
                    <a:pt x="751156" y="0"/>
                    <a:pt x="751613" y="0"/>
                  </a:cubicBezTo>
                  <a:lnTo>
                    <a:pt x="751628" y="0"/>
                  </a:lnTo>
                  <a:cubicBezTo>
                    <a:pt x="751689" y="0"/>
                    <a:pt x="751735" y="15"/>
                    <a:pt x="751796" y="15"/>
                  </a:cubicBezTo>
                  <a:cubicBezTo>
                    <a:pt x="752237" y="30"/>
                    <a:pt x="752678" y="61"/>
                    <a:pt x="753104" y="152"/>
                  </a:cubicBezTo>
                  <a:cubicBezTo>
                    <a:pt x="753242" y="183"/>
                    <a:pt x="753363" y="228"/>
                    <a:pt x="753500" y="259"/>
                  </a:cubicBezTo>
                  <a:cubicBezTo>
                    <a:pt x="753835" y="350"/>
                    <a:pt x="754185" y="441"/>
                    <a:pt x="754505" y="578"/>
                  </a:cubicBezTo>
                  <a:cubicBezTo>
                    <a:pt x="754657" y="624"/>
                    <a:pt x="754779" y="715"/>
                    <a:pt x="754916" y="776"/>
                  </a:cubicBezTo>
                  <a:cubicBezTo>
                    <a:pt x="755220" y="928"/>
                    <a:pt x="755524" y="1080"/>
                    <a:pt x="755814" y="1262"/>
                  </a:cubicBezTo>
                  <a:cubicBezTo>
                    <a:pt x="755935" y="1338"/>
                    <a:pt x="756027" y="1430"/>
                    <a:pt x="756148" y="1506"/>
                  </a:cubicBezTo>
                  <a:cubicBezTo>
                    <a:pt x="756422" y="1719"/>
                    <a:pt x="756712" y="1932"/>
                    <a:pt x="756955" y="2190"/>
                  </a:cubicBezTo>
                  <a:cubicBezTo>
                    <a:pt x="757062" y="2282"/>
                    <a:pt x="757138" y="2388"/>
                    <a:pt x="757229" y="2494"/>
                  </a:cubicBezTo>
                  <a:cubicBezTo>
                    <a:pt x="757457" y="2753"/>
                    <a:pt x="757701" y="3012"/>
                    <a:pt x="757899" y="3301"/>
                  </a:cubicBezTo>
                  <a:cubicBezTo>
                    <a:pt x="758005" y="3453"/>
                    <a:pt x="758066" y="3605"/>
                    <a:pt x="758157" y="3772"/>
                  </a:cubicBezTo>
                  <a:cubicBezTo>
                    <a:pt x="758310" y="4000"/>
                    <a:pt x="758462" y="4228"/>
                    <a:pt x="758584" y="4502"/>
                  </a:cubicBezTo>
                  <a:cubicBezTo>
                    <a:pt x="758599" y="4533"/>
                    <a:pt x="758599" y="4563"/>
                    <a:pt x="758614" y="4609"/>
                  </a:cubicBezTo>
                  <a:cubicBezTo>
                    <a:pt x="758690" y="4761"/>
                    <a:pt x="758720" y="4928"/>
                    <a:pt x="758781" y="5095"/>
                  </a:cubicBezTo>
                  <a:cubicBezTo>
                    <a:pt x="758888" y="5415"/>
                    <a:pt x="759010" y="5734"/>
                    <a:pt x="759071" y="6054"/>
                  </a:cubicBezTo>
                  <a:cubicBezTo>
                    <a:pt x="759086" y="6130"/>
                    <a:pt x="759086" y="6206"/>
                    <a:pt x="759101" y="6282"/>
                  </a:cubicBezTo>
                  <a:cubicBezTo>
                    <a:pt x="759177" y="6708"/>
                    <a:pt x="759238" y="7134"/>
                    <a:pt x="759238" y="75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1" name="Google Shape;1051;p27"/>
            <p:cNvSpPr/>
            <p:nvPr/>
          </p:nvSpPr>
          <p:spPr>
            <a:xfrm>
              <a:off x="15219" y="19316"/>
              <a:ext cx="728798" cy="560353"/>
            </a:xfrm>
            <a:custGeom>
              <a:avLst/>
              <a:gdLst/>
              <a:ahLst/>
              <a:cxnLst/>
              <a:rect l="l" t="t" r="r" b="b"/>
              <a:pathLst>
                <a:path w="728798" h="560353" extrusionOk="0">
                  <a:moveTo>
                    <a:pt x="717887" y="391552"/>
                  </a:moveTo>
                  <a:cubicBezTo>
                    <a:pt x="721159" y="392374"/>
                    <a:pt x="724492" y="392921"/>
                    <a:pt x="727825" y="393165"/>
                  </a:cubicBezTo>
                  <a:cubicBezTo>
                    <a:pt x="728160" y="393180"/>
                    <a:pt x="728479" y="393271"/>
                    <a:pt x="728799" y="393332"/>
                  </a:cubicBezTo>
                  <a:lnTo>
                    <a:pt x="728799" y="0"/>
                  </a:lnTo>
                  <a:lnTo>
                    <a:pt x="496017" y="103824"/>
                  </a:lnTo>
                  <a:lnTo>
                    <a:pt x="496017" y="225154"/>
                  </a:lnTo>
                  <a:cubicBezTo>
                    <a:pt x="498361" y="223694"/>
                    <a:pt x="500675" y="222341"/>
                    <a:pt x="502973" y="221109"/>
                  </a:cubicBezTo>
                  <a:cubicBezTo>
                    <a:pt x="506686" y="219131"/>
                    <a:pt x="511283" y="220531"/>
                    <a:pt x="513276" y="224227"/>
                  </a:cubicBezTo>
                  <a:cubicBezTo>
                    <a:pt x="515255" y="227938"/>
                    <a:pt x="513855" y="232546"/>
                    <a:pt x="510156" y="234524"/>
                  </a:cubicBezTo>
                  <a:cubicBezTo>
                    <a:pt x="505621" y="236942"/>
                    <a:pt x="500964" y="239923"/>
                    <a:pt x="496017" y="243559"/>
                  </a:cubicBezTo>
                  <a:lnTo>
                    <a:pt x="496017" y="560353"/>
                  </a:lnTo>
                  <a:lnTo>
                    <a:pt x="728799" y="456530"/>
                  </a:lnTo>
                  <a:lnTo>
                    <a:pt x="728799" y="408192"/>
                  </a:lnTo>
                  <a:cubicBezTo>
                    <a:pt x="728312" y="408299"/>
                    <a:pt x="727795" y="408359"/>
                    <a:pt x="727277" y="408359"/>
                  </a:cubicBezTo>
                  <a:cubicBezTo>
                    <a:pt x="727094" y="408359"/>
                    <a:pt x="726912" y="408344"/>
                    <a:pt x="726714" y="408329"/>
                  </a:cubicBezTo>
                  <a:cubicBezTo>
                    <a:pt x="722513" y="408025"/>
                    <a:pt x="718282" y="407340"/>
                    <a:pt x="714143" y="406291"/>
                  </a:cubicBezTo>
                  <a:cubicBezTo>
                    <a:pt x="710079" y="405257"/>
                    <a:pt x="707614" y="401119"/>
                    <a:pt x="708648" y="397058"/>
                  </a:cubicBezTo>
                  <a:cubicBezTo>
                    <a:pt x="709668" y="392982"/>
                    <a:pt x="713808" y="390518"/>
                    <a:pt x="717887" y="391552"/>
                  </a:cubicBezTo>
                  <a:close/>
                  <a:moveTo>
                    <a:pt x="565799" y="222721"/>
                  </a:moveTo>
                  <a:cubicBezTo>
                    <a:pt x="564870" y="226097"/>
                    <a:pt x="561796" y="228303"/>
                    <a:pt x="558463" y="228303"/>
                  </a:cubicBezTo>
                  <a:cubicBezTo>
                    <a:pt x="557793" y="228303"/>
                    <a:pt x="557108" y="228227"/>
                    <a:pt x="556439" y="228029"/>
                  </a:cubicBezTo>
                  <a:cubicBezTo>
                    <a:pt x="551858" y="226782"/>
                    <a:pt x="547200" y="226097"/>
                    <a:pt x="542604" y="226021"/>
                  </a:cubicBezTo>
                  <a:cubicBezTo>
                    <a:pt x="540580" y="225991"/>
                    <a:pt x="538388" y="226052"/>
                    <a:pt x="536303" y="226234"/>
                  </a:cubicBezTo>
                  <a:cubicBezTo>
                    <a:pt x="532103" y="226645"/>
                    <a:pt x="528420" y="223542"/>
                    <a:pt x="528039" y="219344"/>
                  </a:cubicBezTo>
                  <a:cubicBezTo>
                    <a:pt x="527659" y="215161"/>
                    <a:pt x="530748" y="211465"/>
                    <a:pt x="534934" y="211100"/>
                  </a:cubicBezTo>
                  <a:cubicBezTo>
                    <a:pt x="537567" y="210857"/>
                    <a:pt x="540215" y="210766"/>
                    <a:pt x="542863" y="210811"/>
                  </a:cubicBezTo>
                  <a:cubicBezTo>
                    <a:pt x="548753" y="210918"/>
                    <a:pt x="554673" y="211785"/>
                    <a:pt x="560472" y="213367"/>
                  </a:cubicBezTo>
                  <a:cubicBezTo>
                    <a:pt x="564520" y="214477"/>
                    <a:pt x="566910" y="218660"/>
                    <a:pt x="565799" y="222721"/>
                  </a:cubicBezTo>
                  <a:close/>
                  <a:moveTo>
                    <a:pt x="607393" y="256107"/>
                  </a:moveTo>
                  <a:cubicBezTo>
                    <a:pt x="605948" y="257369"/>
                    <a:pt x="604167" y="257978"/>
                    <a:pt x="602401" y="257978"/>
                  </a:cubicBezTo>
                  <a:cubicBezTo>
                    <a:pt x="600271" y="257978"/>
                    <a:pt x="598155" y="257095"/>
                    <a:pt x="596648" y="255377"/>
                  </a:cubicBezTo>
                  <a:cubicBezTo>
                    <a:pt x="591733" y="249719"/>
                    <a:pt x="586482" y="244760"/>
                    <a:pt x="581049" y="240623"/>
                  </a:cubicBezTo>
                  <a:cubicBezTo>
                    <a:pt x="577700" y="238083"/>
                    <a:pt x="577061" y="233307"/>
                    <a:pt x="579603" y="229976"/>
                  </a:cubicBezTo>
                  <a:cubicBezTo>
                    <a:pt x="582144" y="226630"/>
                    <a:pt x="586923" y="225976"/>
                    <a:pt x="590272" y="228531"/>
                  </a:cubicBezTo>
                  <a:cubicBezTo>
                    <a:pt x="596527" y="233292"/>
                    <a:pt x="602538" y="238965"/>
                    <a:pt x="608124" y="245384"/>
                  </a:cubicBezTo>
                  <a:cubicBezTo>
                    <a:pt x="610894" y="248547"/>
                    <a:pt x="610559" y="253354"/>
                    <a:pt x="607393" y="256107"/>
                  </a:cubicBezTo>
                  <a:close/>
                  <a:moveTo>
                    <a:pt x="630390" y="303699"/>
                  </a:moveTo>
                  <a:cubicBezTo>
                    <a:pt x="627544" y="303699"/>
                    <a:pt x="624804" y="302087"/>
                    <a:pt x="623511" y="299349"/>
                  </a:cubicBezTo>
                  <a:cubicBezTo>
                    <a:pt x="619721" y="291364"/>
                    <a:pt x="616464" y="285006"/>
                    <a:pt x="613253" y="279317"/>
                  </a:cubicBezTo>
                  <a:cubicBezTo>
                    <a:pt x="611198" y="275667"/>
                    <a:pt x="612492" y="271028"/>
                    <a:pt x="616145" y="268959"/>
                  </a:cubicBezTo>
                  <a:cubicBezTo>
                    <a:pt x="619812" y="266891"/>
                    <a:pt x="624439" y="268184"/>
                    <a:pt x="626509" y="271849"/>
                  </a:cubicBezTo>
                  <a:cubicBezTo>
                    <a:pt x="629903" y="277842"/>
                    <a:pt x="633312" y="284519"/>
                    <a:pt x="637269" y="292824"/>
                  </a:cubicBezTo>
                  <a:cubicBezTo>
                    <a:pt x="639065" y="296626"/>
                    <a:pt x="637437" y="301159"/>
                    <a:pt x="633647" y="302954"/>
                  </a:cubicBezTo>
                  <a:cubicBezTo>
                    <a:pt x="632597" y="303456"/>
                    <a:pt x="631486" y="303699"/>
                    <a:pt x="630390" y="303699"/>
                  </a:cubicBezTo>
                  <a:close/>
                  <a:moveTo>
                    <a:pt x="657633" y="351048"/>
                  </a:moveTo>
                  <a:cubicBezTo>
                    <a:pt x="656446" y="351732"/>
                    <a:pt x="655152" y="352052"/>
                    <a:pt x="653874" y="352052"/>
                  </a:cubicBezTo>
                  <a:cubicBezTo>
                    <a:pt x="651225" y="352052"/>
                    <a:pt x="648653" y="350668"/>
                    <a:pt x="647253" y="348204"/>
                  </a:cubicBezTo>
                  <a:cubicBezTo>
                    <a:pt x="643814" y="342181"/>
                    <a:pt x="640389" y="335503"/>
                    <a:pt x="636447" y="327229"/>
                  </a:cubicBezTo>
                  <a:cubicBezTo>
                    <a:pt x="634636" y="323442"/>
                    <a:pt x="636249" y="318894"/>
                    <a:pt x="640039" y="317099"/>
                  </a:cubicBezTo>
                  <a:cubicBezTo>
                    <a:pt x="643844" y="315289"/>
                    <a:pt x="648379" y="316901"/>
                    <a:pt x="650191" y="320704"/>
                  </a:cubicBezTo>
                  <a:cubicBezTo>
                    <a:pt x="653965" y="328628"/>
                    <a:pt x="657237" y="334986"/>
                    <a:pt x="660479" y="340675"/>
                  </a:cubicBezTo>
                  <a:cubicBezTo>
                    <a:pt x="662564" y="344325"/>
                    <a:pt x="661286" y="348964"/>
                    <a:pt x="657633" y="351048"/>
                  </a:cubicBezTo>
                  <a:close/>
                  <a:moveTo>
                    <a:pt x="694403" y="389818"/>
                  </a:moveTo>
                  <a:cubicBezTo>
                    <a:pt x="692912" y="391811"/>
                    <a:pt x="690629" y="392860"/>
                    <a:pt x="688315" y="392860"/>
                  </a:cubicBezTo>
                  <a:cubicBezTo>
                    <a:pt x="686717" y="392860"/>
                    <a:pt x="685119" y="392358"/>
                    <a:pt x="683749" y="391339"/>
                  </a:cubicBezTo>
                  <a:cubicBezTo>
                    <a:pt x="677494" y="386639"/>
                    <a:pt x="671452" y="380997"/>
                    <a:pt x="665790" y="374563"/>
                  </a:cubicBezTo>
                  <a:cubicBezTo>
                    <a:pt x="663021" y="371399"/>
                    <a:pt x="663325" y="366593"/>
                    <a:pt x="666491" y="363824"/>
                  </a:cubicBezTo>
                  <a:cubicBezTo>
                    <a:pt x="669641" y="361056"/>
                    <a:pt x="674450" y="361360"/>
                    <a:pt x="677220" y="364524"/>
                  </a:cubicBezTo>
                  <a:cubicBezTo>
                    <a:pt x="682197" y="370167"/>
                    <a:pt x="687463" y="375110"/>
                    <a:pt x="692896" y="379171"/>
                  </a:cubicBezTo>
                  <a:cubicBezTo>
                    <a:pt x="696245" y="381696"/>
                    <a:pt x="696930" y="386457"/>
                    <a:pt x="694403" y="389818"/>
                  </a:cubicBezTo>
                  <a:close/>
                  <a:moveTo>
                    <a:pt x="248016" y="456530"/>
                  </a:moveTo>
                  <a:lnTo>
                    <a:pt x="480798" y="560353"/>
                  </a:lnTo>
                  <a:lnTo>
                    <a:pt x="480798" y="244304"/>
                  </a:lnTo>
                  <a:cubicBezTo>
                    <a:pt x="479443" y="241916"/>
                    <a:pt x="479474" y="239041"/>
                    <a:pt x="480798" y="236744"/>
                  </a:cubicBezTo>
                  <a:lnTo>
                    <a:pt x="480798" y="103824"/>
                  </a:lnTo>
                  <a:lnTo>
                    <a:pt x="248016" y="0"/>
                  </a:lnTo>
                  <a:lnTo>
                    <a:pt x="248016" y="456530"/>
                  </a:lnTo>
                  <a:close/>
                  <a:moveTo>
                    <a:pt x="339561" y="304703"/>
                  </a:moveTo>
                  <a:cubicBezTo>
                    <a:pt x="333139" y="309388"/>
                    <a:pt x="326320" y="313723"/>
                    <a:pt x="319289" y="317571"/>
                  </a:cubicBezTo>
                  <a:cubicBezTo>
                    <a:pt x="318132" y="318209"/>
                    <a:pt x="316869" y="318514"/>
                    <a:pt x="315636" y="318514"/>
                  </a:cubicBezTo>
                  <a:cubicBezTo>
                    <a:pt x="312943" y="318514"/>
                    <a:pt x="310340" y="317084"/>
                    <a:pt x="308955" y="314574"/>
                  </a:cubicBezTo>
                  <a:cubicBezTo>
                    <a:pt x="306931" y="310893"/>
                    <a:pt x="308270" y="306270"/>
                    <a:pt x="311968" y="304247"/>
                  </a:cubicBezTo>
                  <a:cubicBezTo>
                    <a:pt x="318422" y="300703"/>
                    <a:pt x="324692" y="296718"/>
                    <a:pt x="330582" y="292413"/>
                  </a:cubicBezTo>
                  <a:cubicBezTo>
                    <a:pt x="333976" y="289934"/>
                    <a:pt x="338740" y="290679"/>
                    <a:pt x="341220" y="294071"/>
                  </a:cubicBezTo>
                  <a:cubicBezTo>
                    <a:pt x="343701" y="297463"/>
                    <a:pt x="342955" y="302224"/>
                    <a:pt x="339561" y="304703"/>
                  </a:cubicBezTo>
                  <a:close/>
                  <a:moveTo>
                    <a:pt x="372725" y="318042"/>
                  </a:moveTo>
                  <a:cubicBezTo>
                    <a:pt x="372481" y="318042"/>
                    <a:pt x="372238" y="318027"/>
                    <a:pt x="372009" y="318012"/>
                  </a:cubicBezTo>
                  <a:cubicBezTo>
                    <a:pt x="363639" y="317221"/>
                    <a:pt x="355359" y="314909"/>
                    <a:pt x="347369" y="311122"/>
                  </a:cubicBezTo>
                  <a:cubicBezTo>
                    <a:pt x="343579" y="309327"/>
                    <a:pt x="341966" y="304794"/>
                    <a:pt x="343762" y="300992"/>
                  </a:cubicBezTo>
                  <a:cubicBezTo>
                    <a:pt x="345558" y="297204"/>
                    <a:pt x="350108" y="295577"/>
                    <a:pt x="353898" y="297387"/>
                  </a:cubicBezTo>
                  <a:cubicBezTo>
                    <a:pt x="360275" y="300399"/>
                    <a:pt x="366835" y="302254"/>
                    <a:pt x="373425" y="302863"/>
                  </a:cubicBezTo>
                  <a:cubicBezTo>
                    <a:pt x="377610" y="303258"/>
                    <a:pt x="380684" y="306969"/>
                    <a:pt x="380289" y="311152"/>
                  </a:cubicBezTo>
                  <a:cubicBezTo>
                    <a:pt x="379923" y="315091"/>
                    <a:pt x="376606" y="318042"/>
                    <a:pt x="372725" y="318042"/>
                  </a:cubicBezTo>
                  <a:close/>
                  <a:moveTo>
                    <a:pt x="442141" y="270678"/>
                  </a:moveTo>
                  <a:cubicBezTo>
                    <a:pt x="446387" y="266876"/>
                    <a:pt x="450709" y="262860"/>
                    <a:pt x="454879" y="258982"/>
                  </a:cubicBezTo>
                  <a:lnTo>
                    <a:pt x="459004" y="255149"/>
                  </a:lnTo>
                  <a:cubicBezTo>
                    <a:pt x="462093" y="252289"/>
                    <a:pt x="466903" y="252472"/>
                    <a:pt x="469764" y="255544"/>
                  </a:cubicBezTo>
                  <a:cubicBezTo>
                    <a:pt x="472625" y="258632"/>
                    <a:pt x="472442" y="263438"/>
                    <a:pt x="469353" y="266298"/>
                  </a:cubicBezTo>
                  <a:lnTo>
                    <a:pt x="465244" y="270115"/>
                  </a:lnTo>
                  <a:cubicBezTo>
                    <a:pt x="461013" y="274055"/>
                    <a:pt x="456645" y="278116"/>
                    <a:pt x="452292" y="282010"/>
                  </a:cubicBezTo>
                  <a:cubicBezTo>
                    <a:pt x="450831" y="283318"/>
                    <a:pt x="449020" y="283956"/>
                    <a:pt x="447209" y="283956"/>
                  </a:cubicBezTo>
                  <a:cubicBezTo>
                    <a:pt x="445124" y="283956"/>
                    <a:pt x="443054" y="283105"/>
                    <a:pt x="441547" y="281432"/>
                  </a:cubicBezTo>
                  <a:cubicBezTo>
                    <a:pt x="438747" y="278298"/>
                    <a:pt x="439005" y="273492"/>
                    <a:pt x="442141" y="270678"/>
                  </a:cubicBezTo>
                  <a:close/>
                  <a:moveTo>
                    <a:pt x="429508" y="291257"/>
                  </a:moveTo>
                  <a:cubicBezTo>
                    <a:pt x="431837" y="294756"/>
                    <a:pt x="430893" y="299471"/>
                    <a:pt x="427393" y="301813"/>
                  </a:cubicBezTo>
                  <a:cubicBezTo>
                    <a:pt x="419859" y="306832"/>
                    <a:pt x="412691" y="310589"/>
                    <a:pt x="405492" y="313281"/>
                  </a:cubicBezTo>
                  <a:cubicBezTo>
                    <a:pt x="404625" y="313616"/>
                    <a:pt x="403711" y="313768"/>
                    <a:pt x="402829" y="313768"/>
                  </a:cubicBezTo>
                  <a:cubicBezTo>
                    <a:pt x="399739" y="313768"/>
                    <a:pt x="396847" y="311882"/>
                    <a:pt x="395706" y="308840"/>
                  </a:cubicBezTo>
                  <a:cubicBezTo>
                    <a:pt x="394230" y="304901"/>
                    <a:pt x="396223" y="300520"/>
                    <a:pt x="400150" y="299045"/>
                  </a:cubicBezTo>
                  <a:cubicBezTo>
                    <a:pt x="406253" y="296763"/>
                    <a:pt x="412402" y="293524"/>
                    <a:pt x="418961" y="289158"/>
                  </a:cubicBezTo>
                  <a:cubicBezTo>
                    <a:pt x="422447" y="286816"/>
                    <a:pt x="427180" y="287774"/>
                    <a:pt x="429508" y="291257"/>
                  </a:cubicBezTo>
                  <a:close/>
                  <a:moveTo>
                    <a:pt x="401581" y="212804"/>
                  </a:moveTo>
                  <a:cubicBezTo>
                    <a:pt x="400515" y="220652"/>
                    <a:pt x="398293" y="228729"/>
                    <a:pt x="394991" y="236820"/>
                  </a:cubicBezTo>
                  <a:cubicBezTo>
                    <a:pt x="393788" y="239756"/>
                    <a:pt x="390942" y="241551"/>
                    <a:pt x="387944" y="241551"/>
                  </a:cubicBezTo>
                  <a:cubicBezTo>
                    <a:pt x="386985" y="241551"/>
                    <a:pt x="386011" y="241368"/>
                    <a:pt x="385068" y="240988"/>
                  </a:cubicBezTo>
                  <a:cubicBezTo>
                    <a:pt x="381187" y="239391"/>
                    <a:pt x="379315" y="234950"/>
                    <a:pt x="380913" y="231071"/>
                  </a:cubicBezTo>
                  <a:cubicBezTo>
                    <a:pt x="383728" y="224166"/>
                    <a:pt x="385600" y="217336"/>
                    <a:pt x="386498" y="210766"/>
                  </a:cubicBezTo>
                  <a:cubicBezTo>
                    <a:pt x="387061" y="206598"/>
                    <a:pt x="390881" y="203678"/>
                    <a:pt x="395052" y="204241"/>
                  </a:cubicBezTo>
                  <a:cubicBezTo>
                    <a:pt x="399222" y="204803"/>
                    <a:pt x="402144" y="208636"/>
                    <a:pt x="401581" y="212804"/>
                  </a:cubicBezTo>
                  <a:close/>
                  <a:moveTo>
                    <a:pt x="374749" y="155994"/>
                  </a:moveTo>
                  <a:cubicBezTo>
                    <a:pt x="377884" y="153196"/>
                    <a:pt x="382709" y="153485"/>
                    <a:pt x="385494" y="156618"/>
                  </a:cubicBezTo>
                  <a:cubicBezTo>
                    <a:pt x="391125" y="162945"/>
                    <a:pt x="395630" y="170672"/>
                    <a:pt x="398522" y="178961"/>
                  </a:cubicBezTo>
                  <a:cubicBezTo>
                    <a:pt x="399907" y="182931"/>
                    <a:pt x="397821" y="187266"/>
                    <a:pt x="393849" y="188650"/>
                  </a:cubicBezTo>
                  <a:cubicBezTo>
                    <a:pt x="393027" y="188939"/>
                    <a:pt x="392175" y="189076"/>
                    <a:pt x="391338" y="189076"/>
                  </a:cubicBezTo>
                  <a:cubicBezTo>
                    <a:pt x="388203" y="189076"/>
                    <a:pt x="385250" y="187114"/>
                    <a:pt x="384154" y="183981"/>
                  </a:cubicBezTo>
                  <a:cubicBezTo>
                    <a:pt x="381902" y="177547"/>
                    <a:pt x="378432" y="171585"/>
                    <a:pt x="374125" y="166733"/>
                  </a:cubicBezTo>
                  <a:cubicBezTo>
                    <a:pt x="371324" y="163584"/>
                    <a:pt x="371614" y="158778"/>
                    <a:pt x="374749" y="155994"/>
                  </a:cubicBezTo>
                  <a:close/>
                  <a:moveTo>
                    <a:pt x="377336" y="254479"/>
                  </a:moveTo>
                  <a:cubicBezTo>
                    <a:pt x="380745" y="256928"/>
                    <a:pt x="381537" y="261674"/>
                    <a:pt x="379086" y="265081"/>
                  </a:cubicBezTo>
                  <a:cubicBezTo>
                    <a:pt x="374444" y="271545"/>
                    <a:pt x="369270" y="277781"/>
                    <a:pt x="363684" y="283622"/>
                  </a:cubicBezTo>
                  <a:cubicBezTo>
                    <a:pt x="362193" y="285188"/>
                    <a:pt x="360184" y="285964"/>
                    <a:pt x="358190" y="285964"/>
                  </a:cubicBezTo>
                  <a:cubicBezTo>
                    <a:pt x="356288" y="285964"/>
                    <a:pt x="354400" y="285265"/>
                    <a:pt x="352924" y="283865"/>
                  </a:cubicBezTo>
                  <a:cubicBezTo>
                    <a:pt x="349880" y="280960"/>
                    <a:pt x="349774" y="276138"/>
                    <a:pt x="352681" y="273112"/>
                  </a:cubicBezTo>
                  <a:cubicBezTo>
                    <a:pt x="357764" y="267788"/>
                    <a:pt x="362497" y="262100"/>
                    <a:pt x="366713" y="256213"/>
                  </a:cubicBezTo>
                  <a:cubicBezTo>
                    <a:pt x="369163" y="252806"/>
                    <a:pt x="373927" y="252031"/>
                    <a:pt x="377336" y="254479"/>
                  </a:cubicBezTo>
                  <a:close/>
                  <a:moveTo>
                    <a:pt x="328375" y="141879"/>
                  </a:moveTo>
                  <a:cubicBezTo>
                    <a:pt x="334463" y="139598"/>
                    <a:pt x="340688" y="138442"/>
                    <a:pt x="346882" y="138442"/>
                  </a:cubicBezTo>
                  <a:cubicBezTo>
                    <a:pt x="349530" y="138427"/>
                    <a:pt x="352315" y="138670"/>
                    <a:pt x="354979" y="139111"/>
                  </a:cubicBezTo>
                  <a:cubicBezTo>
                    <a:pt x="359118" y="139811"/>
                    <a:pt x="361904" y="143735"/>
                    <a:pt x="361203" y="147887"/>
                  </a:cubicBezTo>
                  <a:cubicBezTo>
                    <a:pt x="360503" y="152024"/>
                    <a:pt x="356577" y="154823"/>
                    <a:pt x="352437" y="154108"/>
                  </a:cubicBezTo>
                  <a:cubicBezTo>
                    <a:pt x="350611" y="153804"/>
                    <a:pt x="348754" y="153652"/>
                    <a:pt x="346897" y="153652"/>
                  </a:cubicBezTo>
                  <a:lnTo>
                    <a:pt x="346882" y="153652"/>
                  </a:lnTo>
                  <a:cubicBezTo>
                    <a:pt x="342529" y="153652"/>
                    <a:pt x="338100" y="154473"/>
                    <a:pt x="333717" y="156116"/>
                  </a:cubicBezTo>
                  <a:cubicBezTo>
                    <a:pt x="332834" y="156451"/>
                    <a:pt x="331936" y="156618"/>
                    <a:pt x="331038" y="156618"/>
                  </a:cubicBezTo>
                  <a:cubicBezTo>
                    <a:pt x="327964" y="156618"/>
                    <a:pt x="325072" y="154732"/>
                    <a:pt x="323916" y="151675"/>
                  </a:cubicBezTo>
                  <a:cubicBezTo>
                    <a:pt x="322439" y="147750"/>
                    <a:pt x="324433" y="143355"/>
                    <a:pt x="328375" y="141879"/>
                  </a:cubicBezTo>
                  <a:close/>
                  <a:moveTo>
                    <a:pt x="318132" y="264062"/>
                  </a:moveTo>
                  <a:cubicBezTo>
                    <a:pt x="322074" y="270252"/>
                    <a:pt x="326534" y="275926"/>
                    <a:pt x="331389" y="280914"/>
                  </a:cubicBezTo>
                  <a:cubicBezTo>
                    <a:pt x="334326" y="283926"/>
                    <a:pt x="334265" y="288732"/>
                    <a:pt x="331252" y="291668"/>
                  </a:cubicBezTo>
                  <a:cubicBezTo>
                    <a:pt x="329775" y="293113"/>
                    <a:pt x="327858" y="293828"/>
                    <a:pt x="325940" y="293828"/>
                  </a:cubicBezTo>
                  <a:cubicBezTo>
                    <a:pt x="323961" y="293828"/>
                    <a:pt x="321983" y="293052"/>
                    <a:pt x="320491" y="291531"/>
                  </a:cubicBezTo>
                  <a:cubicBezTo>
                    <a:pt x="314891" y="285797"/>
                    <a:pt x="309777" y="279287"/>
                    <a:pt x="305287" y="272214"/>
                  </a:cubicBezTo>
                  <a:cubicBezTo>
                    <a:pt x="303035" y="268670"/>
                    <a:pt x="304085" y="263970"/>
                    <a:pt x="307631" y="261719"/>
                  </a:cubicBezTo>
                  <a:cubicBezTo>
                    <a:pt x="311177" y="259468"/>
                    <a:pt x="315880" y="260518"/>
                    <a:pt x="318132" y="264062"/>
                  </a:cubicBezTo>
                  <a:close/>
                  <a:moveTo>
                    <a:pt x="288911" y="185350"/>
                  </a:moveTo>
                  <a:cubicBezTo>
                    <a:pt x="289520" y="183235"/>
                    <a:pt x="290235" y="181136"/>
                    <a:pt x="291027" y="179114"/>
                  </a:cubicBezTo>
                  <a:cubicBezTo>
                    <a:pt x="293340" y="173166"/>
                    <a:pt x="296597" y="167539"/>
                    <a:pt x="300691" y="162383"/>
                  </a:cubicBezTo>
                  <a:cubicBezTo>
                    <a:pt x="303309" y="159097"/>
                    <a:pt x="308088" y="158534"/>
                    <a:pt x="311390" y="161150"/>
                  </a:cubicBezTo>
                  <a:cubicBezTo>
                    <a:pt x="314678" y="163751"/>
                    <a:pt x="315225" y="168543"/>
                    <a:pt x="312623" y="171828"/>
                  </a:cubicBezTo>
                  <a:cubicBezTo>
                    <a:pt x="309472" y="175798"/>
                    <a:pt x="306976" y="180117"/>
                    <a:pt x="305211" y="184635"/>
                  </a:cubicBezTo>
                  <a:cubicBezTo>
                    <a:pt x="304587" y="186247"/>
                    <a:pt x="304009" y="187920"/>
                    <a:pt x="303522" y="189609"/>
                  </a:cubicBezTo>
                  <a:cubicBezTo>
                    <a:pt x="302548" y="192924"/>
                    <a:pt x="299519" y="195084"/>
                    <a:pt x="296216" y="195084"/>
                  </a:cubicBezTo>
                  <a:cubicBezTo>
                    <a:pt x="295516" y="195084"/>
                    <a:pt x="294801" y="194993"/>
                    <a:pt x="294086" y="194780"/>
                  </a:cubicBezTo>
                  <a:cubicBezTo>
                    <a:pt x="290052" y="193609"/>
                    <a:pt x="287724" y="189380"/>
                    <a:pt x="288911" y="185350"/>
                  </a:cubicBezTo>
                  <a:close/>
                  <a:moveTo>
                    <a:pt x="293020" y="210355"/>
                  </a:moveTo>
                  <a:cubicBezTo>
                    <a:pt x="297206" y="209914"/>
                    <a:pt x="300934" y="212956"/>
                    <a:pt x="301376" y="217123"/>
                  </a:cubicBezTo>
                  <a:cubicBezTo>
                    <a:pt x="302076" y="223907"/>
                    <a:pt x="303613" y="230949"/>
                    <a:pt x="305926" y="238037"/>
                  </a:cubicBezTo>
                  <a:cubicBezTo>
                    <a:pt x="307220" y="242022"/>
                    <a:pt x="305044" y="246327"/>
                    <a:pt x="301041" y="247620"/>
                  </a:cubicBezTo>
                  <a:cubicBezTo>
                    <a:pt x="300265" y="247878"/>
                    <a:pt x="299473" y="248000"/>
                    <a:pt x="298682" y="248000"/>
                  </a:cubicBezTo>
                  <a:cubicBezTo>
                    <a:pt x="295486" y="248000"/>
                    <a:pt x="292503" y="245962"/>
                    <a:pt x="291453" y="242752"/>
                  </a:cubicBezTo>
                  <a:cubicBezTo>
                    <a:pt x="288804" y="234645"/>
                    <a:pt x="287054" y="226554"/>
                    <a:pt x="286232" y="218705"/>
                  </a:cubicBezTo>
                  <a:cubicBezTo>
                    <a:pt x="285806" y="214523"/>
                    <a:pt x="288835" y="210781"/>
                    <a:pt x="293020" y="210355"/>
                  </a:cubicBezTo>
                  <a:close/>
                  <a:moveTo>
                    <a:pt x="263799" y="322027"/>
                  </a:moveTo>
                  <a:cubicBezTo>
                    <a:pt x="270952" y="320537"/>
                    <a:pt x="278105" y="318575"/>
                    <a:pt x="285076" y="316171"/>
                  </a:cubicBezTo>
                  <a:cubicBezTo>
                    <a:pt x="289048" y="314787"/>
                    <a:pt x="293370" y="316901"/>
                    <a:pt x="294755" y="320871"/>
                  </a:cubicBezTo>
                  <a:cubicBezTo>
                    <a:pt x="296125" y="324841"/>
                    <a:pt x="294010" y="329161"/>
                    <a:pt x="290037" y="330545"/>
                  </a:cubicBezTo>
                  <a:cubicBezTo>
                    <a:pt x="282458" y="333161"/>
                    <a:pt x="274681" y="335306"/>
                    <a:pt x="266888" y="336918"/>
                  </a:cubicBezTo>
                  <a:cubicBezTo>
                    <a:pt x="266371" y="337024"/>
                    <a:pt x="265854" y="337070"/>
                    <a:pt x="265336" y="337070"/>
                  </a:cubicBezTo>
                  <a:cubicBezTo>
                    <a:pt x="261805" y="337070"/>
                    <a:pt x="258639" y="334606"/>
                    <a:pt x="257894" y="331016"/>
                  </a:cubicBezTo>
                  <a:cubicBezTo>
                    <a:pt x="257041" y="326894"/>
                    <a:pt x="259690" y="322879"/>
                    <a:pt x="263799" y="322027"/>
                  </a:cubicBezTo>
                  <a:close/>
                  <a:moveTo>
                    <a:pt x="0" y="356235"/>
                  </a:moveTo>
                  <a:cubicBezTo>
                    <a:pt x="2557" y="357816"/>
                    <a:pt x="4048" y="360828"/>
                    <a:pt x="3516" y="363961"/>
                  </a:cubicBezTo>
                  <a:cubicBezTo>
                    <a:pt x="2968" y="367186"/>
                    <a:pt x="2785" y="370426"/>
                    <a:pt x="2968" y="373635"/>
                  </a:cubicBezTo>
                  <a:cubicBezTo>
                    <a:pt x="3120" y="376251"/>
                    <a:pt x="1933" y="378624"/>
                    <a:pt x="0" y="380114"/>
                  </a:cubicBezTo>
                  <a:lnTo>
                    <a:pt x="0" y="560353"/>
                  </a:lnTo>
                  <a:lnTo>
                    <a:pt x="232797" y="456530"/>
                  </a:lnTo>
                  <a:lnTo>
                    <a:pt x="232797" y="340660"/>
                  </a:lnTo>
                  <a:cubicBezTo>
                    <a:pt x="232021" y="340660"/>
                    <a:pt x="231260" y="340690"/>
                    <a:pt x="230483" y="340690"/>
                  </a:cubicBezTo>
                  <a:cubicBezTo>
                    <a:pt x="224228" y="340690"/>
                    <a:pt x="217943" y="340340"/>
                    <a:pt x="211794" y="339671"/>
                  </a:cubicBezTo>
                  <a:lnTo>
                    <a:pt x="210987" y="339580"/>
                  </a:lnTo>
                  <a:cubicBezTo>
                    <a:pt x="206817" y="339108"/>
                    <a:pt x="203804" y="335336"/>
                    <a:pt x="204276" y="331168"/>
                  </a:cubicBezTo>
                  <a:cubicBezTo>
                    <a:pt x="204747" y="327001"/>
                    <a:pt x="208507" y="323989"/>
                    <a:pt x="212692" y="324461"/>
                  </a:cubicBezTo>
                  <a:lnTo>
                    <a:pt x="213483" y="324552"/>
                  </a:lnTo>
                  <a:cubicBezTo>
                    <a:pt x="219815" y="325252"/>
                    <a:pt x="226329" y="325541"/>
                    <a:pt x="232797" y="325434"/>
                  </a:cubicBezTo>
                  <a:lnTo>
                    <a:pt x="232797" y="0"/>
                  </a:lnTo>
                  <a:lnTo>
                    <a:pt x="0" y="103824"/>
                  </a:lnTo>
                  <a:lnTo>
                    <a:pt x="0" y="356235"/>
                  </a:lnTo>
                  <a:close/>
                  <a:moveTo>
                    <a:pt x="152088" y="318179"/>
                  </a:moveTo>
                  <a:cubicBezTo>
                    <a:pt x="153245" y="314148"/>
                    <a:pt x="157461" y="311806"/>
                    <a:pt x="161509" y="312962"/>
                  </a:cubicBezTo>
                  <a:cubicBezTo>
                    <a:pt x="168525" y="314985"/>
                    <a:pt x="176043" y="317099"/>
                    <a:pt x="183486" y="318955"/>
                  </a:cubicBezTo>
                  <a:cubicBezTo>
                    <a:pt x="187565" y="319959"/>
                    <a:pt x="190045" y="324081"/>
                    <a:pt x="189041" y="328157"/>
                  </a:cubicBezTo>
                  <a:cubicBezTo>
                    <a:pt x="188173" y="331625"/>
                    <a:pt x="185069" y="333937"/>
                    <a:pt x="181659" y="333937"/>
                  </a:cubicBezTo>
                  <a:cubicBezTo>
                    <a:pt x="181051" y="333937"/>
                    <a:pt x="180427" y="333861"/>
                    <a:pt x="179818" y="333709"/>
                  </a:cubicBezTo>
                  <a:cubicBezTo>
                    <a:pt x="172147" y="331807"/>
                    <a:pt x="164461" y="329647"/>
                    <a:pt x="157293" y="327594"/>
                  </a:cubicBezTo>
                  <a:cubicBezTo>
                    <a:pt x="153260" y="326423"/>
                    <a:pt x="150931" y="322210"/>
                    <a:pt x="152088" y="318179"/>
                  </a:cubicBezTo>
                  <a:close/>
                  <a:moveTo>
                    <a:pt x="99733" y="305981"/>
                  </a:moveTo>
                  <a:cubicBezTo>
                    <a:pt x="100433" y="301843"/>
                    <a:pt x="104329" y="299030"/>
                    <a:pt x="108484" y="299714"/>
                  </a:cubicBezTo>
                  <a:cubicBezTo>
                    <a:pt x="115531" y="300885"/>
                    <a:pt x="122836" y="302421"/>
                    <a:pt x="130857" y="304444"/>
                  </a:cubicBezTo>
                  <a:lnTo>
                    <a:pt x="131603" y="304642"/>
                  </a:lnTo>
                  <a:cubicBezTo>
                    <a:pt x="135666" y="305676"/>
                    <a:pt x="138162" y="309829"/>
                    <a:pt x="137127" y="313905"/>
                  </a:cubicBezTo>
                  <a:cubicBezTo>
                    <a:pt x="136245" y="317343"/>
                    <a:pt x="133170" y="319639"/>
                    <a:pt x="129792" y="319639"/>
                  </a:cubicBezTo>
                  <a:cubicBezTo>
                    <a:pt x="129168" y="319639"/>
                    <a:pt x="128544" y="319548"/>
                    <a:pt x="127904" y="319396"/>
                  </a:cubicBezTo>
                  <a:lnTo>
                    <a:pt x="127143" y="319198"/>
                  </a:lnTo>
                  <a:cubicBezTo>
                    <a:pt x="119534" y="317282"/>
                    <a:pt x="112624" y="315822"/>
                    <a:pt x="106004" y="314726"/>
                  </a:cubicBezTo>
                  <a:cubicBezTo>
                    <a:pt x="101864" y="314042"/>
                    <a:pt x="99048" y="310133"/>
                    <a:pt x="99733" y="305981"/>
                  </a:cubicBezTo>
                  <a:close/>
                  <a:moveTo>
                    <a:pt x="52081" y="300140"/>
                  </a:moveTo>
                  <a:cubicBezTo>
                    <a:pt x="59736" y="298391"/>
                    <a:pt x="67940" y="297402"/>
                    <a:pt x="76478" y="297204"/>
                  </a:cubicBezTo>
                  <a:cubicBezTo>
                    <a:pt x="80678" y="297083"/>
                    <a:pt x="84164" y="300444"/>
                    <a:pt x="84255" y="304642"/>
                  </a:cubicBezTo>
                  <a:cubicBezTo>
                    <a:pt x="84346" y="308840"/>
                    <a:pt x="81013" y="312323"/>
                    <a:pt x="76813" y="312414"/>
                  </a:cubicBezTo>
                  <a:cubicBezTo>
                    <a:pt x="69309" y="312582"/>
                    <a:pt x="62141" y="313449"/>
                    <a:pt x="55505" y="314970"/>
                  </a:cubicBezTo>
                  <a:cubicBezTo>
                    <a:pt x="54927" y="315107"/>
                    <a:pt x="54349" y="315167"/>
                    <a:pt x="53786" y="315167"/>
                  </a:cubicBezTo>
                  <a:cubicBezTo>
                    <a:pt x="50316" y="315167"/>
                    <a:pt x="47196" y="312779"/>
                    <a:pt x="46374" y="309266"/>
                  </a:cubicBezTo>
                  <a:cubicBezTo>
                    <a:pt x="45430" y="305174"/>
                    <a:pt x="47987" y="301083"/>
                    <a:pt x="52081" y="300140"/>
                  </a:cubicBezTo>
                  <a:close/>
                  <a:moveTo>
                    <a:pt x="2846" y="330378"/>
                  </a:moveTo>
                  <a:cubicBezTo>
                    <a:pt x="8051" y="323883"/>
                    <a:pt x="14291" y="318133"/>
                    <a:pt x="21429" y="313281"/>
                  </a:cubicBezTo>
                  <a:cubicBezTo>
                    <a:pt x="24899" y="310924"/>
                    <a:pt x="29632" y="311836"/>
                    <a:pt x="31991" y="315304"/>
                  </a:cubicBezTo>
                  <a:cubicBezTo>
                    <a:pt x="34350" y="318772"/>
                    <a:pt x="33452" y="323503"/>
                    <a:pt x="29982" y="325860"/>
                  </a:cubicBezTo>
                  <a:cubicBezTo>
                    <a:pt x="24108" y="329845"/>
                    <a:pt x="18994" y="334560"/>
                    <a:pt x="14748" y="339869"/>
                  </a:cubicBezTo>
                  <a:cubicBezTo>
                    <a:pt x="13241" y="341755"/>
                    <a:pt x="11034" y="342728"/>
                    <a:pt x="8797" y="342728"/>
                  </a:cubicBezTo>
                  <a:cubicBezTo>
                    <a:pt x="7123" y="342728"/>
                    <a:pt x="5449" y="342181"/>
                    <a:pt x="4048" y="341070"/>
                  </a:cubicBezTo>
                  <a:cubicBezTo>
                    <a:pt x="761" y="338439"/>
                    <a:pt x="228" y="333663"/>
                    <a:pt x="2846" y="330378"/>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2" name="Google Shape;1052;p27"/>
            <p:cNvSpPr/>
            <p:nvPr/>
          </p:nvSpPr>
          <p:spPr>
            <a:xfrm>
              <a:off x="0" y="0"/>
              <a:ext cx="759237" cy="599002"/>
            </a:xfrm>
            <a:custGeom>
              <a:avLst/>
              <a:gdLst/>
              <a:ahLst/>
              <a:cxnLst/>
              <a:rect l="l" t="t" r="r" b="b"/>
              <a:pathLst>
                <a:path w="759237" h="599002" extrusionOk="0">
                  <a:moveTo>
                    <a:pt x="681010" y="393879"/>
                  </a:moveTo>
                  <a:cubicBezTo>
                    <a:pt x="678240" y="390716"/>
                    <a:pt x="678544" y="385909"/>
                    <a:pt x="681710" y="383141"/>
                  </a:cubicBezTo>
                  <a:cubicBezTo>
                    <a:pt x="684860" y="380373"/>
                    <a:pt x="689670" y="380677"/>
                    <a:pt x="692440" y="383841"/>
                  </a:cubicBezTo>
                  <a:cubicBezTo>
                    <a:pt x="697417" y="389484"/>
                    <a:pt x="702682" y="394427"/>
                    <a:pt x="708116" y="398488"/>
                  </a:cubicBezTo>
                  <a:cubicBezTo>
                    <a:pt x="711464" y="401013"/>
                    <a:pt x="712149" y="405774"/>
                    <a:pt x="709623" y="409135"/>
                  </a:cubicBezTo>
                  <a:cubicBezTo>
                    <a:pt x="708131" y="411128"/>
                    <a:pt x="705848" y="412177"/>
                    <a:pt x="703535" y="412177"/>
                  </a:cubicBezTo>
                  <a:cubicBezTo>
                    <a:pt x="701937" y="412177"/>
                    <a:pt x="700339" y="411675"/>
                    <a:pt x="698969" y="410656"/>
                  </a:cubicBezTo>
                  <a:cubicBezTo>
                    <a:pt x="692714" y="405956"/>
                    <a:pt x="686672" y="400313"/>
                    <a:pt x="681010" y="393879"/>
                  </a:cubicBezTo>
                  <a:close/>
                  <a:moveTo>
                    <a:pt x="651667" y="346546"/>
                  </a:moveTo>
                  <a:cubicBezTo>
                    <a:pt x="655609" y="354820"/>
                    <a:pt x="659033" y="361497"/>
                    <a:pt x="662473" y="367520"/>
                  </a:cubicBezTo>
                  <a:cubicBezTo>
                    <a:pt x="663873" y="369985"/>
                    <a:pt x="666445" y="371369"/>
                    <a:pt x="669093" y="371369"/>
                  </a:cubicBezTo>
                  <a:cubicBezTo>
                    <a:pt x="670372" y="371369"/>
                    <a:pt x="671665" y="371049"/>
                    <a:pt x="672852" y="370365"/>
                  </a:cubicBezTo>
                  <a:cubicBezTo>
                    <a:pt x="676505" y="368281"/>
                    <a:pt x="677783" y="363642"/>
                    <a:pt x="675698" y="359991"/>
                  </a:cubicBezTo>
                  <a:cubicBezTo>
                    <a:pt x="672457" y="354303"/>
                    <a:pt x="669184" y="347945"/>
                    <a:pt x="665410" y="340021"/>
                  </a:cubicBezTo>
                  <a:cubicBezTo>
                    <a:pt x="663599" y="336218"/>
                    <a:pt x="659063" y="334606"/>
                    <a:pt x="655259" y="336416"/>
                  </a:cubicBezTo>
                  <a:cubicBezTo>
                    <a:pt x="651469" y="338211"/>
                    <a:pt x="649856" y="342759"/>
                    <a:pt x="651667" y="346546"/>
                  </a:cubicBezTo>
                  <a:close/>
                  <a:moveTo>
                    <a:pt x="638730" y="318666"/>
                  </a:moveTo>
                  <a:cubicBezTo>
                    <a:pt x="640024" y="321404"/>
                    <a:pt x="642763" y="323016"/>
                    <a:pt x="645609" y="323016"/>
                  </a:cubicBezTo>
                  <a:cubicBezTo>
                    <a:pt x="646705" y="323016"/>
                    <a:pt x="647816" y="322773"/>
                    <a:pt x="648866" y="322271"/>
                  </a:cubicBezTo>
                  <a:cubicBezTo>
                    <a:pt x="652656" y="320476"/>
                    <a:pt x="654285" y="315943"/>
                    <a:pt x="652489" y="312141"/>
                  </a:cubicBezTo>
                  <a:cubicBezTo>
                    <a:pt x="648532" y="303836"/>
                    <a:pt x="645122" y="297159"/>
                    <a:pt x="641729" y="291166"/>
                  </a:cubicBezTo>
                  <a:cubicBezTo>
                    <a:pt x="639659" y="287500"/>
                    <a:pt x="635032" y="286208"/>
                    <a:pt x="631364" y="288276"/>
                  </a:cubicBezTo>
                  <a:cubicBezTo>
                    <a:pt x="627711" y="290345"/>
                    <a:pt x="626418" y="294984"/>
                    <a:pt x="628472" y="298634"/>
                  </a:cubicBezTo>
                  <a:cubicBezTo>
                    <a:pt x="631684" y="304323"/>
                    <a:pt x="634941" y="310681"/>
                    <a:pt x="638730" y="318666"/>
                  </a:cubicBezTo>
                  <a:close/>
                  <a:moveTo>
                    <a:pt x="596268" y="259940"/>
                  </a:moveTo>
                  <a:cubicBezTo>
                    <a:pt x="601701" y="264077"/>
                    <a:pt x="606952" y="269035"/>
                    <a:pt x="611868" y="274694"/>
                  </a:cubicBezTo>
                  <a:cubicBezTo>
                    <a:pt x="613375" y="276412"/>
                    <a:pt x="615490" y="277294"/>
                    <a:pt x="617621" y="277294"/>
                  </a:cubicBezTo>
                  <a:cubicBezTo>
                    <a:pt x="619386" y="277294"/>
                    <a:pt x="621167" y="276686"/>
                    <a:pt x="622613" y="275424"/>
                  </a:cubicBezTo>
                  <a:cubicBezTo>
                    <a:pt x="625779" y="272671"/>
                    <a:pt x="626113" y="267864"/>
                    <a:pt x="623343" y="264701"/>
                  </a:cubicBezTo>
                  <a:cubicBezTo>
                    <a:pt x="617758" y="258282"/>
                    <a:pt x="611746" y="252609"/>
                    <a:pt x="605491" y="247848"/>
                  </a:cubicBezTo>
                  <a:cubicBezTo>
                    <a:pt x="602143" y="245293"/>
                    <a:pt x="597364" y="245947"/>
                    <a:pt x="594822" y="249293"/>
                  </a:cubicBezTo>
                  <a:cubicBezTo>
                    <a:pt x="592281" y="252624"/>
                    <a:pt x="592920" y="257400"/>
                    <a:pt x="596268" y="259940"/>
                  </a:cubicBezTo>
                  <a:close/>
                  <a:moveTo>
                    <a:pt x="551523" y="245551"/>
                  </a:moveTo>
                  <a:cubicBezTo>
                    <a:pt x="553608" y="245369"/>
                    <a:pt x="555799" y="245308"/>
                    <a:pt x="557824" y="245338"/>
                  </a:cubicBezTo>
                  <a:cubicBezTo>
                    <a:pt x="562420" y="245414"/>
                    <a:pt x="567077" y="246099"/>
                    <a:pt x="571658" y="247346"/>
                  </a:cubicBezTo>
                  <a:cubicBezTo>
                    <a:pt x="572328" y="247544"/>
                    <a:pt x="573013" y="247620"/>
                    <a:pt x="573682" y="247620"/>
                  </a:cubicBezTo>
                  <a:cubicBezTo>
                    <a:pt x="577015" y="247620"/>
                    <a:pt x="580090" y="245414"/>
                    <a:pt x="581018" y="242038"/>
                  </a:cubicBezTo>
                  <a:cubicBezTo>
                    <a:pt x="582129" y="237976"/>
                    <a:pt x="579740" y="233794"/>
                    <a:pt x="575691" y="232683"/>
                  </a:cubicBezTo>
                  <a:cubicBezTo>
                    <a:pt x="569893" y="231102"/>
                    <a:pt x="563972" y="230235"/>
                    <a:pt x="558082" y="230128"/>
                  </a:cubicBezTo>
                  <a:cubicBezTo>
                    <a:pt x="555434" y="230082"/>
                    <a:pt x="552786" y="230174"/>
                    <a:pt x="550153" y="230417"/>
                  </a:cubicBezTo>
                  <a:cubicBezTo>
                    <a:pt x="545968" y="230782"/>
                    <a:pt x="542878" y="234478"/>
                    <a:pt x="543259" y="238661"/>
                  </a:cubicBezTo>
                  <a:cubicBezTo>
                    <a:pt x="543639" y="242859"/>
                    <a:pt x="547322" y="245962"/>
                    <a:pt x="551523" y="245551"/>
                  </a:cubicBezTo>
                  <a:close/>
                  <a:moveTo>
                    <a:pt x="462428" y="303273"/>
                  </a:moveTo>
                  <a:cubicBezTo>
                    <a:pt x="464239" y="303273"/>
                    <a:pt x="466050" y="302634"/>
                    <a:pt x="467511" y="301326"/>
                  </a:cubicBezTo>
                  <a:cubicBezTo>
                    <a:pt x="471864" y="297433"/>
                    <a:pt x="476232" y="293371"/>
                    <a:pt x="480463" y="289432"/>
                  </a:cubicBezTo>
                  <a:lnTo>
                    <a:pt x="484572" y="285614"/>
                  </a:lnTo>
                  <a:cubicBezTo>
                    <a:pt x="487662" y="282755"/>
                    <a:pt x="487845" y="277948"/>
                    <a:pt x="484983" y="274861"/>
                  </a:cubicBezTo>
                  <a:cubicBezTo>
                    <a:pt x="482122" y="271788"/>
                    <a:pt x="477313" y="271606"/>
                    <a:pt x="474223" y="274465"/>
                  </a:cubicBezTo>
                  <a:lnTo>
                    <a:pt x="470099" y="278298"/>
                  </a:lnTo>
                  <a:cubicBezTo>
                    <a:pt x="465929" y="282177"/>
                    <a:pt x="461606" y="286192"/>
                    <a:pt x="457360" y="289995"/>
                  </a:cubicBezTo>
                  <a:cubicBezTo>
                    <a:pt x="454225" y="292809"/>
                    <a:pt x="453966" y="297615"/>
                    <a:pt x="456766" y="300748"/>
                  </a:cubicBezTo>
                  <a:cubicBezTo>
                    <a:pt x="458273" y="302421"/>
                    <a:pt x="460343" y="303273"/>
                    <a:pt x="462428" y="303273"/>
                  </a:cubicBezTo>
                  <a:close/>
                  <a:moveTo>
                    <a:pt x="410925" y="328157"/>
                  </a:moveTo>
                  <a:cubicBezTo>
                    <a:pt x="412067" y="331199"/>
                    <a:pt x="414959" y="333085"/>
                    <a:pt x="418048" y="333085"/>
                  </a:cubicBezTo>
                  <a:cubicBezTo>
                    <a:pt x="418931" y="333085"/>
                    <a:pt x="419844" y="332933"/>
                    <a:pt x="420712" y="332598"/>
                  </a:cubicBezTo>
                  <a:cubicBezTo>
                    <a:pt x="427910" y="329906"/>
                    <a:pt x="435079" y="326149"/>
                    <a:pt x="442612" y="321130"/>
                  </a:cubicBezTo>
                  <a:cubicBezTo>
                    <a:pt x="446113" y="318787"/>
                    <a:pt x="447056" y="314072"/>
                    <a:pt x="444728" y="310574"/>
                  </a:cubicBezTo>
                  <a:cubicBezTo>
                    <a:pt x="442399" y="307091"/>
                    <a:pt x="437666" y="306133"/>
                    <a:pt x="434181" y="308475"/>
                  </a:cubicBezTo>
                  <a:cubicBezTo>
                    <a:pt x="427621" y="312840"/>
                    <a:pt x="421472" y="316080"/>
                    <a:pt x="415370" y="318362"/>
                  </a:cubicBezTo>
                  <a:cubicBezTo>
                    <a:pt x="411443" y="319837"/>
                    <a:pt x="409449" y="324217"/>
                    <a:pt x="410925" y="328157"/>
                  </a:cubicBezTo>
                  <a:close/>
                  <a:moveTo>
                    <a:pt x="401718" y="230082"/>
                  </a:moveTo>
                  <a:cubicBezTo>
                    <a:pt x="400820" y="236653"/>
                    <a:pt x="398948" y="243483"/>
                    <a:pt x="396132" y="250388"/>
                  </a:cubicBezTo>
                  <a:cubicBezTo>
                    <a:pt x="394534" y="254266"/>
                    <a:pt x="396406" y="258708"/>
                    <a:pt x="400287" y="260305"/>
                  </a:cubicBezTo>
                  <a:cubicBezTo>
                    <a:pt x="401231" y="260685"/>
                    <a:pt x="402205" y="260868"/>
                    <a:pt x="403163" y="260868"/>
                  </a:cubicBezTo>
                  <a:cubicBezTo>
                    <a:pt x="406162" y="260868"/>
                    <a:pt x="409008" y="259073"/>
                    <a:pt x="410210" y="256137"/>
                  </a:cubicBezTo>
                  <a:cubicBezTo>
                    <a:pt x="413513" y="248046"/>
                    <a:pt x="415735" y="239969"/>
                    <a:pt x="416800" y="232121"/>
                  </a:cubicBezTo>
                  <a:cubicBezTo>
                    <a:pt x="417363" y="227953"/>
                    <a:pt x="414441" y="224120"/>
                    <a:pt x="410271" y="223557"/>
                  </a:cubicBezTo>
                  <a:cubicBezTo>
                    <a:pt x="406101" y="222995"/>
                    <a:pt x="402281" y="225915"/>
                    <a:pt x="401718" y="230082"/>
                  </a:cubicBezTo>
                  <a:close/>
                  <a:moveTo>
                    <a:pt x="399374" y="203298"/>
                  </a:moveTo>
                  <a:cubicBezTo>
                    <a:pt x="400470" y="206431"/>
                    <a:pt x="403422" y="208393"/>
                    <a:pt x="406557" y="208393"/>
                  </a:cubicBezTo>
                  <a:cubicBezTo>
                    <a:pt x="407394" y="208393"/>
                    <a:pt x="408247" y="208256"/>
                    <a:pt x="409069" y="207967"/>
                  </a:cubicBezTo>
                  <a:cubicBezTo>
                    <a:pt x="413041" y="206583"/>
                    <a:pt x="415126" y="202248"/>
                    <a:pt x="413741" y="198278"/>
                  </a:cubicBezTo>
                  <a:cubicBezTo>
                    <a:pt x="410849" y="189989"/>
                    <a:pt x="406344" y="182262"/>
                    <a:pt x="400713" y="175935"/>
                  </a:cubicBezTo>
                  <a:cubicBezTo>
                    <a:pt x="397928" y="172801"/>
                    <a:pt x="393103" y="172512"/>
                    <a:pt x="389968" y="175311"/>
                  </a:cubicBezTo>
                  <a:cubicBezTo>
                    <a:pt x="386833" y="178094"/>
                    <a:pt x="386544" y="182901"/>
                    <a:pt x="389344" y="186049"/>
                  </a:cubicBezTo>
                  <a:cubicBezTo>
                    <a:pt x="393651" y="190901"/>
                    <a:pt x="397121" y="196864"/>
                    <a:pt x="399374" y="203298"/>
                  </a:cubicBezTo>
                  <a:close/>
                  <a:moveTo>
                    <a:pt x="388644" y="322179"/>
                  </a:moveTo>
                  <a:cubicBezTo>
                    <a:pt x="382054" y="321571"/>
                    <a:pt x="375495" y="319715"/>
                    <a:pt x="369118" y="316704"/>
                  </a:cubicBezTo>
                  <a:cubicBezTo>
                    <a:pt x="365328" y="314894"/>
                    <a:pt x="360777" y="316521"/>
                    <a:pt x="358981" y="320308"/>
                  </a:cubicBezTo>
                  <a:cubicBezTo>
                    <a:pt x="357186" y="324111"/>
                    <a:pt x="358799" y="328644"/>
                    <a:pt x="362588" y="330438"/>
                  </a:cubicBezTo>
                  <a:cubicBezTo>
                    <a:pt x="370579" y="334226"/>
                    <a:pt x="378858" y="336538"/>
                    <a:pt x="387229" y="337329"/>
                  </a:cubicBezTo>
                  <a:cubicBezTo>
                    <a:pt x="387457" y="337344"/>
                    <a:pt x="387701" y="337359"/>
                    <a:pt x="387944" y="337359"/>
                  </a:cubicBezTo>
                  <a:cubicBezTo>
                    <a:pt x="391825" y="337359"/>
                    <a:pt x="395143" y="334408"/>
                    <a:pt x="395508" y="330469"/>
                  </a:cubicBezTo>
                  <a:cubicBezTo>
                    <a:pt x="395904" y="326286"/>
                    <a:pt x="392829" y="322575"/>
                    <a:pt x="388644" y="322179"/>
                  </a:cubicBezTo>
                  <a:close/>
                  <a:moveTo>
                    <a:pt x="368144" y="303182"/>
                  </a:moveTo>
                  <a:cubicBezTo>
                    <a:pt x="369620" y="304581"/>
                    <a:pt x="371507" y="305281"/>
                    <a:pt x="373409" y="305281"/>
                  </a:cubicBezTo>
                  <a:cubicBezTo>
                    <a:pt x="375403" y="305281"/>
                    <a:pt x="377412" y="304505"/>
                    <a:pt x="378904" y="302939"/>
                  </a:cubicBezTo>
                  <a:cubicBezTo>
                    <a:pt x="384489" y="297098"/>
                    <a:pt x="389664" y="290862"/>
                    <a:pt x="394306" y="284398"/>
                  </a:cubicBezTo>
                  <a:cubicBezTo>
                    <a:pt x="396756" y="280991"/>
                    <a:pt x="395965" y="276245"/>
                    <a:pt x="392556" y="273796"/>
                  </a:cubicBezTo>
                  <a:cubicBezTo>
                    <a:pt x="389146" y="271347"/>
                    <a:pt x="384383" y="272123"/>
                    <a:pt x="381932" y="275530"/>
                  </a:cubicBezTo>
                  <a:cubicBezTo>
                    <a:pt x="377717" y="281416"/>
                    <a:pt x="372983" y="287105"/>
                    <a:pt x="367900" y="292428"/>
                  </a:cubicBezTo>
                  <a:cubicBezTo>
                    <a:pt x="364993" y="295455"/>
                    <a:pt x="365100" y="300277"/>
                    <a:pt x="368144" y="303182"/>
                  </a:cubicBezTo>
                  <a:close/>
                  <a:moveTo>
                    <a:pt x="346258" y="175935"/>
                  </a:moveTo>
                  <a:cubicBezTo>
                    <a:pt x="347156" y="175935"/>
                    <a:pt x="348054" y="175767"/>
                    <a:pt x="348937" y="175433"/>
                  </a:cubicBezTo>
                  <a:cubicBezTo>
                    <a:pt x="353320" y="173790"/>
                    <a:pt x="357749" y="172969"/>
                    <a:pt x="362101" y="172969"/>
                  </a:cubicBezTo>
                  <a:lnTo>
                    <a:pt x="362117" y="172969"/>
                  </a:lnTo>
                  <a:cubicBezTo>
                    <a:pt x="363973" y="172969"/>
                    <a:pt x="365830" y="173121"/>
                    <a:pt x="367656" y="173425"/>
                  </a:cubicBezTo>
                  <a:cubicBezTo>
                    <a:pt x="371796" y="174140"/>
                    <a:pt x="375723" y="171341"/>
                    <a:pt x="376423" y="167204"/>
                  </a:cubicBezTo>
                  <a:cubicBezTo>
                    <a:pt x="377123" y="163052"/>
                    <a:pt x="374338" y="159128"/>
                    <a:pt x="370198" y="158428"/>
                  </a:cubicBezTo>
                  <a:cubicBezTo>
                    <a:pt x="367535" y="157987"/>
                    <a:pt x="364750" y="157743"/>
                    <a:pt x="362101" y="157759"/>
                  </a:cubicBezTo>
                  <a:cubicBezTo>
                    <a:pt x="355907" y="157759"/>
                    <a:pt x="349682" y="158915"/>
                    <a:pt x="343595" y="161196"/>
                  </a:cubicBezTo>
                  <a:cubicBezTo>
                    <a:pt x="339653" y="162671"/>
                    <a:pt x="337659" y="167067"/>
                    <a:pt x="339135" y="170991"/>
                  </a:cubicBezTo>
                  <a:cubicBezTo>
                    <a:pt x="340292" y="174049"/>
                    <a:pt x="343184" y="175935"/>
                    <a:pt x="346258" y="175935"/>
                  </a:cubicBezTo>
                  <a:close/>
                  <a:moveTo>
                    <a:pt x="345801" y="311730"/>
                  </a:moveTo>
                  <a:cubicBezTo>
                    <a:pt x="339911" y="316034"/>
                    <a:pt x="333641" y="320019"/>
                    <a:pt x="327188" y="323563"/>
                  </a:cubicBezTo>
                  <a:cubicBezTo>
                    <a:pt x="323490" y="325586"/>
                    <a:pt x="322150" y="330210"/>
                    <a:pt x="324174" y="333891"/>
                  </a:cubicBezTo>
                  <a:cubicBezTo>
                    <a:pt x="325559" y="336401"/>
                    <a:pt x="328162" y="337830"/>
                    <a:pt x="330856" y="337830"/>
                  </a:cubicBezTo>
                  <a:cubicBezTo>
                    <a:pt x="332089" y="337830"/>
                    <a:pt x="333352" y="337526"/>
                    <a:pt x="334508" y="336887"/>
                  </a:cubicBezTo>
                  <a:cubicBezTo>
                    <a:pt x="341540" y="333039"/>
                    <a:pt x="348358" y="328704"/>
                    <a:pt x="354781" y="324020"/>
                  </a:cubicBezTo>
                  <a:cubicBezTo>
                    <a:pt x="358175" y="321540"/>
                    <a:pt x="358921" y="316780"/>
                    <a:pt x="356440" y="313388"/>
                  </a:cubicBezTo>
                  <a:cubicBezTo>
                    <a:pt x="353959" y="309996"/>
                    <a:pt x="349195" y="309251"/>
                    <a:pt x="345801" y="311730"/>
                  </a:cubicBezTo>
                  <a:close/>
                  <a:moveTo>
                    <a:pt x="322850" y="281036"/>
                  </a:moveTo>
                  <a:cubicBezTo>
                    <a:pt x="319304" y="283287"/>
                    <a:pt x="318254" y="287987"/>
                    <a:pt x="320507" y="291531"/>
                  </a:cubicBezTo>
                  <a:cubicBezTo>
                    <a:pt x="324996" y="298604"/>
                    <a:pt x="330110" y="305114"/>
                    <a:pt x="335711" y="310848"/>
                  </a:cubicBezTo>
                  <a:cubicBezTo>
                    <a:pt x="337202" y="312369"/>
                    <a:pt x="339181" y="313145"/>
                    <a:pt x="341159" y="313145"/>
                  </a:cubicBezTo>
                  <a:cubicBezTo>
                    <a:pt x="343077" y="313145"/>
                    <a:pt x="344995" y="312430"/>
                    <a:pt x="346471" y="310985"/>
                  </a:cubicBezTo>
                  <a:cubicBezTo>
                    <a:pt x="349484" y="308049"/>
                    <a:pt x="349545" y="303243"/>
                    <a:pt x="346608" y="300231"/>
                  </a:cubicBezTo>
                  <a:cubicBezTo>
                    <a:pt x="341753" y="295242"/>
                    <a:pt x="337294" y="289569"/>
                    <a:pt x="333352" y="283378"/>
                  </a:cubicBezTo>
                  <a:cubicBezTo>
                    <a:pt x="331099" y="279835"/>
                    <a:pt x="326397" y="278785"/>
                    <a:pt x="322850" y="281036"/>
                  </a:cubicBezTo>
                  <a:close/>
                  <a:moveTo>
                    <a:pt x="309305" y="214097"/>
                  </a:moveTo>
                  <a:cubicBezTo>
                    <a:pt x="310020" y="214310"/>
                    <a:pt x="310736" y="214401"/>
                    <a:pt x="311436" y="214401"/>
                  </a:cubicBezTo>
                  <a:cubicBezTo>
                    <a:pt x="314738" y="214401"/>
                    <a:pt x="317767" y="212241"/>
                    <a:pt x="318741" y="208925"/>
                  </a:cubicBezTo>
                  <a:cubicBezTo>
                    <a:pt x="319228" y="207237"/>
                    <a:pt x="319807" y="205564"/>
                    <a:pt x="320430" y="203952"/>
                  </a:cubicBezTo>
                  <a:cubicBezTo>
                    <a:pt x="322196" y="199434"/>
                    <a:pt x="324692" y="195115"/>
                    <a:pt x="327842" y="191145"/>
                  </a:cubicBezTo>
                  <a:cubicBezTo>
                    <a:pt x="330445" y="187859"/>
                    <a:pt x="329897" y="183068"/>
                    <a:pt x="326610" y="180467"/>
                  </a:cubicBezTo>
                  <a:cubicBezTo>
                    <a:pt x="323307" y="177851"/>
                    <a:pt x="318528" y="178414"/>
                    <a:pt x="315910" y="181699"/>
                  </a:cubicBezTo>
                  <a:cubicBezTo>
                    <a:pt x="311816" y="186855"/>
                    <a:pt x="308559" y="192483"/>
                    <a:pt x="306246" y="198430"/>
                  </a:cubicBezTo>
                  <a:cubicBezTo>
                    <a:pt x="305455" y="200453"/>
                    <a:pt x="304739" y="202552"/>
                    <a:pt x="304130" y="204666"/>
                  </a:cubicBezTo>
                  <a:cubicBezTo>
                    <a:pt x="302943" y="208697"/>
                    <a:pt x="305272" y="212926"/>
                    <a:pt x="309305" y="214097"/>
                  </a:cubicBezTo>
                  <a:close/>
                  <a:moveTo>
                    <a:pt x="306672" y="262069"/>
                  </a:moveTo>
                  <a:cubicBezTo>
                    <a:pt x="307722" y="265279"/>
                    <a:pt x="310705" y="267317"/>
                    <a:pt x="313901" y="267317"/>
                  </a:cubicBezTo>
                  <a:cubicBezTo>
                    <a:pt x="314693" y="267317"/>
                    <a:pt x="315484" y="267195"/>
                    <a:pt x="316260" y="266936"/>
                  </a:cubicBezTo>
                  <a:cubicBezTo>
                    <a:pt x="320263" y="265644"/>
                    <a:pt x="322439" y="261339"/>
                    <a:pt x="321146" y="257354"/>
                  </a:cubicBezTo>
                  <a:cubicBezTo>
                    <a:pt x="318832" y="250266"/>
                    <a:pt x="317295" y="243224"/>
                    <a:pt x="316595" y="236440"/>
                  </a:cubicBezTo>
                  <a:cubicBezTo>
                    <a:pt x="316154" y="232273"/>
                    <a:pt x="312425" y="229231"/>
                    <a:pt x="308240" y="229672"/>
                  </a:cubicBezTo>
                  <a:cubicBezTo>
                    <a:pt x="304054" y="230098"/>
                    <a:pt x="301026" y="233839"/>
                    <a:pt x="301452" y="238022"/>
                  </a:cubicBezTo>
                  <a:cubicBezTo>
                    <a:pt x="302274" y="245870"/>
                    <a:pt x="304024" y="253962"/>
                    <a:pt x="306672" y="262069"/>
                  </a:cubicBezTo>
                  <a:close/>
                  <a:moveTo>
                    <a:pt x="280556" y="356387"/>
                  </a:moveTo>
                  <a:cubicBezTo>
                    <a:pt x="281073" y="356387"/>
                    <a:pt x="281590" y="356341"/>
                    <a:pt x="282108" y="356235"/>
                  </a:cubicBezTo>
                  <a:cubicBezTo>
                    <a:pt x="289900" y="354622"/>
                    <a:pt x="297677" y="352478"/>
                    <a:pt x="305257" y="349862"/>
                  </a:cubicBezTo>
                  <a:cubicBezTo>
                    <a:pt x="309229" y="348477"/>
                    <a:pt x="311344" y="344158"/>
                    <a:pt x="309975" y="340188"/>
                  </a:cubicBezTo>
                  <a:cubicBezTo>
                    <a:pt x="308590" y="336218"/>
                    <a:pt x="304267" y="334104"/>
                    <a:pt x="300295" y="335488"/>
                  </a:cubicBezTo>
                  <a:cubicBezTo>
                    <a:pt x="293325" y="337891"/>
                    <a:pt x="286171" y="339853"/>
                    <a:pt x="279018" y="341344"/>
                  </a:cubicBezTo>
                  <a:cubicBezTo>
                    <a:pt x="274909" y="342196"/>
                    <a:pt x="272261" y="346211"/>
                    <a:pt x="273113" y="350333"/>
                  </a:cubicBezTo>
                  <a:cubicBezTo>
                    <a:pt x="273859" y="353923"/>
                    <a:pt x="277025" y="356387"/>
                    <a:pt x="280556" y="356387"/>
                  </a:cubicBezTo>
                  <a:close/>
                  <a:moveTo>
                    <a:pt x="172513" y="346911"/>
                  </a:moveTo>
                  <a:cubicBezTo>
                    <a:pt x="179681" y="348964"/>
                    <a:pt x="187367" y="351124"/>
                    <a:pt x="195037" y="353025"/>
                  </a:cubicBezTo>
                  <a:cubicBezTo>
                    <a:pt x="195646" y="353177"/>
                    <a:pt x="196270" y="353253"/>
                    <a:pt x="196879" y="353253"/>
                  </a:cubicBezTo>
                  <a:cubicBezTo>
                    <a:pt x="200288" y="353253"/>
                    <a:pt x="203393" y="350942"/>
                    <a:pt x="204260" y="347474"/>
                  </a:cubicBezTo>
                  <a:cubicBezTo>
                    <a:pt x="205265" y="343397"/>
                    <a:pt x="202784" y="339275"/>
                    <a:pt x="198705" y="338272"/>
                  </a:cubicBezTo>
                  <a:cubicBezTo>
                    <a:pt x="191263" y="336416"/>
                    <a:pt x="183745" y="334302"/>
                    <a:pt x="176728" y="332279"/>
                  </a:cubicBezTo>
                  <a:cubicBezTo>
                    <a:pt x="172680" y="331123"/>
                    <a:pt x="168464" y="333465"/>
                    <a:pt x="167308" y="337496"/>
                  </a:cubicBezTo>
                  <a:cubicBezTo>
                    <a:pt x="166151" y="341526"/>
                    <a:pt x="168479" y="345740"/>
                    <a:pt x="172513" y="346911"/>
                  </a:cubicBezTo>
                  <a:close/>
                  <a:moveTo>
                    <a:pt x="121223" y="334043"/>
                  </a:moveTo>
                  <a:cubicBezTo>
                    <a:pt x="127843" y="335138"/>
                    <a:pt x="134753" y="336598"/>
                    <a:pt x="142363" y="338515"/>
                  </a:cubicBezTo>
                  <a:lnTo>
                    <a:pt x="143124" y="338713"/>
                  </a:lnTo>
                  <a:cubicBezTo>
                    <a:pt x="143763" y="338865"/>
                    <a:pt x="144387" y="338956"/>
                    <a:pt x="145011" y="338956"/>
                  </a:cubicBezTo>
                  <a:cubicBezTo>
                    <a:pt x="148390" y="338956"/>
                    <a:pt x="151464" y="336659"/>
                    <a:pt x="152347" y="333222"/>
                  </a:cubicBezTo>
                  <a:cubicBezTo>
                    <a:pt x="153382" y="329146"/>
                    <a:pt x="150886" y="324993"/>
                    <a:pt x="146822" y="323959"/>
                  </a:cubicBezTo>
                  <a:lnTo>
                    <a:pt x="146076" y="323761"/>
                  </a:lnTo>
                  <a:cubicBezTo>
                    <a:pt x="138056" y="321738"/>
                    <a:pt x="130750" y="320202"/>
                    <a:pt x="123704" y="319031"/>
                  </a:cubicBezTo>
                  <a:cubicBezTo>
                    <a:pt x="119549" y="318346"/>
                    <a:pt x="115653" y="321160"/>
                    <a:pt x="114953" y="325297"/>
                  </a:cubicBezTo>
                  <a:cubicBezTo>
                    <a:pt x="114268" y="329450"/>
                    <a:pt x="117083" y="333359"/>
                    <a:pt x="121223" y="334043"/>
                  </a:cubicBezTo>
                  <a:close/>
                  <a:moveTo>
                    <a:pt x="69005" y="334484"/>
                  </a:moveTo>
                  <a:cubicBezTo>
                    <a:pt x="69568" y="334484"/>
                    <a:pt x="70146" y="334423"/>
                    <a:pt x="70725" y="334287"/>
                  </a:cubicBezTo>
                  <a:cubicBezTo>
                    <a:pt x="77361" y="332766"/>
                    <a:pt x="84529" y="331899"/>
                    <a:pt x="92032" y="331731"/>
                  </a:cubicBezTo>
                  <a:cubicBezTo>
                    <a:pt x="96233" y="331640"/>
                    <a:pt x="99566" y="328157"/>
                    <a:pt x="99474" y="323959"/>
                  </a:cubicBezTo>
                  <a:cubicBezTo>
                    <a:pt x="99383" y="319761"/>
                    <a:pt x="95898" y="316399"/>
                    <a:pt x="91697" y="316521"/>
                  </a:cubicBezTo>
                  <a:cubicBezTo>
                    <a:pt x="83159" y="316719"/>
                    <a:pt x="74956" y="317708"/>
                    <a:pt x="67300" y="319457"/>
                  </a:cubicBezTo>
                  <a:cubicBezTo>
                    <a:pt x="63206" y="320400"/>
                    <a:pt x="60650" y="324491"/>
                    <a:pt x="61593" y="328583"/>
                  </a:cubicBezTo>
                  <a:cubicBezTo>
                    <a:pt x="62415" y="332096"/>
                    <a:pt x="65535" y="334484"/>
                    <a:pt x="69005" y="334484"/>
                  </a:cubicBezTo>
                  <a:close/>
                  <a:moveTo>
                    <a:pt x="19268" y="360387"/>
                  </a:moveTo>
                  <a:cubicBezTo>
                    <a:pt x="20668" y="361497"/>
                    <a:pt x="22342" y="362045"/>
                    <a:pt x="24016" y="362045"/>
                  </a:cubicBezTo>
                  <a:cubicBezTo>
                    <a:pt x="26254" y="362045"/>
                    <a:pt x="28460" y="361071"/>
                    <a:pt x="29967" y="359185"/>
                  </a:cubicBezTo>
                  <a:cubicBezTo>
                    <a:pt x="34213" y="353877"/>
                    <a:pt x="39327" y="349162"/>
                    <a:pt x="45202" y="345177"/>
                  </a:cubicBezTo>
                  <a:cubicBezTo>
                    <a:pt x="48672" y="342819"/>
                    <a:pt x="49570" y="338089"/>
                    <a:pt x="47211" y="334621"/>
                  </a:cubicBezTo>
                  <a:cubicBezTo>
                    <a:pt x="44852" y="331153"/>
                    <a:pt x="40118" y="330241"/>
                    <a:pt x="36648" y="332598"/>
                  </a:cubicBezTo>
                  <a:cubicBezTo>
                    <a:pt x="29511" y="337450"/>
                    <a:pt x="23271" y="343200"/>
                    <a:pt x="18065" y="349694"/>
                  </a:cubicBezTo>
                  <a:cubicBezTo>
                    <a:pt x="15448" y="352980"/>
                    <a:pt x="15980" y="357756"/>
                    <a:pt x="19268" y="360387"/>
                  </a:cubicBezTo>
                  <a:close/>
                  <a:moveTo>
                    <a:pt x="759238" y="7559"/>
                  </a:moveTo>
                  <a:cubicBezTo>
                    <a:pt x="759238" y="7575"/>
                    <a:pt x="759238" y="7590"/>
                    <a:pt x="759238" y="7605"/>
                  </a:cubicBezTo>
                  <a:lnTo>
                    <a:pt x="759238" y="480577"/>
                  </a:lnTo>
                  <a:cubicBezTo>
                    <a:pt x="759238" y="480622"/>
                    <a:pt x="759238" y="480653"/>
                    <a:pt x="759238" y="480698"/>
                  </a:cubicBezTo>
                  <a:lnTo>
                    <a:pt x="759238" y="480775"/>
                  </a:lnTo>
                  <a:cubicBezTo>
                    <a:pt x="759238" y="480866"/>
                    <a:pt x="759208" y="480942"/>
                    <a:pt x="759208" y="481033"/>
                  </a:cubicBezTo>
                  <a:cubicBezTo>
                    <a:pt x="759192" y="481444"/>
                    <a:pt x="759162" y="481839"/>
                    <a:pt x="759086" y="482235"/>
                  </a:cubicBezTo>
                  <a:cubicBezTo>
                    <a:pt x="759055" y="482387"/>
                    <a:pt x="758994" y="482539"/>
                    <a:pt x="758964" y="482706"/>
                  </a:cubicBezTo>
                  <a:cubicBezTo>
                    <a:pt x="758873" y="483026"/>
                    <a:pt x="758797" y="483345"/>
                    <a:pt x="758675" y="483649"/>
                  </a:cubicBezTo>
                  <a:cubicBezTo>
                    <a:pt x="758599" y="483801"/>
                    <a:pt x="758507" y="483953"/>
                    <a:pt x="758431" y="484106"/>
                  </a:cubicBezTo>
                  <a:cubicBezTo>
                    <a:pt x="758294" y="484395"/>
                    <a:pt x="758157" y="484683"/>
                    <a:pt x="757975" y="484942"/>
                  </a:cubicBezTo>
                  <a:cubicBezTo>
                    <a:pt x="757899" y="485079"/>
                    <a:pt x="757792" y="485201"/>
                    <a:pt x="757701" y="485322"/>
                  </a:cubicBezTo>
                  <a:cubicBezTo>
                    <a:pt x="757503" y="485581"/>
                    <a:pt x="757290" y="485855"/>
                    <a:pt x="757062" y="486098"/>
                  </a:cubicBezTo>
                  <a:cubicBezTo>
                    <a:pt x="756955" y="486205"/>
                    <a:pt x="756833" y="486296"/>
                    <a:pt x="756727" y="486387"/>
                  </a:cubicBezTo>
                  <a:cubicBezTo>
                    <a:pt x="756468" y="486615"/>
                    <a:pt x="756225" y="486843"/>
                    <a:pt x="755935" y="487041"/>
                  </a:cubicBezTo>
                  <a:cubicBezTo>
                    <a:pt x="755783" y="487148"/>
                    <a:pt x="755616" y="487208"/>
                    <a:pt x="755464" y="487300"/>
                  </a:cubicBezTo>
                  <a:cubicBezTo>
                    <a:pt x="755220" y="487452"/>
                    <a:pt x="754992" y="487604"/>
                    <a:pt x="754733" y="487726"/>
                  </a:cubicBezTo>
                  <a:lnTo>
                    <a:pt x="506732" y="598333"/>
                  </a:lnTo>
                  <a:cubicBezTo>
                    <a:pt x="506717" y="598348"/>
                    <a:pt x="506686" y="598348"/>
                    <a:pt x="506671" y="598363"/>
                  </a:cubicBezTo>
                  <a:cubicBezTo>
                    <a:pt x="506580" y="598394"/>
                    <a:pt x="506504" y="598424"/>
                    <a:pt x="506412" y="598455"/>
                  </a:cubicBezTo>
                  <a:cubicBezTo>
                    <a:pt x="506214" y="598531"/>
                    <a:pt x="506032" y="598607"/>
                    <a:pt x="505834" y="598668"/>
                  </a:cubicBezTo>
                  <a:cubicBezTo>
                    <a:pt x="505758" y="598683"/>
                    <a:pt x="505682" y="598698"/>
                    <a:pt x="505606" y="598728"/>
                  </a:cubicBezTo>
                  <a:cubicBezTo>
                    <a:pt x="505484" y="598759"/>
                    <a:pt x="505347" y="598805"/>
                    <a:pt x="505225" y="598835"/>
                  </a:cubicBezTo>
                  <a:cubicBezTo>
                    <a:pt x="505164" y="598835"/>
                    <a:pt x="505103" y="598850"/>
                    <a:pt x="505058" y="598865"/>
                  </a:cubicBezTo>
                  <a:cubicBezTo>
                    <a:pt x="504982" y="598865"/>
                    <a:pt x="504921" y="598881"/>
                    <a:pt x="504845" y="598896"/>
                  </a:cubicBezTo>
                  <a:cubicBezTo>
                    <a:pt x="504769" y="598911"/>
                    <a:pt x="504692" y="598911"/>
                    <a:pt x="504601" y="598926"/>
                  </a:cubicBezTo>
                  <a:cubicBezTo>
                    <a:pt x="504297" y="598972"/>
                    <a:pt x="503992" y="598987"/>
                    <a:pt x="503688" y="599002"/>
                  </a:cubicBezTo>
                  <a:cubicBezTo>
                    <a:pt x="503658" y="599002"/>
                    <a:pt x="503642" y="599002"/>
                    <a:pt x="503627" y="599002"/>
                  </a:cubicBezTo>
                  <a:cubicBezTo>
                    <a:pt x="503612" y="599002"/>
                    <a:pt x="503597" y="599002"/>
                    <a:pt x="503566" y="599002"/>
                  </a:cubicBezTo>
                  <a:cubicBezTo>
                    <a:pt x="503262" y="598987"/>
                    <a:pt x="502957" y="598972"/>
                    <a:pt x="502653" y="598926"/>
                  </a:cubicBezTo>
                  <a:cubicBezTo>
                    <a:pt x="502562" y="598911"/>
                    <a:pt x="502486" y="598911"/>
                    <a:pt x="502410" y="598896"/>
                  </a:cubicBezTo>
                  <a:cubicBezTo>
                    <a:pt x="502333" y="598881"/>
                    <a:pt x="502273" y="598865"/>
                    <a:pt x="502197" y="598865"/>
                  </a:cubicBezTo>
                  <a:cubicBezTo>
                    <a:pt x="502151" y="598850"/>
                    <a:pt x="502090" y="598835"/>
                    <a:pt x="502029" y="598835"/>
                  </a:cubicBezTo>
                  <a:cubicBezTo>
                    <a:pt x="501907" y="598805"/>
                    <a:pt x="501770" y="598759"/>
                    <a:pt x="501649" y="598728"/>
                  </a:cubicBezTo>
                  <a:cubicBezTo>
                    <a:pt x="501573" y="598698"/>
                    <a:pt x="501496" y="598683"/>
                    <a:pt x="501420" y="598668"/>
                  </a:cubicBezTo>
                  <a:cubicBezTo>
                    <a:pt x="501222" y="598607"/>
                    <a:pt x="501040" y="598531"/>
                    <a:pt x="500842" y="598455"/>
                  </a:cubicBezTo>
                  <a:cubicBezTo>
                    <a:pt x="500751" y="598424"/>
                    <a:pt x="500675" y="598394"/>
                    <a:pt x="500583" y="598363"/>
                  </a:cubicBezTo>
                  <a:cubicBezTo>
                    <a:pt x="500568" y="598348"/>
                    <a:pt x="500538" y="598348"/>
                    <a:pt x="500522" y="598333"/>
                  </a:cubicBezTo>
                  <a:lnTo>
                    <a:pt x="255626" y="489110"/>
                  </a:lnTo>
                  <a:lnTo>
                    <a:pt x="10714" y="598333"/>
                  </a:lnTo>
                  <a:cubicBezTo>
                    <a:pt x="10684" y="598348"/>
                    <a:pt x="10669" y="598363"/>
                    <a:pt x="10638" y="598363"/>
                  </a:cubicBezTo>
                  <a:cubicBezTo>
                    <a:pt x="10562" y="598394"/>
                    <a:pt x="10501" y="598424"/>
                    <a:pt x="10425" y="598455"/>
                  </a:cubicBezTo>
                  <a:cubicBezTo>
                    <a:pt x="10014" y="598607"/>
                    <a:pt x="9603" y="598744"/>
                    <a:pt x="9177" y="598835"/>
                  </a:cubicBezTo>
                  <a:cubicBezTo>
                    <a:pt x="9132" y="598850"/>
                    <a:pt x="9086" y="598850"/>
                    <a:pt x="9056" y="598850"/>
                  </a:cubicBezTo>
                  <a:cubicBezTo>
                    <a:pt x="8584" y="598941"/>
                    <a:pt x="8127" y="599002"/>
                    <a:pt x="7655" y="599002"/>
                  </a:cubicBezTo>
                  <a:cubicBezTo>
                    <a:pt x="7640" y="599002"/>
                    <a:pt x="7625" y="599002"/>
                    <a:pt x="7610" y="599002"/>
                  </a:cubicBezTo>
                  <a:cubicBezTo>
                    <a:pt x="7564" y="599002"/>
                    <a:pt x="7518" y="598987"/>
                    <a:pt x="7488" y="598987"/>
                  </a:cubicBezTo>
                  <a:cubicBezTo>
                    <a:pt x="7077" y="598987"/>
                    <a:pt x="6697" y="598941"/>
                    <a:pt x="6301" y="598865"/>
                  </a:cubicBezTo>
                  <a:cubicBezTo>
                    <a:pt x="6133" y="598835"/>
                    <a:pt x="5966" y="598805"/>
                    <a:pt x="5799" y="598759"/>
                  </a:cubicBezTo>
                  <a:cubicBezTo>
                    <a:pt x="5525" y="598698"/>
                    <a:pt x="5266" y="598607"/>
                    <a:pt x="4992" y="598516"/>
                  </a:cubicBezTo>
                  <a:cubicBezTo>
                    <a:pt x="4840" y="598455"/>
                    <a:pt x="4672" y="598409"/>
                    <a:pt x="4520" y="598333"/>
                  </a:cubicBezTo>
                  <a:cubicBezTo>
                    <a:pt x="4155" y="598181"/>
                    <a:pt x="3805" y="597983"/>
                    <a:pt x="3470" y="597770"/>
                  </a:cubicBezTo>
                  <a:cubicBezTo>
                    <a:pt x="3333" y="597679"/>
                    <a:pt x="3211" y="597573"/>
                    <a:pt x="3074" y="597481"/>
                  </a:cubicBezTo>
                  <a:cubicBezTo>
                    <a:pt x="2861" y="597314"/>
                    <a:pt x="2648" y="597131"/>
                    <a:pt x="2435" y="596949"/>
                  </a:cubicBezTo>
                  <a:cubicBezTo>
                    <a:pt x="2313" y="596827"/>
                    <a:pt x="2192" y="596706"/>
                    <a:pt x="2070" y="596584"/>
                  </a:cubicBezTo>
                  <a:cubicBezTo>
                    <a:pt x="1872" y="596371"/>
                    <a:pt x="1705" y="596158"/>
                    <a:pt x="1537" y="595945"/>
                  </a:cubicBezTo>
                  <a:cubicBezTo>
                    <a:pt x="1446" y="595808"/>
                    <a:pt x="1339" y="595686"/>
                    <a:pt x="1248" y="595534"/>
                  </a:cubicBezTo>
                  <a:cubicBezTo>
                    <a:pt x="1020" y="595215"/>
                    <a:pt x="837" y="594865"/>
                    <a:pt x="670" y="594500"/>
                  </a:cubicBezTo>
                  <a:cubicBezTo>
                    <a:pt x="670" y="594485"/>
                    <a:pt x="654" y="594485"/>
                    <a:pt x="654" y="594470"/>
                  </a:cubicBezTo>
                  <a:cubicBezTo>
                    <a:pt x="472" y="594059"/>
                    <a:pt x="335" y="593618"/>
                    <a:pt x="228" y="593177"/>
                  </a:cubicBezTo>
                  <a:cubicBezTo>
                    <a:pt x="213" y="593116"/>
                    <a:pt x="198" y="593070"/>
                    <a:pt x="183" y="593009"/>
                  </a:cubicBezTo>
                  <a:cubicBezTo>
                    <a:pt x="107" y="592705"/>
                    <a:pt x="91" y="592386"/>
                    <a:pt x="61" y="592051"/>
                  </a:cubicBezTo>
                  <a:cubicBezTo>
                    <a:pt x="46" y="591869"/>
                    <a:pt x="15" y="591686"/>
                    <a:pt x="15" y="591488"/>
                  </a:cubicBezTo>
                  <a:cubicBezTo>
                    <a:pt x="15" y="591458"/>
                    <a:pt x="0" y="591428"/>
                    <a:pt x="0" y="591397"/>
                  </a:cubicBezTo>
                  <a:lnTo>
                    <a:pt x="0" y="118213"/>
                  </a:lnTo>
                  <a:cubicBezTo>
                    <a:pt x="0" y="117954"/>
                    <a:pt x="46" y="117711"/>
                    <a:pt x="76" y="117467"/>
                  </a:cubicBezTo>
                  <a:cubicBezTo>
                    <a:pt x="91" y="117254"/>
                    <a:pt x="107" y="117041"/>
                    <a:pt x="137" y="116828"/>
                  </a:cubicBezTo>
                  <a:cubicBezTo>
                    <a:pt x="198" y="116509"/>
                    <a:pt x="289" y="116220"/>
                    <a:pt x="396" y="115931"/>
                  </a:cubicBezTo>
                  <a:cubicBezTo>
                    <a:pt x="441" y="115748"/>
                    <a:pt x="487" y="115581"/>
                    <a:pt x="548" y="115414"/>
                  </a:cubicBezTo>
                  <a:cubicBezTo>
                    <a:pt x="654" y="115125"/>
                    <a:pt x="807" y="114866"/>
                    <a:pt x="959" y="114593"/>
                  </a:cubicBezTo>
                  <a:cubicBezTo>
                    <a:pt x="1050" y="114425"/>
                    <a:pt x="1126" y="114258"/>
                    <a:pt x="1218" y="114106"/>
                  </a:cubicBezTo>
                  <a:cubicBezTo>
                    <a:pt x="1385" y="113862"/>
                    <a:pt x="1568" y="113650"/>
                    <a:pt x="1750" y="113421"/>
                  </a:cubicBezTo>
                  <a:cubicBezTo>
                    <a:pt x="1872" y="113254"/>
                    <a:pt x="1994" y="113087"/>
                    <a:pt x="2146" y="112950"/>
                  </a:cubicBezTo>
                  <a:cubicBezTo>
                    <a:pt x="2344" y="112737"/>
                    <a:pt x="2572" y="112554"/>
                    <a:pt x="2785" y="112372"/>
                  </a:cubicBezTo>
                  <a:cubicBezTo>
                    <a:pt x="2953" y="112250"/>
                    <a:pt x="3090" y="112098"/>
                    <a:pt x="3257" y="111992"/>
                  </a:cubicBezTo>
                  <a:cubicBezTo>
                    <a:pt x="3546" y="111779"/>
                    <a:pt x="3851" y="111627"/>
                    <a:pt x="4170" y="111459"/>
                  </a:cubicBezTo>
                  <a:cubicBezTo>
                    <a:pt x="4292" y="111398"/>
                    <a:pt x="4383" y="111322"/>
                    <a:pt x="4520" y="111262"/>
                  </a:cubicBezTo>
                  <a:lnTo>
                    <a:pt x="4627" y="111216"/>
                  </a:lnTo>
                  <a:cubicBezTo>
                    <a:pt x="4642" y="111216"/>
                    <a:pt x="4657" y="111201"/>
                    <a:pt x="4672" y="111201"/>
                  </a:cubicBezTo>
                  <a:lnTo>
                    <a:pt x="252521" y="654"/>
                  </a:lnTo>
                  <a:cubicBezTo>
                    <a:pt x="252552" y="639"/>
                    <a:pt x="252597" y="639"/>
                    <a:pt x="252628" y="624"/>
                  </a:cubicBezTo>
                  <a:cubicBezTo>
                    <a:pt x="252658" y="608"/>
                    <a:pt x="252704" y="593"/>
                    <a:pt x="252750" y="578"/>
                  </a:cubicBezTo>
                  <a:cubicBezTo>
                    <a:pt x="252993" y="472"/>
                    <a:pt x="253237" y="411"/>
                    <a:pt x="253495" y="335"/>
                  </a:cubicBezTo>
                  <a:cubicBezTo>
                    <a:pt x="253693" y="274"/>
                    <a:pt x="253891" y="198"/>
                    <a:pt x="254089" y="152"/>
                  </a:cubicBezTo>
                  <a:cubicBezTo>
                    <a:pt x="254104" y="152"/>
                    <a:pt x="254135" y="152"/>
                    <a:pt x="254150" y="152"/>
                  </a:cubicBezTo>
                  <a:cubicBezTo>
                    <a:pt x="254408" y="106"/>
                    <a:pt x="254652" y="91"/>
                    <a:pt x="254911" y="61"/>
                  </a:cubicBezTo>
                  <a:cubicBezTo>
                    <a:pt x="255139" y="46"/>
                    <a:pt x="255367" y="0"/>
                    <a:pt x="255596" y="0"/>
                  </a:cubicBezTo>
                  <a:cubicBezTo>
                    <a:pt x="255611" y="0"/>
                    <a:pt x="255611" y="0"/>
                    <a:pt x="255626" y="0"/>
                  </a:cubicBezTo>
                  <a:lnTo>
                    <a:pt x="255641" y="0"/>
                  </a:lnTo>
                  <a:cubicBezTo>
                    <a:pt x="255885" y="0"/>
                    <a:pt x="256113" y="46"/>
                    <a:pt x="256341" y="61"/>
                  </a:cubicBezTo>
                  <a:cubicBezTo>
                    <a:pt x="256600" y="91"/>
                    <a:pt x="256844" y="106"/>
                    <a:pt x="257072" y="152"/>
                  </a:cubicBezTo>
                  <a:cubicBezTo>
                    <a:pt x="257118" y="152"/>
                    <a:pt x="257148" y="152"/>
                    <a:pt x="257178" y="167"/>
                  </a:cubicBezTo>
                  <a:cubicBezTo>
                    <a:pt x="257376" y="198"/>
                    <a:pt x="257559" y="274"/>
                    <a:pt x="257757" y="335"/>
                  </a:cubicBezTo>
                  <a:cubicBezTo>
                    <a:pt x="258000" y="411"/>
                    <a:pt x="258244" y="472"/>
                    <a:pt x="258472" y="563"/>
                  </a:cubicBezTo>
                  <a:cubicBezTo>
                    <a:pt x="258533" y="593"/>
                    <a:pt x="258579" y="608"/>
                    <a:pt x="258639" y="624"/>
                  </a:cubicBezTo>
                  <a:cubicBezTo>
                    <a:pt x="258670" y="639"/>
                    <a:pt x="258700" y="639"/>
                    <a:pt x="258716" y="654"/>
                  </a:cubicBezTo>
                  <a:lnTo>
                    <a:pt x="503627" y="109877"/>
                  </a:lnTo>
                  <a:lnTo>
                    <a:pt x="748539" y="654"/>
                  </a:lnTo>
                  <a:cubicBezTo>
                    <a:pt x="748554" y="639"/>
                    <a:pt x="748584" y="639"/>
                    <a:pt x="748615" y="624"/>
                  </a:cubicBezTo>
                  <a:cubicBezTo>
                    <a:pt x="748797" y="548"/>
                    <a:pt x="749011" y="502"/>
                    <a:pt x="749193" y="426"/>
                  </a:cubicBezTo>
                  <a:cubicBezTo>
                    <a:pt x="749497" y="335"/>
                    <a:pt x="749787" y="228"/>
                    <a:pt x="750076" y="167"/>
                  </a:cubicBezTo>
                  <a:cubicBezTo>
                    <a:pt x="750137" y="152"/>
                    <a:pt x="750198" y="152"/>
                    <a:pt x="750258" y="137"/>
                  </a:cubicBezTo>
                  <a:cubicBezTo>
                    <a:pt x="750715" y="61"/>
                    <a:pt x="751156" y="0"/>
                    <a:pt x="751613" y="0"/>
                  </a:cubicBezTo>
                  <a:lnTo>
                    <a:pt x="751628" y="0"/>
                  </a:lnTo>
                  <a:cubicBezTo>
                    <a:pt x="751689" y="0"/>
                    <a:pt x="751735" y="15"/>
                    <a:pt x="751796" y="15"/>
                  </a:cubicBezTo>
                  <a:cubicBezTo>
                    <a:pt x="752237" y="30"/>
                    <a:pt x="752678" y="61"/>
                    <a:pt x="753104" y="152"/>
                  </a:cubicBezTo>
                  <a:cubicBezTo>
                    <a:pt x="753242" y="183"/>
                    <a:pt x="753363" y="228"/>
                    <a:pt x="753500" y="259"/>
                  </a:cubicBezTo>
                  <a:cubicBezTo>
                    <a:pt x="753835" y="350"/>
                    <a:pt x="754185" y="441"/>
                    <a:pt x="754505" y="578"/>
                  </a:cubicBezTo>
                  <a:cubicBezTo>
                    <a:pt x="754657" y="624"/>
                    <a:pt x="754779" y="715"/>
                    <a:pt x="754916" y="776"/>
                  </a:cubicBezTo>
                  <a:cubicBezTo>
                    <a:pt x="755220" y="928"/>
                    <a:pt x="755524" y="1080"/>
                    <a:pt x="755814" y="1262"/>
                  </a:cubicBezTo>
                  <a:cubicBezTo>
                    <a:pt x="755935" y="1338"/>
                    <a:pt x="756027" y="1430"/>
                    <a:pt x="756148" y="1506"/>
                  </a:cubicBezTo>
                  <a:cubicBezTo>
                    <a:pt x="756422" y="1719"/>
                    <a:pt x="756712" y="1932"/>
                    <a:pt x="756955" y="2190"/>
                  </a:cubicBezTo>
                  <a:cubicBezTo>
                    <a:pt x="757062" y="2282"/>
                    <a:pt x="757138" y="2388"/>
                    <a:pt x="757229" y="2494"/>
                  </a:cubicBezTo>
                  <a:cubicBezTo>
                    <a:pt x="757457" y="2753"/>
                    <a:pt x="757701" y="3012"/>
                    <a:pt x="757899" y="3301"/>
                  </a:cubicBezTo>
                  <a:cubicBezTo>
                    <a:pt x="758005" y="3453"/>
                    <a:pt x="758066" y="3605"/>
                    <a:pt x="758157" y="3772"/>
                  </a:cubicBezTo>
                  <a:cubicBezTo>
                    <a:pt x="758310" y="4000"/>
                    <a:pt x="758462" y="4228"/>
                    <a:pt x="758584" y="4502"/>
                  </a:cubicBezTo>
                  <a:cubicBezTo>
                    <a:pt x="758599" y="4533"/>
                    <a:pt x="758599" y="4563"/>
                    <a:pt x="758614" y="4609"/>
                  </a:cubicBezTo>
                  <a:cubicBezTo>
                    <a:pt x="758690" y="4761"/>
                    <a:pt x="758720" y="4928"/>
                    <a:pt x="758781" y="5095"/>
                  </a:cubicBezTo>
                  <a:cubicBezTo>
                    <a:pt x="758888" y="5415"/>
                    <a:pt x="759010" y="5734"/>
                    <a:pt x="759071" y="6054"/>
                  </a:cubicBezTo>
                  <a:cubicBezTo>
                    <a:pt x="759086" y="6130"/>
                    <a:pt x="759086" y="6206"/>
                    <a:pt x="759101" y="6282"/>
                  </a:cubicBezTo>
                  <a:cubicBezTo>
                    <a:pt x="759177" y="6708"/>
                    <a:pt x="759238" y="7134"/>
                    <a:pt x="759238" y="7559"/>
                  </a:cubicBezTo>
                  <a:close/>
                  <a:moveTo>
                    <a:pt x="248016" y="19317"/>
                  </a:moveTo>
                  <a:lnTo>
                    <a:pt x="15219" y="123141"/>
                  </a:lnTo>
                  <a:lnTo>
                    <a:pt x="15219" y="375551"/>
                  </a:lnTo>
                  <a:cubicBezTo>
                    <a:pt x="17776" y="377133"/>
                    <a:pt x="19268" y="380145"/>
                    <a:pt x="18735" y="383278"/>
                  </a:cubicBezTo>
                  <a:cubicBezTo>
                    <a:pt x="18187" y="386503"/>
                    <a:pt x="18005" y="389742"/>
                    <a:pt x="18187" y="392952"/>
                  </a:cubicBezTo>
                  <a:cubicBezTo>
                    <a:pt x="18339" y="395568"/>
                    <a:pt x="17152" y="397941"/>
                    <a:pt x="15219" y="399431"/>
                  </a:cubicBezTo>
                  <a:lnTo>
                    <a:pt x="15219" y="579670"/>
                  </a:lnTo>
                  <a:lnTo>
                    <a:pt x="248016" y="475846"/>
                  </a:lnTo>
                  <a:lnTo>
                    <a:pt x="248016" y="359976"/>
                  </a:lnTo>
                  <a:cubicBezTo>
                    <a:pt x="247240" y="359976"/>
                    <a:pt x="246479" y="360007"/>
                    <a:pt x="245703" y="360007"/>
                  </a:cubicBezTo>
                  <a:cubicBezTo>
                    <a:pt x="239448" y="360007"/>
                    <a:pt x="233162" y="359657"/>
                    <a:pt x="227013" y="358988"/>
                  </a:cubicBezTo>
                  <a:lnTo>
                    <a:pt x="226207" y="358896"/>
                  </a:lnTo>
                  <a:cubicBezTo>
                    <a:pt x="222037" y="358425"/>
                    <a:pt x="219023" y="354653"/>
                    <a:pt x="219495" y="350485"/>
                  </a:cubicBezTo>
                  <a:cubicBezTo>
                    <a:pt x="219967" y="346318"/>
                    <a:pt x="223726" y="343306"/>
                    <a:pt x="227911" y="343778"/>
                  </a:cubicBezTo>
                  <a:lnTo>
                    <a:pt x="228703" y="343869"/>
                  </a:lnTo>
                  <a:cubicBezTo>
                    <a:pt x="235034" y="344568"/>
                    <a:pt x="241548" y="344857"/>
                    <a:pt x="248016" y="344751"/>
                  </a:cubicBezTo>
                  <a:lnTo>
                    <a:pt x="248016" y="19317"/>
                  </a:lnTo>
                  <a:close/>
                  <a:moveTo>
                    <a:pt x="496017" y="123141"/>
                  </a:moveTo>
                  <a:lnTo>
                    <a:pt x="263236" y="19317"/>
                  </a:lnTo>
                  <a:lnTo>
                    <a:pt x="263236" y="475846"/>
                  </a:lnTo>
                  <a:lnTo>
                    <a:pt x="496017" y="579670"/>
                  </a:lnTo>
                  <a:lnTo>
                    <a:pt x="496017" y="263621"/>
                  </a:lnTo>
                  <a:cubicBezTo>
                    <a:pt x="494663" y="261233"/>
                    <a:pt x="494693" y="258358"/>
                    <a:pt x="496017" y="256061"/>
                  </a:cubicBezTo>
                  <a:lnTo>
                    <a:pt x="496017" y="123141"/>
                  </a:lnTo>
                  <a:close/>
                  <a:moveTo>
                    <a:pt x="744018" y="19317"/>
                  </a:moveTo>
                  <a:lnTo>
                    <a:pt x="511237" y="123141"/>
                  </a:lnTo>
                  <a:lnTo>
                    <a:pt x="511237" y="244471"/>
                  </a:lnTo>
                  <a:cubicBezTo>
                    <a:pt x="513581" y="243011"/>
                    <a:pt x="515894" y="241657"/>
                    <a:pt x="518192" y="240425"/>
                  </a:cubicBezTo>
                  <a:cubicBezTo>
                    <a:pt x="521906" y="238448"/>
                    <a:pt x="526502" y="239847"/>
                    <a:pt x="528496" y="243543"/>
                  </a:cubicBezTo>
                  <a:cubicBezTo>
                    <a:pt x="530474" y="247255"/>
                    <a:pt x="529074" y="251863"/>
                    <a:pt x="525376" y="253841"/>
                  </a:cubicBezTo>
                  <a:cubicBezTo>
                    <a:pt x="520840" y="256259"/>
                    <a:pt x="516183" y="259240"/>
                    <a:pt x="511237" y="262875"/>
                  </a:cubicBezTo>
                  <a:lnTo>
                    <a:pt x="511237" y="579670"/>
                  </a:lnTo>
                  <a:lnTo>
                    <a:pt x="744018" y="475846"/>
                  </a:lnTo>
                  <a:lnTo>
                    <a:pt x="744018" y="427509"/>
                  </a:lnTo>
                  <a:cubicBezTo>
                    <a:pt x="743531" y="427615"/>
                    <a:pt x="743014" y="427676"/>
                    <a:pt x="742497" y="427676"/>
                  </a:cubicBezTo>
                  <a:cubicBezTo>
                    <a:pt x="742314" y="427676"/>
                    <a:pt x="742131" y="427661"/>
                    <a:pt x="741933" y="427646"/>
                  </a:cubicBezTo>
                  <a:cubicBezTo>
                    <a:pt x="737733" y="427342"/>
                    <a:pt x="733502" y="426657"/>
                    <a:pt x="729362" y="425608"/>
                  </a:cubicBezTo>
                  <a:cubicBezTo>
                    <a:pt x="725299" y="424573"/>
                    <a:pt x="722833" y="420436"/>
                    <a:pt x="723868" y="416375"/>
                  </a:cubicBezTo>
                  <a:cubicBezTo>
                    <a:pt x="724888" y="412299"/>
                    <a:pt x="729027" y="409835"/>
                    <a:pt x="733106" y="410869"/>
                  </a:cubicBezTo>
                  <a:cubicBezTo>
                    <a:pt x="736378" y="411690"/>
                    <a:pt x="739711" y="412238"/>
                    <a:pt x="743044" y="412481"/>
                  </a:cubicBezTo>
                  <a:cubicBezTo>
                    <a:pt x="743379" y="412497"/>
                    <a:pt x="743699" y="412588"/>
                    <a:pt x="744018" y="412649"/>
                  </a:cubicBezTo>
                  <a:lnTo>
                    <a:pt x="744018" y="19317"/>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3" name="Google Shape;1053;p27"/>
            <p:cNvSpPr/>
            <p:nvPr/>
          </p:nvSpPr>
          <p:spPr>
            <a:xfrm>
              <a:off x="547596" y="354044"/>
              <a:ext cx="160078" cy="207662"/>
            </a:xfrm>
            <a:custGeom>
              <a:avLst/>
              <a:gdLst/>
              <a:ahLst/>
              <a:cxnLst/>
              <a:rect l="l" t="t" r="r" b="b"/>
              <a:pathLst>
                <a:path w="160078" h="207662" extrusionOk="0">
                  <a:moveTo>
                    <a:pt x="160078" y="79990"/>
                  </a:moveTo>
                  <a:cubicBezTo>
                    <a:pt x="160078" y="137986"/>
                    <a:pt x="102807" y="190871"/>
                    <a:pt x="85153" y="205792"/>
                  </a:cubicBezTo>
                  <a:cubicBezTo>
                    <a:pt x="82200" y="208286"/>
                    <a:pt x="77878" y="208286"/>
                    <a:pt x="74925" y="205792"/>
                  </a:cubicBezTo>
                  <a:cubicBezTo>
                    <a:pt x="57271" y="190871"/>
                    <a:pt x="0" y="137986"/>
                    <a:pt x="0" y="79990"/>
                  </a:cubicBezTo>
                  <a:cubicBezTo>
                    <a:pt x="0" y="35804"/>
                    <a:pt x="35842" y="0"/>
                    <a:pt x="80039" y="0"/>
                  </a:cubicBezTo>
                  <a:cubicBezTo>
                    <a:pt x="124236" y="0"/>
                    <a:pt x="160078" y="35820"/>
                    <a:pt x="160078" y="79990"/>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4" name="Google Shape;1054;p27"/>
            <p:cNvSpPr/>
            <p:nvPr/>
          </p:nvSpPr>
          <p:spPr>
            <a:xfrm>
              <a:off x="539985" y="346439"/>
              <a:ext cx="175297" cy="222888"/>
            </a:xfrm>
            <a:custGeom>
              <a:avLst/>
              <a:gdLst/>
              <a:ahLst/>
              <a:cxnLst/>
              <a:rect l="l" t="t" r="r" b="b"/>
              <a:pathLst>
                <a:path w="175297" h="222888" extrusionOk="0">
                  <a:moveTo>
                    <a:pt x="87649" y="0"/>
                  </a:moveTo>
                  <a:cubicBezTo>
                    <a:pt x="39312" y="0"/>
                    <a:pt x="0" y="39288"/>
                    <a:pt x="0" y="87595"/>
                  </a:cubicBezTo>
                  <a:cubicBezTo>
                    <a:pt x="0" y="148830"/>
                    <a:pt x="59417" y="203815"/>
                    <a:pt x="77619" y="219207"/>
                  </a:cubicBezTo>
                  <a:cubicBezTo>
                    <a:pt x="80526" y="221656"/>
                    <a:pt x="84088" y="222888"/>
                    <a:pt x="87649" y="222888"/>
                  </a:cubicBezTo>
                  <a:cubicBezTo>
                    <a:pt x="91210" y="222888"/>
                    <a:pt x="94772" y="221656"/>
                    <a:pt x="97679" y="219207"/>
                  </a:cubicBezTo>
                  <a:cubicBezTo>
                    <a:pt x="115881" y="203815"/>
                    <a:pt x="175298" y="148830"/>
                    <a:pt x="175298" y="87595"/>
                  </a:cubicBezTo>
                  <a:cubicBezTo>
                    <a:pt x="175298" y="39303"/>
                    <a:pt x="135971" y="0"/>
                    <a:pt x="87649" y="0"/>
                  </a:cubicBezTo>
                  <a:close/>
                  <a:moveTo>
                    <a:pt x="87847" y="207587"/>
                  </a:moveTo>
                  <a:cubicBezTo>
                    <a:pt x="87725" y="207693"/>
                    <a:pt x="87558" y="207693"/>
                    <a:pt x="87451" y="207587"/>
                  </a:cubicBezTo>
                  <a:cubicBezTo>
                    <a:pt x="78243" y="199799"/>
                    <a:pt x="60406" y="183524"/>
                    <a:pt x="44578" y="162124"/>
                  </a:cubicBezTo>
                  <a:cubicBezTo>
                    <a:pt x="25097" y="135795"/>
                    <a:pt x="15219" y="110729"/>
                    <a:pt x="15219" y="87595"/>
                  </a:cubicBezTo>
                  <a:cubicBezTo>
                    <a:pt x="15219" y="47683"/>
                    <a:pt x="47713" y="15210"/>
                    <a:pt x="87649" y="15210"/>
                  </a:cubicBezTo>
                  <a:cubicBezTo>
                    <a:pt x="127585" y="15210"/>
                    <a:pt x="160078" y="47683"/>
                    <a:pt x="160078" y="87595"/>
                  </a:cubicBezTo>
                  <a:cubicBezTo>
                    <a:pt x="160078" y="142290"/>
                    <a:pt x="104786" y="193274"/>
                    <a:pt x="87847" y="207587"/>
                  </a:cubicBezTo>
                  <a:close/>
                  <a:moveTo>
                    <a:pt x="87649" y="48931"/>
                  </a:moveTo>
                  <a:cubicBezTo>
                    <a:pt x="66083" y="48931"/>
                    <a:pt x="48535" y="66468"/>
                    <a:pt x="48535" y="88021"/>
                  </a:cubicBezTo>
                  <a:cubicBezTo>
                    <a:pt x="48535" y="109573"/>
                    <a:pt x="66083" y="127110"/>
                    <a:pt x="87649" y="127110"/>
                  </a:cubicBezTo>
                  <a:cubicBezTo>
                    <a:pt x="109215" y="127110"/>
                    <a:pt x="126763" y="109573"/>
                    <a:pt x="126763" y="88021"/>
                  </a:cubicBezTo>
                  <a:cubicBezTo>
                    <a:pt x="126763" y="66468"/>
                    <a:pt x="109215" y="48931"/>
                    <a:pt x="87649" y="48931"/>
                  </a:cubicBezTo>
                  <a:close/>
                  <a:moveTo>
                    <a:pt x="87649" y="111885"/>
                  </a:moveTo>
                  <a:cubicBezTo>
                    <a:pt x="74469" y="111885"/>
                    <a:pt x="63754" y="101177"/>
                    <a:pt x="63754" y="88005"/>
                  </a:cubicBezTo>
                  <a:cubicBezTo>
                    <a:pt x="63754" y="74833"/>
                    <a:pt x="74469" y="64126"/>
                    <a:pt x="87649" y="64126"/>
                  </a:cubicBezTo>
                  <a:cubicBezTo>
                    <a:pt x="100829" y="64126"/>
                    <a:pt x="111543" y="74833"/>
                    <a:pt x="111543" y="88005"/>
                  </a:cubicBezTo>
                  <a:cubicBezTo>
                    <a:pt x="111543" y="101177"/>
                    <a:pt x="100814" y="111885"/>
                    <a:pt x="87649" y="1118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6" name="Google Shape;1056;p27"/>
            <p:cNvSpPr txBox="1"/>
            <p:nvPr/>
          </p:nvSpPr>
          <p:spPr>
            <a:xfrm>
              <a:off x="0" y="1012289"/>
              <a:ext cx="4641300" cy="1477329"/>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36% feel bullied online.</a:t>
              </a:r>
              <a:endParaRPr sz="1800" b="1" dirty="0">
                <a:solidFill>
                  <a:srgbClr val="FF0000"/>
                </a:solidFill>
                <a:latin typeface="Dosis" panose="020B0604020202020204" charset="0"/>
                <a:ea typeface="Dosis"/>
                <a:cs typeface="Dosis"/>
                <a:sym typeface="Dosis"/>
              </a:endParaRPr>
            </a:p>
          </p:txBody>
        </p:sp>
      </p:grpSp>
      <p:grpSp>
        <p:nvGrpSpPr>
          <p:cNvPr id="1057" name="Google Shape;1057;p27"/>
          <p:cNvGrpSpPr/>
          <p:nvPr/>
        </p:nvGrpSpPr>
        <p:grpSpPr>
          <a:xfrm>
            <a:off x="3506481" y="3449573"/>
            <a:ext cx="1740488" cy="1210605"/>
            <a:chOff x="0" y="0"/>
            <a:chExt cx="4641300" cy="3228283"/>
          </a:xfrm>
        </p:grpSpPr>
        <p:sp>
          <p:nvSpPr>
            <p:cNvPr id="1058" name="Google Shape;1058;p27"/>
            <p:cNvSpPr/>
            <p:nvPr/>
          </p:nvSpPr>
          <p:spPr>
            <a:xfrm>
              <a:off x="0" y="0"/>
              <a:ext cx="996574" cy="599196"/>
            </a:xfrm>
            <a:custGeom>
              <a:avLst/>
              <a:gdLst/>
              <a:ahLst/>
              <a:cxnLst/>
              <a:rect l="l" t="t" r="r" b="b"/>
              <a:pathLst>
                <a:path w="996574" h="599196" extrusionOk="0">
                  <a:moveTo>
                    <a:pt x="996574" y="88293"/>
                  </a:moveTo>
                  <a:lnTo>
                    <a:pt x="996574" y="589208"/>
                  </a:lnTo>
                  <a:cubicBezTo>
                    <a:pt x="996574" y="594742"/>
                    <a:pt x="992124" y="599196"/>
                    <a:pt x="986597" y="599196"/>
                  </a:cubicBezTo>
                  <a:lnTo>
                    <a:pt x="9978" y="599196"/>
                  </a:lnTo>
                  <a:cubicBezTo>
                    <a:pt x="4450" y="599196"/>
                    <a:pt x="0" y="594742"/>
                    <a:pt x="0" y="589208"/>
                  </a:cubicBezTo>
                  <a:lnTo>
                    <a:pt x="0" y="88293"/>
                  </a:lnTo>
                  <a:cubicBezTo>
                    <a:pt x="0" y="82780"/>
                    <a:pt x="4450" y="78305"/>
                    <a:pt x="9978" y="78305"/>
                  </a:cubicBezTo>
                  <a:lnTo>
                    <a:pt x="76509" y="78305"/>
                  </a:lnTo>
                  <a:lnTo>
                    <a:pt x="76509" y="9988"/>
                  </a:lnTo>
                  <a:cubicBezTo>
                    <a:pt x="76509" y="4475"/>
                    <a:pt x="80979" y="0"/>
                    <a:pt x="86487" y="0"/>
                  </a:cubicBezTo>
                  <a:lnTo>
                    <a:pt x="379612" y="0"/>
                  </a:lnTo>
                  <a:cubicBezTo>
                    <a:pt x="431476" y="0"/>
                    <a:pt x="478392" y="31522"/>
                    <a:pt x="498287" y="79064"/>
                  </a:cubicBezTo>
                  <a:cubicBezTo>
                    <a:pt x="518183" y="31542"/>
                    <a:pt x="565098" y="0"/>
                    <a:pt x="616962" y="0"/>
                  </a:cubicBezTo>
                  <a:lnTo>
                    <a:pt x="910087" y="0"/>
                  </a:lnTo>
                  <a:cubicBezTo>
                    <a:pt x="915595" y="0"/>
                    <a:pt x="920065" y="4475"/>
                    <a:pt x="920065" y="9988"/>
                  </a:cubicBezTo>
                  <a:lnTo>
                    <a:pt x="920065" y="78305"/>
                  </a:lnTo>
                  <a:lnTo>
                    <a:pt x="986597" y="78305"/>
                  </a:lnTo>
                  <a:cubicBezTo>
                    <a:pt x="992124" y="78305"/>
                    <a:pt x="996574" y="82780"/>
                    <a:pt x="996574" y="882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9" name="Google Shape;1059;p27"/>
            <p:cNvSpPr/>
            <p:nvPr/>
          </p:nvSpPr>
          <p:spPr>
            <a:xfrm>
              <a:off x="19955" y="19975"/>
              <a:ext cx="956663" cy="559244"/>
            </a:xfrm>
            <a:custGeom>
              <a:avLst/>
              <a:gdLst/>
              <a:ahLst/>
              <a:cxnLst/>
              <a:rect l="l" t="t" r="r" b="b"/>
              <a:pathLst>
                <a:path w="956663" h="559244" extrusionOk="0">
                  <a:moveTo>
                    <a:pt x="466159" y="559244"/>
                  </a:moveTo>
                  <a:lnTo>
                    <a:pt x="0" y="559244"/>
                  </a:lnTo>
                  <a:lnTo>
                    <a:pt x="0" y="78305"/>
                  </a:lnTo>
                  <a:lnTo>
                    <a:pt x="56554" y="78305"/>
                  </a:lnTo>
                  <a:lnTo>
                    <a:pt x="56554" y="469273"/>
                  </a:lnTo>
                  <a:cubicBezTo>
                    <a:pt x="56554" y="474786"/>
                    <a:pt x="61024" y="479261"/>
                    <a:pt x="66531" y="479261"/>
                  </a:cubicBezTo>
                  <a:lnTo>
                    <a:pt x="362091" y="479261"/>
                  </a:lnTo>
                  <a:cubicBezTo>
                    <a:pt x="411401" y="479261"/>
                    <a:pt x="454226" y="512940"/>
                    <a:pt x="466159" y="559244"/>
                  </a:cubicBezTo>
                  <a:close/>
                  <a:moveTo>
                    <a:pt x="900110" y="78305"/>
                  </a:moveTo>
                  <a:lnTo>
                    <a:pt x="900110" y="469273"/>
                  </a:lnTo>
                  <a:cubicBezTo>
                    <a:pt x="900110" y="474786"/>
                    <a:pt x="895640" y="479261"/>
                    <a:pt x="890132" y="479261"/>
                  </a:cubicBezTo>
                  <a:lnTo>
                    <a:pt x="594572" y="479261"/>
                  </a:lnTo>
                  <a:cubicBezTo>
                    <a:pt x="545262" y="479261"/>
                    <a:pt x="502438" y="512940"/>
                    <a:pt x="490505" y="559244"/>
                  </a:cubicBezTo>
                  <a:lnTo>
                    <a:pt x="956663" y="559244"/>
                  </a:lnTo>
                  <a:lnTo>
                    <a:pt x="956663" y="78305"/>
                  </a:lnTo>
                  <a:lnTo>
                    <a:pt x="900110" y="78305"/>
                  </a:lnTo>
                  <a:close/>
                  <a:moveTo>
                    <a:pt x="488309" y="516057"/>
                  </a:moveTo>
                  <a:lnTo>
                    <a:pt x="488309" y="108809"/>
                  </a:lnTo>
                  <a:cubicBezTo>
                    <a:pt x="488309" y="96104"/>
                    <a:pt x="490485" y="83619"/>
                    <a:pt x="494795" y="71733"/>
                  </a:cubicBezTo>
                  <a:cubicBezTo>
                    <a:pt x="510340" y="28825"/>
                    <a:pt x="551409" y="0"/>
                    <a:pt x="597007" y="0"/>
                  </a:cubicBezTo>
                  <a:lnTo>
                    <a:pt x="880154" y="0"/>
                  </a:lnTo>
                  <a:lnTo>
                    <a:pt x="880154" y="459285"/>
                  </a:lnTo>
                  <a:lnTo>
                    <a:pt x="594572" y="459285"/>
                  </a:lnTo>
                  <a:cubicBezTo>
                    <a:pt x="550810" y="459285"/>
                    <a:pt x="511338" y="481698"/>
                    <a:pt x="488309" y="516057"/>
                  </a:cubicBezTo>
                  <a:close/>
                  <a:moveTo>
                    <a:pt x="559929" y="102496"/>
                  </a:moveTo>
                  <a:cubicBezTo>
                    <a:pt x="559929" y="108010"/>
                    <a:pt x="564399" y="112484"/>
                    <a:pt x="569907" y="112484"/>
                  </a:cubicBezTo>
                  <a:lnTo>
                    <a:pt x="803286" y="112484"/>
                  </a:lnTo>
                  <a:cubicBezTo>
                    <a:pt x="808794" y="112484"/>
                    <a:pt x="813264" y="108010"/>
                    <a:pt x="813264" y="102496"/>
                  </a:cubicBezTo>
                  <a:cubicBezTo>
                    <a:pt x="813264" y="96983"/>
                    <a:pt x="808794" y="92508"/>
                    <a:pt x="803286" y="92508"/>
                  </a:cubicBezTo>
                  <a:lnTo>
                    <a:pt x="569907" y="92508"/>
                  </a:lnTo>
                  <a:cubicBezTo>
                    <a:pt x="564399" y="92508"/>
                    <a:pt x="559929" y="96983"/>
                    <a:pt x="559929" y="102496"/>
                  </a:cubicBezTo>
                  <a:close/>
                  <a:moveTo>
                    <a:pt x="559929" y="188572"/>
                  </a:moveTo>
                  <a:cubicBezTo>
                    <a:pt x="559929" y="194086"/>
                    <a:pt x="564399" y="198560"/>
                    <a:pt x="569907" y="198560"/>
                  </a:cubicBezTo>
                  <a:lnTo>
                    <a:pt x="803286" y="198560"/>
                  </a:lnTo>
                  <a:cubicBezTo>
                    <a:pt x="808794" y="198560"/>
                    <a:pt x="813264" y="194086"/>
                    <a:pt x="813264" y="188572"/>
                  </a:cubicBezTo>
                  <a:cubicBezTo>
                    <a:pt x="813264" y="183059"/>
                    <a:pt x="808794" y="178584"/>
                    <a:pt x="803286" y="178584"/>
                  </a:cubicBezTo>
                  <a:lnTo>
                    <a:pt x="569907" y="178584"/>
                  </a:lnTo>
                  <a:cubicBezTo>
                    <a:pt x="564399" y="178584"/>
                    <a:pt x="559929" y="183059"/>
                    <a:pt x="559929" y="188572"/>
                  </a:cubicBezTo>
                  <a:close/>
                  <a:moveTo>
                    <a:pt x="559929" y="274628"/>
                  </a:moveTo>
                  <a:cubicBezTo>
                    <a:pt x="559929" y="280142"/>
                    <a:pt x="564399" y="284616"/>
                    <a:pt x="569907" y="284616"/>
                  </a:cubicBezTo>
                  <a:lnTo>
                    <a:pt x="803286" y="284616"/>
                  </a:lnTo>
                  <a:cubicBezTo>
                    <a:pt x="808794" y="284616"/>
                    <a:pt x="813264" y="280142"/>
                    <a:pt x="813264" y="274628"/>
                  </a:cubicBezTo>
                  <a:cubicBezTo>
                    <a:pt x="813264" y="269115"/>
                    <a:pt x="808794" y="264640"/>
                    <a:pt x="803286" y="264640"/>
                  </a:cubicBezTo>
                  <a:lnTo>
                    <a:pt x="569907" y="264640"/>
                  </a:lnTo>
                  <a:cubicBezTo>
                    <a:pt x="564399" y="264640"/>
                    <a:pt x="559929" y="269115"/>
                    <a:pt x="559929" y="274628"/>
                  </a:cubicBezTo>
                  <a:close/>
                  <a:moveTo>
                    <a:pt x="559929" y="360704"/>
                  </a:moveTo>
                  <a:cubicBezTo>
                    <a:pt x="559929" y="366218"/>
                    <a:pt x="564399" y="370692"/>
                    <a:pt x="569907" y="370692"/>
                  </a:cubicBezTo>
                  <a:lnTo>
                    <a:pt x="803286" y="370692"/>
                  </a:lnTo>
                  <a:cubicBezTo>
                    <a:pt x="808794" y="370692"/>
                    <a:pt x="813264" y="366218"/>
                    <a:pt x="813264" y="360704"/>
                  </a:cubicBezTo>
                  <a:cubicBezTo>
                    <a:pt x="813264" y="355191"/>
                    <a:pt x="808794" y="350716"/>
                    <a:pt x="803286" y="350716"/>
                  </a:cubicBezTo>
                  <a:lnTo>
                    <a:pt x="569907" y="350716"/>
                  </a:lnTo>
                  <a:cubicBezTo>
                    <a:pt x="564399" y="350716"/>
                    <a:pt x="559929" y="355191"/>
                    <a:pt x="559929" y="360704"/>
                  </a:cubicBezTo>
                  <a:close/>
                  <a:moveTo>
                    <a:pt x="461868" y="71733"/>
                  </a:moveTo>
                  <a:cubicBezTo>
                    <a:pt x="466179" y="83619"/>
                    <a:pt x="468354" y="96104"/>
                    <a:pt x="468354" y="108809"/>
                  </a:cubicBezTo>
                  <a:lnTo>
                    <a:pt x="468354" y="516057"/>
                  </a:lnTo>
                  <a:cubicBezTo>
                    <a:pt x="445325" y="481698"/>
                    <a:pt x="405854" y="459285"/>
                    <a:pt x="362091" y="459285"/>
                  </a:cubicBezTo>
                  <a:lnTo>
                    <a:pt x="76509" y="459285"/>
                  </a:lnTo>
                  <a:lnTo>
                    <a:pt x="76509" y="0"/>
                  </a:lnTo>
                  <a:lnTo>
                    <a:pt x="359657" y="0"/>
                  </a:lnTo>
                  <a:cubicBezTo>
                    <a:pt x="405255" y="0"/>
                    <a:pt x="446323" y="28825"/>
                    <a:pt x="461868" y="71733"/>
                  </a:cubicBezTo>
                  <a:close/>
                  <a:moveTo>
                    <a:pt x="396734" y="360704"/>
                  </a:moveTo>
                  <a:cubicBezTo>
                    <a:pt x="396734" y="355191"/>
                    <a:pt x="392264" y="350716"/>
                    <a:pt x="386756" y="350716"/>
                  </a:cubicBezTo>
                  <a:lnTo>
                    <a:pt x="153377" y="350716"/>
                  </a:lnTo>
                  <a:cubicBezTo>
                    <a:pt x="147870" y="350716"/>
                    <a:pt x="143400" y="355191"/>
                    <a:pt x="143400" y="360704"/>
                  </a:cubicBezTo>
                  <a:cubicBezTo>
                    <a:pt x="143400" y="366218"/>
                    <a:pt x="147870" y="370692"/>
                    <a:pt x="153377" y="370692"/>
                  </a:cubicBezTo>
                  <a:lnTo>
                    <a:pt x="386756" y="370692"/>
                  </a:lnTo>
                  <a:cubicBezTo>
                    <a:pt x="392264" y="370692"/>
                    <a:pt x="396734" y="366218"/>
                    <a:pt x="396734" y="360704"/>
                  </a:cubicBezTo>
                  <a:close/>
                  <a:moveTo>
                    <a:pt x="396734" y="274628"/>
                  </a:moveTo>
                  <a:cubicBezTo>
                    <a:pt x="396734" y="269115"/>
                    <a:pt x="392264" y="264640"/>
                    <a:pt x="386756" y="264640"/>
                  </a:cubicBezTo>
                  <a:lnTo>
                    <a:pt x="153377" y="264640"/>
                  </a:lnTo>
                  <a:cubicBezTo>
                    <a:pt x="147870" y="264640"/>
                    <a:pt x="143400" y="269115"/>
                    <a:pt x="143400" y="274628"/>
                  </a:cubicBezTo>
                  <a:cubicBezTo>
                    <a:pt x="143400" y="280142"/>
                    <a:pt x="147870" y="284616"/>
                    <a:pt x="153377" y="284616"/>
                  </a:cubicBezTo>
                  <a:lnTo>
                    <a:pt x="386756" y="284616"/>
                  </a:lnTo>
                  <a:cubicBezTo>
                    <a:pt x="392264" y="284616"/>
                    <a:pt x="396734" y="280142"/>
                    <a:pt x="396734" y="274628"/>
                  </a:cubicBezTo>
                  <a:close/>
                  <a:moveTo>
                    <a:pt x="396734" y="188572"/>
                  </a:moveTo>
                  <a:cubicBezTo>
                    <a:pt x="396734" y="183059"/>
                    <a:pt x="392264" y="178584"/>
                    <a:pt x="386756" y="178584"/>
                  </a:cubicBezTo>
                  <a:lnTo>
                    <a:pt x="153377" y="178584"/>
                  </a:lnTo>
                  <a:cubicBezTo>
                    <a:pt x="147870" y="178584"/>
                    <a:pt x="143400" y="183059"/>
                    <a:pt x="143400" y="188572"/>
                  </a:cubicBezTo>
                  <a:cubicBezTo>
                    <a:pt x="143400" y="194086"/>
                    <a:pt x="147870" y="198560"/>
                    <a:pt x="153377" y="198560"/>
                  </a:cubicBezTo>
                  <a:lnTo>
                    <a:pt x="386756" y="198560"/>
                  </a:lnTo>
                  <a:cubicBezTo>
                    <a:pt x="392264" y="198560"/>
                    <a:pt x="396734" y="194086"/>
                    <a:pt x="396734" y="188572"/>
                  </a:cubicBezTo>
                  <a:close/>
                  <a:moveTo>
                    <a:pt x="396734" y="102496"/>
                  </a:moveTo>
                  <a:cubicBezTo>
                    <a:pt x="396734" y="96983"/>
                    <a:pt x="392264" y="92508"/>
                    <a:pt x="386756" y="92508"/>
                  </a:cubicBezTo>
                  <a:lnTo>
                    <a:pt x="153377" y="92508"/>
                  </a:lnTo>
                  <a:cubicBezTo>
                    <a:pt x="147870" y="92508"/>
                    <a:pt x="143400" y="96983"/>
                    <a:pt x="143400" y="102496"/>
                  </a:cubicBezTo>
                  <a:cubicBezTo>
                    <a:pt x="143400" y="108010"/>
                    <a:pt x="147870" y="112484"/>
                    <a:pt x="153377" y="112484"/>
                  </a:cubicBezTo>
                  <a:lnTo>
                    <a:pt x="386756" y="112484"/>
                  </a:lnTo>
                  <a:cubicBezTo>
                    <a:pt x="392264" y="112484"/>
                    <a:pt x="396734" y="108010"/>
                    <a:pt x="396734" y="102496"/>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0" name="Google Shape;1060;p27"/>
            <p:cNvSpPr/>
            <p:nvPr/>
          </p:nvSpPr>
          <p:spPr>
            <a:xfrm>
              <a:off x="0" y="0"/>
              <a:ext cx="996574" cy="599196"/>
            </a:xfrm>
            <a:custGeom>
              <a:avLst/>
              <a:gdLst/>
              <a:ahLst/>
              <a:cxnLst/>
              <a:rect l="l" t="t" r="r" b="b"/>
              <a:pathLst>
                <a:path w="996574" h="599196" extrusionOk="0">
                  <a:moveTo>
                    <a:pt x="986597" y="78305"/>
                  </a:moveTo>
                  <a:lnTo>
                    <a:pt x="920065" y="78305"/>
                  </a:lnTo>
                  <a:lnTo>
                    <a:pt x="920065" y="9988"/>
                  </a:lnTo>
                  <a:cubicBezTo>
                    <a:pt x="920065" y="4475"/>
                    <a:pt x="915595" y="0"/>
                    <a:pt x="910087" y="0"/>
                  </a:cubicBezTo>
                  <a:lnTo>
                    <a:pt x="616962" y="0"/>
                  </a:lnTo>
                  <a:cubicBezTo>
                    <a:pt x="565098" y="0"/>
                    <a:pt x="518183" y="31542"/>
                    <a:pt x="498287" y="79064"/>
                  </a:cubicBezTo>
                  <a:cubicBezTo>
                    <a:pt x="478392" y="31522"/>
                    <a:pt x="431476" y="0"/>
                    <a:pt x="379612" y="0"/>
                  </a:cubicBezTo>
                  <a:lnTo>
                    <a:pt x="86487" y="0"/>
                  </a:lnTo>
                  <a:cubicBezTo>
                    <a:pt x="80979" y="0"/>
                    <a:pt x="76509" y="4475"/>
                    <a:pt x="76509" y="9988"/>
                  </a:cubicBezTo>
                  <a:lnTo>
                    <a:pt x="76509" y="78305"/>
                  </a:lnTo>
                  <a:lnTo>
                    <a:pt x="9978" y="78305"/>
                  </a:lnTo>
                  <a:cubicBezTo>
                    <a:pt x="4450" y="78305"/>
                    <a:pt x="0" y="82780"/>
                    <a:pt x="0" y="88293"/>
                  </a:cubicBezTo>
                  <a:lnTo>
                    <a:pt x="0" y="589208"/>
                  </a:lnTo>
                  <a:cubicBezTo>
                    <a:pt x="0" y="594742"/>
                    <a:pt x="4450" y="599196"/>
                    <a:pt x="9978" y="599196"/>
                  </a:cubicBezTo>
                  <a:lnTo>
                    <a:pt x="986597" y="599196"/>
                  </a:lnTo>
                  <a:cubicBezTo>
                    <a:pt x="992124" y="599196"/>
                    <a:pt x="996574" y="594742"/>
                    <a:pt x="996574" y="589208"/>
                  </a:cubicBezTo>
                  <a:lnTo>
                    <a:pt x="996574" y="88293"/>
                  </a:lnTo>
                  <a:cubicBezTo>
                    <a:pt x="996574" y="82780"/>
                    <a:pt x="992124" y="78305"/>
                    <a:pt x="986597" y="78305"/>
                  </a:cubicBezTo>
                  <a:close/>
                  <a:moveTo>
                    <a:pt x="19955" y="579220"/>
                  </a:moveTo>
                  <a:lnTo>
                    <a:pt x="19955" y="98281"/>
                  </a:lnTo>
                  <a:lnTo>
                    <a:pt x="76509" y="98281"/>
                  </a:lnTo>
                  <a:lnTo>
                    <a:pt x="76509" y="489249"/>
                  </a:lnTo>
                  <a:cubicBezTo>
                    <a:pt x="76509" y="494762"/>
                    <a:pt x="80979" y="499237"/>
                    <a:pt x="86487" y="499237"/>
                  </a:cubicBezTo>
                  <a:lnTo>
                    <a:pt x="382047" y="499237"/>
                  </a:lnTo>
                  <a:cubicBezTo>
                    <a:pt x="431357" y="499237"/>
                    <a:pt x="474181" y="532916"/>
                    <a:pt x="486114" y="579220"/>
                  </a:cubicBezTo>
                  <a:lnTo>
                    <a:pt x="19955" y="579220"/>
                  </a:lnTo>
                  <a:close/>
                  <a:moveTo>
                    <a:pt x="488309" y="536032"/>
                  </a:moveTo>
                  <a:cubicBezTo>
                    <a:pt x="465281" y="501674"/>
                    <a:pt x="425809" y="479261"/>
                    <a:pt x="382047" y="479261"/>
                  </a:cubicBezTo>
                  <a:lnTo>
                    <a:pt x="96465" y="479261"/>
                  </a:lnTo>
                  <a:lnTo>
                    <a:pt x="96465" y="19976"/>
                  </a:lnTo>
                  <a:lnTo>
                    <a:pt x="379612" y="19976"/>
                  </a:lnTo>
                  <a:cubicBezTo>
                    <a:pt x="425210" y="19976"/>
                    <a:pt x="466279" y="48801"/>
                    <a:pt x="481824" y="91709"/>
                  </a:cubicBezTo>
                  <a:cubicBezTo>
                    <a:pt x="486134" y="103595"/>
                    <a:pt x="488309" y="116080"/>
                    <a:pt x="488309" y="128784"/>
                  </a:cubicBezTo>
                  <a:lnTo>
                    <a:pt x="488309" y="536032"/>
                  </a:lnTo>
                  <a:close/>
                  <a:moveTo>
                    <a:pt x="508265" y="128784"/>
                  </a:moveTo>
                  <a:cubicBezTo>
                    <a:pt x="508265" y="116080"/>
                    <a:pt x="510440" y="103595"/>
                    <a:pt x="514750" y="91709"/>
                  </a:cubicBezTo>
                  <a:cubicBezTo>
                    <a:pt x="530296" y="48801"/>
                    <a:pt x="571364" y="19976"/>
                    <a:pt x="616962" y="19976"/>
                  </a:cubicBezTo>
                  <a:lnTo>
                    <a:pt x="900110" y="19976"/>
                  </a:lnTo>
                  <a:lnTo>
                    <a:pt x="900110" y="479261"/>
                  </a:lnTo>
                  <a:lnTo>
                    <a:pt x="614528" y="479261"/>
                  </a:lnTo>
                  <a:cubicBezTo>
                    <a:pt x="570765" y="479261"/>
                    <a:pt x="531293" y="501674"/>
                    <a:pt x="508265" y="536032"/>
                  </a:cubicBezTo>
                  <a:lnTo>
                    <a:pt x="508265" y="128784"/>
                  </a:lnTo>
                  <a:close/>
                  <a:moveTo>
                    <a:pt x="976619" y="579220"/>
                  </a:moveTo>
                  <a:lnTo>
                    <a:pt x="510460" y="579220"/>
                  </a:lnTo>
                  <a:cubicBezTo>
                    <a:pt x="522393" y="532916"/>
                    <a:pt x="565218" y="499237"/>
                    <a:pt x="614528" y="499237"/>
                  </a:cubicBezTo>
                  <a:lnTo>
                    <a:pt x="910087" y="499237"/>
                  </a:lnTo>
                  <a:cubicBezTo>
                    <a:pt x="915595" y="499237"/>
                    <a:pt x="920065" y="494762"/>
                    <a:pt x="920065" y="489249"/>
                  </a:cubicBezTo>
                  <a:lnTo>
                    <a:pt x="920065" y="98281"/>
                  </a:lnTo>
                  <a:lnTo>
                    <a:pt x="976619" y="98281"/>
                  </a:lnTo>
                  <a:lnTo>
                    <a:pt x="976619" y="579220"/>
                  </a:lnTo>
                  <a:close/>
                  <a:moveTo>
                    <a:pt x="579885" y="122472"/>
                  </a:moveTo>
                  <a:cubicBezTo>
                    <a:pt x="579885" y="116959"/>
                    <a:pt x="584355" y="112484"/>
                    <a:pt x="589863" y="112484"/>
                  </a:cubicBezTo>
                  <a:lnTo>
                    <a:pt x="823241" y="112484"/>
                  </a:lnTo>
                  <a:cubicBezTo>
                    <a:pt x="828749" y="112484"/>
                    <a:pt x="833219" y="116959"/>
                    <a:pt x="833219" y="122472"/>
                  </a:cubicBezTo>
                  <a:cubicBezTo>
                    <a:pt x="833219" y="127985"/>
                    <a:pt x="828749" y="132460"/>
                    <a:pt x="823241" y="132460"/>
                  </a:cubicBezTo>
                  <a:lnTo>
                    <a:pt x="589863" y="132460"/>
                  </a:lnTo>
                  <a:cubicBezTo>
                    <a:pt x="584355" y="132460"/>
                    <a:pt x="579885" y="127985"/>
                    <a:pt x="579885" y="122472"/>
                  </a:cubicBezTo>
                  <a:close/>
                  <a:moveTo>
                    <a:pt x="579885" y="208548"/>
                  </a:moveTo>
                  <a:cubicBezTo>
                    <a:pt x="579885" y="203035"/>
                    <a:pt x="584355" y="198560"/>
                    <a:pt x="589863" y="198560"/>
                  </a:cubicBezTo>
                  <a:lnTo>
                    <a:pt x="823241" y="198560"/>
                  </a:lnTo>
                  <a:cubicBezTo>
                    <a:pt x="828749" y="198560"/>
                    <a:pt x="833219" y="203035"/>
                    <a:pt x="833219" y="208548"/>
                  </a:cubicBezTo>
                  <a:cubicBezTo>
                    <a:pt x="833219" y="214061"/>
                    <a:pt x="828749" y="218536"/>
                    <a:pt x="823241" y="218536"/>
                  </a:cubicBezTo>
                  <a:lnTo>
                    <a:pt x="589863" y="218536"/>
                  </a:lnTo>
                  <a:cubicBezTo>
                    <a:pt x="584355" y="218536"/>
                    <a:pt x="579885" y="214061"/>
                    <a:pt x="579885" y="208548"/>
                  </a:cubicBezTo>
                  <a:close/>
                  <a:moveTo>
                    <a:pt x="579885" y="294604"/>
                  </a:moveTo>
                  <a:cubicBezTo>
                    <a:pt x="579885" y="289091"/>
                    <a:pt x="584355" y="284616"/>
                    <a:pt x="589863" y="284616"/>
                  </a:cubicBezTo>
                  <a:lnTo>
                    <a:pt x="823241" y="284616"/>
                  </a:lnTo>
                  <a:cubicBezTo>
                    <a:pt x="828749" y="284616"/>
                    <a:pt x="833219" y="289091"/>
                    <a:pt x="833219" y="294604"/>
                  </a:cubicBezTo>
                  <a:cubicBezTo>
                    <a:pt x="833219" y="300117"/>
                    <a:pt x="828749" y="304592"/>
                    <a:pt x="823241" y="304592"/>
                  </a:cubicBezTo>
                  <a:lnTo>
                    <a:pt x="589863" y="304592"/>
                  </a:lnTo>
                  <a:cubicBezTo>
                    <a:pt x="584355" y="304592"/>
                    <a:pt x="579885" y="300117"/>
                    <a:pt x="579885" y="294604"/>
                  </a:cubicBezTo>
                  <a:close/>
                  <a:moveTo>
                    <a:pt x="579885" y="380680"/>
                  </a:moveTo>
                  <a:cubicBezTo>
                    <a:pt x="579885" y="375167"/>
                    <a:pt x="584355" y="370692"/>
                    <a:pt x="589863" y="370692"/>
                  </a:cubicBezTo>
                  <a:lnTo>
                    <a:pt x="823241" y="370692"/>
                  </a:lnTo>
                  <a:cubicBezTo>
                    <a:pt x="828749" y="370692"/>
                    <a:pt x="833219" y="375167"/>
                    <a:pt x="833219" y="380680"/>
                  </a:cubicBezTo>
                  <a:cubicBezTo>
                    <a:pt x="833219" y="386193"/>
                    <a:pt x="828749" y="390668"/>
                    <a:pt x="823241" y="390668"/>
                  </a:cubicBezTo>
                  <a:lnTo>
                    <a:pt x="589863" y="390668"/>
                  </a:lnTo>
                  <a:cubicBezTo>
                    <a:pt x="584355" y="390668"/>
                    <a:pt x="579885" y="386193"/>
                    <a:pt x="579885" y="380680"/>
                  </a:cubicBezTo>
                  <a:close/>
                  <a:moveTo>
                    <a:pt x="416689" y="122472"/>
                  </a:moveTo>
                  <a:cubicBezTo>
                    <a:pt x="416689" y="127985"/>
                    <a:pt x="412219" y="132460"/>
                    <a:pt x="406712" y="132460"/>
                  </a:cubicBezTo>
                  <a:lnTo>
                    <a:pt x="173333" y="132460"/>
                  </a:lnTo>
                  <a:cubicBezTo>
                    <a:pt x="167825" y="132460"/>
                    <a:pt x="163355" y="127985"/>
                    <a:pt x="163355" y="122472"/>
                  </a:cubicBezTo>
                  <a:cubicBezTo>
                    <a:pt x="163355" y="116959"/>
                    <a:pt x="167825" y="112484"/>
                    <a:pt x="173333" y="112484"/>
                  </a:cubicBezTo>
                  <a:lnTo>
                    <a:pt x="406712" y="112484"/>
                  </a:lnTo>
                  <a:cubicBezTo>
                    <a:pt x="412219" y="112484"/>
                    <a:pt x="416689" y="116959"/>
                    <a:pt x="416689" y="122472"/>
                  </a:cubicBezTo>
                  <a:close/>
                  <a:moveTo>
                    <a:pt x="416689" y="208548"/>
                  </a:moveTo>
                  <a:cubicBezTo>
                    <a:pt x="416689" y="214061"/>
                    <a:pt x="412219" y="218536"/>
                    <a:pt x="406712" y="218536"/>
                  </a:cubicBezTo>
                  <a:lnTo>
                    <a:pt x="173333" y="218536"/>
                  </a:lnTo>
                  <a:cubicBezTo>
                    <a:pt x="167825" y="218536"/>
                    <a:pt x="163355" y="214061"/>
                    <a:pt x="163355" y="208548"/>
                  </a:cubicBezTo>
                  <a:cubicBezTo>
                    <a:pt x="163355" y="203035"/>
                    <a:pt x="167825" y="198560"/>
                    <a:pt x="173333" y="198560"/>
                  </a:cubicBezTo>
                  <a:lnTo>
                    <a:pt x="406712" y="198560"/>
                  </a:lnTo>
                  <a:cubicBezTo>
                    <a:pt x="412219" y="198560"/>
                    <a:pt x="416689" y="203035"/>
                    <a:pt x="416689" y="208548"/>
                  </a:cubicBezTo>
                  <a:close/>
                  <a:moveTo>
                    <a:pt x="416689" y="294604"/>
                  </a:moveTo>
                  <a:cubicBezTo>
                    <a:pt x="416689" y="300117"/>
                    <a:pt x="412219" y="304592"/>
                    <a:pt x="406712" y="304592"/>
                  </a:cubicBezTo>
                  <a:lnTo>
                    <a:pt x="173333" y="304592"/>
                  </a:lnTo>
                  <a:cubicBezTo>
                    <a:pt x="167825" y="304592"/>
                    <a:pt x="163355" y="300117"/>
                    <a:pt x="163355" y="294604"/>
                  </a:cubicBezTo>
                  <a:cubicBezTo>
                    <a:pt x="163355" y="289091"/>
                    <a:pt x="167825" y="284616"/>
                    <a:pt x="173333" y="284616"/>
                  </a:cubicBezTo>
                  <a:lnTo>
                    <a:pt x="406712" y="284616"/>
                  </a:lnTo>
                  <a:cubicBezTo>
                    <a:pt x="412219" y="284616"/>
                    <a:pt x="416689" y="289091"/>
                    <a:pt x="416689" y="294604"/>
                  </a:cubicBezTo>
                  <a:close/>
                  <a:moveTo>
                    <a:pt x="416689" y="380680"/>
                  </a:moveTo>
                  <a:cubicBezTo>
                    <a:pt x="416689" y="386193"/>
                    <a:pt x="412219" y="390668"/>
                    <a:pt x="406712" y="390668"/>
                  </a:cubicBezTo>
                  <a:lnTo>
                    <a:pt x="173333" y="390668"/>
                  </a:lnTo>
                  <a:cubicBezTo>
                    <a:pt x="167825" y="390668"/>
                    <a:pt x="163355" y="386193"/>
                    <a:pt x="163355" y="380680"/>
                  </a:cubicBezTo>
                  <a:cubicBezTo>
                    <a:pt x="163355" y="375167"/>
                    <a:pt x="167825" y="370692"/>
                    <a:pt x="173333" y="370692"/>
                  </a:cubicBezTo>
                  <a:lnTo>
                    <a:pt x="406712" y="370692"/>
                  </a:lnTo>
                  <a:cubicBezTo>
                    <a:pt x="412219" y="370692"/>
                    <a:pt x="416689" y="375167"/>
                    <a:pt x="416689" y="38068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2" name="Google Shape;1062;p27"/>
            <p:cNvSpPr txBox="1"/>
            <p:nvPr/>
          </p:nvSpPr>
          <p:spPr>
            <a:xfrm>
              <a:off x="0" y="1012289"/>
              <a:ext cx="4641300" cy="2215994"/>
            </a:xfrm>
            <a:prstGeom prst="rect">
              <a:avLst/>
            </a:prstGeom>
            <a:noFill/>
            <a:ln>
              <a:noFill/>
            </a:ln>
          </p:spPr>
          <p:txBody>
            <a:bodyPr spcFirstLastPara="1" wrap="square" lIns="0" tIns="0" rIns="0" bIns="0" anchor="t" anchorCtr="0">
              <a:spAutoFit/>
            </a:bodyPr>
            <a:lstStyle/>
            <a:p>
              <a:r>
                <a:rPr lang="en-GB" sz="1800" b="1" dirty="0">
                  <a:solidFill>
                    <a:srgbClr val="FF0000"/>
                  </a:solidFill>
                  <a:latin typeface="Dosis" panose="020B0604020202020204" charset="0"/>
                </a:rPr>
                <a:t>63% said that spent 3 or more hours online a day.</a:t>
              </a:r>
            </a:p>
          </p:txBody>
        </p:sp>
      </p:grpSp>
      <p:grpSp>
        <p:nvGrpSpPr>
          <p:cNvPr id="1063" name="Google Shape;1063;p27"/>
          <p:cNvGrpSpPr/>
          <p:nvPr/>
        </p:nvGrpSpPr>
        <p:grpSpPr>
          <a:xfrm>
            <a:off x="247565" y="3416699"/>
            <a:ext cx="3048000" cy="1700382"/>
            <a:chOff x="-1743349" y="13"/>
            <a:chExt cx="8127998" cy="4534350"/>
          </a:xfrm>
        </p:grpSpPr>
        <p:sp>
          <p:nvSpPr>
            <p:cNvPr id="1064" name="Google Shape;1064;p27"/>
            <p:cNvSpPr/>
            <p:nvPr/>
          </p:nvSpPr>
          <p:spPr>
            <a:xfrm>
              <a:off x="6879" y="6869"/>
              <a:ext cx="487850" cy="673023"/>
            </a:xfrm>
            <a:custGeom>
              <a:avLst/>
              <a:gdLst/>
              <a:ahLst/>
              <a:cxnLst/>
              <a:rect l="l" t="t" r="r" b="b"/>
              <a:pathLst>
                <a:path w="487850" h="673023" extrusionOk="0">
                  <a:moveTo>
                    <a:pt x="487851" y="673024"/>
                  </a:moveTo>
                  <a:lnTo>
                    <a:pt x="0" y="673024"/>
                  </a:lnTo>
                  <a:lnTo>
                    <a:pt x="0" y="0"/>
                  </a:lnTo>
                  <a:lnTo>
                    <a:pt x="345556" y="0"/>
                  </a:lnTo>
                  <a:cubicBezTo>
                    <a:pt x="401131" y="55506"/>
                    <a:pt x="432289" y="86625"/>
                    <a:pt x="487851" y="142117"/>
                  </a:cubicBezTo>
                  <a:lnTo>
                    <a:pt x="487851" y="673024"/>
                  </a:ln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5" name="Google Shape;1065;p27"/>
            <p:cNvSpPr/>
            <p:nvPr/>
          </p:nvSpPr>
          <p:spPr>
            <a:xfrm>
              <a:off x="0" y="13"/>
              <a:ext cx="501606" cy="686748"/>
            </a:xfrm>
            <a:custGeom>
              <a:avLst/>
              <a:gdLst/>
              <a:ahLst/>
              <a:cxnLst/>
              <a:rect l="l" t="t" r="r" b="b"/>
              <a:pathLst>
                <a:path w="501606" h="686748" extrusionOk="0">
                  <a:moveTo>
                    <a:pt x="501469" y="147627"/>
                  </a:moveTo>
                  <a:cubicBezTo>
                    <a:pt x="501414" y="147352"/>
                    <a:pt x="501318" y="147091"/>
                    <a:pt x="501222" y="146816"/>
                  </a:cubicBezTo>
                  <a:cubicBezTo>
                    <a:pt x="501167" y="146665"/>
                    <a:pt x="501139" y="146500"/>
                    <a:pt x="501070" y="146335"/>
                  </a:cubicBezTo>
                  <a:cubicBezTo>
                    <a:pt x="500946" y="146047"/>
                    <a:pt x="500781" y="145772"/>
                    <a:pt x="500630" y="145497"/>
                  </a:cubicBezTo>
                  <a:cubicBezTo>
                    <a:pt x="500561" y="145387"/>
                    <a:pt x="500520" y="145264"/>
                    <a:pt x="500438" y="145154"/>
                  </a:cubicBezTo>
                  <a:cubicBezTo>
                    <a:pt x="500190" y="144783"/>
                    <a:pt x="499901" y="144439"/>
                    <a:pt x="499585" y="144109"/>
                  </a:cubicBezTo>
                  <a:lnTo>
                    <a:pt x="357304" y="2006"/>
                  </a:lnTo>
                  <a:cubicBezTo>
                    <a:pt x="356988" y="1690"/>
                    <a:pt x="356644" y="1401"/>
                    <a:pt x="356259" y="1154"/>
                  </a:cubicBezTo>
                  <a:cubicBezTo>
                    <a:pt x="356149" y="1085"/>
                    <a:pt x="356038" y="1044"/>
                    <a:pt x="355928" y="976"/>
                  </a:cubicBezTo>
                  <a:cubicBezTo>
                    <a:pt x="355653" y="811"/>
                    <a:pt x="355378" y="646"/>
                    <a:pt x="355076" y="522"/>
                  </a:cubicBezTo>
                  <a:cubicBezTo>
                    <a:pt x="354924" y="467"/>
                    <a:pt x="354773" y="440"/>
                    <a:pt x="354622" y="385"/>
                  </a:cubicBezTo>
                  <a:cubicBezTo>
                    <a:pt x="354346" y="289"/>
                    <a:pt x="354071" y="192"/>
                    <a:pt x="353782" y="137"/>
                  </a:cubicBezTo>
                  <a:cubicBezTo>
                    <a:pt x="353342" y="41"/>
                    <a:pt x="352888" y="0"/>
                    <a:pt x="352421" y="0"/>
                  </a:cubicBezTo>
                  <a:lnTo>
                    <a:pt x="6878" y="0"/>
                  </a:lnTo>
                  <a:cubicBezTo>
                    <a:pt x="3081" y="-14"/>
                    <a:pt x="0" y="3064"/>
                    <a:pt x="0" y="6856"/>
                  </a:cubicBezTo>
                  <a:lnTo>
                    <a:pt x="0" y="679879"/>
                  </a:lnTo>
                  <a:cubicBezTo>
                    <a:pt x="0" y="683671"/>
                    <a:pt x="3081" y="686749"/>
                    <a:pt x="6878" y="686749"/>
                  </a:cubicBezTo>
                  <a:lnTo>
                    <a:pt x="494729" y="686749"/>
                  </a:lnTo>
                  <a:cubicBezTo>
                    <a:pt x="498525" y="686749"/>
                    <a:pt x="501607" y="683671"/>
                    <a:pt x="501607" y="679879"/>
                  </a:cubicBezTo>
                  <a:lnTo>
                    <a:pt x="501607" y="148973"/>
                  </a:lnTo>
                  <a:cubicBezTo>
                    <a:pt x="501607" y="148520"/>
                    <a:pt x="501566" y="148066"/>
                    <a:pt x="501469" y="147627"/>
                  </a:cubicBezTo>
                  <a:close/>
                  <a:moveTo>
                    <a:pt x="359312" y="142104"/>
                  </a:moveTo>
                  <a:lnTo>
                    <a:pt x="359312" y="23439"/>
                  </a:lnTo>
                  <a:lnTo>
                    <a:pt x="478125" y="142104"/>
                  </a:lnTo>
                  <a:lnTo>
                    <a:pt x="359312" y="142104"/>
                  </a:lnTo>
                  <a:close/>
                  <a:moveTo>
                    <a:pt x="13756" y="673010"/>
                  </a:moveTo>
                  <a:lnTo>
                    <a:pt x="13756" y="13725"/>
                  </a:lnTo>
                  <a:lnTo>
                    <a:pt x="345556" y="13725"/>
                  </a:lnTo>
                  <a:lnTo>
                    <a:pt x="345556" y="148973"/>
                  </a:lnTo>
                  <a:cubicBezTo>
                    <a:pt x="345556" y="152765"/>
                    <a:pt x="348638" y="155843"/>
                    <a:pt x="352434" y="155843"/>
                  </a:cubicBezTo>
                  <a:lnTo>
                    <a:pt x="487851" y="155843"/>
                  </a:lnTo>
                  <a:lnTo>
                    <a:pt x="487851" y="672996"/>
                  </a:lnTo>
                  <a:lnTo>
                    <a:pt x="13756" y="672996"/>
                  </a:lnTo>
                  <a:close/>
                  <a:moveTo>
                    <a:pt x="86059" y="154798"/>
                  </a:moveTo>
                  <a:cubicBezTo>
                    <a:pt x="86059" y="151006"/>
                    <a:pt x="89140" y="147929"/>
                    <a:pt x="92937" y="147929"/>
                  </a:cubicBezTo>
                  <a:lnTo>
                    <a:pt x="229990" y="147929"/>
                  </a:lnTo>
                  <a:cubicBezTo>
                    <a:pt x="233787" y="147929"/>
                    <a:pt x="236868" y="151006"/>
                    <a:pt x="236868" y="154798"/>
                  </a:cubicBezTo>
                  <a:cubicBezTo>
                    <a:pt x="236868" y="158590"/>
                    <a:pt x="233787" y="161668"/>
                    <a:pt x="229990" y="161668"/>
                  </a:cubicBezTo>
                  <a:lnTo>
                    <a:pt x="92937" y="161668"/>
                  </a:lnTo>
                  <a:cubicBezTo>
                    <a:pt x="89140" y="161668"/>
                    <a:pt x="86059" y="158590"/>
                    <a:pt x="86059" y="154798"/>
                  </a:cubicBezTo>
                  <a:close/>
                  <a:moveTo>
                    <a:pt x="236868" y="565460"/>
                  </a:moveTo>
                  <a:cubicBezTo>
                    <a:pt x="236868" y="569252"/>
                    <a:pt x="233787" y="572330"/>
                    <a:pt x="229990" y="572330"/>
                  </a:cubicBezTo>
                  <a:lnTo>
                    <a:pt x="92937" y="572330"/>
                  </a:lnTo>
                  <a:cubicBezTo>
                    <a:pt x="89140" y="572330"/>
                    <a:pt x="86059" y="569252"/>
                    <a:pt x="86059" y="565460"/>
                  </a:cubicBezTo>
                  <a:cubicBezTo>
                    <a:pt x="86059" y="561668"/>
                    <a:pt x="89140" y="558591"/>
                    <a:pt x="92937" y="558591"/>
                  </a:cubicBezTo>
                  <a:lnTo>
                    <a:pt x="229990" y="558591"/>
                  </a:lnTo>
                  <a:cubicBezTo>
                    <a:pt x="233801" y="558591"/>
                    <a:pt x="236868" y="561668"/>
                    <a:pt x="236868" y="565460"/>
                  </a:cubicBezTo>
                  <a:close/>
                  <a:moveTo>
                    <a:pt x="415548" y="236931"/>
                  </a:moveTo>
                  <a:cubicBezTo>
                    <a:pt x="415548" y="240723"/>
                    <a:pt x="412466" y="243800"/>
                    <a:pt x="408670" y="243800"/>
                  </a:cubicBezTo>
                  <a:lnTo>
                    <a:pt x="92937" y="243800"/>
                  </a:lnTo>
                  <a:cubicBezTo>
                    <a:pt x="89140" y="243800"/>
                    <a:pt x="86059" y="240723"/>
                    <a:pt x="86059" y="236931"/>
                  </a:cubicBezTo>
                  <a:cubicBezTo>
                    <a:pt x="86059" y="233139"/>
                    <a:pt x="89140" y="230061"/>
                    <a:pt x="92937" y="230061"/>
                  </a:cubicBezTo>
                  <a:lnTo>
                    <a:pt x="408670" y="230061"/>
                  </a:lnTo>
                  <a:cubicBezTo>
                    <a:pt x="412466" y="230061"/>
                    <a:pt x="415548" y="233139"/>
                    <a:pt x="415548" y="236931"/>
                  </a:cubicBezTo>
                  <a:close/>
                  <a:moveTo>
                    <a:pt x="415548" y="319063"/>
                  </a:moveTo>
                  <a:cubicBezTo>
                    <a:pt x="415548" y="322855"/>
                    <a:pt x="412466" y="325933"/>
                    <a:pt x="408670" y="325933"/>
                  </a:cubicBezTo>
                  <a:lnTo>
                    <a:pt x="92937" y="325933"/>
                  </a:lnTo>
                  <a:cubicBezTo>
                    <a:pt x="89140" y="325933"/>
                    <a:pt x="86059" y="322855"/>
                    <a:pt x="86059" y="319063"/>
                  </a:cubicBezTo>
                  <a:cubicBezTo>
                    <a:pt x="86059" y="315271"/>
                    <a:pt x="89140" y="312194"/>
                    <a:pt x="92937" y="312194"/>
                  </a:cubicBezTo>
                  <a:lnTo>
                    <a:pt x="408670" y="312194"/>
                  </a:lnTo>
                  <a:cubicBezTo>
                    <a:pt x="412466" y="312194"/>
                    <a:pt x="415548" y="315271"/>
                    <a:pt x="415548" y="319063"/>
                  </a:cubicBezTo>
                  <a:close/>
                  <a:moveTo>
                    <a:pt x="415548" y="401196"/>
                  </a:moveTo>
                  <a:cubicBezTo>
                    <a:pt x="415548" y="404988"/>
                    <a:pt x="412466" y="408065"/>
                    <a:pt x="408670" y="408065"/>
                  </a:cubicBezTo>
                  <a:lnTo>
                    <a:pt x="92937" y="408065"/>
                  </a:lnTo>
                  <a:cubicBezTo>
                    <a:pt x="89140" y="408065"/>
                    <a:pt x="86059" y="404988"/>
                    <a:pt x="86059" y="401196"/>
                  </a:cubicBezTo>
                  <a:cubicBezTo>
                    <a:pt x="86059" y="397404"/>
                    <a:pt x="89140" y="394326"/>
                    <a:pt x="92937" y="394326"/>
                  </a:cubicBezTo>
                  <a:lnTo>
                    <a:pt x="408670" y="394326"/>
                  </a:lnTo>
                  <a:cubicBezTo>
                    <a:pt x="412466" y="394326"/>
                    <a:pt x="415548" y="397404"/>
                    <a:pt x="415548" y="401196"/>
                  </a:cubicBezTo>
                  <a:close/>
                  <a:moveTo>
                    <a:pt x="415548" y="483328"/>
                  </a:moveTo>
                  <a:cubicBezTo>
                    <a:pt x="415548" y="487120"/>
                    <a:pt x="412466" y="490197"/>
                    <a:pt x="408670" y="490197"/>
                  </a:cubicBezTo>
                  <a:lnTo>
                    <a:pt x="92937" y="490197"/>
                  </a:lnTo>
                  <a:cubicBezTo>
                    <a:pt x="89140" y="490197"/>
                    <a:pt x="86059" y="487120"/>
                    <a:pt x="86059" y="483328"/>
                  </a:cubicBezTo>
                  <a:cubicBezTo>
                    <a:pt x="86059" y="479536"/>
                    <a:pt x="89140" y="476458"/>
                    <a:pt x="92937" y="476458"/>
                  </a:cubicBezTo>
                  <a:lnTo>
                    <a:pt x="408670" y="476458"/>
                  </a:lnTo>
                  <a:cubicBezTo>
                    <a:pt x="412466" y="476458"/>
                    <a:pt x="415548" y="479536"/>
                    <a:pt x="415548" y="48332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7" name="Google Shape;1067;p27"/>
            <p:cNvSpPr txBox="1"/>
            <p:nvPr/>
          </p:nvSpPr>
          <p:spPr>
            <a:xfrm>
              <a:off x="-1743349" y="841045"/>
              <a:ext cx="8127998" cy="3693318"/>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30% said that they had previously sent messages, pictures or comments that they now regret and would not do again.</a:t>
              </a:r>
              <a:endParaRPr sz="1800" b="1" dirty="0">
                <a:solidFill>
                  <a:srgbClr val="FF0000"/>
                </a:solidFill>
                <a:latin typeface="Dosis" panose="020B0604020202020204" charset="0"/>
                <a:ea typeface="Dosis"/>
                <a:cs typeface="Dosis"/>
                <a:sym typeface="Dosis"/>
              </a:endParaRPr>
            </a:p>
          </p:txBody>
        </p:sp>
      </p:grpSp>
      <p:sp>
        <p:nvSpPr>
          <p:cNvPr id="1068" name="Google Shape;1068;p27"/>
          <p:cNvSpPr txBox="1"/>
          <p:nvPr/>
        </p:nvSpPr>
        <p:spPr>
          <a:xfrm>
            <a:off x="131052" y="11733"/>
            <a:ext cx="8809747" cy="1477328"/>
          </a:xfrm>
          <a:prstGeom prst="rect">
            <a:avLst/>
          </a:prstGeom>
          <a:noFill/>
          <a:ln>
            <a:noFill/>
          </a:ln>
        </p:spPr>
        <p:txBody>
          <a:bodyPr spcFirstLastPara="1" wrap="square" lIns="0" tIns="0" rIns="0" bIns="0" anchor="t" anchorCtr="0">
            <a:spAutoFit/>
          </a:bodyPr>
          <a:lstStyle/>
          <a:p>
            <a:r>
              <a:rPr lang="en-GB" sz="3200" b="1" dirty="0">
                <a:solidFill>
                  <a:schemeClr val="tx1"/>
                </a:solidFill>
                <a:latin typeface="Dosis" panose="020B0604020202020204" charset="0"/>
              </a:rPr>
              <a:t>Most of our pupils recently answered a questionnaire about E-Safety.  They were asked 25 questions.  Here are some of the results: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27"/>
          <p:cNvSpPr/>
          <p:nvPr/>
        </p:nvSpPr>
        <p:spPr>
          <a:xfrm rot="-5400000">
            <a:off x="6377018" y="2376450"/>
            <a:ext cx="5143500" cy="390600"/>
          </a:xfrm>
          <a:prstGeom prst="rect">
            <a:avLst/>
          </a:prstGeom>
          <a:solidFill>
            <a:schemeClr val="accent4"/>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nvGrpSpPr>
          <p:cNvPr id="1033" name="Google Shape;1033;p27"/>
          <p:cNvGrpSpPr/>
          <p:nvPr/>
        </p:nvGrpSpPr>
        <p:grpSpPr>
          <a:xfrm>
            <a:off x="901321" y="1635838"/>
            <a:ext cx="1740488" cy="1798610"/>
            <a:chOff x="0" y="-3"/>
            <a:chExt cx="4641300" cy="4796296"/>
          </a:xfrm>
        </p:grpSpPr>
        <p:sp>
          <p:nvSpPr>
            <p:cNvPr id="1035" name="Google Shape;1035;p27"/>
            <p:cNvSpPr txBox="1"/>
            <p:nvPr/>
          </p:nvSpPr>
          <p:spPr>
            <a:xfrm>
              <a:off x="0" y="1102971"/>
              <a:ext cx="4641300" cy="3693322"/>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16% have been contacted by a stranger who pressured them to meet.</a:t>
              </a:r>
              <a:endParaRPr sz="1800" b="1" dirty="0">
                <a:solidFill>
                  <a:srgbClr val="FF0000"/>
                </a:solidFill>
                <a:latin typeface="Dosis" panose="020B0604020202020204" charset="0"/>
                <a:ea typeface="Dosis"/>
                <a:cs typeface="Dosis"/>
                <a:sym typeface="Dosis"/>
              </a:endParaRPr>
            </a:p>
          </p:txBody>
        </p:sp>
        <p:sp>
          <p:nvSpPr>
            <p:cNvPr id="1036" name="Google Shape;1036;p27"/>
            <p:cNvSpPr/>
            <p:nvPr/>
          </p:nvSpPr>
          <p:spPr>
            <a:xfrm>
              <a:off x="0" y="-3"/>
              <a:ext cx="775951" cy="693229"/>
            </a:xfrm>
            <a:custGeom>
              <a:avLst/>
              <a:gdLst/>
              <a:ahLst/>
              <a:cxnLst/>
              <a:rect l="l" t="t" r="r" b="b"/>
              <a:pathLst>
                <a:path w="775951" h="693229" extrusionOk="0">
                  <a:moveTo>
                    <a:pt x="747200" y="364508"/>
                  </a:moveTo>
                  <a:cubicBezTo>
                    <a:pt x="764355" y="374358"/>
                    <a:pt x="775952" y="392863"/>
                    <a:pt x="775952" y="414041"/>
                  </a:cubicBezTo>
                  <a:lnTo>
                    <a:pt x="775952" y="422306"/>
                  </a:lnTo>
                  <a:cubicBezTo>
                    <a:pt x="775952" y="443328"/>
                    <a:pt x="764525" y="461724"/>
                    <a:pt x="747573" y="471637"/>
                  </a:cubicBezTo>
                  <a:cubicBezTo>
                    <a:pt x="764525" y="481550"/>
                    <a:pt x="775952" y="499946"/>
                    <a:pt x="775952" y="520968"/>
                  </a:cubicBezTo>
                  <a:lnTo>
                    <a:pt x="775952" y="529218"/>
                  </a:lnTo>
                  <a:cubicBezTo>
                    <a:pt x="775952" y="557589"/>
                    <a:pt x="755164" y="581190"/>
                    <a:pt x="728027" y="585572"/>
                  </a:cubicBezTo>
                  <a:cubicBezTo>
                    <a:pt x="740524" y="596526"/>
                    <a:pt x="748426" y="612576"/>
                    <a:pt x="748426" y="630459"/>
                  </a:cubicBezTo>
                  <a:lnTo>
                    <a:pt x="748426" y="633551"/>
                  </a:lnTo>
                  <a:cubicBezTo>
                    <a:pt x="748426" y="666459"/>
                    <a:pt x="721677" y="693230"/>
                    <a:pt x="688796" y="693230"/>
                  </a:cubicBezTo>
                  <a:lnTo>
                    <a:pt x="534094" y="693230"/>
                  </a:lnTo>
                  <a:cubicBezTo>
                    <a:pt x="520059" y="693230"/>
                    <a:pt x="506879" y="688444"/>
                    <a:pt x="496244" y="679650"/>
                  </a:cubicBezTo>
                  <a:cubicBezTo>
                    <a:pt x="495546" y="679883"/>
                    <a:pt x="494816" y="680038"/>
                    <a:pt x="494040" y="680054"/>
                  </a:cubicBezTo>
                  <a:lnTo>
                    <a:pt x="346370" y="682540"/>
                  </a:lnTo>
                  <a:cubicBezTo>
                    <a:pt x="302575" y="682540"/>
                    <a:pt x="276851" y="658146"/>
                    <a:pt x="265393" y="643619"/>
                  </a:cubicBezTo>
                  <a:cubicBezTo>
                    <a:pt x="260503" y="637404"/>
                    <a:pt x="253067" y="633831"/>
                    <a:pt x="245010" y="633831"/>
                  </a:cubicBezTo>
                  <a:lnTo>
                    <a:pt x="191791" y="633831"/>
                  </a:lnTo>
                  <a:lnTo>
                    <a:pt x="191791" y="644287"/>
                  </a:lnTo>
                  <a:cubicBezTo>
                    <a:pt x="191791" y="671275"/>
                    <a:pt x="169855" y="693230"/>
                    <a:pt x="142889" y="693230"/>
                  </a:cubicBezTo>
                  <a:lnTo>
                    <a:pt x="48918" y="693230"/>
                  </a:lnTo>
                  <a:cubicBezTo>
                    <a:pt x="21952" y="693230"/>
                    <a:pt x="0" y="671275"/>
                    <a:pt x="0" y="644287"/>
                  </a:cubicBezTo>
                  <a:lnTo>
                    <a:pt x="0" y="337100"/>
                  </a:lnTo>
                  <a:cubicBezTo>
                    <a:pt x="0" y="310112"/>
                    <a:pt x="21952" y="288142"/>
                    <a:pt x="48918" y="288142"/>
                  </a:cubicBezTo>
                  <a:lnTo>
                    <a:pt x="142889" y="288142"/>
                  </a:lnTo>
                  <a:cubicBezTo>
                    <a:pt x="169855" y="288142"/>
                    <a:pt x="191791" y="310112"/>
                    <a:pt x="191791" y="337100"/>
                  </a:cubicBezTo>
                  <a:lnTo>
                    <a:pt x="191791" y="337364"/>
                  </a:lnTo>
                  <a:lnTo>
                    <a:pt x="264151" y="337380"/>
                  </a:lnTo>
                  <a:cubicBezTo>
                    <a:pt x="264167" y="337380"/>
                    <a:pt x="264167" y="337380"/>
                    <a:pt x="264182" y="337380"/>
                  </a:cubicBezTo>
                  <a:cubicBezTo>
                    <a:pt x="273559" y="337380"/>
                    <a:pt x="281834" y="331072"/>
                    <a:pt x="284302" y="322013"/>
                  </a:cubicBezTo>
                  <a:cubicBezTo>
                    <a:pt x="292453" y="292026"/>
                    <a:pt x="305245" y="253634"/>
                    <a:pt x="331932" y="222637"/>
                  </a:cubicBezTo>
                  <a:cubicBezTo>
                    <a:pt x="344134" y="208482"/>
                    <a:pt x="358401" y="196534"/>
                    <a:pt x="372203" y="184990"/>
                  </a:cubicBezTo>
                  <a:cubicBezTo>
                    <a:pt x="382760" y="176165"/>
                    <a:pt x="393673" y="167045"/>
                    <a:pt x="403299" y="157178"/>
                  </a:cubicBezTo>
                  <a:cubicBezTo>
                    <a:pt x="427470" y="132397"/>
                    <a:pt x="436242" y="102130"/>
                    <a:pt x="442110" y="73106"/>
                  </a:cubicBezTo>
                  <a:cubicBezTo>
                    <a:pt x="446131" y="53234"/>
                    <a:pt x="453723" y="25096"/>
                    <a:pt x="472989" y="10118"/>
                  </a:cubicBezTo>
                  <a:cubicBezTo>
                    <a:pt x="484586" y="1107"/>
                    <a:pt x="498201" y="-2032"/>
                    <a:pt x="511350" y="1293"/>
                  </a:cubicBezTo>
                  <a:cubicBezTo>
                    <a:pt x="525990" y="4991"/>
                    <a:pt x="538875" y="16582"/>
                    <a:pt x="545799" y="32290"/>
                  </a:cubicBezTo>
                  <a:cubicBezTo>
                    <a:pt x="575746" y="100359"/>
                    <a:pt x="570406" y="189310"/>
                    <a:pt x="534062" y="250029"/>
                  </a:cubicBezTo>
                  <a:lnTo>
                    <a:pt x="717874" y="250029"/>
                  </a:lnTo>
                  <a:cubicBezTo>
                    <a:pt x="749901" y="250029"/>
                    <a:pt x="775952" y="276116"/>
                    <a:pt x="775952" y="308170"/>
                  </a:cubicBezTo>
                  <a:lnTo>
                    <a:pt x="775952" y="314353"/>
                  </a:lnTo>
                  <a:cubicBezTo>
                    <a:pt x="775952" y="335702"/>
                    <a:pt x="764386" y="354393"/>
                    <a:pt x="747200" y="364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7" name="Google Shape;1037;p27"/>
            <p:cNvSpPr/>
            <p:nvPr/>
          </p:nvSpPr>
          <p:spPr>
            <a:xfrm>
              <a:off x="15524" y="15525"/>
              <a:ext cx="744902" cy="662162"/>
            </a:xfrm>
            <a:custGeom>
              <a:avLst/>
              <a:gdLst/>
              <a:ahLst/>
              <a:cxnLst/>
              <a:rect l="l" t="t" r="r" b="b"/>
              <a:pathLst>
                <a:path w="744902" h="662162" extrusionOk="0">
                  <a:moveTo>
                    <a:pt x="717377" y="614930"/>
                  </a:moveTo>
                  <a:lnTo>
                    <a:pt x="717377" y="618022"/>
                  </a:lnTo>
                  <a:cubicBezTo>
                    <a:pt x="717377" y="642368"/>
                    <a:pt x="697583" y="662163"/>
                    <a:pt x="673272" y="662163"/>
                  </a:cubicBezTo>
                  <a:lnTo>
                    <a:pt x="518569" y="662163"/>
                  </a:lnTo>
                  <a:cubicBezTo>
                    <a:pt x="506382" y="662163"/>
                    <a:pt x="495049" y="657300"/>
                    <a:pt x="486650" y="648475"/>
                  </a:cubicBezTo>
                  <a:cubicBezTo>
                    <a:pt x="478795" y="640240"/>
                    <a:pt x="474463" y="629426"/>
                    <a:pt x="474463" y="618022"/>
                  </a:cubicBezTo>
                  <a:lnTo>
                    <a:pt x="474463" y="614930"/>
                  </a:lnTo>
                  <a:cubicBezTo>
                    <a:pt x="474463" y="590598"/>
                    <a:pt x="494257" y="570788"/>
                    <a:pt x="518569" y="570788"/>
                  </a:cubicBezTo>
                  <a:lnTo>
                    <a:pt x="673272" y="570788"/>
                  </a:lnTo>
                  <a:cubicBezTo>
                    <a:pt x="697583" y="570788"/>
                    <a:pt x="717377" y="590598"/>
                    <a:pt x="717377" y="614930"/>
                  </a:cubicBezTo>
                  <a:close/>
                  <a:moveTo>
                    <a:pt x="703374" y="463876"/>
                  </a:moveTo>
                  <a:lnTo>
                    <a:pt x="496338" y="463876"/>
                  </a:lnTo>
                  <a:cubicBezTo>
                    <a:pt x="473439" y="463876"/>
                    <a:pt x="454809" y="482521"/>
                    <a:pt x="454809" y="505438"/>
                  </a:cubicBezTo>
                  <a:lnTo>
                    <a:pt x="454809" y="513689"/>
                  </a:lnTo>
                  <a:cubicBezTo>
                    <a:pt x="454809" y="536606"/>
                    <a:pt x="473439" y="555251"/>
                    <a:pt x="496338" y="555251"/>
                  </a:cubicBezTo>
                  <a:lnTo>
                    <a:pt x="518569" y="555251"/>
                  </a:lnTo>
                  <a:lnTo>
                    <a:pt x="673272" y="555251"/>
                  </a:lnTo>
                  <a:lnTo>
                    <a:pt x="703374" y="555251"/>
                  </a:lnTo>
                  <a:cubicBezTo>
                    <a:pt x="726273" y="555251"/>
                    <a:pt x="744902" y="536606"/>
                    <a:pt x="744902" y="513689"/>
                  </a:cubicBezTo>
                  <a:lnTo>
                    <a:pt x="744902" y="505438"/>
                  </a:lnTo>
                  <a:cubicBezTo>
                    <a:pt x="744902" y="482521"/>
                    <a:pt x="726273" y="463876"/>
                    <a:pt x="703374" y="463876"/>
                  </a:cubicBezTo>
                  <a:close/>
                  <a:moveTo>
                    <a:pt x="703374" y="356964"/>
                  </a:moveTo>
                  <a:lnTo>
                    <a:pt x="496338" y="356964"/>
                  </a:lnTo>
                  <a:cubicBezTo>
                    <a:pt x="473439" y="356964"/>
                    <a:pt x="454809" y="375609"/>
                    <a:pt x="454809" y="398511"/>
                  </a:cubicBezTo>
                  <a:lnTo>
                    <a:pt x="454809" y="406777"/>
                  </a:lnTo>
                  <a:cubicBezTo>
                    <a:pt x="454809" y="429694"/>
                    <a:pt x="473439" y="448339"/>
                    <a:pt x="496338" y="448339"/>
                  </a:cubicBezTo>
                  <a:lnTo>
                    <a:pt x="703374" y="448339"/>
                  </a:lnTo>
                  <a:cubicBezTo>
                    <a:pt x="726273" y="448339"/>
                    <a:pt x="744902" y="429694"/>
                    <a:pt x="744902" y="406777"/>
                  </a:cubicBezTo>
                  <a:lnTo>
                    <a:pt x="744902" y="398511"/>
                  </a:lnTo>
                  <a:cubicBezTo>
                    <a:pt x="744902" y="375609"/>
                    <a:pt x="726273" y="356964"/>
                    <a:pt x="703374" y="356964"/>
                  </a:cubicBezTo>
                  <a:close/>
                  <a:moveTo>
                    <a:pt x="702349" y="250037"/>
                  </a:moveTo>
                  <a:lnTo>
                    <a:pt x="517032" y="250037"/>
                  </a:lnTo>
                  <a:cubicBezTo>
                    <a:pt x="513399" y="250037"/>
                    <a:pt x="509829" y="250488"/>
                    <a:pt x="506398" y="251373"/>
                  </a:cubicBezTo>
                  <a:cubicBezTo>
                    <a:pt x="487597" y="256221"/>
                    <a:pt x="474463" y="273187"/>
                    <a:pt x="474463" y="292640"/>
                  </a:cubicBezTo>
                  <a:lnTo>
                    <a:pt x="474463" y="298824"/>
                  </a:lnTo>
                  <a:cubicBezTo>
                    <a:pt x="474463" y="322316"/>
                    <a:pt x="493559" y="341427"/>
                    <a:pt x="517032" y="341427"/>
                  </a:cubicBezTo>
                  <a:lnTo>
                    <a:pt x="702349" y="341427"/>
                  </a:lnTo>
                  <a:cubicBezTo>
                    <a:pt x="725807" y="341427"/>
                    <a:pt x="744902" y="322316"/>
                    <a:pt x="744902" y="298824"/>
                  </a:cubicBezTo>
                  <a:lnTo>
                    <a:pt x="744902" y="292640"/>
                  </a:lnTo>
                  <a:cubicBezTo>
                    <a:pt x="744902" y="269148"/>
                    <a:pt x="725807" y="250037"/>
                    <a:pt x="702349" y="250037"/>
                  </a:cubicBezTo>
                  <a:close/>
                  <a:moveTo>
                    <a:pt x="458939" y="614930"/>
                  </a:moveTo>
                  <a:cubicBezTo>
                    <a:pt x="458939" y="596285"/>
                    <a:pt x="467539" y="579613"/>
                    <a:pt x="480953" y="568660"/>
                  </a:cubicBezTo>
                  <a:cubicBezTo>
                    <a:pt x="456952" y="561932"/>
                    <a:pt x="439285" y="539838"/>
                    <a:pt x="439285" y="513689"/>
                  </a:cubicBezTo>
                  <a:lnTo>
                    <a:pt x="439285" y="505438"/>
                  </a:lnTo>
                  <a:cubicBezTo>
                    <a:pt x="439285" y="484417"/>
                    <a:pt x="450711" y="466020"/>
                    <a:pt x="467664" y="456108"/>
                  </a:cubicBezTo>
                  <a:cubicBezTo>
                    <a:pt x="450711" y="446195"/>
                    <a:pt x="439285" y="427799"/>
                    <a:pt x="439285" y="406777"/>
                  </a:cubicBezTo>
                  <a:lnTo>
                    <a:pt x="439285" y="398511"/>
                  </a:lnTo>
                  <a:cubicBezTo>
                    <a:pt x="439285" y="372642"/>
                    <a:pt x="456579" y="350734"/>
                    <a:pt x="480223" y="343758"/>
                  </a:cubicBezTo>
                  <a:cubicBezTo>
                    <a:pt x="467229" y="333084"/>
                    <a:pt x="458939" y="316909"/>
                    <a:pt x="458939" y="298824"/>
                  </a:cubicBezTo>
                  <a:lnTo>
                    <a:pt x="458939" y="292640"/>
                  </a:lnTo>
                  <a:cubicBezTo>
                    <a:pt x="458939" y="267734"/>
                    <a:pt x="474712" y="245826"/>
                    <a:pt x="497859" y="237747"/>
                  </a:cubicBezTo>
                  <a:cubicBezTo>
                    <a:pt x="497859" y="237731"/>
                    <a:pt x="497859" y="237731"/>
                    <a:pt x="497859" y="237731"/>
                  </a:cubicBezTo>
                  <a:cubicBezTo>
                    <a:pt x="538378" y="181440"/>
                    <a:pt x="546032" y="91137"/>
                    <a:pt x="516054" y="23037"/>
                  </a:cubicBezTo>
                  <a:cubicBezTo>
                    <a:pt x="511055" y="11664"/>
                    <a:pt x="502066" y="3367"/>
                    <a:pt x="492022" y="819"/>
                  </a:cubicBezTo>
                  <a:cubicBezTo>
                    <a:pt x="483499" y="-1325"/>
                    <a:pt x="474836" y="757"/>
                    <a:pt x="466996" y="6863"/>
                  </a:cubicBezTo>
                  <a:cubicBezTo>
                    <a:pt x="451797" y="18672"/>
                    <a:pt x="445339" y="43220"/>
                    <a:pt x="441800" y="60653"/>
                  </a:cubicBezTo>
                  <a:cubicBezTo>
                    <a:pt x="435450" y="92007"/>
                    <a:pt x="425871" y="124838"/>
                    <a:pt x="398890" y="152494"/>
                  </a:cubicBezTo>
                  <a:cubicBezTo>
                    <a:pt x="388705" y="162935"/>
                    <a:pt x="377497" y="172320"/>
                    <a:pt x="366645" y="181393"/>
                  </a:cubicBezTo>
                  <a:cubicBezTo>
                    <a:pt x="352704" y="193046"/>
                    <a:pt x="339539" y="204062"/>
                    <a:pt x="328175" y="217253"/>
                  </a:cubicBezTo>
                  <a:cubicBezTo>
                    <a:pt x="303506" y="245888"/>
                    <a:pt x="291475" y="282168"/>
                    <a:pt x="283744" y="310570"/>
                  </a:cubicBezTo>
                  <a:cubicBezTo>
                    <a:pt x="279443" y="326372"/>
                    <a:pt x="265021" y="337387"/>
                    <a:pt x="248658" y="337387"/>
                  </a:cubicBezTo>
                  <a:cubicBezTo>
                    <a:pt x="248642" y="337387"/>
                    <a:pt x="248627" y="337387"/>
                    <a:pt x="248611" y="337387"/>
                  </a:cubicBezTo>
                  <a:lnTo>
                    <a:pt x="176267" y="337372"/>
                  </a:lnTo>
                  <a:lnTo>
                    <a:pt x="176267" y="602764"/>
                  </a:lnTo>
                  <a:lnTo>
                    <a:pt x="229485" y="602764"/>
                  </a:lnTo>
                  <a:cubicBezTo>
                    <a:pt x="242324" y="602764"/>
                    <a:pt x="254200" y="608482"/>
                    <a:pt x="262071" y="618457"/>
                  </a:cubicBezTo>
                  <a:cubicBezTo>
                    <a:pt x="273916" y="633528"/>
                    <a:pt x="295449" y="651473"/>
                    <a:pt x="330721" y="651473"/>
                  </a:cubicBezTo>
                  <a:lnTo>
                    <a:pt x="467710" y="649174"/>
                  </a:lnTo>
                  <a:cubicBezTo>
                    <a:pt x="462013" y="639882"/>
                    <a:pt x="458939" y="629162"/>
                    <a:pt x="458939" y="618022"/>
                  </a:cubicBezTo>
                  <a:lnTo>
                    <a:pt x="458939" y="614930"/>
                  </a:lnTo>
                  <a:close/>
                  <a:moveTo>
                    <a:pt x="127364" y="288150"/>
                  </a:moveTo>
                  <a:lnTo>
                    <a:pt x="33393" y="288150"/>
                  </a:lnTo>
                  <a:cubicBezTo>
                    <a:pt x="14981" y="288150"/>
                    <a:pt x="0" y="303143"/>
                    <a:pt x="0" y="321571"/>
                  </a:cubicBezTo>
                  <a:lnTo>
                    <a:pt x="0" y="628758"/>
                  </a:lnTo>
                  <a:cubicBezTo>
                    <a:pt x="0" y="647185"/>
                    <a:pt x="14981" y="662163"/>
                    <a:pt x="33393" y="662163"/>
                  </a:cubicBezTo>
                  <a:lnTo>
                    <a:pt x="127364" y="662163"/>
                  </a:lnTo>
                  <a:cubicBezTo>
                    <a:pt x="145776" y="662163"/>
                    <a:pt x="160742" y="647185"/>
                    <a:pt x="160742" y="628758"/>
                  </a:cubicBezTo>
                  <a:lnTo>
                    <a:pt x="160742" y="321571"/>
                  </a:lnTo>
                  <a:cubicBezTo>
                    <a:pt x="160742" y="303143"/>
                    <a:pt x="145776" y="288150"/>
                    <a:pt x="127364" y="288150"/>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38" name="Google Shape;1038;p27"/>
            <p:cNvSpPr/>
            <p:nvPr/>
          </p:nvSpPr>
          <p:spPr>
            <a:xfrm>
              <a:off x="0" y="-3"/>
              <a:ext cx="775951" cy="693229"/>
            </a:xfrm>
            <a:custGeom>
              <a:avLst/>
              <a:gdLst/>
              <a:ahLst/>
              <a:cxnLst/>
              <a:rect l="l" t="t" r="r" b="b"/>
              <a:pathLst>
                <a:path w="775951" h="693229" extrusionOk="0">
                  <a:moveTo>
                    <a:pt x="775952" y="314353"/>
                  </a:moveTo>
                  <a:lnTo>
                    <a:pt x="775952" y="308170"/>
                  </a:lnTo>
                  <a:cubicBezTo>
                    <a:pt x="775952" y="276116"/>
                    <a:pt x="749901" y="250029"/>
                    <a:pt x="717874" y="250029"/>
                  </a:cubicBezTo>
                  <a:lnTo>
                    <a:pt x="534062" y="250029"/>
                  </a:lnTo>
                  <a:cubicBezTo>
                    <a:pt x="570406" y="189310"/>
                    <a:pt x="575746" y="100359"/>
                    <a:pt x="545799" y="32290"/>
                  </a:cubicBezTo>
                  <a:cubicBezTo>
                    <a:pt x="538875" y="16582"/>
                    <a:pt x="525990" y="4991"/>
                    <a:pt x="511350" y="1293"/>
                  </a:cubicBezTo>
                  <a:cubicBezTo>
                    <a:pt x="498201" y="-2032"/>
                    <a:pt x="484586" y="1107"/>
                    <a:pt x="472989" y="10118"/>
                  </a:cubicBezTo>
                  <a:cubicBezTo>
                    <a:pt x="453723" y="25096"/>
                    <a:pt x="446131" y="53234"/>
                    <a:pt x="442110" y="73106"/>
                  </a:cubicBezTo>
                  <a:cubicBezTo>
                    <a:pt x="436242" y="102130"/>
                    <a:pt x="427470" y="132397"/>
                    <a:pt x="403299" y="157178"/>
                  </a:cubicBezTo>
                  <a:cubicBezTo>
                    <a:pt x="393673" y="167045"/>
                    <a:pt x="382760" y="176165"/>
                    <a:pt x="372203" y="184990"/>
                  </a:cubicBezTo>
                  <a:cubicBezTo>
                    <a:pt x="358401" y="196534"/>
                    <a:pt x="344134" y="208482"/>
                    <a:pt x="331932" y="222637"/>
                  </a:cubicBezTo>
                  <a:cubicBezTo>
                    <a:pt x="305245" y="253634"/>
                    <a:pt x="292453" y="292026"/>
                    <a:pt x="284302" y="322013"/>
                  </a:cubicBezTo>
                  <a:cubicBezTo>
                    <a:pt x="281834" y="331072"/>
                    <a:pt x="273559" y="337380"/>
                    <a:pt x="264182" y="337380"/>
                  </a:cubicBezTo>
                  <a:cubicBezTo>
                    <a:pt x="264167" y="337380"/>
                    <a:pt x="264167" y="337380"/>
                    <a:pt x="264151" y="337380"/>
                  </a:cubicBezTo>
                  <a:lnTo>
                    <a:pt x="191791" y="337364"/>
                  </a:lnTo>
                  <a:lnTo>
                    <a:pt x="191791" y="337100"/>
                  </a:lnTo>
                  <a:cubicBezTo>
                    <a:pt x="191791" y="310112"/>
                    <a:pt x="169855" y="288142"/>
                    <a:pt x="142889" y="288142"/>
                  </a:cubicBezTo>
                  <a:lnTo>
                    <a:pt x="48918" y="288142"/>
                  </a:lnTo>
                  <a:cubicBezTo>
                    <a:pt x="21952" y="288142"/>
                    <a:pt x="0" y="310112"/>
                    <a:pt x="0" y="337100"/>
                  </a:cubicBezTo>
                  <a:lnTo>
                    <a:pt x="0" y="644287"/>
                  </a:lnTo>
                  <a:cubicBezTo>
                    <a:pt x="0" y="671275"/>
                    <a:pt x="21952" y="693230"/>
                    <a:pt x="48918" y="693230"/>
                  </a:cubicBezTo>
                  <a:lnTo>
                    <a:pt x="142889" y="693230"/>
                  </a:lnTo>
                  <a:cubicBezTo>
                    <a:pt x="169855" y="693230"/>
                    <a:pt x="191791" y="671275"/>
                    <a:pt x="191791" y="644287"/>
                  </a:cubicBezTo>
                  <a:lnTo>
                    <a:pt x="191791" y="633831"/>
                  </a:lnTo>
                  <a:lnTo>
                    <a:pt x="245010" y="633831"/>
                  </a:lnTo>
                  <a:cubicBezTo>
                    <a:pt x="253067" y="633831"/>
                    <a:pt x="260503" y="637404"/>
                    <a:pt x="265393" y="643619"/>
                  </a:cubicBezTo>
                  <a:cubicBezTo>
                    <a:pt x="276851" y="658146"/>
                    <a:pt x="302575" y="682540"/>
                    <a:pt x="346370" y="682540"/>
                  </a:cubicBezTo>
                  <a:lnTo>
                    <a:pt x="494040" y="680054"/>
                  </a:lnTo>
                  <a:cubicBezTo>
                    <a:pt x="494816" y="680038"/>
                    <a:pt x="495546" y="679883"/>
                    <a:pt x="496244" y="679650"/>
                  </a:cubicBezTo>
                  <a:cubicBezTo>
                    <a:pt x="506879" y="688444"/>
                    <a:pt x="520059" y="693230"/>
                    <a:pt x="534094" y="693230"/>
                  </a:cubicBezTo>
                  <a:lnTo>
                    <a:pt x="688796" y="693230"/>
                  </a:lnTo>
                  <a:cubicBezTo>
                    <a:pt x="721677" y="693230"/>
                    <a:pt x="748426" y="666459"/>
                    <a:pt x="748426" y="633551"/>
                  </a:cubicBezTo>
                  <a:lnTo>
                    <a:pt x="748426" y="630459"/>
                  </a:lnTo>
                  <a:cubicBezTo>
                    <a:pt x="748426" y="612576"/>
                    <a:pt x="740524" y="596526"/>
                    <a:pt x="728027" y="585572"/>
                  </a:cubicBezTo>
                  <a:cubicBezTo>
                    <a:pt x="755164" y="581190"/>
                    <a:pt x="775952" y="557589"/>
                    <a:pt x="775952" y="529218"/>
                  </a:cubicBezTo>
                  <a:lnTo>
                    <a:pt x="775952" y="520968"/>
                  </a:lnTo>
                  <a:cubicBezTo>
                    <a:pt x="775952" y="499946"/>
                    <a:pt x="764525" y="481550"/>
                    <a:pt x="747573" y="471637"/>
                  </a:cubicBezTo>
                  <a:cubicBezTo>
                    <a:pt x="764525" y="461724"/>
                    <a:pt x="775952" y="443328"/>
                    <a:pt x="775952" y="422306"/>
                  </a:cubicBezTo>
                  <a:lnTo>
                    <a:pt x="775952" y="414041"/>
                  </a:lnTo>
                  <a:cubicBezTo>
                    <a:pt x="775952" y="392863"/>
                    <a:pt x="764355" y="374358"/>
                    <a:pt x="747200" y="364508"/>
                  </a:cubicBezTo>
                  <a:cubicBezTo>
                    <a:pt x="764386" y="354393"/>
                    <a:pt x="775952" y="335702"/>
                    <a:pt x="775952" y="314353"/>
                  </a:cubicBezTo>
                  <a:close/>
                  <a:moveTo>
                    <a:pt x="176267" y="644287"/>
                  </a:moveTo>
                  <a:cubicBezTo>
                    <a:pt x="176267" y="662714"/>
                    <a:pt x="161301" y="677692"/>
                    <a:pt x="142889" y="677692"/>
                  </a:cubicBezTo>
                  <a:lnTo>
                    <a:pt x="48918" y="677692"/>
                  </a:lnTo>
                  <a:cubicBezTo>
                    <a:pt x="30506" y="677692"/>
                    <a:pt x="15525" y="662714"/>
                    <a:pt x="15525" y="644287"/>
                  </a:cubicBezTo>
                  <a:lnTo>
                    <a:pt x="15525" y="337100"/>
                  </a:lnTo>
                  <a:cubicBezTo>
                    <a:pt x="15525" y="318673"/>
                    <a:pt x="30506" y="303679"/>
                    <a:pt x="48918" y="303679"/>
                  </a:cubicBezTo>
                  <a:lnTo>
                    <a:pt x="142889" y="303679"/>
                  </a:lnTo>
                  <a:cubicBezTo>
                    <a:pt x="161301" y="303679"/>
                    <a:pt x="176267" y="318673"/>
                    <a:pt x="176267" y="337100"/>
                  </a:cubicBezTo>
                  <a:lnTo>
                    <a:pt x="176267" y="644287"/>
                  </a:lnTo>
                  <a:close/>
                  <a:moveTo>
                    <a:pt x="346246" y="667003"/>
                  </a:moveTo>
                  <a:cubicBezTo>
                    <a:pt x="310974" y="667003"/>
                    <a:pt x="289441" y="649057"/>
                    <a:pt x="277596" y="633986"/>
                  </a:cubicBezTo>
                  <a:cubicBezTo>
                    <a:pt x="269725" y="624011"/>
                    <a:pt x="257848" y="618293"/>
                    <a:pt x="245010" y="618293"/>
                  </a:cubicBezTo>
                  <a:lnTo>
                    <a:pt x="191791" y="618293"/>
                  </a:lnTo>
                  <a:lnTo>
                    <a:pt x="191791" y="352901"/>
                  </a:lnTo>
                  <a:lnTo>
                    <a:pt x="264136" y="352917"/>
                  </a:lnTo>
                  <a:cubicBezTo>
                    <a:pt x="264151" y="352917"/>
                    <a:pt x="264167" y="352917"/>
                    <a:pt x="264182" y="352917"/>
                  </a:cubicBezTo>
                  <a:cubicBezTo>
                    <a:pt x="280545" y="352917"/>
                    <a:pt x="294968" y="341901"/>
                    <a:pt x="299268" y="326100"/>
                  </a:cubicBezTo>
                  <a:cubicBezTo>
                    <a:pt x="306999" y="297697"/>
                    <a:pt x="319031" y="261418"/>
                    <a:pt x="343700" y="232783"/>
                  </a:cubicBezTo>
                  <a:cubicBezTo>
                    <a:pt x="355064" y="219592"/>
                    <a:pt x="368228" y="208576"/>
                    <a:pt x="382170" y="196923"/>
                  </a:cubicBezTo>
                  <a:cubicBezTo>
                    <a:pt x="393021" y="187849"/>
                    <a:pt x="404230" y="178464"/>
                    <a:pt x="414414" y="168023"/>
                  </a:cubicBezTo>
                  <a:cubicBezTo>
                    <a:pt x="441396" y="140367"/>
                    <a:pt x="450975" y="107537"/>
                    <a:pt x="457324" y="76183"/>
                  </a:cubicBezTo>
                  <a:cubicBezTo>
                    <a:pt x="460864" y="58750"/>
                    <a:pt x="467322" y="34201"/>
                    <a:pt x="482521" y="22393"/>
                  </a:cubicBezTo>
                  <a:cubicBezTo>
                    <a:pt x="490361" y="16287"/>
                    <a:pt x="499023" y="14205"/>
                    <a:pt x="507546" y="16349"/>
                  </a:cubicBezTo>
                  <a:cubicBezTo>
                    <a:pt x="517591" y="18897"/>
                    <a:pt x="526580" y="27194"/>
                    <a:pt x="531579" y="38567"/>
                  </a:cubicBezTo>
                  <a:cubicBezTo>
                    <a:pt x="561557" y="106667"/>
                    <a:pt x="553903" y="196969"/>
                    <a:pt x="513384" y="253261"/>
                  </a:cubicBezTo>
                  <a:cubicBezTo>
                    <a:pt x="513384" y="253261"/>
                    <a:pt x="513384" y="253261"/>
                    <a:pt x="513384" y="253276"/>
                  </a:cubicBezTo>
                  <a:cubicBezTo>
                    <a:pt x="490236" y="261356"/>
                    <a:pt x="474463" y="283263"/>
                    <a:pt x="474463" y="308170"/>
                  </a:cubicBezTo>
                  <a:lnTo>
                    <a:pt x="474463" y="314353"/>
                  </a:lnTo>
                  <a:cubicBezTo>
                    <a:pt x="474463" y="332439"/>
                    <a:pt x="482754" y="348613"/>
                    <a:pt x="495748" y="359287"/>
                  </a:cubicBezTo>
                  <a:cubicBezTo>
                    <a:pt x="472104" y="366263"/>
                    <a:pt x="454809" y="388171"/>
                    <a:pt x="454809" y="414041"/>
                  </a:cubicBezTo>
                  <a:lnTo>
                    <a:pt x="454809" y="422306"/>
                  </a:lnTo>
                  <a:cubicBezTo>
                    <a:pt x="454809" y="443328"/>
                    <a:pt x="466235" y="461724"/>
                    <a:pt x="483188" y="471637"/>
                  </a:cubicBezTo>
                  <a:cubicBezTo>
                    <a:pt x="466235" y="481550"/>
                    <a:pt x="454809" y="499946"/>
                    <a:pt x="454809" y="520968"/>
                  </a:cubicBezTo>
                  <a:lnTo>
                    <a:pt x="454809" y="529218"/>
                  </a:lnTo>
                  <a:cubicBezTo>
                    <a:pt x="454809" y="555367"/>
                    <a:pt x="472476" y="577461"/>
                    <a:pt x="496477" y="584189"/>
                  </a:cubicBezTo>
                  <a:cubicBezTo>
                    <a:pt x="483064" y="595143"/>
                    <a:pt x="474463" y="611814"/>
                    <a:pt x="474463" y="630459"/>
                  </a:cubicBezTo>
                  <a:lnTo>
                    <a:pt x="474463" y="633551"/>
                  </a:lnTo>
                  <a:cubicBezTo>
                    <a:pt x="474463" y="644691"/>
                    <a:pt x="477537" y="655412"/>
                    <a:pt x="483235" y="664703"/>
                  </a:cubicBezTo>
                  <a:lnTo>
                    <a:pt x="346246" y="667003"/>
                  </a:lnTo>
                  <a:close/>
                  <a:moveTo>
                    <a:pt x="732902" y="630459"/>
                  </a:moveTo>
                  <a:lnTo>
                    <a:pt x="732902" y="633551"/>
                  </a:lnTo>
                  <a:cubicBezTo>
                    <a:pt x="732902" y="657898"/>
                    <a:pt x="713108" y="677692"/>
                    <a:pt x="688796" y="677692"/>
                  </a:cubicBezTo>
                  <a:lnTo>
                    <a:pt x="534094" y="677692"/>
                  </a:lnTo>
                  <a:cubicBezTo>
                    <a:pt x="521907" y="677692"/>
                    <a:pt x="510574" y="672829"/>
                    <a:pt x="502175" y="664004"/>
                  </a:cubicBezTo>
                  <a:cubicBezTo>
                    <a:pt x="494319" y="655769"/>
                    <a:pt x="489988" y="644955"/>
                    <a:pt x="489988" y="633551"/>
                  </a:cubicBezTo>
                  <a:lnTo>
                    <a:pt x="489988" y="630459"/>
                  </a:lnTo>
                  <a:cubicBezTo>
                    <a:pt x="489988" y="606128"/>
                    <a:pt x="509782" y="586318"/>
                    <a:pt x="534094" y="586318"/>
                  </a:cubicBezTo>
                  <a:lnTo>
                    <a:pt x="688796" y="586318"/>
                  </a:lnTo>
                  <a:cubicBezTo>
                    <a:pt x="713108" y="586318"/>
                    <a:pt x="732902" y="606128"/>
                    <a:pt x="732902" y="630459"/>
                  </a:cubicBezTo>
                  <a:close/>
                  <a:moveTo>
                    <a:pt x="760427" y="520968"/>
                  </a:moveTo>
                  <a:lnTo>
                    <a:pt x="760427" y="529218"/>
                  </a:lnTo>
                  <a:cubicBezTo>
                    <a:pt x="760427" y="552136"/>
                    <a:pt x="741797" y="570780"/>
                    <a:pt x="718899" y="570780"/>
                  </a:cubicBezTo>
                  <a:lnTo>
                    <a:pt x="688796" y="570780"/>
                  </a:lnTo>
                  <a:lnTo>
                    <a:pt x="534094" y="570780"/>
                  </a:lnTo>
                  <a:lnTo>
                    <a:pt x="511862" y="570780"/>
                  </a:lnTo>
                  <a:cubicBezTo>
                    <a:pt x="488963" y="570780"/>
                    <a:pt x="470334" y="552136"/>
                    <a:pt x="470334" y="529218"/>
                  </a:cubicBezTo>
                  <a:lnTo>
                    <a:pt x="470334" y="520968"/>
                  </a:lnTo>
                  <a:cubicBezTo>
                    <a:pt x="470334" y="498050"/>
                    <a:pt x="488963" y="479406"/>
                    <a:pt x="511862" y="479406"/>
                  </a:cubicBezTo>
                  <a:lnTo>
                    <a:pt x="718899" y="479406"/>
                  </a:lnTo>
                  <a:cubicBezTo>
                    <a:pt x="741797" y="479406"/>
                    <a:pt x="760427" y="498050"/>
                    <a:pt x="760427" y="520968"/>
                  </a:cubicBezTo>
                  <a:close/>
                  <a:moveTo>
                    <a:pt x="760427" y="414041"/>
                  </a:moveTo>
                  <a:lnTo>
                    <a:pt x="760427" y="422306"/>
                  </a:lnTo>
                  <a:cubicBezTo>
                    <a:pt x="760427" y="445224"/>
                    <a:pt x="741797" y="463868"/>
                    <a:pt x="718899" y="463868"/>
                  </a:cubicBezTo>
                  <a:lnTo>
                    <a:pt x="511862" y="463868"/>
                  </a:lnTo>
                  <a:cubicBezTo>
                    <a:pt x="488963" y="463868"/>
                    <a:pt x="470334" y="445224"/>
                    <a:pt x="470334" y="422306"/>
                  </a:cubicBezTo>
                  <a:lnTo>
                    <a:pt x="470334" y="414041"/>
                  </a:lnTo>
                  <a:cubicBezTo>
                    <a:pt x="470334" y="391139"/>
                    <a:pt x="488963" y="372494"/>
                    <a:pt x="511862" y="372494"/>
                  </a:cubicBezTo>
                  <a:lnTo>
                    <a:pt x="718899" y="372494"/>
                  </a:lnTo>
                  <a:cubicBezTo>
                    <a:pt x="741797" y="372494"/>
                    <a:pt x="760427" y="391139"/>
                    <a:pt x="760427" y="414041"/>
                  </a:cubicBezTo>
                  <a:close/>
                  <a:moveTo>
                    <a:pt x="717874" y="356957"/>
                  </a:moveTo>
                  <a:lnTo>
                    <a:pt x="532557" y="356957"/>
                  </a:lnTo>
                  <a:cubicBezTo>
                    <a:pt x="509083" y="356957"/>
                    <a:pt x="489988" y="337846"/>
                    <a:pt x="489988" y="314353"/>
                  </a:cubicBezTo>
                  <a:lnTo>
                    <a:pt x="489988" y="308170"/>
                  </a:lnTo>
                  <a:cubicBezTo>
                    <a:pt x="489988" y="288717"/>
                    <a:pt x="503122" y="271750"/>
                    <a:pt x="521922" y="266903"/>
                  </a:cubicBezTo>
                  <a:cubicBezTo>
                    <a:pt x="525353" y="266017"/>
                    <a:pt x="528924" y="265566"/>
                    <a:pt x="532557" y="265566"/>
                  </a:cubicBezTo>
                  <a:lnTo>
                    <a:pt x="717874" y="265566"/>
                  </a:lnTo>
                  <a:cubicBezTo>
                    <a:pt x="741332" y="265566"/>
                    <a:pt x="760427" y="284677"/>
                    <a:pt x="760427" y="308170"/>
                  </a:cubicBezTo>
                  <a:lnTo>
                    <a:pt x="760427" y="314353"/>
                  </a:lnTo>
                  <a:cubicBezTo>
                    <a:pt x="760427" y="337846"/>
                    <a:pt x="741332" y="356957"/>
                    <a:pt x="717874" y="35695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grpSp>
        <p:nvGrpSpPr>
          <p:cNvPr id="1039" name="Google Shape;1039;p27"/>
          <p:cNvGrpSpPr/>
          <p:nvPr/>
        </p:nvGrpSpPr>
        <p:grpSpPr>
          <a:xfrm>
            <a:off x="3506481" y="1638091"/>
            <a:ext cx="1740488" cy="1519358"/>
            <a:chOff x="0" y="0"/>
            <a:chExt cx="4641300" cy="4051621"/>
          </a:xfrm>
        </p:grpSpPr>
        <p:sp>
          <p:nvSpPr>
            <p:cNvPr id="1040" name="Google Shape;1040;p27"/>
            <p:cNvSpPr/>
            <p:nvPr/>
          </p:nvSpPr>
          <p:spPr>
            <a:xfrm>
              <a:off x="6879" y="6883"/>
              <a:ext cx="486763" cy="673849"/>
            </a:xfrm>
            <a:custGeom>
              <a:avLst/>
              <a:gdLst/>
              <a:ahLst/>
              <a:cxnLst/>
              <a:rect l="l" t="t" r="r" b="b"/>
              <a:pathLst>
                <a:path w="486763" h="673849" extrusionOk="0">
                  <a:moveTo>
                    <a:pt x="486763" y="36316"/>
                  </a:moveTo>
                  <a:lnTo>
                    <a:pt x="486763" y="289030"/>
                  </a:lnTo>
                  <a:cubicBezTo>
                    <a:pt x="486763" y="296230"/>
                    <a:pt x="479622" y="301324"/>
                    <a:pt x="472866" y="298846"/>
                  </a:cubicBezTo>
                  <a:cubicBezTo>
                    <a:pt x="330604" y="246615"/>
                    <a:pt x="188343" y="368450"/>
                    <a:pt x="46081" y="304518"/>
                  </a:cubicBezTo>
                  <a:lnTo>
                    <a:pt x="46081" y="655939"/>
                  </a:lnTo>
                  <a:cubicBezTo>
                    <a:pt x="46081" y="665837"/>
                    <a:pt x="38059" y="673849"/>
                    <a:pt x="28180" y="673849"/>
                  </a:cubicBezTo>
                  <a:lnTo>
                    <a:pt x="17901" y="673849"/>
                  </a:lnTo>
                  <a:cubicBezTo>
                    <a:pt x="8008" y="673849"/>
                    <a:pt x="0" y="665823"/>
                    <a:pt x="0" y="655939"/>
                  </a:cubicBezTo>
                  <a:lnTo>
                    <a:pt x="0" y="17910"/>
                  </a:lnTo>
                  <a:cubicBezTo>
                    <a:pt x="0" y="8026"/>
                    <a:pt x="8022" y="0"/>
                    <a:pt x="17901" y="0"/>
                  </a:cubicBezTo>
                  <a:lnTo>
                    <a:pt x="28180" y="0"/>
                  </a:lnTo>
                  <a:cubicBezTo>
                    <a:pt x="38073" y="0"/>
                    <a:pt x="46081" y="8026"/>
                    <a:pt x="46081" y="17910"/>
                  </a:cubicBezTo>
                  <a:lnTo>
                    <a:pt x="46081" y="29433"/>
                  </a:lnTo>
                  <a:cubicBezTo>
                    <a:pt x="190819" y="94480"/>
                    <a:pt x="335544" y="-32751"/>
                    <a:pt x="480282" y="26652"/>
                  </a:cubicBezTo>
                  <a:cubicBezTo>
                    <a:pt x="484204" y="28263"/>
                    <a:pt x="486763" y="32090"/>
                    <a:pt x="486763" y="36316"/>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1" name="Google Shape;1041;p27"/>
            <p:cNvSpPr/>
            <p:nvPr/>
          </p:nvSpPr>
          <p:spPr>
            <a:xfrm>
              <a:off x="0" y="0"/>
              <a:ext cx="500522" cy="687615"/>
            </a:xfrm>
            <a:custGeom>
              <a:avLst/>
              <a:gdLst/>
              <a:ahLst/>
              <a:cxnLst/>
              <a:rect l="l" t="t" r="r" b="b"/>
              <a:pathLst>
                <a:path w="500522" h="687615" extrusionOk="0">
                  <a:moveTo>
                    <a:pt x="489776" y="27175"/>
                  </a:moveTo>
                  <a:cubicBezTo>
                    <a:pt x="416492" y="-2905"/>
                    <a:pt x="342933" y="13629"/>
                    <a:pt x="271795" y="29612"/>
                  </a:cubicBezTo>
                  <a:cubicBezTo>
                    <a:pt x="198828" y="46008"/>
                    <a:pt x="129809" y="61482"/>
                    <a:pt x="59855" y="31787"/>
                  </a:cubicBezTo>
                  <a:lnTo>
                    <a:pt x="59855" y="24794"/>
                  </a:lnTo>
                  <a:cubicBezTo>
                    <a:pt x="59855" y="11123"/>
                    <a:pt x="48737" y="0"/>
                    <a:pt x="35060" y="0"/>
                  </a:cubicBezTo>
                  <a:lnTo>
                    <a:pt x="24781" y="0"/>
                  </a:lnTo>
                  <a:cubicBezTo>
                    <a:pt x="11118" y="0"/>
                    <a:pt x="0" y="11123"/>
                    <a:pt x="0" y="24794"/>
                  </a:cubicBezTo>
                  <a:lnTo>
                    <a:pt x="0" y="662822"/>
                  </a:lnTo>
                  <a:cubicBezTo>
                    <a:pt x="0" y="676492"/>
                    <a:pt x="11118" y="687616"/>
                    <a:pt x="24781" y="687616"/>
                  </a:cubicBezTo>
                  <a:lnTo>
                    <a:pt x="35060" y="687616"/>
                  </a:lnTo>
                  <a:cubicBezTo>
                    <a:pt x="48723" y="687616"/>
                    <a:pt x="59841" y="676492"/>
                    <a:pt x="59841" y="662822"/>
                  </a:cubicBezTo>
                  <a:lnTo>
                    <a:pt x="59841" y="321740"/>
                  </a:lnTo>
                  <a:cubicBezTo>
                    <a:pt x="88612" y="333042"/>
                    <a:pt x="117412" y="337296"/>
                    <a:pt x="146087" y="337296"/>
                  </a:cubicBezTo>
                  <a:cubicBezTo>
                    <a:pt x="189471" y="337296"/>
                    <a:pt x="232553" y="327618"/>
                    <a:pt x="274809" y="318119"/>
                  </a:cubicBezTo>
                  <a:cubicBezTo>
                    <a:pt x="344570" y="302439"/>
                    <a:pt x="410466" y="287640"/>
                    <a:pt x="477379" y="312200"/>
                  </a:cubicBezTo>
                  <a:cubicBezTo>
                    <a:pt x="482621" y="314127"/>
                    <a:pt x="488497" y="313356"/>
                    <a:pt x="493106" y="310148"/>
                  </a:cubicBezTo>
                  <a:cubicBezTo>
                    <a:pt x="497757" y="306900"/>
                    <a:pt x="500523" y="301586"/>
                    <a:pt x="500523" y="295928"/>
                  </a:cubicBezTo>
                  <a:lnTo>
                    <a:pt x="500523" y="43200"/>
                  </a:lnTo>
                  <a:cubicBezTo>
                    <a:pt x="500523" y="36137"/>
                    <a:pt x="496312" y="29846"/>
                    <a:pt x="489776" y="27175"/>
                  </a:cubicBezTo>
                  <a:close/>
                  <a:moveTo>
                    <a:pt x="46095" y="662836"/>
                  </a:moveTo>
                  <a:cubicBezTo>
                    <a:pt x="46095" y="668921"/>
                    <a:pt x="41155" y="673863"/>
                    <a:pt x="35073" y="673863"/>
                  </a:cubicBezTo>
                  <a:lnTo>
                    <a:pt x="24795" y="673863"/>
                  </a:lnTo>
                  <a:cubicBezTo>
                    <a:pt x="18713" y="673863"/>
                    <a:pt x="13773" y="668921"/>
                    <a:pt x="13773" y="662836"/>
                  </a:cubicBezTo>
                  <a:lnTo>
                    <a:pt x="13773" y="24794"/>
                  </a:lnTo>
                  <a:cubicBezTo>
                    <a:pt x="13773" y="18709"/>
                    <a:pt x="18713" y="13767"/>
                    <a:pt x="24795" y="13767"/>
                  </a:cubicBezTo>
                  <a:lnTo>
                    <a:pt x="35073" y="13767"/>
                  </a:lnTo>
                  <a:cubicBezTo>
                    <a:pt x="41155" y="13767"/>
                    <a:pt x="46095" y="18709"/>
                    <a:pt x="46095" y="24794"/>
                  </a:cubicBezTo>
                  <a:lnTo>
                    <a:pt x="46095" y="36316"/>
                  </a:lnTo>
                  <a:lnTo>
                    <a:pt x="46095" y="311401"/>
                  </a:lnTo>
                  <a:lnTo>
                    <a:pt x="46095" y="662836"/>
                  </a:lnTo>
                  <a:close/>
                  <a:moveTo>
                    <a:pt x="486763" y="295928"/>
                  </a:moveTo>
                  <a:cubicBezTo>
                    <a:pt x="486763" y="297607"/>
                    <a:pt x="485690" y="298543"/>
                    <a:pt x="485222" y="298860"/>
                  </a:cubicBezTo>
                  <a:cubicBezTo>
                    <a:pt x="484672" y="299245"/>
                    <a:pt x="483543" y="299796"/>
                    <a:pt x="482112" y="299287"/>
                  </a:cubicBezTo>
                  <a:cubicBezTo>
                    <a:pt x="411387" y="273323"/>
                    <a:pt x="340415" y="289278"/>
                    <a:pt x="271782" y="304697"/>
                  </a:cubicBezTo>
                  <a:cubicBezTo>
                    <a:pt x="198828" y="321093"/>
                    <a:pt x="129809" y="336594"/>
                    <a:pt x="59855" y="306900"/>
                  </a:cubicBezTo>
                  <a:lnTo>
                    <a:pt x="59855" y="46683"/>
                  </a:lnTo>
                  <a:cubicBezTo>
                    <a:pt x="88640" y="57985"/>
                    <a:pt x="117425" y="62211"/>
                    <a:pt x="146100" y="62211"/>
                  </a:cubicBezTo>
                  <a:cubicBezTo>
                    <a:pt x="189485" y="62211"/>
                    <a:pt x="232566" y="52533"/>
                    <a:pt x="274822" y="43034"/>
                  </a:cubicBezTo>
                  <a:cubicBezTo>
                    <a:pt x="347061" y="26804"/>
                    <a:pt x="415281" y="11468"/>
                    <a:pt x="484562" y="39896"/>
                  </a:cubicBezTo>
                  <a:cubicBezTo>
                    <a:pt x="485910" y="40446"/>
                    <a:pt x="486777" y="41740"/>
                    <a:pt x="486777" y="43186"/>
                  </a:cubicBezTo>
                  <a:lnTo>
                    <a:pt x="486777" y="295928"/>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3" name="Google Shape;1043;p27"/>
            <p:cNvSpPr txBox="1"/>
            <p:nvPr/>
          </p:nvSpPr>
          <p:spPr>
            <a:xfrm>
              <a:off x="0" y="1096965"/>
              <a:ext cx="4641300" cy="2954656"/>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6% had been asked to send nude/semi-nude photos.</a:t>
              </a:r>
              <a:endParaRPr sz="1800" b="1" dirty="0">
                <a:solidFill>
                  <a:srgbClr val="FF0000"/>
                </a:solidFill>
                <a:latin typeface="Dosis" panose="020B0604020202020204" charset="0"/>
                <a:ea typeface="Dosis"/>
                <a:cs typeface="Dosis"/>
                <a:sym typeface="Dosis"/>
              </a:endParaRPr>
            </a:p>
          </p:txBody>
        </p:sp>
      </p:grpSp>
      <p:grpSp>
        <p:nvGrpSpPr>
          <p:cNvPr id="1044" name="Google Shape;1044;p27"/>
          <p:cNvGrpSpPr/>
          <p:nvPr/>
        </p:nvGrpSpPr>
        <p:grpSpPr>
          <a:xfrm>
            <a:off x="6111639" y="1636964"/>
            <a:ext cx="1740489" cy="1520484"/>
            <a:chOff x="-3" y="0"/>
            <a:chExt cx="4641303" cy="4054621"/>
          </a:xfrm>
        </p:grpSpPr>
        <p:sp>
          <p:nvSpPr>
            <p:cNvPr id="1045" name="Google Shape;1045;p27"/>
            <p:cNvSpPr/>
            <p:nvPr/>
          </p:nvSpPr>
          <p:spPr>
            <a:xfrm>
              <a:off x="127001" y="6869"/>
              <a:ext cx="390101" cy="672707"/>
            </a:xfrm>
            <a:custGeom>
              <a:avLst/>
              <a:gdLst/>
              <a:ahLst/>
              <a:cxnLst/>
              <a:rect l="l" t="t" r="r" b="b"/>
              <a:pathLst>
                <a:path w="390101" h="672707" extrusionOk="0">
                  <a:moveTo>
                    <a:pt x="308255" y="601718"/>
                  </a:moveTo>
                  <a:lnTo>
                    <a:pt x="308255" y="657856"/>
                  </a:lnTo>
                  <a:cubicBezTo>
                    <a:pt x="308255" y="666058"/>
                    <a:pt x="301604" y="672708"/>
                    <a:pt x="293401" y="672708"/>
                  </a:cubicBezTo>
                  <a:lnTo>
                    <a:pt x="96701" y="672708"/>
                  </a:lnTo>
                  <a:cubicBezTo>
                    <a:pt x="88497" y="672708"/>
                    <a:pt x="81846" y="666058"/>
                    <a:pt x="81846" y="657856"/>
                  </a:cubicBezTo>
                  <a:lnTo>
                    <a:pt x="81846" y="601718"/>
                  </a:lnTo>
                  <a:cubicBezTo>
                    <a:pt x="81846" y="593515"/>
                    <a:pt x="88497" y="586866"/>
                    <a:pt x="96701" y="586866"/>
                  </a:cubicBezTo>
                  <a:lnTo>
                    <a:pt x="293414" y="586866"/>
                  </a:lnTo>
                  <a:cubicBezTo>
                    <a:pt x="301604" y="586852"/>
                    <a:pt x="308255" y="593502"/>
                    <a:pt x="308255" y="601718"/>
                  </a:cubicBezTo>
                  <a:close/>
                  <a:moveTo>
                    <a:pt x="381210" y="0"/>
                  </a:moveTo>
                  <a:lnTo>
                    <a:pt x="8891" y="0"/>
                  </a:lnTo>
                  <a:cubicBezTo>
                    <a:pt x="3971" y="0"/>
                    <a:pt x="0" y="3984"/>
                    <a:pt x="0" y="8889"/>
                  </a:cubicBezTo>
                  <a:lnTo>
                    <a:pt x="0" y="262101"/>
                  </a:lnTo>
                  <a:cubicBezTo>
                    <a:pt x="0" y="353823"/>
                    <a:pt x="63336" y="430748"/>
                    <a:pt x="148672" y="451549"/>
                  </a:cubicBezTo>
                  <a:lnTo>
                    <a:pt x="148576" y="451549"/>
                  </a:lnTo>
                  <a:lnTo>
                    <a:pt x="130038" y="586852"/>
                  </a:lnTo>
                  <a:lnTo>
                    <a:pt x="260063" y="586852"/>
                  </a:lnTo>
                  <a:lnTo>
                    <a:pt x="241525" y="451549"/>
                  </a:lnTo>
                  <a:lnTo>
                    <a:pt x="241429" y="451549"/>
                  </a:lnTo>
                  <a:cubicBezTo>
                    <a:pt x="326766" y="430735"/>
                    <a:pt x="390101" y="353823"/>
                    <a:pt x="390101" y="262101"/>
                  </a:cubicBezTo>
                  <a:lnTo>
                    <a:pt x="390101" y="8889"/>
                  </a:lnTo>
                  <a:cubicBezTo>
                    <a:pt x="390101" y="3984"/>
                    <a:pt x="386116" y="0"/>
                    <a:pt x="381210" y="0"/>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6" name="Google Shape;1046;p27"/>
            <p:cNvSpPr/>
            <p:nvPr/>
          </p:nvSpPr>
          <p:spPr>
            <a:xfrm>
              <a:off x="-3" y="0"/>
              <a:ext cx="644150" cy="686446"/>
            </a:xfrm>
            <a:custGeom>
              <a:avLst/>
              <a:gdLst/>
              <a:ahLst/>
              <a:cxnLst/>
              <a:rect l="l" t="t" r="r" b="b"/>
              <a:pathLst>
                <a:path w="644150" h="686446" extrusionOk="0">
                  <a:moveTo>
                    <a:pt x="623673" y="112248"/>
                  </a:moveTo>
                  <a:lnTo>
                    <a:pt x="523976" y="112248"/>
                  </a:lnTo>
                  <a:lnTo>
                    <a:pt x="523976" y="15759"/>
                  </a:lnTo>
                  <a:cubicBezTo>
                    <a:pt x="523976" y="7076"/>
                    <a:pt x="516899" y="0"/>
                    <a:pt x="508214" y="0"/>
                  </a:cubicBezTo>
                  <a:lnTo>
                    <a:pt x="135895" y="0"/>
                  </a:lnTo>
                  <a:cubicBezTo>
                    <a:pt x="127196" y="0"/>
                    <a:pt x="120133" y="7076"/>
                    <a:pt x="120133" y="15759"/>
                  </a:cubicBezTo>
                  <a:lnTo>
                    <a:pt x="120133" y="112248"/>
                  </a:lnTo>
                  <a:lnTo>
                    <a:pt x="20423" y="112248"/>
                  </a:lnTo>
                  <a:cubicBezTo>
                    <a:pt x="9182" y="112248"/>
                    <a:pt x="30" y="121399"/>
                    <a:pt x="2" y="132651"/>
                  </a:cubicBezTo>
                  <a:cubicBezTo>
                    <a:pt x="-300" y="293357"/>
                    <a:pt x="29437" y="391372"/>
                    <a:pt x="88389" y="424002"/>
                  </a:cubicBezTo>
                  <a:cubicBezTo>
                    <a:pt x="103753" y="432507"/>
                    <a:pt x="119240" y="435502"/>
                    <a:pt x="133421" y="435502"/>
                  </a:cubicBezTo>
                  <a:cubicBezTo>
                    <a:pt x="159214" y="435502"/>
                    <a:pt x="180679" y="425610"/>
                    <a:pt x="189323" y="420980"/>
                  </a:cubicBezTo>
                  <a:cubicBezTo>
                    <a:pt x="211735" y="440572"/>
                    <a:pt x="238504" y="455300"/>
                    <a:pt x="267967" y="463502"/>
                  </a:cubicBezTo>
                  <a:lnTo>
                    <a:pt x="251064" y="586866"/>
                  </a:lnTo>
                  <a:lnTo>
                    <a:pt x="223718" y="586866"/>
                  </a:lnTo>
                  <a:cubicBezTo>
                    <a:pt x="211735" y="586866"/>
                    <a:pt x="201993" y="596607"/>
                    <a:pt x="201993" y="608587"/>
                  </a:cubicBezTo>
                  <a:lnTo>
                    <a:pt x="201993" y="664725"/>
                  </a:lnTo>
                  <a:cubicBezTo>
                    <a:pt x="201993" y="676706"/>
                    <a:pt x="211735" y="686447"/>
                    <a:pt x="223718" y="686447"/>
                  </a:cubicBezTo>
                  <a:lnTo>
                    <a:pt x="420432" y="686447"/>
                  </a:lnTo>
                  <a:cubicBezTo>
                    <a:pt x="432415" y="686447"/>
                    <a:pt x="442157" y="676706"/>
                    <a:pt x="442157" y="664725"/>
                  </a:cubicBezTo>
                  <a:lnTo>
                    <a:pt x="442157" y="608587"/>
                  </a:lnTo>
                  <a:cubicBezTo>
                    <a:pt x="442157" y="596607"/>
                    <a:pt x="432415" y="586866"/>
                    <a:pt x="420432" y="586866"/>
                  </a:cubicBezTo>
                  <a:lnTo>
                    <a:pt x="393086" y="586866"/>
                  </a:lnTo>
                  <a:lnTo>
                    <a:pt x="376183" y="463502"/>
                  </a:lnTo>
                  <a:cubicBezTo>
                    <a:pt x="405646" y="455300"/>
                    <a:pt x="432415" y="440572"/>
                    <a:pt x="454827" y="420980"/>
                  </a:cubicBezTo>
                  <a:cubicBezTo>
                    <a:pt x="463471" y="425610"/>
                    <a:pt x="484936" y="435502"/>
                    <a:pt x="510729" y="435502"/>
                  </a:cubicBezTo>
                  <a:cubicBezTo>
                    <a:pt x="524910" y="435502"/>
                    <a:pt x="540384" y="432507"/>
                    <a:pt x="555761" y="424002"/>
                  </a:cubicBezTo>
                  <a:cubicBezTo>
                    <a:pt x="614713" y="391386"/>
                    <a:pt x="644450" y="293357"/>
                    <a:pt x="644148" y="132651"/>
                  </a:cubicBezTo>
                  <a:cubicBezTo>
                    <a:pt x="644079" y="121399"/>
                    <a:pt x="634913" y="112248"/>
                    <a:pt x="623673" y="112248"/>
                  </a:cubicBezTo>
                  <a:close/>
                  <a:moveTo>
                    <a:pt x="428388" y="608587"/>
                  </a:moveTo>
                  <a:lnTo>
                    <a:pt x="428388" y="664725"/>
                  </a:lnTo>
                  <a:cubicBezTo>
                    <a:pt x="428388" y="669135"/>
                    <a:pt x="424802" y="672708"/>
                    <a:pt x="420404" y="672708"/>
                  </a:cubicBezTo>
                  <a:lnTo>
                    <a:pt x="223705" y="672708"/>
                  </a:lnTo>
                  <a:cubicBezTo>
                    <a:pt x="219293" y="672708"/>
                    <a:pt x="215721" y="669122"/>
                    <a:pt x="215721" y="664725"/>
                  </a:cubicBezTo>
                  <a:lnTo>
                    <a:pt x="215721" y="608587"/>
                  </a:lnTo>
                  <a:cubicBezTo>
                    <a:pt x="215721" y="604177"/>
                    <a:pt x="219307" y="600605"/>
                    <a:pt x="223705" y="600605"/>
                  </a:cubicBezTo>
                  <a:lnTo>
                    <a:pt x="420418" y="600605"/>
                  </a:lnTo>
                  <a:cubicBezTo>
                    <a:pt x="424815" y="600591"/>
                    <a:pt x="428388" y="604177"/>
                    <a:pt x="428388" y="608587"/>
                  </a:cubicBezTo>
                  <a:close/>
                  <a:moveTo>
                    <a:pt x="135895" y="13739"/>
                  </a:moveTo>
                  <a:lnTo>
                    <a:pt x="508214" y="13739"/>
                  </a:lnTo>
                  <a:cubicBezTo>
                    <a:pt x="509327" y="13739"/>
                    <a:pt x="510234" y="14646"/>
                    <a:pt x="510234" y="15759"/>
                  </a:cubicBezTo>
                  <a:lnTo>
                    <a:pt x="510234" y="119077"/>
                  </a:lnTo>
                  <a:cubicBezTo>
                    <a:pt x="510234" y="119091"/>
                    <a:pt x="510234" y="119091"/>
                    <a:pt x="510234" y="119104"/>
                  </a:cubicBezTo>
                  <a:cubicBezTo>
                    <a:pt x="510234" y="119118"/>
                    <a:pt x="510234" y="119118"/>
                    <a:pt x="510234" y="119132"/>
                  </a:cubicBezTo>
                  <a:lnTo>
                    <a:pt x="510234" y="268970"/>
                  </a:lnTo>
                  <a:cubicBezTo>
                    <a:pt x="510234" y="372714"/>
                    <a:pt x="425819" y="457114"/>
                    <a:pt x="322054" y="457114"/>
                  </a:cubicBezTo>
                  <a:cubicBezTo>
                    <a:pt x="218290" y="457114"/>
                    <a:pt x="133875" y="372714"/>
                    <a:pt x="133875" y="268970"/>
                  </a:cubicBezTo>
                  <a:lnTo>
                    <a:pt x="133875" y="119145"/>
                  </a:lnTo>
                  <a:cubicBezTo>
                    <a:pt x="133875" y="119132"/>
                    <a:pt x="133875" y="119132"/>
                    <a:pt x="133875" y="119118"/>
                  </a:cubicBezTo>
                  <a:cubicBezTo>
                    <a:pt x="133875" y="119104"/>
                    <a:pt x="133875" y="119104"/>
                    <a:pt x="133875" y="119091"/>
                  </a:cubicBezTo>
                  <a:lnTo>
                    <a:pt x="133875" y="15772"/>
                  </a:lnTo>
                  <a:cubicBezTo>
                    <a:pt x="133875" y="14646"/>
                    <a:pt x="134782" y="13739"/>
                    <a:pt x="135895" y="13739"/>
                  </a:cubicBezTo>
                  <a:close/>
                  <a:moveTo>
                    <a:pt x="94930" y="411912"/>
                  </a:moveTo>
                  <a:cubicBezTo>
                    <a:pt x="27472" y="374445"/>
                    <a:pt x="13552" y="239376"/>
                    <a:pt x="13744" y="132678"/>
                  </a:cubicBezTo>
                  <a:cubicBezTo>
                    <a:pt x="13744" y="128983"/>
                    <a:pt x="16753" y="125988"/>
                    <a:pt x="20423" y="125988"/>
                  </a:cubicBezTo>
                  <a:lnTo>
                    <a:pt x="120119" y="125988"/>
                  </a:lnTo>
                  <a:lnTo>
                    <a:pt x="120119" y="268984"/>
                  </a:lnTo>
                  <a:cubicBezTo>
                    <a:pt x="120119" y="324270"/>
                    <a:pt x="142463" y="374432"/>
                    <a:pt x="178590" y="410923"/>
                  </a:cubicBezTo>
                  <a:cubicBezTo>
                    <a:pt x="163626" y="417943"/>
                    <a:pt x="128268" y="430432"/>
                    <a:pt x="94930" y="411912"/>
                  </a:cubicBezTo>
                  <a:close/>
                  <a:moveTo>
                    <a:pt x="379193" y="586852"/>
                  </a:moveTo>
                  <a:lnTo>
                    <a:pt x="264916" y="586852"/>
                  </a:lnTo>
                  <a:lnTo>
                    <a:pt x="281379" y="466745"/>
                  </a:lnTo>
                  <a:cubicBezTo>
                    <a:pt x="294516" y="469438"/>
                    <a:pt x="308134" y="470866"/>
                    <a:pt x="322054" y="470866"/>
                  </a:cubicBezTo>
                  <a:cubicBezTo>
                    <a:pt x="335989" y="470866"/>
                    <a:pt x="349593" y="469451"/>
                    <a:pt x="362730" y="466745"/>
                  </a:cubicBezTo>
                  <a:lnTo>
                    <a:pt x="379193" y="586852"/>
                  </a:lnTo>
                  <a:close/>
                  <a:moveTo>
                    <a:pt x="549178" y="411912"/>
                  </a:moveTo>
                  <a:cubicBezTo>
                    <a:pt x="536302" y="419070"/>
                    <a:pt x="523124" y="421584"/>
                    <a:pt x="510921" y="421584"/>
                  </a:cubicBezTo>
                  <a:cubicBezTo>
                    <a:pt x="491559" y="421584"/>
                    <a:pt x="474698" y="415209"/>
                    <a:pt x="465491" y="410909"/>
                  </a:cubicBezTo>
                  <a:cubicBezTo>
                    <a:pt x="501618" y="374418"/>
                    <a:pt x="523976" y="324257"/>
                    <a:pt x="523976" y="268970"/>
                  </a:cubicBezTo>
                  <a:lnTo>
                    <a:pt x="523976" y="125988"/>
                  </a:lnTo>
                  <a:lnTo>
                    <a:pt x="623673" y="125988"/>
                  </a:lnTo>
                  <a:cubicBezTo>
                    <a:pt x="627355" y="125988"/>
                    <a:pt x="630351" y="128996"/>
                    <a:pt x="630351" y="132678"/>
                  </a:cubicBezTo>
                  <a:cubicBezTo>
                    <a:pt x="630557" y="239376"/>
                    <a:pt x="616637" y="374445"/>
                    <a:pt x="549178" y="411912"/>
                  </a:cubicBezTo>
                  <a:close/>
                  <a:moveTo>
                    <a:pt x="282203" y="636656"/>
                  </a:moveTo>
                  <a:cubicBezTo>
                    <a:pt x="282203" y="632864"/>
                    <a:pt x="285281" y="629787"/>
                    <a:pt x="289074" y="629787"/>
                  </a:cubicBezTo>
                  <a:lnTo>
                    <a:pt x="355035" y="629787"/>
                  </a:lnTo>
                  <a:cubicBezTo>
                    <a:pt x="358827" y="629787"/>
                    <a:pt x="361906" y="632864"/>
                    <a:pt x="361906" y="636656"/>
                  </a:cubicBezTo>
                  <a:cubicBezTo>
                    <a:pt x="361906" y="640448"/>
                    <a:pt x="358827" y="643526"/>
                    <a:pt x="355035" y="643526"/>
                  </a:cubicBezTo>
                  <a:lnTo>
                    <a:pt x="289074" y="643526"/>
                  </a:lnTo>
                  <a:cubicBezTo>
                    <a:pt x="285281" y="643526"/>
                    <a:pt x="282203" y="640448"/>
                    <a:pt x="282203" y="636656"/>
                  </a:cubicBezTo>
                  <a:close/>
                  <a:moveTo>
                    <a:pt x="266043" y="237274"/>
                  </a:moveTo>
                  <a:lnTo>
                    <a:pt x="256286" y="294182"/>
                  </a:lnTo>
                  <a:cubicBezTo>
                    <a:pt x="255627" y="298001"/>
                    <a:pt x="257166" y="301779"/>
                    <a:pt x="260299" y="304060"/>
                  </a:cubicBezTo>
                  <a:cubicBezTo>
                    <a:pt x="262072" y="305352"/>
                    <a:pt x="264147" y="305997"/>
                    <a:pt x="266222" y="305997"/>
                  </a:cubicBezTo>
                  <a:cubicBezTo>
                    <a:pt x="267829" y="305997"/>
                    <a:pt x="269437" y="305613"/>
                    <a:pt x="270935" y="304829"/>
                  </a:cubicBezTo>
                  <a:lnTo>
                    <a:pt x="322041" y="277969"/>
                  </a:lnTo>
                  <a:lnTo>
                    <a:pt x="373146" y="304829"/>
                  </a:lnTo>
                  <a:cubicBezTo>
                    <a:pt x="376568" y="306629"/>
                    <a:pt x="380649" y="306341"/>
                    <a:pt x="383782" y="304060"/>
                  </a:cubicBezTo>
                  <a:cubicBezTo>
                    <a:pt x="386916" y="301779"/>
                    <a:pt x="388455" y="298001"/>
                    <a:pt x="387795" y="294182"/>
                  </a:cubicBezTo>
                  <a:lnTo>
                    <a:pt x="378038" y="237274"/>
                  </a:lnTo>
                  <a:lnTo>
                    <a:pt x="419387" y="196977"/>
                  </a:lnTo>
                  <a:cubicBezTo>
                    <a:pt x="422163" y="194271"/>
                    <a:pt x="423139" y="190314"/>
                    <a:pt x="421943" y="186632"/>
                  </a:cubicBezTo>
                  <a:cubicBezTo>
                    <a:pt x="420748" y="182950"/>
                    <a:pt x="417628" y="180312"/>
                    <a:pt x="413794" y="179762"/>
                  </a:cubicBezTo>
                  <a:lnTo>
                    <a:pt x="356656" y="171464"/>
                  </a:lnTo>
                  <a:lnTo>
                    <a:pt x="331097" y="119695"/>
                  </a:lnTo>
                  <a:cubicBezTo>
                    <a:pt x="331097" y="119695"/>
                    <a:pt x="331097" y="119695"/>
                    <a:pt x="331097" y="119695"/>
                  </a:cubicBezTo>
                  <a:cubicBezTo>
                    <a:pt x="329379" y="116219"/>
                    <a:pt x="325916" y="114062"/>
                    <a:pt x="322041" y="114062"/>
                  </a:cubicBezTo>
                  <a:cubicBezTo>
                    <a:pt x="318165" y="114062"/>
                    <a:pt x="314703" y="116219"/>
                    <a:pt x="312985" y="119695"/>
                  </a:cubicBezTo>
                  <a:lnTo>
                    <a:pt x="287425" y="171464"/>
                  </a:lnTo>
                  <a:lnTo>
                    <a:pt x="230273" y="179762"/>
                  </a:lnTo>
                  <a:cubicBezTo>
                    <a:pt x="226439" y="180326"/>
                    <a:pt x="223320" y="182950"/>
                    <a:pt x="222124" y="186632"/>
                  </a:cubicBezTo>
                  <a:cubicBezTo>
                    <a:pt x="220929" y="190314"/>
                    <a:pt x="221904" y="194285"/>
                    <a:pt x="224680" y="196977"/>
                  </a:cubicBezTo>
                  <a:lnTo>
                    <a:pt x="266043" y="237274"/>
                  </a:lnTo>
                  <a:close/>
                  <a:moveTo>
                    <a:pt x="292991" y="184530"/>
                  </a:moveTo>
                  <a:cubicBezTo>
                    <a:pt x="295230" y="184200"/>
                    <a:pt x="297168" y="182799"/>
                    <a:pt x="298171" y="180765"/>
                  </a:cubicBezTo>
                  <a:lnTo>
                    <a:pt x="322054" y="132376"/>
                  </a:lnTo>
                  <a:lnTo>
                    <a:pt x="345938" y="180765"/>
                  </a:lnTo>
                  <a:cubicBezTo>
                    <a:pt x="346941" y="182799"/>
                    <a:pt x="348878" y="184200"/>
                    <a:pt x="351105" y="184530"/>
                  </a:cubicBezTo>
                  <a:lnTo>
                    <a:pt x="404519" y="192292"/>
                  </a:lnTo>
                  <a:lnTo>
                    <a:pt x="365863" y="229965"/>
                  </a:lnTo>
                  <a:cubicBezTo>
                    <a:pt x="364242" y="231545"/>
                    <a:pt x="363500" y="233812"/>
                    <a:pt x="363884" y="236051"/>
                  </a:cubicBezTo>
                  <a:lnTo>
                    <a:pt x="373009" y="289236"/>
                  </a:lnTo>
                  <a:lnTo>
                    <a:pt x="325229" y="264120"/>
                  </a:lnTo>
                  <a:cubicBezTo>
                    <a:pt x="323222" y="263063"/>
                    <a:pt x="320831" y="263063"/>
                    <a:pt x="318839" y="264120"/>
                  </a:cubicBezTo>
                  <a:lnTo>
                    <a:pt x="271059" y="289236"/>
                  </a:lnTo>
                  <a:lnTo>
                    <a:pt x="280183" y="236051"/>
                  </a:lnTo>
                  <a:cubicBezTo>
                    <a:pt x="280568" y="233826"/>
                    <a:pt x="279826" y="231545"/>
                    <a:pt x="278204" y="229965"/>
                  </a:cubicBezTo>
                  <a:lnTo>
                    <a:pt x="239549" y="192292"/>
                  </a:lnTo>
                  <a:lnTo>
                    <a:pt x="292991" y="18453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48" name="Google Shape;1048;p27"/>
            <p:cNvSpPr txBox="1"/>
            <p:nvPr/>
          </p:nvSpPr>
          <p:spPr>
            <a:xfrm>
              <a:off x="0" y="1099967"/>
              <a:ext cx="4641300" cy="2954654"/>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18% have been pressured to share information about themselves.</a:t>
              </a:r>
              <a:endParaRPr sz="1800" b="1" dirty="0">
                <a:solidFill>
                  <a:srgbClr val="FF0000"/>
                </a:solidFill>
                <a:latin typeface="Dosis" panose="020B0604020202020204" charset="0"/>
                <a:ea typeface="Dosis"/>
                <a:cs typeface="Dosis"/>
                <a:sym typeface="Dosis"/>
              </a:endParaRPr>
            </a:p>
          </p:txBody>
        </p:sp>
      </p:grpSp>
      <p:grpSp>
        <p:nvGrpSpPr>
          <p:cNvPr id="1049" name="Google Shape;1049;p27"/>
          <p:cNvGrpSpPr/>
          <p:nvPr/>
        </p:nvGrpSpPr>
        <p:grpSpPr>
          <a:xfrm>
            <a:off x="6111640" y="3449573"/>
            <a:ext cx="1740488" cy="1210605"/>
            <a:chOff x="0" y="0"/>
            <a:chExt cx="4641300" cy="3228283"/>
          </a:xfrm>
        </p:grpSpPr>
        <p:sp>
          <p:nvSpPr>
            <p:cNvPr id="1050" name="Google Shape;1050;p27"/>
            <p:cNvSpPr/>
            <p:nvPr/>
          </p:nvSpPr>
          <p:spPr>
            <a:xfrm>
              <a:off x="0" y="0"/>
              <a:ext cx="759237" cy="599002"/>
            </a:xfrm>
            <a:custGeom>
              <a:avLst/>
              <a:gdLst/>
              <a:ahLst/>
              <a:cxnLst/>
              <a:rect l="l" t="t" r="r" b="b"/>
              <a:pathLst>
                <a:path w="759237" h="599002" extrusionOk="0">
                  <a:moveTo>
                    <a:pt x="759238" y="7559"/>
                  </a:moveTo>
                  <a:cubicBezTo>
                    <a:pt x="759238" y="7575"/>
                    <a:pt x="759238" y="7590"/>
                    <a:pt x="759238" y="7605"/>
                  </a:cubicBezTo>
                  <a:lnTo>
                    <a:pt x="759238" y="480577"/>
                  </a:lnTo>
                  <a:cubicBezTo>
                    <a:pt x="759238" y="480622"/>
                    <a:pt x="759238" y="480653"/>
                    <a:pt x="759238" y="480698"/>
                  </a:cubicBezTo>
                  <a:lnTo>
                    <a:pt x="759238" y="480775"/>
                  </a:lnTo>
                  <a:cubicBezTo>
                    <a:pt x="759238" y="480866"/>
                    <a:pt x="759208" y="480942"/>
                    <a:pt x="759208" y="481033"/>
                  </a:cubicBezTo>
                  <a:cubicBezTo>
                    <a:pt x="759192" y="481444"/>
                    <a:pt x="759162" y="481839"/>
                    <a:pt x="759086" y="482235"/>
                  </a:cubicBezTo>
                  <a:cubicBezTo>
                    <a:pt x="759055" y="482387"/>
                    <a:pt x="758994" y="482539"/>
                    <a:pt x="758964" y="482706"/>
                  </a:cubicBezTo>
                  <a:cubicBezTo>
                    <a:pt x="758873" y="483026"/>
                    <a:pt x="758797" y="483345"/>
                    <a:pt x="758675" y="483649"/>
                  </a:cubicBezTo>
                  <a:cubicBezTo>
                    <a:pt x="758599" y="483801"/>
                    <a:pt x="758507" y="483953"/>
                    <a:pt x="758431" y="484106"/>
                  </a:cubicBezTo>
                  <a:cubicBezTo>
                    <a:pt x="758294" y="484395"/>
                    <a:pt x="758157" y="484683"/>
                    <a:pt x="757975" y="484942"/>
                  </a:cubicBezTo>
                  <a:cubicBezTo>
                    <a:pt x="757899" y="485079"/>
                    <a:pt x="757792" y="485201"/>
                    <a:pt x="757701" y="485322"/>
                  </a:cubicBezTo>
                  <a:cubicBezTo>
                    <a:pt x="757503" y="485581"/>
                    <a:pt x="757290" y="485855"/>
                    <a:pt x="757062" y="486098"/>
                  </a:cubicBezTo>
                  <a:cubicBezTo>
                    <a:pt x="756955" y="486205"/>
                    <a:pt x="756833" y="486296"/>
                    <a:pt x="756727" y="486387"/>
                  </a:cubicBezTo>
                  <a:cubicBezTo>
                    <a:pt x="756468" y="486615"/>
                    <a:pt x="756225" y="486843"/>
                    <a:pt x="755935" y="487041"/>
                  </a:cubicBezTo>
                  <a:cubicBezTo>
                    <a:pt x="755783" y="487148"/>
                    <a:pt x="755616" y="487208"/>
                    <a:pt x="755464" y="487300"/>
                  </a:cubicBezTo>
                  <a:cubicBezTo>
                    <a:pt x="755220" y="487452"/>
                    <a:pt x="754992" y="487604"/>
                    <a:pt x="754733" y="487726"/>
                  </a:cubicBezTo>
                  <a:lnTo>
                    <a:pt x="506732" y="598333"/>
                  </a:lnTo>
                  <a:cubicBezTo>
                    <a:pt x="506717" y="598348"/>
                    <a:pt x="506686" y="598348"/>
                    <a:pt x="506671" y="598363"/>
                  </a:cubicBezTo>
                  <a:cubicBezTo>
                    <a:pt x="506580" y="598394"/>
                    <a:pt x="506504" y="598424"/>
                    <a:pt x="506412" y="598455"/>
                  </a:cubicBezTo>
                  <a:cubicBezTo>
                    <a:pt x="506214" y="598531"/>
                    <a:pt x="506032" y="598607"/>
                    <a:pt x="505834" y="598668"/>
                  </a:cubicBezTo>
                  <a:cubicBezTo>
                    <a:pt x="505758" y="598683"/>
                    <a:pt x="505682" y="598698"/>
                    <a:pt x="505606" y="598728"/>
                  </a:cubicBezTo>
                  <a:cubicBezTo>
                    <a:pt x="505484" y="598759"/>
                    <a:pt x="505347" y="598805"/>
                    <a:pt x="505225" y="598835"/>
                  </a:cubicBezTo>
                  <a:cubicBezTo>
                    <a:pt x="505164" y="598835"/>
                    <a:pt x="505103" y="598850"/>
                    <a:pt x="505058" y="598865"/>
                  </a:cubicBezTo>
                  <a:cubicBezTo>
                    <a:pt x="504982" y="598865"/>
                    <a:pt x="504921" y="598881"/>
                    <a:pt x="504845" y="598896"/>
                  </a:cubicBezTo>
                  <a:cubicBezTo>
                    <a:pt x="504769" y="598911"/>
                    <a:pt x="504692" y="598911"/>
                    <a:pt x="504601" y="598926"/>
                  </a:cubicBezTo>
                  <a:cubicBezTo>
                    <a:pt x="504297" y="598972"/>
                    <a:pt x="503992" y="598987"/>
                    <a:pt x="503688" y="599002"/>
                  </a:cubicBezTo>
                  <a:cubicBezTo>
                    <a:pt x="503658" y="599002"/>
                    <a:pt x="503642" y="599002"/>
                    <a:pt x="503627" y="599002"/>
                  </a:cubicBezTo>
                  <a:cubicBezTo>
                    <a:pt x="503612" y="599002"/>
                    <a:pt x="503597" y="599002"/>
                    <a:pt x="503566" y="599002"/>
                  </a:cubicBezTo>
                  <a:cubicBezTo>
                    <a:pt x="503262" y="598987"/>
                    <a:pt x="502957" y="598972"/>
                    <a:pt x="502653" y="598926"/>
                  </a:cubicBezTo>
                  <a:cubicBezTo>
                    <a:pt x="502562" y="598911"/>
                    <a:pt x="502486" y="598911"/>
                    <a:pt x="502410" y="598896"/>
                  </a:cubicBezTo>
                  <a:cubicBezTo>
                    <a:pt x="502333" y="598881"/>
                    <a:pt x="502273" y="598865"/>
                    <a:pt x="502197" y="598865"/>
                  </a:cubicBezTo>
                  <a:cubicBezTo>
                    <a:pt x="502151" y="598850"/>
                    <a:pt x="502090" y="598835"/>
                    <a:pt x="502029" y="598835"/>
                  </a:cubicBezTo>
                  <a:cubicBezTo>
                    <a:pt x="501907" y="598805"/>
                    <a:pt x="501770" y="598759"/>
                    <a:pt x="501649" y="598728"/>
                  </a:cubicBezTo>
                  <a:cubicBezTo>
                    <a:pt x="501573" y="598698"/>
                    <a:pt x="501496" y="598683"/>
                    <a:pt x="501420" y="598668"/>
                  </a:cubicBezTo>
                  <a:cubicBezTo>
                    <a:pt x="501222" y="598607"/>
                    <a:pt x="501040" y="598531"/>
                    <a:pt x="500842" y="598455"/>
                  </a:cubicBezTo>
                  <a:cubicBezTo>
                    <a:pt x="500751" y="598424"/>
                    <a:pt x="500675" y="598394"/>
                    <a:pt x="500583" y="598363"/>
                  </a:cubicBezTo>
                  <a:cubicBezTo>
                    <a:pt x="500568" y="598348"/>
                    <a:pt x="500538" y="598348"/>
                    <a:pt x="500522" y="598333"/>
                  </a:cubicBezTo>
                  <a:lnTo>
                    <a:pt x="255626" y="489110"/>
                  </a:lnTo>
                  <a:lnTo>
                    <a:pt x="10714" y="598333"/>
                  </a:lnTo>
                  <a:cubicBezTo>
                    <a:pt x="10684" y="598348"/>
                    <a:pt x="10669" y="598363"/>
                    <a:pt x="10638" y="598363"/>
                  </a:cubicBezTo>
                  <a:cubicBezTo>
                    <a:pt x="10562" y="598394"/>
                    <a:pt x="10501" y="598424"/>
                    <a:pt x="10425" y="598455"/>
                  </a:cubicBezTo>
                  <a:cubicBezTo>
                    <a:pt x="10014" y="598607"/>
                    <a:pt x="9603" y="598744"/>
                    <a:pt x="9177" y="598835"/>
                  </a:cubicBezTo>
                  <a:cubicBezTo>
                    <a:pt x="9132" y="598850"/>
                    <a:pt x="9086" y="598850"/>
                    <a:pt x="9056" y="598850"/>
                  </a:cubicBezTo>
                  <a:cubicBezTo>
                    <a:pt x="8584" y="598941"/>
                    <a:pt x="8127" y="599002"/>
                    <a:pt x="7655" y="599002"/>
                  </a:cubicBezTo>
                  <a:cubicBezTo>
                    <a:pt x="7640" y="599002"/>
                    <a:pt x="7625" y="599002"/>
                    <a:pt x="7610" y="599002"/>
                  </a:cubicBezTo>
                  <a:cubicBezTo>
                    <a:pt x="7564" y="599002"/>
                    <a:pt x="7518" y="598987"/>
                    <a:pt x="7488" y="598987"/>
                  </a:cubicBezTo>
                  <a:cubicBezTo>
                    <a:pt x="7077" y="598987"/>
                    <a:pt x="6697" y="598941"/>
                    <a:pt x="6301" y="598865"/>
                  </a:cubicBezTo>
                  <a:cubicBezTo>
                    <a:pt x="6133" y="598835"/>
                    <a:pt x="5966" y="598805"/>
                    <a:pt x="5799" y="598759"/>
                  </a:cubicBezTo>
                  <a:cubicBezTo>
                    <a:pt x="5525" y="598698"/>
                    <a:pt x="5266" y="598607"/>
                    <a:pt x="4992" y="598516"/>
                  </a:cubicBezTo>
                  <a:cubicBezTo>
                    <a:pt x="4840" y="598455"/>
                    <a:pt x="4672" y="598409"/>
                    <a:pt x="4520" y="598333"/>
                  </a:cubicBezTo>
                  <a:cubicBezTo>
                    <a:pt x="4155" y="598181"/>
                    <a:pt x="3805" y="597983"/>
                    <a:pt x="3470" y="597770"/>
                  </a:cubicBezTo>
                  <a:cubicBezTo>
                    <a:pt x="3333" y="597679"/>
                    <a:pt x="3211" y="597573"/>
                    <a:pt x="3074" y="597481"/>
                  </a:cubicBezTo>
                  <a:cubicBezTo>
                    <a:pt x="2861" y="597314"/>
                    <a:pt x="2648" y="597131"/>
                    <a:pt x="2435" y="596949"/>
                  </a:cubicBezTo>
                  <a:cubicBezTo>
                    <a:pt x="2313" y="596827"/>
                    <a:pt x="2192" y="596706"/>
                    <a:pt x="2070" y="596584"/>
                  </a:cubicBezTo>
                  <a:cubicBezTo>
                    <a:pt x="1872" y="596371"/>
                    <a:pt x="1705" y="596158"/>
                    <a:pt x="1537" y="595945"/>
                  </a:cubicBezTo>
                  <a:cubicBezTo>
                    <a:pt x="1446" y="595808"/>
                    <a:pt x="1339" y="595686"/>
                    <a:pt x="1248" y="595534"/>
                  </a:cubicBezTo>
                  <a:cubicBezTo>
                    <a:pt x="1020" y="595215"/>
                    <a:pt x="837" y="594865"/>
                    <a:pt x="670" y="594500"/>
                  </a:cubicBezTo>
                  <a:cubicBezTo>
                    <a:pt x="670" y="594485"/>
                    <a:pt x="654" y="594485"/>
                    <a:pt x="654" y="594470"/>
                  </a:cubicBezTo>
                  <a:cubicBezTo>
                    <a:pt x="472" y="594059"/>
                    <a:pt x="335" y="593618"/>
                    <a:pt x="228" y="593177"/>
                  </a:cubicBezTo>
                  <a:cubicBezTo>
                    <a:pt x="213" y="593116"/>
                    <a:pt x="198" y="593070"/>
                    <a:pt x="183" y="593009"/>
                  </a:cubicBezTo>
                  <a:cubicBezTo>
                    <a:pt x="107" y="592705"/>
                    <a:pt x="91" y="592386"/>
                    <a:pt x="61" y="592051"/>
                  </a:cubicBezTo>
                  <a:cubicBezTo>
                    <a:pt x="46" y="591869"/>
                    <a:pt x="15" y="591686"/>
                    <a:pt x="15" y="591488"/>
                  </a:cubicBezTo>
                  <a:cubicBezTo>
                    <a:pt x="15" y="591458"/>
                    <a:pt x="0" y="591428"/>
                    <a:pt x="0" y="591397"/>
                  </a:cubicBezTo>
                  <a:lnTo>
                    <a:pt x="0" y="118213"/>
                  </a:lnTo>
                  <a:cubicBezTo>
                    <a:pt x="0" y="117954"/>
                    <a:pt x="46" y="117711"/>
                    <a:pt x="76" y="117467"/>
                  </a:cubicBezTo>
                  <a:cubicBezTo>
                    <a:pt x="91" y="117254"/>
                    <a:pt x="107" y="117041"/>
                    <a:pt x="137" y="116828"/>
                  </a:cubicBezTo>
                  <a:cubicBezTo>
                    <a:pt x="198" y="116509"/>
                    <a:pt x="289" y="116220"/>
                    <a:pt x="396" y="115931"/>
                  </a:cubicBezTo>
                  <a:cubicBezTo>
                    <a:pt x="441" y="115748"/>
                    <a:pt x="487" y="115581"/>
                    <a:pt x="548" y="115414"/>
                  </a:cubicBezTo>
                  <a:cubicBezTo>
                    <a:pt x="654" y="115125"/>
                    <a:pt x="807" y="114866"/>
                    <a:pt x="959" y="114593"/>
                  </a:cubicBezTo>
                  <a:cubicBezTo>
                    <a:pt x="1050" y="114425"/>
                    <a:pt x="1126" y="114258"/>
                    <a:pt x="1218" y="114106"/>
                  </a:cubicBezTo>
                  <a:cubicBezTo>
                    <a:pt x="1385" y="113862"/>
                    <a:pt x="1568" y="113650"/>
                    <a:pt x="1750" y="113421"/>
                  </a:cubicBezTo>
                  <a:cubicBezTo>
                    <a:pt x="1872" y="113254"/>
                    <a:pt x="1994" y="113087"/>
                    <a:pt x="2146" y="112950"/>
                  </a:cubicBezTo>
                  <a:cubicBezTo>
                    <a:pt x="2344" y="112737"/>
                    <a:pt x="2572" y="112554"/>
                    <a:pt x="2785" y="112372"/>
                  </a:cubicBezTo>
                  <a:cubicBezTo>
                    <a:pt x="2953" y="112250"/>
                    <a:pt x="3090" y="112098"/>
                    <a:pt x="3257" y="111992"/>
                  </a:cubicBezTo>
                  <a:cubicBezTo>
                    <a:pt x="3546" y="111779"/>
                    <a:pt x="3851" y="111627"/>
                    <a:pt x="4170" y="111459"/>
                  </a:cubicBezTo>
                  <a:cubicBezTo>
                    <a:pt x="4292" y="111398"/>
                    <a:pt x="4383" y="111322"/>
                    <a:pt x="4520" y="111262"/>
                  </a:cubicBezTo>
                  <a:lnTo>
                    <a:pt x="4627" y="111216"/>
                  </a:lnTo>
                  <a:cubicBezTo>
                    <a:pt x="4642" y="111216"/>
                    <a:pt x="4657" y="111201"/>
                    <a:pt x="4672" y="111201"/>
                  </a:cubicBezTo>
                  <a:lnTo>
                    <a:pt x="252521" y="654"/>
                  </a:lnTo>
                  <a:cubicBezTo>
                    <a:pt x="252552" y="639"/>
                    <a:pt x="252597" y="639"/>
                    <a:pt x="252628" y="624"/>
                  </a:cubicBezTo>
                  <a:cubicBezTo>
                    <a:pt x="252658" y="608"/>
                    <a:pt x="252704" y="593"/>
                    <a:pt x="252750" y="578"/>
                  </a:cubicBezTo>
                  <a:cubicBezTo>
                    <a:pt x="252993" y="472"/>
                    <a:pt x="253237" y="411"/>
                    <a:pt x="253495" y="335"/>
                  </a:cubicBezTo>
                  <a:cubicBezTo>
                    <a:pt x="253693" y="274"/>
                    <a:pt x="253891" y="198"/>
                    <a:pt x="254089" y="152"/>
                  </a:cubicBezTo>
                  <a:cubicBezTo>
                    <a:pt x="254104" y="152"/>
                    <a:pt x="254135" y="152"/>
                    <a:pt x="254150" y="152"/>
                  </a:cubicBezTo>
                  <a:cubicBezTo>
                    <a:pt x="254408" y="106"/>
                    <a:pt x="254652" y="91"/>
                    <a:pt x="254911" y="61"/>
                  </a:cubicBezTo>
                  <a:cubicBezTo>
                    <a:pt x="255139" y="46"/>
                    <a:pt x="255367" y="0"/>
                    <a:pt x="255596" y="0"/>
                  </a:cubicBezTo>
                  <a:cubicBezTo>
                    <a:pt x="255611" y="0"/>
                    <a:pt x="255611" y="0"/>
                    <a:pt x="255626" y="0"/>
                  </a:cubicBezTo>
                  <a:lnTo>
                    <a:pt x="255641" y="0"/>
                  </a:lnTo>
                  <a:cubicBezTo>
                    <a:pt x="255885" y="0"/>
                    <a:pt x="256113" y="46"/>
                    <a:pt x="256341" y="61"/>
                  </a:cubicBezTo>
                  <a:cubicBezTo>
                    <a:pt x="256600" y="91"/>
                    <a:pt x="256844" y="106"/>
                    <a:pt x="257072" y="152"/>
                  </a:cubicBezTo>
                  <a:cubicBezTo>
                    <a:pt x="257118" y="152"/>
                    <a:pt x="257148" y="152"/>
                    <a:pt x="257178" y="167"/>
                  </a:cubicBezTo>
                  <a:cubicBezTo>
                    <a:pt x="257376" y="198"/>
                    <a:pt x="257559" y="274"/>
                    <a:pt x="257757" y="335"/>
                  </a:cubicBezTo>
                  <a:cubicBezTo>
                    <a:pt x="258000" y="411"/>
                    <a:pt x="258244" y="472"/>
                    <a:pt x="258472" y="563"/>
                  </a:cubicBezTo>
                  <a:cubicBezTo>
                    <a:pt x="258533" y="593"/>
                    <a:pt x="258579" y="608"/>
                    <a:pt x="258639" y="624"/>
                  </a:cubicBezTo>
                  <a:cubicBezTo>
                    <a:pt x="258670" y="639"/>
                    <a:pt x="258700" y="639"/>
                    <a:pt x="258716" y="654"/>
                  </a:cubicBezTo>
                  <a:lnTo>
                    <a:pt x="503627" y="109877"/>
                  </a:lnTo>
                  <a:lnTo>
                    <a:pt x="748539" y="654"/>
                  </a:lnTo>
                  <a:cubicBezTo>
                    <a:pt x="748554" y="639"/>
                    <a:pt x="748584" y="639"/>
                    <a:pt x="748615" y="624"/>
                  </a:cubicBezTo>
                  <a:cubicBezTo>
                    <a:pt x="748797" y="548"/>
                    <a:pt x="749011" y="502"/>
                    <a:pt x="749193" y="426"/>
                  </a:cubicBezTo>
                  <a:cubicBezTo>
                    <a:pt x="749497" y="335"/>
                    <a:pt x="749787" y="228"/>
                    <a:pt x="750076" y="167"/>
                  </a:cubicBezTo>
                  <a:cubicBezTo>
                    <a:pt x="750137" y="152"/>
                    <a:pt x="750198" y="152"/>
                    <a:pt x="750258" y="137"/>
                  </a:cubicBezTo>
                  <a:cubicBezTo>
                    <a:pt x="750715" y="61"/>
                    <a:pt x="751156" y="0"/>
                    <a:pt x="751613" y="0"/>
                  </a:cubicBezTo>
                  <a:lnTo>
                    <a:pt x="751628" y="0"/>
                  </a:lnTo>
                  <a:cubicBezTo>
                    <a:pt x="751689" y="0"/>
                    <a:pt x="751735" y="15"/>
                    <a:pt x="751796" y="15"/>
                  </a:cubicBezTo>
                  <a:cubicBezTo>
                    <a:pt x="752237" y="30"/>
                    <a:pt x="752678" y="61"/>
                    <a:pt x="753104" y="152"/>
                  </a:cubicBezTo>
                  <a:cubicBezTo>
                    <a:pt x="753242" y="183"/>
                    <a:pt x="753363" y="228"/>
                    <a:pt x="753500" y="259"/>
                  </a:cubicBezTo>
                  <a:cubicBezTo>
                    <a:pt x="753835" y="350"/>
                    <a:pt x="754185" y="441"/>
                    <a:pt x="754505" y="578"/>
                  </a:cubicBezTo>
                  <a:cubicBezTo>
                    <a:pt x="754657" y="624"/>
                    <a:pt x="754779" y="715"/>
                    <a:pt x="754916" y="776"/>
                  </a:cubicBezTo>
                  <a:cubicBezTo>
                    <a:pt x="755220" y="928"/>
                    <a:pt x="755524" y="1080"/>
                    <a:pt x="755814" y="1262"/>
                  </a:cubicBezTo>
                  <a:cubicBezTo>
                    <a:pt x="755935" y="1338"/>
                    <a:pt x="756027" y="1430"/>
                    <a:pt x="756148" y="1506"/>
                  </a:cubicBezTo>
                  <a:cubicBezTo>
                    <a:pt x="756422" y="1719"/>
                    <a:pt x="756712" y="1932"/>
                    <a:pt x="756955" y="2190"/>
                  </a:cubicBezTo>
                  <a:cubicBezTo>
                    <a:pt x="757062" y="2282"/>
                    <a:pt x="757138" y="2388"/>
                    <a:pt x="757229" y="2494"/>
                  </a:cubicBezTo>
                  <a:cubicBezTo>
                    <a:pt x="757457" y="2753"/>
                    <a:pt x="757701" y="3012"/>
                    <a:pt x="757899" y="3301"/>
                  </a:cubicBezTo>
                  <a:cubicBezTo>
                    <a:pt x="758005" y="3453"/>
                    <a:pt x="758066" y="3605"/>
                    <a:pt x="758157" y="3772"/>
                  </a:cubicBezTo>
                  <a:cubicBezTo>
                    <a:pt x="758310" y="4000"/>
                    <a:pt x="758462" y="4228"/>
                    <a:pt x="758584" y="4502"/>
                  </a:cubicBezTo>
                  <a:cubicBezTo>
                    <a:pt x="758599" y="4533"/>
                    <a:pt x="758599" y="4563"/>
                    <a:pt x="758614" y="4609"/>
                  </a:cubicBezTo>
                  <a:cubicBezTo>
                    <a:pt x="758690" y="4761"/>
                    <a:pt x="758720" y="4928"/>
                    <a:pt x="758781" y="5095"/>
                  </a:cubicBezTo>
                  <a:cubicBezTo>
                    <a:pt x="758888" y="5415"/>
                    <a:pt x="759010" y="5734"/>
                    <a:pt x="759071" y="6054"/>
                  </a:cubicBezTo>
                  <a:cubicBezTo>
                    <a:pt x="759086" y="6130"/>
                    <a:pt x="759086" y="6206"/>
                    <a:pt x="759101" y="6282"/>
                  </a:cubicBezTo>
                  <a:cubicBezTo>
                    <a:pt x="759177" y="6708"/>
                    <a:pt x="759238" y="7134"/>
                    <a:pt x="759238" y="75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1" name="Google Shape;1051;p27"/>
            <p:cNvSpPr/>
            <p:nvPr/>
          </p:nvSpPr>
          <p:spPr>
            <a:xfrm>
              <a:off x="15219" y="19316"/>
              <a:ext cx="728798" cy="560353"/>
            </a:xfrm>
            <a:custGeom>
              <a:avLst/>
              <a:gdLst/>
              <a:ahLst/>
              <a:cxnLst/>
              <a:rect l="l" t="t" r="r" b="b"/>
              <a:pathLst>
                <a:path w="728798" h="560353" extrusionOk="0">
                  <a:moveTo>
                    <a:pt x="717887" y="391552"/>
                  </a:moveTo>
                  <a:cubicBezTo>
                    <a:pt x="721159" y="392374"/>
                    <a:pt x="724492" y="392921"/>
                    <a:pt x="727825" y="393165"/>
                  </a:cubicBezTo>
                  <a:cubicBezTo>
                    <a:pt x="728160" y="393180"/>
                    <a:pt x="728479" y="393271"/>
                    <a:pt x="728799" y="393332"/>
                  </a:cubicBezTo>
                  <a:lnTo>
                    <a:pt x="728799" y="0"/>
                  </a:lnTo>
                  <a:lnTo>
                    <a:pt x="496017" y="103824"/>
                  </a:lnTo>
                  <a:lnTo>
                    <a:pt x="496017" y="225154"/>
                  </a:lnTo>
                  <a:cubicBezTo>
                    <a:pt x="498361" y="223694"/>
                    <a:pt x="500675" y="222341"/>
                    <a:pt x="502973" y="221109"/>
                  </a:cubicBezTo>
                  <a:cubicBezTo>
                    <a:pt x="506686" y="219131"/>
                    <a:pt x="511283" y="220531"/>
                    <a:pt x="513276" y="224227"/>
                  </a:cubicBezTo>
                  <a:cubicBezTo>
                    <a:pt x="515255" y="227938"/>
                    <a:pt x="513855" y="232546"/>
                    <a:pt x="510156" y="234524"/>
                  </a:cubicBezTo>
                  <a:cubicBezTo>
                    <a:pt x="505621" y="236942"/>
                    <a:pt x="500964" y="239923"/>
                    <a:pt x="496017" y="243559"/>
                  </a:cubicBezTo>
                  <a:lnTo>
                    <a:pt x="496017" y="560353"/>
                  </a:lnTo>
                  <a:lnTo>
                    <a:pt x="728799" y="456530"/>
                  </a:lnTo>
                  <a:lnTo>
                    <a:pt x="728799" y="408192"/>
                  </a:lnTo>
                  <a:cubicBezTo>
                    <a:pt x="728312" y="408299"/>
                    <a:pt x="727795" y="408359"/>
                    <a:pt x="727277" y="408359"/>
                  </a:cubicBezTo>
                  <a:cubicBezTo>
                    <a:pt x="727094" y="408359"/>
                    <a:pt x="726912" y="408344"/>
                    <a:pt x="726714" y="408329"/>
                  </a:cubicBezTo>
                  <a:cubicBezTo>
                    <a:pt x="722513" y="408025"/>
                    <a:pt x="718282" y="407340"/>
                    <a:pt x="714143" y="406291"/>
                  </a:cubicBezTo>
                  <a:cubicBezTo>
                    <a:pt x="710079" y="405257"/>
                    <a:pt x="707614" y="401119"/>
                    <a:pt x="708648" y="397058"/>
                  </a:cubicBezTo>
                  <a:cubicBezTo>
                    <a:pt x="709668" y="392982"/>
                    <a:pt x="713808" y="390518"/>
                    <a:pt x="717887" y="391552"/>
                  </a:cubicBezTo>
                  <a:close/>
                  <a:moveTo>
                    <a:pt x="565799" y="222721"/>
                  </a:moveTo>
                  <a:cubicBezTo>
                    <a:pt x="564870" y="226097"/>
                    <a:pt x="561796" y="228303"/>
                    <a:pt x="558463" y="228303"/>
                  </a:cubicBezTo>
                  <a:cubicBezTo>
                    <a:pt x="557793" y="228303"/>
                    <a:pt x="557108" y="228227"/>
                    <a:pt x="556439" y="228029"/>
                  </a:cubicBezTo>
                  <a:cubicBezTo>
                    <a:pt x="551858" y="226782"/>
                    <a:pt x="547200" y="226097"/>
                    <a:pt x="542604" y="226021"/>
                  </a:cubicBezTo>
                  <a:cubicBezTo>
                    <a:pt x="540580" y="225991"/>
                    <a:pt x="538388" y="226052"/>
                    <a:pt x="536303" y="226234"/>
                  </a:cubicBezTo>
                  <a:cubicBezTo>
                    <a:pt x="532103" y="226645"/>
                    <a:pt x="528420" y="223542"/>
                    <a:pt x="528039" y="219344"/>
                  </a:cubicBezTo>
                  <a:cubicBezTo>
                    <a:pt x="527659" y="215161"/>
                    <a:pt x="530748" y="211465"/>
                    <a:pt x="534934" y="211100"/>
                  </a:cubicBezTo>
                  <a:cubicBezTo>
                    <a:pt x="537567" y="210857"/>
                    <a:pt x="540215" y="210766"/>
                    <a:pt x="542863" y="210811"/>
                  </a:cubicBezTo>
                  <a:cubicBezTo>
                    <a:pt x="548753" y="210918"/>
                    <a:pt x="554673" y="211785"/>
                    <a:pt x="560472" y="213367"/>
                  </a:cubicBezTo>
                  <a:cubicBezTo>
                    <a:pt x="564520" y="214477"/>
                    <a:pt x="566910" y="218660"/>
                    <a:pt x="565799" y="222721"/>
                  </a:cubicBezTo>
                  <a:close/>
                  <a:moveTo>
                    <a:pt x="607393" y="256107"/>
                  </a:moveTo>
                  <a:cubicBezTo>
                    <a:pt x="605948" y="257369"/>
                    <a:pt x="604167" y="257978"/>
                    <a:pt x="602401" y="257978"/>
                  </a:cubicBezTo>
                  <a:cubicBezTo>
                    <a:pt x="600271" y="257978"/>
                    <a:pt x="598155" y="257095"/>
                    <a:pt x="596648" y="255377"/>
                  </a:cubicBezTo>
                  <a:cubicBezTo>
                    <a:pt x="591733" y="249719"/>
                    <a:pt x="586482" y="244760"/>
                    <a:pt x="581049" y="240623"/>
                  </a:cubicBezTo>
                  <a:cubicBezTo>
                    <a:pt x="577700" y="238083"/>
                    <a:pt x="577061" y="233307"/>
                    <a:pt x="579603" y="229976"/>
                  </a:cubicBezTo>
                  <a:cubicBezTo>
                    <a:pt x="582144" y="226630"/>
                    <a:pt x="586923" y="225976"/>
                    <a:pt x="590272" y="228531"/>
                  </a:cubicBezTo>
                  <a:cubicBezTo>
                    <a:pt x="596527" y="233292"/>
                    <a:pt x="602538" y="238965"/>
                    <a:pt x="608124" y="245384"/>
                  </a:cubicBezTo>
                  <a:cubicBezTo>
                    <a:pt x="610894" y="248547"/>
                    <a:pt x="610559" y="253354"/>
                    <a:pt x="607393" y="256107"/>
                  </a:cubicBezTo>
                  <a:close/>
                  <a:moveTo>
                    <a:pt x="630390" y="303699"/>
                  </a:moveTo>
                  <a:cubicBezTo>
                    <a:pt x="627544" y="303699"/>
                    <a:pt x="624804" y="302087"/>
                    <a:pt x="623511" y="299349"/>
                  </a:cubicBezTo>
                  <a:cubicBezTo>
                    <a:pt x="619721" y="291364"/>
                    <a:pt x="616464" y="285006"/>
                    <a:pt x="613253" y="279317"/>
                  </a:cubicBezTo>
                  <a:cubicBezTo>
                    <a:pt x="611198" y="275667"/>
                    <a:pt x="612492" y="271028"/>
                    <a:pt x="616145" y="268959"/>
                  </a:cubicBezTo>
                  <a:cubicBezTo>
                    <a:pt x="619812" y="266891"/>
                    <a:pt x="624439" y="268184"/>
                    <a:pt x="626509" y="271849"/>
                  </a:cubicBezTo>
                  <a:cubicBezTo>
                    <a:pt x="629903" y="277842"/>
                    <a:pt x="633312" y="284519"/>
                    <a:pt x="637269" y="292824"/>
                  </a:cubicBezTo>
                  <a:cubicBezTo>
                    <a:pt x="639065" y="296626"/>
                    <a:pt x="637437" y="301159"/>
                    <a:pt x="633647" y="302954"/>
                  </a:cubicBezTo>
                  <a:cubicBezTo>
                    <a:pt x="632597" y="303456"/>
                    <a:pt x="631486" y="303699"/>
                    <a:pt x="630390" y="303699"/>
                  </a:cubicBezTo>
                  <a:close/>
                  <a:moveTo>
                    <a:pt x="657633" y="351048"/>
                  </a:moveTo>
                  <a:cubicBezTo>
                    <a:pt x="656446" y="351732"/>
                    <a:pt x="655152" y="352052"/>
                    <a:pt x="653874" y="352052"/>
                  </a:cubicBezTo>
                  <a:cubicBezTo>
                    <a:pt x="651225" y="352052"/>
                    <a:pt x="648653" y="350668"/>
                    <a:pt x="647253" y="348204"/>
                  </a:cubicBezTo>
                  <a:cubicBezTo>
                    <a:pt x="643814" y="342181"/>
                    <a:pt x="640389" y="335503"/>
                    <a:pt x="636447" y="327229"/>
                  </a:cubicBezTo>
                  <a:cubicBezTo>
                    <a:pt x="634636" y="323442"/>
                    <a:pt x="636249" y="318894"/>
                    <a:pt x="640039" y="317099"/>
                  </a:cubicBezTo>
                  <a:cubicBezTo>
                    <a:pt x="643844" y="315289"/>
                    <a:pt x="648379" y="316901"/>
                    <a:pt x="650191" y="320704"/>
                  </a:cubicBezTo>
                  <a:cubicBezTo>
                    <a:pt x="653965" y="328628"/>
                    <a:pt x="657237" y="334986"/>
                    <a:pt x="660479" y="340675"/>
                  </a:cubicBezTo>
                  <a:cubicBezTo>
                    <a:pt x="662564" y="344325"/>
                    <a:pt x="661286" y="348964"/>
                    <a:pt x="657633" y="351048"/>
                  </a:cubicBezTo>
                  <a:close/>
                  <a:moveTo>
                    <a:pt x="694403" y="389818"/>
                  </a:moveTo>
                  <a:cubicBezTo>
                    <a:pt x="692912" y="391811"/>
                    <a:pt x="690629" y="392860"/>
                    <a:pt x="688315" y="392860"/>
                  </a:cubicBezTo>
                  <a:cubicBezTo>
                    <a:pt x="686717" y="392860"/>
                    <a:pt x="685119" y="392358"/>
                    <a:pt x="683749" y="391339"/>
                  </a:cubicBezTo>
                  <a:cubicBezTo>
                    <a:pt x="677494" y="386639"/>
                    <a:pt x="671452" y="380997"/>
                    <a:pt x="665790" y="374563"/>
                  </a:cubicBezTo>
                  <a:cubicBezTo>
                    <a:pt x="663021" y="371399"/>
                    <a:pt x="663325" y="366593"/>
                    <a:pt x="666491" y="363824"/>
                  </a:cubicBezTo>
                  <a:cubicBezTo>
                    <a:pt x="669641" y="361056"/>
                    <a:pt x="674450" y="361360"/>
                    <a:pt x="677220" y="364524"/>
                  </a:cubicBezTo>
                  <a:cubicBezTo>
                    <a:pt x="682197" y="370167"/>
                    <a:pt x="687463" y="375110"/>
                    <a:pt x="692896" y="379171"/>
                  </a:cubicBezTo>
                  <a:cubicBezTo>
                    <a:pt x="696245" y="381696"/>
                    <a:pt x="696930" y="386457"/>
                    <a:pt x="694403" y="389818"/>
                  </a:cubicBezTo>
                  <a:close/>
                  <a:moveTo>
                    <a:pt x="248016" y="456530"/>
                  </a:moveTo>
                  <a:lnTo>
                    <a:pt x="480798" y="560353"/>
                  </a:lnTo>
                  <a:lnTo>
                    <a:pt x="480798" y="244304"/>
                  </a:lnTo>
                  <a:cubicBezTo>
                    <a:pt x="479443" y="241916"/>
                    <a:pt x="479474" y="239041"/>
                    <a:pt x="480798" y="236744"/>
                  </a:cubicBezTo>
                  <a:lnTo>
                    <a:pt x="480798" y="103824"/>
                  </a:lnTo>
                  <a:lnTo>
                    <a:pt x="248016" y="0"/>
                  </a:lnTo>
                  <a:lnTo>
                    <a:pt x="248016" y="456530"/>
                  </a:lnTo>
                  <a:close/>
                  <a:moveTo>
                    <a:pt x="339561" y="304703"/>
                  </a:moveTo>
                  <a:cubicBezTo>
                    <a:pt x="333139" y="309388"/>
                    <a:pt x="326320" y="313723"/>
                    <a:pt x="319289" y="317571"/>
                  </a:cubicBezTo>
                  <a:cubicBezTo>
                    <a:pt x="318132" y="318209"/>
                    <a:pt x="316869" y="318514"/>
                    <a:pt x="315636" y="318514"/>
                  </a:cubicBezTo>
                  <a:cubicBezTo>
                    <a:pt x="312943" y="318514"/>
                    <a:pt x="310340" y="317084"/>
                    <a:pt x="308955" y="314574"/>
                  </a:cubicBezTo>
                  <a:cubicBezTo>
                    <a:pt x="306931" y="310893"/>
                    <a:pt x="308270" y="306270"/>
                    <a:pt x="311968" y="304247"/>
                  </a:cubicBezTo>
                  <a:cubicBezTo>
                    <a:pt x="318422" y="300703"/>
                    <a:pt x="324692" y="296718"/>
                    <a:pt x="330582" y="292413"/>
                  </a:cubicBezTo>
                  <a:cubicBezTo>
                    <a:pt x="333976" y="289934"/>
                    <a:pt x="338740" y="290679"/>
                    <a:pt x="341220" y="294071"/>
                  </a:cubicBezTo>
                  <a:cubicBezTo>
                    <a:pt x="343701" y="297463"/>
                    <a:pt x="342955" y="302224"/>
                    <a:pt x="339561" y="304703"/>
                  </a:cubicBezTo>
                  <a:close/>
                  <a:moveTo>
                    <a:pt x="372725" y="318042"/>
                  </a:moveTo>
                  <a:cubicBezTo>
                    <a:pt x="372481" y="318042"/>
                    <a:pt x="372238" y="318027"/>
                    <a:pt x="372009" y="318012"/>
                  </a:cubicBezTo>
                  <a:cubicBezTo>
                    <a:pt x="363639" y="317221"/>
                    <a:pt x="355359" y="314909"/>
                    <a:pt x="347369" y="311122"/>
                  </a:cubicBezTo>
                  <a:cubicBezTo>
                    <a:pt x="343579" y="309327"/>
                    <a:pt x="341966" y="304794"/>
                    <a:pt x="343762" y="300992"/>
                  </a:cubicBezTo>
                  <a:cubicBezTo>
                    <a:pt x="345558" y="297204"/>
                    <a:pt x="350108" y="295577"/>
                    <a:pt x="353898" y="297387"/>
                  </a:cubicBezTo>
                  <a:cubicBezTo>
                    <a:pt x="360275" y="300399"/>
                    <a:pt x="366835" y="302254"/>
                    <a:pt x="373425" y="302863"/>
                  </a:cubicBezTo>
                  <a:cubicBezTo>
                    <a:pt x="377610" y="303258"/>
                    <a:pt x="380684" y="306969"/>
                    <a:pt x="380289" y="311152"/>
                  </a:cubicBezTo>
                  <a:cubicBezTo>
                    <a:pt x="379923" y="315091"/>
                    <a:pt x="376606" y="318042"/>
                    <a:pt x="372725" y="318042"/>
                  </a:cubicBezTo>
                  <a:close/>
                  <a:moveTo>
                    <a:pt x="442141" y="270678"/>
                  </a:moveTo>
                  <a:cubicBezTo>
                    <a:pt x="446387" y="266876"/>
                    <a:pt x="450709" y="262860"/>
                    <a:pt x="454879" y="258982"/>
                  </a:cubicBezTo>
                  <a:lnTo>
                    <a:pt x="459004" y="255149"/>
                  </a:lnTo>
                  <a:cubicBezTo>
                    <a:pt x="462093" y="252289"/>
                    <a:pt x="466903" y="252472"/>
                    <a:pt x="469764" y="255544"/>
                  </a:cubicBezTo>
                  <a:cubicBezTo>
                    <a:pt x="472625" y="258632"/>
                    <a:pt x="472442" y="263438"/>
                    <a:pt x="469353" y="266298"/>
                  </a:cubicBezTo>
                  <a:lnTo>
                    <a:pt x="465244" y="270115"/>
                  </a:lnTo>
                  <a:cubicBezTo>
                    <a:pt x="461013" y="274055"/>
                    <a:pt x="456645" y="278116"/>
                    <a:pt x="452292" y="282010"/>
                  </a:cubicBezTo>
                  <a:cubicBezTo>
                    <a:pt x="450831" y="283318"/>
                    <a:pt x="449020" y="283956"/>
                    <a:pt x="447209" y="283956"/>
                  </a:cubicBezTo>
                  <a:cubicBezTo>
                    <a:pt x="445124" y="283956"/>
                    <a:pt x="443054" y="283105"/>
                    <a:pt x="441547" y="281432"/>
                  </a:cubicBezTo>
                  <a:cubicBezTo>
                    <a:pt x="438747" y="278298"/>
                    <a:pt x="439005" y="273492"/>
                    <a:pt x="442141" y="270678"/>
                  </a:cubicBezTo>
                  <a:close/>
                  <a:moveTo>
                    <a:pt x="429508" y="291257"/>
                  </a:moveTo>
                  <a:cubicBezTo>
                    <a:pt x="431837" y="294756"/>
                    <a:pt x="430893" y="299471"/>
                    <a:pt x="427393" y="301813"/>
                  </a:cubicBezTo>
                  <a:cubicBezTo>
                    <a:pt x="419859" y="306832"/>
                    <a:pt x="412691" y="310589"/>
                    <a:pt x="405492" y="313281"/>
                  </a:cubicBezTo>
                  <a:cubicBezTo>
                    <a:pt x="404625" y="313616"/>
                    <a:pt x="403711" y="313768"/>
                    <a:pt x="402829" y="313768"/>
                  </a:cubicBezTo>
                  <a:cubicBezTo>
                    <a:pt x="399739" y="313768"/>
                    <a:pt x="396847" y="311882"/>
                    <a:pt x="395706" y="308840"/>
                  </a:cubicBezTo>
                  <a:cubicBezTo>
                    <a:pt x="394230" y="304901"/>
                    <a:pt x="396223" y="300520"/>
                    <a:pt x="400150" y="299045"/>
                  </a:cubicBezTo>
                  <a:cubicBezTo>
                    <a:pt x="406253" y="296763"/>
                    <a:pt x="412402" y="293524"/>
                    <a:pt x="418961" y="289158"/>
                  </a:cubicBezTo>
                  <a:cubicBezTo>
                    <a:pt x="422447" y="286816"/>
                    <a:pt x="427180" y="287774"/>
                    <a:pt x="429508" y="291257"/>
                  </a:cubicBezTo>
                  <a:close/>
                  <a:moveTo>
                    <a:pt x="401581" y="212804"/>
                  </a:moveTo>
                  <a:cubicBezTo>
                    <a:pt x="400515" y="220652"/>
                    <a:pt x="398293" y="228729"/>
                    <a:pt x="394991" y="236820"/>
                  </a:cubicBezTo>
                  <a:cubicBezTo>
                    <a:pt x="393788" y="239756"/>
                    <a:pt x="390942" y="241551"/>
                    <a:pt x="387944" y="241551"/>
                  </a:cubicBezTo>
                  <a:cubicBezTo>
                    <a:pt x="386985" y="241551"/>
                    <a:pt x="386011" y="241368"/>
                    <a:pt x="385068" y="240988"/>
                  </a:cubicBezTo>
                  <a:cubicBezTo>
                    <a:pt x="381187" y="239391"/>
                    <a:pt x="379315" y="234950"/>
                    <a:pt x="380913" y="231071"/>
                  </a:cubicBezTo>
                  <a:cubicBezTo>
                    <a:pt x="383728" y="224166"/>
                    <a:pt x="385600" y="217336"/>
                    <a:pt x="386498" y="210766"/>
                  </a:cubicBezTo>
                  <a:cubicBezTo>
                    <a:pt x="387061" y="206598"/>
                    <a:pt x="390881" y="203678"/>
                    <a:pt x="395052" y="204241"/>
                  </a:cubicBezTo>
                  <a:cubicBezTo>
                    <a:pt x="399222" y="204803"/>
                    <a:pt x="402144" y="208636"/>
                    <a:pt x="401581" y="212804"/>
                  </a:cubicBezTo>
                  <a:close/>
                  <a:moveTo>
                    <a:pt x="374749" y="155994"/>
                  </a:moveTo>
                  <a:cubicBezTo>
                    <a:pt x="377884" y="153196"/>
                    <a:pt x="382709" y="153485"/>
                    <a:pt x="385494" y="156618"/>
                  </a:cubicBezTo>
                  <a:cubicBezTo>
                    <a:pt x="391125" y="162945"/>
                    <a:pt x="395630" y="170672"/>
                    <a:pt x="398522" y="178961"/>
                  </a:cubicBezTo>
                  <a:cubicBezTo>
                    <a:pt x="399907" y="182931"/>
                    <a:pt x="397821" y="187266"/>
                    <a:pt x="393849" y="188650"/>
                  </a:cubicBezTo>
                  <a:cubicBezTo>
                    <a:pt x="393027" y="188939"/>
                    <a:pt x="392175" y="189076"/>
                    <a:pt x="391338" y="189076"/>
                  </a:cubicBezTo>
                  <a:cubicBezTo>
                    <a:pt x="388203" y="189076"/>
                    <a:pt x="385250" y="187114"/>
                    <a:pt x="384154" y="183981"/>
                  </a:cubicBezTo>
                  <a:cubicBezTo>
                    <a:pt x="381902" y="177547"/>
                    <a:pt x="378432" y="171585"/>
                    <a:pt x="374125" y="166733"/>
                  </a:cubicBezTo>
                  <a:cubicBezTo>
                    <a:pt x="371324" y="163584"/>
                    <a:pt x="371614" y="158778"/>
                    <a:pt x="374749" y="155994"/>
                  </a:cubicBezTo>
                  <a:close/>
                  <a:moveTo>
                    <a:pt x="377336" y="254479"/>
                  </a:moveTo>
                  <a:cubicBezTo>
                    <a:pt x="380745" y="256928"/>
                    <a:pt x="381537" y="261674"/>
                    <a:pt x="379086" y="265081"/>
                  </a:cubicBezTo>
                  <a:cubicBezTo>
                    <a:pt x="374444" y="271545"/>
                    <a:pt x="369270" y="277781"/>
                    <a:pt x="363684" y="283622"/>
                  </a:cubicBezTo>
                  <a:cubicBezTo>
                    <a:pt x="362193" y="285188"/>
                    <a:pt x="360184" y="285964"/>
                    <a:pt x="358190" y="285964"/>
                  </a:cubicBezTo>
                  <a:cubicBezTo>
                    <a:pt x="356288" y="285964"/>
                    <a:pt x="354400" y="285265"/>
                    <a:pt x="352924" y="283865"/>
                  </a:cubicBezTo>
                  <a:cubicBezTo>
                    <a:pt x="349880" y="280960"/>
                    <a:pt x="349774" y="276138"/>
                    <a:pt x="352681" y="273112"/>
                  </a:cubicBezTo>
                  <a:cubicBezTo>
                    <a:pt x="357764" y="267788"/>
                    <a:pt x="362497" y="262100"/>
                    <a:pt x="366713" y="256213"/>
                  </a:cubicBezTo>
                  <a:cubicBezTo>
                    <a:pt x="369163" y="252806"/>
                    <a:pt x="373927" y="252031"/>
                    <a:pt x="377336" y="254479"/>
                  </a:cubicBezTo>
                  <a:close/>
                  <a:moveTo>
                    <a:pt x="328375" y="141879"/>
                  </a:moveTo>
                  <a:cubicBezTo>
                    <a:pt x="334463" y="139598"/>
                    <a:pt x="340688" y="138442"/>
                    <a:pt x="346882" y="138442"/>
                  </a:cubicBezTo>
                  <a:cubicBezTo>
                    <a:pt x="349530" y="138427"/>
                    <a:pt x="352315" y="138670"/>
                    <a:pt x="354979" y="139111"/>
                  </a:cubicBezTo>
                  <a:cubicBezTo>
                    <a:pt x="359118" y="139811"/>
                    <a:pt x="361904" y="143735"/>
                    <a:pt x="361203" y="147887"/>
                  </a:cubicBezTo>
                  <a:cubicBezTo>
                    <a:pt x="360503" y="152024"/>
                    <a:pt x="356577" y="154823"/>
                    <a:pt x="352437" y="154108"/>
                  </a:cubicBezTo>
                  <a:cubicBezTo>
                    <a:pt x="350611" y="153804"/>
                    <a:pt x="348754" y="153652"/>
                    <a:pt x="346897" y="153652"/>
                  </a:cubicBezTo>
                  <a:lnTo>
                    <a:pt x="346882" y="153652"/>
                  </a:lnTo>
                  <a:cubicBezTo>
                    <a:pt x="342529" y="153652"/>
                    <a:pt x="338100" y="154473"/>
                    <a:pt x="333717" y="156116"/>
                  </a:cubicBezTo>
                  <a:cubicBezTo>
                    <a:pt x="332834" y="156451"/>
                    <a:pt x="331936" y="156618"/>
                    <a:pt x="331038" y="156618"/>
                  </a:cubicBezTo>
                  <a:cubicBezTo>
                    <a:pt x="327964" y="156618"/>
                    <a:pt x="325072" y="154732"/>
                    <a:pt x="323916" y="151675"/>
                  </a:cubicBezTo>
                  <a:cubicBezTo>
                    <a:pt x="322439" y="147750"/>
                    <a:pt x="324433" y="143355"/>
                    <a:pt x="328375" y="141879"/>
                  </a:cubicBezTo>
                  <a:close/>
                  <a:moveTo>
                    <a:pt x="318132" y="264062"/>
                  </a:moveTo>
                  <a:cubicBezTo>
                    <a:pt x="322074" y="270252"/>
                    <a:pt x="326534" y="275926"/>
                    <a:pt x="331389" y="280914"/>
                  </a:cubicBezTo>
                  <a:cubicBezTo>
                    <a:pt x="334326" y="283926"/>
                    <a:pt x="334265" y="288732"/>
                    <a:pt x="331252" y="291668"/>
                  </a:cubicBezTo>
                  <a:cubicBezTo>
                    <a:pt x="329775" y="293113"/>
                    <a:pt x="327858" y="293828"/>
                    <a:pt x="325940" y="293828"/>
                  </a:cubicBezTo>
                  <a:cubicBezTo>
                    <a:pt x="323961" y="293828"/>
                    <a:pt x="321983" y="293052"/>
                    <a:pt x="320491" y="291531"/>
                  </a:cubicBezTo>
                  <a:cubicBezTo>
                    <a:pt x="314891" y="285797"/>
                    <a:pt x="309777" y="279287"/>
                    <a:pt x="305287" y="272214"/>
                  </a:cubicBezTo>
                  <a:cubicBezTo>
                    <a:pt x="303035" y="268670"/>
                    <a:pt x="304085" y="263970"/>
                    <a:pt x="307631" y="261719"/>
                  </a:cubicBezTo>
                  <a:cubicBezTo>
                    <a:pt x="311177" y="259468"/>
                    <a:pt x="315880" y="260518"/>
                    <a:pt x="318132" y="264062"/>
                  </a:cubicBezTo>
                  <a:close/>
                  <a:moveTo>
                    <a:pt x="288911" y="185350"/>
                  </a:moveTo>
                  <a:cubicBezTo>
                    <a:pt x="289520" y="183235"/>
                    <a:pt x="290235" y="181136"/>
                    <a:pt x="291027" y="179114"/>
                  </a:cubicBezTo>
                  <a:cubicBezTo>
                    <a:pt x="293340" y="173166"/>
                    <a:pt x="296597" y="167539"/>
                    <a:pt x="300691" y="162383"/>
                  </a:cubicBezTo>
                  <a:cubicBezTo>
                    <a:pt x="303309" y="159097"/>
                    <a:pt x="308088" y="158534"/>
                    <a:pt x="311390" y="161150"/>
                  </a:cubicBezTo>
                  <a:cubicBezTo>
                    <a:pt x="314678" y="163751"/>
                    <a:pt x="315225" y="168543"/>
                    <a:pt x="312623" y="171828"/>
                  </a:cubicBezTo>
                  <a:cubicBezTo>
                    <a:pt x="309472" y="175798"/>
                    <a:pt x="306976" y="180117"/>
                    <a:pt x="305211" y="184635"/>
                  </a:cubicBezTo>
                  <a:cubicBezTo>
                    <a:pt x="304587" y="186247"/>
                    <a:pt x="304009" y="187920"/>
                    <a:pt x="303522" y="189609"/>
                  </a:cubicBezTo>
                  <a:cubicBezTo>
                    <a:pt x="302548" y="192924"/>
                    <a:pt x="299519" y="195084"/>
                    <a:pt x="296216" y="195084"/>
                  </a:cubicBezTo>
                  <a:cubicBezTo>
                    <a:pt x="295516" y="195084"/>
                    <a:pt x="294801" y="194993"/>
                    <a:pt x="294086" y="194780"/>
                  </a:cubicBezTo>
                  <a:cubicBezTo>
                    <a:pt x="290052" y="193609"/>
                    <a:pt x="287724" y="189380"/>
                    <a:pt x="288911" y="185350"/>
                  </a:cubicBezTo>
                  <a:close/>
                  <a:moveTo>
                    <a:pt x="293020" y="210355"/>
                  </a:moveTo>
                  <a:cubicBezTo>
                    <a:pt x="297206" y="209914"/>
                    <a:pt x="300934" y="212956"/>
                    <a:pt x="301376" y="217123"/>
                  </a:cubicBezTo>
                  <a:cubicBezTo>
                    <a:pt x="302076" y="223907"/>
                    <a:pt x="303613" y="230949"/>
                    <a:pt x="305926" y="238037"/>
                  </a:cubicBezTo>
                  <a:cubicBezTo>
                    <a:pt x="307220" y="242022"/>
                    <a:pt x="305044" y="246327"/>
                    <a:pt x="301041" y="247620"/>
                  </a:cubicBezTo>
                  <a:cubicBezTo>
                    <a:pt x="300265" y="247878"/>
                    <a:pt x="299473" y="248000"/>
                    <a:pt x="298682" y="248000"/>
                  </a:cubicBezTo>
                  <a:cubicBezTo>
                    <a:pt x="295486" y="248000"/>
                    <a:pt x="292503" y="245962"/>
                    <a:pt x="291453" y="242752"/>
                  </a:cubicBezTo>
                  <a:cubicBezTo>
                    <a:pt x="288804" y="234645"/>
                    <a:pt x="287054" y="226554"/>
                    <a:pt x="286232" y="218705"/>
                  </a:cubicBezTo>
                  <a:cubicBezTo>
                    <a:pt x="285806" y="214523"/>
                    <a:pt x="288835" y="210781"/>
                    <a:pt x="293020" y="210355"/>
                  </a:cubicBezTo>
                  <a:close/>
                  <a:moveTo>
                    <a:pt x="263799" y="322027"/>
                  </a:moveTo>
                  <a:cubicBezTo>
                    <a:pt x="270952" y="320537"/>
                    <a:pt x="278105" y="318575"/>
                    <a:pt x="285076" y="316171"/>
                  </a:cubicBezTo>
                  <a:cubicBezTo>
                    <a:pt x="289048" y="314787"/>
                    <a:pt x="293370" y="316901"/>
                    <a:pt x="294755" y="320871"/>
                  </a:cubicBezTo>
                  <a:cubicBezTo>
                    <a:pt x="296125" y="324841"/>
                    <a:pt x="294010" y="329161"/>
                    <a:pt x="290037" y="330545"/>
                  </a:cubicBezTo>
                  <a:cubicBezTo>
                    <a:pt x="282458" y="333161"/>
                    <a:pt x="274681" y="335306"/>
                    <a:pt x="266888" y="336918"/>
                  </a:cubicBezTo>
                  <a:cubicBezTo>
                    <a:pt x="266371" y="337024"/>
                    <a:pt x="265854" y="337070"/>
                    <a:pt x="265336" y="337070"/>
                  </a:cubicBezTo>
                  <a:cubicBezTo>
                    <a:pt x="261805" y="337070"/>
                    <a:pt x="258639" y="334606"/>
                    <a:pt x="257894" y="331016"/>
                  </a:cubicBezTo>
                  <a:cubicBezTo>
                    <a:pt x="257041" y="326894"/>
                    <a:pt x="259690" y="322879"/>
                    <a:pt x="263799" y="322027"/>
                  </a:cubicBezTo>
                  <a:close/>
                  <a:moveTo>
                    <a:pt x="0" y="356235"/>
                  </a:moveTo>
                  <a:cubicBezTo>
                    <a:pt x="2557" y="357816"/>
                    <a:pt x="4048" y="360828"/>
                    <a:pt x="3516" y="363961"/>
                  </a:cubicBezTo>
                  <a:cubicBezTo>
                    <a:pt x="2968" y="367186"/>
                    <a:pt x="2785" y="370426"/>
                    <a:pt x="2968" y="373635"/>
                  </a:cubicBezTo>
                  <a:cubicBezTo>
                    <a:pt x="3120" y="376251"/>
                    <a:pt x="1933" y="378624"/>
                    <a:pt x="0" y="380114"/>
                  </a:cubicBezTo>
                  <a:lnTo>
                    <a:pt x="0" y="560353"/>
                  </a:lnTo>
                  <a:lnTo>
                    <a:pt x="232797" y="456530"/>
                  </a:lnTo>
                  <a:lnTo>
                    <a:pt x="232797" y="340660"/>
                  </a:lnTo>
                  <a:cubicBezTo>
                    <a:pt x="232021" y="340660"/>
                    <a:pt x="231260" y="340690"/>
                    <a:pt x="230483" y="340690"/>
                  </a:cubicBezTo>
                  <a:cubicBezTo>
                    <a:pt x="224228" y="340690"/>
                    <a:pt x="217943" y="340340"/>
                    <a:pt x="211794" y="339671"/>
                  </a:cubicBezTo>
                  <a:lnTo>
                    <a:pt x="210987" y="339580"/>
                  </a:lnTo>
                  <a:cubicBezTo>
                    <a:pt x="206817" y="339108"/>
                    <a:pt x="203804" y="335336"/>
                    <a:pt x="204276" y="331168"/>
                  </a:cubicBezTo>
                  <a:cubicBezTo>
                    <a:pt x="204747" y="327001"/>
                    <a:pt x="208507" y="323989"/>
                    <a:pt x="212692" y="324461"/>
                  </a:cubicBezTo>
                  <a:lnTo>
                    <a:pt x="213483" y="324552"/>
                  </a:lnTo>
                  <a:cubicBezTo>
                    <a:pt x="219815" y="325252"/>
                    <a:pt x="226329" y="325541"/>
                    <a:pt x="232797" y="325434"/>
                  </a:cubicBezTo>
                  <a:lnTo>
                    <a:pt x="232797" y="0"/>
                  </a:lnTo>
                  <a:lnTo>
                    <a:pt x="0" y="103824"/>
                  </a:lnTo>
                  <a:lnTo>
                    <a:pt x="0" y="356235"/>
                  </a:lnTo>
                  <a:close/>
                  <a:moveTo>
                    <a:pt x="152088" y="318179"/>
                  </a:moveTo>
                  <a:cubicBezTo>
                    <a:pt x="153245" y="314148"/>
                    <a:pt x="157461" y="311806"/>
                    <a:pt x="161509" y="312962"/>
                  </a:cubicBezTo>
                  <a:cubicBezTo>
                    <a:pt x="168525" y="314985"/>
                    <a:pt x="176043" y="317099"/>
                    <a:pt x="183486" y="318955"/>
                  </a:cubicBezTo>
                  <a:cubicBezTo>
                    <a:pt x="187565" y="319959"/>
                    <a:pt x="190045" y="324081"/>
                    <a:pt x="189041" y="328157"/>
                  </a:cubicBezTo>
                  <a:cubicBezTo>
                    <a:pt x="188173" y="331625"/>
                    <a:pt x="185069" y="333937"/>
                    <a:pt x="181659" y="333937"/>
                  </a:cubicBezTo>
                  <a:cubicBezTo>
                    <a:pt x="181051" y="333937"/>
                    <a:pt x="180427" y="333861"/>
                    <a:pt x="179818" y="333709"/>
                  </a:cubicBezTo>
                  <a:cubicBezTo>
                    <a:pt x="172147" y="331807"/>
                    <a:pt x="164461" y="329647"/>
                    <a:pt x="157293" y="327594"/>
                  </a:cubicBezTo>
                  <a:cubicBezTo>
                    <a:pt x="153260" y="326423"/>
                    <a:pt x="150931" y="322210"/>
                    <a:pt x="152088" y="318179"/>
                  </a:cubicBezTo>
                  <a:close/>
                  <a:moveTo>
                    <a:pt x="99733" y="305981"/>
                  </a:moveTo>
                  <a:cubicBezTo>
                    <a:pt x="100433" y="301843"/>
                    <a:pt x="104329" y="299030"/>
                    <a:pt x="108484" y="299714"/>
                  </a:cubicBezTo>
                  <a:cubicBezTo>
                    <a:pt x="115531" y="300885"/>
                    <a:pt x="122836" y="302421"/>
                    <a:pt x="130857" y="304444"/>
                  </a:cubicBezTo>
                  <a:lnTo>
                    <a:pt x="131603" y="304642"/>
                  </a:lnTo>
                  <a:cubicBezTo>
                    <a:pt x="135666" y="305676"/>
                    <a:pt x="138162" y="309829"/>
                    <a:pt x="137127" y="313905"/>
                  </a:cubicBezTo>
                  <a:cubicBezTo>
                    <a:pt x="136245" y="317343"/>
                    <a:pt x="133170" y="319639"/>
                    <a:pt x="129792" y="319639"/>
                  </a:cubicBezTo>
                  <a:cubicBezTo>
                    <a:pt x="129168" y="319639"/>
                    <a:pt x="128544" y="319548"/>
                    <a:pt x="127904" y="319396"/>
                  </a:cubicBezTo>
                  <a:lnTo>
                    <a:pt x="127143" y="319198"/>
                  </a:lnTo>
                  <a:cubicBezTo>
                    <a:pt x="119534" y="317282"/>
                    <a:pt x="112624" y="315822"/>
                    <a:pt x="106004" y="314726"/>
                  </a:cubicBezTo>
                  <a:cubicBezTo>
                    <a:pt x="101864" y="314042"/>
                    <a:pt x="99048" y="310133"/>
                    <a:pt x="99733" y="305981"/>
                  </a:cubicBezTo>
                  <a:close/>
                  <a:moveTo>
                    <a:pt x="52081" y="300140"/>
                  </a:moveTo>
                  <a:cubicBezTo>
                    <a:pt x="59736" y="298391"/>
                    <a:pt x="67940" y="297402"/>
                    <a:pt x="76478" y="297204"/>
                  </a:cubicBezTo>
                  <a:cubicBezTo>
                    <a:pt x="80678" y="297083"/>
                    <a:pt x="84164" y="300444"/>
                    <a:pt x="84255" y="304642"/>
                  </a:cubicBezTo>
                  <a:cubicBezTo>
                    <a:pt x="84346" y="308840"/>
                    <a:pt x="81013" y="312323"/>
                    <a:pt x="76813" y="312414"/>
                  </a:cubicBezTo>
                  <a:cubicBezTo>
                    <a:pt x="69309" y="312582"/>
                    <a:pt x="62141" y="313449"/>
                    <a:pt x="55505" y="314970"/>
                  </a:cubicBezTo>
                  <a:cubicBezTo>
                    <a:pt x="54927" y="315107"/>
                    <a:pt x="54349" y="315167"/>
                    <a:pt x="53786" y="315167"/>
                  </a:cubicBezTo>
                  <a:cubicBezTo>
                    <a:pt x="50316" y="315167"/>
                    <a:pt x="47196" y="312779"/>
                    <a:pt x="46374" y="309266"/>
                  </a:cubicBezTo>
                  <a:cubicBezTo>
                    <a:pt x="45430" y="305174"/>
                    <a:pt x="47987" y="301083"/>
                    <a:pt x="52081" y="300140"/>
                  </a:cubicBezTo>
                  <a:close/>
                  <a:moveTo>
                    <a:pt x="2846" y="330378"/>
                  </a:moveTo>
                  <a:cubicBezTo>
                    <a:pt x="8051" y="323883"/>
                    <a:pt x="14291" y="318133"/>
                    <a:pt x="21429" y="313281"/>
                  </a:cubicBezTo>
                  <a:cubicBezTo>
                    <a:pt x="24899" y="310924"/>
                    <a:pt x="29632" y="311836"/>
                    <a:pt x="31991" y="315304"/>
                  </a:cubicBezTo>
                  <a:cubicBezTo>
                    <a:pt x="34350" y="318772"/>
                    <a:pt x="33452" y="323503"/>
                    <a:pt x="29982" y="325860"/>
                  </a:cubicBezTo>
                  <a:cubicBezTo>
                    <a:pt x="24108" y="329845"/>
                    <a:pt x="18994" y="334560"/>
                    <a:pt x="14748" y="339869"/>
                  </a:cubicBezTo>
                  <a:cubicBezTo>
                    <a:pt x="13241" y="341755"/>
                    <a:pt x="11034" y="342728"/>
                    <a:pt x="8797" y="342728"/>
                  </a:cubicBezTo>
                  <a:cubicBezTo>
                    <a:pt x="7123" y="342728"/>
                    <a:pt x="5449" y="342181"/>
                    <a:pt x="4048" y="341070"/>
                  </a:cubicBezTo>
                  <a:cubicBezTo>
                    <a:pt x="761" y="338439"/>
                    <a:pt x="228" y="333663"/>
                    <a:pt x="2846" y="330378"/>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2" name="Google Shape;1052;p27"/>
            <p:cNvSpPr/>
            <p:nvPr/>
          </p:nvSpPr>
          <p:spPr>
            <a:xfrm>
              <a:off x="0" y="0"/>
              <a:ext cx="759237" cy="599002"/>
            </a:xfrm>
            <a:custGeom>
              <a:avLst/>
              <a:gdLst/>
              <a:ahLst/>
              <a:cxnLst/>
              <a:rect l="l" t="t" r="r" b="b"/>
              <a:pathLst>
                <a:path w="759237" h="599002" extrusionOk="0">
                  <a:moveTo>
                    <a:pt x="681010" y="393879"/>
                  </a:moveTo>
                  <a:cubicBezTo>
                    <a:pt x="678240" y="390716"/>
                    <a:pt x="678544" y="385909"/>
                    <a:pt x="681710" y="383141"/>
                  </a:cubicBezTo>
                  <a:cubicBezTo>
                    <a:pt x="684860" y="380373"/>
                    <a:pt x="689670" y="380677"/>
                    <a:pt x="692440" y="383841"/>
                  </a:cubicBezTo>
                  <a:cubicBezTo>
                    <a:pt x="697417" y="389484"/>
                    <a:pt x="702682" y="394427"/>
                    <a:pt x="708116" y="398488"/>
                  </a:cubicBezTo>
                  <a:cubicBezTo>
                    <a:pt x="711464" y="401013"/>
                    <a:pt x="712149" y="405774"/>
                    <a:pt x="709623" y="409135"/>
                  </a:cubicBezTo>
                  <a:cubicBezTo>
                    <a:pt x="708131" y="411128"/>
                    <a:pt x="705848" y="412177"/>
                    <a:pt x="703535" y="412177"/>
                  </a:cubicBezTo>
                  <a:cubicBezTo>
                    <a:pt x="701937" y="412177"/>
                    <a:pt x="700339" y="411675"/>
                    <a:pt x="698969" y="410656"/>
                  </a:cubicBezTo>
                  <a:cubicBezTo>
                    <a:pt x="692714" y="405956"/>
                    <a:pt x="686672" y="400313"/>
                    <a:pt x="681010" y="393879"/>
                  </a:cubicBezTo>
                  <a:close/>
                  <a:moveTo>
                    <a:pt x="651667" y="346546"/>
                  </a:moveTo>
                  <a:cubicBezTo>
                    <a:pt x="655609" y="354820"/>
                    <a:pt x="659033" y="361497"/>
                    <a:pt x="662473" y="367520"/>
                  </a:cubicBezTo>
                  <a:cubicBezTo>
                    <a:pt x="663873" y="369985"/>
                    <a:pt x="666445" y="371369"/>
                    <a:pt x="669093" y="371369"/>
                  </a:cubicBezTo>
                  <a:cubicBezTo>
                    <a:pt x="670372" y="371369"/>
                    <a:pt x="671665" y="371049"/>
                    <a:pt x="672852" y="370365"/>
                  </a:cubicBezTo>
                  <a:cubicBezTo>
                    <a:pt x="676505" y="368281"/>
                    <a:pt x="677783" y="363642"/>
                    <a:pt x="675698" y="359991"/>
                  </a:cubicBezTo>
                  <a:cubicBezTo>
                    <a:pt x="672457" y="354303"/>
                    <a:pt x="669184" y="347945"/>
                    <a:pt x="665410" y="340021"/>
                  </a:cubicBezTo>
                  <a:cubicBezTo>
                    <a:pt x="663599" y="336218"/>
                    <a:pt x="659063" y="334606"/>
                    <a:pt x="655259" y="336416"/>
                  </a:cubicBezTo>
                  <a:cubicBezTo>
                    <a:pt x="651469" y="338211"/>
                    <a:pt x="649856" y="342759"/>
                    <a:pt x="651667" y="346546"/>
                  </a:cubicBezTo>
                  <a:close/>
                  <a:moveTo>
                    <a:pt x="638730" y="318666"/>
                  </a:moveTo>
                  <a:cubicBezTo>
                    <a:pt x="640024" y="321404"/>
                    <a:pt x="642763" y="323016"/>
                    <a:pt x="645609" y="323016"/>
                  </a:cubicBezTo>
                  <a:cubicBezTo>
                    <a:pt x="646705" y="323016"/>
                    <a:pt x="647816" y="322773"/>
                    <a:pt x="648866" y="322271"/>
                  </a:cubicBezTo>
                  <a:cubicBezTo>
                    <a:pt x="652656" y="320476"/>
                    <a:pt x="654285" y="315943"/>
                    <a:pt x="652489" y="312141"/>
                  </a:cubicBezTo>
                  <a:cubicBezTo>
                    <a:pt x="648532" y="303836"/>
                    <a:pt x="645122" y="297159"/>
                    <a:pt x="641729" y="291166"/>
                  </a:cubicBezTo>
                  <a:cubicBezTo>
                    <a:pt x="639659" y="287500"/>
                    <a:pt x="635032" y="286208"/>
                    <a:pt x="631364" y="288276"/>
                  </a:cubicBezTo>
                  <a:cubicBezTo>
                    <a:pt x="627711" y="290345"/>
                    <a:pt x="626418" y="294984"/>
                    <a:pt x="628472" y="298634"/>
                  </a:cubicBezTo>
                  <a:cubicBezTo>
                    <a:pt x="631684" y="304323"/>
                    <a:pt x="634941" y="310681"/>
                    <a:pt x="638730" y="318666"/>
                  </a:cubicBezTo>
                  <a:close/>
                  <a:moveTo>
                    <a:pt x="596268" y="259940"/>
                  </a:moveTo>
                  <a:cubicBezTo>
                    <a:pt x="601701" y="264077"/>
                    <a:pt x="606952" y="269035"/>
                    <a:pt x="611868" y="274694"/>
                  </a:cubicBezTo>
                  <a:cubicBezTo>
                    <a:pt x="613375" y="276412"/>
                    <a:pt x="615490" y="277294"/>
                    <a:pt x="617621" y="277294"/>
                  </a:cubicBezTo>
                  <a:cubicBezTo>
                    <a:pt x="619386" y="277294"/>
                    <a:pt x="621167" y="276686"/>
                    <a:pt x="622613" y="275424"/>
                  </a:cubicBezTo>
                  <a:cubicBezTo>
                    <a:pt x="625779" y="272671"/>
                    <a:pt x="626113" y="267864"/>
                    <a:pt x="623343" y="264701"/>
                  </a:cubicBezTo>
                  <a:cubicBezTo>
                    <a:pt x="617758" y="258282"/>
                    <a:pt x="611746" y="252609"/>
                    <a:pt x="605491" y="247848"/>
                  </a:cubicBezTo>
                  <a:cubicBezTo>
                    <a:pt x="602143" y="245293"/>
                    <a:pt x="597364" y="245947"/>
                    <a:pt x="594822" y="249293"/>
                  </a:cubicBezTo>
                  <a:cubicBezTo>
                    <a:pt x="592281" y="252624"/>
                    <a:pt x="592920" y="257400"/>
                    <a:pt x="596268" y="259940"/>
                  </a:cubicBezTo>
                  <a:close/>
                  <a:moveTo>
                    <a:pt x="551523" y="245551"/>
                  </a:moveTo>
                  <a:cubicBezTo>
                    <a:pt x="553608" y="245369"/>
                    <a:pt x="555799" y="245308"/>
                    <a:pt x="557824" y="245338"/>
                  </a:cubicBezTo>
                  <a:cubicBezTo>
                    <a:pt x="562420" y="245414"/>
                    <a:pt x="567077" y="246099"/>
                    <a:pt x="571658" y="247346"/>
                  </a:cubicBezTo>
                  <a:cubicBezTo>
                    <a:pt x="572328" y="247544"/>
                    <a:pt x="573013" y="247620"/>
                    <a:pt x="573682" y="247620"/>
                  </a:cubicBezTo>
                  <a:cubicBezTo>
                    <a:pt x="577015" y="247620"/>
                    <a:pt x="580090" y="245414"/>
                    <a:pt x="581018" y="242038"/>
                  </a:cubicBezTo>
                  <a:cubicBezTo>
                    <a:pt x="582129" y="237976"/>
                    <a:pt x="579740" y="233794"/>
                    <a:pt x="575691" y="232683"/>
                  </a:cubicBezTo>
                  <a:cubicBezTo>
                    <a:pt x="569893" y="231102"/>
                    <a:pt x="563972" y="230235"/>
                    <a:pt x="558082" y="230128"/>
                  </a:cubicBezTo>
                  <a:cubicBezTo>
                    <a:pt x="555434" y="230082"/>
                    <a:pt x="552786" y="230174"/>
                    <a:pt x="550153" y="230417"/>
                  </a:cubicBezTo>
                  <a:cubicBezTo>
                    <a:pt x="545968" y="230782"/>
                    <a:pt x="542878" y="234478"/>
                    <a:pt x="543259" y="238661"/>
                  </a:cubicBezTo>
                  <a:cubicBezTo>
                    <a:pt x="543639" y="242859"/>
                    <a:pt x="547322" y="245962"/>
                    <a:pt x="551523" y="245551"/>
                  </a:cubicBezTo>
                  <a:close/>
                  <a:moveTo>
                    <a:pt x="462428" y="303273"/>
                  </a:moveTo>
                  <a:cubicBezTo>
                    <a:pt x="464239" y="303273"/>
                    <a:pt x="466050" y="302634"/>
                    <a:pt x="467511" y="301326"/>
                  </a:cubicBezTo>
                  <a:cubicBezTo>
                    <a:pt x="471864" y="297433"/>
                    <a:pt x="476232" y="293371"/>
                    <a:pt x="480463" y="289432"/>
                  </a:cubicBezTo>
                  <a:lnTo>
                    <a:pt x="484572" y="285614"/>
                  </a:lnTo>
                  <a:cubicBezTo>
                    <a:pt x="487662" y="282755"/>
                    <a:pt x="487845" y="277948"/>
                    <a:pt x="484983" y="274861"/>
                  </a:cubicBezTo>
                  <a:cubicBezTo>
                    <a:pt x="482122" y="271788"/>
                    <a:pt x="477313" y="271606"/>
                    <a:pt x="474223" y="274465"/>
                  </a:cubicBezTo>
                  <a:lnTo>
                    <a:pt x="470099" y="278298"/>
                  </a:lnTo>
                  <a:cubicBezTo>
                    <a:pt x="465929" y="282177"/>
                    <a:pt x="461606" y="286192"/>
                    <a:pt x="457360" y="289995"/>
                  </a:cubicBezTo>
                  <a:cubicBezTo>
                    <a:pt x="454225" y="292809"/>
                    <a:pt x="453966" y="297615"/>
                    <a:pt x="456766" y="300748"/>
                  </a:cubicBezTo>
                  <a:cubicBezTo>
                    <a:pt x="458273" y="302421"/>
                    <a:pt x="460343" y="303273"/>
                    <a:pt x="462428" y="303273"/>
                  </a:cubicBezTo>
                  <a:close/>
                  <a:moveTo>
                    <a:pt x="410925" y="328157"/>
                  </a:moveTo>
                  <a:cubicBezTo>
                    <a:pt x="412067" y="331199"/>
                    <a:pt x="414959" y="333085"/>
                    <a:pt x="418048" y="333085"/>
                  </a:cubicBezTo>
                  <a:cubicBezTo>
                    <a:pt x="418931" y="333085"/>
                    <a:pt x="419844" y="332933"/>
                    <a:pt x="420712" y="332598"/>
                  </a:cubicBezTo>
                  <a:cubicBezTo>
                    <a:pt x="427910" y="329906"/>
                    <a:pt x="435079" y="326149"/>
                    <a:pt x="442612" y="321130"/>
                  </a:cubicBezTo>
                  <a:cubicBezTo>
                    <a:pt x="446113" y="318787"/>
                    <a:pt x="447056" y="314072"/>
                    <a:pt x="444728" y="310574"/>
                  </a:cubicBezTo>
                  <a:cubicBezTo>
                    <a:pt x="442399" y="307091"/>
                    <a:pt x="437666" y="306133"/>
                    <a:pt x="434181" y="308475"/>
                  </a:cubicBezTo>
                  <a:cubicBezTo>
                    <a:pt x="427621" y="312840"/>
                    <a:pt x="421472" y="316080"/>
                    <a:pt x="415370" y="318362"/>
                  </a:cubicBezTo>
                  <a:cubicBezTo>
                    <a:pt x="411443" y="319837"/>
                    <a:pt x="409449" y="324217"/>
                    <a:pt x="410925" y="328157"/>
                  </a:cubicBezTo>
                  <a:close/>
                  <a:moveTo>
                    <a:pt x="401718" y="230082"/>
                  </a:moveTo>
                  <a:cubicBezTo>
                    <a:pt x="400820" y="236653"/>
                    <a:pt x="398948" y="243483"/>
                    <a:pt x="396132" y="250388"/>
                  </a:cubicBezTo>
                  <a:cubicBezTo>
                    <a:pt x="394534" y="254266"/>
                    <a:pt x="396406" y="258708"/>
                    <a:pt x="400287" y="260305"/>
                  </a:cubicBezTo>
                  <a:cubicBezTo>
                    <a:pt x="401231" y="260685"/>
                    <a:pt x="402205" y="260868"/>
                    <a:pt x="403163" y="260868"/>
                  </a:cubicBezTo>
                  <a:cubicBezTo>
                    <a:pt x="406162" y="260868"/>
                    <a:pt x="409008" y="259073"/>
                    <a:pt x="410210" y="256137"/>
                  </a:cubicBezTo>
                  <a:cubicBezTo>
                    <a:pt x="413513" y="248046"/>
                    <a:pt x="415735" y="239969"/>
                    <a:pt x="416800" y="232121"/>
                  </a:cubicBezTo>
                  <a:cubicBezTo>
                    <a:pt x="417363" y="227953"/>
                    <a:pt x="414441" y="224120"/>
                    <a:pt x="410271" y="223557"/>
                  </a:cubicBezTo>
                  <a:cubicBezTo>
                    <a:pt x="406101" y="222995"/>
                    <a:pt x="402281" y="225915"/>
                    <a:pt x="401718" y="230082"/>
                  </a:cubicBezTo>
                  <a:close/>
                  <a:moveTo>
                    <a:pt x="399374" y="203298"/>
                  </a:moveTo>
                  <a:cubicBezTo>
                    <a:pt x="400470" y="206431"/>
                    <a:pt x="403422" y="208393"/>
                    <a:pt x="406557" y="208393"/>
                  </a:cubicBezTo>
                  <a:cubicBezTo>
                    <a:pt x="407394" y="208393"/>
                    <a:pt x="408247" y="208256"/>
                    <a:pt x="409069" y="207967"/>
                  </a:cubicBezTo>
                  <a:cubicBezTo>
                    <a:pt x="413041" y="206583"/>
                    <a:pt x="415126" y="202248"/>
                    <a:pt x="413741" y="198278"/>
                  </a:cubicBezTo>
                  <a:cubicBezTo>
                    <a:pt x="410849" y="189989"/>
                    <a:pt x="406344" y="182262"/>
                    <a:pt x="400713" y="175935"/>
                  </a:cubicBezTo>
                  <a:cubicBezTo>
                    <a:pt x="397928" y="172801"/>
                    <a:pt x="393103" y="172512"/>
                    <a:pt x="389968" y="175311"/>
                  </a:cubicBezTo>
                  <a:cubicBezTo>
                    <a:pt x="386833" y="178094"/>
                    <a:pt x="386544" y="182901"/>
                    <a:pt x="389344" y="186049"/>
                  </a:cubicBezTo>
                  <a:cubicBezTo>
                    <a:pt x="393651" y="190901"/>
                    <a:pt x="397121" y="196864"/>
                    <a:pt x="399374" y="203298"/>
                  </a:cubicBezTo>
                  <a:close/>
                  <a:moveTo>
                    <a:pt x="388644" y="322179"/>
                  </a:moveTo>
                  <a:cubicBezTo>
                    <a:pt x="382054" y="321571"/>
                    <a:pt x="375495" y="319715"/>
                    <a:pt x="369118" y="316704"/>
                  </a:cubicBezTo>
                  <a:cubicBezTo>
                    <a:pt x="365328" y="314894"/>
                    <a:pt x="360777" y="316521"/>
                    <a:pt x="358981" y="320308"/>
                  </a:cubicBezTo>
                  <a:cubicBezTo>
                    <a:pt x="357186" y="324111"/>
                    <a:pt x="358799" y="328644"/>
                    <a:pt x="362588" y="330438"/>
                  </a:cubicBezTo>
                  <a:cubicBezTo>
                    <a:pt x="370579" y="334226"/>
                    <a:pt x="378858" y="336538"/>
                    <a:pt x="387229" y="337329"/>
                  </a:cubicBezTo>
                  <a:cubicBezTo>
                    <a:pt x="387457" y="337344"/>
                    <a:pt x="387701" y="337359"/>
                    <a:pt x="387944" y="337359"/>
                  </a:cubicBezTo>
                  <a:cubicBezTo>
                    <a:pt x="391825" y="337359"/>
                    <a:pt x="395143" y="334408"/>
                    <a:pt x="395508" y="330469"/>
                  </a:cubicBezTo>
                  <a:cubicBezTo>
                    <a:pt x="395904" y="326286"/>
                    <a:pt x="392829" y="322575"/>
                    <a:pt x="388644" y="322179"/>
                  </a:cubicBezTo>
                  <a:close/>
                  <a:moveTo>
                    <a:pt x="368144" y="303182"/>
                  </a:moveTo>
                  <a:cubicBezTo>
                    <a:pt x="369620" y="304581"/>
                    <a:pt x="371507" y="305281"/>
                    <a:pt x="373409" y="305281"/>
                  </a:cubicBezTo>
                  <a:cubicBezTo>
                    <a:pt x="375403" y="305281"/>
                    <a:pt x="377412" y="304505"/>
                    <a:pt x="378904" y="302939"/>
                  </a:cubicBezTo>
                  <a:cubicBezTo>
                    <a:pt x="384489" y="297098"/>
                    <a:pt x="389664" y="290862"/>
                    <a:pt x="394306" y="284398"/>
                  </a:cubicBezTo>
                  <a:cubicBezTo>
                    <a:pt x="396756" y="280991"/>
                    <a:pt x="395965" y="276245"/>
                    <a:pt x="392556" y="273796"/>
                  </a:cubicBezTo>
                  <a:cubicBezTo>
                    <a:pt x="389146" y="271347"/>
                    <a:pt x="384383" y="272123"/>
                    <a:pt x="381932" y="275530"/>
                  </a:cubicBezTo>
                  <a:cubicBezTo>
                    <a:pt x="377717" y="281416"/>
                    <a:pt x="372983" y="287105"/>
                    <a:pt x="367900" y="292428"/>
                  </a:cubicBezTo>
                  <a:cubicBezTo>
                    <a:pt x="364993" y="295455"/>
                    <a:pt x="365100" y="300277"/>
                    <a:pt x="368144" y="303182"/>
                  </a:cubicBezTo>
                  <a:close/>
                  <a:moveTo>
                    <a:pt x="346258" y="175935"/>
                  </a:moveTo>
                  <a:cubicBezTo>
                    <a:pt x="347156" y="175935"/>
                    <a:pt x="348054" y="175767"/>
                    <a:pt x="348937" y="175433"/>
                  </a:cubicBezTo>
                  <a:cubicBezTo>
                    <a:pt x="353320" y="173790"/>
                    <a:pt x="357749" y="172969"/>
                    <a:pt x="362101" y="172969"/>
                  </a:cubicBezTo>
                  <a:lnTo>
                    <a:pt x="362117" y="172969"/>
                  </a:lnTo>
                  <a:cubicBezTo>
                    <a:pt x="363973" y="172969"/>
                    <a:pt x="365830" y="173121"/>
                    <a:pt x="367656" y="173425"/>
                  </a:cubicBezTo>
                  <a:cubicBezTo>
                    <a:pt x="371796" y="174140"/>
                    <a:pt x="375723" y="171341"/>
                    <a:pt x="376423" y="167204"/>
                  </a:cubicBezTo>
                  <a:cubicBezTo>
                    <a:pt x="377123" y="163052"/>
                    <a:pt x="374338" y="159128"/>
                    <a:pt x="370198" y="158428"/>
                  </a:cubicBezTo>
                  <a:cubicBezTo>
                    <a:pt x="367535" y="157987"/>
                    <a:pt x="364750" y="157743"/>
                    <a:pt x="362101" y="157759"/>
                  </a:cubicBezTo>
                  <a:cubicBezTo>
                    <a:pt x="355907" y="157759"/>
                    <a:pt x="349682" y="158915"/>
                    <a:pt x="343595" y="161196"/>
                  </a:cubicBezTo>
                  <a:cubicBezTo>
                    <a:pt x="339653" y="162671"/>
                    <a:pt x="337659" y="167067"/>
                    <a:pt x="339135" y="170991"/>
                  </a:cubicBezTo>
                  <a:cubicBezTo>
                    <a:pt x="340292" y="174049"/>
                    <a:pt x="343184" y="175935"/>
                    <a:pt x="346258" y="175935"/>
                  </a:cubicBezTo>
                  <a:close/>
                  <a:moveTo>
                    <a:pt x="345801" y="311730"/>
                  </a:moveTo>
                  <a:cubicBezTo>
                    <a:pt x="339911" y="316034"/>
                    <a:pt x="333641" y="320019"/>
                    <a:pt x="327188" y="323563"/>
                  </a:cubicBezTo>
                  <a:cubicBezTo>
                    <a:pt x="323490" y="325586"/>
                    <a:pt x="322150" y="330210"/>
                    <a:pt x="324174" y="333891"/>
                  </a:cubicBezTo>
                  <a:cubicBezTo>
                    <a:pt x="325559" y="336401"/>
                    <a:pt x="328162" y="337830"/>
                    <a:pt x="330856" y="337830"/>
                  </a:cubicBezTo>
                  <a:cubicBezTo>
                    <a:pt x="332089" y="337830"/>
                    <a:pt x="333352" y="337526"/>
                    <a:pt x="334508" y="336887"/>
                  </a:cubicBezTo>
                  <a:cubicBezTo>
                    <a:pt x="341540" y="333039"/>
                    <a:pt x="348358" y="328704"/>
                    <a:pt x="354781" y="324020"/>
                  </a:cubicBezTo>
                  <a:cubicBezTo>
                    <a:pt x="358175" y="321540"/>
                    <a:pt x="358921" y="316780"/>
                    <a:pt x="356440" y="313388"/>
                  </a:cubicBezTo>
                  <a:cubicBezTo>
                    <a:pt x="353959" y="309996"/>
                    <a:pt x="349195" y="309251"/>
                    <a:pt x="345801" y="311730"/>
                  </a:cubicBezTo>
                  <a:close/>
                  <a:moveTo>
                    <a:pt x="322850" y="281036"/>
                  </a:moveTo>
                  <a:cubicBezTo>
                    <a:pt x="319304" y="283287"/>
                    <a:pt x="318254" y="287987"/>
                    <a:pt x="320507" y="291531"/>
                  </a:cubicBezTo>
                  <a:cubicBezTo>
                    <a:pt x="324996" y="298604"/>
                    <a:pt x="330110" y="305114"/>
                    <a:pt x="335711" y="310848"/>
                  </a:cubicBezTo>
                  <a:cubicBezTo>
                    <a:pt x="337202" y="312369"/>
                    <a:pt x="339181" y="313145"/>
                    <a:pt x="341159" y="313145"/>
                  </a:cubicBezTo>
                  <a:cubicBezTo>
                    <a:pt x="343077" y="313145"/>
                    <a:pt x="344995" y="312430"/>
                    <a:pt x="346471" y="310985"/>
                  </a:cubicBezTo>
                  <a:cubicBezTo>
                    <a:pt x="349484" y="308049"/>
                    <a:pt x="349545" y="303243"/>
                    <a:pt x="346608" y="300231"/>
                  </a:cubicBezTo>
                  <a:cubicBezTo>
                    <a:pt x="341753" y="295242"/>
                    <a:pt x="337294" y="289569"/>
                    <a:pt x="333352" y="283378"/>
                  </a:cubicBezTo>
                  <a:cubicBezTo>
                    <a:pt x="331099" y="279835"/>
                    <a:pt x="326397" y="278785"/>
                    <a:pt x="322850" y="281036"/>
                  </a:cubicBezTo>
                  <a:close/>
                  <a:moveTo>
                    <a:pt x="309305" y="214097"/>
                  </a:moveTo>
                  <a:cubicBezTo>
                    <a:pt x="310020" y="214310"/>
                    <a:pt x="310736" y="214401"/>
                    <a:pt x="311436" y="214401"/>
                  </a:cubicBezTo>
                  <a:cubicBezTo>
                    <a:pt x="314738" y="214401"/>
                    <a:pt x="317767" y="212241"/>
                    <a:pt x="318741" y="208925"/>
                  </a:cubicBezTo>
                  <a:cubicBezTo>
                    <a:pt x="319228" y="207237"/>
                    <a:pt x="319807" y="205564"/>
                    <a:pt x="320430" y="203952"/>
                  </a:cubicBezTo>
                  <a:cubicBezTo>
                    <a:pt x="322196" y="199434"/>
                    <a:pt x="324692" y="195115"/>
                    <a:pt x="327842" y="191145"/>
                  </a:cubicBezTo>
                  <a:cubicBezTo>
                    <a:pt x="330445" y="187859"/>
                    <a:pt x="329897" y="183068"/>
                    <a:pt x="326610" y="180467"/>
                  </a:cubicBezTo>
                  <a:cubicBezTo>
                    <a:pt x="323307" y="177851"/>
                    <a:pt x="318528" y="178414"/>
                    <a:pt x="315910" y="181699"/>
                  </a:cubicBezTo>
                  <a:cubicBezTo>
                    <a:pt x="311816" y="186855"/>
                    <a:pt x="308559" y="192483"/>
                    <a:pt x="306246" y="198430"/>
                  </a:cubicBezTo>
                  <a:cubicBezTo>
                    <a:pt x="305455" y="200453"/>
                    <a:pt x="304739" y="202552"/>
                    <a:pt x="304130" y="204666"/>
                  </a:cubicBezTo>
                  <a:cubicBezTo>
                    <a:pt x="302943" y="208697"/>
                    <a:pt x="305272" y="212926"/>
                    <a:pt x="309305" y="214097"/>
                  </a:cubicBezTo>
                  <a:close/>
                  <a:moveTo>
                    <a:pt x="306672" y="262069"/>
                  </a:moveTo>
                  <a:cubicBezTo>
                    <a:pt x="307722" y="265279"/>
                    <a:pt x="310705" y="267317"/>
                    <a:pt x="313901" y="267317"/>
                  </a:cubicBezTo>
                  <a:cubicBezTo>
                    <a:pt x="314693" y="267317"/>
                    <a:pt x="315484" y="267195"/>
                    <a:pt x="316260" y="266936"/>
                  </a:cubicBezTo>
                  <a:cubicBezTo>
                    <a:pt x="320263" y="265644"/>
                    <a:pt x="322439" y="261339"/>
                    <a:pt x="321146" y="257354"/>
                  </a:cubicBezTo>
                  <a:cubicBezTo>
                    <a:pt x="318832" y="250266"/>
                    <a:pt x="317295" y="243224"/>
                    <a:pt x="316595" y="236440"/>
                  </a:cubicBezTo>
                  <a:cubicBezTo>
                    <a:pt x="316154" y="232273"/>
                    <a:pt x="312425" y="229231"/>
                    <a:pt x="308240" y="229672"/>
                  </a:cubicBezTo>
                  <a:cubicBezTo>
                    <a:pt x="304054" y="230098"/>
                    <a:pt x="301026" y="233839"/>
                    <a:pt x="301452" y="238022"/>
                  </a:cubicBezTo>
                  <a:cubicBezTo>
                    <a:pt x="302274" y="245870"/>
                    <a:pt x="304024" y="253962"/>
                    <a:pt x="306672" y="262069"/>
                  </a:cubicBezTo>
                  <a:close/>
                  <a:moveTo>
                    <a:pt x="280556" y="356387"/>
                  </a:moveTo>
                  <a:cubicBezTo>
                    <a:pt x="281073" y="356387"/>
                    <a:pt x="281590" y="356341"/>
                    <a:pt x="282108" y="356235"/>
                  </a:cubicBezTo>
                  <a:cubicBezTo>
                    <a:pt x="289900" y="354622"/>
                    <a:pt x="297677" y="352478"/>
                    <a:pt x="305257" y="349862"/>
                  </a:cubicBezTo>
                  <a:cubicBezTo>
                    <a:pt x="309229" y="348477"/>
                    <a:pt x="311344" y="344158"/>
                    <a:pt x="309975" y="340188"/>
                  </a:cubicBezTo>
                  <a:cubicBezTo>
                    <a:pt x="308590" y="336218"/>
                    <a:pt x="304267" y="334104"/>
                    <a:pt x="300295" y="335488"/>
                  </a:cubicBezTo>
                  <a:cubicBezTo>
                    <a:pt x="293325" y="337891"/>
                    <a:pt x="286171" y="339853"/>
                    <a:pt x="279018" y="341344"/>
                  </a:cubicBezTo>
                  <a:cubicBezTo>
                    <a:pt x="274909" y="342196"/>
                    <a:pt x="272261" y="346211"/>
                    <a:pt x="273113" y="350333"/>
                  </a:cubicBezTo>
                  <a:cubicBezTo>
                    <a:pt x="273859" y="353923"/>
                    <a:pt x="277025" y="356387"/>
                    <a:pt x="280556" y="356387"/>
                  </a:cubicBezTo>
                  <a:close/>
                  <a:moveTo>
                    <a:pt x="172513" y="346911"/>
                  </a:moveTo>
                  <a:cubicBezTo>
                    <a:pt x="179681" y="348964"/>
                    <a:pt x="187367" y="351124"/>
                    <a:pt x="195037" y="353025"/>
                  </a:cubicBezTo>
                  <a:cubicBezTo>
                    <a:pt x="195646" y="353177"/>
                    <a:pt x="196270" y="353253"/>
                    <a:pt x="196879" y="353253"/>
                  </a:cubicBezTo>
                  <a:cubicBezTo>
                    <a:pt x="200288" y="353253"/>
                    <a:pt x="203393" y="350942"/>
                    <a:pt x="204260" y="347474"/>
                  </a:cubicBezTo>
                  <a:cubicBezTo>
                    <a:pt x="205265" y="343397"/>
                    <a:pt x="202784" y="339275"/>
                    <a:pt x="198705" y="338272"/>
                  </a:cubicBezTo>
                  <a:cubicBezTo>
                    <a:pt x="191263" y="336416"/>
                    <a:pt x="183745" y="334302"/>
                    <a:pt x="176728" y="332279"/>
                  </a:cubicBezTo>
                  <a:cubicBezTo>
                    <a:pt x="172680" y="331123"/>
                    <a:pt x="168464" y="333465"/>
                    <a:pt x="167308" y="337496"/>
                  </a:cubicBezTo>
                  <a:cubicBezTo>
                    <a:pt x="166151" y="341526"/>
                    <a:pt x="168479" y="345740"/>
                    <a:pt x="172513" y="346911"/>
                  </a:cubicBezTo>
                  <a:close/>
                  <a:moveTo>
                    <a:pt x="121223" y="334043"/>
                  </a:moveTo>
                  <a:cubicBezTo>
                    <a:pt x="127843" y="335138"/>
                    <a:pt x="134753" y="336598"/>
                    <a:pt x="142363" y="338515"/>
                  </a:cubicBezTo>
                  <a:lnTo>
                    <a:pt x="143124" y="338713"/>
                  </a:lnTo>
                  <a:cubicBezTo>
                    <a:pt x="143763" y="338865"/>
                    <a:pt x="144387" y="338956"/>
                    <a:pt x="145011" y="338956"/>
                  </a:cubicBezTo>
                  <a:cubicBezTo>
                    <a:pt x="148390" y="338956"/>
                    <a:pt x="151464" y="336659"/>
                    <a:pt x="152347" y="333222"/>
                  </a:cubicBezTo>
                  <a:cubicBezTo>
                    <a:pt x="153382" y="329146"/>
                    <a:pt x="150886" y="324993"/>
                    <a:pt x="146822" y="323959"/>
                  </a:cubicBezTo>
                  <a:lnTo>
                    <a:pt x="146076" y="323761"/>
                  </a:lnTo>
                  <a:cubicBezTo>
                    <a:pt x="138056" y="321738"/>
                    <a:pt x="130750" y="320202"/>
                    <a:pt x="123704" y="319031"/>
                  </a:cubicBezTo>
                  <a:cubicBezTo>
                    <a:pt x="119549" y="318346"/>
                    <a:pt x="115653" y="321160"/>
                    <a:pt x="114953" y="325297"/>
                  </a:cubicBezTo>
                  <a:cubicBezTo>
                    <a:pt x="114268" y="329450"/>
                    <a:pt x="117083" y="333359"/>
                    <a:pt x="121223" y="334043"/>
                  </a:cubicBezTo>
                  <a:close/>
                  <a:moveTo>
                    <a:pt x="69005" y="334484"/>
                  </a:moveTo>
                  <a:cubicBezTo>
                    <a:pt x="69568" y="334484"/>
                    <a:pt x="70146" y="334423"/>
                    <a:pt x="70725" y="334287"/>
                  </a:cubicBezTo>
                  <a:cubicBezTo>
                    <a:pt x="77361" y="332766"/>
                    <a:pt x="84529" y="331899"/>
                    <a:pt x="92032" y="331731"/>
                  </a:cubicBezTo>
                  <a:cubicBezTo>
                    <a:pt x="96233" y="331640"/>
                    <a:pt x="99566" y="328157"/>
                    <a:pt x="99474" y="323959"/>
                  </a:cubicBezTo>
                  <a:cubicBezTo>
                    <a:pt x="99383" y="319761"/>
                    <a:pt x="95898" y="316399"/>
                    <a:pt x="91697" y="316521"/>
                  </a:cubicBezTo>
                  <a:cubicBezTo>
                    <a:pt x="83159" y="316719"/>
                    <a:pt x="74956" y="317708"/>
                    <a:pt x="67300" y="319457"/>
                  </a:cubicBezTo>
                  <a:cubicBezTo>
                    <a:pt x="63206" y="320400"/>
                    <a:pt x="60650" y="324491"/>
                    <a:pt x="61593" y="328583"/>
                  </a:cubicBezTo>
                  <a:cubicBezTo>
                    <a:pt x="62415" y="332096"/>
                    <a:pt x="65535" y="334484"/>
                    <a:pt x="69005" y="334484"/>
                  </a:cubicBezTo>
                  <a:close/>
                  <a:moveTo>
                    <a:pt x="19268" y="360387"/>
                  </a:moveTo>
                  <a:cubicBezTo>
                    <a:pt x="20668" y="361497"/>
                    <a:pt x="22342" y="362045"/>
                    <a:pt x="24016" y="362045"/>
                  </a:cubicBezTo>
                  <a:cubicBezTo>
                    <a:pt x="26254" y="362045"/>
                    <a:pt x="28460" y="361071"/>
                    <a:pt x="29967" y="359185"/>
                  </a:cubicBezTo>
                  <a:cubicBezTo>
                    <a:pt x="34213" y="353877"/>
                    <a:pt x="39327" y="349162"/>
                    <a:pt x="45202" y="345177"/>
                  </a:cubicBezTo>
                  <a:cubicBezTo>
                    <a:pt x="48672" y="342819"/>
                    <a:pt x="49570" y="338089"/>
                    <a:pt x="47211" y="334621"/>
                  </a:cubicBezTo>
                  <a:cubicBezTo>
                    <a:pt x="44852" y="331153"/>
                    <a:pt x="40118" y="330241"/>
                    <a:pt x="36648" y="332598"/>
                  </a:cubicBezTo>
                  <a:cubicBezTo>
                    <a:pt x="29511" y="337450"/>
                    <a:pt x="23271" y="343200"/>
                    <a:pt x="18065" y="349694"/>
                  </a:cubicBezTo>
                  <a:cubicBezTo>
                    <a:pt x="15448" y="352980"/>
                    <a:pt x="15980" y="357756"/>
                    <a:pt x="19268" y="360387"/>
                  </a:cubicBezTo>
                  <a:close/>
                  <a:moveTo>
                    <a:pt x="759238" y="7559"/>
                  </a:moveTo>
                  <a:cubicBezTo>
                    <a:pt x="759238" y="7575"/>
                    <a:pt x="759238" y="7590"/>
                    <a:pt x="759238" y="7605"/>
                  </a:cubicBezTo>
                  <a:lnTo>
                    <a:pt x="759238" y="480577"/>
                  </a:lnTo>
                  <a:cubicBezTo>
                    <a:pt x="759238" y="480622"/>
                    <a:pt x="759238" y="480653"/>
                    <a:pt x="759238" y="480698"/>
                  </a:cubicBezTo>
                  <a:lnTo>
                    <a:pt x="759238" y="480775"/>
                  </a:lnTo>
                  <a:cubicBezTo>
                    <a:pt x="759238" y="480866"/>
                    <a:pt x="759208" y="480942"/>
                    <a:pt x="759208" y="481033"/>
                  </a:cubicBezTo>
                  <a:cubicBezTo>
                    <a:pt x="759192" y="481444"/>
                    <a:pt x="759162" y="481839"/>
                    <a:pt x="759086" y="482235"/>
                  </a:cubicBezTo>
                  <a:cubicBezTo>
                    <a:pt x="759055" y="482387"/>
                    <a:pt x="758994" y="482539"/>
                    <a:pt x="758964" y="482706"/>
                  </a:cubicBezTo>
                  <a:cubicBezTo>
                    <a:pt x="758873" y="483026"/>
                    <a:pt x="758797" y="483345"/>
                    <a:pt x="758675" y="483649"/>
                  </a:cubicBezTo>
                  <a:cubicBezTo>
                    <a:pt x="758599" y="483801"/>
                    <a:pt x="758507" y="483953"/>
                    <a:pt x="758431" y="484106"/>
                  </a:cubicBezTo>
                  <a:cubicBezTo>
                    <a:pt x="758294" y="484395"/>
                    <a:pt x="758157" y="484683"/>
                    <a:pt x="757975" y="484942"/>
                  </a:cubicBezTo>
                  <a:cubicBezTo>
                    <a:pt x="757899" y="485079"/>
                    <a:pt x="757792" y="485201"/>
                    <a:pt x="757701" y="485322"/>
                  </a:cubicBezTo>
                  <a:cubicBezTo>
                    <a:pt x="757503" y="485581"/>
                    <a:pt x="757290" y="485855"/>
                    <a:pt x="757062" y="486098"/>
                  </a:cubicBezTo>
                  <a:cubicBezTo>
                    <a:pt x="756955" y="486205"/>
                    <a:pt x="756833" y="486296"/>
                    <a:pt x="756727" y="486387"/>
                  </a:cubicBezTo>
                  <a:cubicBezTo>
                    <a:pt x="756468" y="486615"/>
                    <a:pt x="756225" y="486843"/>
                    <a:pt x="755935" y="487041"/>
                  </a:cubicBezTo>
                  <a:cubicBezTo>
                    <a:pt x="755783" y="487148"/>
                    <a:pt x="755616" y="487208"/>
                    <a:pt x="755464" y="487300"/>
                  </a:cubicBezTo>
                  <a:cubicBezTo>
                    <a:pt x="755220" y="487452"/>
                    <a:pt x="754992" y="487604"/>
                    <a:pt x="754733" y="487726"/>
                  </a:cubicBezTo>
                  <a:lnTo>
                    <a:pt x="506732" y="598333"/>
                  </a:lnTo>
                  <a:cubicBezTo>
                    <a:pt x="506717" y="598348"/>
                    <a:pt x="506686" y="598348"/>
                    <a:pt x="506671" y="598363"/>
                  </a:cubicBezTo>
                  <a:cubicBezTo>
                    <a:pt x="506580" y="598394"/>
                    <a:pt x="506504" y="598424"/>
                    <a:pt x="506412" y="598455"/>
                  </a:cubicBezTo>
                  <a:cubicBezTo>
                    <a:pt x="506214" y="598531"/>
                    <a:pt x="506032" y="598607"/>
                    <a:pt x="505834" y="598668"/>
                  </a:cubicBezTo>
                  <a:cubicBezTo>
                    <a:pt x="505758" y="598683"/>
                    <a:pt x="505682" y="598698"/>
                    <a:pt x="505606" y="598728"/>
                  </a:cubicBezTo>
                  <a:cubicBezTo>
                    <a:pt x="505484" y="598759"/>
                    <a:pt x="505347" y="598805"/>
                    <a:pt x="505225" y="598835"/>
                  </a:cubicBezTo>
                  <a:cubicBezTo>
                    <a:pt x="505164" y="598835"/>
                    <a:pt x="505103" y="598850"/>
                    <a:pt x="505058" y="598865"/>
                  </a:cubicBezTo>
                  <a:cubicBezTo>
                    <a:pt x="504982" y="598865"/>
                    <a:pt x="504921" y="598881"/>
                    <a:pt x="504845" y="598896"/>
                  </a:cubicBezTo>
                  <a:cubicBezTo>
                    <a:pt x="504769" y="598911"/>
                    <a:pt x="504692" y="598911"/>
                    <a:pt x="504601" y="598926"/>
                  </a:cubicBezTo>
                  <a:cubicBezTo>
                    <a:pt x="504297" y="598972"/>
                    <a:pt x="503992" y="598987"/>
                    <a:pt x="503688" y="599002"/>
                  </a:cubicBezTo>
                  <a:cubicBezTo>
                    <a:pt x="503658" y="599002"/>
                    <a:pt x="503642" y="599002"/>
                    <a:pt x="503627" y="599002"/>
                  </a:cubicBezTo>
                  <a:cubicBezTo>
                    <a:pt x="503612" y="599002"/>
                    <a:pt x="503597" y="599002"/>
                    <a:pt x="503566" y="599002"/>
                  </a:cubicBezTo>
                  <a:cubicBezTo>
                    <a:pt x="503262" y="598987"/>
                    <a:pt x="502957" y="598972"/>
                    <a:pt x="502653" y="598926"/>
                  </a:cubicBezTo>
                  <a:cubicBezTo>
                    <a:pt x="502562" y="598911"/>
                    <a:pt x="502486" y="598911"/>
                    <a:pt x="502410" y="598896"/>
                  </a:cubicBezTo>
                  <a:cubicBezTo>
                    <a:pt x="502333" y="598881"/>
                    <a:pt x="502273" y="598865"/>
                    <a:pt x="502197" y="598865"/>
                  </a:cubicBezTo>
                  <a:cubicBezTo>
                    <a:pt x="502151" y="598850"/>
                    <a:pt x="502090" y="598835"/>
                    <a:pt x="502029" y="598835"/>
                  </a:cubicBezTo>
                  <a:cubicBezTo>
                    <a:pt x="501907" y="598805"/>
                    <a:pt x="501770" y="598759"/>
                    <a:pt x="501649" y="598728"/>
                  </a:cubicBezTo>
                  <a:cubicBezTo>
                    <a:pt x="501573" y="598698"/>
                    <a:pt x="501496" y="598683"/>
                    <a:pt x="501420" y="598668"/>
                  </a:cubicBezTo>
                  <a:cubicBezTo>
                    <a:pt x="501222" y="598607"/>
                    <a:pt x="501040" y="598531"/>
                    <a:pt x="500842" y="598455"/>
                  </a:cubicBezTo>
                  <a:cubicBezTo>
                    <a:pt x="500751" y="598424"/>
                    <a:pt x="500675" y="598394"/>
                    <a:pt x="500583" y="598363"/>
                  </a:cubicBezTo>
                  <a:cubicBezTo>
                    <a:pt x="500568" y="598348"/>
                    <a:pt x="500538" y="598348"/>
                    <a:pt x="500522" y="598333"/>
                  </a:cubicBezTo>
                  <a:lnTo>
                    <a:pt x="255626" y="489110"/>
                  </a:lnTo>
                  <a:lnTo>
                    <a:pt x="10714" y="598333"/>
                  </a:lnTo>
                  <a:cubicBezTo>
                    <a:pt x="10684" y="598348"/>
                    <a:pt x="10669" y="598363"/>
                    <a:pt x="10638" y="598363"/>
                  </a:cubicBezTo>
                  <a:cubicBezTo>
                    <a:pt x="10562" y="598394"/>
                    <a:pt x="10501" y="598424"/>
                    <a:pt x="10425" y="598455"/>
                  </a:cubicBezTo>
                  <a:cubicBezTo>
                    <a:pt x="10014" y="598607"/>
                    <a:pt x="9603" y="598744"/>
                    <a:pt x="9177" y="598835"/>
                  </a:cubicBezTo>
                  <a:cubicBezTo>
                    <a:pt x="9132" y="598850"/>
                    <a:pt x="9086" y="598850"/>
                    <a:pt x="9056" y="598850"/>
                  </a:cubicBezTo>
                  <a:cubicBezTo>
                    <a:pt x="8584" y="598941"/>
                    <a:pt x="8127" y="599002"/>
                    <a:pt x="7655" y="599002"/>
                  </a:cubicBezTo>
                  <a:cubicBezTo>
                    <a:pt x="7640" y="599002"/>
                    <a:pt x="7625" y="599002"/>
                    <a:pt x="7610" y="599002"/>
                  </a:cubicBezTo>
                  <a:cubicBezTo>
                    <a:pt x="7564" y="599002"/>
                    <a:pt x="7518" y="598987"/>
                    <a:pt x="7488" y="598987"/>
                  </a:cubicBezTo>
                  <a:cubicBezTo>
                    <a:pt x="7077" y="598987"/>
                    <a:pt x="6697" y="598941"/>
                    <a:pt x="6301" y="598865"/>
                  </a:cubicBezTo>
                  <a:cubicBezTo>
                    <a:pt x="6133" y="598835"/>
                    <a:pt x="5966" y="598805"/>
                    <a:pt x="5799" y="598759"/>
                  </a:cubicBezTo>
                  <a:cubicBezTo>
                    <a:pt x="5525" y="598698"/>
                    <a:pt x="5266" y="598607"/>
                    <a:pt x="4992" y="598516"/>
                  </a:cubicBezTo>
                  <a:cubicBezTo>
                    <a:pt x="4840" y="598455"/>
                    <a:pt x="4672" y="598409"/>
                    <a:pt x="4520" y="598333"/>
                  </a:cubicBezTo>
                  <a:cubicBezTo>
                    <a:pt x="4155" y="598181"/>
                    <a:pt x="3805" y="597983"/>
                    <a:pt x="3470" y="597770"/>
                  </a:cubicBezTo>
                  <a:cubicBezTo>
                    <a:pt x="3333" y="597679"/>
                    <a:pt x="3211" y="597573"/>
                    <a:pt x="3074" y="597481"/>
                  </a:cubicBezTo>
                  <a:cubicBezTo>
                    <a:pt x="2861" y="597314"/>
                    <a:pt x="2648" y="597131"/>
                    <a:pt x="2435" y="596949"/>
                  </a:cubicBezTo>
                  <a:cubicBezTo>
                    <a:pt x="2313" y="596827"/>
                    <a:pt x="2192" y="596706"/>
                    <a:pt x="2070" y="596584"/>
                  </a:cubicBezTo>
                  <a:cubicBezTo>
                    <a:pt x="1872" y="596371"/>
                    <a:pt x="1705" y="596158"/>
                    <a:pt x="1537" y="595945"/>
                  </a:cubicBezTo>
                  <a:cubicBezTo>
                    <a:pt x="1446" y="595808"/>
                    <a:pt x="1339" y="595686"/>
                    <a:pt x="1248" y="595534"/>
                  </a:cubicBezTo>
                  <a:cubicBezTo>
                    <a:pt x="1020" y="595215"/>
                    <a:pt x="837" y="594865"/>
                    <a:pt x="670" y="594500"/>
                  </a:cubicBezTo>
                  <a:cubicBezTo>
                    <a:pt x="670" y="594485"/>
                    <a:pt x="654" y="594485"/>
                    <a:pt x="654" y="594470"/>
                  </a:cubicBezTo>
                  <a:cubicBezTo>
                    <a:pt x="472" y="594059"/>
                    <a:pt x="335" y="593618"/>
                    <a:pt x="228" y="593177"/>
                  </a:cubicBezTo>
                  <a:cubicBezTo>
                    <a:pt x="213" y="593116"/>
                    <a:pt x="198" y="593070"/>
                    <a:pt x="183" y="593009"/>
                  </a:cubicBezTo>
                  <a:cubicBezTo>
                    <a:pt x="107" y="592705"/>
                    <a:pt x="91" y="592386"/>
                    <a:pt x="61" y="592051"/>
                  </a:cubicBezTo>
                  <a:cubicBezTo>
                    <a:pt x="46" y="591869"/>
                    <a:pt x="15" y="591686"/>
                    <a:pt x="15" y="591488"/>
                  </a:cubicBezTo>
                  <a:cubicBezTo>
                    <a:pt x="15" y="591458"/>
                    <a:pt x="0" y="591428"/>
                    <a:pt x="0" y="591397"/>
                  </a:cubicBezTo>
                  <a:lnTo>
                    <a:pt x="0" y="118213"/>
                  </a:lnTo>
                  <a:cubicBezTo>
                    <a:pt x="0" y="117954"/>
                    <a:pt x="46" y="117711"/>
                    <a:pt x="76" y="117467"/>
                  </a:cubicBezTo>
                  <a:cubicBezTo>
                    <a:pt x="91" y="117254"/>
                    <a:pt x="107" y="117041"/>
                    <a:pt x="137" y="116828"/>
                  </a:cubicBezTo>
                  <a:cubicBezTo>
                    <a:pt x="198" y="116509"/>
                    <a:pt x="289" y="116220"/>
                    <a:pt x="396" y="115931"/>
                  </a:cubicBezTo>
                  <a:cubicBezTo>
                    <a:pt x="441" y="115748"/>
                    <a:pt x="487" y="115581"/>
                    <a:pt x="548" y="115414"/>
                  </a:cubicBezTo>
                  <a:cubicBezTo>
                    <a:pt x="654" y="115125"/>
                    <a:pt x="807" y="114866"/>
                    <a:pt x="959" y="114593"/>
                  </a:cubicBezTo>
                  <a:cubicBezTo>
                    <a:pt x="1050" y="114425"/>
                    <a:pt x="1126" y="114258"/>
                    <a:pt x="1218" y="114106"/>
                  </a:cubicBezTo>
                  <a:cubicBezTo>
                    <a:pt x="1385" y="113862"/>
                    <a:pt x="1568" y="113650"/>
                    <a:pt x="1750" y="113421"/>
                  </a:cubicBezTo>
                  <a:cubicBezTo>
                    <a:pt x="1872" y="113254"/>
                    <a:pt x="1994" y="113087"/>
                    <a:pt x="2146" y="112950"/>
                  </a:cubicBezTo>
                  <a:cubicBezTo>
                    <a:pt x="2344" y="112737"/>
                    <a:pt x="2572" y="112554"/>
                    <a:pt x="2785" y="112372"/>
                  </a:cubicBezTo>
                  <a:cubicBezTo>
                    <a:pt x="2953" y="112250"/>
                    <a:pt x="3090" y="112098"/>
                    <a:pt x="3257" y="111992"/>
                  </a:cubicBezTo>
                  <a:cubicBezTo>
                    <a:pt x="3546" y="111779"/>
                    <a:pt x="3851" y="111627"/>
                    <a:pt x="4170" y="111459"/>
                  </a:cubicBezTo>
                  <a:cubicBezTo>
                    <a:pt x="4292" y="111398"/>
                    <a:pt x="4383" y="111322"/>
                    <a:pt x="4520" y="111262"/>
                  </a:cubicBezTo>
                  <a:lnTo>
                    <a:pt x="4627" y="111216"/>
                  </a:lnTo>
                  <a:cubicBezTo>
                    <a:pt x="4642" y="111216"/>
                    <a:pt x="4657" y="111201"/>
                    <a:pt x="4672" y="111201"/>
                  </a:cubicBezTo>
                  <a:lnTo>
                    <a:pt x="252521" y="654"/>
                  </a:lnTo>
                  <a:cubicBezTo>
                    <a:pt x="252552" y="639"/>
                    <a:pt x="252597" y="639"/>
                    <a:pt x="252628" y="624"/>
                  </a:cubicBezTo>
                  <a:cubicBezTo>
                    <a:pt x="252658" y="608"/>
                    <a:pt x="252704" y="593"/>
                    <a:pt x="252750" y="578"/>
                  </a:cubicBezTo>
                  <a:cubicBezTo>
                    <a:pt x="252993" y="472"/>
                    <a:pt x="253237" y="411"/>
                    <a:pt x="253495" y="335"/>
                  </a:cubicBezTo>
                  <a:cubicBezTo>
                    <a:pt x="253693" y="274"/>
                    <a:pt x="253891" y="198"/>
                    <a:pt x="254089" y="152"/>
                  </a:cubicBezTo>
                  <a:cubicBezTo>
                    <a:pt x="254104" y="152"/>
                    <a:pt x="254135" y="152"/>
                    <a:pt x="254150" y="152"/>
                  </a:cubicBezTo>
                  <a:cubicBezTo>
                    <a:pt x="254408" y="106"/>
                    <a:pt x="254652" y="91"/>
                    <a:pt x="254911" y="61"/>
                  </a:cubicBezTo>
                  <a:cubicBezTo>
                    <a:pt x="255139" y="46"/>
                    <a:pt x="255367" y="0"/>
                    <a:pt x="255596" y="0"/>
                  </a:cubicBezTo>
                  <a:cubicBezTo>
                    <a:pt x="255611" y="0"/>
                    <a:pt x="255611" y="0"/>
                    <a:pt x="255626" y="0"/>
                  </a:cubicBezTo>
                  <a:lnTo>
                    <a:pt x="255641" y="0"/>
                  </a:lnTo>
                  <a:cubicBezTo>
                    <a:pt x="255885" y="0"/>
                    <a:pt x="256113" y="46"/>
                    <a:pt x="256341" y="61"/>
                  </a:cubicBezTo>
                  <a:cubicBezTo>
                    <a:pt x="256600" y="91"/>
                    <a:pt x="256844" y="106"/>
                    <a:pt x="257072" y="152"/>
                  </a:cubicBezTo>
                  <a:cubicBezTo>
                    <a:pt x="257118" y="152"/>
                    <a:pt x="257148" y="152"/>
                    <a:pt x="257178" y="167"/>
                  </a:cubicBezTo>
                  <a:cubicBezTo>
                    <a:pt x="257376" y="198"/>
                    <a:pt x="257559" y="274"/>
                    <a:pt x="257757" y="335"/>
                  </a:cubicBezTo>
                  <a:cubicBezTo>
                    <a:pt x="258000" y="411"/>
                    <a:pt x="258244" y="472"/>
                    <a:pt x="258472" y="563"/>
                  </a:cubicBezTo>
                  <a:cubicBezTo>
                    <a:pt x="258533" y="593"/>
                    <a:pt x="258579" y="608"/>
                    <a:pt x="258639" y="624"/>
                  </a:cubicBezTo>
                  <a:cubicBezTo>
                    <a:pt x="258670" y="639"/>
                    <a:pt x="258700" y="639"/>
                    <a:pt x="258716" y="654"/>
                  </a:cubicBezTo>
                  <a:lnTo>
                    <a:pt x="503627" y="109877"/>
                  </a:lnTo>
                  <a:lnTo>
                    <a:pt x="748539" y="654"/>
                  </a:lnTo>
                  <a:cubicBezTo>
                    <a:pt x="748554" y="639"/>
                    <a:pt x="748584" y="639"/>
                    <a:pt x="748615" y="624"/>
                  </a:cubicBezTo>
                  <a:cubicBezTo>
                    <a:pt x="748797" y="548"/>
                    <a:pt x="749011" y="502"/>
                    <a:pt x="749193" y="426"/>
                  </a:cubicBezTo>
                  <a:cubicBezTo>
                    <a:pt x="749497" y="335"/>
                    <a:pt x="749787" y="228"/>
                    <a:pt x="750076" y="167"/>
                  </a:cubicBezTo>
                  <a:cubicBezTo>
                    <a:pt x="750137" y="152"/>
                    <a:pt x="750198" y="152"/>
                    <a:pt x="750258" y="137"/>
                  </a:cubicBezTo>
                  <a:cubicBezTo>
                    <a:pt x="750715" y="61"/>
                    <a:pt x="751156" y="0"/>
                    <a:pt x="751613" y="0"/>
                  </a:cubicBezTo>
                  <a:lnTo>
                    <a:pt x="751628" y="0"/>
                  </a:lnTo>
                  <a:cubicBezTo>
                    <a:pt x="751689" y="0"/>
                    <a:pt x="751735" y="15"/>
                    <a:pt x="751796" y="15"/>
                  </a:cubicBezTo>
                  <a:cubicBezTo>
                    <a:pt x="752237" y="30"/>
                    <a:pt x="752678" y="61"/>
                    <a:pt x="753104" y="152"/>
                  </a:cubicBezTo>
                  <a:cubicBezTo>
                    <a:pt x="753242" y="183"/>
                    <a:pt x="753363" y="228"/>
                    <a:pt x="753500" y="259"/>
                  </a:cubicBezTo>
                  <a:cubicBezTo>
                    <a:pt x="753835" y="350"/>
                    <a:pt x="754185" y="441"/>
                    <a:pt x="754505" y="578"/>
                  </a:cubicBezTo>
                  <a:cubicBezTo>
                    <a:pt x="754657" y="624"/>
                    <a:pt x="754779" y="715"/>
                    <a:pt x="754916" y="776"/>
                  </a:cubicBezTo>
                  <a:cubicBezTo>
                    <a:pt x="755220" y="928"/>
                    <a:pt x="755524" y="1080"/>
                    <a:pt x="755814" y="1262"/>
                  </a:cubicBezTo>
                  <a:cubicBezTo>
                    <a:pt x="755935" y="1338"/>
                    <a:pt x="756027" y="1430"/>
                    <a:pt x="756148" y="1506"/>
                  </a:cubicBezTo>
                  <a:cubicBezTo>
                    <a:pt x="756422" y="1719"/>
                    <a:pt x="756712" y="1932"/>
                    <a:pt x="756955" y="2190"/>
                  </a:cubicBezTo>
                  <a:cubicBezTo>
                    <a:pt x="757062" y="2282"/>
                    <a:pt x="757138" y="2388"/>
                    <a:pt x="757229" y="2494"/>
                  </a:cubicBezTo>
                  <a:cubicBezTo>
                    <a:pt x="757457" y="2753"/>
                    <a:pt x="757701" y="3012"/>
                    <a:pt x="757899" y="3301"/>
                  </a:cubicBezTo>
                  <a:cubicBezTo>
                    <a:pt x="758005" y="3453"/>
                    <a:pt x="758066" y="3605"/>
                    <a:pt x="758157" y="3772"/>
                  </a:cubicBezTo>
                  <a:cubicBezTo>
                    <a:pt x="758310" y="4000"/>
                    <a:pt x="758462" y="4228"/>
                    <a:pt x="758584" y="4502"/>
                  </a:cubicBezTo>
                  <a:cubicBezTo>
                    <a:pt x="758599" y="4533"/>
                    <a:pt x="758599" y="4563"/>
                    <a:pt x="758614" y="4609"/>
                  </a:cubicBezTo>
                  <a:cubicBezTo>
                    <a:pt x="758690" y="4761"/>
                    <a:pt x="758720" y="4928"/>
                    <a:pt x="758781" y="5095"/>
                  </a:cubicBezTo>
                  <a:cubicBezTo>
                    <a:pt x="758888" y="5415"/>
                    <a:pt x="759010" y="5734"/>
                    <a:pt x="759071" y="6054"/>
                  </a:cubicBezTo>
                  <a:cubicBezTo>
                    <a:pt x="759086" y="6130"/>
                    <a:pt x="759086" y="6206"/>
                    <a:pt x="759101" y="6282"/>
                  </a:cubicBezTo>
                  <a:cubicBezTo>
                    <a:pt x="759177" y="6708"/>
                    <a:pt x="759238" y="7134"/>
                    <a:pt x="759238" y="7559"/>
                  </a:cubicBezTo>
                  <a:close/>
                  <a:moveTo>
                    <a:pt x="248016" y="19317"/>
                  </a:moveTo>
                  <a:lnTo>
                    <a:pt x="15219" y="123141"/>
                  </a:lnTo>
                  <a:lnTo>
                    <a:pt x="15219" y="375551"/>
                  </a:lnTo>
                  <a:cubicBezTo>
                    <a:pt x="17776" y="377133"/>
                    <a:pt x="19268" y="380145"/>
                    <a:pt x="18735" y="383278"/>
                  </a:cubicBezTo>
                  <a:cubicBezTo>
                    <a:pt x="18187" y="386503"/>
                    <a:pt x="18005" y="389742"/>
                    <a:pt x="18187" y="392952"/>
                  </a:cubicBezTo>
                  <a:cubicBezTo>
                    <a:pt x="18339" y="395568"/>
                    <a:pt x="17152" y="397941"/>
                    <a:pt x="15219" y="399431"/>
                  </a:cubicBezTo>
                  <a:lnTo>
                    <a:pt x="15219" y="579670"/>
                  </a:lnTo>
                  <a:lnTo>
                    <a:pt x="248016" y="475846"/>
                  </a:lnTo>
                  <a:lnTo>
                    <a:pt x="248016" y="359976"/>
                  </a:lnTo>
                  <a:cubicBezTo>
                    <a:pt x="247240" y="359976"/>
                    <a:pt x="246479" y="360007"/>
                    <a:pt x="245703" y="360007"/>
                  </a:cubicBezTo>
                  <a:cubicBezTo>
                    <a:pt x="239448" y="360007"/>
                    <a:pt x="233162" y="359657"/>
                    <a:pt x="227013" y="358988"/>
                  </a:cubicBezTo>
                  <a:lnTo>
                    <a:pt x="226207" y="358896"/>
                  </a:lnTo>
                  <a:cubicBezTo>
                    <a:pt x="222037" y="358425"/>
                    <a:pt x="219023" y="354653"/>
                    <a:pt x="219495" y="350485"/>
                  </a:cubicBezTo>
                  <a:cubicBezTo>
                    <a:pt x="219967" y="346318"/>
                    <a:pt x="223726" y="343306"/>
                    <a:pt x="227911" y="343778"/>
                  </a:cubicBezTo>
                  <a:lnTo>
                    <a:pt x="228703" y="343869"/>
                  </a:lnTo>
                  <a:cubicBezTo>
                    <a:pt x="235034" y="344568"/>
                    <a:pt x="241548" y="344857"/>
                    <a:pt x="248016" y="344751"/>
                  </a:cubicBezTo>
                  <a:lnTo>
                    <a:pt x="248016" y="19317"/>
                  </a:lnTo>
                  <a:close/>
                  <a:moveTo>
                    <a:pt x="496017" y="123141"/>
                  </a:moveTo>
                  <a:lnTo>
                    <a:pt x="263236" y="19317"/>
                  </a:lnTo>
                  <a:lnTo>
                    <a:pt x="263236" y="475846"/>
                  </a:lnTo>
                  <a:lnTo>
                    <a:pt x="496017" y="579670"/>
                  </a:lnTo>
                  <a:lnTo>
                    <a:pt x="496017" y="263621"/>
                  </a:lnTo>
                  <a:cubicBezTo>
                    <a:pt x="494663" y="261233"/>
                    <a:pt x="494693" y="258358"/>
                    <a:pt x="496017" y="256061"/>
                  </a:cubicBezTo>
                  <a:lnTo>
                    <a:pt x="496017" y="123141"/>
                  </a:lnTo>
                  <a:close/>
                  <a:moveTo>
                    <a:pt x="744018" y="19317"/>
                  </a:moveTo>
                  <a:lnTo>
                    <a:pt x="511237" y="123141"/>
                  </a:lnTo>
                  <a:lnTo>
                    <a:pt x="511237" y="244471"/>
                  </a:lnTo>
                  <a:cubicBezTo>
                    <a:pt x="513581" y="243011"/>
                    <a:pt x="515894" y="241657"/>
                    <a:pt x="518192" y="240425"/>
                  </a:cubicBezTo>
                  <a:cubicBezTo>
                    <a:pt x="521906" y="238448"/>
                    <a:pt x="526502" y="239847"/>
                    <a:pt x="528496" y="243543"/>
                  </a:cubicBezTo>
                  <a:cubicBezTo>
                    <a:pt x="530474" y="247255"/>
                    <a:pt x="529074" y="251863"/>
                    <a:pt x="525376" y="253841"/>
                  </a:cubicBezTo>
                  <a:cubicBezTo>
                    <a:pt x="520840" y="256259"/>
                    <a:pt x="516183" y="259240"/>
                    <a:pt x="511237" y="262875"/>
                  </a:cubicBezTo>
                  <a:lnTo>
                    <a:pt x="511237" y="579670"/>
                  </a:lnTo>
                  <a:lnTo>
                    <a:pt x="744018" y="475846"/>
                  </a:lnTo>
                  <a:lnTo>
                    <a:pt x="744018" y="427509"/>
                  </a:lnTo>
                  <a:cubicBezTo>
                    <a:pt x="743531" y="427615"/>
                    <a:pt x="743014" y="427676"/>
                    <a:pt x="742497" y="427676"/>
                  </a:cubicBezTo>
                  <a:cubicBezTo>
                    <a:pt x="742314" y="427676"/>
                    <a:pt x="742131" y="427661"/>
                    <a:pt x="741933" y="427646"/>
                  </a:cubicBezTo>
                  <a:cubicBezTo>
                    <a:pt x="737733" y="427342"/>
                    <a:pt x="733502" y="426657"/>
                    <a:pt x="729362" y="425608"/>
                  </a:cubicBezTo>
                  <a:cubicBezTo>
                    <a:pt x="725299" y="424573"/>
                    <a:pt x="722833" y="420436"/>
                    <a:pt x="723868" y="416375"/>
                  </a:cubicBezTo>
                  <a:cubicBezTo>
                    <a:pt x="724888" y="412299"/>
                    <a:pt x="729027" y="409835"/>
                    <a:pt x="733106" y="410869"/>
                  </a:cubicBezTo>
                  <a:cubicBezTo>
                    <a:pt x="736378" y="411690"/>
                    <a:pt x="739711" y="412238"/>
                    <a:pt x="743044" y="412481"/>
                  </a:cubicBezTo>
                  <a:cubicBezTo>
                    <a:pt x="743379" y="412497"/>
                    <a:pt x="743699" y="412588"/>
                    <a:pt x="744018" y="412649"/>
                  </a:cubicBezTo>
                  <a:lnTo>
                    <a:pt x="744018" y="19317"/>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3" name="Google Shape;1053;p27"/>
            <p:cNvSpPr/>
            <p:nvPr/>
          </p:nvSpPr>
          <p:spPr>
            <a:xfrm>
              <a:off x="547596" y="354044"/>
              <a:ext cx="160078" cy="207662"/>
            </a:xfrm>
            <a:custGeom>
              <a:avLst/>
              <a:gdLst/>
              <a:ahLst/>
              <a:cxnLst/>
              <a:rect l="l" t="t" r="r" b="b"/>
              <a:pathLst>
                <a:path w="160078" h="207662" extrusionOk="0">
                  <a:moveTo>
                    <a:pt x="160078" y="79990"/>
                  </a:moveTo>
                  <a:cubicBezTo>
                    <a:pt x="160078" y="137986"/>
                    <a:pt x="102807" y="190871"/>
                    <a:pt x="85153" y="205792"/>
                  </a:cubicBezTo>
                  <a:cubicBezTo>
                    <a:pt x="82200" y="208286"/>
                    <a:pt x="77878" y="208286"/>
                    <a:pt x="74925" y="205792"/>
                  </a:cubicBezTo>
                  <a:cubicBezTo>
                    <a:pt x="57271" y="190871"/>
                    <a:pt x="0" y="137986"/>
                    <a:pt x="0" y="79990"/>
                  </a:cubicBezTo>
                  <a:cubicBezTo>
                    <a:pt x="0" y="35804"/>
                    <a:pt x="35842" y="0"/>
                    <a:pt x="80039" y="0"/>
                  </a:cubicBezTo>
                  <a:cubicBezTo>
                    <a:pt x="124236" y="0"/>
                    <a:pt x="160078" y="35820"/>
                    <a:pt x="160078" y="79990"/>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4" name="Google Shape;1054;p27"/>
            <p:cNvSpPr/>
            <p:nvPr/>
          </p:nvSpPr>
          <p:spPr>
            <a:xfrm>
              <a:off x="539985" y="346439"/>
              <a:ext cx="175297" cy="222888"/>
            </a:xfrm>
            <a:custGeom>
              <a:avLst/>
              <a:gdLst/>
              <a:ahLst/>
              <a:cxnLst/>
              <a:rect l="l" t="t" r="r" b="b"/>
              <a:pathLst>
                <a:path w="175297" h="222888" extrusionOk="0">
                  <a:moveTo>
                    <a:pt x="87649" y="0"/>
                  </a:moveTo>
                  <a:cubicBezTo>
                    <a:pt x="39312" y="0"/>
                    <a:pt x="0" y="39288"/>
                    <a:pt x="0" y="87595"/>
                  </a:cubicBezTo>
                  <a:cubicBezTo>
                    <a:pt x="0" y="148830"/>
                    <a:pt x="59417" y="203815"/>
                    <a:pt x="77619" y="219207"/>
                  </a:cubicBezTo>
                  <a:cubicBezTo>
                    <a:pt x="80526" y="221656"/>
                    <a:pt x="84088" y="222888"/>
                    <a:pt x="87649" y="222888"/>
                  </a:cubicBezTo>
                  <a:cubicBezTo>
                    <a:pt x="91210" y="222888"/>
                    <a:pt x="94772" y="221656"/>
                    <a:pt x="97679" y="219207"/>
                  </a:cubicBezTo>
                  <a:cubicBezTo>
                    <a:pt x="115881" y="203815"/>
                    <a:pt x="175298" y="148830"/>
                    <a:pt x="175298" y="87595"/>
                  </a:cubicBezTo>
                  <a:cubicBezTo>
                    <a:pt x="175298" y="39303"/>
                    <a:pt x="135971" y="0"/>
                    <a:pt x="87649" y="0"/>
                  </a:cubicBezTo>
                  <a:close/>
                  <a:moveTo>
                    <a:pt x="87847" y="207587"/>
                  </a:moveTo>
                  <a:cubicBezTo>
                    <a:pt x="87725" y="207693"/>
                    <a:pt x="87558" y="207693"/>
                    <a:pt x="87451" y="207587"/>
                  </a:cubicBezTo>
                  <a:cubicBezTo>
                    <a:pt x="78243" y="199799"/>
                    <a:pt x="60406" y="183524"/>
                    <a:pt x="44578" y="162124"/>
                  </a:cubicBezTo>
                  <a:cubicBezTo>
                    <a:pt x="25097" y="135795"/>
                    <a:pt x="15219" y="110729"/>
                    <a:pt x="15219" y="87595"/>
                  </a:cubicBezTo>
                  <a:cubicBezTo>
                    <a:pt x="15219" y="47683"/>
                    <a:pt x="47713" y="15210"/>
                    <a:pt x="87649" y="15210"/>
                  </a:cubicBezTo>
                  <a:cubicBezTo>
                    <a:pt x="127585" y="15210"/>
                    <a:pt x="160078" y="47683"/>
                    <a:pt x="160078" y="87595"/>
                  </a:cubicBezTo>
                  <a:cubicBezTo>
                    <a:pt x="160078" y="142290"/>
                    <a:pt x="104786" y="193274"/>
                    <a:pt x="87847" y="207587"/>
                  </a:cubicBezTo>
                  <a:close/>
                  <a:moveTo>
                    <a:pt x="87649" y="48931"/>
                  </a:moveTo>
                  <a:cubicBezTo>
                    <a:pt x="66083" y="48931"/>
                    <a:pt x="48535" y="66468"/>
                    <a:pt x="48535" y="88021"/>
                  </a:cubicBezTo>
                  <a:cubicBezTo>
                    <a:pt x="48535" y="109573"/>
                    <a:pt x="66083" y="127110"/>
                    <a:pt x="87649" y="127110"/>
                  </a:cubicBezTo>
                  <a:cubicBezTo>
                    <a:pt x="109215" y="127110"/>
                    <a:pt x="126763" y="109573"/>
                    <a:pt x="126763" y="88021"/>
                  </a:cubicBezTo>
                  <a:cubicBezTo>
                    <a:pt x="126763" y="66468"/>
                    <a:pt x="109215" y="48931"/>
                    <a:pt x="87649" y="48931"/>
                  </a:cubicBezTo>
                  <a:close/>
                  <a:moveTo>
                    <a:pt x="87649" y="111885"/>
                  </a:moveTo>
                  <a:cubicBezTo>
                    <a:pt x="74469" y="111885"/>
                    <a:pt x="63754" y="101177"/>
                    <a:pt x="63754" y="88005"/>
                  </a:cubicBezTo>
                  <a:cubicBezTo>
                    <a:pt x="63754" y="74833"/>
                    <a:pt x="74469" y="64126"/>
                    <a:pt x="87649" y="64126"/>
                  </a:cubicBezTo>
                  <a:cubicBezTo>
                    <a:pt x="100829" y="64126"/>
                    <a:pt x="111543" y="74833"/>
                    <a:pt x="111543" y="88005"/>
                  </a:cubicBezTo>
                  <a:cubicBezTo>
                    <a:pt x="111543" y="101177"/>
                    <a:pt x="100814" y="111885"/>
                    <a:pt x="87649" y="1118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6" name="Google Shape;1056;p27"/>
            <p:cNvSpPr txBox="1"/>
            <p:nvPr/>
          </p:nvSpPr>
          <p:spPr>
            <a:xfrm>
              <a:off x="0" y="1012289"/>
              <a:ext cx="4641300" cy="2215994"/>
            </a:xfrm>
            <a:prstGeom prst="rect">
              <a:avLst/>
            </a:prstGeom>
            <a:noFill/>
            <a:ln>
              <a:noFill/>
            </a:ln>
          </p:spPr>
          <p:txBody>
            <a:bodyPr spcFirstLastPara="1" wrap="square" lIns="0" tIns="0" rIns="0" bIns="0" anchor="t" anchorCtr="0">
              <a:spAutoFit/>
            </a:bodyPr>
            <a:lstStyle/>
            <a:p>
              <a:r>
                <a:rPr lang="en-GB" sz="1800" b="1" dirty="0">
                  <a:solidFill>
                    <a:srgbClr val="FF0000"/>
                  </a:solidFill>
                  <a:latin typeface="Dosis" panose="020B0604020202020204" charset="0"/>
                </a:rPr>
                <a:t>43% felt they spent too much time online.   </a:t>
              </a:r>
            </a:p>
          </p:txBody>
        </p:sp>
      </p:grpSp>
      <p:grpSp>
        <p:nvGrpSpPr>
          <p:cNvPr id="1057" name="Google Shape;1057;p27"/>
          <p:cNvGrpSpPr/>
          <p:nvPr/>
        </p:nvGrpSpPr>
        <p:grpSpPr>
          <a:xfrm>
            <a:off x="3506481" y="3449573"/>
            <a:ext cx="1740488" cy="1487604"/>
            <a:chOff x="0" y="0"/>
            <a:chExt cx="4641300" cy="3966948"/>
          </a:xfrm>
        </p:grpSpPr>
        <p:sp>
          <p:nvSpPr>
            <p:cNvPr id="1058" name="Google Shape;1058;p27"/>
            <p:cNvSpPr/>
            <p:nvPr/>
          </p:nvSpPr>
          <p:spPr>
            <a:xfrm>
              <a:off x="0" y="0"/>
              <a:ext cx="996574" cy="599196"/>
            </a:xfrm>
            <a:custGeom>
              <a:avLst/>
              <a:gdLst/>
              <a:ahLst/>
              <a:cxnLst/>
              <a:rect l="l" t="t" r="r" b="b"/>
              <a:pathLst>
                <a:path w="996574" h="599196" extrusionOk="0">
                  <a:moveTo>
                    <a:pt x="996574" y="88293"/>
                  </a:moveTo>
                  <a:lnTo>
                    <a:pt x="996574" y="589208"/>
                  </a:lnTo>
                  <a:cubicBezTo>
                    <a:pt x="996574" y="594742"/>
                    <a:pt x="992124" y="599196"/>
                    <a:pt x="986597" y="599196"/>
                  </a:cubicBezTo>
                  <a:lnTo>
                    <a:pt x="9978" y="599196"/>
                  </a:lnTo>
                  <a:cubicBezTo>
                    <a:pt x="4450" y="599196"/>
                    <a:pt x="0" y="594742"/>
                    <a:pt x="0" y="589208"/>
                  </a:cubicBezTo>
                  <a:lnTo>
                    <a:pt x="0" y="88293"/>
                  </a:lnTo>
                  <a:cubicBezTo>
                    <a:pt x="0" y="82780"/>
                    <a:pt x="4450" y="78305"/>
                    <a:pt x="9978" y="78305"/>
                  </a:cubicBezTo>
                  <a:lnTo>
                    <a:pt x="76509" y="78305"/>
                  </a:lnTo>
                  <a:lnTo>
                    <a:pt x="76509" y="9988"/>
                  </a:lnTo>
                  <a:cubicBezTo>
                    <a:pt x="76509" y="4475"/>
                    <a:pt x="80979" y="0"/>
                    <a:pt x="86487" y="0"/>
                  </a:cubicBezTo>
                  <a:lnTo>
                    <a:pt x="379612" y="0"/>
                  </a:lnTo>
                  <a:cubicBezTo>
                    <a:pt x="431476" y="0"/>
                    <a:pt x="478392" y="31522"/>
                    <a:pt x="498287" y="79064"/>
                  </a:cubicBezTo>
                  <a:cubicBezTo>
                    <a:pt x="518183" y="31542"/>
                    <a:pt x="565098" y="0"/>
                    <a:pt x="616962" y="0"/>
                  </a:cubicBezTo>
                  <a:lnTo>
                    <a:pt x="910087" y="0"/>
                  </a:lnTo>
                  <a:cubicBezTo>
                    <a:pt x="915595" y="0"/>
                    <a:pt x="920065" y="4475"/>
                    <a:pt x="920065" y="9988"/>
                  </a:cubicBezTo>
                  <a:lnTo>
                    <a:pt x="920065" y="78305"/>
                  </a:lnTo>
                  <a:lnTo>
                    <a:pt x="986597" y="78305"/>
                  </a:lnTo>
                  <a:cubicBezTo>
                    <a:pt x="992124" y="78305"/>
                    <a:pt x="996574" y="82780"/>
                    <a:pt x="996574" y="882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59" name="Google Shape;1059;p27"/>
            <p:cNvSpPr/>
            <p:nvPr/>
          </p:nvSpPr>
          <p:spPr>
            <a:xfrm>
              <a:off x="19955" y="19975"/>
              <a:ext cx="956663" cy="559244"/>
            </a:xfrm>
            <a:custGeom>
              <a:avLst/>
              <a:gdLst/>
              <a:ahLst/>
              <a:cxnLst/>
              <a:rect l="l" t="t" r="r" b="b"/>
              <a:pathLst>
                <a:path w="956663" h="559244" extrusionOk="0">
                  <a:moveTo>
                    <a:pt x="466159" y="559244"/>
                  </a:moveTo>
                  <a:lnTo>
                    <a:pt x="0" y="559244"/>
                  </a:lnTo>
                  <a:lnTo>
                    <a:pt x="0" y="78305"/>
                  </a:lnTo>
                  <a:lnTo>
                    <a:pt x="56554" y="78305"/>
                  </a:lnTo>
                  <a:lnTo>
                    <a:pt x="56554" y="469273"/>
                  </a:lnTo>
                  <a:cubicBezTo>
                    <a:pt x="56554" y="474786"/>
                    <a:pt x="61024" y="479261"/>
                    <a:pt x="66531" y="479261"/>
                  </a:cubicBezTo>
                  <a:lnTo>
                    <a:pt x="362091" y="479261"/>
                  </a:lnTo>
                  <a:cubicBezTo>
                    <a:pt x="411401" y="479261"/>
                    <a:pt x="454226" y="512940"/>
                    <a:pt x="466159" y="559244"/>
                  </a:cubicBezTo>
                  <a:close/>
                  <a:moveTo>
                    <a:pt x="900110" y="78305"/>
                  </a:moveTo>
                  <a:lnTo>
                    <a:pt x="900110" y="469273"/>
                  </a:lnTo>
                  <a:cubicBezTo>
                    <a:pt x="900110" y="474786"/>
                    <a:pt x="895640" y="479261"/>
                    <a:pt x="890132" y="479261"/>
                  </a:cubicBezTo>
                  <a:lnTo>
                    <a:pt x="594572" y="479261"/>
                  </a:lnTo>
                  <a:cubicBezTo>
                    <a:pt x="545262" y="479261"/>
                    <a:pt x="502438" y="512940"/>
                    <a:pt x="490505" y="559244"/>
                  </a:cubicBezTo>
                  <a:lnTo>
                    <a:pt x="956663" y="559244"/>
                  </a:lnTo>
                  <a:lnTo>
                    <a:pt x="956663" y="78305"/>
                  </a:lnTo>
                  <a:lnTo>
                    <a:pt x="900110" y="78305"/>
                  </a:lnTo>
                  <a:close/>
                  <a:moveTo>
                    <a:pt x="488309" y="516057"/>
                  </a:moveTo>
                  <a:lnTo>
                    <a:pt x="488309" y="108809"/>
                  </a:lnTo>
                  <a:cubicBezTo>
                    <a:pt x="488309" y="96104"/>
                    <a:pt x="490485" y="83619"/>
                    <a:pt x="494795" y="71733"/>
                  </a:cubicBezTo>
                  <a:cubicBezTo>
                    <a:pt x="510340" y="28825"/>
                    <a:pt x="551409" y="0"/>
                    <a:pt x="597007" y="0"/>
                  </a:cubicBezTo>
                  <a:lnTo>
                    <a:pt x="880154" y="0"/>
                  </a:lnTo>
                  <a:lnTo>
                    <a:pt x="880154" y="459285"/>
                  </a:lnTo>
                  <a:lnTo>
                    <a:pt x="594572" y="459285"/>
                  </a:lnTo>
                  <a:cubicBezTo>
                    <a:pt x="550810" y="459285"/>
                    <a:pt x="511338" y="481698"/>
                    <a:pt x="488309" y="516057"/>
                  </a:cubicBezTo>
                  <a:close/>
                  <a:moveTo>
                    <a:pt x="559929" y="102496"/>
                  </a:moveTo>
                  <a:cubicBezTo>
                    <a:pt x="559929" y="108010"/>
                    <a:pt x="564399" y="112484"/>
                    <a:pt x="569907" y="112484"/>
                  </a:cubicBezTo>
                  <a:lnTo>
                    <a:pt x="803286" y="112484"/>
                  </a:lnTo>
                  <a:cubicBezTo>
                    <a:pt x="808794" y="112484"/>
                    <a:pt x="813264" y="108010"/>
                    <a:pt x="813264" y="102496"/>
                  </a:cubicBezTo>
                  <a:cubicBezTo>
                    <a:pt x="813264" y="96983"/>
                    <a:pt x="808794" y="92508"/>
                    <a:pt x="803286" y="92508"/>
                  </a:cubicBezTo>
                  <a:lnTo>
                    <a:pt x="569907" y="92508"/>
                  </a:lnTo>
                  <a:cubicBezTo>
                    <a:pt x="564399" y="92508"/>
                    <a:pt x="559929" y="96983"/>
                    <a:pt x="559929" y="102496"/>
                  </a:cubicBezTo>
                  <a:close/>
                  <a:moveTo>
                    <a:pt x="559929" y="188572"/>
                  </a:moveTo>
                  <a:cubicBezTo>
                    <a:pt x="559929" y="194086"/>
                    <a:pt x="564399" y="198560"/>
                    <a:pt x="569907" y="198560"/>
                  </a:cubicBezTo>
                  <a:lnTo>
                    <a:pt x="803286" y="198560"/>
                  </a:lnTo>
                  <a:cubicBezTo>
                    <a:pt x="808794" y="198560"/>
                    <a:pt x="813264" y="194086"/>
                    <a:pt x="813264" y="188572"/>
                  </a:cubicBezTo>
                  <a:cubicBezTo>
                    <a:pt x="813264" y="183059"/>
                    <a:pt x="808794" y="178584"/>
                    <a:pt x="803286" y="178584"/>
                  </a:cubicBezTo>
                  <a:lnTo>
                    <a:pt x="569907" y="178584"/>
                  </a:lnTo>
                  <a:cubicBezTo>
                    <a:pt x="564399" y="178584"/>
                    <a:pt x="559929" y="183059"/>
                    <a:pt x="559929" y="188572"/>
                  </a:cubicBezTo>
                  <a:close/>
                  <a:moveTo>
                    <a:pt x="559929" y="274628"/>
                  </a:moveTo>
                  <a:cubicBezTo>
                    <a:pt x="559929" y="280142"/>
                    <a:pt x="564399" y="284616"/>
                    <a:pt x="569907" y="284616"/>
                  </a:cubicBezTo>
                  <a:lnTo>
                    <a:pt x="803286" y="284616"/>
                  </a:lnTo>
                  <a:cubicBezTo>
                    <a:pt x="808794" y="284616"/>
                    <a:pt x="813264" y="280142"/>
                    <a:pt x="813264" y="274628"/>
                  </a:cubicBezTo>
                  <a:cubicBezTo>
                    <a:pt x="813264" y="269115"/>
                    <a:pt x="808794" y="264640"/>
                    <a:pt x="803286" y="264640"/>
                  </a:cubicBezTo>
                  <a:lnTo>
                    <a:pt x="569907" y="264640"/>
                  </a:lnTo>
                  <a:cubicBezTo>
                    <a:pt x="564399" y="264640"/>
                    <a:pt x="559929" y="269115"/>
                    <a:pt x="559929" y="274628"/>
                  </a:cubicBezTo>
                  <a:close/>
                  <a:moveTo>
                    <a:pt x="559929" y="360704"/>
                  </a:moveTo>
                  <a:cubicBezTo>
                    <a:pt x="559929" y="366218"/>
                    <a:pt x="564399" y="370692"/>
                    <a:pt x="569907" y="370692"/>
                  </a:cubicBezTo>
                  <a:lnTo>
                    <a:pt x="803286" y="370692"/>
                  </a:lnTo>
                  <a:cubicBezTo>
                    <a:pt x="808794" y="370692"/>
                    <a:pt x="813264" y="366218"/>
                    <a:pt x="813264" y="360704"/>
                  </a:cubicBezTo>
                  <a:cubicBezTo>
                    <a:pt x="813264" y="355191"/>
                    <a:pt x="808794" y="350716"/>
                    <a:pt x="803286" y="350716"/>
                  </a:cubicBezTo>
                  <a:lnTo>
                    <a:pt x="569907" y="350716"/>
                  </a:lnTo>
                  <a:cubicBezTo>
                    <a:pt x="564399" y="350716"/>
                    <a:pt x="559929" y="355191"/>
                    <a:pt x="559929" y="360704"/>
                  </a:cubicBezTo>
                  <a:close/>
                  <a:moveTo>
                    <a:pt x="461868" y="71733"/>
                  </a:moveTo>
                  <a:cubicBezTo>
                    <a:pt x="466179" y="83619"/>
                    <a:pt x="468354" y="96104"/>
                    <a:pt x="468354" y="108809"/>
                  </a:cubicBezTo>
                  <a:lnTo>
                    <a:pt x="468354" y="516057"/>
                  </a:lnTo>
                  <a:cubicBezTo>
                    <a:pt x="445325" y="481698"/>
                    <a:pt x="405854" y="459285"/>
                    <a:pt x="362091" y="459285"/>
                  </a:cubicBezTo>
                  <a:lnTo>
                    <a:pt x="76509" y="459285"/>
                  </a:lnTo>
                  <a:lnTo>
                    <a:pt x="76509" y="0"/>
                  </a:lnTo>
                  <a:lnTo>
                    <a:pt x="359657" y="0"/>
                  </a:lnTo>
                  <a:cubicBezTo>
                    <a:pt x="405255" y="0"/>
                    <a:pt x="446323" y="28825"/>
                    <a:pt x="461868" y="71733"/>
                  </a:cubicBezTo>
                  <a:close/>
                  <a:moveTo>
                    <a:pt x="396734" y="360704"/>
                  </a:moveTo>
                  <a:cubicBezTo>
                    <a:pt x="396734" y="355191"/>
                    <a:pt x="392264" y="350716"/>
                    <a:pt x="386756" y="350716"/>
                  </a:cubicBezTo>
                  <a:lnTo>
                    <a:pt x="153377" y="350716"/>
                  </a:lnTo>
                  <a:cubicBezTo>
                    <a:pt x="147870" y="350716"/>
                    <a:pt x="143400" y="355191"/>
                    <a:pt x="143400" y="360704"/>
                  </a:cubicBezTo>
                  <a:cubicBezTo>
                    <a:pt x="143400" y="366218"/>
                    <a:pt x="147870" y="370692"/>
                    <a:pt x="153377" y="370692"/>
                  </a:cubicBezTo>
                  <a:lnTo>
                    <a:pt x="386756" y="370692"/>
                  </a:lnTo>
                  <a:cubicBezTo>
                    <a:pt x="392264" y="370692"/>
                    <a:pt x="396734" y="366218"/>
                    <a:pt x="396734" y="360704"/>
                  </a:cubicBezTo>
                  <a:close/>
                  <a:moveTo>
                    <a:pt x="396734" y="274628"/>
                  </a:moveTo>
                  <a:cubicBezTo>
                    <a:pt x="396734" y="269115"/>
                    <a:pt x="392264" y="264640"/>
                    <a:pt x="386756" y="264640"/>
                  </a:cubicBezTo>
                  <a:lnTo>
                    <a:pt x="153377" y="264640"/>
                  </a:lnTo>
                  <a:cubicBezTo>
                    <a:pt x="147870" y="264640"/>
                    <a:pt x="143400" y="269115"/>
                    <a:pt x="143400" y="274628"/>
                  </a:cubicBezTo>
                  <a:cubicBezTo>
                    <a:pt x="143400" y="280142"/>
                    <a:pt x="147870" y="284616"/>
                    <a:pt x="153377" y="284616"/>
                  </a:cubicBezTo>
                  <a:lnTo>
                    <a:pt x="386756" y="284616"/>
                  </a:lnTo>
                  <a:cubicBezTo>
                    <a:pt x="392264" y="284616"/>
                    <a:pt x="396734" y="280142"/>
                    <a:pt x="396734" y="274628"/>
                  </a:cubicBezTo>
                  <a:close/>
                  <a:moveTo>
                    <a:pt x="396734" y="188572"/>
                  </a:moveTo>
                  <a:cubicBezTo>
                    <a:pt x="396734" y="183059"/>
                    <a:pt x="392264" y="178584"/>
                    <a:pt x="386756" y="178584"/>
                  </a:cubicBezTo>
                  <a:lnTo>
                    <a:pt x="153377" y="178584"/>
                  </a:lnTo>
                  <a:cubicBezTo>
                    <a:pt x="147870" y="178584"/>
                    <a:pt x="143400" y="183059"/>
                    <a:pt x="143400" y="188572"/>
                  </a:cubicBezTo>
                  <a:cubicBezTo>
                    <a:pt x="143400" y="194086"/>
                    <a:pt x="147870" y="198560"/>
                    <a:pt x="153377" y="198560"/>
                  </a:cubicBezTo>
                  <a:lnTo>
                    <a:pt x="386756" y="198560"/>
                  </a:lnTo>
                  <a:cubicBezTo>
                    <a:pt x="392264" y="198560"/>
                    <a:pt x="396734" y="194086"/>
                    <a:pt x="396734" y="188572"/>
                  </a:cubicBezTo>
                  <a:close/>
                  <a:moveTo>
                    <a:pt x="396734" y="102496"/>
                  </a:moveTo>
                  <a:cubicBezTo>
                    <a:pt x="396734" y="96983"/>
                    <a:pt x="392264" y="92508"/>
                    <a:pt x="386756" y="92508"/>
                  </a:cubicBezTo>
                  <a:lnTo>
                    <a:pt x="153377" y="92508"/>
                  </a:lnTo>
                  <a:cubicBezTo>
                    <a:pt x="147870" y="92508"/>
                    <a:pt x="143400" y="96983"/>
                    <a:pt x="143400" y="102496"/>
                  </a:cubicBezTo>
                  <a:cubicBezTo>
                    <a:pt x="143400" y="108010"/>
                    <a:pt x="147870" y="112484"/>
                    <a:pt x="153377" y="112484"/>
                  </a:cubicBezTo>
                  <a:lnTo>
                    <a:pt x="386756" y="112484"/>
                  </a:lnTo>
                  <a:cubicBezTo>
                    <a:pt x="392264" y="112484"/>
                    <a:pt x="396734" y="108010"/>
                    <a:pt x="396734" y="102496"/>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0" name="Google Shape;1060;p27"/>
            <p:cNvSpPr/>
            <p:nvPr/>
          </p:nvSpPr>
          <p:spPr>
            <a:xfrm>
              <a:off x="0" y="0"/>
              <a:ext cx="996574" cy="599196"/>
            </a:xfrm>
            <a:custGeom>
              <a:avLst/>
              <a:gdLst/>
              <a:ahLst/>
              <a:cxnLst/>
              <a:rect l="l" t="t" r="r" b="b"/>
              <a:pathLst>
                <a:path w="996574" h="599196" extrusionOk="0">
                  <a:moveTo>
                    <a:pt x="986597" y="78305"/>
                  </a:moveTo>
                  <a:lnTo>
                    <a:pt x="920065" y="78305"/>
                  </a:lnTo>
                  <a:lnTo>
                    <a:pt x="920065" y="9988"/>
                  </a:lnTo>
                  <a:cubicBezTo>
                    <a:pt x="920065" y="4475"/>
                    <a:pt x="915595" y="0"/>
                    <a:pt x="910087" y="0"/>
                  </a:cubicBezTo>
                  <a:lnTo>
                    <a:pt x="616962" y="0"/>
                  </a:lnTo>
                  <a:cubicBezTo>
                    <a:pt x="565098" y="0"/>
                    <a:pt x="518183" y="31542"/>
                    <a:pt x="498287" y="79064"/>
                  </a:cubicBezTo>
                  <a:cubicBezTo>
                    <a:pt x="478392" y="31522"/>
                    <a:pt x="431476" y="0"/>
                    <a:pt x="379612" y="0"/>
                  </a:cubicBezTo>
                  <a:lnTo>
                    <a:pt x="86487" y="0"/>
                  </a:lnTo>
                  <a:cubicBezTo>
                    <a:pt x="80979" y="0"/>
                    <a:pt x="76509" y="4475"/>
                    <a:pt x="76509" y="9988"/>
                  </a:cubicBezTo>
                  <a:lnTo>
                    <a:pt x="76509" y="78305"/>
                  </a:lnTo>
                  <a:lnTo>
                    <a:pt x="9978" y="78305"/>
                  </a:lnTo>
                  <a:cubicBezTo>
                    <a:pt x="4450" y="78305"/>
                    <a:pt x="0" y="82780"/>
                    <a:pt x="0" y="88293"/>
                  </a:cubicBezTo>
                  <a:lnTo>
                    <a:pt x="0" y="589208"/>
                  </a:lnTo>
                  <a:cubicBezTo>
                    <a:pt x="0" y="594742"/>
                    <a:pt x="4450" y="599196"/>
                    <a:pt x="9978" y="599196"/>
                  </a:cubicBezTo>
                  <a:lnTo>
                    <a:pt x="986597" y="599196"/>
                  </a:lnTo>
                  <a:cubicBezTo>
                    <a:pt x="992124" y="599196"/>
                    <a:pt x="996574" y="594742"/>
                    <a:pt x="996574" y="589208"/>
                  </a:cubicBezTo>
                  <a:lnTo>
                    <a:pt x="996574" y="88293"/>
                  </a:lnTo>
                  <a:cubicBezTo>
                    <a:pt x="996574" y="82780"/>
                    <a:pt x="992124" y="78305"/>
                    <a:pt x="986597" y="78305"/>
                  </a:cubicBezTo>
                  <a:close/>
                  <a:moveTo>
                    <a:pt x="19955" y="579220"/>
                  </a:moveTo>
                  <a:lnTo>
                    <a:pt x="19955" y="98281"/>
                  </a:lnTo>
                  <a:lnTo>
                    <a:pt x="76509" y="98281"/>
                  </a:lnTo>
                  <a:lnTo>
                    <a:pt x="76509" y="489249"/>
                  </a:lnTo>
                  <a:cubicBezTo>
                    <a:pt x="76509" y="494762"/>
                    <a:pt x="80979" y="499237"/>
                    <a:pt x="86487" y="499237"/>
                  </a:cubicBezTo>
                  <a:lnTo>
                    <a:pt x="382047" y="499237"/>
                  </a:lnTo>
                  <a:cubicBezTo>
                    <a:pt x="431357" y="499237"/>
                    <a:pt x="474181" y="532916"/>
                    <a:pt x="486114" y="579220"/>
                  </a:cubicBezTo>
                  <a:lnTo>
                    <a:pt x="19955" y="579220"/>
                  </a:lnTo>
                  <a:close/>
                  <a:moveTo>
                    <a:pt x="488309" y="536032"/>
                  </a:moveTo>
                  <a:cubicBezTo>
                    <a:pt x="465281" y="501674"/>
                    <a:pt x="425809" y="479261"/>
                    <a:pt x="382047" y="479261"/>
                  </a:cubicBezTo>
                  <a:lnTo>
                    <a:pt x="96465" y="479261"/>
                  </a:lnTo>
                  <a:lnTo>
                    <a:pt x="96465" y="19976"/>
                  </a:lnTo>
                  <a:lnTo>
                    <a:pt x="379612" y="19976"/>
                  </a:lnTo>
                  <a:cubicBezTo>
                    <a:pt x="425210" y="19976"/>
                    <a:pt x="466279" y="48801"/>
                    <a:pt x="481824" y="91709"/>
                  </a:cubicBezTo>
                  <a:cubicBezTo>
                    <a:pt x="486134" y="103595"/>
                    <a:pt x="488309" y="116080"/>
                    <a:pt x="488309" y="128784"/>
                  </a:cubicBezTo>
                  <a:lnTo>
                    <a:pt x="488309" y="536032"/>
                  </a:lnTo>
                  <a:close/>
                  <a:moveTo>
                    <a:pt x="508265" y="128784"/>
                  </a:moveTo>
                  <a:cubicBezTo>
                    <a:pt x="508265" y="116080"/>
                    <a:pt x="510440" y="103595"/>
                    <a:pt x="514750" y="91709"/>
                  </a:cubicBezTo>
                  <a:cubicBezTo>
                    <a:pt x="530296" y="48801"/>
                    <a:pt x="571364" y="19976"/>
                    <a:pt x="616962" y="19976"/>
                  </a:cubicBezTo>
                  <a:lnTo>
                    <a:pt x="900110" y="19976"/>
                  </a:lnTo>
                  <a:lnTo>
                    <a:pt x="900110" y="479261"/>
                  </a:lnTo>
                  <a:lnTo>
                    <a:pt x="614528" y="479261"/>
                  </a:lnTo>
                  <a:cubicBezTo>
                    <a:pt x="570765" y="479261"/>
                    <a:pt x="531293" y="501674"/>
                    <a:pt x="508265" y="536032"/>
                  </a:cubicBezTo>
                  <a:lnTo>
                    <a:pt x="508265" y="128784"/>
                  </a:lnTo>
                  <a:close/>
                  <a:moveTo>
                    <a:pt x="976619" y="579220"/>
                  </a:moveTo>
                  <a:lnTo>
                    <a:pt x="510460" y="579220"/>
                  </a:lnTo>
                  <a:cubicBezTo>
                    <a:pt x="522393" y="532916"/>
                    <a:pt x="565218" y="499237"/>
                    <a:pt x="614528" y="499237"/>
                  </a:cubicBezTo>
                  <a:lnTo>
                    <a:pt x="910087" y="499237"/>
                  </a:lnTo>
                  <a:cubicBezTo>
                    <a:pt x="915595" y="499237"/>
                    <a:pt x="920065" y="494762"/>
                    <a:pt x="920065" y="489249"/>
                  </a:cubicBezTo>
                  <a:lnTo>
                    <a:pt x="920065" y="98281"/>
                  </a:lnTo>
                  <a:lnTo>
                    <a:pt x="976619" y="98281"/>
                  </a:lnTo>
                  <a:lnTo>
                    <a:pt x="976619" y="579220"/>
                  </a:lnTo>
                  <a:close/>
                  <a:moveTo>
                    <a:pt x="579885" y="122472"/>
                  </a:moveTo>
                  <a:cubicBezTo>
                    <a:pt x="579885" y="116959"/>
                    <a:pt x="584355" y="112484"/>
                    <a:pt x="589863" y="112484"/>
                  </a:cubicBezTo>
                  <a:lnTo>
                    <a:pt x="823241" y="112484"/>
                  </a:lnTo>
                  <a:cubicBezTo>
                    <a:pt x="828749" y="112484"/>
                    <a:pt x="833219" y="116959"/>
                    <a:pt x="833219" y="122472"/>
                  </a:cubicBezTo>
                  <a:cubicBezTo>
                    <a:pt x="833219" y="127985"/>
                    <a:pt x="828749" y="132460"/>
                    <a:pt x="823241" y="132460"/>
                  </a:cubicBezTo>
                  <a:lnTo>
                    <a:pt x="589863" y="132460"/>
                  </a:lnTo>
                  <a:cubicBezTo>
                    <a:pt x="584355" y="132460"/>
                    <a:pt x="579885" y="127985"/>
                    <a:pt x="579885" y="122472"/>
                  </a:cubicBezTo>
                  <a:close/>
                  <a:moveTo>
                    <a:pt x="579885" y="208548"/>
                  </a:moveTo>
                  <a:cubicBezTo>
                    <a:pt x="579885" y="203035"/>
                    <a:pt x="584355" y="198560"/>
                    <a:pt x="589863" y="198560"/>
                  </a:cubicBezTo>
                  <a:lnTo>
                    <a:pt x="823241" y="198560"/>
                  </a:lnTo>
                  <a:cubicBezTo>
                    <a:pt x="828749" y="198560"/>
                    <a:pt x="833219" y="203035"/>
                    <a:pt x="833219" y="208548"/>
                  </a:cubicBezTo>
                  <a:cubicBezTo>
                    <a:pt x="833219" y="214061"/>
                    <a:pt x="828749" y="218536"/>
                    <a:pt x="823241" y="218536"/>
                  </a:cubicBezTo>
                  <a:lnTo>
                    <a:pt x="589863" y="218536"/>
                  </a:lnTo>
                  <a:cubicBezTo>
                    <a:pt x="584355" y="218536"/>
                    <a:pt x="579885" y="214061"/>
                    <a:pt x="579885" y="208548"/>
                  </a:cubicBezTo>
                  <a:close/>
                  <a:moveTo>
                    <a:pt x="579885" y="294604"/>
                  </a:moveTo>
                  <a:cubicBezTo>
                    <a:pt x="579885" y="289091"/>
                    <a:pt x="584355" y="284616"/>
                    <a:pt x="589863" y="284616"/>
                  </a:cubicBezTo>
                  <a:lnTo>
                    <a:pt x="823241" y="284616"/>
                  </a:lnTo>
                  <a:cubicBezTo>
                    <a:pt x="828749" y="284616"/>
                    <a:pt x="833219" y="289091"/>
                    <a:pt x="833219" y="294604"/>
                  </a:cubicBezTo>
                  <a:cubicBezTo>
                    <a:pt x="833219" y="300117"/>
                    <a:pt x="828749" y="304592"/>
                    <a:pt x="823241" y="304592"/>
                  </a:cubicBezTo>
                  <a:lnTo>
                    <a:pt x="589863" y="304592"/>
                  </a:lnTo>
                  <a:cubicBezTo>
                    <a:pt x="584355" y="304592"/>
                    <a:pt x="579885" y="300117"/>
                    <a:pt x="579885" y="294604"/>
                  </a:cubicBezTo>
                  <a:close/>
                  <a:moveTo>
                    <a:pt x="579885" y="380680"/>
                  </a:moveTo>
                  <a:cubicBezTo>
                    <a:pt x="579885" y="375167"/>
                    <a:pt x="584355" y="370692"/>
                    <a:pt x="589863" y="370692"/>
                  </a:cubicBezTo>
                  <a:lnTo>
                    <a:pt x="823241" y="370692"/>
                  </a:lnTo>
                  <a:cubicBezTo>
                    <a:pt x="828749" y="370692"/>
                    <a:pt x="833219" y="375167"/>
                    <a:pt x="833219" y="380680"/>
                  </a:cubicBezTo>
                  <a:cubicBezTo>
                    <a:pt x="833219" y="386193"/>
                    <a:pt x="828749" y="390668"/>
                    <a:pt x="823241" y="390668"/>
                  </a:cubicBezTo>
                  <a:lnTo>
                    <a:pt x="589863" y="390668"/>
                  </a:lnTo>
                  <a:cubicBezTo>
                    <a:pt x="584355" y="390668"/>
                    <a:pt x="579885" y="386193"/>
                    <a:pt x="579885" y="380680"/>
                  </a:cubicBezTo>
                  <a:close/>
                  <a:moveTo>
                    <a:pt x="416689" y="122472"/>
                  </a:moveTo>
                  <a:cubicBezTo>
                    <a:pt x="416689" y="127985"/>
                    <a:pt x="412219" y="132460"/>
                    <a:pt x="406712" y="132460"/>
                  </a:cubicBezTo>
                  <a:lnTo>
                    <a:pt x="173333" y="132460"/>
                  </a:lnTo>
                  <a:cubicBezTo>
                    <a:pt x="167825" y="132460"/>
                    <a:pt x="163355" y="127985"/>
                    <a:pt x="163355" y="122472"/>
                  </a:cubicBezTo>
                  <a:cubicBezTo>
                    <a:pt x="163355" y="116959"/>
                    <a:pt x="167825" y="112484"/>
                    <a:pt x="173333" y="112484"/>
                  </a:cubicBezTo>
                  <a:lnTo>
                    <a:pt x="406712" y="112484"/>
                  </a:lnTo>
                  <a:cubicBezTo>
                    <a:pt x="412219" y="112484"/>
                    <a:pt x="416689" y="116959"/>
                    <a:pt x="416689" y="122472"/>
                  </a:cubicBezTo>
                  <a:close/>
                  <a:moveTo>
                    <a:pt x="416689" y="208548"/>
                  </a:moveTo>
                  <a:cubicBezTo>
                    <a:pt x="416689" y="214061"/>
                    <a:pt x="412219" y="218536"/>
                    <a:pt x="406712" y="218536"/>
                  </a:cubicBezTo>
                  <a:lnTo>
                    <a:pt x="173333" y="218536"/>
                  </a:lnTo>
                  <a:cubicBezTo>
                    <a:pt x="167825" y="218536"/>
                    <a:pt x="163355" y="214061"/>
                    <a:pt x="163355" y="208548"/>
                  </a:cubicBezTo>
                  <a:cubicBezTo>
                    <a:pt x="163355" y="203035"/>
                    <a:pt x="167825" y="198560"/>
                    <a:pt x="173333" y="198560"/>
                  </a:cubicBezTo>
                  <a:lnTo>
                    <a:pt x="406712" y="198560"/>
                  </a:lnTo>
                  <a:cubicBezTo>
                    <a:pt x="412219" y="198560"/>
                    <a:pt x="416689" y="203035"/>
                    <a:pt x="416689" y="208548"/>
                  </a:cubicBezTo>
                  <a:close/>
                  <a:moveTo>
                    <a:pt x="416689" y="294604"/>
                  </a:moveTo>
                  <a:cubicBezTo>
                    <a:pt x="416689" y="300117"/>
                    <a:pt x="412219" y="304592"/>
                    <a:pt x="406712" y="304592"/>
                  </a:cubicBezTo>
                  <a:lnTo>
                    <a:pt x="173333" y="304592"/>
                  </a:lnTo>
                  <a:cubicBezTo>
                    <a:pt x="167825" y="304592"/>
                    <a:pt x="163355" y="300117"/>
                    <a:pt x="163355" y="294604"/>
                  </a:cubicBezTo>
                  <a:cubicBezTo>
                    <a:pt x="163355" y="289091"/>
                    <a:pt x="167825" y="284616"/>
                    <a:pt x="173333" y="284616"/>
                  </a:cubicBezTo>
                  <a:lnTo>
                    <a:pt x="406712" y="284616"/>
                  </a:lnTo>
                  <a:cubicBezTo>
                    <a:pt x="412219" y="284616"/>
                    <a:pt x="416689" y="289091"/>
                    <a:pt x="416689" y="294604"/>
                  </a:cubicBezTo>
                  <a:close/>
                  <a:moveTo>
                    <a:pt x="416689" y="380680"/>
                  </a:moveTo>
                  <a:cubicBezTo>
                    <a:pt x="416689" y="386193"/>
                    <a:pt x="412219" y="390668"/>
                    <a:pt x="406712" y="390668"/>
                  </a:cubicBezTo>
                  <a:lnTo>
                    <a:pt x="173333" y="390668"/>
                  </a:lnTo>
                  <a:cubicBezTo>
                    <a:pt x="167825" y="390668"/>
                    <a:pt x="163355" y="386193"/>
                    <a:pt x="163355" y="380680"/>
                  </a:cubicBezTo>
                  <a:cubicBezTo>
                    <a:pt x="163355" y="375167"/>
                    <a:pt x="167825" y="370692"/>
                    <a:pt x="173333" y="370692"/>
                  </a:cubicBezTo>
                  <a:lnTo>
                    <a:pt x="406712" y="370692"/>
                  </a:lnTo>
                  <a:cubicBezTo>
                    <a:pt x="412219" y="370692"/>
                    <a:pt x="416689" y="375167"/>
                    <a:pt x="416689" y="38068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2" name="Google Shape;1062;p27"/>
            <p:cNvSpPr txBox="1"/>
            <p:nvPr/>
          </p:nvSpPr>
          <p:spPr>
            <a:xfrm>
              <a:off x="0" y="1012289"/>
              <a:ext cx="4641300" cy="2954659"/>
            </a:xfrm>
            <a:prstGeom prst="rect">
              <a:avLst/>
            </a:prstGeom>
            <a:noFill/>
            <a:ln>
              <a:noFill/>
            </a:ln>
          </p:spPr>
          <p:txBody>
            <a:bodyPr spcFirstLastPara="1" wrap="square" lIns="0" tIns="0" rIns="0" bIns="0" anchor="t" anchorCtr="0">
              <a:spAutoFit/>
            </a:bodyPr>
            <a:lstStyle/>
            <a:p>
              <a:r>
                <a:rPr lang="en-GB" sz="1800" b="1" dirty="0">
                  <a:solidFill>
                    <a:srgbClr val="FF0000"/>
                  </a:solidFill>
                  <a:latin typeface="Dosis" panose="020B0604020202020204" charset="0"/>
                </a:rPr>
                <a:t>22% felt under pressure to appear perfect online.</a:t>
              </a:r>
            </a:p>
          </p:txBody>
        </p:sp>
      </p:grpSp>
      <p:grpSp>
        <p:nvGrpSpPr>
          <p:cNvPr id="1063" name="Google Shape;1063;p27"/>
          <p:cNvGrpSpPr/>
          <p:nvPr/>
        </p:nvGrpSpPr>
        <p:grpSpPr>
          <a:xfrm>
            <a:off x="901321" y="3416699"/>
            <a:ext cx="2394244" cy="1146384"/>
            <a:chOff x="0" y="13"/>
            <a:chExt cx="6384649" cy="3057023"/>
          </a:xfrm>
        </p:grpSpPr>
        <p:sp>
          <p:nvSpPr>
            <p:cNvPr id="1064" name="Google Shape;1064;p27"/>
            <p:cNvSpPr/>
            <p:nvPr/>
          </p:nvSpPr>
          <p:spPr>
            <a:xfrm>
              <a:off x="6879" y="6869"/>
              <a:ext cx="487850" cy="673023"/>
            </a:xfrm>
            <a:custGeom>
              <a:avLst/>
              <a:gdLst/>
              <a:ahLst/>
              <a:cxnLst/>
              <a:rect l="l" t="t" r="r" b="b"/>
              <a:pathLst>
                <a:path w="487850" h="673023" extrusionOk="0">
                  <a:moveTo>
                    <a:pt x="487851" y="673024"/>
                  </a:moveTo>
                  <a:lnTo>
                    <a:pt x="0" y="673024"/>
                  </a:lnTo>
                  <a:lnTo>
                    <a:pt x="0" y="0"/>
                  </a:lnTo>
                  <a:lnTo>
                    <a:pt x="345556" y="0"/>
                  </a:lnTo>
                  <a:cubicBezTo>
                    <a:pt x="401131" y="55506"/>
                    <a:pt x="432289" y="86625"/>
                    <a:pt x="487851" y="142117"/>
                  </a:cubicBezTo>
                  <a:lnTo>
                    <a:pt x="487851" y="673024"/>
                  </a:ln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5" name="Google Shape;1065;p27"/>
            <p:cNvSpPr/>
            <p:nvPr/>
          </p:nvSpPr>
          <p:spPr>
            <a:xfrm>
              <a:off x="0" y="13"/>
              <a:ext cx="501606" cy="686748"/>
            </a:xfrm>
            <a:custGeom>
              <a:avLst/>
              <a:gdLst/>
              <a:ahLst/>
              <a:cxnLst/>
              <a:rect l="l" t="t" r="r" b="b"/>
              <a:pathLst>
                <a:path w="501606" h="686748" extrusionOk="0">
                  <a:moveTo>
                    <a:pt x="501469" y="147627"/>
                  </a:moveTo>
                  <a:cubicBezTo>
                    <a:pt x="501414" y="147352"/>
                    <a:pt x="501318" y="147091"/>
                    <a:pt x="501222" y="146816"/>
                  </a:cubicBezTo>
                  <a:cubicBezTo>
                    <a:pt x="501167" y="146665"/>
                    <a:pt x="501139" y="146500"/>
                    <a:pt x="501070" y="146335"/>
                  </a:cubicBezTo>
                  <a:cubicBezTo>
                    <a:pt x="500946" y="146047"/>
                    <a:pt x="500781" y="145772"/>
                    <a:pt x="500630" y="145497"/>
                  </a:cubicBezTo>
                  <a:cubicBezTo>
                    <a:pt x="500561" y="145387"/>
                    <a:pt x="500520" y="145264"/>
                    <a:pt x="500438" y="145154"/>
                  </a:cubicBezTo>
                  <a:cubicBezTo>
                    <a:pt x="500190" y="144783"/>
                    <a:pt x="499901" y="144439"/>
                    <a:pt x="499585" y="144109"/>
                  </a:cubicBezTo>
                  <a:lnTo>
                    <a:pt x="357304" y="2006"/>
                  </a:lnTo>
                  <a:cubicBezTo>
                    <a:pt x="356988" y="1690"/>
                    <a:pt x="356644" y="1401"/>
                    <a:pt x="356259" y="1154"/>
                  </a:cubicBezTo>
                  <a:cubicBezTo>
                    <a:pt x="356149" y="1085"/>
                    <a:pt x="356038" y="1044"/>
                    <a:pt x="355928" y="976"/>
                  </a:cubicBezTo>
                  <a:cubicBezTo>
                    <a:pt x="355653" y="811"/>
                    <a:pt x="355378" y="646"/>
                    <a:pt x="355076" y="522"/>
                  </a:cubicBezTo>
                  <a:cubicBezTo>
                    <a:pt x="354924" y="467"/>
                    <a:pt x="354773" y="440"/>
                    <a:pt x="354622" y="385"/>
                  </a:cubicBezTo>
                  <a:cubicBezTo>
                    <a:pt x="354346" y="289"/>
                    <a:pt x="354071" y="192"/>
                    <a:pt x="353782" y="137"/>
                  </a:cubicBezTo>
                  <a:cubicBezTo>
                    <a:pt x="353342" y="41"/>
                    <a:pt x="352888" y="0"/>
                    <a:pt x="352421" y="0"/>
                  </a:cubicBezTo>
                  <a:lnTo>
                    <a:pt x="6878" y="0"/>
                  </a:lnTo>
                  <a:cubicBezTo>
                    <a:pt x="3081" y="-14"/>
                    <a:pt x="0" y="3064"/>
                    <a:pt x="0" y="6856"/>
                  </a:cubicBezTo>
                  <a:lnTo>
                    <a:pt x="0" y="679879"/>
                  </a:lnTo>
                  <a:cubicBezTo>
                    <a:pt x="0" y="683671"/>
                    <a:pt x="3081" y="686749"/>
                    <a:pt x="6878" y="686749"/>
                  </a:cubicBezTo>
                  <a:lnTo>
                    <a:pt x="494729" y="686749"/>
                  </a:lnTo>
                  <a:cubicBezTo>
                    <a:pt x="498525" y="686749"/>
                    <a:pt x="501607" y="683671"/>
                    <a:pt x="501607" y="679879"/>
                  </a:cubicBezTo>
                  <a:lnTo>
                    <a:pt x="501607" y="148973"/>
                  </a:lnTo>
                  <a:cubicBezTo>
                    <a:pt x="501607" y="148520"/>
                    <a:pt x="501566" y="148066"/>
                    <a:pt x="501469" y="147627"/>
                  </a:cubicBezTo>
                  <a:close/>
                  <a:moveTo>
                    <a:pt x="359312" y="142104"/>
                  </a:moveTo>
                  <a:lnTo>
                    <a:pt x="359312" y="23439"/>
                  </a:lnTo>
                  <a:lnTo>
                    <a:pt x="478125" y="142104"/>
                  </a:lnTo>
                  <a:lnTo>
                    <a:pt x="359312" y="142104"/>
                  </a:lnTo>
                  <a:close/>
                  <a:moveTo>
                    <a:pt x="13756" y="673010"/>
                  </a:moveTo>
                  <a:lnTo>
                    <a:pt x="13756" y="13725"/>
                  </a:lnTo>
                  <a:lnTo>
                    <a:pt x="345556" y="13725"/>
                  </a:lnTo>
                  <a:lnTo>
                    <a:pt x="345556" y="148973"/>
                  </a:lnTo>
                  <a:cubicBezTo>
                    <a:pt x="345556" y="152765"/>
                    <a:pt x="348638" y="155843"/>
                    <a:pt x="352434" y="155843"/>
                  </a:cubicBezTo>
                  <a:lnTo>
                    <a:pt x="487851" y="155843"/>
                  </a:lnTo>
                  <a:lnTo>
                    <a:pt x="487851" y="672996"/>
                  </a:lnTo>
                  <a:lnTo>
                    <a:pt x="13756" y="672996"/>
                  </a:lnTo>
                  <a:close/>
                  <a:moveTo>
                    <a:pt x="86059" y="154798"/>
                  </a:moveTo>
                  <a:cubicBezTo>
                    <a:pt x="86059" y="151006"/>
                    <a:pt x="89140" y="147929"/>
                    <a:pt x="92937" y="147929"/>
                  </a:cubicBezTo>
                  <a:lnTo>
                    <a:pt x="229990" y="147929"/>
                  </a:lnTo>
                  <a:cubicBezTo>
                    <a:pt x="233787" y="147929"/>
                    <a:pt x="236868" y="151006"/>
                    <a:pt x="236868" y="154798"/>
                  </a:cubicBezTo>
                  <a:cubicBezTo>
                    <a:pt x="236868" y="158590"/>
                    <a:pt x="233787" y="161668"/>
                    <a:pt x="229990" y="161668"/>
                  </a:cubicBezTo>
                  <a:lnTo>
                    <a:pt x="92937" y="161668"/>
                  </a:lnTo>
                  <a:cubicBezTo>
                    <a:pt x="89140" y="161668"/>
                    <a:pt x="86059" y="158590"/>
                    <a:pt x="86059" y="154798"/>
                  </a:cubicBezTo>
                  <a:close/>
                  <a:moveTo>
                    <a:pt x="236868" y="565460"/>
                  </a:moveTo>
                  <a:cubicBezTo>
                    <a:pt x="236868" y="569252"/>
                    <a:pt x="233787" y="572330"/>
                    <a:pt x="229990" y="572330"/>
                  </a:cubicBezTo>
                  <a:lnTo>
                    <a:pt x="92937" y="572330"/>
                  </a:lnTo>
                  <a:cubicBezTo>
                    <a:pt x="89140" y="572330"/>
                    <a:pt x="86059" y="569252"/>
                    <a:pt x="86059" y="565460"/>
                  </a:cubicBezTo>
                  <a:cubicBezTo>
                    <a:pt x="86059" y="561668"/>
                    <a:pt x="89140" y="558591"/>
                    <a:pt x="92937" y="558591"/>
                  </a:cubicBezTo>
                  <a:lnTo>
                    <a:pt x="229990" y="558591"/>
                  </a:lnTo>
                  <a:cubicBezTo>
                    <a:pt x="233801" y="558591"/>
                    <a:pt x="236868" y="561668"/>
                    <a:pt x="236868" y="565460"/>
                  </a:cubicBezTo>
                  <a:close/>
                  <a:moveTo>
                    <a:pt x="415548" y="236931"/>
                  </a:moveTo>
                  <a:cubicBezTo>
                    <a:pt x="415548" y="240723"/>
                    <a:pt x="412466" y="243800"/>
                    <a:pt x="408670" y="243800"/>
                  </a:cubicBezTo>
                  <a:lnTo>
                    <a:pt x="92937" y="243800"/>
                  </a:lnTo>
                  <a:cubicBezTo>
                    <a:pt x="89140" y="243800"/>
                    <a:pt x="86059" y="240723"/>
                    <a:pt x="86059" y="236931"/>
                  </a:cubicBezTo>
                  <a:cubicBezTo>
                    <a:pt x="86059" y="233139"/>
                    <a:pt x="89140" y="230061"/>
                    <a:pt x="92937" y="230061"/>
                  </a:cubicBezTo>
                  <a:lnTo>
                    <a:pt x="408670" y="230061"/>
                  </a:lnTo>
                  <a:cubicBezTo>
                    <a:pt x="412466" y="230061"/>
                    <a:pt x="415548" y="233139"/>
                    <a:pt x="415548" y="236931"/>
                  </a:cubicBezTo>
                  <a:close/>
                  <a:moveTo>
                    <a:pt x="415548" y="319063"/>
                  </a:moveTo>
                  <a:cubicBezTo>
                    <a:pt x="415548" y="322855"/>
                    <a:pt x="412466" y="325933"/>
                    <a:pt x="408670" y="325933"/>
                  </a:cubicBezTo>
                  <a:lnTo>
                    <a:pt x="92937" y="325933"/>
                  </a:lnTo>
                  <a:cubicBezTo>
                    <a:pt x="89140" y="325933"/>
                    <a:pt x="86059" y="322855"/>
                    <a:pt x="86059" y="319063"/>
                  </a:cubicBezTo>
                  <a:cubicBezTo>
                    <a:pt x="86059" y="315271"/>
                    <a:pt x="89140" y="312194"/>
                    <a:pt x="92937" y="312194"/>
                  </a:cubicBezTo>
                  <a:lnTo>
                    <a:pt x="408670" y="312194"/>
                  </a:lnTo>
                  <a:cubicBezTo>
                    <a:pt x="412466" y="312194"/>
                    <a:pt x="415548" y="315271"/>
                    <a:pt x="415548" y="319063"/>
                  </a:cubicBezTo>
                  <a:close/>
                  <a:moveTo>
                    <a:pt x="415548" y="401196"/>
                  </a:moveTo>
                  <a:cubicBezTo>
                    <a:pt x="415548" y="404988"/>
                    <a:pt x="412466" y="408065"/>
                    <a:pt x="408670" y="408065"/>
                  </a:cubicBezTo>
                  <a:lnTo>
                    <a:pt x="92937" y="408065"/>
                  </a:lnTo>
                  <a:cubicBezTo>
                    <a:pt x="89140" y="408065"/>
                    <a:pt x="86059" y="404988"/>
                    <a:pt x="86059" y="401196"/>
                  </a:cubicBezTo>
                  <a:cubicBezTo>
                    <a:pt x="86059" y="397404"/>
                    <a:pt x="89140" y="394326"/>
                    <a:pt x="92937" y="394326"/>
                  </a:cubicBezTo>
                  <a:lnTo>
                    <a:pt x="408670" y="394326"/>
                  </a:lnTo>
                  <a:cubicBezTo>
                    <a:pt x="412466" y="394326"/>
                    <a:pt x="415548" y="397404"/>
                    <a:pt x="415548" y="401196"/>
                  </a:cubicBezTo>
                  <a:close/>
                  <a:moveTo>
                    <a:pt x="415548" y="483328"/>
                  </a:moveTo>
                  <a:cubicBezTo>
                    <a:pt x="415548" y="487120"/>
                    <a:pt x="412466" y="490197"/>
                    <a:pt x="408670" y="490197"/>
                  </a:cubicBezTo>
                  <a:lnTo>
                    <a:pt x="92937" y="490197"/>
                  </a:lnTo>
                  <a:cubicBezTo>
                    <a:pt x="89140" y="490197"/>
                    <a:pt x="86059" y="487120"/>
                    <a:pt x="86059" y="483328"/>
                  </a:cubicBezTo>
                  <a:cubicBezTo>
                    <a:pt x="86059" y="479536"/>
                    <a:pt x="89140" y="476458"/>
                    <a:pt x="92937" y="476458"/>
                  </a:cubicBezTo>
                  <a:lnTo>
                    <a:pt x="408670" y="476458"/>
                  </a:lnTo>
                  <a:cubicBezTo>
                    <a:pt x="412466" y="476458"/>
                    <a:pt x="415548" y="479536"/>
                    <a:pt x="415548" y="483328"/>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67" name="Google Shape;1067;p27"/>
            <p:cNvSpPr txBox="1"/>
            <p:nvPr/>
          </p:nvSpPr>
          <p:spPr>
            <a:xfrm>
              <a:off x="0" y="841045"/>
              <a:ext cx="6384649" cy="2215991"/>
            </a:xfrm>
            <a:prstGeom prst="rect">
              <a:avLst/>
            </a:prstGeom>
            <a:noFill/>
            <a:ln>
              <a:noFill/>
            </a:ln>
          </p:spPr>
          <p:txBody>
            <a:bodyPr spcFirstLastPara="1" wrap="square" lIns="0" tIns="0" rIns="0" bIns="0" anchor="t" anchorCtr="0">
              <a:spAutoFit/>
            </a:bodyPr>
            <a:lstStyle/>
            <a:p>
              <a:pPr lvl="0"/>
              <a:r>
                <a:rPr lang="en-GB" sz="1800" b="1" dirty="0">
                  <a:solidFill>
                    <a:srgbClr val="FF0000"/>
                  </a:solidFill>
                  <a:latin typeface="Dosis" panose="020B0604020202020204" charset="0"/>
                </a:rPr>
                <a:t>29% have been sent upsetting/inappropriate images/content.</a:t>
              </a:r>
              <a:endParaRPr sz="1800" b="1" dirty="0">
                <a:solidFill>
                  <a:srgbClr val="FF0000"/>
                </a:solidFill>
                <a:latin typeface="Dosis" panose="020B0604020202020204" charset="0"/>
                <a:ea typeface="Dosis"/>
                <a:cs typeface="Dosis"/>
                <a:sym typeface="Dosis"/>
              </a:endParaRPr>
            </a:p>
          </p:txBody>
        </p:sp>
      </p:grpSp>
      <p:sp>
        <p:nvSpPr>
          <p:cNvPr id="1068" name="Google Shape;1068;p27"/>
          <p:cNvSpPr txBox="1"/>
          <p:nvPr/>
        </p:nvSpPr>
        <p:spPr>
          <a:xfrm>
            <a:off x="131052" y="11733"/>
            <a:ext cx="8809747" cy="1477328"/>
          </a:xfrm>
          <a:prstGeom prst="rect">
            <a:avLst/>
          </a:prstGeom>
          <a:noFill/>
          <a:ln>
            <a:noFill/>
          </a:ln>
        </p:spPr>
        <p:txBody>
          <a:bodyPr spcFirstLastPara="1" wrap="square" lIns="0" tIns="0" rIns="0" bIns="0" anchor="t" anchorCtr="0">
            <a:spAutoFit/>
          </a:bodyPr>
          <a:lstStyle/>
          <a:p>
            <a:r>
              <a:rPr lang="en-GB" sz="3200" b="1" dirty="0">
                <a:solidFill>
                  <a:schemeClr val="tx1"/>
                </a:solidFill>
                <a:latin typeface="Dosis" panose="020B0604020202020204" charset="0"/>
              </a:rPr>
              <a:t>Most of our pupils recently answered a questionnaire about E-Safety.  They were asked 25 questions.  Here are some of the results:</a:t>
            </a:r>
          </a:p>
        </p:txBody>
      </p:sp>
    </p:spTree>
    <p:extLst>
      <p:ext uri="{BB962C8B-B14F-4D97-AF65-F5344CB8AC3E}">
        <p14:creationId xmlns:p14="http://schemas.microsoft.com/office/powerpoint/2010/main" val="374696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03"/>
        <p:cNvGrpSpPr/>
        <p:nvPr/>
      </p:nvGrpSpPr>
      <p:grpSpPr>
        <a:xfrm>
          <a:off x="0" y="0"/>
          <a:ext cx="0" cy="0"/>
          <a:chOff x="0" y="0"/>
          <a:chExt cx="0" cy="0"/>
        </a:xfrm>
      </p:grpSpPr>
      <p:sp>
        <p:nvSpPr>
          <p:cNvPr id="804" name="Google Shape;804;p25"/>
          <p:cNvSpPr/>
          <p:nvPr/>
        </p:nvSpPr>
        <p:spPr>
          <a:xfrm>
            <a:off x="6426114" y="4227616"/>
            <a:ext cx="2717885" cy="834381"/>
          </a:xfrm>
          <a:custGeom>
            <a:avLst/>
            <a:gdLst/>
            <a:ahLst/>
            <a:cxnLst/>
            <a:rect l="l" t="t" r="r" b="b"/>
            <a:pathLst>
              <a:path w="5706700" h="2192309" extrusionOk="0">
                <a:moveTo>
                  <a:pt x="5700658" y="1882297"/>
                </a:moveTo>
                <a:cubicBezTo>
                  <a:pt x="5697463" y="1851512"/>
                  <a:pt x="5708191" y="1807160"/>
                  <a:pt x="5683311" y="1784470"/>
                </a:cubicBezTo>
                <a:cubicBezTo>
                  <a:pt x="5676920" y="1779567"/>
                  <a:pt x="5669502" y="1778313"/>
                  <a:pt x="5661742" y="1778085"/>
                </a:cubicBezTo>
                <a:cubicBezTo>
                  <a:pt x="5623738" y="1776717"/>
                  <a:pt x="5585620" y="1775577"/>
                  <a:pt x="5547730" y="1772726"/>
                </a:cubicBezTo>
                <a:cubicBezTo>
                  <a:pt x="5539742" y="1772612"/>
                  <a:pt x="5531753" y="1772384"/>
                  <a:pt x="5523650" y="1772270"/>
                </a:cubicBezTo>
                <a:cubicBezTo>
                  <a:pt x="5524677" y="1769648"/>
                  <a:pt x="5525476" y="1766912"/>
                  <a:pt x="5525933" y="1764175"/>
                </a:cubicBezTo>
                <a:cubicBezTo>
                  <a:pt x="5533351" y="1743424"/>
                  <a:pt x="5541568" y="1722901"/>
                  <a:pt x="5551497" y="1703176"/>
                </a:cubicBezTo>
                <a:cubicBezTo>
                  <a:pt x="5560056" y="1685959"/>
                  <a:pt x="5571811" y="1667146"/>
                  <a:pt x="5581055" y="1649588"/>
                </a:cubicBezTo>
                <a:cubicBezTo>
                  <a:pt x="5583566" y="1646395"/>
                  <a:pt x="5584022" y="1641721"/>
                  <a:pt x="5581968" y="1638072"/>
                </a:cubicBezTo>
                <a:cubicBezTo>
                  <a:pt x="5581397" y="1637274"/>
                  <a:pt x="5580827" y="1636590"/>
                  <a:pt x="5580256" y="1636020"/>
                </a:cubicBezTo>
                <a:cubicBezTo>
                  <a:pt x="5591897" y="1615725"/>
                  <a:pt x="5590756" y="1585168"/>
                  <a:pt x="5584365" y="1555865"/>
                </a:cubicBezTo>
                <a:cubicBezTo>
                  <a:pt x="5575234" y="1510373"/>
                  <a:pt x="5569985" y="1461345"/>
                  <a:pt x="5545790" y="1420755"/>
                </a:cubicBezTo>
                <a:cubicBezTo>
                  <a:pt x="5528900" y="1399890"/>
                  <a:pt x="5498999" y="1398294"/>
                  <a:pt x="5474234" y="1394759"/>
                </a:cubicBezTo>
                <a:cubicBezTo>
                  <a:pt x="5468641" y="1394189"/>
                  <a:pt x="5463049" y="1393619"/>
                  <a:pt x="5457457" y="1393049"/>
                </a:cubicBezTo>
                <a:cubicBezTo>
                  <a:pt x="5463848" y="1380393"/>
                  <a:pt x="5468984" y="1366483"/>
                  <a:pt x="5474120" y="1359072"/>
                </a:cubicBezTo>
                <a:cubicBezTo>
                  <a:pt x="5476858" y="1352801"/>
                  <a:pt x="5487814" y="1332620"/>
                  <a:pt x="5491353" y="1317684"/>
                </a:cubicBezTo>
                <a:cubicBezTo>
                  <a:pt x="5496374" y="1317570"/>
                  <a:pt x="5501167" y="1317342"/>
                  <a:pt x="5505504" y="1316885"/>
                </a:cubicBezTo>
                <a:cubicBezTo>
                  <a:pt x="5505047" y="1315517"/>
                  <a:pt x="5504591" y="1314149"/>
                  <a:pt x="5504135" y="1312781"/>
                </a:cubicBezTo>
                <a:cubicBezTo>
                  <a:pt x="5521367" y="1305598"/>
                  <a:pt x="5524335" y="1278462"/>
                  <a:pt x="5516232" y="1261131"/>
                </a:cubicBezTo>
                <a:cubicBezTo>
                  <a:pt x="5506531" y="1236731"/>
                  <a:pt x="5496488" y="1211876"/>
                  <a:pt x="5485989" y="1186678"/>
                </a:cubicBezTo>
                <a:cubicBezTo>
                  <a:pt x="5466017" y="1146430"/>
                  <a:pt x="5455175" y="1082352"/>
                  <a:pt x="5409410" y="1060803"/>
                </a:cubicBezTo>
                <a:cubicBezTo>
                  <a:pt x="5406671" y="1053734"/>
                  <a:pt x="5404046" y="1046665"/>
                  <a:pt x="5401308" y="1039710"/>
                </a:cubicBezTo>
                <a:cubicBezTo>
                  <a:pt x="5378254" y="1038797"/>
                  <a:pt x="5355201" y="1038227"/>
                  <a:pt x="5332148" y="1037771"/>
                </a:cubicBezTo>
                <a:cubicBezTo>
                  <a:pt x="5338881" y="1035149"/>
                  <a:pt x="5344245" y="1028080"/>
                  <a:pt x="5346528" y="1020669"/>
                </a:cubicBezTo>
                <a:cubicBezTo>
                  <a:pt x="5348696" y="1013714"/>
                  <a:pt x="5369353" y="981561"/>
                  <a:pt x="5377227" y="960125"/>
                </a:cubicBezTo>
                <a:cubicBezTo>
                  <a:pt x="5386471" y="956249"/>
                  <a:pt x="5393547" y="946785"/>
                  <a:pt x="5395145" y="936296"/>
                </a:cubicBezTo>
                <a:cubicBezTo>
                  <a:pt x="5398569" y="916571"/>
                  <a:pt x="5390009" y="896960"/>
                  <a:pt x="5383504" y="878717"/>
                </a:cubicBezTo>
                <a:cubicBezTo>
                  <a:pt x="5370037" y="840749"/>
                  <a:pt x="5360222" y="801185"/>
                  <a:pt x="5341506" y="765384"/>
                </a:cubicBezTo>
                <a:cubicBezTo>
                  <a:pt x="5333974" y="752500"/>
                  <a:pt x="5325642" y="738590"/>
                  <a:pt x="5312746" y="730495"/>
                </a:cubicBezTo>
                <a:cubicBezTo>
                  <a:pt x="5306698" y="726048"/>
                  <a:pt x="5297682" y="723540"/>
                  <a:pt x="5289807" y="723882"/>
                </a:cubicBezTo>
                <a:cubicBezTo>
                  <a:pt x="5288666" y="720233"/>
                  <a:pt x="5287525" y="716585"/>
                  <a:pt x="5286383" y="712822"/>
                </a:cubicBezTo>
                <a:cubicBezTo>
                  <a:pt x="5274515" y="712708"/>
                  <a:pt x="5262645" y="712708"/>
                  <a:pt x="5250776" y="712594"/>
                </a:cubicBezTo>
                <a:cubicBezTo>
                  <a:pt x="5258993" y="698114"/>
                  <a:pt x="5265612" y="680327"/>
                  <a:pt x="5271547" y="672118"/>
                </a:cubicBezTo>
                <a:cubicBezTo>
                  <a:pt x="5274971" y="660944"/>
                  <a:pt x="5307040" y="610549"/>
                  <a:pt x="5286041" y="608382"/>
                </a:cubicBezTo>
                <a:cubicBezTo>
                  <a:pt x="5286498" y="607128"/>
                  <a:pt x="5286954" y="605874"/>
                  <a:pt x="5287296" y="604734"/>
                </a:cubicBezTo>
                <a:cubicBezTo>
                  <a:pt x="5296997" y="576685"/>
                  <a:pt x="5285927" y="547611"/>
                  <a:pt x="5274743" y="521729"/>
                </a:cubicBezTo>
                <a:cubicBezTo>
                  <a:pt x="5250776" y="474526"/>
                  <a:pt x="5247581" y="406572"/>
                  <a:pt x="5195768" y="379892"/>
                </a:cubicBezTo>
                <a:cubicBezTo>
                  <a:pt x="5193714" y="379094"/>
                  <a:pt x="5191659" y="378523"/>
                  <a:pt x="5189605" y="378181"/>
                </a:cubicBezTo>
                <a:cubicBezTo>
                  <a:pt x="5189491" y="377497"/>
                  <a:pt x="5189263" y="376813"/>
                  <a:pt x="5189149" y="376129"/>
                </a:cubicBezTo>
                <a:cubicBezTo>
                  <a:pt x="5177508" y="376243"/>
                  <a:pt x="5166552" y="376129"/>
                  <a:pt x="5156965" y="375217"/>
                </a:cubicBezTo>
                <a:cubicBezTo>
                  <a:pt x="5140303" y="375331"/>
                  <a:pt x="5123755" y="375673"/>
                  <a:pt x="5107093" y="376015"/>
                </a:cubicBezTo>
                <a:cubicBezTo>
                  <a:pt x="5114282" y="368946"/>
                  <a:pt x="5119989" y="359825"/>
                  <a:pt x="5117478" y="349905"/>
                </a:cubicBezTo>
                <a:cubicBezTo>
                  <a:pt x="5125353" y="337021"/>
                  <a:pt x="5135396" y="325277"/>
                  <a:pt x="5141558" y="311481"/>
                </a:cubicBezTo>
                <a:cubicBezTo>
                  <a:pt x="5141558" y="310683"/>
                  <a:pt x="5141330" y="310227"/>
                  <a:pt x="5141330" y="309543"/>
                </a:cubicBezTo>
                <a:cubicBezTo>
                  <a:pt x="5151601" y="292669"/>
                  <a:pt x="5160845" y="275338"/>
                  <a:pt x="5165182" y="256183"/>
                </a:cubicBezTo>
                <a:cubicBezTo>
                  <a:pt x="5176367" y="249684"/>
                  <a:pt x="5185040" y="240221"/>
                  <a:pt x="5189605" y="226082"/>
                </a:cubicBezTo>
                <a:cubicBezTo>
                  <a:pt x="5205697" y="178423"/>
                  <a:pt x="5186866" y="127914"/>
                  <a:pt x="5166438" y="84587"/>
                </a:cubicBezTo>
                <a:cubicBezTo>
                  <a:pt x="5145210" y="54372"/>
                  <a:pt x="5102413" y="53916"/>
                  <a:pt x="5068975" y="53574"/>
                </a:cubicBezTo>
                <a:cubicBezTo>
                  <a:pt x="4991826" y="56881"/>
                  <a:pt x="4913992" y="51294"/>
                  <a:pt x="4837529" y="63152"/>
                </a:cubicBezTo>
                <a:cubicBezTo>
                  <a:pt x="4822806" y="66914"/>
                  <a:pt x="4802949" y="64292"/>
                  <a:pt x="4788454" y="70221"/>
                </a:cubicBezTo>
                <a:cubicBezTo>
                  <a:pt x="4785145" y="68967"/>
                  <a:pt x="4781607" y="68625"/>
                  <a:pt x="4778183" y="69423"/>
                </a:cubicBezTo>
                <a:cubicBezTo>
                  <a:pt x="4761179" y="69879"/>
                  <a:pt x="4727626" y="88692"/>
                  <a:pt x="4703888" y="111381"/>
                </a:cubicBezTo>
                <a:cubicBezTo>
                  <a:pt x="4696698" y="76264"/>
                  <a:pt x="4684144" y="44339"/>
                  <a:pt x="4671590" y="27578"/>
                </a:cubicBezTo>
                <a:cubicBezTo>
                  <a:pt x="4627652" y="-6969"/>
                  <a:pt x="4559519" y="-242"/>
                  <a:pt x="4503826" y="2153"/>
                </a:cubicBezTo>
                <a:cubicBezTo>
                  <a:pt x="4473469" y="4091"/>
                  <a:pt x="4440829" y="5117"/>
                  <a:pt x="4412526" y="15835"/>
                </a:cubicBezTo>
                <a:cubicBezTo>
                  <a:pt x="4397005" y="22562"/>
                  <a:pt x="4387875" y="32253"/>
                  <a:pt x="4382853" y="43541"/>
                </a:cubicBezTo>
                <a:cubicBezTo>
                  <a:pt x="4369843" y="52320"/>
                  <a:pt x="4357517" y="76378"/>
                  <a:pt x="4348730" y="83903"/>
                </a:cubicBezTo>
                <a:cubicBezTo>
                  <a:pt x="4347018" y="86753"/>
                  <a:pt x="4344393" y="89832"/>
                  <a:pt x="4341312" y="93138"/>
                </a:cubicBezTo>
                <a:cubicBezTo>
                  <a:pt x="4305362" y="45821"/>
                  <a:pt x="4217257" y="55513"/>
                  <a:pt x="4158597" y="57793"/>
                </a:cubicBezTo>
                <a:cubicBezTo>
                  <a:pt x="4120365" y="63836"/>
                  <a:pt x="4067981" y="60757"/>
                  <a:pt x="4044814" y="91428"/>
                </a:cubicBezTo>
                <a:cubicBezTo>
                  <a:pt x="4040705" y="98269"/>
                  <a:pt x="4037282" y="107276"/>
                  <a:pt x="4036369" y="116170"/>
                </a:cubicBezTo>
                <a:cubicBezTo>
                  <a:pt x="4016853" y="130992"/>
                  <a:pt x="4000533" y="149691"/>
                  <a:pt x="3984442" y="168732"/>
                </a:cubicBezTo>
                <a:cubicBezTo>
                  <a:pt x="3975198" y="127458"/>
                  <a:pt x="3957166" y="84701"/>
                  <a:pt x="3950775" y="63038"/>
                </a:cubicBezTo>
                <a:cubicBezTo>
                  <a:pt x="3942444" y="35218"/>
                  <a:pt x="3915510" y="22448"/>
                  <a:pt x="3882185" y="25526"/>
                </a:cubicBezTo>
                <a:cubicBezTo>
                  <a:pt x="3835508" y="27692"/>
                  <a:pt x="3789173" y="34990"/>
                  <a:pt x="3743523" y="43313"/>
                </a:cubicBezTo>
                <a:cubicBezTo>
                  <a:pt x="3707003" y="47417"/>
                  <a:pt x="3668657" y="62924"/>
                  <a:pt x="3659070" y="93480"/>
                </a:cubicBezTo>
                <a:cubicBezTo>
                  <a:pt x="3656103" y="91542"/>
                  <a:pt x="3650625" y="89262"/>
                  <a:pt x="3647658" y="87894"/>
                </a:cubicBezTo>
                <a:cubicBezTo>
                  <a:pt x="3643663" y="86981"/>
                  <a:pt x="3642180" y="93252"/>
                  <a:pt x="3646288" y="94165"/>
                </a:cubicBezTo>
                <a:cubicBezTo>
                  <a:pt x="3648913" y="95419"/>
                  <a:pt x="3651310" y="97243"/>
                  <a:pt x="3654163" y="98041"/>
                </a:cubicBezTo>
                <a:cubicBezTo>
                  <a:pt x="3638870" y="121985"/>
                  <a:pt x="3620610" y="143762"/>
                  <a:pt x="3603035" y="166109"/>
                </a:cubicBezTo>
                <a:cubicBezTo>
                  <a:pt x="3601437" y="157444"/>
                  <a:pt x="3600068" y="149007"/>
                  <a:pt x="3599040" y="140912"/>
                </a:cubicBezTo>
                <a:cubicBezTo>
                  <a:pt x="3593448" y="119134"/>
                  <a:pt x="3595046" y="92568"/>
                  <a:pt x="3572677" y="76948"/>
                </a:cubicBezTo>
                <a:cubicBezTo>
                  <a:pt x="3521093" y="50838"/>
                  <a:pt x="3453074" y="59389"/>
                  <a:pt x="3395441" y="63266"/>
                </a:cubicBezTo>
                <a:cubicBezTo>
                  <a:pt x="3363143" y="67028"/>
                  <a:pt x="3318977" y="71703"/>
                  <a:pt x="3313271" y="104198"/>
                </a:cubicBezTo>
                <a:cubicBezTo>
                  <a:pt x="3313156" y="104882"/>
                  <a:pt x="3313042" y="105566"/>
                  <a:pt x="3312928" y="106364"/>
                </a:cubicBezTo>
                <a:cubicBezTo>
                  <a:pt x="3287935" y="121643"/>
                  <a:pt x="3259517" y="153682"/>
                  <a:pt x="3251300" y="164741"/>
                </a:cubicBezTo>
                <a:cubicBezTo>
                  <a:pt x="3248904" y="168276"/>
                  <a:pt x="3245594" y="172152"/>
                  <a:pt x="3242170" y="176257"/>
                </a:cubicBezTo>
                <a:cubicBezTo>
                  <a:pt x="3239089" y="163715"/>
                  <a:pt x="3235551" y="151173"/>
                  <a:pt x="3232127" y="138973"/>
                </a:cubicBezTo>
                <a:cubicBezTo>
                  <a:pt x="3226079" y="107505"/>
                  <a:pt x="3206107" y="76150"/>
                  <a:pt x="3166049" y="68169"/>
                </a:cubicBezTo>
                <a:cubicBezTo>
                  <a:pt x="3101226" y="55969"/>
                  <a:pt x="3030354" y="66344"/>
                  <a:pt x="2967243" y="81281"/>
                </a:cubicBezTo>
                <a:cubicBezTo>
                  <a:pt x="2943048" y="85841"/>
                  <a:pt x="2932092" y="98497"/>
                  <a:pt x="2928554" y="113775"/>
                </a:cubicBezTo>
                <a:cubicBezTo>
                  <a:pt x="2908582" y="128484"/>
                  <a:pt x="2888839" y="154936"/>
                  <a:pt x="2879709" y="165995"/>
                </a:cubicBezTo>
                <a:cubicBezTo>
                  <a:pt x="2877768" y="168846"/>
                  <a:pt x="2875143" y="171924"/>
                  <a:pt x="2872405" y="175231"/>
                </a:cubicBezTo>
                <a:cubicBezTo>
                  <a:pt x="2869209" y="150831"/>
                  <a:pt x="2863503" y="126773"/>
                  <a:pt x="2848666" y="106022"/>
                </a:cubicBezTo>
                <a:cubicBezTo>
                  <a:pt x="2821276" y="79456"/>
                  <a:pt x="2773344" y="82763"/>
                  <a:pt x="2735340" y="85043"/>
                </a:cubicBezTo>
                <a:cubicBezTo>
                  <a:pt x="2700874" y="87323"/>
                  <a:pt x="2665952" y="85271"/>
                  <a:pt x="2631828" y="90402"/>
                </a:cubicBezTo>
                <a:cubicBezTo>
                  <a:pt x="2620073" y="92226"/>
                  <a:pt x="2611628" y="99979"/>
                  <a:pt x="2605808" y="111039"/>
                </a:cubicBezTo>
                <a:cubicBezTo>
                  <a:pt x="2568375" y="103970"/>
                  <a:pt x="2535278" y="148665"/>
                  <a:pt x="2510171" y="173292"/>
                </a:cubicBezTo>
                <a:cubicBezTo>
                  <a:pt x="2506519" y="159952"/>
                  <a:pt x="2502638" y="147411"/>
                  <a:pt x="2500014" y="137263"/>
                </a:cubicBezTo>
                <a:cubicBezTo>
                  <a:pt x="2494992" y="121187"/>
                  <a:pt x="2489970" y="104084"/>
                  <a:pt x="2476161" y="91428"/>
                </a:cubicBezTo>
                <a:cubicBezTo>
                  <a:pt x="2423436" y="46505"/>
                  <a:pt x="2313533" y="65204"/>
                  <a:pt x="2251106" y="86867"/>
                </a:cubicBezTo>
                <a:cubicBezTo>
                  <a:pt x="2244487" y="90060"/>
                  <a:pt x="2239580" y="94165"/>
                  <a:pt x="2235928" y="98953"/>
                </a:cubicBezTo>
                <a:cubicBezTo>
                  <a:pt x="2221205" y="106364"/>
                  <a:pt x="2202831" y="124151"/>
                  <a:pt x="2194728" y="128256"/>
                </a:cubicBezTo>
                <a:cubicBezTo>
                  <a:pt x="2186283" y="136807"/>
                  <a:pt x="2166197" y="147981"/>
                  <a:pt x="2151589" y="160523"/>
                </a:cubicBezTo>
                <a:cubicBezTo>
                  <a:pt x="2142915" y="144446"/>
                  <a:pt x="2134356" y="130650"/>
                  <a:pt x="2127737" y="121073"/>
                </a:cubicBezTo>
                <a:cubicBezTo>
                  <a:pt x="2094640" y="87209"/>
                  <a:pt x="2034496" y="97243"/>
                  <a:pt x="1988504" y="100778"/>
                </a:cubicBezTo>
                <a:cubicBezTo>
                  <a:pt x="1965451" y="105224"/>
                  <a:pt x="1939202" y="106820"/>
                  <a:pt x="1918887" y="117310"/>
                </a:cubicBezTo>
                <a:cubicBezTo>
                  <a:pt x="1918545" y="117196"/>
                  <a:pt x="1918203" y="116968"/>
                  <a:pt x="1917746" y="116854"/>
                </a:cubicBezTo>
                <a:cubicBezTo>
                  <a:pt x="1900741" y="111837"/>
                  <a:pt x="1886133" y="120731"/>
                  <a:pt x="1873009" y="130650"/>
                </a:cubicBezTo>
                <a:cubicBezTo>
                  <a:pt x="1872096" y="130878"/>
                  <a:pt x="1871183" y="131220"/>
                  <a:pt x="1870384" y="131676"/>
                </a:cubicBezTo>
                <a:cubicBezTo>
                  <a:pt x="1851211" y="142280"/>
                  <a:pt x="1835804" y="159268"/>
                  <a:pt x="1822680" y="177169"/>
                </a:cubicBezTo>
                <a:cubicBezTo>
                  <a:pt x="1814349" y="157786"/>
                  <a:pt x="1804534" y="142394"/>
                  <a:pt x="1794377" y="135097"/>
                </a:cubicBezTo>
                <a:cubicBezTo>
                  <a:pt x="1741308" y="98155"/>
                  <a:pt x="1642476" y="130422"/>
                  <a:pt x="1581761" y="142508"/>
                </a:cubicBezTo>
                <a:cubicBezTo>
                  <a:pt x="1556311" y="151857"/>
                  <a:pt x="1549578" y="173406"/>
                  <a:pt x="1551404" y="197122"/>
                </a:cubicBezTo>
                <a:cubicBezTo>
                  <a:pt x="1533372" y="217417"/>
                  <a:pt x="1518193" y="241247"/>
                  <a:pt x="1501645" y="261884"/>
                </a:cubicBezTo>
                <a:cubicBezTo>
                  <a:pt x="1499933" y="264962"/>
                  <a:pt x="1497537" y="268497"/>
                  <a:pt x="1494798" y="272145"/>
                </a:cubicBezTo>
                <a:cubicBezTo>
                  <a:pt x="1492743" y="257551"/>
                  <a:pt x="1488977" y="243071"/>
                  <a:pt x="1485782" y="229275"/>
                </a:cubicBezTo>
                <a:cubicBezTo>
                  <a:pt x="1477793" y="186747"/>
                  <a:pt x="1442186" y="144788"/>
                  <a:pt x="1387748" y="138973"/>
                </a:cubicBezTo>
                <a:cubicBezTo>
                  <a:pt x="1347576" y="134641"/>
                  <a:pt x="1208001" y="138175"/>
                  <a:pt x="1191453" y="171582"/>
                </a:cubicBezTo>
                <a:cubicBezTo>
                  <a:pt x="1189284" y="176143"/>
                  <a:pt x="1188143" y="181274"/>
                  <a:pt x="1188257" y="186176"/>
                </a:cubicBezTo>
                <a:cubicBezTo>
                  <a:pt x="1176730" y="196666"/>
                  <a:pt x="1166003" y="210918"/>
                  <a:pt x="1159612" y="217645"/>
                </a:cubicBezTo>
                <a:cubicBezTo>
                  <a:pt x="1151395" y="227907"/>
                  <a:pt x="1143292" y="238396"/>
                  <a:pt x="1135417" y="249000"/>
                </a:cubicBezTo>
                <a:cubicBezTo>
                  <a:pt x="1127200" y="232695"/>
                  <a:pt x="1118184" y="216619"/>
                  <a:pt x="1109396" y="200771"/>
                </a:cubicBezTo>
                <a:cubicBezTo>
                  <a:pt x="1095816" y="167136"/>
                  <a:pt x="1055986" y="157786"/>
                  <a:pt x="1017069" y="161891"/>
                </a:cubicBezTo>
                <a:cubicBezTo>
                  <a:pt x="979294" y="164057"/>
                  <a:pt x="942317" y="172152"/>
                  <a:pt x="905911" y="180248"/>
                </a:cubicBezTo>
                <a:cubicBezTo>
                  <a:pt x="869277" y="190167"/>
                  <a:pt x="826822" y="193588"/>
                  <a:pt x="796465" y="214795"/>
                </a:cubicBezTo>
                <a:cubicBezTo>
                  <a:pt x="783226" y="225626"/>
                  <a:pt x="779574" y="240905"/>
                  <a:pt x="781514" y="255727"/>
                </a:cubicBezTo>
                <a:cubicBezTo>
                  <a:pt x="763483" y="271803"/>
                  <a:pt x="744538" y="295405"/>
                  <a:pt x="737234" y="303158"/>
                </a:cubicBezTo>
                <a:cubicBezTo>
                  <a:pt x="733810" y="307605"/>
                  <a:pt x="728674" y="313192"/>
                  <a:pt x="723881" y="319235"/>
                </a:cubicBezTo>
                <a:cubicBezTo>
                  <a:pt x="705165" y="282863"/>
                  <a:pt x="684964" y="245351"/>
                  <a:pt x="632809" y="244781"/>
                </a:cubicBezTo>
                <a:cubicBezTo>
                  <a:pt x="575632" y="241361"/>
                  <a:pt x="520396" y="258007"/>
                  <a:pt x="465730" y="269637"/>
                </a:cubicBezTo>
                <a:cubicBezTo>
                  <a:pt x="440736" y="278302"/>
                  <a:pt x="405814" y="276022"/>
                  <a:pt x="387782" y="294037"/>
                </a:cubicBezTo>
                <a:cubicBezTo>
                  <a:pt x="386869" y="293239"/>
                  <a:pt x="385842" y="292555"/>
                  <a:pt x="384815" y="291984"/>
                </a:cubicBezTo>
                <a:cubicBezTo>
                  <a:pt x="367810" y="268269"/>
                  <a:pt x="307894" y="324707"/>
                  <a:pt x="255739" y="384452"/>
                </a:cubicBezTo>
                <a:cubicBezTo>
                  <a:pt x="252772" y="380918"/>
                  <a:pt x="248663" y="378181"/>
                  <a:pt x="243185" y="377041"/>
                </a:cubicBezTo>
                <a:cubicBezTo>
                  <a:pt x="226979" y="371911"/>
                  <a:pt x="133967" y="369630"/>
                  <a:pt x="114110" y="390267"/>
                </a:cubicBezTo>
                <a:cubicBezTo>
                  <a:pt x="110686" y="385137"/>
                  <a:pt x="103496" y="382742"/>
                  <a:pt x="97675" y="385707"/>
                </a:cubicBezTo>
                <a:cubicBezTo>
                  <a:pt x="87290" y="390723"/>
                  <a:pt x="82154" y="402125"/>
                  <a:pt x="77361" y="412045"/>
                </a:cubicBezTo>
                <a:cubicBezTo>
                  <a:pt x="58873" y="452065"/>
                  <a:pt x="50313" y="494023"/>
                  <a:pt x="36162" y="535867"/>
                </a:cubicBezTo>
                <a:cubicBezTo>
                  <a:pt x="25206" y="566310"/>
                  <a:pt x="13793" y="596525"/>
                  <a:pt x="4321" y="627537"/>
                </a:cubicBezTo>
                <a:cubicBezTo>
                  <a:pt x="-1728" y="641447"/>
                  <a:pt x="-2641" y="660716"/>
                  <a:pt x="9571" y="669838"/>
                </a:cubicBezTo>
                <a:cubicBezTo>
                  <a:pt x="8429" y="689905"/>
                  <a:pt x="21782" y="729241"/>
                  <a:pt x="24749" y="738248"/>
                </a:cubicBezTo>
                <a:cubicBezTo>
                  <a:pt x="62068" y="853177"/>
                  <a:pt x="103838" y="966396"/>
                  <a:pt x="149717" y="1077905"/>
                </a:cubicBezTo>
                <a:cubicBezTo>
                  <a:pt x="148575" y="1078361"/>
                  <a:pt x="147434" y="1078817"/>
                  <a:pt x="146293" y="1079160"/>
                </a:cubicBezTo>
                <a:cubicBezTo>
                  <a:pt x="159760" y="1116329"/>
                  <a:pt x="173797" y="1149508"/>
                  <a:pt x="177563" y="1157603"/>
                </a:cubicBezTo>
                <a:cubicBezTo>
                  <a:pt x="230175" y="1272533"/>
                  <a:pt x="271260" y="1392137"/>
                  <a:pt x="323187" y="1507294"/>
                </a:cubicBezTo>
                <a:cubicBezTo>
                  <a:pt x="405015" y="1678890"/>
                  <a:pt x="462648" y="1861204"/>
                  <a:pt x="547443" y="2031545"/>
                </a:cubicBezTo>
                <a:cubicBezTo>
                  <a:pt x="561253" y="2058568"/>
                  <a:pt x="576659" y="2084792"/>
                  <a:pt x="590354" y="2111814"/>
                </a:cubicBezTo>
                <a:cubicBezTo>
                  <a:pt x="604620" y="2134047"/>
                  <a:pt x="607702" y="2171217"/>
                  <a:pt x="636347" y="2179996"/>
                </a:cubicBezTo>
                <a:cubicBezTo>
                  <a:pt x="638515" y="2180338"/>
                  <a:pt x="640570" y="2180452"/>
                  <a:pt x="642624" y="2180452"/>
                </a:cubicBezTo>
                <a:cubicBezTo>
                  <a:pt x="653580" y="2180452"/>
                  <a:pt x="662596" y="2176005"/>
                  <a:pt x="670128" y="2168708"/>
                </a:cubicBezTo>
                <a:cubicBezTo>
                  <a:pt x="755950" y="2176348"/>
                  <a:pt x="839034" y="2176005"/>
                  <a:pt x="926111" y="2185013"/>
                </a:cubicBezTo>
                <a:cubicBezTo>
                  <a:pt x="1043660" y="2190144"/>
                  <a:pt x="1161438" y="2189231"/>
                  <a:pt x="1279101" y="2192196"/>
                </a:cubicBezTo>
                <a:cubicBezTo>
                  <a:pt x="1293709" y="2192310"/>
                  <a:pt x="1308431" y="2192310"/>
                  <a:pt x="1323153" y="2192310"/>
                </a:cubicBezTo>
                <a:cubicBezTo>
                  <a:pt x="1395509" y="2192310"/>
                  <a:pt x="1467978" y="2191056"/>
                  <a:pt x="1540448" y="2189801"/>
                </a:cubicBezTo>
                <a:cubicBezTo>
                  <a:pt x="1640536" y="2188091"/>
                  <a:pt x="1740624" y="2186381"/>
                  <a:pt x="1840711" y="2188091"/>
                </a:cubicBezTo>
                <a:cubicBezTo>
                  <a:pt x="1925164" y="2189117"/>
                  <a:pt x="2009503" y="2187749"/>
                  <a:pt x="2093842" y="2186267"/>
                </a:cubicBezTo>
                <a:cubicBezTo>
                  <a:pt x="2174186" y="2184899"/>
                  <a:pt x="2254644" y="2183645"/>
                  <a:pt x="2335102" y="2184443"/>
                </a:cubicBezTo>
                <a:cubicBezTo>
                  <a:pt x="2576592" y="2195502"/>
                  <a:pt x="2818195" y="2191056"/>
                  <a:pt x="3060027" y="2189573"/>
                </a:cubicBezTo>
                <a:cubicBezTo>
                  <a:pt x="3215009" y="2192652"/>
                  <a:pt x="3369420" y="2177716"/>
                  <a:pt x="3524288" y="2174067"/>
                </a:cubicBezTo>
                <a:cubicBezTo>
                  <a:pt x="3711226" y="2173269"/>
                  <a:pt x="3897934" y="2161069"/>
                  <a:pt x="4084758" y="2155824"/>
                </a:cubicBezTo>
                <a:cubicBezTo>
                  <a:pt x="4268386" y="2154342"/>
                  <a:pt x="4451557" y="2142940"/>
                  <a:pt x="4635184" y="2139520"/>
                </a:cubicBezTo>
                <a:cubicBezTo>
                  <a:pt x="4648309" y="2139292"/>
                  <a:pt x="4661547" y="2139064"/>
                  <a:pt x="4674672" y="2138722"/>
                </a:cubicBezTo>
                <a:cubicBezTo>
                  <a:pt x="4677068" y="2139520"/>
                  <a:pt x="4679693" y="2139862"/>
                  <a:pt x="4682546" y="2139976"/>
                </a:cubicBezTo>
                <a:cubicBezTo>
                  <a:pt x="4702404" y="2139520"/>
                  <a:pt x="4722262" y="2138266"/>
                  <a:pt x="4742120" y="2138152"/>
                </a:cubicBezTo>
                <a:cubicBezTo>
                  <a:pt x="4782292" y="2138266"/>
                  <a:pt x="4822122" y="2135643"/>
                  <a:pt x="4861951" y="2130399"/>
                </a:cubicBezTo>
                <a:cubicBezTo>
                  <a:pt x="4982924" y="2128232"/>
                  <a:pt x="5103897" y="2132565"/>
                  <a:pt x="5224870" y="2134389"/>
                </a:cubicBezTo>
                <a:cubicBezTo>
                  <a:pt x="5256711" y="2133591"/>
                  <a:pt x="5288552" y="2135415"/>
                  <a:pt x="5320393" y="2137353"/>
                </a:cubicBezTo>
                <a:cubicBezTo>
                  <a:pt x="5349951" y="2139064"/>
                  <a:pt x="5379395" y="2140774"/>
                  <a:pt x="5409068" y="2140432"/>
                </a:cubicBezTo>
                <a:cubicBezTo>
                  <a:pt x="5476288" y="2140432"/>
                  <a:pt x="5543622" y="2137810"/>
                  <a:pt x="5610157" y="2149211"/>
                </a:cubicBezTo>
                <a:cubicBezTo>
                  <a:pt x="5618260" y="2149553"/>
                  <a:pt x="5627960" y="2150124"/>
                  <a:pt x="5638003" y="2150124"/>
                </a:cubicBezTo>
                <a:cubicBezTo>
                  <a:pt x="5668018" y="2150124"/>
                  <a:pt x="5700772" y="2145107"/>
                  <a:pt x="5705451" y="2112840"/>
                </a:cubicBezTo>
                <a:cubicBezTo>
                  <a:pt x="5710245" y="2035536"/>
                  <a:pt x="5699631" y="1959145"/>
                  <a:pt x="5700658" y="188229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805" name="Google Shape;805;p25"/>
          <p:cNvGrpSpPr/>
          <p:nvPr/>
        </p:nvGrpSpPr>
        <p:grpSpPr>
          <a:xfrm>
            <a:off x="6426114" y="4227616"/>
            <a:ext cx="2717885" cy="834381"/>
            <a:chOff x="11552707" y="7068840"/>
            <a:chExt cx="5706700" cy="2192309"/>
          </a:xfrm>
        </p:grpSpPr>
        <p:grpSp>
          <p:nvGrpSpPr>
            <p:cNvPr id="806" name="Google Shape;806;p25"/>
            <p:cNvGrpSpPr/>
            <p:nvPr/>
          </p:nvGrpSpPr>
          <p:grpSpPr>
            <a:xfrm>
              <a:off x="11552707" y="7068840"/>
              <a:ext cx="5706700" cy="2192309"/>
              <a:chOff x="11552707" y="7068840"/>
              <a:chExt cx="5706700" cy="2192309"/>
            </a:xfrm>
          </p:grpSpPr>
          <p:sp>
            <p:nvSpPr>
              <p:cNvPr id="807" name="Google Shape;807;p25"/>
              <p:cNvSpPr/>
              <p:nvPr/>
            </p:nvSpPr>
            <p:spPr>
              <a:xfrm>
                <a:off x="11552707" y="7068840"/>
                <a:ext cx="5706700" cy="2192309"/>
              </a:xfrm>
              <a:custGeom>
                <a:avLst/>
                <a:gdLst/>
                <a:ahLst/>
                <a:cxnLst/>
                <a:rect l="l" t="t" r="r" b="b"/>
                <a:pathLst>
                  <a:path w="5706700" h="2192309" extrusionOk="0">
                    <a:moveTo>
                      <a:pt x="5700658" y="1882297"/>
                    </a:moveTo>
                    <a:cubicBezTo>
                      <a:pt x="5697463" y="1851512"/>
                      <a:pt x="5708191" y="1807160"/>
                      <a:pt x="5683311" y="1784470"/>
                    </a:cubicBezTo>
                    <a:cubicBezTo>
                      <a:pt x="5676920" y="1779567"/>
                      <a:pt x="5669502" y="1778313"/>
                      <a:pt x="5661742" y="1778085"/>
                    </a:cubicBezTo>
                    <a:cubicBezTo>
                      <a:pt x="5623738" y="1776717"/>
                      <a:pt x="5585620" y="1775577"/>
                      <a:pt x="5547730" y="1772726"/>
                    </a:cubicBezTo>
                    <a:cubicBezTo>
                      <a:pt x="5539742" y="1772612"/>
                      <a:pt x="5531753" y="1772384"/>
                      <a:pt x="5523650" y="1772270"/>
                    </a:cubicBezTo>
                    <a:cubicBezTo>
                      <a:pt x="5524677" y="1769648"/>
                      <a:pt x="5525476" y="1766912"/>
                      <a:pt x="5525933" y="1764175"/>
                    </a:cubicBezTo>
                    <a:cubicBezTo>
                      <a:pt x="5533351" y="1743424"/>
                      <a:pt x="5541568" y="1722901"/>
                      <a:pt x="5551497" y="1703176"/>
                    </a:cubicBezTo>
                    <a:cubicBezTo>
                      <a:pt x="5560056" y="1685959"/>
                      <a:pt x="5571811" y="1667146"/>
                      <a:pt x="5581055" y="1649588"/>
                    </a:cubicBezTo>
                    <a:cubicBezTo>
                      <a:pt x="5583566" y="1646395"/>
                      <a:pt x="5584022" y="1641721"/>
                      <a:pt x="5581968" y="1638072"/>
                    </a:cubicBezTo>
                    <a:cubicBezTo>
                      <a:pt x="5581397" y="1637274"/>
                      <a:pt x="5580827" y="1636590"/>
                      <a:pt x="5580256" y="1636020"/>
                    </a:cubicBezTo>
                    <a:cubicBezTo>
                      <a:pt x="5591897" y="1615725"/>
                      <a:pt x="5590756" y="1585168"/>
                      <a:pt x="5584365" y="1555865"/>
                    </a:cubicBezTo>
                    <a:cubicBezTo>
                      <a:pt x="5575234" y="1510373"/>
                      <a:pt x="5569985" y="1461345"/>
                      <a:pt x="5545790" y="1420755"/>
                    </a:cubicBezTo>
                    <a:cubicBezTo>
                      <a:pt x="5528900" y="1399890"/>
                      <a:pt x="5498999" y="1398294"/>
                      <a:pt x="5474234" y="1394759"/>
                    </a:cubicBezTo>
                    <a:cubicBezTo>
                      <a:pt x="5468641" y="1394189"/>
                      <a:pt x="5463049" y="1393619"/>
                      <a:pt x="5457457" y="1393049"/>
                    </a:cubicBezTo>
                    <a:lnTo>
                      <a:pt x="5457457" y="1393049"/>
                    </a:lnTo>
                    <a:cubicBezTo>
                      <a:pt x="5463848" y="1380393"/>
                      <a:pt x="5468984" y="1366483"/>
                      <a:pt x="5474120" y="1359072"/>
                    </a:cubicBezTo>
                    <a:cubicBezTo>
                      <a:pt x="5476858" y="1352801"/>
                      <a:pt x="5487814" y="1332620"/>
                      <a:pt x="5491353" y="1317684"/>
                    </a:cubicBezTo>
                    <a:cubicBezTo>
                      <a:pt x="5496374" y="1317570"/>
                      <a:pt x="5501167" y="1317342"/>
                      <a:pt x="5505504" y="1316885"/>
                    </a:cubicBezTo>
                    <a:cubicBezTo>
                      <a:pt x="5505047" y="1315517"/>
                      <a:pt x="5504591" y="1314149"/>
                      <a:pt x="5504135" y="1312781"/>
                    </a:cubicBezTo>
                    <a:cubicBezTo>
                      <a:pt x="5521367" y="1305598"/>
                      <a:pt x="5524335" y="1278462"/>
                      <a:pt x="5516232" y="1261131"/>
                    </a:cubicBezTo>
                    <a:cubicBezTo>
                      <a:pt x="5506531" y="1236731"/>
                      <a:pt x="5496488" y="1211876"/>
                      <a:pt x="5485989" y="1186678"/>
                    </a:cubicBezTo>
                    <a:cubicBezTo>
                      <a:pt x="5466017" y="1146430"/>
                      <a:pt x="5455175" y="1082352"/>
                      <a:pt x="5409410" y="1060803"/>
                    </a:cubicBezTo>
                    <a:cubicBezTo>
                      <a:pt x="5406671" y="1053734"/>
                      <a:pt x="5404046" y="1046665"/>
                      <a:pt x="5401308" y="1039710"/>
                    </a:cubicBezTo>
                    <a:cubicBezTo>
                      <a:pt x="5378254" y="1038797"/>
                      <a:pt x="5355201" y="1038227"/>
                      <a:pt x="5332148" y="1037771"/>
                    </a:cubicBezTo>
                    <a:cubicBezTo>
                      <a:pt x="5338881" y="1035149"/>
                      <a:pt x="5344245" y="1028080"/>
                      <a:pt x="5346528" y="1020669"/>
                    </a:cubicBezTo>
                    <a:cubicBezTo>
                      <a:pt x="5348696" y="1013714"/>
                      <a:pt x="5369353" y="981561"/>
                      <a:pt x="5377227" y="960125"/>
                    </a:cubicBezTo>
                    <a:cubicBezTo>
                      <a:pt x="5386471" y="956249"/>
                      <a:pt x="5393547" y="946785"/>
                      <a:pt x="5395145" y="936296"/>
                    </a:cubicBezTo>
                    <a:cubicBezTo>
                      <a:pt x="5398569" y="916571"/>
                      <a:pt x="5390009" y="896960"/>
                      <a:pt x="5383504" y="878717"/>
                    </a:cubicBezTo>
                    <a:cubicBezTo>
                      <a:pt x="5370037" y="840749"/>
                      <a:pt x="5360222" y="801185"/>
                      <a:pt x="5341506" y="765384"/>
                    </a:cubicBezTo>
                    <a:cubicBezTo>
                      <a:pt x="5333974" y="752500"/>
                      <a:pt x="5325642" y="738590"/>
                      <a:pt x="5312746" y="730495"/>
                    </a:cubicBezTo>
                    <a:cubicBezTo>
                      <a:pt x="5306698" y="726048"/>
                      <a:pt x="5297682" y="723540"/>
                      <a:pt x="5289807" y="723882"/>
                    </a:cubicBezTo>
                    <a:cubicBezTo>
                      <a:pt x="5288666" y="720233"/>
                      <a:pt x="5287525" y="716585"/>
                      <a:pt x="5286383" y="712822"/>
                    </a:cubicBezTo>
                    <a:cubicBezTo>
                      <a:pt x="5274515" y="712708"/>
                      <a:pt x="5262645" y="712708"/>
                      <a:pt x="5250776" y="712594"/>
                    </a:cubicBezTo>
                    <a:cubicBezTo>
                      <a:pt x="5258993" y="698114"/>
                      <a:pt x="5265612" y="680327"/>
                      <a:pt x="5271547" y="672118"/>
                    </a:cubicBezTo>
                    <a:cubicBezTo>
                      <a:pt x="5274971" y="660944"/>
                      <a:pt x="5307040" y="610549"/>
                      <a:pt x="5286041" y="608382"/>
                    </a:cubicBezTo>
                    <a:cubicBezTo>
                      <a:pt x="5286498" y="607128"/>
                      <a:pt x="5286954" y="605874"/>
                      <a:pt x="5287296" y="604734"/>
                    </a:cubicBezTo>
                    <a:cubicBezTo>
                      <a:pt x="5296997" y="576685"/>
                      <a:pt x="5285927" y="547611"/>
                      <a:pt x="5274743" y="521729"/>
                    </a:cubicBezTo>
                    <a:cubicBezTo>
                      <a:pt x="5250776" y="474526"/>
                      <a:pt x="5247581" y="406572"/>
                      <a:pt x="5195768" y="379892"/>
                    </a:cubicBezTo>
                    <a:cubicBezTo>
                      <a:pt x="5193714" y="379094"/>
                      <a:pt x="5191659" y="378523"/>
                      <a:pt x="5189605" y="378181"/>
                    </a:cubicBezTo>
                    <a:cubicBezTo>
                      <a:pt x="5189491" y="377497"/>
                      <a:pt x="5189263" y="376813"/>
                      <a:pt x="5189149" y="376129"/>
                    </a:cubicBezTo>
                    <a:cubicBezTo>
                      <a:pt x="5177508" y="376243"/>
                      <a:pt x="5166552" y="376129"/>
                      <a:pt x="5156965" y="375217"/>
                    </a:cubicBezTo>
                    <a:cubicBezTo>
                      <a:pt x="5140303" y="375331"/>
                      <a:pt x="5123755" y="375673"/>
                      <a:pt x="5107093" y="376015"/>
                    </a:cubicBezTo>
                    <a:cubicBezTo>
                      <a:pt x="5114282" y="368946"/>
                      <a:pt x="5119989" y="359825"/>
                      <a:pt x="5117478" y="349905"/>
                    </a:cubicBezTo>
                    <a:cubicBezTo>
                      <a:pt x="5125353" y="337021"/>
                      <a:pt x="5135396" y="325277"/>
                      <a:pt x="5141558" y="311481"/>
                    </a:cubicBezTo>
                    <a:cubicBezTo>
                      <a:pt x="5141558" y="310683"/>
                      <a:pt x="5141330" y="310227"/>
                      <a:pt x="5141330" y="309543"/>
                    </a:cubicBezTo>
                    <a:cubicBezTo>
                      <a:pt x="5151601" y="292669"/>
                      <a:pt x="5160845" y="275338"/>
                      <a:pt x="5165182" y="256183"/>
                    </a:cubicBezTo>
                    <a:cubicBezTo>
                      <a:pt x="5176367" y="249684"/>
                      <a:pt x="5185040" y="240221"/>
                      <a:pt x="5189605" y="226082"/>
                    </a:cubicBezTo>
                    <a:cubicBezTo>
                      <a:pt x="5205697" y="178423"/>
                      <a:pt x="5186866" y="127914"/>
                      <a:pt x="5166438" y="84587"/>
                    </a:cubicBezTo>
                    <a:cubicBezTo>
                      <a:pt x="5145210" y="54372"/>
                      <a:pt x="5102413" y="53916"/>
                      <a:pt x="5068975" y="53574"/>
                    </a:cubicBezTo>
                    <a:cubicBezTo>
                      <a:pt x="4991826" y="56881"/>
                      <a:pt x="4913992" y="51294"/>
                      <a:pt x="4837529" y="63152"/>
                    </a:cubicBezTo>
                    <a:cubicBezTo>
                      <a:pt x="4822806" y="66914"/>
                      <a:pt x="4802949" y="64292"/>
                      <a:pt x="4788454" y="70221"/>
                    </a:cubicBezTo>
                    <a:cubicBezTo>
                      <a:pt x="4785145" y="68967"/>
                      <a:pt x="4781607" y="68625"/>
                      <a:pt x="4778183" y="69423"/>
                    </a:cubicBezTo>
                    <a:cubicBezTo>
                      <a:pt x="4761179" y="69879"/>
                      <a:pt x="4727626" y="88692"/>
                      <a:pt x="4703888" y="111381"/>
                    </a:cubicBezTo>
                    <a:cubicBezTo>
                      <a:pt x="4696698" y="76264"/>
                      <a:pt x="4684144" y="44339"/>
                      <a:pt x="4671590" y="27578"/>
                    </a:cubicBezTo>
                    <a:cubicBezTo>
                      <a:pt x="4627652" y="-6969"/>
                      <a:pt x="4559519" y="-242"/>
                      <a:pt x="4503826" y="2153"/>
                    </a:cubicBezTo>
                    <a:cubicBezTo>
                      <a:pt x="4473469" y="4091"/>
                      <a:pt x="4440829" y="5117"/>
                      <a:pt x="4412526" y="15835"/>
                    </a:cubicBezTo>
                    <a:cubicBezTo>
                      <a:pt x="4397005" y="22562"/>
                      <a:pt x="4387875" y="32253"/>
                      <a:pt x="4382853" y="43541"/>
                    </a:cubicBezTo>
                    <a:cubicBezTo>
                      <a:pt x="4369843" y="52320"/>
                      <a:pt x="4357517" y="76378"/>
                      <a:pt x="4348730" y="83903"/>
                    </a:cubicBezTo>
                    <a:cubicBezTo>
                      <a:pt x="4347018" y="86753"/>
                      <a:pt x="4344393" y="89832"/>
                      <a:pt x="4341312" y="93138"/>
                    </a:cubicBezTo>
                    <a:cubicBezTo>
                      <a:pt x="4305362" y="45821"/>
                      <a:pt x="4217257" y="55513"/>
                      <a:pt x="4158597" y="57793"/>
                    </a:cubicBezTo>
                    <a:cubicBezTo>
                      <a:pt x="4120365" y="63836"/>
                      <a:pt x="4067981" y="60757"/>
                      <a:pt x="4044814" y="91428"/>
                    </a:cubicBezTo>
                    <a:cubicBezTo>
                      <a:pt x="4040705" y="98269"/>
                      <a:pt x="4037282" y="107276"/>
                      <a:pt x="4036369" y="116170"/>
                    </a:cubicBezTo>
                    <a:cubicBezTo>
                      <a:pt x="4016853" y="130992"/>
                      <a:pt x="4000533" y="149691"/>
                      <a:pt x="3984442" y="168732"/>
                    </a:cubicBezTo>
                    <a:cubicBezTo>
                      <a:pt x="3975198" y="127458"/>
                      <a:pt x="3957166" y="84701"/>
                      <a:pt x="3950775" y="63038"/>
                    </a:cubicBezTo>
                    <a:cubicBezTo>
                      <a:pt x="3942444" y="35218"/>
                      <a:pt x="3915510" y="22448"/>
                      <a:pt x="3882185" y="25526"/>
                    </a:cubicBezTo>
                    <a:cubicBezTo>
                      <a:pt x="3835508" y="27692"/>
                      <a:pt x="3789173" y="34990"/>
                      <a:pt x="3743523" y="43313"/>
                    </a:cubicBezTo>
                    <a:cubicBezTo>
                      <a:pt x="3707003" y="47417"/>
                      <a:pt x="3668657" y="62924"/>
                      <a:pt x="3659070" y="93480"/>
                    </a:cubicBezTo>
                    <a:cubicBezTo>
                      <a:pt x="3656103" y="91542"/>
                      <a:pt x="3650625" y="89262"/>
                      <a:pt x="3647658" y="87894"/>
                    </a:cubicBezTo>
                    <a:cubicBezTo>
                      <a:pt x="3643663" y="86981"/>
                      <a:pt x="3642180" y="93252"/>
                      <a:pt x="3646288" y="94165"/>
                    </a:cubicBezTo>
                    <a:cubicBezTo>
                      <a:pt x="3648913" y="95419"/>
                      <a:pt x="3651310" y="97243"/>
                      <a:pt x="3654163" y="98041"/>
                    </a:cubicBezTo>
                    <a:cubicBezTo>
                      <a:pt x="3638870" y="121985"/>
                      <a:pt x="3620610" y="143762"/>
                      <a:pt x="3603035" y="166109"/>
                    </a:cubicBezTo>
                    <a:cubicBezTo>
                      <a:pt x="3601437" y="157444"/>
                      <a:pt x="3600068" y="149007"/>
                      <a:pt x="3599040" y="140912"/>
                    </a:cubicBezTo>
                    <a:cubicBezTo>
                      <a:pt x="3593448" y="119134"/>
                      <a:pt x="3595046" y="92568"/>
                      <a:pt x="3572677" y="76948"/>
                    </a:cubicBezTo>
                    <a:cubicBezTo>
                      <a:pt x="3521093" y="50838"/>
                      <a:pt x="3453074" y="59389"/>
                      <a:pt x="3395441" y="63266"/>
                    </a:cubicBezTo>
                    <a:cubicBezTo>
                      <a:pt x="3363143" y="67028"/>
                      <a:pt x="3318977" y="71703"/>
                      <a:pt x="3313271" y="104198"/>
                    </a:cubicBezTo>
                    <a:cubicBezTo>
                      <a:pt x="3313156" y="104882"/>
                      <a:pt x="3313042" y="105566"/>
                      <a:pt x="3312928" y="106364"/>
                    </a:cubicBezTo>
                    <a:cubicBezTo>
                      <a:pt x="3287935" y="121643"/>
                      <a:pt x="3259517" y="153682"/>
                      <a:pt x="3251300" y="164741"/>
                    </a:cubicBezTo>
                    <a:cubicBezTo>
                      <a:pt x="3248904" y="168276"/>
                      <a:pt x="3245594" y="172152"/>
                      <a:pt x="3242170" y="176257"/>
                    </a:cubicBezTo>
                    <a:cubicBezTo>
                      <a:pt x="3239089" y="163715"/>
                      <a:pt x="3235551" y="151173"/>
                      <a:pt x="3232127" y="138973"/>
                    </a:cubicBezTo>
                    <a:cubicBezTo>
                      <a:pt x="3226079" y="107505"/>
                      <a:pt x="3206107" y="76150"/>
                      <a:pt x="3166049" y="68169"/>
                    </a:cubicBezTo>
                    <a:cubicBezTo>
                      <a:pt x="3101226" y="55969"/>
                      <a:pt x="3030354" y="66344"/>
                      <a:pt x="2967243" y="81281"/>
                    </a:cubicBezTo>
                    <a:cubicBezTo>
                      <a:pt x="2943048" y="85841"/>
                      <a:pt x="2932092" y="98497"/>
                      <a:pt x="2928554" y="113775"/>
                    </a:cubicBezTo>
                    <a:cubicBezTo>
                      <a:pt x="2908582" y="128484"/>
                      <a:pt x="2888839" y="154936"/>
                      <a:pt x="2879709" y="165995"/>
                    </a:cubicBezTo>
                    <a:cubicBezTo>
                      <a:pt x="2877768" y="168846"/>
                      <a:pt x="2875143" y="171924"/>
                      <a:pt x="2872405" y="175231"/>
                    </a:cubicBezTo>
                    <a:cubicBezTo>
                      <a:pt x="2869209" y="150831"/>
                      <a:pt x="2863503" y="126773"/>
                      <a:pt x="2848666" y="106022"/>
                    </a:cubicBezTo>
                    <a:cubicBezTo>
                      <a:pt x="2821276" y="79456"/>
                      <a:pt x="2773344" y="82763"/>
                      <a:pt x="2735340" y="85043"/>
                    </a:cubicBezTo>
                    <a:cubicBezTo>
                      <a:pt x="2700874" y="87323"/>
                      <a:pt x="2665952" y="85271"/>
                      <a:pt x="2631828" y="90402"/>
                    </a:cubicBezTo>
                    <a:cubicBezTo>
                      <a:pt x="2620073" y="92226"/>
                      <a:pt x="2611628" y="99979"/>
                      <a:pt x="2605808" y="111039"/>
                    </a:cubicBezTo>
                    <a:cubicBezTo>
                      <a:pt x="2568375" y="103970"/>
                      <a:pt x="2535278" y="148665"/>
                      <a:pt x="2510171" y="173292"/>
                    </a:cubicBezTo>
                    <a:cubicBezTo>
                      <a:pt x="2506519" y="159952"/>
                      <a:pt x="2502638" y="147411"/>
                      <a:pt x="2500014" y="137263"/>
                    </a:cubicBezTo>
                    <a:cubicBezTo>
                      <a:pt x="2494992" y="121187"/>
                      <a:pt x="2489970" y="104084"/>
                      <a:pt x="2476161" y="91428"/>
                    </a:cubicBezTo>
                    <a:cubicBezTo>
                      <a:pt x="2423436" y="46505"/>
                      <a:pt x="2313533" y="65204"/>
                      <a:pt x="2251106" y="86867"/>
                    </a:cubicBezTo>
                    <a:cubicBezTo>
                      <a:pt x="2244487" y="90060"/>
                      <a:pt x="2239580" y="94165"/>
                      <a:pt x="2235928" y="98953"/>
                    </a:cubicBezTo>
                    <a:cubicBezTo>
                      <a:pt x="2221205" y="106364"/>
                      <a:pt x="2202831" y="124151"/>
                      <a:pt x="2194728" y="128256"/>
                    </a:cubicBezTo>
                    <a:cubicBezTo>
                      <a:pt x="2186283" y="136807"/>
                      <a:pt x="2166197" y="147981"/>
                      <a:pt x="2151589" y="160523"/>
                    </a:cubicBezTo>
                    <a:cubicBezTo>
                      <a:pt x="2142915" y="144446"/>
                      <a:pt x="2134356" y="130650"/>
                      <a:pt x="2127737" y="121073"/>
                    </a:cubicBezTo>
                    <a:cubicBezTo>
                      <a:pt x="2094640" y="87209"/>
                      <a:pt x="2034496" y="97243"/>
                      <a:pt x="1988504" y="100778"/>
                    </a:cubicBezTo>
                    <a:cubicBezTo>
                      <a:pt x="1965451" y="105224"/>
                      <a:pt x="1939202" y="106820"/>
                      <a:pt x="1918887" y="117310"/>
                    </a:cubicBezTo>
                    <a:cubicBezTo>
                      <a:pt x="1918545" y="117196"/>
                      <a:pt x="1918203" y="116968"/>
                      <a:pt x="1917746" y="116854"/>
                    </a:cubicBezTo>
                    <a:cubicBezTo>
                      <a:pt x="1900741" y="111837"/>
                      <a:pt x="1886133" y="120731"/>
                      <a:pt x="1873009" y="130650"/>
                    </a:cubicBezTo>
                    <a:cubicBezTo>
                      <a:pt x="1872096" y="130878"/>
                      <a:pt x="1871183" y="131220"/>
                      <a:pt x="1870384" y="131676"/>
                    </a:cubicBezTo>
                    <a:cubicBezTo>
                      <a:pt x="1851211" y="142280"/>
                      <a:pt x="1835804" y="159268"/>
                      <a:pt x="1822680" y="177169"/>
                    </a:cubicBezTo>
                    <a:cubicBezTo>
                      <a:pt x="1814349" y="157786"/>
                      <a:pt x="1804534" y="142394"/>
                      <a:pt x="1794377" y="135097"/>
                    </a:cubicBezTo>
                    <a:cubicBezTo>
                      <a:pt x="1741308" y="98155"/>
                      <a:pt x="1642476" y="130422"/>
                      <a:pt x="1581761" y="142508"/>
                    </a:cubicBezTo>
                    <a:cubicBezTo>
                      <a:pt x="1556311" y="151857"/>
                      <a:pt x="1549578" y="173406"/>
                      <a:pt x="1551404" y="197122"/>
                    </a:cubicBezTo>
                    <a:cubicBezTo>
                      <a:pt x="1533372" y="217417"/>
                      <a:pt x="1518193" y="241247"/>
                      <a:pt x="1501645" y="261884"/>
                    </a:cubicBezTo>
                    <a:cubicBezTo>
                      <a:pt x="1499933" y="264962"/>
                      <a:pt x="1497537" y="268497"/>
                      <a:pt x="1494798" y="272145"/>
                    </a:cubicBezTo>
                    <a:cubicBezTo>
                      <a:pt x="1492743" y="257551"/>
                      <a:pt x="1488977" y="243071"/>
                      <a:pt x="1485782" y="229275"/>
                    </a:cubicBezTo>
                    <a:cubicBezTo>
                      <a:pt x="1477793" y="186747"/>
                      <a:pt x="1442186" y="144788"/>
                      <a:pt x="1387748" y="138973"/>
                    </a:cubicBezTo>
                    <a:cubicBezTo>
                      <a:pt x="1347576" y="134641"/>
                      <a:pt x="1208001" y="138175"/>
                      <a:pt x="1191453" y="171582"/>
                    </a:cubicBezTo>
                    <a:cubicBezTo>
                      <a:pt x="1189284" y="176143"/>
                      <a:pt x="1188143" y="181274"/>
                      <a:pt x="1188257" y="186176"/>
                    </a:cubicBezTo>
                    <a:cubicBezTo>
                      <a:pt x="1176730" y="196666"/>
                      <a:pt x="1166003" y="210918"/>
                      <a:pt x="1159612" y="217645"/>
                    </a:cubicBezTo>
                    <a:cubicBezTo>
                      <a:pt x="1151395" y="227907"/>
                      <a:pt x="1143292" y="238396"/>
                      <a:pt x="1135417" y="249000"/>
                    </a:cubicBezTo>
                    <a:cubicBezTo>
                      <a:pt x="1127200" y="232695"/>
                      <a:pt x="1118184" y="216619"/>
                      <a:pt x="1109396" y="200771"/>
                    </a:cubicBezTo>
                    <a:cubicBezTo>
                      <a:pt x="1095816" y="167136"/>
                      <a:pt x="1055986" y="157786"/>
                      <a:pt x="1017069" y="161891"/>
                    </a:cubicBezTo>
                    <a:cubicBezTo>
                      <a:pt x="979294" y="164057"/>
                      <a:pt x="942317" y="172152"/>
                      <a:pt x="905911" y="180248"/>
                    </a:cubicBezTo>
                    <a:cubicBezTo>
                      <a:pt x="869277" y="190167"/>
                      <a:pt x="826822" y="193588"/>
                      <a:pt x="796465" y="214795"/>
                    </a:cubicBezTo>
                    <a:cubicBezTo>
                      <a:pt x="783226" y="225626"/>
                      <a:pt x="779574" y="240905"/>
                      <a:pt x="781514" y="255727"/>
                    </a:cubicBezTo>
                    <a:cubicBezTo>
                      <a:pt x="763483" y="271803"/>
                      <a:pt x="744538" y="295405"/>
                      <a:pt x="737234" y="303158"/>
                    </a:cubicBezTo>
                    <a:cubicBezTo>
                      <a:pt x="733810" y="307605"/>
                      <a:pt x="728674" y="313192"/>
                      <a:pt x="723881" y="319235"/>
                    </a:cubicBezTo>
                    <a:cubicBezTo>
                      <a:pt x="705165" y="282863"/>
                      <a:pt x="684964" y="245351"/>
                      <a:pt x="632809" y="244781"/>
                    </a:cubicBezTo>
                    <a:cubicBezTo>
                      <a:pt x="575632" y="241361"/>
                      <a:pt x="520396" y="258007"/>
                      <a:pt x="465730" y="269637"/>
                    </a:cubicBezTo>
                    <a:cubicBezTo>
                      <a:pt x="440736" y="278302"/>
                      <a:pt x="405814" y="276022"/>
                      <a:pt x="387782" y="294037"/>
                    </a:cubicBezTo>
                    <a:cubicBezTo>
                      <a:pt x="386869" y="293239"/>
                      <a:pt x="385842" y="292555"/>
                      <a:pt x="384815" y="291984"/>
                    </a:cubicBezTo>
                    <a:cubicBezTo>
                      <a:pt x="367810" y="268269"/>
                      <a:pt x="307894" y="324707"/>
                      <a:pt x="255739" y="384452"/>
                    </a:cubicBezTo>
                    <a:cubicBezTo>
                      <a:pt x="252772" y="380918"/>
                      <a:pt x="248663" y="378181"/>
                      <a:pt x="243185" y="377041"/>
                    </a:cubicBezTo>
                    <a:cubicBezTo>
                      <a:pt x="226979" y="371911"/>
                      <a:pt x="133967" y="369630"/>
                      <a:pt x="114110" y="390267"/>
                    </a:cubicBezTo>
                    <a:cubicBezTo>
                      <a:pt x="110686" y="385137"/>
                      <a:pt x="103496" y="382742"/>
                      <a:pt x="97675" y="385707"/>
                    </a:cubicBezTo>
                    <a:cubicBezTo>
                      <a:pt x="87290" y="390723"/>
                      <a:pt x="82154" y="402125"/>
                      <a:pt x="77361" y="412045"/>
                    </a:cubicBezTo>
                    <a:cubicBezTo>
                      <a:pt x="58873" y="452065"/>
                      <a:pt x="50313" y="494023"/>
                      <a:pt x="36162" y="535867"/>
                    </a:cubicBezTo>
                    <a:cubicBezTo>
                      <a:pt x="25206" y="566310"/>
                      <a:pt x="13793" y="596525"/>
                      <a:pt x="4321" y="627537"/>
                    </a:cubicBezTo>
                    <a:cubicBezTo>
                      <a:pt x="-1728" y="641447"/>
                      <a:pt x="-2641" y="660716"/>
                      <a:pt x="9571" y="669838"/>
                    </a:cubicBezTo>
                    <a:cubicBezTo>
                      <a:pt x="8429" y="689905"/>
                      <a:pt x="21782" y="729241"/>
                      <a:pt x="24749" y="738248"/>
                    </a:cubicBezTo>
                    <a:cubicBezTo>
                      <a:pt x="62068" y="853177"/>
                      <a:pt x="103838" y="966396"/>
                      <a:pt x="149717" y="1077905"/>
                    </a:cubicBezTo>
                    <a:lnTo>
                      <a:pt x="149717" y="1077905"/>
                    </a:lnTo>
                    <a:cubicBezTo>
                      <a:pt x="148575" y="1078361"/>
                      <a:pt x="147434" y="1078817"/>
                      <a:pt x="146293" y="1079160"/>
                    </a:cubicBezTo>
                    <a:cubicBezTo>
                      <a:pt x="159760" y="1116329"/>
                      <a:pt x="173797" y="1149508"/>
                      <a:pt x="177563" y="1157603"/>
                    </a:cubicBezTo>
                    <a:cubicBezTo>
                      <a:pt x="230175" y="1272533"/>
                      <a:pt x="271260" y="1392137"/>
                      <a:pt x="323187" y="1507294"/>
                    </a:cubicBezTo>
                    <a:cubicBezTo>
                      <a:pt x="405015" y="1678890"/>
                      <a:pt x="462648" y="1861204"/>
                      <a:pt x="547443" y="2031545"/>
                    </a:cubicBezTo>
                    <a:cubicBezTo>
                      <a:pt x="561253" y="2058568"/>
                      <a:pt x="576659" y="2084792"/>
                      <a:pt x="590354" y="2111814"/>
                    </a:cubicBezTo>
                    <a:cubicBezTo>
                      <a:pt x="604620" y="2134047"/>
                      <a:pt x="607702" y="2171217"/>
                      <a:pt x="636347" y="2179996"/>
                    </a:cubicBezTo>
                    <a:cubicBezTo>
                      <a:pt x="638515" y="2180338"/>
                      <a:pt x="640570" y="2180452"/>
                      <a:pt x="642624" y="2180452"/>
                    </a:cubicBezTo>
                    <a:cubicBezTo>
                      <a:pt x="653580" y="2180452"/>
                      <a:pt x="662596" y="2176005"/>
                      <a:pt x="670128" y="2168708"/>
                    </a:cubicBezTo>
                    <a:cubicBezTo>
                      <a:pt x="755950" y="2176348"/>
                      <a:pt x="839034" y="2176005"/>
                      <a:pt x="926111" y="2185013"/>
                    </a:cubicBezTo>
                    <a:cubicBezTo>
                      <a:pt x="1043660" y="2190144"/>
                      <a:pt x="1161438" y="2189231"/>
                      <a:pt x="1279101" y="2192196"/>
                    </a:cubicBezTo>
                    <a:cubicBezTo>
                      <a:pt x="1293709" y="2192310"/>
                      <a:pt x="1308431" y="2192310"/>
                      <a:pt x="1323153" y="2192310"/>
                    </a:cubicBezTo>
                    <a:cubicBezTo>
                      <a:pt x="1395509" y="2192310"/>
                      <a:pt x="1467978" y="2191056"/>
                      <a:pt x="1540448" y="2189801"/>
                    </a:cubicBezTo>
                    <a:cubicBezTo>
                      <a:pt x="1640536" y="2188091"/>
                      <a:pt x="1740624" y="2186381"/>
                      <a:pt x="1840711" y="2188091"/>
                    </a:cubicBezTo>
                    <a:cubicBezTo>
                      <a:pt x="1925164" y="2189117"/>
                      <a:pt x="2009503" y="2187749"/>
                      <a:pt x="2093842" y="2186267"/>
                    </a:cubicBezTo>
                    <a:cubicBezTo>
                      <a:pt x="2174186" y="2184899"/>
                      <a:pt x="2254644" y="2183645"/>
                      <a:pt x="2335102" y="2184443"/>
                    </a:cubicBezTo>
                    <a:cubicBezTo>
                      <a:pt x="2576592" y="2195502"/>
                      <a:pt x="2818195" y="2191056"/>
                      <a:pt x="3060027" y="2189573"/>
                    </a:cubicBezTo>
                    <a:cubicBezTo>
                      <a:pt x="3215009" y="2192652"/>
                      <a:pt x="3369420" y="2177716"/>
                      <a:pt x="3524288" y="2174067"/>
                    </a:cubicBezTo>
                    <a:cubicBezTo>
                      <a:pt x="3711226" y="2173269"/>
                      <a:pt x="3897934" y="2161069"/>
                      <a:pt x="4084758" y="2155824"/>
                    </a:cubicBezTo>
                    <a:cubicBezTo>
                      <a:pt x="4268386" y="2154342"/>
                      <a:pt x="4451557" y="2142940"/>
                      <a:pt x="4635184" y="2139520"/>
                    </a:cubicBezTo>
                    <a:cubicBezTo>
                      <a:pt x="4648309" y="2139292"/>
                      <a:pt x="4661547" y="2139064"/>
                      <a:pt x="4674672" y="2138722"/>
                    </a:cubicBezTo>
                    <a:cubicBezTo>
                      <a:pt x="4677068" y="2139520"/>
                      <a:pt x="4679693" y="2139862"/>
                      <a:pt x="4682546" y="2139976"/>
                    </a:cubicBezTo>
                    <a:cubicBezTo>
                      <a:pt x="4702404" y="2139520"/>
                      <a:pt x="4722262" y="2138266"/>
                      <a:pt x="4742120" y="2138152"/>
                    </a:cubicBezTo>
                    <a:cubicBezTo>
                      <a:pt x="4782292" y="2138266"/>
                      <a:pt x="4822122" y="2135643"/>
                      <a:pt x="4861951" y="2130399"/>
                    </a:cubicBezTo>
                    <a:cubicBezTo>
                      <a:pt x="4982924" y="2128232"/>
                      <a:pt x="5103897" y="2132565"/>
                      <a:pt x="5224870" y="2134389"/>
                    </a:cubicBezTo>
                    <a:cubicBezTo>
                      <a:pt x="5256711" y="2133591"/>
                      <a:pt x="5288552" y="2135415"/>
                      <a:pt x="5320393" y="2137353"/>
                    </a:cubicBezTo>
                    <a:cubicBezTo>
                      <a:pt x="5349951" y="2139064"/>
                      <a:pt x="5379395" y="2140774"/>
                      <a:pt x="5409068" y="2140432"/>
                    </a:cubicBezTo>
                    <a:cubicBezTo>
                      <a:pt x="5476288" y="2140432"/>
                      <a:pt x="5543622" y="2137810"/>
                      <a:pt x="5610157" y="2149211"/>
                    </a:cubicBezTo>
                    <a:cubicBezTo>
                      <a:pt x="5618260" y="2149553"/>
                      <a:pt x="5627960" y="2150124"/>
                      <a:pt x="5638003" y="2150124"/>
                    </a:cubicBezTo>
                    <a:cubicBezTo>
                      <a:pt x="5668018" y="2150124"/>
                      <a:pt x="5700772" y="2145107"/>
                      <a:pt x="5705451" y="2112840"/>
                    </a:cubicBezTo>
                    <a:cubicBezTo>
                      <a:pt x="5710245" y="2035536"/>
                      <a:pt x="5699631" y="1959145"/>
                      <a:pt x="5700658" y="1882297"/>
                    </a:cubicBezTo>
                    <a:close/>
                    <a:moveTo>
                      <a:pt x="5539171" y="1659279"/>
                    </a:moveTo>
                    <a:cubicBezTo>
                      <a:pt x="5539399" y="1659279"/>
                      <a:pt x="5539627" y="1659279"/>
                      <a:pt x="5539856" y="1659279"/>
                    </a:cubicBezTo>
                    <a:cubicBezTo>
                      <a:pt x="5540769" y="1659279"/>
                      <a:pt x="5541568" y="1659165"/>
                      <a:pt x="5542366" y="1659051"/>
                    </a:cubicBezTo>
                    <a:cubicBezTo>
                      <a:pt x="5540883" y="1660989"/>
                      <a:pt x="5539399" y="1662928"/>
                      <a:pt x="5537916" y="1664752"/>
                    </a:cubicBezTo>
                    <a:cubicBezTo>
                      <a:pt x="5536889" y="1666120"/>
                      <a:pt x="5535861" y="1667488"/>
                      <a:pt x="5534948" y="1668857"/>
                    </a:cubicBezTo>
                    <a:cubicBezTo>
                      <a:pt x="5534948" y="1668857"/>
                      <a:pt x="5534834" y="1668971"/>
                      <a:pt x="5534834" y="1669085"/>
                    </a:cubicBezTo>
                    <a:cubicBezTo>
                      <a:pt x="5533122" y="1671593"/>
                      <a:pt x="5531296" y="1673987"/>
                      <a:pt x="5529584" y="1676496"/>
                    </a:cubicBezTo>
                    <a:cubicBezTo>
                      <a:pt x="5529470" y="1676724"/>
                      <a:pt x="5529242" y="1676952"/>
                      <a:pt x="5529128" y="1677294"/>
                    </a:cubicBezTo>
                    <a:cubicBezTo>
                      <a:pt x="5527873" y="1679004"/>
                      <a:pt x="5526731" y="1680715"/>
                      <a:pt x="5525590" y="1682539"/>
                    </a:cubicBezTo>
                    <a:cubicBezTo>
                      <a:pt x="5524220" y="1684591"/>
                      <a:pt x="5522965" y="1686529"/>
                      <a:pt x="5521596" y="1688582"/>
                    </a:cubicBezTo>
                    <a:cubicBezTo>
                      <a:pt x="5520340" y="1690634"/>
                      <a:pt x="5518971" y="1692686"/>
                      <a:pt x="5517716" y="1694739"/>
                    </a:cubicBezTo>
                    <a:cubicBezTo>
                      <a:pt x="5515205" y="1698843"/>
                      <a:pt x="5512694" y="1702948"/>
                      <a:pt x="5510297" y="1707166"/>
                    </a:cubicBezTo>
                    <a:cubicBezTo>
                      <a:pt x="5508700" y="1709903"/>
                      <a:pt x="5507102" y="1712753"/>
                      <a:pt x="5505504" y="1715604"/>
                    </a:cubicBezTo>
                    <a:cubicBezTo>
                      <a:pt x="5504705" y="1716972"/>
                      <a:pt x="5503906" y="1718454"/>
                      <a:pt x="5503108" y="1719822"/>
                    </a:cubicBezTo>
                    <a:cubicBezTo>
                      <a:pt x="5501395" y="1723015"/>
                      <a:pt x="5499569" y="1726207"/>
                      <a:pt x="5497857" y="1729400"/>
                    </a:cubicBezTo>
                    <a:cubicBezTo>
                      <a:pt x="5492722" y="1738977"/>
                      <a:pt x="5487701" y="1748669"/>
                      <a:pt x="5482679" y="1758246"/>
                    </a:cubicBezTo>
                    <a:cubicBezTo>
                      <a:pt x="5482222" y="1759044"/>
                      <a:pt x="5481766" y="1759956"/>
                      <a:pt x="5481423" y="1760869"/>
                    </a:cubicBezTo>
                    <a:cubicBezTo>
                      <a:pt x="5481081" y="1761781"/>
                      <a:pt x="5480739" y="1762579"/>
                      <a:pt x="5480511" y="1763491"/>
                    </a:cubicBezTo>
                    <a:cubicBezTo>
                      <a:pt x="5480054" y="1765315"/>
                      <a:pt x="5479826" y="1767140"/>
                      <a:pt x="5479826" y="1768964"/>
                    </a:cubicBezTo>
                    <a:cubicBezTo>
                      <a:pt x="5479826" y="1769762"/>
                      <a:pt x="5479826" y="1770560"/>
                      <a:pt x="5479940" y="1771244"/>
                    </a:cubicBezTo>
                    <a:lnTo>
                      <a:pt x="5479940" y="1771358"/>
                    </a:lnTo>
                    <a:cubicBezTo>
                      <a:pt x="5451409" y="1770674"/>
                      <a:pt x="5422877" y="1769876"/>
                      <a:pt x="5394346" y="1769078"/>
                    </a:cubicBezTo>
                    <a:cubicBezTo>
                      <a:pt x="5392178" y="1769078"/>
                      <a:pt x="5389895" y="1768964"/>
                      <a:pt x="5387727" y="1768850"/>
                    </a:cubicBezTo>
                    <a:cubicBezTo>
                      <a:pt x="5381336" y="1768622"/>
                      <a:pt x="5374830" y="1768394"/>
                      <a:pt x="5368325" y="1768280"/>
                    </a:cubicBezTo>
                    <a:cubicBezTo>
                      <a:pt x="5328381" y="1767025"/>
                      <a:pt x="5288437" y="1765771"/>
                      <a:pt x="5248608" y="1764517"/>
                    </a:cubicBezTo>
                    <a:cubicBezTo>
                      <a:pt x="5235255" y="1764061"/>
                      <a:pt x="5222017" y="1763719"/>
                      <a:pt x="5208778" y="1763263"/>
                    </a:cubicBezTo>
                    <a:cubicBezTo>
                      <a:pt x="5207180" y="1763263"/>
                      <a:pt x="5205583" y="1763149"/>
                      <a:pt x="5204099" y="1763149"/>
                    </a:cubicBezTo>
                    <a:cubicBezTo>
                      <a:pt x="5193371" y="1762807"/>
                      <a:pt x="5182643" y="1762579"/>
                      <a:pt x="5171916" y="1762237"/>
                    </a:cubicBezTo>
                    <a:cubicBezTo>
                      <a:pt x="5157992" y="1761781"/>
                      <a:pt x="5144069" y="1761439"/>
                      <a:pt x="5130146" y="1761211"/>
                    </a:cubicBezTo>
                    <a:cubicBezTo>
                      <a:pt x="5126608" y="1761097"/>
                      <a:pt x="5123070" y="1760983"/>
                      <a:pt x="5119532" y="1760983"/>
                    </a:cubicBezTo>
                    <a:cubicBezTo>
                      <a:pt x="5116565" y="1760869"/>
                      <a:pt x="5113598" y="1760869"/>
                      <a:pt x="5110630" y="1760754"/>
                    </a:cubicBezTo>
                    <a:cubicBezTo>
                      <a:pt x="5096821" y="1760412"/>
                      <a:pt x="5083012" y="1760070"/>
                      <a:pt x="5069203" y="1759843"/>
                    </a:cubicBezTo>
                    <a:cubicBezTo>
                      <a:pt x="5065437" y="1759386"/>
                      <a:pt x="5061671" y="1759044"/>
                      <a:pt x="5057905" y="1758702"/>
                    </a:cubicBezTo>
                    <a:cubicBezTo>
                      <a:pt x="5054937" y="1758360"/>
                      <a:pt x="5051970" y="1758132"/>
                      <a:pt x="5049117" y="1757904"/>
                    </a:cubicBezTo>
                    <a:lnTo>
                      <a:pt x="5049117" y="1757904"/>
                    </a:lnTo>
                    <a:cubicBezTo>
                      <a:pt x="5051057" y="1753572"/>
                      <a:pt x="5052541" y="1749011"/>
                      <a:pt x="5053568" y="1744678"/>
                    </a:cubicBezTo>
                    <a:cubicBezTo>
                      <a:pt x="5066122" y="1708763"/>
                      <a:pt x="5083355" y="1674557"/>
                      <a:pt x="5094311" y="1638072"/>
                    </a:cubicBezTo>
                    <a:cubicBezTo>
                      <a:pt x="5094539" y="1637274"/>
                      <a:pt x="5094653" y="1636476"/>
                      <a:pt x="5094995" y="1635678"/>
                    </a:cubicBezTo>
                    <a:lnTo>
                      <a:pt x="5094995" y="1635678"/>
                    </a:lnTo>
                    <a:cubicBezTo>
                      <a:pt x="5095680" y="1634651"/>
                      <a:pt x="5096250" y="1633511"/>
                      <a:pt x="5096821" y="1632485"/>
                    </a:cubicBezTo>
                    <a:cubicBezTo>
                      <a:pt x="5096935" y="1632143"/>
                      <a:pt x="5097164" y="1631915"/>
                      <a:pt x="5097278" y="1631573"/>
                    </a:cubicBezTo>
                    <a:cubicBezTo>
                      <a:pt x="5097848" y="1630547"/>
                      <a:pt x="5098419" y="1629521"/>
                      <a:pt x="5098875" y="1628380"/>
                    </a:cubicBezTo>
                    <a:cubicBezTo>
                      <a:pt x="5099332" y="1627468"/>
                      <a:pt x="5099788" y="1626670"/>
                      <a:pt x="5100131" y="1625758"/>
                    </a:cubicBezTo>
                    <a:cubicBezTo>
                      <a:pt x="5100245" y="1625644"/>
                      <a:pt x="5100245" y="1625416"/>
                      <a:pt x="5100359" y="1625302"/>
                    </a:cubicBezTo>
                    <a:cubicBezTo>
                      <a:pt x="5100702" y="1624618"/>
                      <a:pt x="5100930" y="1623934"/>
                      <a:pt x="5101272" y="1623136"/>
                    </a:cubicBezTo>
                    <a:cubicBezTo>
                      <a:pt x="5101957" y="1621540"/>
                      <a:pt x="5102528" y="1619943"/>
                      <a:pt x="5103098" y="1618347"/>
                    </a:cubicBezTo>
                    <a:cubicBezTo>
                      <a:pt x="5103212" y="1618119"/>
                      <a:pt x="5103327" y="1617891"/>
                      <a:pt x="5103327" y="1617777"/>
                    </a:cubicBezTo>
                    <a:cubicBezTo>
                      <a:pt x="5103783" y="1616523"/>
                      <a:pt x="5104239" y="1615269"/>
                      <a:pt x="5104582" y="1614014"/>
                    </a:cubicBezTo>
                    <a:cubicBezTo>
                      <a:pt x="5104924" y="1612988"/>
                      <a:pt x="5105266" y="1611848"/>
                      <a:pt x="5105495" y="1610822"/>
                    </a:cubicBezTo>
                    <a:cubicBezTo>
                      <a:pt x="5105837" y="1609910"/>
                      <a:pt x="5106065" y="1608998"/>
                      <a:pt x="5106294" y="1608085"/>
                    </a:cubicBezTo>
                    <a:cubicBezTo>
                      <a:pt x="5106750" y="1606489"/>
                      <a:pt x="5107207" y="1605007"/>
                      <a:pt x="5107549" y="1603411"/>
                    </a:cubicBezTo>
                    <a:cubicBezTo>
                      <a:pt x="5108234" y="1600674"/>
                      <a:pt x="5108804" y="1597824"/>
                      <a:pt x="5109375" y="1595087"/>
                    </a:cubicBezTo>
                    <a:cubicBezTo>
                      <a:pt x="5109946" y="1592123"/>
                      <a:pt x="5110402" y="1589159"/>
                      <a:pt x="5110858" y="1586308"/>
                    </a:cubicBezTo>
                    <a:cubicBezTo>
                      <a:pt x="5110858" y="1586194"/>
                      <a:pt x="5110858" y="1586080"/>
                      <a:pt x="5110858" y="1585852"/>
                    </a:cubicBezTo>
                    <a:cubicBezTo>
                      <a:pt x="5111315" y="1583002"/>
                      <a:pt x="5111657" y="1580265"/>
                      <a:pt x="5111886" y="1577529"/>
                    </a:cubicBezTo>
                    <a:cubicBezTo>
                      <a:pt x="5111886" y="1577301"/>
                      <a:pt x="5111886" y="1576959"/>
                      <a:pt x="5112000" y="1576731"/>
                    </a:cubicBezTo>
                    <a:cubicBezTo>
                      <a:pt x="5112342" y="1574108"/>
                      <a:pt x="5112571" y="1571600"/>
                      <a:pt x="5112799" y="1568978"/>
                    </a:cubicBezTo>
                    <a:cubicBezTo>
                      <a:pt x="5113255" y="1568978"/>
                      <a:pt x="5113712" y="1568978"/>
                      <a:pt x="5114168" y="1568864"/>
                    </a:cubicBezTo>
                    <a:cubicBezTo>
                      <a:pt x="5114511" y="1568864"/>
                      <a:pt x="5114967" y="1568864"/>
                      <a:pt x="5115310" y="1568749"/>
                    </a:cubicBezTo>
                    <a:cubicBezTo>
                      <a:pt x="5115538" y="1568749"/>
                      <a:pt x="5115766" y="1568749"/>
                      <a:pt x="5115994" y="1568636"/>
                    </a:cubicBezTo>
                    <a:cubicBezTo>
                      <a:pt x="5116451" y="1568521"/>
                      <a:pt x="5117021" y="1568407"/>
                      <a:pt x="5117478" y="1568179"/>
                    </a:cubicBezTo>
                    <a:cubicBezTo>
                      <a:pt x="5121586" y="1566925"/>
                      <a:pt x="5125238" y="1564189"/>
                      <a:pt x="5128548" y="1560426"/>
                    </a:cubicBezTo>
                    <a:cubicBezTo>
                      <a:pt x="5129233" y="1559742"/>
                      <a:pt x="5129803" y="1559058"/>
                      <a:pt x="5130374" y="1558260"/>
                    </a:cubicBezTo>
                    <a:cubicBezTo>
                      <a:pt x="5135738" y="1551533"/>
                      <a:pt x="5140189" y="1542868"/>
                      <a:pt x="5144297" y="1535343"/>
                    </a:cubicBezTo>
                    <a:cubicBezTo>
                      <a:pt x="5144868" y="1534316"/>
                      <a:pt x="5145438" y="1533290"/>
                      <a:pt x="5146009" y="1532264"/>
                    </a:cubicBezTo>
                    <a:cubicBezTo>
                      <a:pt x="5146580" y="1531238"/>
                      <a:pt x="5147151" y="1530326"/>
                      <a:pt x="5147721" y="1529414"/>
                    </a:cubicBezTo>
                    <a:cubicBezTo>
                      <a:pt x="5148063" y="1528958"/>
                      <a:pt x="5148292" y="1528501"/>
                      <a:pt x="5148634" y="1528045"/>
                    </a:cubicBezTo>
                    <a:cubicBezTo>
                      <a:pt x="5150574" y="1524967"/>
                      <a:pt x="5152515" y="1521774"/>
                      <a:pt x="5154454" y="1518696"/>
                    </a:cubicBezTo>
                    <a:cubicBezTo>
                      <a:pt x="5156395" y="1515617"/>
                      <a:pt x="5158335" y="1512539"/>
                      <a:pt x="5160389" y="1509347"/>
                    </a:cubicBezTo>
                    <a:cubicBezTo>
                      <a:pt x="5165410" y="1501479"/>
                      <a:pt x="5170432" y="1493726"/>
                      <a:pt x="5175453" y="1485859"/>
                    </a:cubicBezTo>
                    <a:cubicBezTo>
                      <a:pt x="5178421" y="1481298"/>
                      <a:pt x="5181274" y="1476738"/>
                      <a:pt x="5184013" y="1472177"/>
                    </a:cubicBezTo>
                    <a:cubicBezTo>
                      <a:pt x="5184013" y="1472177"/>
                      <a:pt x="5184013" y="1472177"/>
                      <a:pt x="5184013" y="1472063"/>
                    </a:cubicBezTo>
                    <a:cubicBezTo>
                      <a:pt x="5184127" y="1474457"/>
                      <a:pt x="5184355" y="1476852"/>
                      <a:pt x="5184469" y="1479360"/>
                    </a:cubicBezTo>
                    <a:cubicBezTo>
                      <a:pt x="5184469" y="1480272"/>
                      <a:pt x="5184584" y="1481184"/>
                      <a:pt x="5184584" y="1482097"/>
                    </a:cubicBezTo>
                    <a:cubicBezTo>
                      <a:pt x="5184698" y="1484605"/>
                      <a:pt x="5184812" y="1487227"/>
                      <a:pt x="5184926" y="1489736"/>
                    </a:cubicBezTo>
                    <a:cubicBezTo>
                      <a:pt x="5185268" y="1498173"/>
                      <a:pt x="5185382" y="1506724"/>
                      <a:pt x="5185268" y="1515503"/>
                    </a:cubicBezTo>
                    <a:cubicBezTo>
                      <a:pt x="5185382" y="1518468"/>
                      <a:pt x="5185611" y="1521546"/>
                      <a:pt x="5185611" y="1524511"/>
                    </a:cubicBezTo>
                    <a:cubicBezTo>
                      <a:pt x="5185611" y="1525081"/>
                      <a:pt x="5185611" y="1525651"/>
                      <a:pt x="5185611" y="1526221"/>
                    </a:cubicBezTo>
                    <a:cubicBezTo>
                      <a:pt x="5185611" y="1528730"/>
                      <a:pt x="5185725" y="1531352"/>
                      <a:pt x="5185725" y="1533860"/>
                    </a:cubicBezTo>
                    <a:cubicBezTo>
                      <a:pt x="5185725" y="1540131"/>
                      <a:pt x="5185839" y="1546402"/>
                      <a:pt x="5186067" y="1552787"/>
                    </a:cubicBezTo>
                    <a:cubicBezTo>
                      <a:pt x="5186067" y="1553927"/>
                      <a:pt x="5186067" y="1555067"/>
                      <a:pt x="5186181" y="1556208"/>
                    </a:cubicBezTo>
                    <a:cubicBezTo>
                      <a:pt x="5186181" y="1557462"/>
                      <a:pt x="5186296" y="1558602"/>
                      <a:pt x="5186296" y="1559856"/>
                    </a:cubicBezTo>
                    <a:cubicBezTo>
                      <a:pt x="5186410" y="1561338"/>
                      <a:pt x="5186410" y="1562821"/>
                      <a:pt x="5186638" y="1564189"/>
                    </a:cubicBezTo>
                    <a:cubicBezTo>
                      <a:pt x="5186638" y="1565329"/>
                      <a:pt x="5186752" y="1566469"/>
                      <a:pt x="5186866" y="1567609"/>
                    </a:cubicBezTo>
                    <a:cubicBezTo>
                      <a:pt x="5186866" y="1567723"/>
                      <a:pt x="5186866" y="1567723"/>
                      <a:pt x="5186866" y="1567837"/>
                    </a:cubicBezTo>
                    <a:cubicBezTo>
                      <a:pt x="5186980" y="1569206"/>
                      <a:pt x="5187094" y="1570688"/>
                      <a:pt x="5187323" y="1572170"/>
                    </a:cubicBezTo>
                    <a:cubicBezTo>
                      <a:pt x="5187323" y="1572284"/>
                      <a:pt x="5187323" y="1572512"/>
                      <a:pt x="5187323" y="1572626"/>
                    </a:cubicBezTo>
                    <a:cubicBezTo>
                      <a:pt x="5187437" y="1573196"/>
                      <a:pt x="5187437" y="1573766"/>
                      <a:pt x="5187551" y="1574336"/>
                    </a:cubicBezTo>
                    <a:cubicBezTo>
                      <a:pt x="5187779" y="1576275"/>
                      <a:pt x="5188122" y="1578099"/>
                      <a:pt x="5188464" y="1580037"/>
                    </a:cubicBezTo>
                    <a:lnTo>
                      <a:pt x="5188464" y="1580151"/>
                    </a:lnTo>
                    <a:cubicBezTo>
                      <a:pt x="5188692" y="1581177"/>
                      <a:pt x="5188921" y="1582204"/>
                      <a:pt x="5189034" y="1583230"/>
                    </a:cubicBezTo>
                    <a:cubicBezTo>
                      <a:pt x="5189605" y="1585738"/>
                      <a:pt x="5190176" y="1588247"/>
                      <a:pt x="5190860" y="1590641"/>
                    </a:cubicBezTo>
                    <a:cubicBezTo>
                      <a:pt x="5190860" y="1590869"/>
                      <a:pt x="5190975" y="1591097"/>
                      <a:pt x="5191089" y="1591325"/>
                    </a:cubicBezTo>
                    <a:cubicBezTo>
                      <a:pt x="5191317" y="1591895"/>
                      <a:pt x="5191431" y="1592465"/>
                      <a:pt x="5191659" y="1593035"/>
                    </a:cubicBezTo>
                    <a:cubicBezTo>
                      <a:pt x="5192116" y="1594289"/>
                      <a:pt x="5192458" y="1595429"/>
                      <a:pt x="5192915" y="1596570"/>
                    </a:cubicBezTo>
                    <a:cubicBezTo>
                      <a:pt x="5193257" y="1597368"/>
                      <a:pt x="5193485" y="1598166"/>
                      <a:pt x="5193828" y="1598850"/>
                    </a:cubicBezTo>
                    <a:cubicBezTo>
                      <a:pt x="5194284" y="1599990"/>
                      <a:pt x="5194741" y="1601130"/>
                      <a:pt x="5195312" y="1602271"/>
                    </a:cubicBezTo>
                    <a:cubicBezTo>
                      <a:pt x="5193485" y="1602271"/>
                      <a:pt x="5191774" y="1602613"/>
                      <a:pt x="5190061" y="1603411"/>
                    </a:cubicBezTo>
                    <a:cubicBezTo>
                      <a:pt x="5173856" y="1616865"/>
                      <a:pt x="5168606" y="1642747"/>
                      <a:pt x="5155938" y="1659963"/>
                    </a:cubicBezTo>
                    <a:cubicBezTo>
                      <a:pt x="5146237" y="1677066"/>
                      <a:pt x="5135852" y="1693712"/>
                      <a:pt x="5125010" y="1710131"/>
                    </a:cubicBezTo>
                    <a:cubicBezTo>
                      <a:pt x="5115081" y="1721419"/>
                      <a:pt x="5108005" y="1736355"/>
                      <a:pt x="5122043" y="1747871"/>
                    </a:cubicBezTo>
                    <a:cubicBezTo>
                      <a:pt x="5126836" y="1751063"/>
                      <a:pt x="5131059" y="1752317"/>
                      <a:pt x="5134939" y="1752317"/>
                    </a:cubicBezTo>
                    <a:cubicBezTo>
                      <a:pt x="5152400" y="1752317"/>
                      <a:pt x="5160845" y="1724497"/>
                      <a:pt x="5168035" y="1709675"/>
                    </a:cubicBezTo>
                    <a:cubicBezTo>
                      <a:pt x="5176709" y="1690064"/>
                      <a:pt x="5187323" y="1671023"/>
                      <a:pt x="5196339" y="1651412"/>
                    </a:cubicBezTo>
                    <a:cubicBezTo>
                      <a:pt x="5197137" y="1649816"/>
                      <a:pt x="5197822" y="1648106"/>
                      <a:pt x="5198507" y="1646509"/>
                    </a:cubicBezTo>
                    <a:cubicBezTo>
                      <a:pt x="5199306" y="1644799"/>
                      <a:pt x="5200105" y="1642975"/>
                      <a:pt x="5200904" y="1641151"/>
                    </a:cubicBezTo>
                    <a:cubicBezTo>
                      <a:pt x="5201588" y="1639668"/>
                      <a:pt x="5202159" y="1638186"/>
                      <a:pt x="5202730" y="1636704"/>
                    </a:cubicBezTo>
                    <a:cubicBezTo>
                      <a:pt x="5203414" y="1634993"/>
                      <a:pt x="5203985" y="1633397"/>
                      <a:pt x="5204670" y="1631687"/>
                    </a:cubicBezTo>
                    <a:cubicBezTo>
                      <a:pt x="5205468" y="1629749"/>
                      <a:pt x="5206153" y="1627811"/>
                      <a:pt x="5206838" y="1625986"/>
                    </a:cubicBezTo>
                    <a:cubicBezTo>
                      <a:pt x="5207523" y="1624162"/>
                      <a:pt x="5208093" y="1622338"/>
                      <a:pt x="5208664" y="1620513"/>
                    </a:cubicBezTo>
                    <a:cubicBezTo>
                      <a:pt x="5208778" y="1620399"/>
                      <a:pt x="5208778" y="1620285"/>
                      <a:pt x="5208778" y="1620171"/>
                    </a:cubicBezTo>
                    <a:cubicBezTo>
                      <a:pt x="5210262" y="1621311"/>
                      <a:pt x="5211746" y="1622338"/>
                      <a:pt x="5213229" y="1623364"/>
                    </a:cubicBezTo>
                    <a:cubicBezTo>
                      <a:pt x="5214713" y="1624504"/>
                      <a:pt x="5216196" y="1625416"/>
                      <a:pt x="5217794" y="1626328"/>
                    </a:cubicBezTo>
                    <a:cubicBezTo>
                      <a:pt x="5219278" y="1627354"/>
                      <a:pt x="5220875" y="1628267"/>
                      <a:pt x="5222473" y="1629065"/>
                    </a:cubicBezTo>
                    <a:cubicBezTo>
                      <a:pt x="5224071" y="1629977"/>
                      <a:pt x="5225555" y="1630775"/>
                      <a:pt x="5227152" y="1631573"/>
                    </a:cubicBezTo>
                    <a:cubicBezTo>
                      <a:pt x="5228750" y="1632371"/>
                      <a:pt x="5230234" y="1633169"/>
                      <a:pt x="5231831" y="1633853"/>
                    </a:cubicBezTo>
                    <a:cubicBezTo>
                      <a:pt x="5233543" y="1634651"/>
                      <a:pt x="5235141" y="1635336"/>
                      <a:pt x="5236853" y="1636020"/>
                    </a:cubicBezTo>
                    <a:cubicBezTo>
                      <a:pt x="5238109" y="1636476"/>
                      <a:pt x="5239364" y="1637046"/>
                      <a:pt x="5240733" y="1637502"/>
                    </a:cubicBezTo>
                    <a:cubicBezTo>
                      <a:pt x="5241304" y="1637730"/>
                      <a:pt x="5241989" y="1637958"/>
                      <a:pt x="5242559" y="1638186"/>
                    </a:cubicBezTo>
                    <a:cubicBezTo>
                      <a:pt x="5243244" y="1638414"/>
                      <a:pt x="5244043" y="1638642"/>
                      <a:pt x="5244728" y="1638984"/>
                    </a:cubicBezTo>
                    <a:cubicBezTo>
                      <a:pt x="5245412" y="1639212"/>
                      <a:pt x="5246211" y="1639440"/>
                      <a:pt x="5246896" y="1639668"/>
                    </a:cubicBezTo>
                    <a:cubicBezTo>
                      <a:pt x="5250320" y="1640808"/>
                      <a:pt x="5253744" y="1641835"/>
                      <a:pt x="5257167" y="1642633"/>
                    </a:cubicBezTo>
                    <a:cubicBezTo>
                      <a:pt x="5258879" y="1643089"/>
                      <a:pt x="5260591" y="1643545"/>
                      <a:pt x="5262303" y="1643887"/>
                    </a:cubicBezTo>
                    <a:cubicBezTo>
                      <a:pt x="5264015" y="1644343"/>
                      <a:pt x="5265841" y="1644685"/>
                      <a:pt x="5267553" y="1645027"/>
                    </a:cubicBezTo>
                    <a:cubicBezTo>
                      <a:pt x="5268808" y="1645369"/>
                      <a:pt x="5270178" y="1645597"/>
                      <a:pt x="5271547" y="1645825"/>
                    </a:cubicBezTo>
                    <a:cubicBezTo>
                      <a:pt x="5273145" y="1646167"/>
                      <a:pt x="5274628" y="1646395"/>
                      <a:pt x="5276226" y="1646623"/>
                    </a:cubicBezTo>
                    <a:cubicBezTo>
                      <a:pt x="5276911" y="1646737"/>
                      <a:pt x="5277596" y="1646851"/>
                      <a:pt x="5278280" y="1646965"/>
                    </a:cubicBezTo>
                    <a:cubicBezTo>
                      <a:pt x="5280677" y="1647307"/>
                      <a:pt x="5282960" y="1647649"/>
                      <a:pt x="5285356" y="1647877"/>
                    </a:cubicBezTo>
                    <a:cubicBezTo>
                      <a:pt x="5288324" y="1648220"/>
                      <a:pt x="5291405" y="1648562"/>
                      <a:pt x="5294486" y="1648904"/>
                    </a:cubicBezTo>
                    <a:cubicBezTo>
                      <a:pt x="5296312" y="1649018"/>
                      <a:pt x="5298138" y="1649246"/>
                      <a:pt x="5299964" y="1649360"/>
                    </a:cubicBezTo>
                    <a:cubicBezTo>
                      <a:pt x="5303616" y="1649702"/>
                      <a:pt x="5307268" y="1649930"/>
                      <a:pt x="5310920" y="1650158"/>
                    </a:cubicBezTo>
                    <a:cubicBezTo>
                      <a:pt x="5311034" y="1650158"/>
                      <a:pt x="5311149" y="1650158"/>
                      <a:pt x="5311377" y="1650158"/>
                    </a:cubicBezTo>
                    <a:cubicBezTo>
                      <a:pt x="5311948" y="1650158"/>
                      <a:pt x="5312518" y="1650158"/>
                      <a:pt x="5313089" y="1650272"/>
                    </a:cubicBezTo>
                    <a:cubicBezTo>
                      <a:pt x="5316056" y="1650386"/>
                      <a:pt x="5319023" y="1650614"/>
                      <a:pt x="5321990" y="1650728"/>
                    </a:cubicBezTo>
                    <a:cubicBezTo>
                      <a:pt x="5323816" y="1650842"/>
                      <a:pt x="5325642" y="1650842"/>
                      <a:pt x="5327468" y="1650956"/>
                    </a:cubicBezTo>
                    <a:cubicBezTo>
                      <a:pt x="5331121" y="1651070"/>
                      <a:pt x="5334658" y="1651184"/>
                      <a:pt x="5338196" y="1651298"/>
                    </a:cubicBezTo>
                    <a:cubicBezTo>
                      <a:pt x="5338767" y="1651298"/>
                      <a:pt x="5339338" y="1651298"/>
                      <a:pt x="5339908" y="1651298"/>
                    </a:cubicBezTo>
                    <a:cubicBezTo>
                      <a:pt x="5342533" y="1651412"/>
                      <a:pt x="5345158" y="1651412"/>
                      <a:pt x="5347783" y="1651526"/>
                    </a:cubicBezTo>
                    <a:cubicBezTo>
                      <a:pt x="5352234" y="1651640"/>
                      <a:pt x="5356685" y="1651868"/>
                      <a:pt x="5361021" y="1651982"/>
                    </a:cubicBezTo>
                    <a:cubicBezTo>
                      <a:pt x="5364103" y="1652096"/>
                      <a:pt x="5367070" y="1652210"/>
                      <a:pt x="5370037" y="1652438"/>
                    </a:cubicBezTo>
                    <a:cubicBezTo>
                      <a:pt x="5371977" y="1652552"/>
                      <a:pt x="5373918" y="1652666"/>
                      <a:pt x="5375972" y="1652894"/>
                    </a:cubicBezTo>
                    <a:cubicBezTo>
                      <a:pt x="5423905" y="1658025"/>
                      <a:pt x="5472179" y="1659279"/>
                      <a:pt x="5520340" y="1659165"/>
                    </a:cubicBezTo>
                    <a:cubicBezTo>
                      <a:pt x="5525134" y="1659735"/>
                      <a:pt x="5529584" y="1660077"/>
                      <a:pt x="5533807" y="1660077"/>
                    </a:cubicBezTo>
                    <a:cubicBezTo>
                      <a:pt x="5535062" y="1660077"/>
                      <a:pt x="5536432" y="1660077"/>
                      <a:pt x="5537687" y="1659963"/>
                    </a:cubicBezTo>
                    <a:cubicBezTo>
                      <a:pt x="5537916" y="1659393"/>
                      <a:pt x="5538486" y="1659393"/>
                      <a:pt x="5539171" y="1659279"/>
                    </a:cubicBezTo>
                    <a:close/>
                    <a:moveTo>
                      <a:pt x="4807856" y="1751633"/>
                    </a:moveTo>
                    <a:cubicBezTo>
                      <a:pt x="4785145" y="1751747"/>
                      <a:pt x="4762434" y="1751747"/>
                      <a:pt x="4739609" y="1751633"/>
                    </a:cubicBezTo>
                    <a:cubicBezTo>
                      <a:pt x="4751136" y="1731680"/>
                      <a:pt x="4757527" y="1697475"/>
                      <a:pt x="4765629" y="1685047"/>
                    </a:cubicBezTo>
                    <a:cubicBezTo>
                      <a:pt x="4774303" y="1662586"/>
                      <a:pt x="4784688" y="1640694"/>
                      <a:pt x="4791992" y="1617777"/>
                    </a:cubicBezTo>
                    <a:lnTo>
                      <a:pt x="4791992" y="1617777"/>
                    </a:lnTo>
                    <a:cubicBezTo>
                      <a:pt x="4793933" y="1620285"/>
                      <a:pt x="4795987" y="1622452"/>
                      <a:pt x="4798269" y="1624618"/>
                    </a:cubicBezTo>
                    <a:cubicBezTo>
                      <a:pt x="4799411" y="1625644"/>
                      <a:pt x="4800438" y="1626670"/>
                      <a:pt x="4801693" y="1627582"/>
                    </a:cubicBezTo>
                    <a:cubicBezTo>
                      <a:pt x="4802834" y="1628495"/>
                      <a:pt x="4803976" y="1629407"/>
                      <a:pt x="4805231" y="1630319"/>
                    </a:cubicBezTo>
                    <a:cubicBezTo>
                      <a:pt x="4806144" y="1631003"/>
                      <a:pt x="4807057" y="1631573"/>
                      <a:pt x="4807970" y="1632257"/>
                    </a:cubicBezTo>
                    <a:cubicBezTo>
                      <a:pt x="4808313" y="1632485"/>
                      <a:pt x="4808769" y="1632713"/>
                      <a:pt x="4809111" y="1633055"/>
                    </a:cubicBezTo>
                    <a:cubicBezTo>
                      <a:pt x="4810252" y="1633739"/>
                      <a:pt x="4811394" y="1634424"/>
                      <a:pt x="4812535" y="1635108"/>
                    </a:cubicBezTo>
                    <a:cubicBezTo>
                      <a:pt x="4813790" y="1635792"/>
                      <a:pt x="4815160" y="1636476"/>
                      <a:pt x="4816415" y="1637160"/>
                    </a:cubicBezTo>
                    <a:cubicBezTo>
                      <a:pt x="4817671" y="1637844"/>
                      <a:pt x="4819040" y="1638414"/>
                      <a:pt x="4820410" y="1638984"/>
                    </a:cubicBezTo>
                    <a:cubicBezTo>
                      <a:pt x="4821665" y="1639440"/>
                      <a:pt x="4822921" y="1640010"/>
                      <a:pt x="4824176" y="1640466"/>
                    </a:cubicBezTo>
                    <a:cubicBezTo>
                      <a:pt x="4824404" y="1640580"/>
                      <a:pt x="4824632" y="1640694"/>
                      <a:pt x="4824860" y="1640694"/>
                    </a:cubicBezTo>
                    <a:cubicBezTo>
                      <a:pt x="4826116" y="1641151"/>
                      <a:pt x="4827485" y="1641607"/>
                      <a:pt x="4828855" y="1641949"/>
                    </a:cubicBezTo>
                    <a:cubicBezTo>
                      <a:pt x="4830110" y="1642405"/>
                      <a:pt x="4831480" y="1642747"/>
                      <a:pt x="4832735" y="1643089"/>
                    </a:cubicBezTo>
                    <a:cubicBezTo>
                      <a:pt x="4833762" y="1643431"/>
                      <a:pt x="4834789" y="1643659"/>
                      <a:pt x="4835703" y="1643887"/>
                    </a:cubicBezTo>
                    <a:cubicBezTo>
                      <a:pt x="4836958" y="1644229"/>
                      <a:pt x="4838099" y="1644457"/>
                      <a:pt x="4839355" y="1644799"/>
                    </a:cubicBezTo>
                    <a:cubicBezTo>
                      <a:pt x="4840838" y="1645141"/>
                      <a:pt x="4842436" y="1645483"/>
                      <a:pt x="4844034" y="1645711"/>
                    </a:cubicBezTo>
                    <a:cubicBezTo>
                      <a:pt x="4845631" y="1646053"/>
                      <a:pt x="4847115" y="1646281"/>
                      <a:pt x="4848713" y="1646509"/>
                    </a:cubicBezTo>
                    <a:cubicBezTo>
                      <a:pt x="4850311" y="1646737"/>
                      <a:pt x="4851908" y="1646965"/>
                      <a:pt x="4853506" y="1647193"/>
                    </a:cubicBezTo>
                    <a:cubicBezTo>
                      <a:pt x="4854990" y="1647421"/>
                      <a:pt x="4856473" y="1647535"/>
                      <a:pt x="4857957" y="1647649"/>
                    </a:cubicBezTo>
                    <a:cubicBezTo>
                      <a:pt x="4858756" y="1647764"/>
                      <a:pt x="4859669" y="1647764"/>
                      <a:pt x="4860468" y="1647877"/>
                    </a:cubicBezTo>
                    <a:cubicBezTo>
                      <a:pt x="4864576" y="1648220"/>
                      <a:pt x="4868799" y="1648562"/>
                      <a:pt x="4872907" y="1648790"/>
                    </a:cubicBezTo>
                    <a:cubicBezTo>
                      <a:pt x="4875076" y="1648904"/>
                      <a:pt x="4877244" y="1649018"/>
                      <a:pt x="4879412" y="1649132"/>
                    </a:cubicBezTo>
                    <a:cubicBezTo>
                      <a:pt x="4881010" y="1649246"/>
                      <a:pt x="4882608" y="1649246"/>
                      <a:pt x="4884092" y="1649360"/>
                    </a:cubicBezTo>
                    <a:cubicBezTo>
                      <a:pt x="4884548" y="1649360"/>
                      <a:pt x="4885005" y="1649360"/>
                      <a:pt x="4885347" y="1649360"/>
                    </a:cubicBezTo>
                    <a:cubicBezTo>
                      <a:pt x="4885461" y="1649360"/>
                      <a:pt x="4885689" y="1649360"/>
                      <a:pt x="4885803" y="1649360"/>
                    </a:cubicBezTo>
                    <a:cubicBezTo>
                      <a:pt x="4885918" y="1649360"/>
                      <a:pt x="4886032" y="1649360"/>
                      <a:pt x="4886146" y="1649360"/>
                    </a:cubicBezTo>
                    <a:cubicBezTo>
                      <a:pt x="4887858" y="1649360"/>
                      <a:pt x="4889570" y="1649474"/>
                      <a:pt x="4891167" y="1649474"/>
                    </a:cubicBezTo>
                    <a:cubicBezTo>
                      <a:pt x="4895048" y="1649588"/>
                      <a:pt x="4899042" y="1649702"/>
                      <a:pt x="4902922" y="1649816"/>
                    </a:cubicBezTo>
                    <a:cubicBezTo>
                      <a:pt x="4904520" y="1649816"/>
                      <a:pt x="4906004" y="1649930"/>
                      <a:pt x="4907487" y="1650044"/>
                    </a:cubicBezTo>
                    <a:cubicBezTo>
                      <a:pt x="4909085" y="1650044"/>
                      <a:pt x="4910569" y="1650158"/>
                      <a:pt x="4912052" y="1650272"/>
                    </a:cubicBezTo>
                    <a:cubicBezTo>
                      <a:pt x="4914107" y="1650386"/>
                      <a:pt x="4916161" y="1650500"/>
                      <a:pt x="4918215" y="1650728"/>
                    </a:cubicBezTo>
                    <a:cubicBezTo>
                      <a:pt x="4918329" y="1650728"/>
                      <a:pt x="4918329" y="1650728"/>
                      <a:pt x="4918443" y="1650728"/>
                    </a:cubicBezTo>
                    <a:cubicBezTo>
                      <a:pt x="4919242" y="1650728"/>
                      <a:pt x="4920155" y="1650842"/>
                      <a:pt x="4920954" y="1650956"/>
                    </a:cubicBezTo>
                    <a:cubicBezTo>
                      <a:pt x="4923922" y="1651184"/>
                      <a:pt x="4926775" y="1651526"/>
                      <a:pt x="4929514" y="1651868"/>
                    </a:cubicBezTo>
                    <a:cubicBezTo>
                      <a:pt x="4966490" y="1653578"/>
                      <a:pt x="5010771" y="1659279"/>
                      <a:pt x="5049345" y="1662130"/>
                    </a:cubicBezTo>
                    <a:cubicBezTo>
                      <a:pt x="5050144" y="1662130"/>
                      <a:pt x="5050943" y="1662130"/>
                      <a:pt x="5051742" y="1662016"/>
                    </a:cubicBezTo>
                    <a:cubicBezTo>
                      <a:pt x="5052312" y="1662016"/>
                      <a:pt x="5052997" y="1662016"/>
                      <a:pt x="5053568" y="1661902"/>
                    </a:cubicBezTo>
                    <a:cubicBezTo>
                      <a:pt x="5054024" y="1661902"/>
                      <a:pt x="5054595" y="1661788"/>
                      <a:pt x="5055051" y="1661788"/>
                    </a:cubicBezTo>
                    <a:cubicBezTo>
                      <a:pt x="5055051" y="1661788"/>
                      <a:pt x="5055166" y="1661788"/>
                      <a:pt x="5055280" y="1661788"/>
                    </a:cubicBezTo>
                    <a:cubicBezTo>
                      <a:pt x="5056307" y="1661674"/>
                      <a:pt x="5057334" y="1661560"/>
                      <a:pt x="5058247" y="1661331"/>
                    </a:cubicBezTo>
                    <a:lnTo>
                      <a:pt x="5058247" y="1661331"/>
                    </a:lnTo>
                    <a:cubicBezTo>
                      <a:pt x="5058361" y="1661331"/>
                      <a:pt x="5058475" y="1661331"/>
                      <a:pt x="5058589" y="1661331"/>
                    </a:cubicBezTo>
                    <a:cubicBezTo>
                      <a:pt x="5055394" y="1667602"/>
                      <a:pt x="5052198" y="1673759"/>
                      <a:pt x="5048889" y="1679916"/>
                    </a:cubicBezTo>
                    <a:cubicBezTo>
                      <a:pt x="5037590" y="1701010"/>
                      <a:pt x="5026178" y="1721989"/>
                      <a:pt x="5013738" y="1742512"/>
                    </a:cubicBezTo>
                    <a:cubicBezTo>
                      <a:pt x="5010543" y="1746388"/>
                      <a:pt x="5009287" y="1751177"/>
                      <a:pt x="5009516" y="1755852"/>
                    </a:cubicBezTo>
                    <a:cubicBezTo>
                      <a:pt x="5009516" y="1755852"/>
                      <a:pt x="5009516" y="1755852"/>
                      <a:pt x="5009401" y="1755852"/>
                    </a:cubicBezTo>
                    <a:cubicBezTo>
                      <a:pt x="5004037" y="1755624"/>
                      <a:pt x="4998673" y="1755396"/>
                      <a:pt x="4993310" y="1755396"/>
                    </a:cubicBezTo>
                    <a:cubicBezTo>
                      <a:pt x="4983609" y="1755282"/>
                      <a:pt x="4973908" y="1755282"/>
                      <a:pt x="4964208" y="1755396"/>
                    </a:cubicBezTo>
                    <a:cubicBezTo>
                      <a:pt x="4961925" y="1755396"/>
                      <a:pt x="4959642" y="1755396"/>
                      <a:pt x="4957360" y="1755510"/>
                    </a:cubicBezTo>
                    <a:cubicBezTo>
                      <a:pt x="4954393" y="1755510"/>
                      <a:pt x="4951312" y="1755624"/>
                      <a:pt x="4948344" y="1755738"/>
                    </a:cubicBezTo>
                    <a:cubicBezTo>
                      <a:pt x="4945719" y="1755738"/>
                      <a:pt x="4943094" y="1755852"/>
                      <a:pt x="4940469" y="1755966"/>
                    </a:cubicBezTo>
                    <a:cubicBezTo>
                      <a:pt x="4936247" y="1756080"/>
                      <a:pt x="4932139" y="1756308"/>
                      <a:pt x="4928030" y="1756422"/>
                    </a:cubicBezTo>
                    <a:cubicBezTo>
                      <a:pt x="4922324" y="1756650"/>
                      <a:pt x="4916617" y="1756992"/>
                      <a:pt x="4910911" y="1757334"/>
                    </a:cubicBezTo>
                    <a:cubicBezTo>
                      <a:pt x="4913992" y="1753572"/>
                      <a:pt x="4917644" y="1750265"/>
                      <a:pt x="4921753" y="1747414"/>
                    </a:cubicBezTo>
                    <a:cubicBezTo>
                      <a:pt x="4883978" y="1749011"/>
                      <a:pt x="4845974" y="1750949"/>
                      <a:pt x="4807856" y="1751633"/>
                    </a:cubicBezTo>
                    <a:close/>
                    <a:moveTo>
                      <a:pt x="722512" y="1704544"/>
                    </a:moveTo>
                    <a:cubicBezTo>
                      <a:pt x="732098" y="1697133"/>
                      <a:pt x="738603" y="1682653"/>
                      <a:pt x="746250" y="1672847"/>
                    </a:cubicBezTo>
                    <a:cubicBezTo>
                      <a:pt x="758803" y="1654148"/>
                      <a:pt x="771015" y="1635108"/>
                      <a:pt x="783569" y="1616295"/>
                    </a:cubicBezTo>
                    <a:cubicBezTo>
                      <a:pt x="796807" y="1664524"/>
                      <a:pt x="808448" y="1714692"/>
                      <a:pt x="834697" y="1757676"/>
                    </a:cubicBezTo>
                    <a:lnTo>
                      <a:pt x="834697" y="1757676"/>
                    </a:lnTo>
                    <a:cubicBezTo>
                      <a:pt x="828648" y="1766683"/>
                      <a:pt x="823741" y="1778997"/>
                      <a:pt x="819062" y="1784470"/>
                    </a:cubicBezTo>
                    <a:cubicBezTo>
                      <a:pt x="811986" y="1798722"/>
                      <a:pt x="792014" y="1819473"/>
                      <a:pt x="793840" y="1836006"/>
                    </a:cubicBezTo>
                    <a:cubicBezTo>
                      <a:pt x="789161" y="1836006"/>
                      <a:pt x="784367" y="1836120"/>
                      <a:pt x="779688" y="1836234"/>
                    </a:cubicBezTo>
                    <a:cubicBezTo>
                      <a:pt x="758347" y="1793249"/>
                      <a:pt x="739973" y="1749125"/>
                      <a:pt x="722512" y="1704544"/>
                    </a:cubicBezTo>
                    <a:close/>
                    <a:moveTo>
                      <a:pt x="424302" y="645780"/>
                    </a:moveTo>
                    <a:cubicBezTo>
                      <a:pt x="430579" y="682037"/>
                      <a:pt x="440280" y="716357"/>
                      <a:pt x="455002" y="751132"/>
                    </a:cubicBezTo>
                    <a:cubicBezTo>
                      <a:pt x="461393" y="771997"/>
                      <a:pt x="471436" y="784653"/>
                      <a:pt x="483990" y="792406"/>
                    </a:cubicBezTo>
                    <a:cubicBezTo>
                      <a:pt x="481821" y="794800"/>
                      <a:pt x="479767" y="797195"/>
                      <a:pt x="477713" y="799133"/>
                    </a:cubicBezTo>
                    <a:cubicBezTo>
                      <a:pt x="456714" y="824103"/>
                      <a:pt x="439024" y="851695"/>
                      <a:pt x="419052" y="877691"/>
                    </a:cubicBezTo>
                    <a:cubicBezTo>
                      <a:pt x="406727" y="894109"/>
                      <a:pt x="393945" y="910300"/>
                      <a:pt x="381277" y="926490"/>
                    </a:cubicBezTo>
                    <a:cubicBezTo>
                      <a:pt x="379108" y="928999"/>
                      <a:pt x="376712" y="931735"/>
                      <a:pt x="374315" y="934814"/>
                    </a:cubicBezTo>
                    <a:cubicBezTo>
                      <a:pt x="364044" y="913492"/>
                      <a:pt x="354001" y="892171"/>
                      <a:pt x="344414" y="870508"/>
                    </a:cubicBezTo>
                    <a:cubicBezTo>
                      <a:pt x="336540" y="851353"/>
                      <a:pt x="328779" y="832198"/>
                      <a:pt x="320905" y="813043"/>
                    </a:cubicBezTo>
                    <a:cubicBezTo>
                      <a:pt x="330263" y="798563"/>
                      <a:pt x="336083" y="777242"/>
                      <a:pt x="344871" y="766410"/>
                    </a:cubicBezTo>
                    <a:cubicBezTo>
                      <a:pt x="369180" y="724908"/>
                      <a:pt x="393602" y="682836"/>
                      <a:pt x="424302" y="645780"/>
                    </a:cubicBezTo>
                    <a:close/>
                    <a:moveTo>
                      <a:pt x="999608" y="519905"/>
                    </a:moveTo>
                    <a:cubicBezTo>
                      <a:pt x="1000179" y="520247"/>
                      <a:pt x="1000635" y="520133"/>
                      <a:pt x="1001092" y="520247"/>
                    </a:cubicBezTo>
                    <a:cubicBezTo>
                      <a:pt x="1004744" y="531649"/>
                      <a:pt x="1010678" y="544305"/>
                      <a:pt x="1011363" y="548751"/>
                    </a:cubicBezTo>
                    <a:cubicBezTo>
                      <a:pt x="1034644" y="602909"/>
                      <a:pt x="1043889" y="695035"/>
                      <a:pt x="1117499" y="698570"/>
                    </a:cubicBezTo>
                    <a:cubicBezTo>
                      <a:pt x="1125032" y="699140"/>
                      <a:pt x="1132450" y="699368"/>
                      <a:pt x="1139982" y="699368"/>
                    </a:cubicBezTo>
                    <a:cubicBezTo>
                      <a:pt x="1178899" y="699368"/>
                      <a:pt x="1217701" y="692869"/>
                      <a:pt x="1255933" y="686484"/>
                    </a:cubicBezTo>
                    <a:cubicBezTo>
                      <a:pt x="1259243" y="685914"/>
                      <a:pt x="1262667" y="685344"/>
                      <a:pt x="1265976" y="684660"/>
                    </a:cubicBezTo>
                    <a:cubicBezTo>
                      <a:pt x="1255020" y="701306"/>
                      <a:pt x="1245662" y="716129"/>
                      <a:pt x="1241554" y="719549"/>
                    </a:cubicBezTo>
                    <a:cubicBezTo>
                      <a:pt x="1235048" y="725820"/>
                      <a:pt x="1228429" y="734599"/>
                      <a:pt x="1227516" y="743151"/>
                    </a:cubicBezTo>
                    <a:cubicBezTo>
                      <a:pt x="1213136" y="760823"/>
                      <a:pt x="1200811" y="780320"/>
                      <a:pt x="1187344" y="798449"/>
                    </a:cubicBezTo>
                    <a:cubicBezTo>
                      <a:pt x="1182551" y="805518"/>
                      <a:pt x="1184719" y="815438"/>
                      <a:pt x="1192366" y="819542"/>
                    </a:cubicBezTo>
                    <a:cubicBezTo>
                      <a:pt x="1194306" y="820226"/>
                      <a:pt x="1196018" y="820568"/>
                      <a:pt x="1197729" y="820682"/>
                    </a:cubicBezTo>
                    <a:cubicBezTo>
                      <a:pt x="1189512" y="831058"/>
                      <a:pt x="1182094" y="841320"/>
                      <a:pt x="1176046" y="847590"/>
                    </a:cubicBezTo>
                    <a:cubicBezTo>
                      <a:pt x="1169655" y="855800"/>
                      <a:pt x="1163492" y="864237"/>
                      <a:pt x="1157557" y="872674"/>
                    </a:cubicBezTo>
                    <a:cubicBezTo>
                      <a:pt x="1145460" y="845424"/>
                      <a:pt x="1134162" y="815780"/>
                      <a:pt x="1109625" y="798221"/>
                    </a:cubicBezTo>
                    <a:cubicBezTo>
                      <a:pt x="1045030" y="768234"/>
                      <a:pt x="972446" y="788986"/>
                      <a:pt x="904199" y="803352"/>
                    </a:cubicBezTo>
                    <a:cubicBezTo>
                      <a:pt x="916525" y="796967"/>
                      <a:pt x="922916" y="777470"/>
                      <a:pt x="929991" y="764928"/>
                    </a:cubicBezTo>
                    <a:cubicBezTo>
                      <a:pt x="942203" y="742809"/>
                      <a:pt x="956012" y="721487"/>
                      <a:pt x="970848" y="700964"/>
                    </a:cubicBezTo>
                    <a:cubicBezTo>
                      <a:pt x="974729" y="695263"/>
                      <a:pt x="975185" y="687852"/>
                      <a:pt x="971305" y="681923"/>
                    </a:cubicBezTo>
                    <a:cubicBezTo>
                      <a:pt x="967310" y="677363"/>
                      <a:pt x="963088" y="675196"/>
                      <a:pt x="958979" y="674512"/>
                    </a:cubicBezTo>
                    <a:cubicBezTo>
                      <a:pt x="956697" y="655015"/>
                      <a:pt x="949963" y="634378"/>
                      <a:pt x="942431" y="616021"/>
                    </a:cubicBezTo>
                    <a:cubicBezTo>
                      <a:pt x="944257" y="612373"/>
                      <a:pt x="945741" y="608610"/>
                      <a:pt x="946882" y="605076"/>
                    </a:cubicBezTo>
                    <a:cubicBezTo>
                      <a:pt x="961604" y="575089"/>
                      <a:pt x="976669" y="544533"/>
                      <a:pt x="999608" y="519905"/>
                    </a:cubicBezTo>
                    <a:close/>
                    <a:moveTo>
                      <a:pt x="1163834" y="499952"/>
                    </a:moveTo>
                    <a:cubicBezTo>
                      <a:pt x="1169769" y="500180"/>
                      <a:pt x="1176274" y="499952"/>
                      <a:pt x="1182779" y="499724"/>
                    </a:cubicBezTo>
                    <a:cubicBezTo>
                      <a:pt x="1202180" y="499040"/>
                      <a:pt x="1222951" y="498356"/>
                      <a:pt x="1237559" y="510327"/>
                    </a:cubicBezTo>
                    <a:cubicBezTo>
                      <a:pt x="1245548" y="520133"/>
                      <a:pt x="1249542" y="532333"/>
                      <a:pt x="1253765" y="544077"/>
                    </a:cubicBezTo>
                    <a:cubicBezTo>
                      <a:pt x="1261640" y="572125"/>
                      <a:pt x="1274992" y="602225"/>
                      <a:pt x="1268373" y="631642"/>
                    </a:cubicBezTo>
                    <a:cubicBezTo>
                      <a:pt x="1228772" y="642017"/>
                      <a:pt x="1188257" y="648060"/>
                      <a:pt x="1147172" y="651595"/>
                    </a:cubicBezTo>
                    <a:cubicBezTo>
                      <a:pt x="1143292" y="651481"/>
                      <a:pt x="1139183" y="651709"/>
                      <a:pt x="1134961" y="651937"/>
                    </a:cubicBezTo>
                    <a:cubicBezTo>
                      <a:pt x="1121950" y="652507"/>
                      <a:pt x="1108369" y="653191"/>
                      <a:pt x="1097527" y="645894"/>
                    </a:cubicBezTo>
                    <a:cubicBezTo>
                      <a:pt x="1063176" y="612601"/>
                      <a:pt x="1048568" y="565284"/>
                      <a:pt x="1023688" y="525264"/>
                    </a:cubicBezTo>
                    <a:cubicBezTo>
                      <a:pt x="1070023" y="520133"/>
                      <a:pt x="1116130" y="502118"/>
                      <a:pt x="1163834" y="499952"/>
                    </a:cubicBezTo>
                    <a:close/>
                    <a:moveTo>
                      <a:pt x="1369602" y="494137"/>
                    </a:moveTo>
                    <a:cubicBezTo>
                      <a:pt x="1370059" y="490146"/>
                      <a:pt x="1373140" y="487866"/>
                      <a:pt x="1376450" y="485928"/>
                    </a:cubicBezTo>
                    <a:cubicBezTo>
                      <a:pt x="1382270" y="494593"/>
                      <a:pt x="1392998" y="500180"/>
                      <a:pt x="1403954" y="496873"/>
                    </a:cubicBezTo>
                    <a:cubicBezTo>
                      <a:pt x="1429746" y="489918"/>
                      <a:pt x="1451088" y="485244"/>
                      <a:pt x="1479391" y="481481"/>
                    </a:cubicBezTo>
                    <a:cubicBezTo>
                      <a:pt x="1512715" y="475096"/>
                      <a:pt x="1515911" y="508845"/>
                      <a:pt x="1525497" y="532219"/>
                    </a:cubicBezTo>
                    <a:cubicBezTo>
                      <a:pt x="1532345" y="555706"/>
                      <a:pt x="1538622" y="596410"/>
                      <a:pt x="1513286" y="609979"/>
                    </a:cubicBezTo>
                    <a:cubicBezTo>
                      <a:pt x="1491830" y="612487"/>
                      <a:pt x="1470261" y="613399"/>
                      <a:pt x="1448235" y="613285"/>
                    </a:cubicBezTo>
                    <a:cubicBezTo>
                      <a:pt x="1434539" y="613171"/>
                      <a:pt x="1421872" y="608952"/>
                      <a:pt x="1415481" y="596068"/>
                    </a:cubicBezTo>
                    <a:cubicBezTo>
                      <a:pt x="1398019" y="569844"/>
                      <a:pt x="1385466" y="541568"/>
                      <a:pt x="1373368" y="512380"/>
                    </a:cubicBezTo>
                    <a:cubicBezTo>
                      <a:pt x="1372227" y="509985"/>
                      <a:pt x="1371086" y="507363"/>
                      <a:pt x="1369945" y="504855"/>
                    </a:cubicBezTo>
                    <a:cubicBezTo>
                      <a:pt x="1370401" y="501434"/>
                      <a:pt x="1370173" y="497558"/>
                      <a:pt x="1369602" y="494137"/>
                    </a:cubicBezTo>
                    <a:close/>
                    <a:moveTo>
                      <a:pt x="1345978" y="494365"/>
                    </a:moveTo>
                    <a:cubicBezTo>
                      <a:pt x="1356364" y="532675"/>
                      <a:pt x="1365608" y="571555"/>
                      <a:pt x="1382156" y="607812"/>
                    </a:cubicBezTo>
                    <a:cubicBezTo>
                      <a:pt x="1390259" y="634378"/>
                      <a:pt x="1411144" y="653989"/>
                      <a:pt x="1439561" y="656270"/>
                    </a:cubicBezTo>
                    <a:cubicBezTo>
                      <a:pt x="1457250" y="656726"/>
                      <a:pt x="1476652" y="659348"/>
                      <a:pt x="1495482" y="659348"/>
                    </a:cubicBezTo>
                    <a:cubicBezTo>
                      <a:pt x="1509520" y="659348"/>
                      <a:pt x="1523215" y="657866"/>
                      <a:pt x="1535769" y="652963"/>
                    </a:cubicBezTo>
                    <a:cubicBezTo>
                      <a:pt x="1522644" y="681011"/>
                      <a:pt x="1511003" y="712822"/>
                      <a:pt x="1505069" y="720917"/>
                    </a:cubicBezTo>
                    <a:cubicBezTo>
                      <a:pt x="1492972" y="746115"/>
                      <a:pt x="1479277" y="770401"/>
                      <a:pt x="1464669" y="794230"/>
                    </a:cubicBezTo>
                    <a:cubicBezTo>
                      <a:pt x="1463299" y="796625"/>
                      <a:pt x="1462500" y="799247"/>
                      <a:pt x="1462386" y="801870"/>
                    </a:cubicBezTo>
                    <a:cubicBezTo>
                      <a:pt x="1462044" y="800615"/>
                      <a:pt x="1461701" y="799361"/>
                      <a:pt x="1461359" y="798221"/>
                    </a:cubicBezTo>
                    <a:cubicBezTo>
                      <a:pt x="1457593" y="786591"/>
                      <a:pt x="1451772" y="775075"/>
                      <a:pt x="1440588" y="768805"/>
                    </a:cubicBezTo>
                    <a:cubicBezTo>
                      <a:pt x="1416622" y="749422"/>
                      <a:pt x="1302496" y="757973"/>
                      <a:pt x="1250570" y="787161"/>
                    </a:cubicBezTo>
                    <a:cubicBezTo>
                      <a:pt x="1249657" y="786591"/>
                      <a:pt x="1248858" y="786021"/>
                      <a:pt x="1247830" y="785679"/>
                    </a:cubicBezTo>
                    <a:cubicBezTo>
                      <a:pt x="1239157" y="784197"/>
                      <a:pt x="1230369" y="788301"/>
                      <a:pt x="1221810" y="795257"/>
                    </a:cubicBezTo>
                    <a:cubicBezTo>
                      <a:pt x="1224891" y="787389"/>
                      <a:pt x="1227402" y="779408"/>
                      <a:pt x="1230255" y="774277"/>
                    </a:cubicBezTo>
                    <a:cubicBezTo>
                      <a:pt x="1232424" y="769489"/>
                      <a:pt x="1234820" y="764700"/>
                      <a:pt x="1237217" y="759911"/>
                    </a:cubicBezTo>
                    <a:cubicBezTo>
                      <a:pt x="1260841" y="771997"/>
                      <a:pt x="1271797" y="737450"/>
                      <a:pt x="1281041" y="721259"/>
                    </a:cubicBezTo>
                    <a:cubicBezTo>
                      <a:pt x="1289486" y="701990"/>
                      <a:pt x="1300671" y="683178"/>
                      <a:pt x="1308773" y="663567"/>
                    </a:cubicBezTo>
                    <a:cubicBezTo>
                      <a:pt x="1312197" y="659348"/>
                      <a:pt x="1314936" y="654559"/>
                      <a:pt x="1316648" y="648630"/>
                    </a:cubicBezTo>
                    <a:cubicBezTo>
                      <a:pt x="1328061" y="615223"/>
                      <a:pt x="1318018" y="579536"/>
                      <a:pt x="1308317" y="546585"/>
                    </a:cubicBezTo>
                    <a:cubicBezTo>
                      <a:pt x="1318474" y="526974"/>
                      <a:pt x="1330457" y="510555"/>
                      <a:pt x="1345978" y="494365"/>
                    </a:cubicBezTo>
                    <a:close/>
                    <a:moveTo>
                      <a:pt x="1605842" y="492769"/>
                    </a:moveTo>
                    <a:cubicBezTo>
                      <a:pt x="1608581" y="497900"/>
                      <a:pt x="1612917" y="502118"/>
                      <a:pt x="1618167" y="504399"/>
                    </a:cubicBezTo>
                    <a:cubicBezTo>
                      <a:pt x="1633574" y="597437"/>
                      <a:pt x="1648410" y="643044"/>
                      <a:pt x="1753292" y="643044"/>
                    </a:cubicBezTo>
                    <a:cubicBezTo>
                      <a:pt x="1753520" y="643044"/>
                      <a:pt x="1753748" y="643044"/>
                      <a:pt x="1753976" y="643044"/>
                    </a:cubicBezTo>
                    <a:cubicBezTo>
                      <a:pt x="1779084" y="641903"/>
                      <a:pt x="1804420" y="638711"/>
                      <a:pt x="1828957" y="633124"/>
                    </a:cubicBezTo>
                    <a:cubicBezTo>
                      <a:pt x="1826902" y="635974"/>
                      <a:pt x="1824962" y="638711"/>
                      <a:pt x="1822794" y="641447"/>
                    </a:cubicBezTo>
                    <a:cubicBezTo>
                      <a:pt x="1811039" y="657410"/>
                      <a:pt x="1798942" y="673144"/>
                      <a:pt x="1786502" y="688422"/>
                    </a:cubicBezTo>
                    <a:cubicBezTo>
                      <a:pt x="1775774" y="700166"/>
                      <a:pt x="1758541" y="717383"/>
                      <a:pt x="1771437" y="732775"/>
                    </a:cubicBezTo>
                    <a:cubicBezTo>
                      <a:pt x="1768584" y="730495"/>
                      <a:pt x="1765617" y="728328"/>
                      <a:pt x="1762421" y="726390"/>
                    </a:cubicBezTo>
                    <a:cubicBezTo>
                      <a:pt x="1724190" y="706665"/>
                      <a:pt x="1679110" y="713734"/>
                      <a:pt x="1638710" y="721259"/>
                    </a:cubicBezTo>
                    <a:cubicBezTo>
                      <a:pt x="1605157" y="730381"/>
                      <a:pt x="1547295" y="725934"/>
                      <a:pt x="1538051" y="768348"/>
                    </a:cubicBezTo>
                    <a:cubicBezTo>
                      <a:pt x="1537823" y="769489"/>
                      <a:pt x="1537709" y="770629"/>
                      <a:pt x="1537481" y="771769"/>
                    </a:cubicBezTo>
                    <a:cubicBezTo>
                      <a:pt x="1527095" y="776102"/>
                      <a:pt x="1515797" y="786705"/>
                      <a:pt x="1505069" y="799361"/>
                    </a:cubicBezTo>
                    <a:cubicBezTo>
                      <a:pt x="1505754" y="797879"/>
                      <a:pt x="1506324" y="796397"/>
                      <a:pt x="1506895" y="795028"/>
                    </a:cubicBezTo>
                    <a:cubicBezTo>
                      <a:pt x="1518764" y="770059"/>
                      <a:pt x="1529606" y="744747"/>
                      <a:pt x="1539649" y="718979"/>
                    </a:cubicBezTo>
                    <a:cubicBezTo>
                      <a:pt x="1552545" y="686370"/>
                      <a:pt x="1562816" y="652735"/>
                      <a:pt x="1576968" y="620810"/>
                    </a:cubicBezTo>
                    <a:cubicBezTo>
                      <a:pt x="1578794" y="617504"/>
                      <a:pt x="1580392" y="613399"/>
                      <a:pt x="1577995" y="609865"/>
                    </a:cubicBezTo>
                    <a:cubicBezTo>
                      <a:pt x="1577082" y="608952"/>
                      <a:pt x="1576169" y="608268"/>
                      <a:pt x="1575142" y="607698"/>
                    </a:cubicBezTo>
                    <a:cubicBezTo>
                      <a:pt x="1582446" y="587175"/>
                      <a:pt x="1583016" y="564372"/>
                      <a:pt x="1579365" y="541910"/>
                    </a:cubicBezTo>
                    <a:cubicBezTo>
                      <a:pt x="1581989" y="536323"/>
                      <a:pt x="1584044" y="530280"/>
                      <a:pt x="1586212" y="525606"/>
                    </a:cubicBezTo>
                    <a:cubicBezTo>
                      <a:pt x="1591804" y="514090"/>
                      <a:pt x="1598195" y="502916"/>
                      <a:pt x="1605842" y="492769"/>
                    </a:cubicBezTo>
                    <a:close/>
                    <a:moveTo>
                      <a:pt x="1653432" y="467001"/>
                    </a:moveTo>
                    <a:cubicBezTo>
                      <a:pt x="1699424" y="447276"/>
                      <a:pt x="1753063" y="444654"/>
                      <a:pt x="1802822" y="443855"/>
                    </a:cubicBezTo>
                    <a:cubicBezTo>
                      <a:pt x="1814805" y="487296"/>
                      <a:pt x="1835462" y="536551"/>
                      <a:pt x="1827587" y="582272"/>
                    </a:cubicBezTo>
                    <a:cubicBezTo>
                      <a:pt x="1820283" y="584439"/>
                      <a:pt x="1812751" y="586035"/>
                      <a:pt x="1805333" y="587631"/>
                    </a:cubicBezTo>
                    <a:cubicBezTo>
                      <a:pt x="1788214" y="591052"/>
                      <a:pt x="1771095" y="593788"/>
                      <a:pt x="1753748" y="595156"/>
                    </a:cubicBezTo>
                    <a:cubicBezTo>
                      <a:pt x="1668268" y="598121"/>
                      <a:pt x="1672034" y="565740"/>
                      <a:pt x="1648639" y="495961"/>
                    </a:cubicBezTo>
                    <a:cubicBezTo>
                      <a:pt x="1655600" y="487524"/>
                      <a:pt x="1652177" y="476692"/>
                      <a:pt x="1653432" y="467001"/>
                    </a:cubicBezTo>
                    <a:close/>
                    <a:moveTo>
                      <a:pt x="2253845" y="542252"/>
                    </a:moveTo>
                    <a:cubicBezTo>
                      <a:pt x="2255215" y="549549"/>
                      <a:pt x="2259095" y="556048"/>
                      <a:pt x="2265600" y="559811"/>
                    </a:cubicBezTo>
                    <a:cubicBezTo>
                      <a:pt x="2266856" y="617618"/>
                      <a:pt x="2304973" y="640193"/>
                      <a:pt x="2357928" y="646920"/>
                    </a:cubicBezTo>
                    <a:cubicBezTo>
                      <a:pt x="2371623" y="648402"/>
                      <a:pt x="2388855" y="649885"/>
                      <a:pt x="2406773" y="649885"/>
                    </a:cubicBezTo>
                    <a:cubicBezTo>
                      <a:pt x="2410083" y="649885"/>
                      <a:pt x="2413392" y="649771"/>
                      <a:pt x="2416702" y="649657"/>
                    </a:cubicBezTo>
                    <a:cubicBezTo>
                      <a:pt x="2411224" y="655357"/>
                      <a:pt x="2405746" y="661058"/>
                      <a:pt x="2399812" y="666417"/>
                    </a:cubicBezTo>
                    <a:cubicBezTo>
                      <a:pt x="2387714" y="675310"/>
                      <a:pt x="2377215" y="690247"/>
                      <a:pt x="2390453" y="703245"/>
                    </a:cubicBezTo>
                    <a:cubicBezTo>
                      <a:pt x="2412251" y="721031"/>
                      <a:pt x="2426859" y="688992"/>
                      <a:pt x="2438728" y="674968"/>
                    </a:cubicBezTo>
                    <a:cubicBezTo>
                      <a:pt x="2446945" y="664593"/>
                      <a:pt x="2454820" y="653875"/>
                      <a:pt x="2462352" y="643044"/>
                    </a:cubicBezTo>
                    <a:cubicBezTo>
                      <a:pt x="2478672" y="637913"/>
                      <a:pt x="2492595" y="629589"/>
                      <a:pt x="2500927" y="616249"/>
                    </a:cubicBezTo>
                    <a:cubicBezTo>
                      <a:pt x="2515078" y="588201"/>
                      <a:pt x="2514279" y="555250"/>
                      <a:pt x="2511198" y="524808"/>
                    </a:cubicBezTo>
                    <a:cubicBezTo>
                      <a:pt x="2510057" y="517054"/>
                      <a:pt x="2509030" y="509301"/>
                      <a:pt x="2507888" y="501434"/>
                    </a:cubicBezTo>
                    <a:cubicBezTo>
                      <a:pt x="2521013" y="492199"/>
                      <a:pt x="2530143" y="469965"/>
                      <a:pt x="2541099" y="459932"/>
                    </a:cubicBezTo>
                    <a:cubicBezTo>
                      <a:pt x="2543952" y="456625"/>
                      <a:pt x="2546805" y="453205"/>
                      <a:pt x="2549772" y="449898"/>
                    </a:cubicBezTo>
                    <a:cubicBezTo>
                      <a:pt x="2552055" y="464493"/>
                      <a:pt x="2556734" y="478859"/>
                      <a:pt x="2562554" y="491971"/>
                    </a:cubicBezTo>
                    <a:cubicBezTo>
                      <a:pt x="2565179" y="498584"/>
                      <a:pt x="2570657" y="503144"/>
                      <a:pt x="2577162" y="505083"/>
                    </a:cubicBezTo>
                    <a:cubicBezTo>
                      <a:pt x="2579102" y="580790"/>
                      <a:pt x="2587548" y="606102"/>
                      <a:pt x="2668919" y="613399"/>
                    </a:cubicBezTo>
                    <a:cubicBezTo>
                      <a:pt x="2686038" y="613969"/>
                      <a:pt x="2706695" y="616021"/>
                      <a:pt x="2727237" y="616021"/>
                    </a:cubicBezTo>
                    <a:cubicBezTo>
                      <a:pt x="2736595" y="616021"/>
                      <a:pt x="2745840" y="615565"/>
                      <a:pt x="2754741" y="614425"/>
                    </a:cubicBezTo>
                    <a:lnTo>
                      <a:pt x="2754741" y="614425"/>
                    </a:lnTo>
                    <a:cubicBezTo>
                      <a:pt x="2742302" y="628449"/>
                      <a:pt x="2729862" y="642473"/>
                      <a:pt x="2716281" y="655357"/>
                    </a:cubicBezTo>
                    <a:cubicBezTo>
                      <a:pt x="2707265" y="661514"/>
                      <a:pt x="2701331" y="672118"/>
                      <a:pt x="2703385" y="681923"/>
                    </a:cubicBezTo>
                    <a:cubicBezTo>
                      <a:pt x="2672571" y="681353"/>
                      <a:pt x="2641757" y="684774"/>
                      <a:pt x="2612313" y="693895"/>
                    </a:cubicBezTo>
                    <a:cubicBezTo>
                      <a:pt x="2595308" y="699254"/>
                      <a:pt x="2578189" y="706209"/>
                      <a:pt x="2564723" y="718295"/>
                    </a:cubicBezTo>
                    <a:cubicBezTo>
                      <a:pt x="2563810" y="719207"/>
                      <a:pt x="2563125" y="720233"/>
                      <a:pt x="2562440" y="721145"/>
                    </a:cubicBezTo>
                    <a:cubicBezTo>
                      <a:pt x="2547490" y="727188"/>
                      <a:pt x="2516105" y="753868"/>
                      <a:pt x="2494307" y="781232"/>
                    </a:cubicBezTo>
                    <a:cubicBezTo>
                      <a:pt x="2491340" y="769147"/>
                      <a:pt x="2488373" y="757859"/>
                      <a:pt x="2485976" y="747939"/>
                    </a:cubicBezTo>
                    <a:cubicBezTo>
                      <a:pt x="2465548" y="697772"/>
                      <a:pt x="2376073" y="709060"/>
                      <a:pt x="2331336" y="710542"/>
                    </a:cubicBezTo>
                    <a:cubicBezTo>
                      <a:pt x="2308854" y="715901"/>
                      <a:pt x="2260807" y="713962"/>
                      <a:pt x="2254188" y="741098"/>
                    </a:cubicBezTo>
                    <a:cubicBezTo>
                      <a:pt x="2253160" y="740756"/>
                      <a:pt x="2252133" y="740528"/>
                      <a:pt x="2250992" y="740414"/>
                    </a:cubicBezTo>
                    <a:cubicBezTo>
                      <a:pt x="2245628" y="738932"/>
                      <a:pt x="2234786" y="741098"/>
                      <a:pt x="2223374" y="745317"/>
                    </a:cubicBezTo>
                    <a:cubicBezTo>
                      <a:pt x="2207282" y="742923"/>
                      <a:pt x="2177610" y="752956"/>
                      <a:pt x="2156953" y="767322"/>
                    </a:cubicBezTo>
                    <a:cubicBezTo>
                      <a:pt x="2153187" y="757403"/>
                      <a:pt x="2149535" y="748053"/>
                      <a:pt x="2146567" y="739502"/>
                    </a:cubicBezTo>
                    <a:cubicBezTo>
                      <a:pt x="2133671" y="722400"/>
                      <a:pt x="2115183" y="713734"/>
                      <a:pt x="2094412" y="709630"/>
                    </a:cubicBezTo>
                    <a:cubicBezTo>
                      <a:pt x="2105939" y="709516"/>
                      <a:pt x="2115525" y="697544"/>
                      <a:pt x="2120319" y="686484"/>
                    </a:cubicBezTo>
                    <a:cubicBezTo>
                      <a:pt x="2135497" y="659348"/>
                      <a:pt x="2150105" y="631984"/>
                      <a:pt x="2163458" y="603936"/>
                    </a:cubicBezTo>
                    <a:cubicBezTo>
                      <a:pt x="2165170" y="602111"/>
                      <a:pt x="2166768" y="600287"/>
                      <a:pt x="2168251" y="598235"/>
                    </a:cubicBezTo>
                    <a:cubicBezTo>
                      <a:pt x="2169735" y="600173"/>
                      <a:pt x="2173615" y="600173"/>
                      <a:pt x="2174072" y="596753"/>
                    </a:cubicBezTo>
                    <a:cubicBezTo>
                      <a:pt x="2174528" y="594130"/>
                      <a:pt x="2174414" y="591394"/>
                      <a:pt x="2173729" y="588885"/>
                    </a:cubicBezTo>
                    <a:cubicBezTo>
                      <a:pt x="2181147" y="573151"/>
                      <a:pt x="2183316" y="552742"/>
                      <a:pt x="2182060" y="529938"/>
                    </a:cubicBezTo>
                    <a:cubicBezTo>
                      <a:pt x="2181832" y="527430"/>
                      <a:pt x="2181604" y="524922"/>
                      <a:pt x="2181376" y="522413"/>
                    </a:cubicBezTo>
                    <a:cubicBezTo>
                      <a:pt x="2183772" y="519563"/>
                      <a:pt x="2185941" y="516598"/>
                      <a:pt x="2187881" y="513862"/>
                    </a:cubicBezTo>
                    <a:cubicBezTo>
                      <a:pt x="2200777" y="498584"/>
                      <a:pt x="2214358" y="483875"/>
                      <a:pt x="2230564" y="471904"/>
                    </a:cubicBezTo>
                    <a:cubicBezTo>
                      <a:pt x="2236727" y="467229"/>
                      <a:pt x="2243232" y="463238"/>
                      <a:pt x="2249851" y="459476"/>
                    </a:cubicBezTo>
                    <a:cubicBezTo>
                      <a:pt x="2248710" y="487182"/>
                      <a:pt x="2248710" y="515002"/>
                      <a:pt x="2253845" y="542252"/>
                    </a:cubicBezTo>
                    <a:close/>
                    <a:moveTo>
                      <a:pt x="2303147" y="440549"/>
                    </a:moveTo>
                    <a:cubicBezTo>
                      <a:pt x="2313875" y="437698"/>
                      <a:pt x="2334075" y="435874"/>
                      <a:pt x="2355987" y="435874"/>
                    </a:cubicBezTo>
                    <a:cubicBezTo>
                      <a:pt x="2393421" y="435874"/>
                      <a:pt x="2436218" y="441461"/>
                      <a:pt x="2447059" y="457765"/>
                    </a:cubicBezTo>
                    <a:cubicBezTo>
                      <a:pt x="2456304" y="499610"/>
                      <a:pt x="2470113" y="548979"/>
                      <a:pt x="2456760" y="591964"/>
                    </a:cubicBezTo>
                    <a:cubicBezTo>
                      <a:pt x="2441810" y="597779"/>
                      <a:pt x="2425832" y="600401"/>
                      <a:pt x="2409969" y="601997"/>
                    </a:cubicBezTo>
                    <a:cubicBezTo>
                      <a:pt x="2377785" y="602567"/>
                      <a:pt x="2341379" y="603936"/>
                      <a:pt x="2313761" y="584895"/>
                    </a:cubicBezTo>
                    <a:cubicBezTo>
                      <a:pt x="2305087" y="574633"/>
                      <a:pt x="2303604" y="560039"/>
                      <a:pt x="2300066" y="547497"/>
                    </a:cubicBezTo>
                    <a:cubicBezTo>
                      <a:pt x="2303718" y="512380"/>
                      <a:pt x="2297783" y="475894"/>
                      <a:pt x="2303147" y="440549"/>
                    </a:cubicBezTo>
                    <a:close/>
                    <a:moveTo>
                      <a:pt x="2877768" y="506337"/>
                    </a:moveTo>
                    <a:cubicBezTo>
                      <a:pt x="2886214" y="528570"/>
                      <a:pt x="2879937" y="571783"/>
                      <a:pt x="2910979" y="574633"/>
                    </a:cubicBezTo>
                    <a:cubicBezTo>
                      <a:pt x="2919995" y="615109"/>
                      <a:pt x="2963477" y="628335"/>
                      <a:pt x="3000225" y="631072"/>
                    </a:cubicBezTo>
                    <a:cubicBezTo>
                      <a:pt x="3012322" y="631756"/>
                      <a:pt x="3026474" y="632554"/>
                      <a:pt x="3041196" y="632554"/>
                    </a:cubicBezTo>
                    <a:cubicBezTo>
                      <a:pt x="3053978" y="632554"/>
                      <a:pt x="3067102" y="631984"/>
                      <a:pt x="3079656" y="630160"/>
                    </a:cubicBezTo>
                    <a:cubicBezTo>
                      <a:pt x="3078743" y="631072"/>
                      <a:pt x="3077944" y="631870"/>
                      <a:pt x="3077145" y="632440"/>
                    </a:cubicBezTo>
                    <a:cubicBezTo>
                      <a:pt x="3065961" y="644526"/>
                      <a:pt x="3049527" y="658892"/>
                      <a:pt x="3067330" y="673600"/>
                    </a:cubicBezTo>
                    <a:cubicBezTo>
                      <a:pt x="3092780" y="688536"/>
                      <a:pt x="3101568" y="650455"/>
                      <a:pt x="3113095" y="635290"/>
                    </a:cubicBezTo>
                    <a:cubicBezTo>
                      <a:pt x="3117203" y="627879"/>
                      <a:pt x="3122111" y="620924"/>
                      <a:pt x="3126448" y="613741"/>
                    </a:cubicBezTo>
                    <a:cubicBezTo>
                      <a:pt x="3140485" y="603936"/>
                      <a:pt x="3149843" y="589227"/>
                      <a:pt x="3150984" y="567336"/>
                    </a:cubicBezTo>
                    <a:cubicBezTo>
                      <a:pt x="3153267" y="538376"/>
                      <a:pt x="3148816" y="509643"/>
                      <a:pt x="3142881" y="481367"/>
                    </a:cubicBezTo>
                    <a:cubicBezTo>
                      <a:pt x="3144365" y="480341"/>
                      <a:pt x="3145849" y="479087"/>
                      <a:pt x="3146876" y="477490"/>
                    </a:cubicBezTo>
                    <a:cubicBezTo>
                      <a:pt x="3160229" y="455485"/>
                      <a:pt x="3176206" y="435304"/>
                      <a:pt x="3192640" y="415465"/>
                    </a:cubicBezTo>
                    <a:cubicBezTo>
                      <a:pt x="3192184" y="419228"/>
                      <a:pt x="3191613" y="422990"/>
                      <a:pt x="3191613" y="427095"/>
                    </a:cubicBezTo>
                    <a:cubicBezTo>
                      <a:pt x="3187847" y="474298"/>
                      <a:pt x="3194694" y="526290"/>
                      <a:pt x="3220373" y="566538"/>
                    </a:cubicBezTo>
                    <a:cubicBezTo>
                      <a:pt x="3247078" y="595042"/>
                      <a:pt x="3289076" y="604392"/>
                      <a:pt x="3326395" y="609751"/>
                    </a:cubicBezTo>
                    <a:cubicBezTo>
                      <a:pt x="3332216" y="611119"/>
                      <a:pt x="3337693" y="611917"/>
                      <a:pt x="3342943" y="612487"/>
                    </a:cubicBezTo>
                    <a:cubicBezTo>
                      <a:pt x="3335525" y="625143"/>
                      <a:pt x="3328221" y="637799"/>
                      <a:pt x="3319433" y="649657"/>
                    </a:cubicBezTo>
                    <a:cubicBezTo>
                      <a:pt x="3310303" y="657638"/>
                      <a:pt x="3307793" y="671890"/>
                      <a:pt x="3317379" y="680555"/>
                    </a:cubicBezTo>
                    <a:cubicBezTo>
                      <a:pt x="3349448" y="702218"/>
                      <a:pt x="3359491" y="648402"/>
                      <a:pt x="3370561" y="628335"/>
                    </a:cubicBezTo>
                    <a:cubicBezTo>
                      <a:pt x="3372844" y="622064"/>
                      <a:pt x="3376040" y="615679"/>
                      <a:pt x="3379463" y="609294"/>
                    </a:cubicBezTo>
                    <a:cubicBezTo>
                      <a:pt x="3417581" y="596410"/>
                      <a:pt x="3430592" y="553084"/>
                      <a:pt x="3431733" y="507591"/>
                    </a:cubicBezTo>
                    <a:cubicBezTo>
                      <a:pt x="3438238" y="497443"/>
                      <a:pt x="3444286" y="487296"/>
                      <a:pt x="3450335" y="481367"/>
                    </a:cubicBezTo>
                    <a:cubicBezTo>
                      <a:pt x="3462432" y="467001"/>
                      <a:pt x="3476698" y="451723"/>
                      <a:pt x="3492904" y="439751"/>
                    </a:cubicBezTo>
                    <a:cubicBezTo>
                      <a:pt x="3485600" y="487866"/>
                      <a:pt x="3497355" y="536893"/>
                      <a:pt x="3516642" y="580790"/>
                    </a:cubicBezTo>
                    <a:cubicBezTo>
                      <a:pt x="3536956" y="621266"/>
                      <a:pt x="3582835" y="637457"/>
                      <a:pt x="3625746" y="638141"/>
                    </a:cubicBezTo>
                    <a:cubicBezTo>
                      <a:pt x="3633849" y="638483"/>
                      <a:pt x="3641495" y="638597"/>
                      <a:pt x="3648571" y="638597"/>
                    </a:cubicBezTo>
                    <a:cubicBezTo>
                      <a:pt x="3666488" y="638597"/>
                      <a:pt x="3681325" y="637457"/>
                      <a:pt x="3693879" y="634720"/>
                    </a:cubicBezTo>
                    <a:cubicBezTo>
                      <a:pt x="3672309" y="660488"/>
                      <a:pt x="3655418" y="692071"/>
                      <a:pt x="3633050" y="715901"/>
                    </a:cubicBezTo>
                    <a:cubicBezTo>
                      <a:pt x="3623691" y="729583"/>
                      <a:pt x="3600410" y="746115"/>
                      <a:pt x="3600296" y="762876"/>
                    </a:cubicBezTo>
                    <a:cubicBezTo>
                      <a:pt x="3599154" y="763674"/>
                      <a:pt x="3598127" y="764472"/>
                      <a:pt x="3597328" y="765156"/>
                    </a:cubicBezTo>
                    <a:cubicBezTo>
                      <a:pt x="3583519" y="777128"/>
                      <a:pt x="3570509" y="789784"/>
                      <a:pt x="3557613" y="802668"/>
                    </a:cubicBezTo>
                    <a:cubicBezTo>
                      <a:pt x="3557385" y="785793"/>
                      <a:pt x="3556928" y="768919"/>
                      <a:pt x="3555901" y="752158"/>
                    </a:cubicBezTo>
                    <a:cubicBezTo>
                      <a:pt x="3556814" y="687738"/>
                      <a:pt x="3484344" y="677249"/>
                      <a:pt x="3433901" y="677591"/>
                    </a:cubicBezTo>
                    <a:cubicBezTo>
                      <a:pt x="3389050" y="678389"/>
                      <a:pt x="3343514" y="683634"/>
                      <a:pt x="3300146" y="695377"/>
                    </a:cubicBezTo>
                    <a:cubicBezTo>
                      <a:pt x="3286451" y="700166"/>
                      <a:pt x="3274924" y="715102"/>
                      <a:pt x="3274696" y="729241"/>
                    </a:cubicBezTo>
                    <a:cubicBezTo>
                      <a:pt x="3255295" y="735740"/>
                      <a:pt x="3239317" y="756149"/>
                      <a:pt x="3224139" y="768463"/>
                    </a:cubicBezTo>
                    <a:cubicBezTo>
                      <a:pt x="3218090" y="775760"/>
                      <a:pt x="3205993" y="784995"/>
                      <a:pt x="3196748" y="795143"/>
                    </a:cubicBezTo>
                    <a:cubicBezTo>
                      <a:pt x="3194466" y="781004"/>
                      <a:pt x="3191955" y="766866"/>
                      <a:pt x="3189445" y="752842"/>
                    </a:cubicBezTo>
                    <a:cubicBezTo>
                      <a:pt x="3186021" y="732661"/>
                      <a:pt x="3177119" y="712138"/>
                      <a:pt x="3159315" y="700394"/>
                    </a:cubicBezTo>
                    <a:cubicBezTo>
                      <a:pt x="3100769" y="665277"/>
                      <a:pt x="3024420" y="677819"/>
                      <a:pt x="2960509" y="689791"/>
                    </a:cubicBezTo>
                    <a:cubicBezTo>
                      <a:pt x="2950124" y="692071"/>
                      <a:pt x="2939396" y="697772"/>
                      <a:pt x="2930609" y="705639"/>
                    </a:cubicBezTo>
                    <a:cubicBezTo>
                      <a:pt x="2929924" y="705639"/>
                      <a:pt x="2929353" y="705411"/>
                      <a:pt x="2928668" y="705525"/>
                    </a:cubicBezTo>
                    <a:cubicBezTo>
                      <a:pt x="2895458" y="711340"/>
                      <a:pt x="2866926" y="733117"/>
                      <a:pt x="2844216" y="757175"/>
                    </a:cubicBezTo>
                    <a:cubicBezTo>
                      <a:pt x="2841476" y="760139"/>
                      <a:pt x="2838053" y="763332"/>
                      <a:pt x="2834743" y="766752"/>
                    </a:cubicBezTo>
                    <a:cubicBezTo>
                      <a:pt x="2831776" y="757175"/>
                      <a:pt x="2828809" y="747825"/>
                      <a:pt x="2825727" y="738476"/>
                    </a:cubicBezTo>
                    <a:cubicBezTo>
                      <a:pt x="2817967" y="702903"/>
                      <a:pt x="2781104" y="689905"/>
                      <a:pt x="2748807" y="685344"/>
                    </a:cubicBezTo>
                    <a:cubicBezTo>
                      <a:pt x="2748122" y="685230"/>
                      <a:pt x="2747437" y="685230"/>
                      <a:pt x="2746638" y="685116"/>
                    </a:cubicBezTo>
                    <a:cubicBezTo>
                      <a:pt x="2759763" y="671206"/>
                      <a:pt x="2771061" y="649771"/>
                      <a:pt x="2780648" y="640193"/>
                    </a:cubicBezTo>
                    <a:cubicBezTo>
                      <a:pt x="2791604" y="624915"/>
                      <a:pt x="2803815" y="610435"/>
                      <a:pt x="2814885" y="595270"/>
                    </a:cubicBezTo>
                    <a:cubicBezTo>
                      <a:pt x="2818537" y="589911"/>
                      <a:pt x="2818309" y="582956"/>
                      <a:pt x="2814771" y="577826"/>
                    </a:cubicBezTo>
                    <a:cubicBezTo>
                      <a:pt x="2817396" y="572011"/>
                      <a:pt x="2819450" y="565512"/>
                      <a:pt x="2820477" y="557987"/>
                    </a:cubicBezTo>
                    <a:cubicBezTo>
                      <a:pt x="2824928" y="540314"/>
                      <a:pt x="2824928" y="520361"/>
                      <a:pt x="2823102" y="500408"/>
                    </a:cubicBezTo>
                    <a:cubicBezTo>
                      <a:pt x="2828124" y="495847"/>
                      <a:pt x="2832118" y="488892"/>
                      <a:pt x="2835085" y="482963"/>
                    </a:cubicBezTo>
                    <a:cubicBezTo>
                      <a:pt x="2846726" y="464264"/>
                      <a:pt x="2859851" y="446592"/>
                      <a:pt x="2873432" y="429375"/>
                    </a:cubicBezTo>
                    <a:cubicBezTo>
                      <a:pt x="2868410" y="454345"/>
                      <a:pt x="2872062" y="481709"/>
                      <a:pt x="2877768" y="506337"/>
                    </a:cubicBezTo>
                    <a:close/>
                    <a:moveTo>
                      <a:pt x="3098259" y="574063"/>
                    </a:moveTo>
                    <a:cubicBezTo>
                      <a:pt x="3080797" y="581702"/>
                      <a:pt x="3061510" y="583983"/>
                      <a:pt x="3042794" y="586149"/>
                    </a:cubicBezTo>
                    <a:cubicBezTo>
                      <a:pt x="3035946" y="585807"/>
                      <a:pt x="3028414" y="585921"/>
                      <a:pt x="3020653" y="586149"/>
                    </a:cubicBezTo>
                    <a:cubicBezTo>
                      <a:pt x="2992464" y="586833"/>
                      <a:pt x="2960737" y="587517"/>
                      <a:pt x="2946015" y="562889"/>
                    </a:cubicBezTo>
                    <a:cubicBezTo>
                      <a:pt x="2936429" y="545331"/>
                      <a:pt x="2931293" y="522983"/>
                      <a:pt x="2929011" y="502688"/>
                    </a:cubicBezTo>
                    <a:cubicBezTo>
                      <a:pt x="2925245" y="479657"/>
                      <a:pt x="2918853" y="455827"/>
                      <a:pt x="2925701" y="432796"/>
                    </a:cubicBezTo>
                    <a:cubicBezTo>
                      <a:pt x="2940423" y="412273"/>
                      <a:pt x="2973976" y="404747"/>
                      <a:pt x="3006958" y="404747"/>
                    </a:cubicBezTo>
                    <a:cubicBezTo>
                      <a:pt x="3030240" y="404747"/>
                      <a:pt x="3053179" y="408624"/>
                      <a:pt x="3068814" y="414325"/>
                    </a:cubicBezTo>
                    <a:cubicBezTo>
                      <a:pt x="3081140" y="423674"/>
                      <a:pt x="3080341" y="443969"/>
                      <a:pt x="3085476" y="457880"/>
                    </a:cubicBezTo>
                    <a:cubicBezTo>
                      <a:pt x="3092895" y="495505"/>
                      <a:pt x="3107503" y="535753"/>
                      <a:pt x="3098259" y="574063"/>
                    </a:cubicBezTo>
                    <a:close/>
                    <a:moveTo>
                      <a:pt x="3263170" y="398819"/>
                    </a:moveTo>
                    <a:cubicBezTo>
                      <a:pt x="3276294" y="395170"/>
                      <a:pt x="3289875" y="394486"/>
                      <a:pt x="3303456" y="394486"/>
                    </a:cubicBezTo>
                    <a:cubicBezTo>
                      <a:pt x="3310646" y="394486"/>
                      <a:pt x="3317721" y="394714"/>
                      <a:pt x="3324797" y="394828"/>
                    </a:cubicBezTo>
                    <a:cubicBezTo>
                      <a:pt x="3336324" y="396652"/>
                      <a:pt x="3351845" y="395398"/>
                      <a:pt x="3359263" y="405888"/>
                    </a:cubicBezTo>
                    <a:cubicBezTo>
                      <a:pt x="3373415" y="433708"/>
                      <a:pt x="3382088" y="467913"/>
                      <a:pt x="3381289" y="500978"/>
                    </a:cubicBezTo>
                    <a:cubicBezTo>
                      <a:pt x="3374099" y="510441"/>
                      <a:pt x="3370333" y="520475"/>
                      <a:pt x="3377751" y="530851"/>
                    </a:cubicBezTo>
                    <a:cubicBezTo>
                      <a:pt x="3375355" y="541568"/>
                      <a:pt x="3371931" y="551830"/>
                      <a:pt x="3366909" y="561521"/>
                    </a:cubicBezTo>
                    <a:cubicBezTo>
                      <a:pt x="3366225" y="561635"/>
                      <a:pt x="3365540" y="561863"/>
                      <a:pt x="3364855" y="561977"/>
                    </a:cubicBezTo>
                    <a:cubicBezTo>
                      <a:pt x="3362459" y="562319"/>
                      <a:pt x="3360176" y="562661"/>
                      <a:pt x="3357665" y="562889"/>
                    </a:cubicBezTo>
                    <a:cubicBezTo>
                      <a:pt x="3321031" y="562091"/>
                      <a:pt x="3269675" y="561065"/>
                      <a:pt x="3244453" y="529596"/>
                    </a:cubicBezTo>
                    <a:cubicBezTo>
                      <a:pt x="3255523" y="511126"/>
                      <a:pt x="3239660" y="488778"/>
                      <a:pt x="3240915" y="468597"/>
                    </a:cubicBezTo>
                    <a:cubicBezTo>
                      <a:pt x="3242855" y="445566"/>
                      <a:pt x="3235209" y="407370"/>
                      <a:pt x="3263170" y="398819"/>
                    </a:cubicBezTo>
                    <a:close/>
                    <a:moveTo>
                      <a:pt x="3823183" y="552172"/>
                    </a:moveTo>
                    <a:cubicBezTo>
                      <a:pt x="3828546" y="575431"/>
                      <a:pt x="3829117" y="603137"/>
                      <a:pt x="3845323" y="621950"/>
                    </a:cubicBezTo>
                    <a:cubicBezTo>
                      <a:pt x="3861871" y="638027"/>
                      <a:pt x="3884810" y="640877"/>
                      <a:pt x="3907293" y="640877"/>
                    </a:cubicBezTo>
                    <a:cubicBezTo>
                      <a:pt x="3914255" y="640877"/>
                      <a:pt x="3921216" y="640535"/>
                      <a:pt x="3927949" y="640307"/>
                    </a:cubicBezTo>
                    <a:cubicBezTo>
                      <a:pt x="3958649" y="638825"/>
                      <a:pt x="3989235" y="637115"/>
                      <a:pt x="4019934" y="636659"/>
                    </a:cubicBezTo>
                    <a:cubicBezTo>
                      <a:pt x="4024386" y="636316"/>
                      <a:pt x="4028950" y="636316"/>
                      <a:pt x="4033515" y="636431"/>
                    </a:cubicBezTo>
                    <a:cubicBezTo>
                      <a:pt x="4028152" y="643728"/>
                      <a:pt x="4023472" y="650113"/>
                      <a:pt x="4020277" y="652849"/>
                    </a:cubicBezTo>
                    <a:cubicBezTo>
                      <a:pt x="4011489" y="662540"/>
                      <a:pt x="3998593" y="673258"/>
                      <a:pt x="4001446" y="685344"/>
                    </a:cubicBezTo>
                    <a:cubicBezTo>
                      <a:pt x="3993229" y="686484"/>
                      <a:pt x="3985126" y="687738"/>
                      <a:pt x="3977137" y="689449"/>
                    </a:cubicBezTo>
                    <a:cubicBezTo>
                      <a:pt x="3951459" y="693211"/>
                      <a:pt x="3925096" y="703929"/>
                      <a:pt x="3913912" y="729013"/>
                    </a:cubicBezTo>
                    <a:cubicBezTo>
                      <a:pt x="3911059" y="734029"/>
                      <a:pt x="3910260" y="739958"/>
                      <a:pt x="3911059" y="745545"/>
                    </a:cubicBezTo>
                    <a:cubicBezTo>
                      <a:pt x="3907635" y="749308"/>
                      <a:pt x="3904212" y="752956"/>
                      <a:pt x="3900331" y="755465"/>
                    </a:cubicBezTo>
                    <a:cubicBezTo>
                      <a:pt x="3892685" y="760823"/>
                      <a:pt x="3883555" y="769261"/>
                      <a:pt x="3881500" y="778268"/>
                    </a:cubicBezTo>
                    <a:cubicBezTo>
                      <a:pt x="3878533" y="761507"/>
                      <a:pt x="3875680" y="745545"/>
                      <a:pt x="3873968" y="731635"/>
                    </a:cubicBezTo>
                    <a:cubicBezTo>
                      <a:pt x="3858333" y="681581"/>
                      <a:pt x="3756077" y="676907"/>
                      <a:pt x="3695476" y="695948"/>
                    </a:cubicBezTo>
                    <a:cubicBezTo>
                      <a:pt x="3710769" y="671662"/>
                      <a:pt x="3724920" y="646578"/>
                      <a:pt x="3740327" y="622292"/>
                    </a:cubicBezTo>
                    <a:cubicBezTo>
                      <a:pt x="3744322" y="615451"/>
                      <a:pt x="3756990" y="597779"/>
                      <a:pt x="3742724" y="596410"/>
                    </a:cubicBezTo>
                    <a:cubicBezTo>
                      <a:pt x="3745235" y="590596"/>
                      <a:pt x="3747403" y="583983"/>
                      <a:pt x="3749229" y="576571"/>
                    </a:cubicBezTo>
                    <a:cubicBezTo>
                      <a:pt x="3749343" y="576343"/>
                      <a:pt x="3749458" y="576115"/>
                      <a:pt x="3749686" y="575887"/>
                    </a:cubicBezTo>
                    <a:cubicBezTo>
                      <a:pt x="3753338" y="568248"/>
                      <a:pt x="3791570" y="509643"/>
                      <a:pt x="3813596" y="468369"/>
                    </a:cubicBezTo>
                    <a:cubicBezTo>
                      <a:pt x="3810058" y="498812"/>
                      <a:pt x="3814281" y="531079"/>
                      <a:pt x="3823183" y="552172"/>
                    </a:cubicBezTo>
                    <a:close/>
                    <a:moveTo>
                      <a:pt x="3865067" y="517511"/>
                    </a:moveTo>
                    <a:cubicBezTo>
                      <a:pt x="3863811" y="491971"/>
                      <a:pt x="3863241" y="464379"/>
                      <a:pt x="3873740" y="440549"/>
                    </a:cubicBezTo>
                    <a:cubicBezTo>
                      <a:pt x="3885381" y="430629"/>
                      <a:pt x="3902386" y="429375"/>
                      <a:pt x="3916651" y="425613"/>
                    </a:cubicBezTo>
                    <a:cubicBezTo>
                      <a:pt x="3939020" y="421394"/>
                      <a:pt x="3965953" y="415123"/>
                      <a:pt x="3991860" y="415123"/>
                    </a:cubicBezTo>
                    <a:cubicBezTo>
                      <a:pt x="4004185" y="415123"/>
                      <a:pt x="4016283" y="416491"/>
                      <a:pt x="4027581" y="420254"/>
                    </a:cubicBezTo>
                    <a:cubicBezTo>
                      <a:pt x="4043102" y="473386"/>
                      <a:pt x="4051433" y="532105"/>
                      <a:pt x="4039564" y="586719"/>
                    </a:cubicBezTo>
                    <a:cubicBezTo>
                      <a:pt x="4018793" y="587973"/>
                      <a:pt x="3998136" y="588771"/>
                      <a:pt x="3977366" y="590254"/>
                    </a:cubicBezTo>
                    <a:cubicBezTo>
                      <a:pt x="3955910" y="591850"/>
                      <a:pt x="3934455" y="593674"/>
                      <a:pt x="3912999" y="595156"/>
                    </a:cubicBezTo>
                    <a:lnTo>
                      <a:pt x="3916080" y="594928"/>
                    </a:lnTo>
                    <a:cubicBezTo>
                      <a:pt x="3872713" y="598007"/>
                      <a:pt x="3871686" y="593218"/>
                      <a:pt x="3860616" y="552970"/>
                    </a:cubicBezTo>
                    <a:cubicBezTo>
                      <a:pt x="3869860" y="543392"/>
                      <a:pt x="3865980" y="529368"/>
                      <a:pt x="3865067" y="517511"/>
                    </a:cubicBezTo>
                    <a:close/>
                    <a:moveTo>
                      <a:pt x="4096741" y="1014512"/>
                    </a:moveTo>
                    <a:cubicBezTo>
                      <a:pt x="4095828" y="1014398"/>
                      <a:pt x="4095143" y="1014170"/>
                      <a:pt x="4094002" y="1014170"/>
                    </a:cubicBezTo>
                    <a:cubicBezTo>
                      <a:pt x="4083046" y="1017362"/>
                      <a:pt x="4068780" y="1029562"/>
                      <a:pt x="4072660" y="1040622"/>
                    </a:cubicBezTo>
                    <a:cubicBezTo>
                      <a:pt x="4058052" y="1040508"/>
                      <a:pt x="4043559" y="1040394"/>
                      <a:pt x="4029407" y="1039481"/>
                    </a:cubicBezTo>
                    <a:cubicBezTo>
                      <a:pt x="4020505" y="1039596"/>
                      <a:pt x="4011489" y="1039481"/>
                      <a:pt x="4002588" y="1039367"/>
                    </a:cubicBezTo>
                    <a:cubicBezTo>
                      <a:pt x="3986724" y="1039139"/>
                      <a:pt x="3970861" y="1038911"/>
                      <a:pt x="3955111" y="1040280"/>
                    </a:cubicBezTo>
                    <a:cubicBezTo>
                      <a:pt x="3946438" y="1041306"/>
                      <a:pt x="3939704" y="1050541"/>
                      <a:pt x="3938107" y="1061145"/>
                    </a:cubicBezTo>
                    <a:cubicBezTo>
                      <a:pt x="3932172" y="1051567"/>
                      <a:pt x="3925667" y="1060689"/>
                      <a:pt x="3926123" y="1070152"/>
                    </a:cubicBezTo>
                    <a:cubicBezTo>
                      <a:pt x="3925895" y="1074485"/>
                      <a:pt x="3925781" y="1078703"/>
                      <a:pt x="3925667" y="1083036"/>
                    </a:cubicBezTo>
                    <a:cubicBezTo>
                      <a:pt x="3904782" y="1108348"/>
                      <a:pt x="3888919" y="1137878"/>
                      <a:pt x="3869175" y="1164330"/>
                    </a:cubicBezTo>
                    <a:cubicBezTo>
                      <a:pt x="3868148" y="1137992"/>
                      <a:pt x="3867121" y="1111768"/>
                      <a:pt x="3865295" y="1085544"/>
                    </a:cubicBezTo>
                    <a:cubicBezTo>
                      <a:pt x="3864838" y="1064793"/>
                      <a:pt x="3860045" y="1043016"/>
                      <a:pt x="3843839" y="1033895"/>
                    </a:cubicBezTo>
                    <a:cubicBezTo>
                      <a:pt x="3790999" y="1007329"/>
                      <a:pt x="3731312" y="1021467"/>
                      <a:pt x="3676303" y="1027168"/>
                    </a:cubicBezTo>
                    <a:cubicBezTo>
                      <a:pt x="3645489" y="1031500"/>
                      <a:pt x="3586372" y="1020897"/>
                      <a:pt x="3578041" y="1068442"/>
                    </a:cubicBezTo>
                    <a:cubicBezTo>
                      <a:pt x="3562406" y="1072318"/>
                      <a:pt x="3529082" y="1115873"/>
                      <a:pt x="3503746" y="1151560"/>
                    </a:cubicBezTo>
                    <a:cubicBezTo>
                      <a:pt x="3502719" y="1139589"/>
                      <a:pt x="3501691" y="1127617"/>
                      <a:pt x="3500664" y="1115645"/>
                    </a:cubicBezTo>
                    <a:cubicBezTo>
                      <a:pt x="3499181" y="1088851"/>
                      <a:pt x="3497241" y="1063767"/>
                      <a:pt x="3474872" y="1053620"/>
                    </a:cubicBezTo>
                    <a:cubicBezTo>
                      <a:pt x="3481606" y="1045182"/>
                      <a:pt x="3485828" y="1032412"/>
                      <a:pt x="3490279" y="1023633"/>
                    </a:cubicBezTo>
                    <a:cubicBezTo>
                      <a:pt x="3501235" y="1000374"/>
                      <a:pt x="3515501" y="978824"/>
                      <a:pt x="3525544" y="955223"/>
                    </a:cubicBezTo>
                    <a:cubicBezTo>
                      <a:pt x="3542434" y="945531"/>
                      <a:pt x="3550309" y="926262"/>
                      <a:pt x="3553961" y="897188"/>
                    </a:cubicBezTo>
                    <a:cubicBezTo>
                      <a:pt x="3555216" y="883506"/>
                      <a:pt x="3556015" y="869824"/>
                      <a:pt x="3556700" y="856142"/>
                    </a:cubicBezTo>
                    <a:cubicBezTo>
                      <a:pt x="3562292" y="849301"/>
                      <a:pt x="3566857" y="840179"/>
                      <a:pt x="3571650" y="834136"/>
                    </a:cubicBezTo>
                    <a:cubicBezTo>
                      <a:pt x="3584546" y="816122"/>
                      <a:pt x="3598356" y="798791"/>
                      <a:pt x="3611708" y="781004"/>
                    </a:cubicBezTo>
                    <a:cubicBezTo>
                      <a:pt x="3621067" y="786135"/>
                      <a:pt x="3633506" y="783399"/>
                      <a:pt x="3639783" y="774505"/>
                    </a:cubicBezTo>
                    <a:cubicBezTo>
                      <a:pt x="3641951" y="771655"/>
                      <a:pt x="3644120" y="768805"/>
                      <a:pt x="3646288" y="765954"/>
                    </a:cubicBezTo>
                    <a:cubicBezTo>
                      <a:pt x="3641153" y="810991"/>
                      <a:pt x="3637729" y="856598"/>
                      <a:pt x="3645604" y="901521"/>
                    </a:cubicBezTo>
                    <a:cubicBezTo>
                      <a:pt x="3654620" y="966282"/>
                      <a:pt x="3752082" y="953626"/>
                      <a:pt x="3800472" y="958415"/>
                    </a:cubicBezTo>
                    <a:cubicBezTo>
                      <a:pt x="3803895" y="958643"/>
                      <a:pt x="3807205" y="958757"/>
                      <a:pt x="3810401" y="958757"/>
                    </a:cubicBezTo>
                    <a:cubicBezTo>
                      <a:pt x="3818047" y="958757"/>
                      <a:pt x="3825009" y="958187"/>
                      <a:pt x="3831285" y="957047"/>
                    </a:cubicBezTo>
                    <a:cubicBezTo>
                      <a:pt x="3824210" y="968563"/>
                      <a:pt x="3816792" y="979964"/>
                      <a:pt x="3808004" y="991366"/>
                    </a:cubicBezTo>
                    <a:cubicBezTo>
                      <a:pt x="3800928" y="1001058"/>
                      <a:pt x="3804466" y="1015196"/>
                      <a:pt x="3814851" y="1020669"/>
                    </a:cubicBezTo>
                    <a:cubicBezTo>
                      <a:pt x="3846122" y="1033439"/>
                      <a:pt x="3852855" y="983385"/>
                      <a:pt x="3865181" y="964458"/>
                    </a:cubicBezTo>
                    <a:cubicBezTo>
                      <a:pt x="3869289" y="953056"/>
                      <a:pt x="3875794" y="940514"/>
                      <a:pt x="3877506" y="928087"/>
                    </a:cubicBezTo>
                    <a:cubicBezTo>
                      <a:pt x="3898733" y="894794"/>
                      <a:pt x="3891772" y="839495"/>
                      <a:pt x="3883326" y="789670"/>
                    </a:cubicBezTo>
                    <a:cubicBezTo>
                      <a:pt x="3884240" y="791152"/>
                      <a:pt x="3885153" y="792520"/>
                      <a:pt x="3886636" y="794002"/>
                    </a:cubicBezTo>
                    <a:cubicBezTo>
                      <a:pt x="3897706" y="803466"/>
                      <a:pt x="3907635" y="797765"/>
                      <a:pt x="3915852" y="788986"/>
                    </a:cubicBezTo>
                    <a:cubicBezTo>
                      <a:pt x="3916651" y="819656"/>
                      <a:pt x="3919619" y="850327"/>
                      <a:pt x="3920646" y="880884"/>
                    </a:cubicBezTo>
                    <a:cubicBezTo>
                      <a:pt x="3916080" y="938804"/>
                      <a:pt x="3964470" y="969247"/>
                      <a:pt x="4016625" y="974036"/>
                    </a:cubicBezTo>
                    <a:cubicBezTo>
                      <a:pt x="4021532" y="974492"/>
                      <a:pt x="4026325" y="974720"/>
                      <a:pt x="4031233" y="974720"/>
                    </a:cubicBezTo>
                    <a:cubicBezTo>
                      <a:pt x="4057824" y="974720"/>
                      <a:pt x="4083959" y="968449"/>
                      <a:pt x="4110208" y="965370"/>
                    </a:cubicBezTo>
                    <a:cubicBezTo>
                      <a:pt x="4115914" y="965142"/>
                      <a:pt x="4121734" y="964572"/>
                      <a:pt x="4127326" y="963432"/>
                    </a:cubicBezTo>
                    <a:cubicBezTo>
                      <a:pt x="4122990" y="968335"/>
                      <a:pt x="4118653" y="973237"/>
                      <a:pt x="4114202" y="977912"/>
                    </a:cubicBezTo>
                    <a:cubicBezTo>
                      <a:pt x="4104844" y="987604"/>
                      <a:pt x="4091149" y="1002312"/>
                      <a:pt x="4096741" y="1014512"/>
                    </a:cubicBezTo>
                    <a:close/>
                    <a:moveTo>
                      <a:pt x="4578007" y="1171057"/>
                    </a:moveTo>
                    <a:cubicBezTo>
                      <a:pt x="4589306" y="1148482"/>
                      <a:pt x="4601974" y="1126135"/>
                      <a:pt x="4618065" y="1106524"/>
                    </a:cubicBezTo>
                    <a:cubicBezTo>
                      <a:pt x="4613843" y="1149280"/>
                      <a:pt x="4616126" y="1210963"/>
                      <a:pt x="4616354" y="1219743"/>
                    </a:cubicBezTo>
                    <a:cubicBezTo>
                      <a:pt x="4612473" y="1275497"/>
                      <a:pt x="4666112" y="1284505"/>
                      <a:pt x="4707768" y="1286671"/>
                    </a:cubicBezTo>
                    <a:cubicBezTo>
                      <a:pt x="4747255" y="1288837"/>
                      <a:pt x="4787199" y="1292372"/>
                      <a:pt x="4827257" y="1292828"/>
                    </a:cubicBezTo>
                    <a:cubicBezTo>
                      <a:pt x="4830224" y="1293170"/>
                      <a:pt x="4832735" y="1293170"/>
                      <a:pt x="4835474" y="1293284"/>
                    </a:cubicBezTo>
                    <a:cubicBezTo>
                      <a:pt x="4815388" y="1317912"/>
                      <a:pt x="4795759" y="1347328"/>
                      <a:pt x="4790965" y="1354625"/>
                    </a:cubicBezTo>
                    <a:cubicBezTo>
                      <a:pt x="4785830" y="1362720"/>
                      <a:pt x="4789938" y="1374464"/>
                      <a:pt x="4798726" y="1377999"/>
                    </a:cubicBezTo>
                    <a:cubicBezTo>
                      <a:pt x="4806715" y="1381305"/>
                      <a:pt x="4817100" y="1377657"/>
                      <a:pt x="4820181" y="1369333"/>
                    </a:cubicBezTo>
                    <a:cubicBezTo>
                      <a:pt x="4829540" y="1341513"/>
                      <a:pt x="4844719" y="1316315"/>
                      <a:pt x="4860810" y="1291802"/>
                    </a:cubicBezTo>
                    <a:cubicBezTo>
                      <a:pt x="4910341" y="1281198"/>
                      <a:pt x="4907716" y="1225330"/>
                      <a:pt x="4895048" y="1170829"/>
                    </a:cubicBezTo>
                    <a:cubicBezTo>
                      <a:pt x="4896075" y="1169005"/>
                      <a:pt x="4896988" y="1167409"/>
                      <a:pt x="4898129" y="1166041"/>
                    </a:cubicBezTo>
                    <a:cubicBezTo>
                      <a:pt x="4904634" y="1155779"/>
                      <a:pt x="4911253" y="1145632"/>
                      <a:pt x="4918329" y="1135712"/>
                    </a:cubicBezTo>
                    <a:cubicBezTo>
                      <a:pt x="4923579" y="1171856"/>
                      <a:pt x="4934877" y="1207885"/>
                      <a:pt x="4944122" y="1243230"/>
                    </a:cubicBezTo>
                    <a:cubicBezTo>
                      <a:pt x="4955534" y="1320078"/>
                      <a:pt x="5065665" y="1316201"/>
                      <a:pt x="5139390" y="1314035"/>
                    </a:cubicBezTo>
                    <a:cubicBezTo>
                      <a:pt x="5199306" y="1312097"/>
                      <a:pt x="5259221" y="1313465"/>
                      <a:pt x="5319137" y="1314833"/>
                    </a:cubicBezTo>
                    <a:cubicBezTo>
                      <a:pt x="5358054" y="1315745"/>
                      <a:pt x="5397085" y="1316543"/>
                      <a:pt x="5436116" y="1316543"/>
                    </a:cubicBezTo>
                    <a:cubicBezTo>
                      <a:pt x="5446958" y="1317000"/>
                      <a:pt x="5456772" y="1317342"/>
                      <a:pt x="5465903" y="1317570"/>
                    </a:cubicBezTo>
                    <a:cubicBezTo>
                      <a:pt x="5448556" y="1341171"/>
                      <a:pt x="5435203" y="1367623"/>
                      <a:pt x="5415003" y="1389857"/>
                    </a:cubicBezTo>
                    <a:cubicBezTo>
                      <a:pt x="5403590" y="1389172"/>
                      <a:pt x="5392178" y="1388602"/>
                      <a:pt x="5380879" y="1388146"/>
                    </a:cubicBezTo>
                    <a:cubicBezTo>
                      <a:pt x="5342875" y="1388032"/>
                      <a:pt x="5196795" y="1373438"/>
                      <a:pt x="5183557" y="1413458"/>
                    </a:cubicBezTo>
                    <a:cubicBezTo>
                      <a:pt x="5182986" y="1413800"/>
                      <a:pt x="5182415" y="1414256"/>
                      <a:pt x="5181844" y="1414712"/>
                    </a:cubicBezTo>
                    <a:cubicBezTo>
                      <a:pt x="5180475" y="1416194"/>
                      <a:pt x="5179790" y="1418019"/>
                      <a:pt x="5179790" y="1419843"/>
                    </a:cubicBezTo>
                    <a:lnTo>
                      <a:pt x="5179790" y="1419843"/>
                    </a:lnTo>
                    <a:cubicBezTo>
                      <a:pt x="5179905" y="1422693"/>
                      <a:pt x="5180133" y="1425430"/>
                      <a:pt x="5180247" y="1428280"/>
                    </a:cubicBezTo>
                    <a:cubicBezTo>
                      <a:pt x="5180361" y="1431017"/>
                      <a:pt x="5180589" y="1433753"/>
                      <a:pt x="5180817" y="1436490"/>
                    </a:cubicBezTo>
                    <a:cubicBezTo>
                      <a:pt x="5180133" y="1437060"/>
                      <a:pt x="5179448" y="1437744"/>
                      <a:pt x="5178649" y="1438428"/>
                    </a:cubicBezTo>
                    <a:cubicBezTo>
                      <a:pt x="5177051" y="1439796"/>
                      <a:pt x="5175453" y="1441392"/>
                      <a:pt x="5173856" y="1443103"/>
                    </a:cubicBezTo>
                    <a:cubicBezTo>
                      <a:pt x="5170889" y="1446067"/>
                      <a:pt x="5167807" y="1449373"/>
                      <a:pt x="5164840" y="1452908"/>
                    </a:cubicBezTo>
                    <a:cubicBezTo>
                      <a:pt x="5159818" y="1458495"/>
                      <a:pt x="5154683" y="1464652"/>
                      <a:pt x="5149775" y="1470923"/>
                    </a:cubicBezTo>
                    <a:cubicBezTo>
                      <a:pt x="5149205" y="1471607"/>
                      <a:pt x="5148634" y="1472291"/>
                      <a:pt x="5148063" y="1473089"/>
                    </a:cubicBezTo>
                    <a:cubicBezTo>
                      <a:pt x="5144183" y="1477878"/>
                      <a:pt x="5140303" y="1482781"/>
                      <a:pt x="5136651" y="1487455"/>
                    </a:cubicBezTo>
                    <a:cubicBezTo>
                      <a:pt x="5135624" y="1488709"/>
                      <a:pt x="5134597" y="1490078"/>
                      <a:pt x="5133570" y="1491332"/>
                    </a:cubicBezTo>
                    <a:cubicBezTo>
                      <a:pt x="5131401" y="1494068"/>
                      <a:pt x="5129347" y="1496691"/>
                      <a:pt x="5127407" y="1499199"/>
                    </a:cubicBezTo>
                    <a:cubicBezTo>
                      <a:pt x="5126608" y="1500111"/>
                      <a:pt x="5125923" y="1501137"/>
                      <a:pt x="5125238" y="1502050"/>
                    </a:cubicBezTo>
                    <a:cubicBezTo>
                      <a:pt x="5122499" y="1505470"/>
                      <a:pt x="5119989" y="1508548"/>
                      <a:pt x="5117820" y="1511285"/>
                    </a:cubicBezTo>
                    <a:cubicBezTo>
                      <a:pt x="5117478" y="1511741"/>
                      <a:pt x="5117136" y="1512197"/>
                      <a:pt x="5116793" y="1512539"/>
                    </a:cubicBezTo>
                    <a:cubicBezTo>
                      <a:pt x="5114853" y="1514819"/>
                      <a:pt x="5113141" y="1516644"/>
                      <a:pt x="5111772" y="1518012"/>
                    </a:cubicBezTo>
                    <a:cubicBezTo>
                      <a:pt x="5111201" y="1513109"/>
                      <a:pt x="5110402" y="1508206"/>
                      <a:pt x="5109375" y="1503418"/>
                    </a:cubicBezTo>
                    <a:cubicBezTo>
                      <a:pt x="5108919" y="1501023"/>
                      <a:pt x="5108462" y="1498629"/>
                      <a:pt x="5107891" y="1496121"/>
                    </a:cubicBezTo>
                    <a:cubicBezTo>
                      <a:pt x="5107549" y="1494410"/>
                      <a:pt x="5107207" y="1492700"/>
                      <a:pt x="5106864" y="1490990"/>
                    </a:cubicBezTo>
                    <a:cubicBezTo>
                      <a:pt x="5106180" y="1487911"/>
                      <a:pt x="5105495" y="1484719"/>
                      <a:pt x="5104696" y="1481640"/>
                    </a:cubicBezTo>
                    <a:cubicBezTo>
                      <a:pt x="5104239" y="1479588"/>
                      <a:pt x="5103783" y="1477536"/>
                      <a:pt x="5103327" y="1475483"/>
                    </a:cubicBezTo>
                    <a:cubicBezTo>
                      <a:pt x="5102071" y="1470353"/>
                      <a:pt x="5100816" y="1465222"/>
                      <a:pt x="5099674" y="1459977"/>
                    </a:cubicBezTo>
                    <a:cubicBezTo>
                      <a:pt x="5096593" y="1448347"/>
                      <a:pt x="5096137" y="1428850"/>
                      <a:pt x="5090316" y="1416879"/>
                    </a:cubicBezTo>
                    <a:cubicBezTo>
                      <a:pt x="5078904" y="1394417"/>
                      <a:pt x="5051514" y="1389857"/>
                      <a:pt x="5028688" y="1387348"/>
                    </a:cubicBezTo>
                    <a:cubicBezTo>
                      <a:pt x="4989087" y="1384498"/>
                      <a:pt x="4949257" y="1384726"/>
                      <a:pt x="4909427" y="1384840"/>
                    </a:cubicBezTo>
                    <a:cubicBezTo>
                      <a:pt x="4892651" y="1384954"/>
                      <a:pt x="4875761" y="1384954"/>
                      <a:pt x="4858984" y="1384840"/>
                    </a:cubicBezTo>
                    <a:cubicBezTo>
                      <a:pt x="4828741" y="1385182"/>
                      <a:pt x="4798498" y="1387804"/>
                      <a:pt x="4768483" y="1391909"/>
                    </a:cubicBezTo>
                    <a:cubicBezTo>
                      <a:pt x="4754673" y="1394075"/>
                      <a:pt x="4744630" y="1406731"/>
                      <a:pt x="4746571" y="1420755"/>
                    </a:cubicBezTo>
                    <a:cubicBezTo>
                      <a:pt x="4746685" y="1421553"/>
                      <a:pt x="4746799" y="1422351"/>
                      <a:pt x="4747027" y="1423150"/>
                    </a:cubicBezTo>
                    <a:lnTo>
                      <a:pt x="4747027" y="1423264"/>
                    </a:lnTo>
                    <a:cubicBezTo>
                      <a:pt x="4747255" y="1423948"/>
                      <a:pt x="4747484" y="1424632"/>
                      <a:pt x="4747598" y="1425430"/>
                    </a:cubicBezTo>
                    <a:cubicBezTo>
                      <a:pt x="4747712" y="1425544"/>
                      <a:pt x="4747712" y="1425772"/>
                      <a:pt x="4747826" y="1425886"/>
                    </a:cubicBezTo>
                    <a:cubicBezTo>
                      <a:pt x="4748054" y="1426570"/>
                      <a:pt x="4748282" y="1427140"/>
                      <a:pt x="4748625" y="1427824"/>
                    </a:cubicBezTo>
                    <a:cubicBezTo>
                      <a:pt x="4748967" y="1428508"/>
                      <a:pt x="4749310" y="1429078"/>
                      <a:pt x="4749652" y="1429763"/>
                    </a:cubicBezTo>
                    <a:cubicBezTo>
                      <a:pt x="4749880" y="1430219"/>
                      <a:pt x="4750109" y="1430561"/>
                      <a:pt x="4750337" y="1430903"/>
                    </a:cubicBezTo>
                    <a:cubicBezTo>
                      <a:pt x="4750793" y="1431587"/>
                      <a:pt x="4751250" y="1432271"/>
                      <a:pt x="4751820" y="1432955"/>
                    </a:cubicBezTo>
                    <a:cubicBezTo>
                      <a:pt x="4752048" y="1433411"/>
                      <a:pt x="4752391" y="1433867"/>
                      <a:pt x="4752734" y="1434209"/>
                    </a:cubicBezTo>
                    <a:cubicBezTo>
                      <a:pt x="4752734" y="1434323"/>
                      <a:pt x="4752847" y="1434323"/>
                      <a:pt x="4752847" y="1434437"/>
                    </a:cubicBezTo>
                    <a:cubicBezTo>
                      <a:pt x="4753418" y="1435121"/>
                      <a:pt x="4754103" y="1435805"/>
                      <a:pt x="4754788" y="1436375"/>
                    </a:cubicBezTo>
                    <a:cubicBezTo>
                      <a:pt x="4754788" y="1436375"/>
                      <a:pt x="4754902" y="1436490"/>
                      <a:pt x="4755016" y="1436604"/>
                    </a:cubicBezTo>
                    <a:cubicBezTo>
                      <a:pt x="4755244" y="1436718"/>
                      <a:pt x="4755472" y="1436946"/>
                      <a:pt x="4755587" y="1437174"/>
                    </a:cubicBezTo>
                    <a:cubicBezTo>
                      <a:pt x="4755929" y="1437402"/>
                      <a:pt x="4756157" y="1437630"/>
                      <a:pt x="4756500" y="1437858"/>
                    </a:cubicBezTo>
                    <a:lnTo>
                      <a:pt x="4756500" y="1437858"/>
                    </a:lnTo>
                    <a:lnTo>
                      <a:pt x="4756500" y="1437858"/>
                    </a:lnTo>
                    <a:lnTo>
                      <a:pt x="4756500" y="1437858"/>
                    </a:lnTo>
                    <a:cubicBezTo>
                      <a:pt x="4756614" y="1437972"/>
                      <a:pt x="4756728" y="1437972"/>
                      <a:pt x="4756842" y="1438086"/>
                    </a:cubicBezTo>
                    <a:cubicBezTo>
                      <a:pt x="4744859" y="1435463"/>
                      <a:pt x="4717355" y="1477536"/>
                      <a:pt x="4711306" y="1483465"/>
                    </a:cubicBezTo>
                    <a:cubicBezTo>
                      <a:pt x="4710507" y="1484377"/>
                      <a:pt x="4709937" y="1485403"/>
                      <a:pt x="4709480" y="1486429"/>
                    </a:cubicBezTo>
                    <a:lnTo>
                      <a:pt x="4709480" y="1486429"/>
                    </a:lnTo>
                    <a:lnTo>
                      <a:pt x="4709480" y="1486429"/>
                    </a:lnTo>
                    <a:cubicBezTo>
                      <a:pt x="4705257" y="1467844"/>
                      <a:pt x="4701263" y="1450742"/>
                      <a:pt x="4699437" y="1436490"/>
                    </a:cubicBezTo>
                    <a:cubicBezTo>
                      <a:pt x="4696013" y="1385410"/>
                      <a:pt x="4637467" y="1380165"/>
                      <a:pt x="4597181" y="1376973"/>
                    </a:cubicBezTo>
                    <a:cubicBezTo>
                      <a:pt x="4566823" y="1374806"/>
                      <a:pt x="4536466" y="1374692"/>
                      <a:pt x="4506223" y="1376060"/>
                    </a:cubicBezTo>
                    <a:cubicBezTo>
                      <a:pt x="4513641" y="1362492"/>
                      <a:pt x="4521287" y="1349038"/>
                      <a:pt x="4528934" y="1335470"/>
                    </a:cubicBezTo>
                    <a:cubicBezTo>
                      <a:pt x="4539433" y="1317000"/>
                      <a:pt x="4549590" y="1298529"/>
                      <a:pt x="4559291" y="1279716"/>
                    </a:cubicBezTo>
                    <a:cubicBezTo>
                      <a:pt x="4562258" y="1274357"/>
                      <a:pt x="4562030" y="1268200"/>
                      <a:pt x="4559519" y="1263069"/>
                    </a:cubicBezTo>
                    <a:cubicBezTo>
                      <a:pt x="4564427" y="1245397"/>
                      <a:pt x="4564541" y="1222365"/>
                      <a:pt x="4564655" y="1202298"/>
                    </a:cubicBezTo>
                    <a:cubicBezTo>
                      <a:pt x="4568649" y="1191581"/>
                      <a:pt x="4573214" y="1181319"/>
                      <a:pt x="4578007" y="1171057"/>
                    </a:cubicBezTo>
                    <a:close/>
                    <a:moveTo>
                      <a:pt x="4852707" y="1241406"/>
                    </a:moveTo>
                    <a:cubicBezTo>
                      <a:pt x="4812649" y="1244827"/>
                      <a:pt x="4772249" y="1240722"/>
                      <a:pt x="4732077" y="1239696"/>
                    </a:cubicBezTo>
                    <a:cubicBezTo>
                      <a:pt x="4725229" y="1239012"/>
                      <a:pt x="4717697" y="1239012"/>
                      <a:pt x="4710165" y="1239012"/>
                    </a:cubicBezTo>
                    <a:cubicBezTo>
                      <a:pt x="4690763" y="1239012"/>
                      <a:pt x="4670221" y="1239012"/>
                      <a:pt x="4656069" y="1227724"/>
                    </a:cubicBezTo>
                    <a:cubicBezTo>
                      <a:pt x="4645113" y="1183827"/>
                      <a:pt x="4646483" y="1137764"/>
                      <a:pt x="4642717" y="1092956"/>
                    </a:cubicBezTo>
                    <a:cubicBezTo>
                      <a:pt x="4656412" y="1110400"/>
                      <a:pt x="4680264" y="1098542"/>
                      <a:pt x="4698410" y="1097858"/>
                    </a:cubicBezTo>
                    <a:cubicBezTo>
                      <a:pt x="4741321" y="1093298"/>
                      <a:pt x="4785031" y="1090789"/>
                      <a:pt x="4828056" y="1093868"/>
                    </a:cubicBezTo>
                    <a:cubicBezTo>
                      <a:pt x="4834447" y="1143009"/>
                      <a:pt x="4856587" y="1191466"/>
                      <a:pt x="4852707" y="1241406"/>
                    </a:cubicBezTo>
                    <a:close/>
                    <a:moveTo>
                      <a:pt x="4784346" y="1441848"/>
                    </a:moveTo>
                    <a:cubicBezTo>
                      <a:pt x="4818584" y="1437060"/>
                      <a:pt x="4852936" y="1436262"/>
                      <a:pt x="4887401" y="1436262"/>
                    </a:cubicBezTo>
                    <a:cubicBezTo>
                      <a:pt x="4901781" y="1436262"/>
                      <a:pt x="4916161" y="1436375"/>
                      <a:pt x="4930541" y="1436375"/>
                    </a:cubicBezTo>
                    <a:cubicBezTo>
                      <a:pt x="4940926" y="1436604"/>
                      <a:pt x="4951540" y="1436604"/>
                      <a:pt x="4962039" y="1436490"/>
                    </a:cubicBezTo>
                    <a:cubicBezTo>
                      <a:pt x="4989657" y="1436375"/>
                      <a:pt x="5017390" y="1436147"/>
                      <a:pt x="5044324" y="1442190"/>
                    </a:cubicBezTo>
                    <a:cubicBezTo>
                      <a:pt x="5053453" y="1497261"/>
                      <a:pt x="5076621" y="1557234"/>
                      <a:pt x="5049003" y="1610708"/>
                    </a:cubicBezTo>
                    <a:cubicBezTo>
                      <a:pt x="4980870" y="1602955"/>
                      <a:pt x="4912167" y="1603867"/>
                      <a:pt x="4844034" y="1596456"/>
                    </a:cubicBezTo>
                    <a:cubicBezTo>
                      <a:pt x="4818241" y="1595087"/>
                      <a:pt x="4821094" y="1564075"/>
                      <a:pt x="4813334" y="1545490"/>
                    </a:cubicBezTo>
                    <a:cubicBezTo>
                      <a:pt x="4802834" y="1511171"/>
                      <a:pt x="4795531" y="1475939"/>
                      <a:pt x="4784346" y="1441848"/>
                    </a:cubicBezTo>
                    <a:close/>
                    <a:moveTo>
                      <a:pt x="4761293" y="1442761"/>
                    </a:moveTo>
                    <a:cubicBezTo>
                      <a:pt x="4760951" y="1441734"/>
                      <a:pt x="4760608" y="1440708"/>
                      <a:pt x="4760037" y="1440024"/>
                    </a:cubicBezTo>
                    <a:lnTo>
                      <a:pt x="4760037" y="1440024"/>
                    </a:lnTo>
                    <a:cubicBezTo>
                      <a:pt x="4760265" y="1440138"/>
                      <a:pt x="4760608" y="1440252"/>
                      <a:pt x="4760836" y="1440480"/>
                    </a:cubicBezTo>
                    <a:cubicBezTo>
                      <a:pt x="4760951" y="1441050"/>
                      <a:pt x="4760951" y="1441620"/>
                      <a:pt x="4761064" y="1442190"/>
                    </a:cubicBezTo>
                    <a:cubicBezTo>
                      <a:pt x="4761293" y="1442304"/>
                      <a:pt x="4761293" y="1442532"/>
                      <a:pt x="4761293" y="1442761"/>
                    </a:cubicBezTo>
                    <a:close/>
                    <a:moveTo>
                      <a:pt x="4539547" y="1425886"/>
                    </a:moveTo>
                    <a:cubicBezTo>
                      <a:pt x="4575839" y="1425886"/>
                      <a:pt x="4611903" y="1429306"/>
                      <a:pt x="4647053" y="1437858"/>
                    </a:cubicBezTo>
                    <a:cubicBezTo>
                      <a:pt x="4655042" y="1491560"/>
                      <a:pt x="4681177" y="1553357"/>
                      <a:pt x="4668623" y="1609910"/>
                    </a:cubicBezTo>
                    <a:cubicBezTo>
                      <a:pt x="4660634" y="1611392"/>
                      <a:pt x="4652532" y="1612076"/>
                      <a:pt x="4644428" y="1612532"/>
                    </a:cubicBezTo>
                    <a:cubicBezTo>
                      <a:pt x="4624228" y="1613558"/>
                      <a:pt x="4603914" y="1613558"/>
                      <a:pt x="4583714" y="1613558"/>
                    </a:cubicBezTo>
                    <a:cubicBezTo>
                      <a:pt x="4530874" y="1614584"/>
                      <a:pt x="4478490" y="1610138"/>
                      <a:pt x="4425878" y="1606261"/>
                    </a:cubicBezTo>
                    <a:cubicBezTo>
                      <a:pt x="4394608" y="1603981"/>
                      <a:pt x="4362539" y="1607173"/>
                      <a:pt x="4331953" y="1599078"/>
                    </a:cubicBezTo>
                    <a:lnTo>
                      <a:pt x="4331953" y="1599078"/>
                    </a:lnTo>
                    <a:cubicBezTo>
                      <a:pt x="4322253" y="1555410"/>
                      <a:pt x="4320198" y="1509119"/>
                      <a:pt x="4310041" y="1465222"/>
                    </a:cubicBezTo>
                    <a:cubicBezTo>
                      <a:pt x="4314720" y="1462599"/>
                      <a:pt x="4318601" y="1458495"/>
                      <a:pt x="4320883" y="1453592"/>
                    </a:cubicBezTo>
                    <a:cubicBezTo>
                      <a:pt x="4391413" y="1439796"/>
                      <a:pt x="4466050" y="1425886"/>
                      <a:pt x="4539547" y="1425886"/>
                    </a:cubicBezTo>
                    <a:close/>
                    <a:moveTo>
                      <a:pt x="4522428" y="1240380"/>
                    </a:moveTo>
                    <a:cubicBezTo>
                      <a:pt x="4482256" y="1241178"/>
                      <a:pt x="4442541" y="1233311"/>
                      <a:pt x="4402597" y="1229776"/>
                    </a:cubicBezTo>
                    <a:cubicBezTo>
                      <a:pt x="4370414" y="1224645"/>
                      <a:pt x="4337089" y="1229548"/>
                      <a:pt x="4305590" y="1220313"/>
                    </a:cubicBezTo>
                    <a:cubicBezTo>
                      <a:pt x="4294977" y="1178354"/>
                      <a:pt x="4293037" y="1134002"/>
                      <a:pt x="4286645" y="1090789"/>
                    </a:cubicBezTo>
                    <a:cubicBezTo>
                      <a:pt x="4287330" y="1088737"/>
                      <a:pt x="4287901" y="1086913"/>
                      <a:pt x="4288471" y="1085544"/>
                    </a:cubicBezTo>
                    <a:cubicBezTo>
                      <a:pt x="4296346" y="1090561"/>
                      <a:pt x="4305590" y="1089421"/>
                      <a:pt x="4314720" y="1088167"/>
                    </a:cubicBezTo>
                    <a:cubicBezTo>
                      <a:pt x="4320883" y="1087369"/>
                      <a:pt x="4327046" y="1086571"/>
                      <a:pt x="4332866" y="1087711"/>
                    </a:cubicBezTo>
                    <a:cubicBezTo>
                      <a:pt x="4395863" y="1087711"/>
                      <a:pt x="4455893" y="1086343"/>
                      <a:pt x="4519233" y="1095008"/>
                    </a:cubicBezTo>
                    <a:cubicBezTo>
                      <a:pt x="4524254" y="1143009"/>
                      <a:pt x="4527336" y="1192037"/>
                      <a:pt x="4522428" y="1240380"/>
                    </a:cubicBezTo>
                    <a:close/>
                    <a:moveTo>
                      <a:pt x="4267815" y="1136624"/>
                    </a:moveTo>
                    <a:cubicBezTo>
                      <a:pt x="4269184" y="1167523"/>
                      <a:pt x="4270326" y="1198422"/>
                      <a:pt x="4273863" y="1229092"/>
                    </a:cubicBezTo>
                    <a:cubicBezTo>
                      <a:pt x="4274891" y="1242774"/>
                      <a:pt x="4281852" y="1255430"/>
                      <a:pt x="4291895" y="1260903"/>
                    </a:cubicBezTo>
                    <a:cubicBezTo>
                      <a:pt x="4314150" y="1272989"/>
                      <a:pt x="4339257" y="1271849"/>
                      <a:pt x="4362881" y="1273901"/>
                    </a:cubicBezTo>
                    <a:cubicBezTo>
                      <a:pt x="4412412" y="1278120"/>
                      <a:pt x="4462056" y="1288495"/>
                      <a:pt x="4511815" y="1290661"/>
                    </a:cubicBezTo>
                    <a:cubicBezTo>
                      <a:pt x="4506337" y="1299669"/>
                      <a:pt x="4500745" y="1308676"/>
                      <a:pt x="4495266" y="1317684"/>
                    </a:cubicBezTo>
                    <a:cubicBezTo>
                      <a:pt x="4483283" y="1337409"/>
                      <a:pt x="4470730" y="1356677"/>
                      <a:pt x="4458404" y="1376288"/>
                    </a:cubicBezTo>
                    <a:cubicBezTo>
                      <a:pt x="4457720" y="1377315"/>
                      <a:pt x="4457263" y="1378341"/>
                      <a:pt x="4456921" y="1379481"/>
                    </a:cubicBezTo>
                    <a:cubicBezTo>
                      <a:pt x="4456921" y="1379481"/>
                      <a:pt x="4456921" y="1379481"/>
                      <a:pt x="4456806" y="1379481"/>
                    </a:cubicBezTo>
                    <a:cubicBezTo>
                      <a:pt x="4406135" y="1384384"/>
                      <a:pt x="4355920" y="1393163"/>
                      <a:pt x="4306275" y="1404223"/>
                    </a:cubicBezTo>
                    <a:cubicBezTo>
                      <a:pt x="4286532" y="1405363"/>
                      <a:pt x="4271809" y="1427140"/>
                      <a:pt x="4273863" y="1445497"/>
                    </a:cubicBezTo>
                    <a:lnTo>
                      <a:pt x="4273863" y="1445497"/>
                    </a:lnTo>
                    <a:cubicBezTo>
                      <a:pt x="4263706" y="1453706"/>
                      <a:pt x="4255261" y="1465108"/>
                      <a:pt x="4245789" y="1473203"/>
                    </a:cubicBezTo>
                    <a:cubicBezTo>
                      <a:pt x="4238142" y="1484605"/>
                      <a:pt x="4214747" y="1499085"/>
                      <a:pt x="4206986" y="1513793"/>
                    </a:cubicBezTo>
                    <a:lnTo>
                      <a:pt x="4206986" y="1513679"/>
                    </a:lnTo>
                    <a:cubicBezTo>
                      <a:pt x="4203905" y="1493840"/>
                      <a:pt x="4200709" y="1474913"/>
                      <a:pt x="4199111" y="1458723"/>
                    </a:cubicBezTo>
                    <a:cubicBezTo>
                      <a:pt x="4200253" y="1422693"/>
                      <a:pt x="4180395" y="1407073"/>
                      <a:pt x="4151749" y="1401486"/>
                    </a:cubicBezTo>
                    <a:cubicBezTo>
                      <a:pt x="4160994" y="1384498"/>
                      <a:pt x="4171265" y="1366483"/>
                      <a:pt x="4181650" y="1348468"/>
                    </a:cubicBezTo>
                    <a:cubicBezTo>
                      <a:pt x="4189068" y="1333190"/>
                      <a:pt x="4199682" y="1318254"/>
                      <a:pt x="4206758" y="1302519"/>
                    </a:cubicBezTo>
                    <a:cubicBezTo>
                      <a:pt x="4220795" y="1278462"/>
                      <a:pt x="4219083" y="1235477"/>
                      <a:pt x="4216458" y="1201272"/>
                    </a:cubicBezTo>
                    <a:cubicBezTo>
                      <a:pt x="4231751" y="1172882"/>
                      <a:pt x="4248870" y="1143237"/>
                      <a:pt x="4266902" y="1115759"/>
                    </a:cubicBezTo>
                    <a:cubicBezTo>
                      <a:pt x="4267359" y="1122714"/>
                      <a:pt x="4267701" y="1129669"/>
                      <a:pt x="4267815" y="1136624"/>
                    </a:cubicBezTo>
                    <a:close/>
                    <a:moveTo>
                      <a:pt x="3844752" y="1437630"/>
                    </a:moveTo>
                    <a:cubicBezTo>
                      <a:pt x="3854110" y="1451312"/>
                      <a:pt x="3870088" y="1450058"/>
                      <a:pt x="3885723" y="1448803"/>
                    </a:cubicBezTo>
                    <a:cubicBezTo>
                      <a:pt x="3892913" y="1448233"/>
                      <a:pt x="3899989" y="1447663"/>
                      <a:pt x="3906380" y="1448575"/>
                    </a:cubicBezTo>
                    <a:cubicBezTo>
                      <a:pt x="3937308" y="1449830"/>
                      <a:pt x="3968122" y="1449145"/>
                      <a:pt x="3998821" y="1448575"/>
                    </a:cubicBezTo>
                    <a:cubicBezTo>
                      <a:pt x="4048238" y="1447663"/>
                      <a:pt x="4097426" y="1446751"/>
                      <a:pt x="4146842" y="1453250"/>
                    </a:cubicBezTo>
                    <a:cubicBezTo>
                      <a:pt x="4151179" y="1497831"/>
                      <a:pt x="4160423" y="1541841"/>
                      <a:pt x="4163618" y="1586536"/>
                    </a:cubicBezTo>
                    <a:cubicBezTo>
                      <a:pt x="4163961" y="1597140"/>
                      <a:pt x="4162820" y="1608427"/>
                      <a:pt x="4157113" y="1617663"/>
                    </a:cubicBezTo>
                    <a:cubicBezTo>
                      <a:pt x="4101877" y="1619373"/>
                      <a:pt x="4046754" y="1615839"/>
                      <a:pt x="3991517" y="1613558"/>
                    </a:cubicBezTo>
                    <a:cubicBezTo>
                      <a:pt x="3959676" y="1611962"/>
                      <a:pt x="3925781" y="1614014"/>
                      <a:pt x="3895766" y="1601587"/>
                    </a:cubicBezTo>
                    <a:cubicBezTo>
                      <a:pt x="3878876" y="1547086"/>
                      <a:pt x="3867577" y="1490420"/>
                      <a:pt x="3844752" y="1437630"/>
                    </a:cubicBezTo>
                    <a:close/>
                    <a:moveTo>
                      <a:pt x="3841785" y="1430903"/>
                    </a:moveTo>
                    <a:cubicBezTo>
                      <a:pt x="3840187" y="1427710"/>
                      <a:pt x="3838818" y="1424404"/>
                      <a:pt x="3836992" y="1421325"/>
                    </a:cubicBezTo>
                    <a:cubicBezTo>
                      <a:pt x="3835508" y="1415282"/>
                      <a:pt x="3826264" y="1413686"/>
                      <a:pt x="3823068" y="1419615"/>
                    </a:cubicBezTo>
                    <a:cubicBezTo>
                      <a:pt x="3821356" y="1422807"/>
                      <a:pt x="3820558" y="1425658"/>
                      <a:pt x="3820215" y="1429192"/>
                    </a:cubicBezTo>
                    <a:cubicBezTo>
                      <a:pt x="3802298" y="1444129"/>
                      <a:pt x="3777989" y="1483237"/>
                      <a:pt x="3770457" y="1489166"/>
                    </a:cubicBezTo>
                    <a:cubicBezTo>
                      <a:pt x="3767261" y="1493840"/>
                      <a:pt x="3761669" y="1499427"/>
                      <a:pt x="3755734" y="1505470"/>
                    </a:cubicBezTo>
                    <a:cubicBezTo>
                      <a:pt x="3747632" y="1488367"/>
                      <a:pt x="3739643" y="1471037"/>
                      <a:pt x="3732681" y="1453364"/>
                    </a:cubicBezTo>
                    <a:cubicBezTo>
                      <a:pt x="3727888" y="1441278"/>
                      <a:pt x="3722410" y="1428052"/>
                      <a:pt x="3708829" y="1423720"/>
                    </a:cubicBezTo>
                    <a:cubicBezTo>
                      <a:pt x="3626316" y="1410038"/>
                      <a:pt x="3539695" y="1417107"/>
                      <a:pt x="3456155" y="1419387"/>
                    </a:cubicBezTo>
                    <a:cubicBezTo>
                      <a:pt x="3449080" y="1419843"/>
                      <a:pt x="3441890" y="1420299"/>
                      <a:pt x="3434814" y="1420641"/>
                    </a:cubicBezTo>
                    <a:lnTo>
                      <a:pt x="3434814" y="1420641"/>
                    </a:lnTo>
                    <a:cubicBezTo>
                      <a:pt x="3435727" y="1419501"/>
                      <a:pt x="3436526" y="1418133"/>
                      <a:pt x="3437211" y="1416765"/>
                    </a:cubicBezTo>
                    <a:cubicBezTo>
                      <a:pt x="3450335" y="1386094"/>
                      <a:pt x="3457411" y="1354967"/>
                      <a:pt x="3470535" y="1323954"/>
                    </a:cubicBezTo>
                    <a:cubicBezTo>
                      <a:pt x="3473388" y="1317227"/>
                      <a:pt x="3476356" y="1310501"/>
                      <a:pt x="3479551" y="1303888"/>
                    </a:cubicBezTo>
                    <a:cubicBezTo>
                      <a:pt x="3502262" y="1288381"/>
                      <a:pt x="3505343" y="1247221"/>
                      <a:pt x="3506485" y="1209823"/>
                    </a:cubicBezTo>
                    <a:cubicBezTo>
                      <a:pt x="3506485" y="1207315"/>
                      <a:pt x="3506371" y="1204921"/>
                      <a:pt x="3506371" y="1202526"/>
                    </a:cubicBezTo>
                    <a:cubicBezTo>
                      <a:pt x="3526799" y="1167295"/>
                      <a:pt x="3549738" y="1134116"/>
                      <a:pt x="3571879" y="1099911"/>
                    </a:cubicBezTo>
                    <a:cubicBezTo>
                      <a:pt x="3570966" y="1118495"/>
                      <a:pt x="3571536" y="1137194"/>
                      <a:pt x="3571536" y="1155779"/>
                    </a:cubicBezTo>
                    <a:cubicBezTo>
                      <a:pt x="3571764" y="1188958"/>
                      <a:pt x="3573248" y="1218945"/>
                      <a:pt x="3575417" y="1252580"/>
                    </a:cubicBezTo>
                    <a:cubicBezTo>
                      <a:pt x="3576215" y="1264894"/>
                      <a:pt x="3575873" y="1278576"/>
                      <a:pt x="3583519" y="1287697"/>
                    </a:cubicBezTo>
                    <a:cubicBezTo>
                      <a:pt x="3600866" y="1307194"/>
                      <a:pt x="3626887" y="1298187"/>
                      <a:pt x="3648114" y="1297845"/>
                    </a:cubicBezTo>
                    <a:cubicBezTo>
                      <a:pt x="3708144" y="1292030"/>
                      <a:pt x="3767033" y="1299213"/>
                      <a:pt x="3827063" y="1304686"/>
                    </a:cubicBezTo>
                    <a:cubicBezTo>
                      <a:pt x="3817476" y="1323042"/>
                      <a:pt x="3807776" y="1341513"/>
                      <a:pt x="3797619" y="1359756"/>
                    </a:cubicBezTo>
                    <a:cubicBezTo>
                      <a:pt x="3783467" y="1385410"/>
                      <a:pt x="3770114" y="1411634"/>
                      <a:pt x="3754251" y="1436262"/>
                    </a:cubicBezTo>
                    <a:cubicBezTo>
                      <a:pt x="3748202" y="1445611"/>
                      <a:pt x="3752311" y="1458723"/>
                      <a:pt x="3761555" y="1464196"/>
                    </a:cubicBezTo>
                    <a:cubicBezTo>
                      <a:pt x="3770799" y="1469555"/>
                      <a:pt x="3784380" y="1466704"/>
                      <a:pt x="3789515" y="1456899"/>
                    </a:cubicBezTo>
                    <a:cubicBezTo>
                      <a:pt x="3804580" y="1425772"/>
                      <a:pt x="3817476" y="1393733"/>
                      <a:pt x="3832883" y="1362720"/>
                    </a:cubicBezTo>
                    <a:cubicBezTo>
                      <a:pt x="3845323" y="1336724"/>
                      <a:pt x="3856735" y="1310158"/>
                      <a:pt x="3867235" y="1283364"/>
                    </a:cubicBezTo>
                    <a:cubicBezTo>
                      <a:pt x="3870430" y="1277207"/>
                      <a:pt x="3871686" y="1268656"/>
                      <a:pt x="3867691" y="1263411"/>
                    </a:cubicBezTo>
                    <a:cubicBezTo>
                      <a:pt x="3870544" y="1248703"/>
                      <a:pt x="3871115" y="1231829"/>
                      <a:pt x="3870887" y="1215752"/>
                    </a:cubicBezTo>
                    <a:cubicBezTo>
                      <a:pt x="3887207" y="1211762"/>
                      <a:pt x="3890859" y="1184169"/>
                      <a:pt x="3900445" y="1170487"/>
                    </a:cubicBezTo>
                    <a:cubicBezTo>
                      <a:pt x="3908891" y="1155095"/>
                      <a:pt x="3916651" y="1138106"/>
                      <a:pt x="3924868" y="1121346"/>
                    </a:cubicBezTo>
                    <a:cubicBezTo>
                      <a:pt x="3924868" y="1137764"/>
                      <a:pt x="3925211" y="1154183"/>
                      <a:pt x="3926123" y="1170601"/>
                    </a:cubicBezTo>
                    <a:cubicBezTo>
                      <a:pt x="3927836" y="1199220"/>
                      <a:pt x="3931259" y="1228750"/>
                      <a:pt x="3935710" y="1256912"/>
                    </a:cubicBezTo>
                    <a:cubicBezTo>
                      <a:pt x="3937308" y="1282338"/>
                      <a:pt x="3953057" y="1299669"/>
                      <a:pt x="3972230" y="1303659"/>
                    </a:cubicBezTo>
                    <a:cubicBezTo>
                      <a:pt x="4033744" y="1314605"/>
                      <a:pt x="4098453" y="1312325"/>
                      <a:pt x="4161336" y="1319052"/>
                    </a:cubicBezTo>
                    <a:cubicBezTo>
                      <a:pt x="4144674" y="1345390"/>
                      <a:pt x="4127897" y="1371728"/>
                      <a:pt x="4110892" y="1397838"/>
                    </a:cubicBezTo>
                    <a:cubicBezTo>
                      <a:pt x="4082361" y="1396469"/>
                      <a:pt x="4053830" y="1396926"/>
                      <a:pt x="4025298" y="1397382"/>
                    </a:cubicBezTo>
                    <a:cubicBezTo>
                      <a:pt x="4000191" y="1397724"/>
                      <a:pt x="3975083" y="1398180"/>
                      <a:pt x="3949976" y="1397382"/>
                    </a:cubicBezTo>
                    <a:cubicBezTo>
                      <a:pt x="3942329" y="1397382"/>
                      <a:pt x="3934683" y="1397382"/>
                      <a:pt x="3927151" y="1397268"/>
                    </a:cubicBezTo>
                    <a:cubicBezTo>
                      <a:pt x="3905809" y="1397154"/>
                      <a:pt x="3884468" y="1396926"/>
                      <a:pt x="3863126" y="1398294"/>
                    </a:cubicBezTo>
                    <a:cubicBezTo>
                      <a:pt x="3847834" y="1399548"/>
                      <a:pt x="3837106" y="1416537"/>
                      <a:pt x="3841785" y="1430903"/>
                    </a:cubicBezTo>
                    <a:close/>
                    <a:moveTo>
                      <a:pt x="2303946" y="1473317"/>
                    </a:moveTo>
                    <a:cubicBezTo>
                      <a:pt x="2407572" y="1453934"/>
                      <a:pt x="2513594" y="1447663"/>
                      <a:pt x="2618704" y="1441962"/>
                    </a:cubicBezTo>
                    <a:cubicBezTo>
                      <a:pt x="2641415" y="1440252"/>
                      <a:pt x="2664240" y="1439568"/>
                      <a:pt x="2686951" y="1439568"/>
                    </a:cubicBezTo>
                    <a:cubicBezTo>
                      <a:pt x="2751546" y="1439568"/>
                      <a:pt x="2816255" y="1444927"/>
                      <a:pt x="2880736" y="1445041"/>
                    </a:cubicBezTo>
                    <a:cubicBezTo>
                      <a:pt x="3034691" y="1446751"/>
                      <a:pt x="3188189" y="1454162"/>
                      <a:pt x="3341345" y="1469897"/>
                    </a:cubicBezTo>
                    <a:cubicBezTo>
                      <a:pt x="3395669" y="1473773"/>
                      <a:pt x="3450107" y="1471721"/>
                      <a:pt x="3504544" y="1469783"/>
                    </a:cubicBezTo>
                    <a:cubicBezTo>
                      <a:pt x="3564346" y="1467616"/>
                      <a:pt x="3624148" y="1465450"/>
                      <a:pt x="3683836" y="1471037"/>
                    </a:cubicBezTo>
                    <a:cubicBezTo>
                      <a:pt x="3695933" y="1502050"/>
                      <a:pt x="3711568" y="1531466"/>
                      <a:pt x="3724578" y="1562136"/>
                    </a:cubicBezTo>
                    <a:cubicBezTo>
                      <a:pt x="3732225" y="1587562"/>
                      <a:pt x="3738844" y="1613444"/>
                      <a:pt x="3747403" y="1638528"/>
                    </a:cubicBezTo>
                    <a:cubicBezTo>
                      <a:pt x="3656331" y="1637274"/>
                      <a:pt x="3565602" y="1621540"/>
                      <a:pt x="3474301" y="1626328"/>
                    </a:cubicBezTo>
                    <a:cubicBezTo>
                      <a:pt x="3395098" y="1630091"/>
                      <a:pt x="3315895" y="1629635"/>
                      <a:pt x="3236692" y="1629977"/>
                    </a:cubicBezTo>
                    <a:cubicBezTo>
                      <a:pt x="3171869" y="1631573"/>
                      <a:pt x="3108530" y="1638186"/>
                      <a:pt x="3042679" y="1639212"/>
                    </a:cubicBezTo>
                    <a:cubicBezTo>
                      <a:pt x="3000681" y="1640580"/>
                      <a:pt x="2958797" y="1637844"/>
                      <a:pt x="2916799" y="1635108"/>
                    </a:cubicBezTo>
                    <a:cubicBezTo>
                      <a:pt x="2878453" y="1632599"/>
                      <a:pt x="2839993" y="1630091"/>
                      <a:pt x="2801533" y="1630775"/>
                    </a:cubicBezTo>
                    <a:cubicBezTo>
                      <a:pt x="2700075" y="1630091"/>
                      <a:pt x="2599987" y="1643773"/>
                      <a:pt x="2496818" y="1647421"/>
                    </a:cubicBezTo>
                    <a:cubicBezTo>
                      <a:pt x="2446603" y="1645825"/>
                      <a:pt x="2385204" y="1652324"/>
                      <a:pt x="2342178" y="1623136"/>
                    </a:cubicBezTo>
                    <a:cubicBezTo>
                      <a:pt x="2327913" y="1573652"/>
                      <a:pt x="2314674" y="1523713"/>
                      <a:pt x="2303946" y="1473317"/>
                    </a:cubicBezTo>
                    <a:close/>
                    <a:moveTo>
                      <a:pt x="2293333" y="1423150"/>
                    </a:moveTo>
                    <a:cubicBezTo>
                      <a:pt x="2279409" y="1426912"/>
                      <a:pt x="2271192" y="1442418"/>
                      <a:pt x="2275757" y="1455986"/>
                    </a:cubicBezTo>
                    <a:cubicBezTo>
                      <a:pt x="2275415" y="1459407"/>
                      <a:pt x="2275301" y="1462828"/>
                      <a:pt x="2275187" y="1466248"/>
                    </a:cubicBezTo>
                    <a:lnTo>
                      <a:pt x="2275187" y="1466248"/>
                    </a:lnTo>
                    <a:cubicBezTo>
                      <a:pt x="2252476" y="1490876"/>
                      <a:pt x="2238096" y="1521888"/>
                      <a:pt x="2219836" y="1549823"/>
                    </a:cubicBezTo>
                    <a:cubicBezTo>
                      <a:pt x="2217439" y="1552217"/>
                      <a:pt x="2215271" y="1555067"/>
                      <a:pt x="2213559" y="1557918"/>
                    </a:cubicBezTo>
                    <a:lnTo>
                      <a:pt x="2213559" y="1557918"/>
                    </a:lnTo>
                    <a:cubicBezTo>
                      <a:pt x="2212304" y="1553357"/>
                      <a:pt x="2210934" y="1548911"/>
                      <a:pt x="2209679" y="1544464"/>
                    </a:cubicBezTo>
                    <a:cubicBezTo>
                      <a:pt x="2208423" y="1540017"/>
                      <a:pt x="2207054" y="1535685"/>
                      <a:pt x="2205798" y="1531352"/>
                    </a:cubicBezTo>
                    <a:cubicBezTo>
                      <a:pt x="2204771" y="1527817"/>
                      <a:pt x="2203630" y="1524397"/>
                      <a:pt x="2202603" y="1520976"/>
                    </a:cubicBezTo>
                    <a:cubicBezTo>
                      <a:pt x="2201119" y="1516302"/>
                      <a:pt x="2199636" y="1511627"/>
                      <a:pt x="2198266" y="1507180"/>
                    </a:cubicBezTo>
                    <a:cubicBezTo>
                      <a:pt x="2197581" y="1504900"/>
                      <a:pt x="2196897" y="1502734"/>
                      <a:pt x="2196212" y="1500567"/>
                    </a:cubicBezTo>
                    <a:cubicBezTo>
                      <a:pt x="2195641" y="1498629"/>
                      <a:pt x="2195071" y="1496691"/>
                      <a:pt x="2194500" y="1494866"/>
                    </a:cubicBezTo>
                    <a:cubicBezTo>
                      <a:pt x="2191190" y="1483693"/>
                      <a:pt x="2188451" y="1473545"/>
                      <a:pt x="2186854" y="1465108"/>
                    </a:cubicBezTo>
                    <a:cubicBezTo>
                      <a:pt x="2183087" y="1421325"/>
                      <a:pt x="2149535" y="1418475"/>
                      <a:pt x="2113243" y="1417677"/>
                    </a:cubicBezTo>
                    <a:cubicBezTo>
                      <a:pt x="2097722" y="1417221"/>
                      <a:pt x="2082201" y="1417335"/>
                      <a:pt x="2066680" y="1418019"/>
                    </a:cubicBezTo>
                    <a:lnTo>
                      <a:pt x="2066566" y="1418019"/>
                    </a:lnTo>
                    <a:cubicBezTo>
                      <a:pt x="2069419" y="1413116"/>
                      <a:pt x="2071131" y="1406959"/>
                      <a:pt x="2071245" y="1401258"/>
                    </a:cubicBezTo>
                    <a:cubicBezTo>
                      <a:pt x="2073755" y="1382673"/>
                      <a:pt x="2082201" y="1364887"/>
                      <a:pt x="2087565" y="1346758"/>
                    </a:cubicBezTo>
                    <a:cubicBezTo>
                      <a:pt x="2102629" y="1340373"/>
                      <a:pt x="2112786" y="1326007"/>
                      <a:pt x="2111759" y="1293854"/>
                    </a:cubicBezTo>
                    <a:cubicBezTo>
                      <a:pt x="2109591" y="1269340"/>
                      <a:pt x="2107308" y="1244598"/>
                      <a:pt x="2104455" y="1219971"/>
                    </a:cubicBezTo>
                    <a:cubicBezTo>
                      <a:pt x="2107993" y="1218033"/>
                      <a:pt x="2110846" y="1214954"/>
                      <a:pt x="2112216" y="1211191"/>
                    </a:cubicBezTo>
                    <a:cubicBezTo>
                      <a:pt x="2120775" y="1192037"/>
                      <a:pt x="2133785" y="1145974"/>
                      <a:pt x="2152274" y="1119636"/>
                    </a:cubicBezTo>
                    <a:cubicBezTo>
                      <a:pt x="2154670" y="1140615"/>
                      <a:pt x="2158779" y="1162620"/>
                      <a:pt x="2159007" y="1168435"/>
                    </a:cubicBezTo>
                    <a:cubicBezTo>
                      <a:pt x="2164942" y="1214156"/>
                      <a:pt x="2169392" y="1260219"/>
                      <a:pt x="2178523" y="1305142"/>
                    </a:cubicBezTo>
                    <a:cubicBezTo>
                      <a:pt x="2185712" y="1344706"/>
                      <a:pt x="2223374" y="1347214"/>
                      <a:pt x="2249394" y="1348354"/>
                    </a:cubicBezTo>
                    <a:cubicBezTo>
                      <a:pt x="2253731" y="1348468"/>
                      <a:pt x="2257840" y="1348468"/>
                      <a:pt x="2262062" y="1348468"/>
                    </a:cubicBezTo>
                    <a:cubicBezTo>
                      <a:pt x="2322435" y="1348468"/>
                      <a:pt x="2382008" y="1341855"/>
                      <a:pt x="2442152" y="1335812"/>
                    </a:cubicBezTo>
                    <a:cubicBezTo>
                      <a:pt x="2429941" y="1357818"/>
                      <a:pt x="2402436" y="1387576"/>
                      <a:pt x="2429941" y="1402512"/>
                    </a:cubicBezTo>
                    <a:cubicBezTo>
                      <a:pt x="2430854" y="1402968"/>
                      <a:pt x="2431881" y="1403197"/>
                      <a:pt x="2432908" y="1403425"/>
                    </a:cubicBezTo>
                    <a:cubicBezTo>
                      <a:pt x="2432908" y="1403425"/>
                      <a:pt x="2432908" y="1403425"/>
                      <a:pt x="2432794" y="1403425"/>
                    </a:cubicBezTo>
                    <a:lnTo>
                      <a:pt x="2432794" y="1403425"/>
                    </a:lnTo>
                    <a:cubicBezTo>
                      <a:pt x="2386231" y="1407985"/>
                      <a:pt x="2339553" y="1414256"/>
                      <a:pt x="2293333" y="1423150"/>
                    </a:cubicBezTo>
                    <a:close/>
                    <a:moveTo>
                      <a:pt x="1761965" y="1511399"/>
                    </a:moveTo>
                    <a:cubicBezTo>
                      <a:pt x="1822337" y="1500111"/>
                      <a:pt x="1882938" y="1489736"/>
                      <a:pt x="1943995" y="1482781"/>
                    </a:cubicBezTo>
                    <a:cubicBezTo>
                      <a:pt x="2007334" y="1473887"/>
                      <a:pt x="2071359" y="1464310"/>
                      <a:pt x="2135383" y="1470809"/>
                    </a:cubicBezTo>
                    <a:cubicBezTo>
                      <a:pt x="2147709" y="1531694"/>
                      <a:pt x="2179321" y="1591895"/>
                      <a:pt x="2174528" y="1654947"/>
                    </a:cubicBezTo>
                    <a:cubicBezTo>
                      <a:pt x="2098521" y="1665550"/>
                      <a:pt x="2017606" y="1666690"/>
                      <a:pt x="1940001" y="1667375"/>
                    </a:cubicBezTo>
                    <a:cubicBezTo>
                      <a:pt x="1930072" y="1667032"/>
                      <a:pt x="1920143" y="1666918"/>
                      <a:pt x="1910100" y="1666918"/>
                    </a:cubicBezTo>
                    <a:cubicBezTo>
                      <a:pt x="1907931" y="1666918"/>
                      <a:pt x="1905649" y="1666918"/>
                      <a:pt x="1903480" y="1666918"/>
                    </a:cubicBezTo>
                    <a:cubicBezTo>
                      <a:pt x="1873808" y="1667032"/>
                      <a:pt x="1843793" y="1667146"/>
                      <a:pt x="1815148" y="1660077"/>
                    </a:cubicBezTo>
                    <a:lnTo>
                      <a:pt x="1815148" y="1660077"/>
                    </a:lnTo>
                    <a:cubicBezTo>
                      <a:pt x="1794263" y="1612190"/>
                      <a:pt x="1781481" y="1560198"/>
                      <a:pt x="1761965" y="1511399"/>
                    </a:cubicBezTo>
                    <a:close/>
                    <a:moveTo>
                      <a:pt x="1735374" y="1501593"/>
                    </a:moveTo>
                    <a:cubicBezTo>
                      <a:pt x="1735374" y="1503076"/>
                      <a:pt x="1735374" y="1504558"/>
                      <a:pt x="1735374" y="1506040"/>
                    </a:cubicBezTo>
                    <a:lnTo>
                      <a:pt x="1735374" y="1506154"/>
                    </a:lnTo>
                    <a:cubicBezTo>
                      <a:pt x="1732292" y="1508548"/>
                      <a:pt x="1729668" y="1511627"/>
                      <a:pt x="1727157" y="1514591"/>
                    </a:cubicBezTo>
                    <a:cubicBezTo>
                      <a:pt x="1712320" y="1532948"/>
                      <a:pt x="1700337" y="1553243"/>
                      <a:pt x="1688468" y="1573538"/>
                    </a:cubicBezTo>
                    <a:cubicBezTo>
                      <a:pt x="1687898" y="1571258"/>
                      <a:pt x="1687441" y="1568978"/>
                      <a:pt x="1686871" y="1566697"/>
                    </a:cubicBezTo>
                    <a:cubicBezTo>
                      <a:pt x="1686300" y="1564075"/>
                      <a:pt x="1685729" y="1561452"/>
                      <a:pt x="1685159" y="1558716"/>
                    </a:cubicBezTo>
                    <a:cubicBezTo>
                      <a:pt x="1678311" y="1537281"/>
                      <a:pt x="1678882" y="1510145"/>
                      <a:pt x="1660394" y="1494866"/>
                    </a:cubicBezTo>
                    <a:cubicBezTo>
                      <a:pt x="1637454" y="1480272"/>
                      <a:pt x="1609950" y="1481412"/>
                      <a:pt x="1583131" y="1482666"/>
                    </a:cubicBezTo>
                    <a:cubicBezTo>
                      <a:pt x="1573887" y="1483123"/>
                      <a:pt x="1564642" y="1483465"/>
                      <a:pt x="1555741" y="1483237"/>
                    </a:cubicBezTo>
                    <a:cubicBezTo>
                      <a:pt x="1511460" y="1483579"/>
                      <a:pt x="1467065" y="1483921"/>
                      <a:pt x="1422899" y="1487455"/>
                    </a:cubicBezTo>
                    <a:cubicBezTo>
                      <a:pt x="1419133" y="1487683"/>
                      <a:pt x="1415366" y="1487911"/>
                      <a:pt x="1411486" y="1488139"/>
                    </a:cubicBezTo>
                    <a:cubicBezTo>
                      <a:pt x="1411144" y="1488139"/>
                      <a:pt x="1410687" y="1488139"/>
                      <a:pt x="1410345" y="1488139"/>
                    </a:cubicBezTo>
                    <a:cubicBezTo>
                      <a:pt x="1409888" y="1488139"/>
                      <a:pt x="1409546" y="1488139"/>
                      <a:pt x="1409090" y="1488139"/>
                    </a:cubicBezTo>
                    <a:cubicBezTo>
                      <a:pt x="1405209" y="1488253"/>
                      <a:pt x="1401101" y="1488481"/>
                      <a:pt x="1397106" y="1488595"/>
                    </a:cubicBezTo>
                    <a:cubicBezTo>
                      <a:pt x="1394253" y="1488709"/>
                      <a:pt x="1391286" y="1488823"/>
                      <a:pt x="1388433" y="1488823"/>
                    </a:cubicBezTo>
                    <a:lnTo>
                      <a:pt x="1388433" y="1488823"/>
                    </a:lnTo>
                    <a:cubicBezTo>
                      <a:pt x="1393454" y="1480500"/>
                      <a:pt x="1393569" y="1467160"/>
                      <a:pt x="1395052" y="1458039"/>
                    </a:cubicBezTo>
                    <a:cubicBezTo>
                      <a:pt x="1397677" y="1443445"/>
                      <a:pt x="1400758" y="1428964"/>
                      <a:pt x="1404753" y="1414598"/>
                    </a:cubicBezTo>
                    <a:cubicBezTo>
                      <a:pt x="1461701" y="1414484"/>
                      <a:pt x="1455653" y="1356449"/>
                      <a:pt x="1445610" y="1310843"/>
                    </a:cubicBezTo>
                    <a:cubicBezTo>
                      <a:pt x="1438420" y="1275953"/>
                      <a:pt x="1425980" y="1242660"/>
                      <a:pt x="1413426" y="1209481"/>
                    </a:cubicBezTo>
                    <a:cubicBezTo>
                      <a:pt x="1418904" y="1202754"/>
                      <a:pt x="1422556" y="1192949"/>
                      <a:pt x="1426551" y="1186108"/>
                    </a:cubicBezTo>
                    <a:cubicBezTo>
                      <a:pt x="1434539" y="1171741"/>
                      <a:pt x="1443784" y="1157831"/>
                      <a:pt x="1454968" y="1145632"/>
                    </a:cubicBezTo>
                    <a:cubicBezTo>
                      <a:pt x="1455881" y="1147456"/>
                      <a:pt x="1456794" y="1149280"/>
                      <a:pt x="1458049" y="1150648"/>
                    </a:cubicBezTo>
                    <a:cubicBezTo>
                      <a:pt x="1460560" y="1209367"/>
                      <a:pt x="1478934" y="1264209"/>
                      <a:pt x="1492858" y="1319508"/>
                    </a:cubicBezTo>
                    <a:cubicBezTo>
                      <a:pt x="1504156" y="1357248"/>
                      <a:pt x="1516367" y="1381305"/>
                      <a:pt x="1550377" y="1384726"/>
                    </a:cubicBezTo>
                    <a:cubicBezTo>
                      <a:pt x="1558023" y="1385524"/>
                      <a:pt x="1565555" y="1385752"/>
                      <a:pt x="1573088" y="1385752"/>
                    </a:cubicBezTo>
                    <a:cubicBezTo>
                      <a:pt x="1587468" y="1385752"/>
                      <a:pt x="1601505" y="1384612"/>
                      <a:pt x="1615771" y="1383586"/>
                    </a:cubicBezTo>
                    <a:cubicBezTo>
                      <a:pt x="1635971" y="1381989"/>
                      <a:pt x="1656513" y="1380507"/>
                      <a:pt x="1678197" y="1382103"/>
                    </a:cubicBezTo>
                    <a:cubicBezTo>
                      <a:pt x="1690979" y="1381533"/>
                      <a:pt x="1706158" y="1382217"/>
                      <a:pt x="1720538" y="1381077"/>
                    </a:cubicBezTo>
                    <a:cubicBezTo>
                      <a:pt x="1709467" y="1408099"/>
                      <a:pt x="1699424" y="1437630"/>
                      <a:pt x="1693832" y="1445041"/>
                    </a:cubicBezTo>
                    <a:cubicBezTo>
                      <a:pt x="1684930" y="1460775"/>
                      <a:pt x="1668839" y="1480728"/>
                      <a:pt x="1691892" y="1492700"/>
                    </a:cubicBezTo>
                    <a:cubicBezTo>
                      <a:pt x="1725901" y="1505584"/>
                      <a:pt x="1733091" y="1430219"/>
                      <a:pt x="1741765" y="1408327"/>
                    </a:cubicBezTo>
                    <a:cubicBezTo>
                      <a:pt x="1743819" y="1396812"/>
                      <a:pt x="1747357" y="1385296"/>
                      <a:pt x="1750553" y="1373666"/>
                    </a:cubicBezTo>
                    <a:cubicBezTo>
                      <a:pt x="1766074" y="1365685"/>
                      <a:pt x="1776345" y="1349836"/>
                      <a:pt x="1774062" y="1318140"/>
                    </a:cubicBezTo>
                    <a:cubicBezTo>
                      <a:pt x="1771437" y="1292258"/>
                      <a:pt x="1765731" y="1267174"/>
                      <a:pt x="1759683" y="1242204"/>
                    </a:cubicBezTo>
                    <a:cubicBezTo>
                      <a:pt x="1761394" y="1237872"/>
                      <a:pt x="1762992" y="1233539"/>
                      <a:pt x="1764590" y="1230004"/>
                    </a:cubicBezTo>
                    <a:cubicBezTo>
                      <a:pt x="1774633" y="1206517"/>
                      <a:pt x="1788442" y="1184169"/>
                      <a:pt x="1803164" y="1162278"/>
                    </a:cubicBezTo>
                    <a:cubicBezTo>
                      <a:pt x="1805104" y="1159656"/>
                      <a:pt x="1807045" y="1156805"/>
                      <a:pt x="1808985" y="1154069"/>
                    </a:cubicBezTo>
                    <a:cubicBezTo>
                      <a:pt x="1814120" y="1194317"/>
                      <a:pt x="1824848" y="1241520"/>
                      <a:pt x="1826902" y="1255544"/>
                    </a:cubicBezTo>
                    <a:cubicBezTo>
                      <a:pt x="1837630" y="1305028"/>
                      <a:pt x="1839228" y="1335698"/>
                      <a:pt x="1886019" y="1340829"/>
                    </a:cubicBezTo>
                    <a:cubicBezTo>
                      <a:pt x="1935664" y="1344820"/>
                      <a:pt x="1985422" y="1347784"/>
                      <a:pt x="2035181" y="1351091"/>
                    </a:cubicBezTo>
                    <a:cubicBezTo>
                      <a:pt x="2041686" y="1351091"/>
                      <a:pt x="2048191" y="1351433"/>
                      <a:pt x="2054696" y="1351433"/>
                    </a:cubicBezTo>
                    <a:cubicBezTo>
                      <a:pt x="2054925" y="1351433"/>
                      <a:pt x="2055153" y="1351433"/>
                      <a:pt x="2055381" y="1351433"/>
                    </a:cubicBezTo>
                    <a:cubicBezTo>
                      <a:pt x="2049218" y="1363290"/>
                      <a:pt x="2044425" y="1374236"/>
                      <a:pt x="2042485" y="1378227"/>
                    </a:cubicBezTo>
                    <a:cubicBezTo>
                      <a:pt x="2037235" y="1390427"/>
                      <a:pt x="2027535" y="1408783"/>
                      <a:pt x="2035067" y="1419843"/>
                    </a:cubicBezTo>
                    <a:lnTo>
                      <a:pt x="2034953" y="1419843"/>
                    </a:lnTo>
                    <a:cubicBezTo>
                      <a:pt x="2028448" y="1420299"/>
                      <a:pt x="2021943" y="1420983"/>
                      <a:pt x="2015323" y="1421553"/>
                    </a:cubicBezTo>
                    <a:cubicBezTo>
                      <a:pt x="2012014" y="1421895"/>
                      <a:pt x="2008818" y="1422237"/>
                      <a:pt x="2005508" y="1422579"/>
                    </a:cubicBezTo>
                    <a:cubicBezTo>
                      <a:pt x="1999117" y="1423264"/>
                      <a:pt x="1992612" y="1423948"/>
                      <a:pt x="1986221" y="1424746"/>
                    </a:cubicBezTo>
                    <a:cubicBezTo>
                      <a:pt x="1986107" y="1424746"/>
                      <a:pt x="1986107" y="1424746"/>
                      <a:pt x="1985993" y="1424746"/>
                    </a:cubicBezTo>
                    <a:cubicBezTo>
                      <a:pt x="1979488" y="1425544"/>
                      <a:pt x="1972983" y="1426456"/>
                      <a:pt x="1966478" y="1427254"/>
                    </a:cubicBezTo>
                    <a:cubicBezTo>
                      <a:pt x="1955065" y="1428736"/>
                      <a:pt x="1943767" y="1430333"/>
                      <a:pt x="1932468" y="1431929"/>
                    </a:cubicBezTo>
                    <a:cubicBezTo>
                      <a:pt x="1928017" y="1432613"/>
                      <a:pt x="1923452" y="1433183"/>
                      <a:pt x="1919001" y="1433867"/>
                    </a:cubicBezTo>
                    <a:cubicBezTo>
                      <a:pt x="1912040" y="1434893"/>
                      <a:pt x="1905078" y="1435805"/>
                      <a:pt x="1898116" y="1436832"/>
                    </a:cubicBezTo>
                    <a:cubicBezTo>
                      <a:pt x="1891611" y="1437744"/>
                      <a:pt x="1885106" y="1438542"/>
                      <a:pt x="1878601" y="1439454"/>
                    </a:cubicBezTo>
                    <a:cubicBezTo>
                      <a:pt x="1843793" y="1443331"/>
                      <a:pt x="1810468" y="1450172"/>
                      <a:pt x="1776002" y="1456671"/>
                    </a:cubicBezTo>
                    <a:cubicBezTo>
                      <a:pt x="1753063" y="1456899"/>
                      <a:pt x="1721108" y="1475369"/>
                      <a:pt x="1735374" y="1501593"/>
                    </a:cubicBezTo>
                    <a:close/>
                    <a:moveTo>
                      <a:pt x="1259357" y="1540815"/>
                    </a:moveTo>
                    <a:cubicBezTo>
                      <a:pt x="1318816" y="1542982"/>
                      <a:pt x="1378390" y="1540473"/>
                      <a:pt x="1437963" y="1537965"/>
                    </a:cubicBezTo>
                    <a:cubicBezTo>
                      <a:pt x="1500732" y="1535343"/>
                      <a:pt x="1563615" y="1532606"/>
                      <a:pt x="1626384" y="1535570"/>
                    </a:cubicBezTo>
                    <a:cubicBezTo>
                      <a:pt x="1637340" y="1588703"/>
                      <a:pt x="1658796" y="1641949"/>
                      <a:pt x="1657312" y="1696563"/>
                    </a:cubicBezTo>
                    <a:cubicBezTo>
                      <a:pt x="1569550" y="1696791"/>
                      <a:pt x="1481902" y="1705000"/>
                      <a:pt x="1394139" y="1699983"/>
                    </a:cubicBezTo>
                    <a:cubicBezTo>
                      <a:pt x="1369830" y="1698501"/>
                      <a:pt x="1344723" y="1700211"/>
                      <a:pt x="1320985" y="1693598"/>
                    </a:cubicBezTo>
                    <a:cubicBezTo>
                      <a:pt x="1300785" y="1642633"/>
                      <a:pt x="1280242" y="1591667"/>
                      <a:pt x="1259357" y="1540815"/>
                    </a:cubicBezTo>
                    <a:close/>
                    <a:moveTo>
                      <a:pt x="691013" y="1251097"/>
                    </a:moveTo>
                    <a:cubicBezTo>
                      <a:pt x="694665" y="1245511"/>
                      <a:pt x="692839" y="1238328"/>
                      <a:pt x="695350" y="1232285"/>
                    </a:cubicBezTo>
                    <a:cubicBezTo>
                      <a:pt x="814040" y="1208227"/>
                      <a:pt x="935926" y="1209595"/>
                      <a:pt x="1056214" y="1198650"/>
                    </a:cubicBezTo>
                    <a:cubicBezTo>
                      <a:pt x="1120238" y="1191010"/>
                      <a:pt x="1183692" y="1178811"/>
                      <a:pt x="1247602" y="1169689"/>
                    </a:cubicBezTo>
                    <a:cubicBezTo>
                      <a:pt x="1266889" y="1165357"/>
                      <a:pt x="1286633" y="1162734"/>
                      <a:pt x="1306377" y="1162734"/>
                    </a:cubicBezTo>
                    <a:cubicBezTo>
                      <a:pt x="1319159" y="1162734"/>
                      <a:pt x="1331827" y="1163874"/>
                      <a:pt x="1344495" y="1166497"/>
                    </a:cubicBezTo>
                    <a:cubicBezTo>
                      <a:pt x="1366407" y="1230916"/>
                      <a:pt x="1399161" y="1293512"/>
                      <a:pt x="1403041" y="1362948"/>
                    </a:cubicBezTo>
                    <a:cubicBezTo>
                      <a:pt x="1293937" y="1366369"/>
                      <a:pt x="1184034" y="1363861"/>
                      <a:pt x="1076072" y="1381647"/>
                    </a:cubicBezTo>
                    <a:cubicBezTo>
                      <a:pt x="984657" y="1385980"/>
                      <a:pt x="893471" y="1397952"/>
                      <a:pt x="802513" y="1409695"/>
                    </a:cubicBezTo>
                    <a:cubicBezTo>
                      <a:pt x="782770" y="1410152"/>
                      <a:pt x="755266" y="1414256"/>
                      <a:pt x="748190" y="1389400"/>
                    </a:cubicBezTo>
                    <a:cubicBezTo>
                      <a:pt x="728789" y="1343451"/>
                      <a:pt x="708360" y="1297959"/>
                      <a:pt x="691013" y="1251097"/>
                    </a:cubicBezTo>
                    <a:close/>
                    <a:moveTo>
                      <a:pt x="1192137" y="1076765"/>
                    </a:moveTo>
                    <a:cubicBezTo>
                      <a:pt x="1195447" y="1065933"/>
                      <a:pt x="1218500" y="1022493"/>
                      <a:pt x="1202523" y="1017818"/>
                    </a:cubicBezTo>
                    <a:cubicBezTo>
                      <a:pt x="1208685" y="982245"/>
                      <a:pt x="1191795" y="949180"/>
                      <a:pt x="1176502" y="916571"/>
                    </a:cubicBezTo>
                    <a:cubicBezTo>
                      <a:pt x="1177415" y="914747"/>
                      <a:pt x="1178442" y="913036"/>
                      <a:pt x="1179355" y="911440"/>
                    </a:cubicBezTo>
                    <a:cubicBezTo>
                      <a:pt x="1194420" y="884988"/>
                      <a:pt x="1211539" y="859676"/>
                      <a:pt x="1229799" y="835277"/>
                    </a:cubicBezTo>
                    <a:cubicBezTo>
                      <a:pt x="1230483" y="836303"/>
                      <a:pt x="1230940" y="837329"/>
                      <a:pt x="1231739" y="838355"/>
                    </a:cubicBezTo>
                    <a:cubicBezTo>
                      <a:pt x="1244977" y="896960"/>
                      <a:pt x="1268601" y="953170"/>
                      <a:pt x="1287090" y="1010293"/>
                    </a:cubicBezTo>
                    <a:cubicBezTo>
                      <a:pt x="1309458" y="1040622"/>
                      <a:pt x="1354081" y="1036745"/>
                      <a:pt x="1387862" y="1039938"/>
                    </a:cubicBezTo>
                    <a:cubicBezTo>
                      <a:pt x="1395851" y="1040622"/>
                      <a:pt x="1403383" y="1040964"/>
                      <a:pt x="1410687" y="1040964"/>
                    </a:cubicBezTo>
                    <a:cubicBezTo>
                      <a:pt x="1425067" y="1040964"/>
                      <a:pt x="1437735" y="1039367"/>
                      <a:pt x="1448919" y="1036631"/>
                    </a:cubicBezTo>
                    <a:cubicBezTo>
                      <a:pt x="1437963" y="1057268"/>
                      <a:pt x="1428263" y="1078931"/>
                      <a:pt x="1415138" y="1098086"/>
                    </a:cubicBezTo>
                    <a:cubicBezTo>
                      <a:pt x="1409318" y="1107778"/>
                      <a:pt x="1414910" y="1121460"/>
                      <a:pt x="1425410" y="1125108"/>
                    </a:cubicBezTo>
                    <a:cubicBezTo>
                      <a:pt x="1453941" y="1135256"/>
                      <a:pt x="1462272" y="1078475"/>
                      <a:pt x="1472543" y="1059777"/>
                    </a:cubicBezTo>
                    <a:cubicBezTo>
                      <a:pt x="1474255" y="1054190"/>
                      <a:pt x="1481902" y="1034921"/>
                      <a:pt x="1485097" y="1018958"/>
                    </a:cubicBezTo>
                    <a:cubicBezTo>
                      <a:pt x="1512715" y="994673"/>
                      <a:pt x="1514998" y="951460"/>
                      <a:pt x="1491031" y="894566"/>
                    </a:cubicBezTo>
                    <a:cubicBezTo>
                      <a:pt x="1490233" y="892399"/>
                      <a:pt x="1489662" y="890233"/>
                      <a:pt x="1488863" y="888067"/>
                    </a:cubicBezTo>
                    <a:cubicBezTo>
                      <a:pt x="1496738" y="879629"/>
                      <a:pt x="1499705" y="863325"/>
                      <a:pt x="1504841" y="853747"/>
                    </a:cubicBezTo>
                    <a:cubicBezTo>
                      <a:pt x="1513742" y="835847"/>
                      <a:pt x="1523443" y="814525"/>
                      <a:pt x="1537595" y="798563"/>
                    </a:cubicBezTo>
                    <a:cubicBezTo>
                      <a:pt x="1539535" y="812131"/>
                      <a:pt x="1543415" y="825699"/>
                      <a:pt x="1545469" y="838811"/>
                    </a:cubicBezTo>
                    <a:cubicBezTo>
                      <a:pt x="1560077" y="886128"/>
                      <a:pt x="1569436" y="962292"/>
                      <a:pt x="1623645" y="979736"/>
                    </a:cubicBezTo>
                    <a:cubicBezTo>
                      <a:pt x="1635400" y="982587"/>
                      <a:pt x="1647269" y="983727"/>
                      <a:pt x="1659138" y="983727"/>
                    </a:cubicBezTo>
                    <a:cubicBezTo>
                      <a:pt x="1693832" y="983727"/>
                      <a:pt x="1728755" y="974264"/>
                      <a:pt x="1763106" y="971185"/>
                    </a:cubicBezTo>
                    <a:cubicBezTo>
                      <a:pt x="1765503" y="971071"/>
                      <a:pt x="1767900" y="970957"/>
                      <a:pt x="1770410" y="970843"/>
                    </a:cubicBezTo>
                    <a:cubicBezTo>
                      <a:pt x="1756601" y="999804"/>
                      <a:pt x="1743819" y="1029676"/>
                      <a:pt x="1726016" y="1056584"/>
                    </a:cubicBezTo>
                    <a:cubicBezTo>
                      <a:pt x="1723048" y="1062285"/>
                      <a:pt x="1717913" y="1068898"/>
                      <a:pt x="1713119" y="1075739"/>
                    </a:cubicBezTo>
                    <a:cubicBezTo>
                      <a:pt x="1704902" y="1070836"/>
                      <a:pt x="1693832" y="1068784"/>
                      <a:pt x="1678539" y="1069468"/>
                    </a:cubicBezTo>
                    <a:cubicBezTo>
                      <a:pt x="1624444" y="1067872"/>
                      <a:pt x="1572859" y="1093412"/>
                      <a:pt x="1519220" y="1097516"/>
                    </a:cubicBezTo>
                    <a:cubicBezTo>
                      <a:pt x="1500846" y="1099797"/>
                      <a:pt x="1482016" y="1101393"/>
                      <a:pt x="1464440" y="1108576"/>
                    </a:cubicBezTo>
                    <a:cubicBezTo>
                      <a:pt x="1460902" y="1110172"/>
                      <a:pt x="1457821" y="1113707"/>
                      <a:pt x="1455767" y="1117697"/>
                    </a:cubicBezTo>
                    <a:cubicBezTo>
                      <a:pt x="1442528" y="1123398"/>
                      <a:pt x="1430545" y="1133660"/>
                      <a:pt x="1420959" y="1143807"/>
                    </a:cubicBezTo>
                    <a:cubicBezTo>
                      <a:pt x="1416279" y="1150192"/>
                      <a:pt x="1406807" y="1159314"/>
                      <a:pt x="1398476" y="1169005"/>
                    </a:cubicBezTo>
                    <a:cubicBezTo>
                      <a:pt x="1392085" y="1149736"/>
                      <a:pt x="1386150" y="1129555"/>
                      <a:pt x="1367890" y="1120320"/>
                    </a:cubicBezTo>
                    <a:cubicBezTo>
                      <a:pt x="1315164" y="1100595"/>
                      <a:pt x="1258786" y="1116101"/>
                      <a:pt x="1205376" y="1124196"/>
                    </a:cubicBezTo>
                    <a:cubicBezTo>
                      <a:pt x="1193507" y="1125565"/>
                      <a:pt x="1181752" y="1127275"/>
                      <a:pt x="1169883" y="1129213"/>
                    </a:cubicBezTo>
                    <a:cubicBezTo>
                      <a:pt x="1179926" y="1114733"/>
                      <a:pt x="1184491" y="1088623"/>
                      <a:pt x="1192137" y="1076765"/>
                    </a:cubicBezTo>
                    <a:close/>
                    <a:moveTo>
                      <a:pt x="624592" y="1075967"/>
                    </a:moveTo>
                    <a:cubicBezTo>
                      <a:pt x="613408" y="1062171"/>
                      <a:pt x="602680" y="1049743"/>
                      <a:pt x="594577" y="1033439"/>
                    </a:cubicBezTo>
                    <a:cubicBezTo>
                      <a:pt x="580426" y="1001970"/>
                      <a:pt x="561709" y="971185"/>
                      <a:pt x="556688" y="936524"/>
                    </a:cubicBezTo>
                    <a:cubicBezTo>
                      <a:pt x="556459" y="931849"/>
                      <a:pt x="556573" y="926832"/>
                      <a:pt x="558856" y="922614"/>
                    </a:cubicBezTo>
                    <a:cubicBezTo>
                      <a:pt x="560454" y="922500"/>
                      <a:pt x="562051" y="922386"/>
                      <a:pt x="563649" y="922272"/>
                    </a:cubicBezTo>
                    <a:cubicBezTo>
                      <a:pt x="568557" y="926490"/>
                      <a:pt x="575176" y="928657"/>
                      <a:pt x="581795" y="927631"/>
                    </a:cubicBezTo>
                    <a:cubicBezTo>
                      <a:pt x="606674" y="922842"/>
                      <a:pt x="630412" y="913835"/>
                      <a:pt x="655064" y="907906"/>
                    </a:cubicBezTo>
                    <a:cubicBezTo>
                      <a:pt x="758803" y="884190"/>
                      <a:pt x="860375" y="864465"/>
                      <a:pt x="965142" y="843372"/>
                    </a:cubicBezTo>
                    <a:cubicBezTo>
                      <a:pt x="999950" y="836987"/>
                      <a:pt x="1035900" y="830374"/>
                      <a:pt x="1071165" y="836987"/>
                    </a:cubicBezTo>
                    <a:cubicBezTo>
                      <a:pt x="1086571" y="838241"/>
                      <a:pt x="1092164" y="852493"/>
                      <a:pt x="1098326" y="864579"/>
                    </a:cubicBezTo>
                    <a:cubicBezTo>
                      <a:pt x="1108483" y="884418"/>
                      <a:pt x="1116472" y="904941"/>
                      <a:pt x="1125260" y="925464"/>
                    </a:cubicBezTo>
                    <a:cubicBezTo>
                      <a:pt x="1125374" y="925692"/>
                      <a:pt x="1125488" y="926034"/>
                      <a:pt x="1125602" y="926262"/>
                    </a:cubicBezTo>
                    <a:cubicBezTo>
                      <a:pt x="1124119" y="934244"/>
                      <a:pt x="1126059" y="941655"/>
                      <a:pt x="1134961" y="947128"/>
                    </a:cubicBezTo>
                    <a:cubicBezTo>
                      <a:pt x="1145574" y="968107"/>
                      <a:pt x="1157900" y="989428"/>
                      <a:pt x="1154019" y="1012687"/>
                    </a:cubicBezTo>
                    <a:cubicBezTo>
                      <a:pt x="1003831" y="1049971"/>
                      <a:pt x="847821" y="1056584"/>
                      <a:pt x="695007" y="1079273"/>
                    </a:cubicBezTo>
                    <a:cubicBezTo>
                      <a:pt x="671498" y="1079844"/>
                      <a:pt x="647531" y="1081326"/>
                      <a:pt x="624592" y="1075967"/>
                    </a:cubicBezTo>
                    <a:close/>
                    <a:moveTo>
                      <a:pt x="1408062" y="998663"/>
                    </a:moveTo>
                    <a:cubicBezTo>
                      <a:pt x="1408062" y="998663"/>
                      <a:pt x="1408405" y="998663"/>
                      <a:pt x="1408633" y="998663"/>
                    </a:cubicBezTo>
                    <a:cubicBezTo>
                      <a:pt x="1400873" y="998549"/>
                      <a:pt x="1392884" y="998891"/>
                      <a:pt x="1384667" y="999233"/>
                    </a:cubicBezTo>
                    <a:cubicBezTo>
                      <a:pt x="1360016" y="1000260"/>
                      <a:pt x="1334223" y="1001400"/>
                      <a:pt x="1313795" y="989314"/>
                    </a:cubicBezTo>
                    <a:cubicBezTo>
                      <a:pt x="1290627" y="941997"/>
                      <a:pt x="1266661" y="892171"/>
                      <a:pt x="1244635" y="843828"/>
                    </a:cubicBezTo>
                    <a:cubicBezTo>
                      <a:pt x="1245548" y="843942"/>
                      <a:pt x="1246461" y="843828"/>
                      <a:pt x="1247374" y="843828"/>
                    </a:cubicBezTo>
                    <a:cubicBezTo>
                      <a:pt x="1247602" y="843828"/>
                      <a:pt x="1247830" y="843828"/>
                      <a:pt x="1248059" y="843828"/>
                    </a:cubicBezTo>
                    <a:cubicBezTo>
                      <a:pt x="1253423" y="843600"/>
                      <a:pt x="1258786" y="841548"/>
                      <a:pt x="1262553" y="837443"/>
                    </a:cubicBezTo>
                    <a:cubicBezTo>
                      <a:pt x="1307176" y="815552"/>
                      <a:pt x="1362641" y="804150"/>
                      <a:pt x="1412399" y="812359"/>
                    </a:cubicBezTo>
                    <a:cubicBezTo>
                      <a:pt x="1424953" y="853633"/>
                      <a:pt x="1438191" y="896048"/>
                      <a:pt x="1453598" y="936524"/>
                    </a:cubicBezTo>
                    <a:cubicBezTo>
                      <a:pt x="1470489" y="982359"/>
                      <a:pt x="1454055" y="996383"/>
                      <a:pt x="1408062" y="998663"/>
                    </a:cubicBezTo>
                    <a:close/>
                    <a:moveTo>
                      <a:pt x="1474369" y="843030"/>
                    </a:moveTo>
                    <a:cubicBezTo>
                      <a:pt x="1471516" y="833338"/>
                      <a:pt x="1468663" y="823761"/>
                      <a:pt x="1465924" y="814069"/>
                    </a:cubicBezTo>
                    <a:cubicBezTo>
                      <a:pt x="1467636" y="816578"/>
                      <a:pt x="1469918" y="818858"/>
                      <a:pt x="1472657" y="820226"/>
                    </a:cubicBezTo>
                    <a:cubicBezTo>
                      <a:pt x="1479163" y="823419"/>
                      <a:pt x="1484412" y="823077"/>
                      <a:pt x="1488863" y="820910"/>
                    </a:cubicBezTo>
                    <a:cubicBezTo>
                      <a:pt x="1483499" y="828550"/>
                      <a:pt x="1478592" y="836189"/>
                      <a:pt x="1474369" y="843030"/>
                    </a:cubicBezTo>
                    <a:close/>
                    <a:moveTo>
                      <a:pt x="1872210" y="802326"/>
                    </a:moveTo>
                    <a:cubicBezTo>
                      <a:pt x="1874379" y="815324"/>
                      <a:pt x="1877346" y="827637"/>
                      <a:pt x="1878145" y="835277"/>
                    </a:cubicBezTo>
                    <a:cubicBezTo>
                      <a:pt x="1897432" y="914519"/>
                      <a:pt x="1904622" y="971527"/>
                      <a:pt x="2001172" y="971185"/>
                    </a:cubicBezTo>
                    <a:cubicBezTo>
                      <a:pt x="2006079" y="971527"/>
                      <a:pt x="2010986" y="971755"/>
                      <a:pt x="2015894" y="971755"/>
                    </a:cubicBezTo>
                    <a:cubicBezTo>
                      <a:pt x="2042029" y="971755"/>
                      <a:pt x="2067821" y="967081"/>
                      <a:pt x="2093727" y="964116"/>
                    </a:cubicBezTo>
                    <a:cubicBezTo>
                      <a:pt x="2101488" y="963090"/>
                      <a:pt x="2109477" y="962748"/>
                      <a:pt x="2117465" y="962064"/>
                    </a:cubicBezTo>
                    <a:cubicBezTo>
                      <a:pt x="2108221" y="977570"/>
                      <a:pt x="2099091" y="993190"/>
                      <a:pt x="2089619" y="1008697"/>
                    </a:cubicBezTo>
                    <a:cubicBezTo>
                      <a:pt x="2080261" y="1026598"/>
                      <a:pt x="2050246" y="1052023"/>
                      <a:pt x="2076837" y="1068670"/>
                    </a:cubicBezTo>
                    <a:cubicBezTo>
                      <a:pt x="2086652" y="1074029"/>
                      <a:pt x="2099091" y="1070038"/>
                      <a:pt x="2104683" y="1060233"/>
                    </a:cubicBezTo>
                    <a:cubicBezTo>
                      <a:pt x="2125911" y="1022721"/>
                      <a:pt x="2144285" y="983727"/>
                      <a:pt x="2164713" y="945873"/>
                    </a:cubicBezTo>
                    <a:cubicBezTo>
                      <a:pt x="2198494" y="911782"/>
                      <a:pt x="2188680" y="857852"/>
                      <a:pt x="2172132" y="808369"/>
                    </a:cubicBezTo>
                    <a:cubicBezTo>
                      <a:pt x="2179778" y="803238"/>
                      <a:pt x="2187424" y="796055"/>
                      <a:pt x="2194957" y="789670"/>
                    </a:cubicBezTo>
                    <a:cubicBezTo>
                      <a:pt x="2200321" y="791380"/>
                      <a:pt x="2206483" y="790354"/>
                      <a:pt x="2210363" y="786021"/>
                    </a:cubicBezTo>
                    <a:cubicBezTo>
                      <a:pt x="2213901" y="782031"/>
                      <a:pt x="2217553" y="777812"/>
                      <a:pt x="2221434" y="773707"/>
                    </a:cubicBezTo>
                    <a:cubicBezTo>
                      <a:pt x="2227254" y="771769"/>
                      <a:pt x="2233873" y="771769"/>
                      <a:pt x="2239922" y="770401"/>
                    </a:cubicBezTo>
                    <a:cubicBezTo>
                      <a:pt x="2238552" y="794572"/>
                      <a:pt x="2245058" y="830146"/>
                      <a:pt x="2245628" y="840293"/>
                    </a:cubicBezTo>
                    <a:cubicBezTo>
                      <a:pt x="2253275" y="876551"/>
                      <a:pt x="2256242" y="918623"/>
                      <a:pt x="2280551" y="948154"/>
                    </a:cubicBezTo>
                    <a:cubicBezTo>
                      <a:pt x="2295045" y="961608"/>
                      <a:pt x="2315587" y="965940"/>
                      <a:pt x="2334760" y="967651"/>
                    </a:cubicBezTo>
                    <a:cubicBezTo>
                      <a:pt x="2341265" y="968107"/>
                      <a:pt x="2347884" y="968335"/>
                      <a:pt x="2354504" y="968335"/>
                    </a:cubicBezTo>
                    <a:cubicBezTo>
                      <a:pt x="2376188" y="968335"/>
                      <a:pt x="2397985" y="966396"/>
                      <a:pt x="2419669" y="965712"/>
                    </a:cubicBezTo>
                    <a:cubicBezTo>
                      <a:pt x="2428914" y="964686"/>
                      <a:pt x="2438842" y="964686"/>
                      <a:pt x="2448657" y="964116"/>
                    </a:cubicBezTo>
                    <a:cubicBezTo>
                      <a:pt x="2435076" y="982929"/>
                      <a:pt x="2422979" y="1002654"/>
                      <a:pt x="2408371" y="1020669"/>
                    </a:cubicBezTo>
                    <a:cubicBezTo>
                      <a:pt x="2401295" y="1031842"/>
                      <a:pt x="2385546" y="1042902"/>
                      <a:pt x="2374362" y="1054988"/>
                    </a:cubicBezTo>
                    <a:cubicBezTo>
                      <a:pt x="2346401" y="1056356"/>
                      <a:pt x="2318440" y="1061715"/>
                      <a:pt x="2301321" y="1062741"/>
                    </a:cubicBezTo>
                    <a:cubicBezTo>
                      <a:pt x="2271763" y="1064907"/>
                      <a:pt x="2241291" y="1066504"/>
                      <a:pt x="2211619" y="1069126"/>
                    </a:cubicBezTo>
                    <a:cubicBezTo>
                      <a:pt x="2197011" y="1071064"/>
                      <a:pt x="2176126" y="1069240"/>
                      <a:pt x="2161860" y="1077791"/>
                    </a:cubicBezTo>
                    <a:cubicBezTo>
                      <a:pt x="2153871" y="1072204"/>
                      <a:pt x="2151018" y="1079730"/>
                      <a:pt x="2150676" y="1092385"/>
                    </a:cubicBezTo>
                    <a:cubicBezTo>
                      <a:pt x="2124655" y="1107778"/>
                      <a:pt x="2111531" y="1137422"/>
                      <a:pt x="2096580" y="1162620"/>
                    </a:cubicBezTo>
                    <a:cubicBezTo>
                      <a:pt x="2092244" y="1136282"/>
                      <a:pt x="2086880" y="1110400"/>
                      <a:pt x="2079804" y="1085202"/>
                    </a:cubicBezTo>
                    <a:cubicBezTo>
                      <a:pt x="2055838" y="1030588"/>
                      <a:pt x="1943995" y="1059435"/>
                      <a:pt x="1901997" y="1063311"/>
                    </a:cubicBezTo>
                    <a:cubicBezTo>
                      <a:pt x="1880313" y="1067188"/>
                      <a:pt x="1825190" y="1062969"/>
                      <a:pt x="1813778" y="1092271"/>
                    </a:cubicBezTo>
                    <a:cubicBezTo>
                      <a:pt x="1808186" y="1093982"/>
                      <a:pt x="1806017" y="1103787"/>
                      <a:pt x="1806017" y="1117811"/>
                    </a:cubicBezTo>
                    <a:cubicBezTo>
                      <a:pt x="1782508" y="1137650"/>
                      <a:pt x="1762878" y="1161822"/>
                      <a:pt x="1746216" y="1187932"/>
                    </a:cubicBezTo>
                    <a:cubicBezTo>
                      <a:pt x="1742906" y="1173224"/>
                      <a:pt x="1740053" y="1158516"/>
                      <a:pt x="1738113" y="1143465"/>
                    </a:cubicBezTo>
                    <a:cubicBezTo>
                      <a:pt x="1736972" y="1132520"/>
                      <a:pt x="1735716" y="1122942"/>
                      <a:pt x="1734004" y="1114619"/>
                    </a:cubicBezTo>
                    <a:cubicBezTo>
                      <a:pt x="1749297" y="1102305"/>
                      <a:pt x="1758199" y="1069240"/>
                      <a:pt x="1767443" y="1055786"/>
                    </a:cubicBezTo>
                    <a:cubicBezTo>
                      <a:pt x="1771323" y="1048147"/>
                      <a:pt x="1794034" y="997409"/>
                      <a:pt x="1802594" y="962292"/>
                    </a:cubicBezTo>
                    <a:cubicBezTo>
                      <a:pt x="1808642" y="958529"/>
                      <a:pt x="1813778" y="953398"/>
                      <a:pt x="1817430" y="946215"/>
                    </a:cubicBezTo>
                    <a:cubicBezTo>
                      <a:pt x="1831011" y="921930"/>
                      <a:pt x="1829984" y="894224"/>
                      <a:pt x="1824962" y="867543"/>
                    </a:cubicBezTo>
                    <a:cubicBezTo>
                      <a:pt x="1832380" y="860702"/>
                      <a:pt x="1835690" y="846792"/>
                      <a:pt x="1841168" y="838697"/>
                    </a:cubicBezTo>
                    <a:cubicBezTo>
                      <a:pt x="1849727" y="825813"/>
                      <a:pt x="1859770" y="812245"/>
                      <a:pt x="1872210" y="802326"/>
                    </a:cubicBezTo>
                    <a:close/>
                    <a:moveTo>
                      <a:pt x="1897432" y="774163"/>
                    </a:moveTo>
                    <a:cubicBezTo>
                      <a:pt x="1915464" y="781004"/>
                      <a:pt x="1934751" y="767778"/>
                      <a:pt x="1953125" y="765954"/>
                    </a:cubicBezTo>
                    <a:cubicBezTo>
                      <a:pt x="2001971" y="760253"/>
                      <a:pt x="2055381" y="750106"/>
                      <a:pt x="2102857" y="766524"/>
                    </a:cubicBezTo>
                    <a:cubicBezTo>
                      <a:pt x="2115525" y="811903"/>
                      <a:pt x="2147024" y="861044"/>
                      <a:pt x="2131275" y="908932"/>
                    </a:cubicBezTo>
                    <a:cubicBezTo>
                      <a:pt x="2090874" y="914861"/>
                      <a:pt x="2050017" y="921816"/>
                      <a:pt x="2009161" y="923298"/>
                    </a:cubicBezTo>
                    <a:cubicBezTo>
                      <a:pt x="1989303" y="922044"/>
                      <a:pt x="1965679" y="924552"/>
                      <a:pt x="1948902" y="912352"/>
                    </a:cubicBezTo>
                    <a:cubicBezTo>
                      <a:pt x="1925050" y="876323"/>
                      <a:pt x="1913067" y="833794"/>
                      <a:pt x="1902225" y="792178"/>
                    </a:cubicBezTo>
                    <a:cubicBezTo>
                      <a:pt x="1903709" y="792292"/>
                      <a:pt x="1905192" y="791722"/>
                      <a:pt x="1905535" y="789898"/>
                    </a:cubicBezTo>
                    <a:cubicBezTo>
                      <a:pt x="1905991" y="787047"/>
                      <a:pt x="1906562" y="783969"/>
                      <a:pt x="1905306" y="781118"/>
                    </a:cubicBezTo>
                    <a:cubicBezTo>
                      <a:pt x="1903024" y="779066"/>
                      <a:pt x="1900627" y="777812"/>
                      <a:pt x="1898116" y="776672"/>
                    </a:cubicBezTo>
                    <a:cubicBezTo>
                      <a:pt x="1897888" y="775988"/>
                      <a:pt x="1897660" y="775075"/>
                      <a:pt x="1897432" y="774163"/>
                    </a:cubicBezTo>
                    <a:close/>
                    <a:moveTo>
                      <a:pt x="2562326" y="749194"/>
                    </a:moveTo>
                    <a:cubicBezTo>
                      <a:pt x="2564723" y="752728"/>
                      <a:pt x="2567804" y="755579"/>
                      <a:pt x="2571913" y="757289"/>
                    </a:cubicBezTo>
                    <a:cubicBezTo>
                      <a:pt x="2571913" y="801071"/>
                      <a:pt x="2580700" y="844854"/>
                      <a:pt x="2586977" y="888181"/>
                    </a:cubicBezTo>
                    <a:cubicBezTo>
                      <a:pt x="2591086" y="933217"/>
                      <a:pt x="2621443" y="952258"/>
                      <a:pt x="2664240" y="954425"/>
                    </a:cubicBezTo>
                    <a:cubicBezTo>
                      <a:pt x="2672115" y="954995"/>
                      <a:pt x="2679989" y="955223"/>
                      <a:pt x="2687978" y="955223"/>
                    </a:cubicBezTo>
                    <a:cubicBezTo>
                      <a:pt x="2727694" y="955223"/>
                      <a:pt x="2767295" y="948724"/>
                      <a:pt x="2806098" y="940857"/>
                    </a:cubicBezTo>
                    <a:cubicBezTo>
                      <a:pt x="2797424" y="954995"/>
                      <a:pt x="2790120" y="968221"/>
                      <a:pt x="2786012" y="973009"/>
                    </a:cubicBezTo>
                    <a:cubicBezTo>
                      <a:pt x="2771632" y="995585"/>
                      <a:pt x="2756681" y="1017932"/>
                      <a:pt x="2739905" y="1038797"/>
                    </a:cubicBezTo>
                    <a:cubicBezTo>
                      <a:pt x="2734883" y="1043928"/>
                      <a:pt x="2728949" y="1049971"/>
                      <a:pt x="2724384" y="1056584"/>
                    </a:cubicBezTo>
                    <a:cubicBezTo>
                      <a:pt x="2710347" y="1055444"/>
                      <a:pt x="2695853" y="1056470"/>
                      <a:pt x="2683299" y="1054874"/>
                    </a:cubicBezTo>
                    <a:cubicBezTo>
                      <a:pt x="2664582" y="1054874"/>
                      <a:pt x="2645866" y="1055786"/>
                      <a:pt x="2627149" y="1056698"/>
                    </a:cubicBezTo>
                    <a:cubicBezTo>
                      <a:pt x="2605808" y="1057724"/>
                      <a:pt x="2584580" y="1058864"/>
                      <a:pt x="2563239" y="1058522"/>
                    </a:cubicBezTo>
                    <a:cubicBezTo>
                      <a:pt x="2561641" y="1058522"/>
                      <a:pt x="2560158" y="1058522"/>
                      <a:pt x="2558560" y="1058522"/>
                    </a:cubicBezTo>
                    <a:cubicBezTo>
                      <a:pt x="2548289" y="1058522"/>
                      <a:pt x="2536990" y="1058522"/>
                      <a:pt x="2530257" y="1069582"/>
                    </a:cubicBezTo>
                    <a:cubicBezTo>
                      <a:pt x="2526491" y="1075511"/>
                      <a:pt x="2525463" y="1083264"/>
                      <a:pt x="2526719" y="1090333"/>
                    </a:cubicBezTo>
                    <a:cubicBezTo>
                      <a:pt x="2508573" y="1109716"/>
                      <a:pt x="2493280" y="1131835"/>
                      <a:pt x="2478330" y="1153841"/>
                    </a:cubicBezTo>
                    <a:cubicBezTo>
                      <a:pt x="2472738" y="1127161"/>
                      <a:pt x="2466575" y="1104585"/>
                      <a:pt x="2462466" y="1092728"/>
                    </a:cubicBezTo>
                    <a:cubicBezTo>
                      <a:pt x="2457445" y="1077449"/>
                      <a:pt x="2446831" y="1067986"/>
                      <a:pt x="2433250" y="1062285"/>
                    </a:cubicBezTo>
                    <a:cubicBezTo>
                      <a:pt x="2438272" y="1055102"/>
                      <a:pt x="2442951" y="1048489"/>
                      <a:pt x="2446717" y="1043928"/>
                    </a:cubicBezTo>
                    <a:cubicBezTo>
                      <a:pt x="2468401" y="1007557"/>
                      <a:pt x="2488259" y="971413"/>
                      <a:pt x="2511997" y="936182"/>
                    </a:cubicBezTo>
                    <a:cubicBezTo>
                      <a:pt x="2514393" y="929683"/>
                      <a:pt x="2510171" y="923754"/>
                      <a:pt x="2504350" y="921588"/>
                    </a:cubicBezTo>
                    <a:cubicBezTo>
                      <a:pt x="2511883" y="897074"/>
                      <a:pt x="2510741" y="867543"/>
                      <a:pt x="2506290" y="838127"/>
                    </a:cubicBezTo>
                    <a:cubicBezTo>
                      <a:pt x="2515306" y="827067"/>
                      <a:pt x="2519871" y="807228"/>
                      <a:pt x="2527860" y="796967"/>
                    </a:cubicBezTo>
                    <a:cubicBezTo>
                      <a:pt x="2537675" y="779750"/>
                      <a:pt x="2551256" y="765270"/>
                      <a:pt x="2562326" y="749194"/>
                    </a:cubicBezTo>
                    <a:close/>
                    <a:moveTo>
                      <a:pt x="2773458" y="745887"/>
                    </a:moveTo>
                    <a:cubicBezTo>
                      <a:pt x="2789321" y="791608"/>
                      <a:pt x="2810320" y="844170"/>
                      <a:pt x="2793087" y="892171"/>
                    </a:cubicBezTo>
                    <a:cubicBezTo>
                      <a:pt x="2786240" y="893995"/>
                      <a:pt x="2779278" y="895478"/>
                      <a:pt x="2772431" y="896960"/>
                    </a:cubicBezTo>
                    <a:cubicBezTo>
                      <a:pt x="2749149" y="901521"/>
                      <a:pt x="2725639" y="904941"/>
                      <a:pt x="2701901" y="906879"/>
                    </a:cubicBezTo>
                    <a:cubicBezTo>
                      <a:pt x="2696423" y="906765"/>
                      <a:pt x="2690489" y="906879"/>
                      <a:pt x="2684440" y="907221"/>
                    </a:cubicBezTo>
                    <a:cubicBezTo>
                      <a:pt x="2664468" y="908134"/>
                      <a:pt x="2642784" y="908932"/>
                      <a:pt x="2628633" y="895364"/>
                    </a:cubicBezTo>
                    <a:cubicBezTo>
                      <a:pt x="2608319" y="852493"/>
                      <a:pt x="2602498" y="804036"/>
                      <a:pt x="2588575" y="758885"/>
                    </a:cubicBezTo>
                    <a:cubicBezTo>
                      <a:pt x="2622812" y="742581"/>
                      <a:pt x="2662071" y="732547"/>
                      <a:pt x="2700760" y="732547"/>
                    </a:cubicBezTo>
                    <a:cubicBezTo>
                      <a:pt x="2725639" y="732319"/>
                      <a:pt x="2750405" y="736538"/>
                      <a:pt x="2773458" y="745887"/>
                    </a:cubicBezTo>
                    <a:close/>
                    <a:moveTo>
                      <a:pt x="3198461" y="921930"/>
                    </a:moveTo>
                    <a:cubicBezTo>
                      <a:pt x="3204509" y="893881"/>
                      <a:pt x="3204737" y="865263"/>
                      <a:pt x="3202227" y="836873"/>
                    </a:cubicBezTo>
                    <a:cubicBezTo>
                      <a:pt x="3223454" y="838469"/>
                      <a:pt x="3234867" y="800729"/>
                      <a:pt x="3249703" y="788187"/>
                    </a:cubicBezTo>
                    <a:cubicBezTo>
                      <a:pt x="3253013" y="781803"/>
                      <a:pt x="3272642" y="763902"/>
                      <a:pt x="3284055" y="748852"/>
                    </a:cubicBezTo>
                    <a:cubicBezTo>
                      <a:pt x="3278120" y="800273"/>
                      <a:pt x="3279946" y="852835"/>
                      <a:pt x="3288277" y="903915"/>
                    </a:cubicBezTo>
                    <a:cubicBezTo>
                      <a:pt x="3311330" y="962178"/>
                      <a:pt x="3426825" y="959669"/>
                      <a:pt x="3480122" y="961266"/>
                    </a:cubicBezTo>
                    <a:cubicBezTo>
                      <a:pt x="3483089" y="961608"/>
                      <a:pt x="3485828" y="961608"/>
                      <a:pt x="3488567" y="961722"/>
                    </a:cubicBezTo>
                    <a:cubicBezTo>
                      <a:pt x="3482975" y="969703"/>
                      <a:pt x="3478296" y="976772"/>
                      <a:pt x="3475557" y="979622"/>
                    </a:cubicBezTo>
                    <a:cubicBezTo>
                      <a:pt x="3467796" y="995699"/>
                      <a:pt x="3438922" y="1022379"/>
                      <a:pt x="3439379" y="1042560"/>
                    </a:cubicBezTo>
                    <a:cubicBezTo>
                      <a:pt x="3403772" y="1035035"/>
                      <a:pt x="3367138" y="1035833"/>
                      <a:pt x="3330846" y="1036517"/>
                    </a:cubicBezTo>
                    <a:cubicBezTo>
                      <a:pt x="3316352" y="1036859"/>
                      <a:pt x="3302086" y="1037087"/>
                      <a:pt x="3287821" y="1036973"/>
                    </a:cubicBezTo>
                    <a:cubicBezTo>
                      <a:pt x="3270245" y="1037771"/>
                      <a:pt x="3252556" y="1037201"/>
                      <a:pt x="3234981" y="1036403"/>
                    </a:cubicBezTo>
                    <a:cubicBezTo>
                      <a:pt x="3233041" y="1036403"/>
                      <a:pt x="3231100" y="1036289"/>
                      <a:pt x="3229046" y="1036175"/>
                    </a:cubicBezTo>
                    <a:cubicBezTo>
                      <a:pt x="3221628" y="1035719"/>
                      <a:pt x="3213982" y="1035377"/>
                      <a:pt x="3207705" y="1040850"/>
                    </a:cubicBezTo>
                    <a:cubicBezTo>
                      <a:pt x="3199031" y="1047349"/>
                      <a:pt x="3195836" y="1061487"/>
                      <a:pt x="3199488" y="1072547"/>
                    </a:cubicBezTo>
                    <a:cubicBezTo>
                      <a:pt x="3187847" y="1082922"/>
                      <a:pt x="3176663" y="1095350"/>
                      <a:pt x="3172554" y="1098884"/>
                    </a:cubicBezTo>
                    <a:cubicBezTo>
                      <a:pt x="3167875" y="1105269"/>
                      <a:pt x="3157261" y="1114277"/>
                      <a:pt x="3146648" y="1124082"/>
                    </a:cubicBezTo>
                    <a:cubicBezTo>
                      <a:pt x="3145392" y="1113365"/>
                      <a:pt x="3143909" y="1102761"/>
                      <a:pt x="3142197" y="1092157"/>
                    </a:cubicBezTo>
                    <a:cubicBezTo>
                      <a:pt x="3140371" y="1072432"/>
                      <a:pt x="3131925" y="1053962"/>
                      <a:pt x="3116062" y="1049287"/>
                    </a:cubicBezTo>
                    <a:cubicBezTo>
                      <a:pt x="3114464" y="1048831"/>
                      <a:pt x="3112867" y="1048489"/>
                      <a:pt x="3111383" y="1048033"/>
                    </a:cubicBezTo>
                    <a:cubicBezTo>
                      <a:pt x="3130556" y="1027966"/>
                      <a:pt x="3147789" y="990682"/>
                      <a:pt x="3160343" y="965256"/>
                    </a:cubicBezTo>
                    <a:cubicBezTo>
                      <a:pt x="3179173" y="959213"/>
                      <a:pt x="3193781" y="947013"/>
                      <a:pt x="3198461" y="921930"/>
                    </a:cubicBezTo>
                    <a:close/>
                    <a:moveTo>
                      <a:pt x="3506257" y="822621"/>
                    </a:moveTo>
                    <a:cubicBezTo>
                      <a:pt x="3505001" y="852949"/>
                      <a:pt x="3507626" y="881340"/>
                      <a:pt x="3498838" y="911440"/>
                    </a:cubicBezTo>
                    <a:cubicBezTo>
                      <a:pt x="3483774" y="912238"/>
                      <a:pt x="3468709" y="912352"/>
                      <a:pt x="3453645" y="912466"/>
                    </a:cubicBezTo>
                    <a:cubicBezTo>
                      <a:pt x="3410733" y="912010"/>
                      <a:pt x="3363372" y="911212"/>
                      <a:pt x="3325139" y="890233"/>
                    </a:cubicBezTo>
                    <a:cubicBezTo>
                      <a:pt x="3309733" y="845994"/>
                      <a:pt x="3305738" y="799703"/>
                      <a:pt x="3304711" y="752956"/>
                    </a:cubicBezTo>
                    <a:cubicBezTo>
                      <a:pt x="3310303" y="751702"/>
                      <a:pt x="3315553" y="748623"/>
                      <a:pt x="3319205" y="743949"/>
                    </a:cubicBezTo>
                    <a:cubicBezTo>
                      <a:pt x="3319433" y="743607"/>
                      <a:pt x="3319662" y="743265"/>
                      <a:pt x="3319890" y="743037"/>
                    </a:cubicBezTo>
                    <a:cubicBezTo>
                      <a:pt x="3355041" y="735283"/>
                      <a:pt x="3394414" y="729127"/>
                      <a:pt x="3432075" y="729127"/>
                    </a:cubicBezTo>
                    <a:cubicBezTo>
                      <a:pt x="3438809" y="729127"/>
                      <a:pt x="3445542" y="729355"/>
                      <a:pt x="3452161" y="729697"/>
                    </a:cubicBezTo>
                    <a:cubicBezTo>
                      <a:pt x="3468481" y="732547"/>
                      <a:pt x="3490621" y="730153"/>
                      <a:pt x="3502490" y="743379"/>
                    </a:cubicBezTo>
                    <a:cubicBezTo>
                      <a:pt x="3507968" y="769261"/>
                      <a:pt x="3506028" y="796169"/>
                      <a:pt x="3506257" y="822621"/>
                    </a:cubicBezTo>
                    <a:close/>
                    <a:moveTo>
                      <a:pt x="3405256" y="1421097"/>
                    </a:moveTo>
                    <a:cubicBezTo>
                      <a:pt x="3405141" y="1421097"/>
                      <a:pt x="3405141" y="1421097"/>
                      <a:pt x="3405256" y="1421097"/>
                    </a:cubicBezTo>
                    <a:cubicBezTo>
                      <a:pt x="3336438" y="1420869"/>
                      <a:pt x="3267621" y="1411178"/>
                      <a:pt x="3198689" y="1404337"/>
                    </a:cubicBezTo>
                    <a:cubicBezTo>
                      <a:pt x="3146191" y="1402626"/>
                      <a:pt x="3093922" y="1400688"/>
                      <a:pt x="3041424" y="1396926"/>
                    </a:cubicBezTo>
                    <a:cubicBezTo>
                      <a:pt x="2914631" y="1396127"/>
                      <a:pt x="2787952" y="1388374"/>
                      <a:pt x="2661044" y="1388374"/>
                    </a:cubicBezTo>
                    <a:cubicBezTo>
                      <a:pt x="2589716" y="1392023"/>
                      <a:pt x="2518045" y="1395215"/>
                      <a:pt x="2446717" y="1401942"/>
                    </a:cubicBezTo>
                    <a:cubicBezTo>
                      <a:pt x="2446603" y="1401942"/>
                      <a:pt x="2446603" y="1401942"/>
                      <a:pt x="2446489" y="1401942"/>
                    </a:cubicBezTo>
                    <a:cubicBezTo>
                      <a:pt x="2450940" y="1399890"/>
                      <a:pt x="2454706" y="1396469"/>
                      <a:pt x="2456532" y="1391681"/>
                    </a:cubicBezTo>
                    <a:cubicBezTo>
                      <a:pt x="2462466" y="1375148"/>
                      <a:pt x="2469542" y="1359072"/>
                      <a:pt x="2476732" y="1342995"/>
                    </a:cubicBezTo>
                    <a:cubicBezTo>
                      <a:pt x="2480955" y="1325209"/>
                      <a:pt x="2511540" y="1292372"/>
                      <a:pt x="2490998" y="1279032"/>
                    </a:cubicBezTo>
                    <a:lnTo>
                      <a:pt x="2490883" y="1279032"/>
                    </a:lnTo>
                    <a:cubicBezTo>
                      <a:pt x="2492481" y="1256798"/>
                      <a:pt x="2490541" y="1230346"/>
                      <a:pt x="2487003" y="1204122"/>
                    </a:cubicBezTo>
                    <a:cubicBezTo>
                      <a:pt x="2489514" y="1198080"/>
                      <a:pt x="2491797" y="1191809"/>
                      <a:pt x="2494421" y="1187248"/>
                    </a:cubicBezTo>
                    <a:cubicBezTo>
                      <a:pt x="2506519" y="1162620"/>
                      <a:pt x="2520899" y="1139361"/>
                      <a:pt x="2534594" y="1115645"/>
                    </a:cubicBezTo>
                    <a:cubicBezTo>
                      <a:pt x="2530371" y="1170601"/>
                      <a:pt x="2536648" y="1226014"/>
                      <a:pt x="2543724" y="1280172"/>
                    </a:cubicBezTo>
                    <a:cubicBezTo>
                      <a:pt x="2545435" y="1291802"/>
                      <a:pt x="2545664" y="1304115"/>
                      <a:pt x="2551827" y="1313579"/>
                    </a:cubicBezTo>
                    <a:cubicBezTo>
                      <a:pt x="2570201" y="1336953"/>
                      <a:pt x="2600216" y="1331822"/>
                      <a:pt x="2624068" y="1336154"/>
                    </a:cubicBezTo>
                    <a:cubicBezTo>
                      <a:pt x="2640844" y="1337523"/>
                      <a:pt x="2657735" y="1338093"/>
                      <a:pt x="2674511" y="1338093"/>
                    </a:cubicBezTo>
                    <a:cubicBezTo>
                      <a:pt x="2691858" y="1338093"/>
                      <a:pt x="2709319" y="1337181"/>
                      <a:pt x="2726666" y="1335926"/>
                    </a:cubicBezTo>
                    <a:cubicBezTo>
                      <a:pt x="2716509" y="1351889"/>
                      <a:pt x="2702244" y="1370702"/>
                      <a:pt x="2720960" y="1381305"/>
                    </a:cubicBezTo>
                    <a:cubicBezTo>
                      <a:pt x="2746524" y="1388830"/>
                      <a:pt x="2745725" y="1351547"/>
                      <a:pt x="2752687" y="1333874"/>
                    </a:cubicBezTo>
                    <a:cubicBezTo>
                      <a:pt x="2753144" y="1333874"/>
                      <a:pt x="2753486" y="1333760"/>
                      <a:pt x="2753942" y="1333760"/>
                    </a:cubicBezTo>
                    <a:cubicBezTo>
                      <a:pt x="2787609" y="1313921"/>
                      <a:pt x="2781104" y="1243800"/>
                      <a:pt x="2778936" y="1197851"/>
                    </a:cubicBezTo>
                    <a:cubicBezTo>
                      <a:pt x="2781104" y="1192493"/>
                      <a:pt x="2782702" y="1186906"/>
                      <a:pt x="2784186" y="1182117"/>
                    </a:cubicBezTo>
                    <a:cubicBezTo>
                      <a:pt x="2791718" y="1160340"/>
                      <a:pt x="2801875" y="1139703"/>
                      <a:pt x="2813630" y="1119978"/>
                    </a:cubicBezTo>
                    <a:cubicBezTo>
                      <a:pt x="2820021" y="1109260"/>
                      <a:pt x="2826754" y="1098884"/>
                      <a:pt x="2834629" y="1089307"/>
                    </a:cubicBezTo>
                    <a:cubicBezTo>
                      <a:pt x="2838738" y="1109260"/>
                      <a:pt x="2843074" y="1129213"/>
                      <a:pt x="2846042" y="1149508"/>
                    </a:cubicBezTo>
                    <a:cubicBezTo>
                      <a:pt x="2852204" y="1188958"/>
                      <a:pt x="2855286" y="1228750"/>
                      <a:pt x="2857796" y="1268770"/>
                    </a:cubicBezTo>
                    <a:cubicBezTo>
                      <a:pt x="2858481" y="1277892"/>
                      <a:pt x="2859851" y="1287241"/>
                      <a:pt x="2864302" y="1294766"/>
                    </a:cubicBezTo>
                    <a:cubicBezTo>
                      <a:pt x="2888268" y="1329655"/>
                      <a:pt x="2930038" y="1323042"/>
                      <a:pt x="2963020" y="1327375"/>
                    </a:cubicBezTo>
                    <a:cubicBezTo>
                      <a:pt x="2999768" y="1331138"/>
                      <a:pt x="3036403" y="1337295"/>
                      <a:pt x="3073265" y="1337409"/>
                    </a:cubicBezTo>
                    <a:cubicBezTo>
                      <a:pt x="3080341" y="1338435"/>
                      <a:pt x="3086846" y="1339005"/>
                      <a:pt x="3092780" y="1339005"/>
                    </a:cubicBezTo>
                    <a:cubicBezTo>
                      <a:pt x="3094378" y="1339005"/>
                      <a:pt x="3095634" y="1338777"/>
                      <a:pt x="3097117" y="1338663"/>
                    </a:cubicBezTo>
                    <a:cubicBezTo>
                      <a:pt x="3097117" y="1338777"/>
                      <a:pt x="3097003" y="1338777"/>
                      <a:pt x="3097003" y="1338891"/>
                    </a:cubicBezTo>
                    <a:cubicBezTo>
                      <a:pt x="3090954" y="1355537"/>
                      <a:pt x="3062651" y="1382331"/>
                      <a:pt x="3088558" y="1395557"/>
                    </a:cubicBezTo>
                    <a:cubicBezTo>
                      <a:pt x="3098259" y="1399662"/>
                      <a:pt x="3110356" y="1394189"/>
                      <a:pt x="3113209" y="1383586"/>
                    </a:cubicBezTo>
                    <a:cubicBezTo>
                      <a:pt x="3114350" y="1377885"/>
                      <a:pt x="3122796" y="1352117"/>
                      <a:pt x="3126904" y="1330454"/>
                    </a:cubicBezTo>
                    <a:cubicBezTo>
                      <a:pt x="3161028" y="1309702"/>
                      <a:pt x="3158517" y="1252580"/>
                      <a:pt x="3153039" y="1187362"/>
                    </a:cubicBezTo>
                    <a:cubicBezTo>
                      <a:pt x="3152468" y="1181547"/>
                      <a:pt x="3152012" y="1175846"/>
                      <a:pt x="3151441" y="1170031"/>
                    </a:cubicBezTo>
                    <a:cubicBezTo>
                      <a:pt x="3156805" y="1162050"/>
                      <a:pt x="3160457" y="1151218"/>
                      <a:pt x="3166049" y="1144833"/>
                    </a:cubicBezTo>
                    <a:cubicBezTo>
                      <a:pt x="3178489" y="1127275"/>
                      <a:pt x="3191271" y="1109716"/>
                      <a:pt x="3205194" y="1093184"/>
                    </a:cubicBezTo>
                    <a:cubicBezTo>
                      <a:pt x="3207248" y="1150078"/>
                      <a:pt x="3215922" y="1206289"/>
                      <a:pt x="3223454" y="1262385"/>
                    </a:cubicBezTo>
                    <a:cubicBezTo>
                      <a:pt x="3226079" y="1312667"/>
                      <a:pt x="3254268" y="1321902"/>
                      <a:pt x="3288620" y="1322016"/>
                    </a:cubicBezTo>
                    <a:cubicBezTo>
                      <a:pt x="3289532" y="1322016"/>
                      <a:pt x="3290446" y="1322016"/>
                      <a:pt x="3291358" y="1322016"/>
                    </a:cubicBezTo>
                    <a:cubicBezTo>
                      <a:pt x="3344541" y="1322016"/>
                      <a:pt x="3396468" y="1313465"/>
                      <a:pt x="3449764" y="1309588"/>
                    </a:cubicBezTo>
                    <a:cubicBezTo>
                      <a:pt x="3449993" y="1309588"/>
                      <a:pt x="3450107" y="1309588"/>
                      <a:pt x="3450221" y="1309588"/>
                    </a:cubicBezTo>
                    <a:cubicBezTo>
                      <a:pt x="3437667" y="1331708"/>
                      <a:pt x="3427282" y="1355195"/>
                      <a:pt x="3415869" y="1377999"/>
                    </a:cubicBezTo>
                    <a:cubicBezTo>
                      <a:pt x="3409478" y="1391339"/>
                      <a:pt x="3394870" y="1409125"/>
                      <a:pt x="3405256" y="1421097"/>
                    </a:cubicBezTo>
                    <a:close/>
                    <a:moveTo>
                      <a:pt x="2289338" y="1115075"/>
                    </a:moveTo>
                    <a:cubicBezTo>
                      <a:pt x="2334532" y="1112681"/>
                      <a:pt x="2380524" y="1098770"/>
                      <a:pt x="2425376" y="1112567"/>
                    </a:cubicBezTo>
                    <a:cubicBezTo>
                      <a:pt x="2440668" y="1166497"/>
                      <a:pt x="2456075" y="1225444"/>
                      <a:pt x="2449228" y="1283592"/>
                    </a:cubicBezTo>
                    <a:cubicBezTo>
                      <a:pt x="2386915" y="1290776"/>
                      <a:pt x="2324603" y="1297959"/>
                      <a:pt x="2261948" y="1299213"/>
                    </a:cubicBezTo>
                    <a:cubicBezTo>
                      <a:pt x="2259437" y="1298985"/>
                      <a:pt x="2256813" y="1298985"/>
                      <a:pt x="2254188" y="1298985"/>
                    </a:cubicBezTo>
                    <a:cubicBezTo>
                      <a:pt x="2252019" y="1298985"/>
                      <a:pt x="2249851" y="1298985"/>
                      <a:pt x="2247682" y="1298985"/>
                    </a:cubicBezTo>
                    <a:cubicBezTo>
                      <a:pt x="2234330" y="1299213"/>
                      <a:pt x="2220407" y="1299555"/>
                      <a:pt x="2210249" y="1290548"/>
                    </a:cubicBezTo>
                    <a:cubicBezTo>
                      <a:pt x="2193930" y="1237187"/>
                      <a:pt x="2188337" y="1179609"/>
                      <a:pt x="2175099" y="1124994"/>
                    </a:cubicBezTo>
                    <a:cubicBezTo>
                      <a:pt x="2212988" y="1118381"/>
                      <a:pt x="2250764" y="1118267"/>
                      <a:pt x="2289338" y="1115075"/>
                    </a:cubicBezTo>
                    <a:close/>
                    <a:moveTo>
                      <a:pt x="2734769" y="1110742"/>
                    </a:moveTo>
                    <a:cubicBezTo>
                      <a:pt x="2736367" y="1167295"/>
                      <a:pt x="2745725" y="1228180"/>
                      <a:pt x="2737508" y="1285417"/>
                    </a:cubicBezTo>
                    <a:cubicBezTo>
                      <a:pt x="2732030" y="1285873"/>
                      <a:pt x="2726781" y="1286329"/>
                      <a:pt x="2721303" y="1286785"/>
                    </a:cubicBezTo>
                    <a:cubicBezTo>
                      <a:pt x="2704298" y="1288267"/>
                      <a:pt x="2684668" y="1289521"/>
                      <a:pt x="2665039" y="1289749"/>
                    </a:cubicBezTo>
                    <a:cubicBezTo>
                      <a:pt x="2635024" y="1289293"/>
                      <a:pt x="2607520" y="1289635"/>
                      <a:pt x="2577048" y="1282908"/>
                    </a:cubicBezTo>
                    <a:cubicBezTo>
                      <a:pt x="2562440" y="1227154"/>
                      <a:pt x="2554109" y="1168777"/>
                      <a:pt x="2549772" y="1110172"/>
                    </a:cubicBezTo>
                    <a:cubicBezTo>
                      <a:pt x="2572483" y="1110628"/>
                      <a:pt x="2595194" y="1109374"/>
                      <a:pt x="2617791" y="1108234"/>
                    </a:cubicBezTo>
                    <a:cubicBezTo>
                      <a:pt x="2656708" y="1106182"/>
                      <a:pt x="2695624" y="1104015"/>
                      <a:pt x="2734769" y="1110742"/>
                    </a:cubicBezTo>
                    <a:close/>
                    <a:moveTo>
                      <a:pt x="3102025" y="1097516"/>
                    </a:moveTo>
                    <a:cubicBezTo>
                      <a:pt x="3108986" y="1139931"/>
                      <a:pt x="3112638" y="1183257"/>
                      <a:pt x="3115834" y="1226356"/>
                    </a:cubicBezTo>
                    <a:cubicBezTo>
                      <a:pt x="3116176" y="1245967"/>
                      <a:pt x="3117774" y="1267060"/>
                      <a:pt x="3110812" y="1285189"/>
                    </a:cubicBezTo>
                    <a:cubicBezTo>
                      <a:pt x="3108073" y="1285759"/>
                      <a:pt x="3105448" y="1286101"/>
                      <a:pt x="3102709" y="1286443"/>
                    </a:cubicBezTo>
                    <a:cubicBezTo>
                      <a:pt x="3091411" y="1287241"/>
                      <a:pt x="3079314" y="1286899"/>
                      <a:pt x="3067330" y="1286671"/>
                    </a:cubicBezTo>
                    <a:cubicBezTo>
                      <a:pt x="3022593" y="1286329"/>
                      <a:pt x="2977286" y="1277549"/>
                      <a:pt x="2931636" y="1276181"/>
                    </a:cubicBezTo>
                    <a:cubicBezTo>
                      <a:pt x="2919082" y="1272419"/>
                      <a:pt x="2891349" y="1277778"/>
                      <a:pt x="2889866" y="1256114"/>
                    </a:cubicBezTo>
                    <a:cubicBezTo>
                      <a:pt x="2882790" y="1200246"/>
                      <a:pt x="2874459" y="1143237"/>
                      <a:pt x="2859622" y="1089535"/>
                    </a:cubicBezTo>
                    <a:cubicBezTo>
                      <a:pt x="2895686" y="1094210"/>
                      <a:pt x="2932320" y="1092956"/>
                      <a:pt x="2968954" y="1091473"/>
                    </a:cubicBezTo>
                    <a:cubicBezTo>
                      <a:pt x="3013463" y="1089877"/>
                      <a:pt x="3058201" y="1088167"/>
                      <a:pt x="3102025" y="1097516"/>
                    </a:cubicBezTo>
                    <a:close/>
                    <a:moveTo>
                      <a:pt x="3458894" y="1100595"/>
                    </a:moveTo>
                    <a:cubicBezTo>
                      <a:pt x="3461177" y="1135370"/>
                      <a:pt x="3466655" y="1171171"/>
                      <a:pt x="3466427" y="1206403"/>
                    </a:cubicBezTo>
                    <a:cubicBezTo>
                      <a:pt x="3455014" y="1224417"/>
                      <a:pt x="3444401" y="1242888"/>
                      <a:pt x="3434472" y="1261701"/>
                    </a:cubicBezTo>
                    <a:cubicBezTo>
                      <a:pt x="3399663" y="1265578"/>
                      <a:pt x="3364855" y="1269568"/>
                      <a:pt x="3329933" y="1272875"/>
                    </a:cubicBezTo>
                    <a:cubicBezTo>
                      <a:pt x="3306423" y="1273559"/>
                      <a:pt x="3281658" y="1279944"/>
                      <a:pt x="3258947" y="1270708"/>
                    </a:cubicBezTo>
                    <a:cubicBezTo>
                      <a:pt x="3242056" y="1211534"/>
                      <a:pt x="3232926" y="1148938"/>
                      <a:pt x="3222883" y="1087369"/>
                    </a:cubicBezTo>
                    <a:cubicBezTo>
                      <a:pt x="3251529" y="1089763"/>
                      <a:pt x="3280631" y="1088965"/>
                      <a:pt x="3309733" y="1088167"/>
                    </a:cubicBezTo>
                    <a:cubicBezTo>
                      <a:pt x="3359948" y="1086571"/>
                      <a:pt x="3410277" y="1085202"/>
                      <a:pt x="3458894" y="1100595"/>
                    </a:cubicBezTo>
                    <a:close/>
                    <a:moveTo>
                      <a:pt x="3146533" y="917027"/>
                    </a:moveTo>
                    <a:cubicBezTo>
                      <a:pt x="3123366" y="919991"/>
                      <a:pt x="3099970" y="921930"/>
                      <a:pt x="3076689" y="922044"/>
                    </a:cubicBezTo>
                    <a:cubicBezTo>
                      <a:pt x="3043478" y="920447"/>
                      <a:pt x="3006274" y="921702"/>
                      <a:pt x="2976601" y="905625"/>
                    </a:cubicBezTo>
                    <a:cubicBezTo>
                      <a:pt x="2953091" y="863325"/>
                      <a:pt x="2938939" y="815894"/>
                      <a:pt x="2934032" y="766866"/>
                    </a:cubicBezTo>
                    <a:cubicBezTo>
                      <a:pt x="2947385" y="768463"/>
                      <a:pt x="2956629" y="757631"/>
                      <a:pt x="2962221" y="746685"/>
                    </a:cubicBezTo>
                    <a:cubicBezTo>
                      <a:pt x="2973634" y="734599"/>
                      <a:pt x="2993948" y="736424"/>
                      <a:pt x="3009469" y="733231"/>
                    </a:cubicBezTo>
                    <a:cubicBezTo>
                      <a:pt x="3033778" y="729811"/>
                      <a:pt x="3058201" y="728670"/>
                      <a:pt x="3082623" y="730267"/>
                    </a:cubicBezTo>
                    <a:cubicBezTo>
                      <a:pt x="3105448" y="732091"/>
                      <a:pt x="3137974" y="734485"/>
                      <a:pt x="3139230" y="763674"/>
                    </a:cubicBezTo>
                    <a:cubicBezTo>
                      <a:pt x="3147104" y="813727"/>
                      <a:pt x="3160799" y="867087"/>
                      <a:pt x="3146533" y="917027"/>
                    </a:cubicBezTo>
                    <a:close/>
                    <a:moveTo>
                      <a:pt x="2913261" y="749878"/>
                    </a:moveTo>
                    <a:cubicBezTo>
                      <a:pt x="2913604" y="751246"/>
                      <a:pt x="2913946" y="752500"/>
                      <a:pt x="2914517" y="753868"/>
                    </a:cubicBezTo>
                    <a:cubicBezTo>
                      <a:pt x="2907327" y="809737"/>
                      <a:pt x="2916229" y="867885"/>
                      <a:pt x="2935516" y="920561"/>
                    </a:cubicBezTo>
                    <a:cubicBezTo>
                      <a:pt x="2955602" y="968791"/>
                      <a:pt x="3024077" y="966168"/>
                      <a:pt x="3068244" y="970729"/>
                    </a:cubicBezTo>
                    <a:cubicBezTo>
                      <a:pt x="3077602" y="970045"/>
                      <a:pt x="3087987" y="970273"/>
                      <a:pt x="3098601" y="970387"/>
                    </a:cubicBezTo>
                    <a:cubicBezTo>
                      <a:pt x="3107617" y="970501"/>
                      <a:pt x="3116747" y="970615"/>
                      <a:pt x="3125763" y="970273"/>
                    </a:cubicBezTo>
                    <a:cubicBezTo>
                      <a:pt x="3115606" y="983727"/>
                      <a:pt x="3105677" y="997523"/>
                      <a:pt x="3093922" y="1009609"/>
                    </a:cubicBezTo>
                    <a:cubicBezTo>
                      <a:pt x="3084792" y="1017704"/>
                      <a:pt x="3069727" y="1027966"/>
                      <a:pt x="3066760" y="1039824"/>
                    </a:cubicBezTo>
                    <a:cubicBezTo>
                      <a:pt x="3040397" y="1037543"/>
                      <a:pt x="3013806" y="1038911"/>
                      <a:pt x="2987215" y="1040280"/>
                    </a:cubicBezTo>
                    <a:cubicBezTo>
                      <a:pt x="2963705" y="1041534"/>
                      <a:pt x="2940195" y="1042674"/>
                      <a:pt x="2917028" y="1041420"/>
                    </a:cubicBezTo>
                    <a:cubicBezTo>
                      <a:pt x="2901050" y="1040280"/>
                      <a:pt x="2878796" y="1038455"/>
                      <a:pt x="2861677" y="1038683"/>
                    </a:cubicBezTo>
                    <a:cubicBezTo>
                      <a:pt x="2855514" y="1038911"/>
                      <a:pt x="2849922" y="1042446"/>
                      <a:pt x="2846270" y="1048033"/>
                    </a:cubicBezTo>
                    <a:cubicBezTo>
                      <a:pt x="2839765" y="1041192"/>
                      <a:pt x="2828695" y="1048375"/>
                      <a:pt x="2829037" y="1059207"/>
                    </a:cubicBezTo>
                    <a:cubicBezTo>
                      <a:pt x="2829379" y="1061145"/>
                      <a:pt x="2829722" y="1062969"/>
                      <a:pt x="2830064" y="1064793"/>
                    </a:cubicBezTo>
                    <a:cubicBezTo>
                      <a:pt x="2825613" y="1067530"/>
                      <a:pt x="2821390" y="1071178"/>
                      <a:pt x="2818195" y="1074029"/>
                    </a:cubicBezTo>
                    <a:cubicBezTo>
                      <a:pt x="2811119" y="1080642"/>
                      <a:pt x="2793087" y="1101963"/>
                      <a:pt x="2776425" y="1125907"/>
                    </a:cubicBezTo>
                    <a:cubicBezTo>
                      <a:pt x="2775740" y="1110058"/>
                      <a:pt x="2774143" y="1094552"/>
                      <a:pt x="2769463" y="1079958"/>
                    </a:cubicBezTo>
                    <a:cubicBezTo>
                      <a:pt x="2769007" y="1079273"/>
                      <a:pt x="2768550" y="1078703"/>
                      <a:pt x="2768094" y="1078019"/>
                    </a:cubicBezTo>
                    <a:cubicBezTo>
                      <a:pt x="2782702" y="1060347"/>
                      <a:pt x="2794571" y="1033667"/>
                      <a:pt x="2803245" y="1021581"/>
                    </a:cubicBezTo>
                    <a:cubicBezTo>
                      <a:pt x="2822760" y="987148"/>
                      <a:pt x="2839650" y="951232"/>
                      <a:pt x="2855628" y="914975"/>
                    </a:cubicBezTo>
                    <a:cubicBezTo>
                      <a:pt x="2857568" y="910186"/>
                      <a:pt x="2859052" y="905169"/>
                      <a:pt x="2856769" y="900380"/>
                    </a:cubicBezTo>
                    <a:cubicBezTo>
                      <a:pt x="2853460" y="896276"/>
                      <a:pt x="2849579" y="895250"/>
                      <a:pt x="2845585" y="896048"/>
                    </a:cubicBezTo>
                    <a:cubicBezTo>
                      <a:pt x="2852433" y="869482"/>
                      <a:pt x="2851748" y="842574"/>
                      <a:pt x="2847069" y="815894"/>
                    </a:cubicBezTo>
                    <a:cubicBezTo>
                      <a:pt x="2857454" y="810535"/>
                      <a:pt x="2865671" y="796967"/>
                      <a:pt x="2872747" y="787959"/>
                    </a:cubicBezTo>
                    <a:cubicBezTo>
                      <a:pt x="2882447" y="775874"/>
                      <a:pt x="2893632" y="764016"/>
                      <a:pt x="2906071" y="754552"/>
                    </a:cubicBezTo>
                    <a:cubicBezTo>
                      <a:pt x="2908354" y="752956"/>
                      <a:pt x="2910751" y="751360"/>
                      <a:pt x="2913261" y="749878"/>
                    </a:cubicBezTo>
                    <a:close/>
                    <a:moveTo>
                      <a:pt x="2454477" y="913378"/>
                    </a:moveTo>
                    <a:cubicBezTo>
                      <a:pt x="2438956" y="916115"/>
                      <a:pt x="2423093" y="917255"/>
                      <a:pt x="2407458" y="918395"/>
                    </a:cubicBezTo>
                    <a:cubicBezTo>
                      <a:pt x="2390111" y="919649"/>
                      <a:pt x="2372878" y="921246"/>
                      <a:pt x="2355531" y="922386"/>
                    </a:cubicBezTo>
                    <a:lnTo>
                      <a:pt x="2358612" y="922158"/>
                    </a:lnTo>
                    <a:cubicBezTo>
                      <a:pt x="2354960" y="922158"/>
                      <a:pt x="2351194" y="922158"/>
                      <a:pt x="2347314" y="922272"/>
                    </a:cubicBezTo>
                    <a:cubicBezTo>
                      <a:pt x="2332021" y="922728"/>
                      <a:pt x="2315587" y="923298"/>
                      <a:pt x="2304174" y="913150"/>
                    </a:cubicBezTo>
                    <a:cubicBezTo>
                      <a:pt x="2278496" y="868000"/>
                      <a:pt x="2268681" y="816122"/>
                      <a:pt x="2259894" y="765270"/>
                    </a:cubicBezTo>
                    <a:cubicBezTo>
                      <a:pt x="2260579" y="765384"/>
                      <a:pt x="2261377" y="765384"/>
                      <a:pt x="2261948" y="765042"/>
                    </a:cubicBezTo>
                    <a:cubicBezTo>
                      <a:pt x="2272904" y="775646"/>
                      <a:pt x="2289681" y="769945"/>
                      <a:pt x="2303376" y="767208"/>
                    </a:cubicBezTo>
                    <a:cubicBezTo>
                      <a:pt x="2345031" y="758771"/>
                      <a:pt x="2396274" y="755008"/>
                      <a:pt x="2438614" y="767094"/>
                    </a:cubicBezTo>
                    <a:cubicBezTo>
                      <a:pt x="2449684" y="814297"/>
                      <a:pt x="2466004" y="865035"/>
                      <a:pt x="2454477" y="913378"/>
                    </a:cubicBezTo>
                    <a:close/>
                    <a:moveTo>
                      <a:pt x="1833065" y="1125907"/>
                    </a:moveTo>
                    <a:cubicBezTo>
                      <a:pt x="1833065" y="1125907"/>
                      <a:pt x="1833065" y="1125793"/>
                      <a:pt x="1833179" y="1125793"/>
                    </a:cubicBezTo>
                    <a:cubicBezTo>
                      <a:pt x="1864450" y="1119066"/>
                      <a:pt x="1896405" y="1114733"/>
                      <a:pt x="1928360" y="1111768"/>
                    </a:cubicBezTo>
                    <a:cubicBezTo>
                      <a:pt x="1966592" y="1104471"/>
                      <a:pt x="2006421" y="1099683"/>
                      <a:pt x="2044425" y="1110514"/>
                    </a:cubicBezTo>
                    <a:cubicBezTo>
                      <a:pt x="2058577" y="1171399"/>
                      <a:pt x="2067593" y="1235819"/>
                      <a:pt x="2071359" y="1298985"/>
                    </a:cubicBezTo>
                    <a:cubicBezTo>
                      <a:pt x="2069419" y="1299327"/>
                      <a:pt x="2067593" y="1299555"/>
                      <a:pt x="2065767" y="1299669"/>
                    </a:cubicBezTo>
                    <a:cubicBezTo>
                      <a:pt x="2054126" y="1300581"/>
                      <a:pt x="2042599" y="1300467"/>
                      <a:pt x="2030958" y="1300353"/>
                    </a:cubicBezTo>
                    <a:cubicBezTo>
                      <a:pt x="2003112" y="1301037"/>
                      <a:pt x="1975608" y="1295222"/>
                      <a:pt x="1947647" y="1294880"/>
                    </a:cubicBezTo>
                    <a:cubicBezTo>
                      <a:pt x="1942055" y="1294766"/>
                      <a:pt x="1936463" y="1294880"/>
                      <a:pt x="1930756" y="1294880"/>
                    </a:cubicBezTo>
                    <a:cubicBezTo>
                      <a:pt x="1910670" y="1295222"/>
                      <a:pt x="1890356" y="1295450"/>
                      <a:pt x="1871183" y="1287583"/>
                    </a:cubicBezTo>
                    <a:cubicBezTo>
                      <a:pt x="1852923" y="1237073"/>
                      <a:pt x="1841739" y="1182915"/>
                      <a:pt x="1829527" y="1129213"/>
                    </a:cubicBezTo>
                    <a:cubicBezTo>
                      <a:pt x="1830783" y="1128073"/>
                      <a:pt x="1831924" y="1126933"/>
                      <a:pt x="1833065" y="1125907"/>
                    </a:cubicBezTo>
                    <a:close/>
                    <a:moveTo>
                      <a:pt x="1568408" y="1141983"/>
                    </a:moveTo>
                    <a:cubicBezTo>
                      <a:pt x="1603787" y="1132976"/>
                      <a:pt x="1639509" y="1121346"/>
                      <a:pt x="1675800" y="1121346"/>
                    </a:cubicBezTo>
                    <a:cubicBezTo>
                      <a:pt x="1681849" y="1121346"/>
                      <a:pt x="1687784" y="1121688"/>
                      <a:pt x="1693832" y="1122372"/>
                    </a:cubicBezTo>
                    <a:cubicBezTo>
                      <a:pt x="1699653" y="1160910"/>
                      <a:pt x="1707413" y="1202640"/>
                      <a:pt x="1716657" y="1241976"/>
                    </a:cubicBezTo>
                    <a:cubicBezTo>
                      <a:pt x="1714032" y="1249273"/>
                      <a:pt x="1716315" y="1257482"/>
                      <a:pt x="1721679" y="1262841"/>
                    </a:cubicBezTo>
                    <a:cubicBezTo>
                      <a:pt x="1721793" y="1263525"/>
                      <a:pt x="1722021" y="1264209"/>
                      <a:pt x="1722135" y="1264780"/>
                    </a:cubicBezTo>
                    <a:cubicBezTo>
                      <a:pt x="1726586" y="1285303"/>
                      <a:pt x="1734575" y="1305826"/>
                      <a:pt x="1733320" y="1327375"/>
                    </a:cubicBezTo>
                    <a:cubicBezTo>
                      <a:pt x="1684360" y="1335812"/>
                      <a:pt x="1632319" y="1327717"/>
                      <a:pt x="1582446" y="1336040"/>
                    </a:cubicBezTo>
                    <a:cubicBezTo>
                      <a:pt x="1567952" y="1336838"/>
                      <a:pt x="1552773" y="1337865"/>
                      <a:pt x="1539078" y="1330910"/>
                    </a:cubicBezTo>
                    <a:cubicBezTo>
                      <a:pt x="1511003" y="1278576"/>
                      <a:pt x="1497422" y="1215524"/>
                      <a:pt x="1480532" y="1156349"/>
                    </a:cubicBezTo>
                    <a:cubicBezTo>
                      <a:pt x="1509520" y="1148254"/>
                      <a:pt x="1539421" y="1148938"/>
                      <a:pt x="1568408" y="1141983"/>
                    </a:cubicBezTo>
                    <a:close/>
                    <a:moveTo>
                      <a:pt x="1773720" y="919763"/>
                    </a:moveTo>
                    <a:cubicBezTo>
                      <a:pt x="1735488" y="923184"/>
                      <a:pt x="1698169" y="932533"/>
                      <a:pt x="1659823" y="935498"/>
                    </a:cubicBezTo>
                    <a:cubicBezTo>
                      <a:pt x="1627640" y="941769"/>
                      <a:pt x="1612575" y="916229"/>
                      <a:pt x="1600478" y="891031"/>
                    </a:cubicBezTo>
                    <a:cubicBezTo>
                      <a:pt x="1585185" y="858992"/>
                      <a:pt x="1573544" y="827067"/>
                      <a:pt x="1562246" y="793204"/>
                    </a:cubicBezTo>
                    <a:cubicBezTo>
                      <a:pt x="1577653" y="791494"/>
                      <a:pt x="1591576" y="780662"/>
                      <a:pt x="1608010" y="779066"/>
                    </a:cubicBezTo>
                    <a:cubicBezTo>
                      <a:pt x="1631292" y="777242"/>
                      <a:pt x="1670779" y="764472"/>
                      <a:pt x="1702848" y="764472"/>
                    </a:cubicBezTo>
                    <a:cubicBezTo>
                      <a:pt x="1722478" y="764472"/>
                      <a:pt x="1739482" y="769261"/>
                      <a:pt x="1748156" y="784425"/>
                    </a:cubicBezTo>
                    <a:cubicBezTo>
                      <a:pt x="1756715" y="802098"/>
                      <a:pt x="1761052" y="821252"/>
                      <a:pt x="1766074" y="840065"/>
                    </a:cubicBezTo>
                    <a:cubicBezTo>
                      <a:pt x="1771323" y="865833"/>
                      <a:pt x="1783649" y="893881"/>
                      <a:pt x="1773720" y="919763"/>
                    </a:cubicBezTo>
                    <a:close/>
                    <a:moveTo>
                      <a:pt x="3828090" y="1254518"/>
                    </a:moveTo>
                    <a:cubicBezTo>
                      <a:pt x="3758359" y="1249387"/>
                      <a:pt x="3688401" y="1244142"/>
                      <a:pt x="3618784" y="1255544"/>
                    </a:cubicBezTo>
                    <a:cubicBezTo>
                      <a:pt x="3614904" y="1255772"/>
                      <a:pt x="3611024" y="1255886"/>
                      <a:pt x="3607257" y="1255658"/>
                    </a:cubicBezTo>
                    <a:cubicBezTo>
                      <a:pt x="3606801" y="1255544"/>
                      <a:pt x="3606344" y="1255544"/>
                      <a:pt x="3606002" y="1255430"/>
                    </a:cubicBezTo>
                    <a:cubicBezTo>
                      <a:pt x="3596416" y="1209595"/>
                      <a:pt x="3593220" y="1161936"/>
                      <a:pt x="3587057" y="1115303"/>
                    </a:cubicBezTo>
                    <a:cubicBezTo>
                      <a:pt x="3595274" y="1113593"/>
                      <a:pt x="3583291" y="1101165"/>
                      <a:pt x="3583747" y="1095236"/>
                    </a:cubicBezTo>
                    <a:cubicBezTo>
                      <a:pt x="3593334" y="1105155"/>
                      <a:pt x="3608399" y="1100253"/>
                      <a:pt x="3613648" y="1086229"/>
                    </a:cubicBezTo>
                    <a:cubicBezTo>
                      <a:pt x="3637615" y="1076423"/>
                      <a:pt x="3664548" y="1081098"/>
                      <a:pt x="3689428" y="1077221"/>
                    </a:cubicBezTo>
                    <a:cubicBezTo>
                      <a:pt x="3733823" y="1071634"/>
                      <a:pt x="3780386" y="1063197"/>
                      <a:pt x="3824095" y="1078589"/>
                    </a:cubicBezTo>
                    <a:cubicBezTo>
                      <a:pt x="3827291" y="1135484"/>
                      <a:pt x="3834709" y="1196825"/>
                      <a:pt x="3828090" y="1254518"/>
                    </a:cubicBezTo>
                    <a:close/>
                    <a:moveTo>
                      <a:pt x="4177313" y="1237301"/>
                    </a:moveTo>
                    <a:cubicBezTo>
                      <a:pt x="4177428" y="1237301"/>
                      <a:pt x="4177428" y="1237415"/>
                      <a:pt x="4177542" y="1237415"/>
                    </a:cubicBezTo>
                    <a:cubicBezTo>
                      <a:pt x="4177313" y="1248133"/>
                      <a:pt x="4176629" y="1258965"/>
                      <a:pt x="4175145" y="1269796"/>
                    </a:cubicBezTo>
                    <a:cubicBezTo>
                      <a:pt x="4169211" y="1269682"/>
                      <a:pt x="4163162" y="1269112"/>
                      <a:pt x="4157341" y="1268656"/>
                    </a:cubicBezTo>
                    <a:cubicBezTo>
                      <a:pt x="4096056" y="1258623"/>
                      <a:pt x="4031575" y="1269910"/>
                      <a:pt x="3971089" y="1253720"/>
                    </a:cubicBezTo>
                    <a:cubicBezTo>
                      <a:pt x="3956709" y="1200018"/>
                      <a:pt x="3951003" y="1144149"/>
                      <a:pt x="3943471" y="1087597"/>
                    </a:cubicBezTo>
                    <a:cubicBezTo>
                      <a:pt x="3943927" y="1086799"/>
                      <a:pt x="3944498" y="1086115"/>
                      <a:pt x="3944954" y="1085316"/>
                    </a:cubicBezTo>
                    <a:cubicBezTo>
                      <a:pt x="3950546" y="1091359"/>
                      <a:pt x="3958535" y="1091701"/>
                      <a:pt x="3965839" y="1090903"/>
                    </a:cubicBezTo>
                    <a:cubicBezTo>
                      <a:pt x="3984556" y="1091701"/>
                      <a:pt x="4003615" y="1091359"/>
                      <a:pt x="4022674" y="1091017"/>
                    </a:cubicBezTo>
                    <a:cubicBezTo>
                      <a:pt x="4071291" y="1090105"/>
                      <a:pt x="4120365" y="1089307"/>
                      <a:pt x="4166814" y="1107208"/>
                    </a:cubicBezTo>
                    <a:cubicBezTo>
                      <a:pt x="4169895" y="1139475"/>
                      <a:pt x="4175031" y="1171741"/>
                      <a:pt x="4176971" y="1204122"/>
                    </a:cubicBezTo>
                    <a:cubicBezTo>
                      <a:pt x="4168640" y="1215638"/>
                      <a:pt x="4163961" y="1227382"/>
                      <a:pt x="4177313" y="1237301"/>
                    </a:cubicBezTo>
                    <a:close/>
                    <a:moveTo>
                      <a:pt x="3833796" y="903687"/>
                    </a:moveTo>
                    <a:cubicBezTo>
                      <a:pt x="3824438" y="906879"/>
                      <a:pt x="3819417" y="907792"/>
                      <a:pt x="3808118" y="908704"/>
                    </a:cubicBezTo>
                    <a:cubicBezTo>
                      <a:pt x="3804580" y="908704"/>
                      <a:pt x="3801042" y="908590"/>
                      <a:pt x="3797504" y="908590"/>
                    </a:cubicBezTo>
                    <a:cubicBezTo>
                      <a:pt x="3793966" y="908590"/>
                      <a:pt x="3790429" y="908590"/>
                      <a:pt x="3786891" y="908590"/>
                    </a:cubicBezTo>
                    <a:cubicBezTo>
                      <a:pt x="3753908" y="908704"/>
                      <a:pt x="3720356" y="908932"/>
                      <a:pt x="3688857" y="897530"/>
                    </a:cubicBezTo>
                    <a:cubicBezTo>
                      <a:pt x="3672309" y="854545"/>
                      <a:pt x="3676646" y="809053"/>
                      <a:pt x="3674021" y="762648"/>
                    </a:cubicBezTo>
                    <a:cubicBezTo>
                      <a:pt x="3677901" y="762876"/>
                      <a:pt x="3681781" y="762192"/>
                      <a:pt x="3685433" y="760709"/>
                    </a:cubicBezTo>
                    <a:cubicBezTo>
                      <a:pt x="3690911" y="758315"/>
                      <a:pt x="3694906" y="754324"/>
                      <a:pt x="3697759" y="749308"/>
                    </a:cubicBezTo>
                    <a:cubicBezTo>
                      <a:pt x="3737474" y="735283"/>
                      <a:pt x="3785749" y="731407"/>
                      <a:pt x="3825009" y="747711"/>
                    </a:cubicBezTo>
                    <a:cubicBezTo>
                      <a:pt x="3829231" y="766410"/>
                      <a:pt x="3830258" y="785793"/>
                      <a:pt x="3833111" y="804720"/>
                    </a:cubicBezTo>
                    <a:cubicBezTo>
                      <a:pt x="3836535" y="837215"/>
                      <a:pt x="3848176" y="872674"/>
                      <a:pt x="3833796" y="903687"/>
                    </a:cubicBezTo>
                    <a:close/>
                    <a:moveTo>
                      <a:pt x="4118425" y="913835"/>
                    </a:moveTo>
                    <a:cubicBezTo>
                      <a:pt x="4090008" y="917141"/>
                      <a:pt x="4062161" y="924324"/>
                      <a:pt x="4033744" y="926832"/>
                    </a:cubicBezTo>
                    <a:cubicBezTo>
                      <a:pt x="4009321" y="926832"/>
                      <a:pt x="3976681" y="923298"/>
                      <a:pt x="3963100" y="900266"/>
                    </a:cubicBezTo>
                    <a:cubicBezTo>
                      <a:pt x="3952144" y="856484"/>
                      <a:pt x="3948606" y="810991"/>
                      <a:pt x="3939591" y="766752"/>
                    </a:cubicBezTo>
                    <a:cubicBezTo>
                      <a:pt x="3950090" y="765498"/>
                      <a:pt x="3955910" y="756719"/>
                      <a:pt x="3961617" y="748852"/>
                    </a:cubicBezTo>
                    <a:cubicBezTo>
                      <a:pt x="3984213" y="738704"/>
                      <a:pt x="4009778" y="733915"/>
                      <a:pt x="4035456" y="733915"/>
                    </a:cubicBezTo>
                    <a:cubicBezTo>
                      <a:pt x="4060107" y="733915"/>
                      <a:pt x="4084986" y="738248"/>
                      <a:pt x="4107469" y="746457"/>
                    </a:cubicBezTo>
                    <a:cubicBezTo>
                      <a:pt x="4139424" y="751816"/>
                      <a:pt x="4131321" y="889435"/>
                      <a:pt x="4118425" y="913835"/>
                    </a:cubicBezTo>
                    <a:close/>
                    <a:moveTo>
                      <a:pt x="3704949" y="531535"/>
                    </a:moveTo>
                    <a:cubicBezTo>
                      <a:pt x="3702324" y="549549"/>
                      <a:pt x="3702324" y="570415"/>
                      <a:pt x="3690911" y="585351"/>
                    </a:cubicBezTo>
                    <a:cubicBezTo>
                      <a:pt x="3670939" y="589797"/>
                      <a:pt x="3650169" y="591622"/>
                      <a:pt x="3629740" y="591736"/>
                    </a:cubicBezTo>
                    <a:cubicBezTo>
                      <a:pt x="3593220" y="593560"/>
                      <a:pt x="3553732" y="580676"/>
                      <a:pt x="3541065" y="543050"/>
                    </a:cubicBezTo>
                    <a:cubicBezTo>
                      <a:pt x="3545744" y="537920"/>
                      <a:pt x="3548369" y="530965"/>
                      <a:pt x="3547113" y="524010"/>
                    </a:cubicBezTo>
                    <a:cubicBezTo>
                      <a:pt x="3541521" y="491287"/>
                      <a:pt x="3537641" y="455257"/>
                      <a:pt x="3550081" y="423560"/>
                    </a:cubicBezTo>
                    <a:cubicBezTo>
                      <a:pt x="3566629" y="421280"/>
                      <a:pt x="3606915" y="414211"/>
                      <a:pt x="3640582" y="414211"/>
                    </a:cubicBezTo>
                    <a:cubicBezTo>
                      <a:pt x="3665461" y="414211"/>
                      <a:pt x="3686917" y="418087"/>
                      <a:pt x="3692509" y="430629"/>
                    </a:cubicBezTo>
                    <a:cubicBezTo>
                      <a:pt x="3707231" y="461984"/>
                      <a:pt x="3707003" y="497672"/>
                      <a:pt x="3704949" y="531535"/>
                    </a:cubicBezTo>
                    <a:close/>
                    <a:moveTo>
                      <a:pt x="2765812" y="561521"/>
                    </a:moveTo>
                    <a:cubicBezTo>
                      <a:pt x="2763871" y="561977"/>
                      <a:pt x="2761931" y="562547"/>
                      <a:pt x="2759877" y="563003"/>
                    </a:cubicBezTo>
                    <a:cubicBezTo>
                      <a:pt x="2746638" y="565512"/>
                      <a:pt x="2733286" y="566880"/>
                      <a:pt x="2719933" y="567906"/>
                    </a:cubicBezTo>
                    <a:cubicBezTo>
                      <a:pt x="2712857" y="567792"/>
                      <a:pt x="2705439" y="567906"/>
                      <a:pt x="2698135" y="568020"/>
                    </a:cubicBezTo>
                    <a:cubicBezTo>
                      <a:pt x="2671886" y="568590"/>
                      <a:pt x="2644496" y="569160"/>
                      <a:pt x="2621671" y="556732"/>
                    </a:cubicBezTo>
                    <a:cubicBezTo>
                      <a:pt x="2610259" y="538718"/>
                      <a:pt x="2608319" y="516142"/>
                      <a:pt x="2603411" y="495619"/>
                    </a:cubicBezTo>
                    <a:cubicBezTo>
                      <a:pt x="2607063" y="490146"/>
                      <a:pt x="2608433" y="483191"/>
                      <a:pt x="2606607" y="476464"/>
                    </a:cubicBezTo>
                    <a:cubicBezTo>
                      <a:pt x="2600102" y="454573"/>
                      <a:pt x="2594966" y="430515"/>
                      <a:pt x="2603982" y="408624"/>
                    </a:cubicBezTo>
                    <a:cubicBezTo>
                      <a:pt x="2630116" y="401897"/>
                      <a:pt x="2655795" y="399617"/>
                      <a:pt x="2682386" y="399617"/>
                    </a:cubicBezTo>
                    <a:cubicBezTo>
                      <a:pt x="2691972" y="399617"/>
                      <a:pt x="2701673" y="399959"/>
                      <a:pt x="2711602" y="400415"/>
                    </a:cubicBezTo>
                    <a:cubicBezTo>
                      <a:pt x="2741274" y="400073"/>
                      <a:pt x="2760219" y="413983"/>
                      <a:pt x="2763072" y="444197"/>
                    </a:cubicBezTo>
                    <a:cubicBezTo>
                      <a:pt x="2768322" y="482165"/>
                      <a:pt x="2782702" y="524808"/>
                      <a:pt x="2765812" y="561521"/>
                    </a:cubicBezTo>
                    <a:close/>
                    <a:moveTo>
                      <a:pt x="2127851" y="569502"/>
                    </a:moveTo>
                    <a:cubicBezTo>
                      <a:pt x="2127737" y="569502"/>
                      <a:pt x="2127509" y="569502"/>
                      <a:pt x="2127394" y="569616"/>
                    </a:cubicBezTo>
                    <a:cubicBezTo>
                      <a:pt x="2123857" y="570187"/>
                      <a:pt x="2120319" y="570529"/>
                      <a:pt x="2116781" y="570757"/>
                    </a:cubicBezTo>
                    <a:cubicBezTo>
                      <a:pt x="2080261" y="571897"/>
                      <a:pt x="2043398" y="572011"/>
                      <a:pt x="2007220" y="565854"/>
                    </a:cubicBezTo>
                    <a:cubicBezTo>
                      <a:pt x="1991471" y="564942"/>
                      <a:pt x="1987819" y="549777"/>
                      <a:pt x="1983254" y="537236"/>
                    </a:cubicBezTo>
                    <a:cubicBezTo>
                      <a:pt x="1982455" y="535753"/>
                      <a:pt x="1982798" y="534157"/>
                      <a:pt x="1982569" y="532447"/>
                    </a:cubicBezTo>
                    <a:cubicBezTo>
                      <a:pt x="1980629" y="495847"/>
                      <a:pt x="1971157" y="457880"/>
                      <a:pt x="1980401" y="421736"/>
                    </a:cubicBezTo>
                    <a:cubicBezTo>
                      <a:pt x="2004139" y="411360"/>
                      <a:pt x="2030388" y="406230"/>
                      <a:pt x="2056637" y="406230"/>
                    </a:cubicBezTo>
                    <a:cubicBezTo>
                      <a:pt x="2075467" y="406230"/>
                      <a:pt x="2094298" y="408852"/>
                      <a:pt x="2112330" y="414097"/>
                    </a:cubicBezTo>
                    <a:cubicBezTo>
                      <a:pt x="2122601" y="434734"/>
                      <a:pt x="2122829" y="458792"/>
                      <a:pt x="2126595" y="481139"/>
                    </a:cubicBezTo>
                    <a:cubicBezTo>
                      <a:pt x="2129220" y="510213"/>
                      <a:pt x="2136524" y="540656"/>
                      <a:pt x="2127851" y="569502"/>
                    </a:cubicBezTo>
                    <a:close/>
                    <a:moveTo>
                      <a:pt x="1928474" y="489804"/>
                    </a:moveTo>
                    <a:cubicBezTo>
                      <a:pt x="1931327" y="507135"/>
                      <a:pt x="1934865" y="524124"/>
                      <a:pt x="1938859" y="541340"/>
                    </a:cubicBezTo>
                    <a:cubicBezTo>
                      <a:pt x="1940571" y="548409"/>
                      <a:pt x="1945935" y="553768"/>
                      <a:pt x="1952440" y="556162"/>
                    </a:cubicBezTo>
                    <a:cubicBezTo>
                      <a:pt x="1960201" y="628107"/>
                      <a:pt x="2053555" y="613741"/>
                      <a:pt x="2106167" y="619328"/>
                    </a:cubicBezTo>
                    <a:cubicBezTo>
                      <a:pt x="2110390" y="619784"/>
                      <a:pt x="2114384" y="620012"/>
                      <a:pt x="2118264" y="620012"/>
                    </a:cubicBezTo>
                    <a:cubicBezTo>
                      <a:pt x="2108678" y="634834"/>
                      <a:pt x="2100575" y="648630"/>
                      <a:pt x="2096695" y="652849"/>
                    </a:cubicBezTo>
                    <a:cubicBezTo>
                      <a:pt x="2088478" y="665163"/>
                      <a:pt x="2070674" y="681353"/>
                      <a:pt x="2075467" y="695834"/>
                    </a:cubicBezTo>
                    <a:cubicBezTo>
                      <a:pt x="2074212" y="699710"/>
                      <a:pt x="2074098" y="703929"/>
                      <a:pt x="2075810" y="707121"/>
                    </a:cubicBezTo>
                    <a:cubicBezTo>
                      <a:pt x="2046594" y="704727"/>
                      <a:pt x="2015323" y="708489"/>
                      <a:pt x="1990102" y="709402"/>
                    </a:cubicBezTo>
                    <a:cubicBezTo>
                      <a:pt x="1957918" y="714988"/>
                      <a:pt x="1898687" y="712138"/>
                      <a:pt x="1884764" y="747483"/>
                    </a:cubicBezTo>
                    <a:cubicBezTo>
                      <a:pt x="1872667" y="751018"/>
                      <a:pt x="1869471" y="763788"/>
                      <a:pt x="1869699" y="778952"/>
                    </a:cubicBezTo>
                    <a:cubicBezTo>
                      <a:pt x="1848928" y="788187"/>
                      <a:pt x="1827929" y="809965"/>
                      <a:pt x="1817544" y="822507"/>
                    </a:cubicBezTo>
                    <a:cubicBezTo>
                      <a:pt x="1816745" y="823419"/>
                      <a:pt x="1815946" y="824445"/>
                      <a:pt x="1815033" y="825471"/>
                    </a:cubicBezTo>
                    <a:cubicBezTo>
                      <a:pt x="1807387" y="793660"/>
                      <a:pt x="1799512" y="759455"/>
                      <a:pt x="1776459" y="737222"/>
                    </a:cubicBezTo>
                    <a:cubicBezTo>
                      <a:pt x="1800083" y="752842"/>
                      <a:pt x="1815490" y="718181"/>
                      <a:pt x="1827131" y="701534"/>
                    </a:cubicBezTo>
                    <a:cubicBezTo>
                      <a:pt x="1846304" y="669267"/>
                      <a:pt x="1871868" y="639509"/>
                      <a:pt x="1885335" y="604506"/>
                    </a:cubicBezTo>
                    <a:cubicBezTo>
                      <a:pt x="1886133" y="598121"/>
                      <a:pt x="1882824" y="592990"/>
                      <a:pt x="1878030" y="589911"/>
                    </a:cubicBezTo>
                    <a:cubicBezTo>
                      <a:pt x="1879172" y="585465"/>
                      <a:pt x="1879971" y="581018"/>
                      <a:pt x="1880313" y="576571"/>
                    </a:cubicBezTo>
                    <a:cubicBezTo>
                      <a:pt x="1883052" y="539288"/>
                      <a:pt x="1871525" y="502460"/>
                      <a:pt x="1863308" y="466431"/>
                    </a:cubicBezTo>
                    <a:cubicBezTo>
                      <a:pt x="1863080" y="465633"/>
                      <a:pt x="1862852" y="464835"/>
                      <a:pt x="1862624" y="464036"/>
                    </a:cubicBezTo>
                    <a:cubicBezTo>
                      <a:pt x="1879400" y="468939"/>
                      <a:pt x="1890698" y="447048"/>
                      <a:pt x="1902225" y="436672"/>
                    </a:cubicBezTo>
                    <a:cubicBezTo>
                      <a:pt x="1909986" y="430173"/>
                      <a:pt x="1918431" y="423560"/>
                      <a:pt x="1927561" y="418430"/>
                    </a:cubicBezTo>
                    <a:cubicBezTo>
                      <a:pt x="1922539" y="441575"/>
                      <a:pt x="1925621" y="468141"/>
                      <a:pt x="1928474" y="489804"/>
                    </a:cubicBezTo>
                    <a:close/>
                    <a:moveTo>
                      <a:pt x="908422" y="691615"/>
                    </a:moveTo>
                    <a:cubicBezTo>
                      <a:pt x="798063" y="711796"/>
                      <a:pt x="689073" y="759341"/>
                      <a:pt x="574491" y="755465"/>
                    </a:cubicBezTo>
                    <a:cubicBezTo>
                      <a:pt x="551438" y="754552"/>
                      <a:pt x="531580" y="755921"/>
                      <a:pt x="508184" y="750790"/>
                    </a:cubicBezTo>
                    <a:cubicBezTo>
                      <a:pt x="483077" y="712138"/>
                      <a:pt x="467670" y="668469"/>
                      <a:pt x="453975" y="624345"/>
                    </a:cubicBezTo>
                    <a:cubicBezTo>
                      <a:pt x="496087" y="600629"/>
                      <a:pt x="545617" y="592420"/>
                      <a:pt x="593208" y="584439"/>
                    </a:cubicBezTo>
                    <a:cubicBezTo>
                      <a:pt x="639200" y="577028"/>
                      <a:pt x="684508" y="565854"/>
                      <a:pt x="730158" y="556847"/>
                    </a:cubicBezTo>
                    <a:cubicBezTo>
                      <a:pt x="762227" y="550348"/>
                      <a:pt x="794411" y="544305"/>
                      <a:pt x="827164" y="541910"/>
                    </a:cubicBezTo>
                    <a:cubicBezTo>
                      <a:pt x="829675" y="541568"/>
                      <a:pt x="832186" y="541454"/>
                      <a:pt x="834583" y="541454"/>
                    </a:cubicBezTo>
                    <a:cubicBezTo>
                      <a:pt x="848392" y="541454"/>
                      <a:pt x="858207" y="547269"/>
                      <a:pt x="863228" y="562319"/>
                    </a:cubicBezTo>
                    <a:cubicBezTo>
                      <a:pt x="879890" y="602795"/>
                      <a:pt x="906367" y="646806"/>
                      <a:pt x="908422" y="691615"/>
                    </a:cubicBezTo>
                    <a:close/>
                    <a:moveTo>
                      <a:pt x="406499" y="956135"/>
                    </a:moveTo>
                    <a:cubicBezTo>
                      <a:pt x="424416" y="927631"/>
                      <a:pt x="443932" y="900266"/>
                      <a:pt x="461279" y="871420"/>
                    </a:cubicBezTo>
                    <a:cubicBezTo>
                      <a:pt x="475659" y="847932"/>
                      <a:pt x="488555" y="823647"/>
                      <a:pt x="503049" y="800273"/>
                    </a:cubicBezTo>
                    <a:cubicBezTo>
                      <a:pt x="520852" y="804948"/>
                      <a:pt x="541623" y="804834"/>
                      <a:pt x="563877" y="805746"/>
                    </a:cubicBezTo>
                    <a:cubicBezTo>
                      <a:pt x="573007" y="806316"/>
                      <a:pt x="582137" y="806658"/>
                      <a:pt x="591267" y="806658"/>
                    </a:cubicBezTo>
                    <a:cubicBezTo>
                      <a:pt x="692497" y="806658"/>
                      <a:pt x="789161" y="770173"/>
                      <a:pt x="887651" y="748852"/>
                    </a:cubicBezTo>
                    <a:cubicBezTo>
                      <a:pt x="873956" y="767550"/>
                      <a:pt x="862087" y="787959"/>
                      <a:pt x="883999" y="802554"/>
                    </a:cubicBezTo>
                    <a:cubicBezTo>
                      <a:pt x="887879" y="804378"/>
                      <a:pt x="891417" y="805290"/>
                      <a:pt x="894613" y="805404"/>
                    </a:cubicBezTo>
                    <a:cubicBezTo>
                      <a:pt x="885825" y="807114"/>
                      <a:pt x="877151" y="808825"/>
                      <a:pt x="868592" y="810079"/>
                    </a:cubicBezTo>
                    <a:cubicBezTo>
                      <a:pt x="824311" y="826383"/>
                      <a:pt x="540824" y="857966"/>
                      <a:pt x="555546" y="907449"/>
                    </a:cubicBezTo>
                    <a:cubicBezTo>
                      <a:pt x="553948" y="907906"/>
                      <a:pt x="552921" y="908818"/>
                      <a:pt x="551552" y="909502"/>
                    </a:cubicBezTo>
                    <a:cubicBezTo>
                      <a:pt x="551210" y="902091"/>
                      <a:pt x="544362" y="895250"/>
                      <a:pt x="536373" y="897074"/>
                    </a:cubicBezTo>
                    <a:cubicBezTo>
                      <a:pt x="528727" y="898670"/>
                      <a:pt x="521993" y="903117"/>
                      <a:pt x="515717" y="907792"/>
                    </a:cubicBezTo>
                    <a:cubicBezTo>
                      <a:pt x="477941" y="939716"/>
                      <a:pt x="449410" y="980649"/>
                      <a:pt x="421905" y="1021353"/>
                    </a:cubicBezTo>
                    <a:cubicBezTo>
                      <a:pt x="420878" y="1023291"/>
                      <a:pt x="419623" y="1025343"/>
                      <a:pt x="418253" y="1027396"/>
                    </a:cubicBezTo>
                    <a:cubicBezTo>
                      <a:pt x="415514" y="1021239"/>
                      <a:pt x="412775" y="1015196"/>
                      <a:pt x="410036" y="1009153"/>
                    </a:cubicBezTo>
                    <a:cubicBezTo>
                      <a:pt x="404444" y="997181"/>
                      <a:pt x="398738" y="985209"/>
                      <a:pt x="392918" y="973237"/>
                    </a:cubicBezTo>
                    <a:cubicBezTo>
                      <a:pt x="392918" y="973237"/>
                      <a:pt x="392918" y="973237"/>
                      <a:pt x="392918" y="973123"/>
                    </a:cubicBezTo>
                    <a:cubicBezTo>
                      <a:pt x="398852" y="969247"/>
                      <a:pt x="403531" y="962634"/>
                      <a:pt x="406499" y="956135"/>
                    </a:cubicBezTo>
                    <a:close/>
                    <a:moveTo>
                      <a:pt x="455801" y="1053278"/>
                    </a:moveTo>
                    <a:cubicBezTo>
                      <a:pt x="477256" y="1013486"/>
                      <a:pt x="503049" y="976202"/>
                      <a:pt x="531922" y="941313"/>
                    </a:cubicBezTo>
                    <a:cubicBezTo>
                      <a:pt x="533977" y="938804"/>
                      <a:pt x="535917" y="936296"/>
                      <a:pt x="537857" y="933788"/>
                    </a:cubicBezTo>
                    <a:cubicBezTo>
                      <a:pt x="535917" y="972211"/>
                      <a:pt x="573122" y="1038797"/>
                      <a:pt x="580083" y="1062855"/>
                    </a:cubicBezTo>
                    <a:cubicBezTo>
                      <a:pt x="590240" y="1084974"/>
                      <a:pt x="597202" y="1102647"/>
                      <a:pt x="612951" y="1113023"/>
                    </a:cubicBezTo>
                    <a:cubicBezTo>
                      <a:pt x="592865" y="1138106"/>
                      <a:pt x="569926" y="1178469"/>
                      <a:pt x="566046" y="1185994"/>
                    </a:cubicBezTo>
                    <a:cubicBezTo>
                      <a:pt x="552122" y="1210963"/>
                      <a:pt x="537514" y="1235591"/>
                      <a:pt x="522906" y="1259991"/>
                    </a:cubicBezTo>
                    <a:cubicBezTo>
                      <a:pt x="515260" y="1245169"/>
                      <a:pt x="507614" y="1230346"/>
                      <a:pt x="499967" y="1215524"/>
                    </a:cubicBezTo>
                    <a:cubicBezTo>
                      <a:pt x="478968" y="1173224"/>
                      <a:pt x="460480" y="1127161"/>
                      <a:pt x="441649" y="1081668"/>
                    </a:cubicBezTo>
                    <a:lnTo>
                      <a:pt x="441649" y="1081668"/>
                    </a:lnTo>
                    <a:cubicBezTo>
                      <a:pt x="447013" y="1072090"/>
                      <a:pt x="451236" y="1061031"/>
                      <a:pt x="455801" y="1053278"/>
                    </a:cubicBezTo>
                    <a:close/>
                    <a:moveTo>
                      <a:pt x="557715" y="1280970"/>
                    </a:moveTo>
                    <a:cubicBezTo>
                      <a:pt x="566845" y="1262043"/>
                      <a:pt x="576089" y="1243002"/>
                      <a:pt x="584991" y="1223961"/>
                    </a:cubicBezTo>
                    <a:cubicBezTo>
                      <a:pt x="599713" y="1189300"/>
                      <a:pt x="616832" y="1155323"/>
                      <a:pt x="631782" y="1120890"/>
                    </a:cubicBezTo>
                    <a:cubicBezTo>
                      <a:pt x="635548" y="1121802"/>
                      <a:pt x="639657" y="1122486"/>
                      <a:pt x="644222" y="1122828"/>
                    </a:cubicBezTo>
                    <a:cubicBezTo>
                      <a:pt x="658031" y="1124994"/>
                      <a:pt x="671840" y="1125907"/>
                      <a:pt x="685649" y="1125907"/>
                    </a:cubicBezTo>
                    <a:cubicBezTo>
                      <a:pt x="727305" y="1125907"/>
                      <a:pt x="768961" y="1117925"/>
                      <a:pt x="810616" y="1114277"/>
                    </a:cubicBezTo>
                    <a:cubicBezTo>
                      <a:pt x="895069" y="1107322"/>
                      <a:pt x="979522" y="1098884"/>
                      <a:pt x="1062947" y="1083150"/>
                    </a:cubicBezTo>
                    <a:cubicBezTo>
                      <a:pt x="1091593" y="1075853"/>
                      <a:pt x="1133249" y="1075853"/>
                      <a:pt x="1163948" y="1062969"/>
                    </a:cubicBezTo>
                    <a:cubicBezTo>
                      <a:pt x="1155845" y="1077791"/>
                      <a:pt x="1148085" y="1092956"/>
                      <a:pt x="1138727" y="1106638"/>
                    </a:cubicBezTo>
                    <a:cubicBezTo>
                      <a:pt x="1131765" y="1114847"/>
                      <a:pt x="1131651" y="1127389"/>
                      <a:pt x="1139069" y="1134686"/>
                    </a:cubicBezTo>
                    <a:cubicBezTo>
                      <a:pt x="1104946" y="1140501"/>
                      <a:pt x="1070822" y="1146430"/>
                      <a:pt x="1036242" y="1149052"/>
                    </a:cubicBezTo>
                    <a:cubicBezTo>
                      <a:pt x="943002" y="1155893"/>
                      <a:pt x="851359" y="1159770"/>
                      <a:pt x="757776" y="1169689"/>
                    </a:cubicBezTo>
                    <a:cubicBezTo>
                      <a:pt x="728789" y="1178354"/>
                      <a:pt x="673552" y="1171513"/>
                      <a:pt x="656775" y="1201614"/>
                    </a:cubicBezTo>
                    <a:cubicBezTo>
                      <a:pt x="655634" y="1201386"/>
                      <a:pt x="654379" y="1201386"/>
                      <a:pt x="652895" y="1201614"/>
                    </a:cubicBezTo>
                    <a:cubicBezTo>
                      <a:pt x="635092" y="1214384"/>
                      <a:pt x="629614" y="1237415"/>
                      <a:pt x="620826" y="1256456"/>
                    </a:cubicBezTo>
                    <a:cubicBezTo>
                      <a:pt x="612609" y="1275497"/>
                      <a:pt x="603365" y="1294196"/>
                      <a:pt x="594235" y="1312781"/>
                    </a:cubicBezTo>
                    <a:cubicBezTo>
                      <a:pt x="587615" y="1325893"/>
                      <a:pt x="579741" y="1341057"/>
                      <a:pt x="571980" y="1356335"/>
                    </a:cubicBezTo>
                    <a:lnTo>
                      <a:pt x="571980" y="1356335"/>
                    </a:lnTo>
                    <a:cubicBezTo>
                      <a:pt x="561024" y="1334900"/>
                      <a:pt x="550068" y="1313465"/>
                      <a:pt x="538998" y="1292030"/>
                    </a:cubicBezTo>
                    <a:cubicBezTo>
                      <a:pt x="538998" y="1292030"/>
                      <a:pt x="538998" y="1292030"/>
                      <a:pt x="538998" y="1291916"/>
                    </a:cubicBezTo>
                    <a:cubicBezTo>
                      <a:pt x="546644" y="1291802"/>
                      <a:pt x="554291" y="1288039"/>
                      <a:pt x="557715" y="1280970"/>
                    </a:cubicBezTo>
                    <a:close/>
                    <a:moveTo>
                      <a:pt x="614093" y="1369105"/>
                    </a:moveTo>
                    <a:cubicBezTo>
                      <a:pt x="618772" y="1357019"/>
                      <a:pt x="646504" y="1299213"/>
                      <a:pt x="659629" y="1254860"/>
                    </a:cubicBezTo>
                    <a:cubicBezTo>
                      <a:pt x="660998" y="1256342"/>
                      <a:pt x="662596" y="1257825"/>
                      <a:pt x="664422" y="1258965"/>
                    </a:cubicBezTo>
                    <a:cubicBezTo>
                      <a:pt x="675378" y="1307992"/>
                      <a:pt x="692611" y="1355081"/>
                      <a:pt x="706648" y="1403197"/>
                    </a:cubicBezTo>
                    <a:cubicBezTo>
                      <a:pt x="707561" y="1407073"/>
                      <a:pt x="708702" y="1410722"/>
                      <a:pt x="709958" y="1414256"/>
                    </a:cubicBezTo>
                    <a:cubicBezTo>
                      <a:pt x="709501" y="1414598"/>
                      <a:pt x="709045" y="1414940"/>
                      <a:pt x="708588" y="1415168"/>
                    </a:cubicBezTo>
                    <a:cubicBezTo>
                      <a:pt x="705963" y="1415624"/>
                      <a:pt x="705393" y="1419159"/>
                      <a:pt x="707105" y="1420755"/>
                    </a:cubicBezTo>
                    <a:cubicBezTo>
                      <a:pt x="688160" y="1458495"/>
                      <a:pt x="673438" y="1499085"/>
                      <a:pt x="658830" y="1538991"/>
                    </a:cubicBezTo>
                    <a:lnTo>
                      <a:pt x="658830" y="1538991"/>
                    </a:lnTo>
                    <a:cubicBezTo>
                      <a:pt x="651183" y="1519836"/>
                      <a:pt x="643309" y="1500795"/>
                      <a:pt x="634977" y="1481868"/>
                    </a:cubicBezTo>
                    <a:cubicBezTo>
                      <a:pt x="622766" y="1456671"/>
                      <a:pt x="610326" y="1431587"/>
                      <a:pt x="597773" y="1406617"/>
                    </a:cubicBezTo>
                    <a:lnTo>
                      <a:pt x="597773" y="1406617"/>
                    </a:lnTo>
                    <a:cubicBezTo>
                      <a:pt x="604506" y="1394873"/>
                      <a:pt x="608615" y="1379025"/>
                      <a:pt x="614093" y="1369105"/>
                    </a:cubicBezTo>
                    <a:close/>
                    <a:moveTo>
                      <a:pt x="690785" y="1553129"/>
                    </a:moveTo>
                    <a:cubicBezTo>
                      <a:pt x="697518" y="1520178"/>
                      <a:pt x="708360" y="1482895"/>
                      <a:pt x="716691" y="1448575"/>
                    </a:cubicBezTo>
                    <a:cubicBezTo>
                      <a:pt x="717148" y="1445041"/>
                      <a:pt x="718860" y="1438656"/>
                      <a:pt x="720001" y="1432157"/>
                    </a:cubicBezTo>
                    <a:cubicBezTo>
                      <a:pt x="732098" y="1448233"/>
                      <a:pt x="750358" y="1458381"/>
                      <a:pt x="771471" y="1459179"/>
                    </a:cubicBezTo>
                    <a:cubicBezTo>
                      <a:pt x="777063" y="1459521"/>
                      <a:pt x="782542" y="1459635"/>
                      <a:pt x="788020" y="1459635"/>
                    </a:cubicBezTo>
                    <a:cubicBezTo>
                      <a:pt x="848962" y="1459635"/>
                      <a:pt x="909449" y="1444357"/>
                      <a:pt x="970278" y="1440252"/>
                    </a:cubicBezTo>
                    <a:cubicBezTo>
                      <a:pt x="1063860" y="1436946"/>
                      <a:pt x="1158813" y="1418475"/>
                      <a:pt x="1253080" y="1418361"/>
                    </a:cubicBezTo>
                    <a:cubicBezTo>
                      <a:pt x="1294736" y="1416422"/>
                      <a:pt x="1336506" y="1415852"/>
                      <a:pt x="1378162" y="1414940"/>
                    </a:cubicBezTo>
                    <a:cubicBezTo>
                      <a:pt x="1370401" y="1434551"/>
                      <a:pt x="1363782" y="1454618"/>
                      <a:pt x="1357733" y="1474685"/>
                    </a:cubicBezTo>
                    <a:cubicBezTo>
                      <a:pt x="1356364" y="1479930"/>
                      <a:pt x="1357619" y="1485289"/>
                      <a:pt x="1360586" y="1489508"/>
                    </a:cubicBezTo>
                    <a:cubicBezTo>
                      <a:pt x="1360586" y="1489508"/>
                      <a:pt x="1360586" y="1489508"/>
                      <a:pt x="1360472" y="1489508"/>
                    </a:cubicBezTo>
                    <a:cubicBezTo>
                      <a:pt x="1341185" y="1489736"/>
                      <a:pt x="1321898" y="1489622"/>
                      <a:pt x="1303181" y="1489736"/>
                    </a:cubicBezTo>
                    <a:cubicBezTo>
                      <a:pt x="1297247" y="1490306"/>
                      <a:pt x="1290742" y="1489964"/>
                      <a:pt x="1284122" y="1489508"/>
                    </a:cubicBezTo>
                    <a:cubicBezTo>
                      <a:pt x="1267346" y="1488595"/>
                      <a:pt x="1249771" y="1487569"/>
                      <a:pt x="1240412" y="1502619"/>
                    </a:cubicBezTo>
                    <a:cubicBezTo>
                      <a:pt x="1236760" y="1500681"/>
                      <a:pt x="1233679" y="1499769"/>
                      <a:pt x="1231168" y="1499769"/>
                    </a:cubicBezTo>
                    <a:cubicBezTo>
                      <a:pt x="1230598" y="1499769"/>
                      <a:pt x="1230027" y="1499769"/>
                      <a:pt x="1229456" y="1499997"/>
                    </a:cubicBezTo>
                    <a:cubicBezTo>
                      <a:pt x="1228886" y="1500111"/>
                      <a:pt x="1228315" y="1500225"/>
                      <a:pt x="1227859" y="1500453"/>
                    </a:cubicBezTo>
                    <a:cubicBezTo>
                      <a:pt x="1227402" y="1500681"/>
                      <a:pt x="1226831" y="1501023"/>
                      <a:pt x="1226375" y="1501365"/>
                    </a:cubicBezTo>
                    <a:cubicBezTo>
                      <a:pt x="1226261" y="1501479"/>
                      <a:pt x="1226147" y="1501593"/>
                      <a:pt x="1226033" y="1501707"/>
                    </a:cubicBezTo>
                    <a:cubicBezTo>
                      <a:pt x="1225918" y="1501821"/>
                      <a:pt x="1225690" y="1501935"/>
                      <a:pt x="1225576" y="1502163"/>
                    </a:cubicBezTo>
                    <a:cubicBezTo>
                      <a:pt x="1225234" y="1502506"/>
                      <a:pt x="1224891" y="1502848"/>
                      <a:pt x="1224663" y="1503304"/>
                    </a:cubicBezTo>
                    <a:cubicBezTo>
                      <a:pt x="1224435" y="1503760"/>
                      <a:pt x="1224092" y="1504216"/>
                      <a:pt x="1223750" y="1504672"/>
                    </a:cubicBezTo>
                    <a:cubicBezTo>
                      <a:pt x="1223636" y="1505014"/>
                      <a:pt x="1223408" y="1505356"/>
                      <a:pt x="1223294" y="1505812"/>
                    </a:cubicBezTo>
                    <a:cubicBezTo>
                      <a:pt x="1223065" y="1506268"/>
                      <a:pt x="1222951" y="1506724"/>
                      <a:pt x="1222837" y="1507180"/>
                    </a:cubicBezTo>
                    <a:cubicBezTo>
                      <a:pt x="1222609" y="1507864"/>
                      <a:pt x="1222495" y="1508548"/>
                      <a:pt x="1222381" y="1509232"/>
                    </a:cubicBezTo>
                    <a:cubicBezTo>
                      <a:pt x="1221582" y="1512995"/>
                      <a:pt x="1221468" y="1517556"/>
                      <a:pt x="1221810" y="1522915"/>
                    </a:cubicBezTo>
                    <a:cubicBezTo>
                      <a:pt x="1221810" y="1523827"/>
                      <a:pt x="1221924" y="1524739"/>
                      <a:pt x="1222038" y="1525765"/>
                    </a:cubicBezTo>
                    <a:cubicBezTo>
                      <a:pt x="1222152" y="1526677"/>
                      <a:pt x="1222266" y="1527703"/>
                      <a:pt x="1222381" y="1528730"/>
                    </a:cubicBezTo>
                    <a:cubicBezTo>
                      <a:pt x="1222495" y="1529984"/>
                      <a:pt x="1222723" y="1531238"/>
                      <a:pt x="1222837" y="1532606"/>
                    </a:cubicBezTo>
                    <a:cubicBezTo>
                      <a:pt x="1222837" y="1532720"/>
                      <a:pt x="1222837" y="1532720"/>
                      <a:pt x="1222837" y="1532834"/>
                    </a:cubicBezTo>
                    <a:cubicBezTo>
                      <a:pt x="1213821" y="1545148"/>
                      <a:pt x="1205148" y="1563505"/>
                      <a:pt x="1200811" y="1568521"/>
                    </a:cubicBezTo>
                    <a:cubicBezTo>
                      <a:pt x="1195675" y="1577187"/>
                      <a:pt x="1190425" y="1585852"/>
                      <a:pt x="1185290" y="1594518"/>
                    </a:cubicBezTo>
                    <a:lnTo>
                      <a:pt x="1185290" y="1594518"/>
                    </a:lnTo>
                    <a:cubicBezTo>
                      <a:pt x="1174562" y="1567723"/>
                      <a:pt x="1165888" y="1540017"/>
                      <a:pt x="1153791" y="1514249"/>
                    </a:cubicBezTo>
                    <a:cubicBezTo>
                      <a:pt x="1119097" y="1480158"/>
                      <a:pt x="1067056" y="1494524"/>
                      <a:pt x="1020835" y="1494524"/>
                    </a:cubicBezTo>
                    <a:cubicBezTo>
                      <a:pt x="968680" y="1495322"/>
                      <a:pt x="909677" y="1504444"/>
                      <a:pt x="856495" y="1511171"/>
                    </a:cubicBezTo>
                    <a:cubicBezTo>
                      <a:pt x="839947" y="1512881"/>
                      <a:pt x="818605" y="1511285"/>
                      <a:pt x="801715" y="1517100"/>
                    </a:cubicBezTo>
                    <a:cubicBezTo>
                      <a:pt x="772955" y="1533518"/>
                      <a:pt x="757092" y="1565329"/>
                      <a:pt x="738261" y="1591325"/>
                    </a:cubicBezTo>
                    <a:cubicBezTo>
                      <a:pt x="725022" y="1611164"/>
                      <a:pt x="713610" y="1632029"/>
                      <a:pt x="702654" y="1653236"/>
                    </a:cubicBezTo>
                    <a:cubicBezTo>
                      <a:pt x="693524" y="1629065"/>
                      <a:pt x="684394" y="1604893"/>
                      <a:pt x="675150" y="1580835"/>
                    </a:cubicBezTo>
                    <a:lnTo>
                      <a:pt x="675150" y="1580721"/>
                    </a:lnTo>
                    <a:cubicBezTo>
                      <a:pt x="685535" y="1577529"/>
                      <a:pt x="689758" y="1564303"/>
                      <a:pt x="690785" y="1553129"/>
                    </a:cubicBezTo>
                    <a:close/>
                    <a:moveTo>
                      <a:pt x="808334" y="1581405"/>
                    </a:moveTo>
                    <a:cubicBezTo>
                      <a:pt x="811986" y="1576731"/>
                      <a:pt x="815866" y="1572056"/>
                      <a:pt x="819746" y="1567495"/>
                    </a:cubicBezTo>
                    <a:cubicBezTo>
                      <a:pt x="820431" y="1566697"/>
                      <a:pt x="821230" y="1565899"/>
                      <a:pt x="821915" y="1565215"/>
                    </a:cubicBezTo>
                    <a:cubicBezTo>
                      <a:pt x="893700" y="1560882"/>
                      <a:pt x="964686" y="1546630"/>
                      <a:pt x="1037155" y="1545034"/>
                    </a:cubicBezTo>
                    <a:cubicBezTo>
                      <a:pt x="1050736" y="1544920"/>
                      <a:pt x="1065458" y="1543438"/>
                      <a:pt x="1080066" y="1543438"/>
                    </a:cubicBezTo>
                    <a:cubicBezTo>
                      <a:pt x="1091251" y="1543438"/>
                      <a:pt x="1102435" y="1544350"/>
                      <a:pt x="1112820" y="1547086"/>
                    </a:cubicBezTo>
                    <a:cubicBezTo>
                      <a:pt x="1128912" y="1602955"/>
                      <a:pt x="1156759" y="1654148"/>
                      <a:pt x="1182779" y="1705798"/>
                    </a:cubicBezTo>
                    <a:cubicBezTo>
                      <a:pt x="1104831" y="1720848"/>
                      <a:pt x="1025743" y="1719936"/>
                      <a:pt x="946540" y="1729172"/>
                    </a:cubicBezTo>
                    <a:cubicBezTo>
                      <a:pt x="921889" y="1730084"/>
                      <a:pt x="896324" y="1732478"/>
                      <a:pt x="872130" y="1726549"/>
                    </a:cubicBezTo>
                    <a:cubicBezTo>
                      <a:pt x="842115" y="1682425"/>
                      <a:pt x="826480" y="1631003"/>
                      <a:pt x="808334" y="1581405"/>
                    </a:cubicBezTo>
                    <a:close/>
                    <a:moveTo>
                      <a:pt x="844512" y="1801459"/>
                    </a:moveTo>
                    <a:cubicBezTo>
                      <a:pt x="847935" y="1791881"/>
                      <a:pt x="851816" y="1782532"/>
                      <a:pt x="855696" y="1773296"/>
                    </a:cubicBezTo>
                    <a:cubicBezTo>
                      <a:pt x="874641" y="1781050"/>
                      <a:pt x="898036" y="1780023"/>
                      <a:pt x="918122" y="1780822"/>
                    </a:cubicBezTo>
                    <a:cubicBezTo>
                      <a:pt x="992646" y="1776717"/>
                      <a:pt x="1066942" y="1770788"/>
                      <a:pt x="1141580" y="1764859"/>
                    </a:cubicBezTo>
                    <a:cubicBezTo>
                      <a:pt x="1159155" y="1759843"/>
                      <a:pt x="1183007" y="1759386"/>
                      <a:pt x="1202523" y="1754826"/>
                    </a:cubicBezTo>
                    <a:cubicBezTo>
                      <a:pt x="1194420" y="1769420"/>
                      <a:pt x="1187915" y="1784812"/>
                      <a:pt x="1179355" y="1799178"/>
                    </a:cubicBezTo>
                    <a:cubicBezTo>
                      <a:pt x="1173991" y="1808870"/>
                      <a:pt x="1176844" y="1821070"/>
                      <a:pt x="1185975" y="1826999"/>
                    </a:cubicBezTo>
                    <a:lnTo>
                      <a:pt x="1185975" y="1826999"/>
                    </a:lnTo>
                    <a:cubicBezTo>
                      <a:pt x="1068768" y="1829507"/>
                      <a:pt x="951561" y="1833156"/>
                      <a:pt x="834583" y="1835436"/>
                    </a:cubicBezTo>
                    <a:cubicBezTo>
                      <a:pt x="839148" y="1824262"/>
                      <a:pt x="841202" y="1810352"/>
                      <a:pt x="844512" y="1801459"/>
                    </a:cubicBezTo>
                    <a:close/>
                    <a:moveTo>
                      <a:pt x="1216446" y="1817649"/>
                    </a:moveTo>
                    <a:cubicBezTo>
                      <a:pt x="1219413" y="1804423"/>
                      <a:pt x="1243380" y="1751747"/>
                      <a:pt x="1235048" y="1734303"/>
                    </a:cubicBezTo>
                    <a:cubicBezTo>
                      <a:pt x="1238929" y="1726321"/>
                      <a:pt x="1239613" y="1715490"/>
                      <a:pt x="1235391" y="1700781"/>
                    </a:cubicBezTo>
                    <a:cubicBezTo>
                      <a:pt x="1229000" y="1676154"/>
                      <a:pt x="1214506" y="1655061"/>
                      <a:pt x="1202751" y="1632827"/>
                    </a:cubicBezTo>
                    <a:cubicBezTo>
                      <a:pt x="1201952" y="1631459"/>
                      <a:pt x="1201267" y="1629977"/>
                      <a:pt x="1200469" y="1628495"/>
                    </a:cubicBezTo>
                    <a:cubicBezTo>
                      <a:pt x="1209370" y="1606033"/>
                      <a:pt x="1219185" y="1584028"/>
                      <a:pt x="1228772" y="1561909"/>
                    </a:cubicBezTo>
                    <a:lnTo>
                      <a:pt x="1228772" y="1561909"/>
                    </a:lnTo>
                    <a:cubicBezTo>
                      <a:pt x="1229456" y="1564645"/>
                      <a:pt x="1230141" y="1567381"/>
                      <a:pt x="1230940" y="1570232"/>
                    </a:cubicBezTo>
                    <a:cubicBezTo>
                      <a:pt x="1232424" y="1575933"/>
                      <a:pt x="1234021" y="1581862"/>
                      <a:pt x="1235847" y="1587790"/>
                    </a:cubicBezTo>
                    <a:cubicBezTo>
                      <a:pt x="1236190" y="1588931"/>
                      <a:pt x="1236532" y="1590185"/>
                      <a:pt x="1236874" y="1591325"/>
                    </a:cubicBezTo>
                    <a:cubicBezTo>
                      <a:pt x="1240298" y="1602955"/>
                      <a:pt x="1243950" y="1614584"/>
                      <a:pt x="1247602" y="1625872"/>
                    </a:cubicBezTo>
                    <a:cubicBezTo>
                      <a:pt x="1248059" y="1627354"/>
                      <a:pt x="1248515" y="1628837"/>
                      <a:pt x="1249086" y="1630205"/>
                    </a:cubicBezTo>
                    <a:cubicBezTo>
                      <a:pt x="1250455" y="1634309"/>
                      <a:pt x="1251825" y="1638300"/>
                      <a:pt x="1253080" y="1642291"/>
                    </a:cubicBezTo>
                    <a:cubicBezTo>
                      <a:pt x="1253879" y="1644457"/>
                      <a:pt x="1254564" y="1646623"/>
                      <a:pt x="1255249" y="1648790"/>
                    </a:cubicBezTo>
                    <a:cubicBezTo>
                      <a:pt x="1255477" y="1649474"/>
                      <a:pt x="1255705" y="1650158"/>
                      <a:pt x="1255933" y="1650956"/>
                    </a:cubicBezTo>
                    <a:cubicBezTo>
                      <a:pt x="1256846" y="1653806"/>
                      <a:pt x="1257874" y="1656543"/>
                      <a:pt x="1258786" y="1659165"/>
                    </a:cubicBezTo>
                    <a:cubicBezTo>
                      <a:pt x="1261754" y="1668059"/>
                      <a:pt x="1264493" y="1675926"/>
                      <a:pt x="1266547" y="1682311"/>
                    </a:cubicBezTo>
                    <a:cubicBezTo>
                      <a:pt x="1267004" y="1683565"/>
                      <a:pt x="1267346" y="1684819"/>
                      <a:pt x="1267688" y="1685845"/>
                    </a:cubicBezTo>
                    <a:cubicBezTo>
                      <a:pt x="1268373" y="1688012"/>
                      <a:pt x="1268944" y="1689836"/>
                      <a:pt x="1269514" y="1691546"/>
                    </a:cubicBezTo>
                    <a:cubicBezTo>
                      <a:pt x="1269743" y="1692344"/>
                      <a:pt x="1269971" y="1693028"/>
                      <a:pt x="1270085" y="1693712"/>
                    </a:cubicBezTo>
                    <a:cubicBezTo>
                      <a:pt x="1270199" y="1693940"/>
                      <a:pt x="1270199" y="1694168"/>
                      <a:pt x="1270313" y="1694397"/>
                    </a:cubicBezTo>
                    <a:cubicBezTo>
                      <a:pt x="1270541" y="1695309"/>
                      <a:pt x="1270770" y="1695993"/>
                      <a:pt x="1270884" y="1696677"/>
                    </a:cubicBezTo>
                    <a:cubicBezTo>
                      <a:pt x="1270998" y="1697361"/>
                      <a:pt x="1271226" y="1697931"/>
                      <a:pt x="1271226" y="1698387"/>
                    </a:cubicBezTo>
                    <a:cubicBezTo>
                      <a:pt x="1271569" y="1699983"/>
                      <a:pt x="1271911" y="1701466"/>
                      <a:pt x="1272253" y="1702948"/>
                    </a:cubicBezTo>
                    <a:cubicBezTo>
                      <a:pt x="1272253" y="1703176"/>
                      <a:pt x="1272367" y="1703290"/>
                      <a:pt x="1272367" y="1703518"/>
                    </a:cubicBezTo>
                    <a:cubicBezTo>
                      <a:pt x="1272367" y="1703632"/>
                      <a:pt x="1272367" y="1703746"/>
                      <a:pt x="1272482" y="1703860"/>
                    </a:cubicBezTo>
                    <a:cubicBezTo>
                      <a:pt x="1272482" y="1703974"/>
                      <a:pt x="1272482" y="1704202"/>
                      <a:pt x="1272596" y="1704316"/>
                    </a:cubicBezTo>
                    <a:cubicBezTo>
                      <a:pt x="1272824" y="1705114"/>
                      <a:pt x="1273052" y="1705798"/>
                      <a:pt x="1273280" y="1706596"/>
                    </a:cubicBezTo>
                    <a:lnTo>
                      <a:pt x="1273280" y="1706596"/>
                    </a:lnTo>
                    <a:cubicBezTo>
                      <a:pt x="1273166" y="1706824"/>
                      <a:pt x="1273052" y="1707052"/>
                      <a:pt x="1272938" y="1707281"/>
                    </a:cubicBezTo>
                    <a:cubicBezTo>
                      <a:pt x="1262553" y="1728716"/>
                      <a:pt x="1253537" y="1750721"/>
                      <a:pt x="1242581" y="1771814"/>
                    </a:cubicBezTo>
                    <a:cubicBezTo>
                      <a:pt x="1234706" y="1782646"/>
                      <a:pt x="1235048" y="1799749"/>
                      <a:pt x="1248972" y="1805449"/>
                    </a:cubicBezTo>
                    <a:cubicBezTo>
                      <a:pt x="1251368" y="1806476"/>
                      <a:pt x="1253879" y="1807046"/>
                      <a:pt x="1256390" y="1807046"/>
                    </a:cubicBezTo>
                    <a:cubicBezTo>
                      <a:pt x="1264949" y="1807046"/>
                      <a:pt x="1273166" y="1801231"/>
                      <a:pt x="1275563" y="1792565"/>
                    </a:cubicBezTo>
                    <a:cubicBezTo>
                      <a:pt x="1277845" y="1783672"/>
                      <a:pt x="1288801" y="1757676"/>
                      <a:pt x="1293937" y="1734987"/>
                    </a:cubicBezTo>
                    <a:cubicBezTo>
                      <a:pt x="1293937" y="1734987"/>
                      <a:pt x="1293937" y="1734987"/>
                      <a:pt x="1294051" y="1734987"/>
                    </a:cubicBezTo>
                    <a:lnTo>
                      <a:pt x="1294051" y="1734987"/>
                    </a:lnTo>
                    <a:cubicBezTo>
                      <a:pt x="1295078" y="1735785"/>
                      <a:pt x="1296220" y="1736469"/>
                      <a:pt x="1297361" y="1737153"/>
                    </a:cubicBezTo>
                    <a:cubicBezTo>
                      <a:pt x="1297475" y="1737153"/>
                      <a:pt x="1297589" y="1737267"/>
                      <a:pt x="1297703" y="1737267"/>
                    </a:cubicBezTo>
                    <a:cubicBezTo>
                      <a:pt x="1297817" y="1737381"/>
                      <a:pt x="1297931" y="1737495"/>
                      <a:pt x="1298160" y="1737495"/>
                    </a:cubicBezTo>
                    <a:cubicBezTo>
                      <a:pt x="1298160" y="1737495"/>
                      <a:pt x="1298274" y="1737495"/>
                      <a:pt x="1298274" y="1737609"/>
                    </a:cubicBezTo>
                    <a:cubicBezTo>
                      <a:pt x="1298730" y="1737837"/>
                      <a:pt x="1299187" y="1738065"/>
                      <a:pt x="1299758" y="1738407"/>
                    </a:cubicBezTo>
                    <a:lnTo>
                      <a:pt x="1299758" y="1738407"/>
                    </a:lnTo>
                    <a:cubicBezTo>
                      <a:pt x="1300100" y="1738521"/>
                      <a:pt x="1300442" y="1738749"/>
                      <a:pt x="1300785" y="1738863"/>
                    </a:cubicBezTo>
                    <a:cubicBezTo>
                      <a:pt x="1300899" y="1738863"/>
                      <a:pt x="1301127" y="1738977"/>
                      <a:pt x="1301241" y="1739091"/>
                    </a:cubicBezTo>
                    <a:cubicBezTo>
                      <a:pt x="1301355" y="1739205"/>
                      <a:pt x="1301469" y="1739205"/>
                      <a:pt x="1301583" y="1739319"/>
                    </a:cubicBezTo>
                    <a:cubicBezTo>
                      <a:pt x="1301583" y="1739319"/>
                      <a:pt x="1301698" y="1739433"/>
                      <a:pt x="1301812" y="1739433"/>
                    </a:cubicBezTo>
                    <a:cubicBezTo>
                      <a:pt x="1301926" y="1739547"/>
                      <a:pt x="1302040" y="1739547"/>
                      <a:pt x="1302268" y="1739661"/>
                    </a:cubicBezTo>
                    <a:cubicBezTo>
                      <a:pt x="1303181" y="1740117"/>
                      <a:pt x="1304094" y="1740574"/>
                      <a:pt x="1305121" y="1740916"/>
                    </a:cubicBezTo>
                    <a:lnTo>
                      <a:pt x="1305121" y="1740916"/>
                    </a:lnTo>
                    <a:cubicBezTo>
                      <a:pt x="1305920" y="1741258"/>
                      <a:pt x="1306605" y="1741600"/>
                      <a:pt x="1307404" y="1741828"/>
                    </a:cubicBezTo>
                    <a:cubicBezTo>
                      <a:pt x="1307518" y="1741828"/>
                      <a:pt x="1307518" y="1741828"/>
                      <a:pt x="1307632" y="1741942"/>
                    </a:cubicBezTo>
                    <a:cubicBezTo>
                      <a:pt x="1308431" y="1742284"/>
                      <a:pt x="1309344" y="1742626"/>
                      <a:pt x="1310143" y="1742854"/>
                    </a:cubicBezTo>
                    <a:cubicBezTo>
                      <a:pt x="1310485" y="1742968"/>
                      <a:pt x="1310714" y="1743082"/>
                      <a:pt x="1311056" y="1743196"/>
                    </a:cubicBezTo>
                    <a:cubicBezTo>
                      <a:pt x="1312197" y="1743652"/>
                      <a:pt x="1313338" y="1743880"/>
                      <a:pt x="1314480" y="1744222"/>
                    </a:cubicBezTo>
                    <a:cubicBezTo>
                      <a:pt x="1315279" y="1744450"/>
                      <a:pt x="1316077" y="1744678"/>
                      <a:pt x="1316762" y="1744678"/>
                    </a:cubicBezTo>
                    <a:cubicBezTo>
                      <a:pt x="1316876" y="1744678"/>
                      <a:pt x="1316990" y="1744678"/>
                      <a:pt x="1317105" y="1744792"/>
                    </a:cubicBezTo>
                    <a:cubicBezTo>
                      <a:pt x="1318018" y="1745020"/>
                      <a:pt x="1318816" y="1745248"/>
                      <a:pt x="1319729" y="1745362"/>
                    </a:cubicBezTo>
                    <a:cubicBezTo>
                      <a:pt x="1322925" y="1746046"/>
                      <a:pt x="1326235" y="1746388"/>
                      <a:pt x="1329658" y="1746616"/>
                    </a:cubicBezTo>
                    <a:cubicBezTo>
                      <a:pt x="1376221" y="1751291"/>
                      <a:pt x="1423241" y="1751633"/>
                      <a:pt x="1470032" y="1752659"/>
                    </a:cubicBezTo>
                    <a:cubicBezTo>
                      <a:pt x="1474712" y="1752773"/>
                      <a:pt x="1479277" y="1752773"/>
                      <a:pt x="1483956" y="1752773"/>
                    </a:cubicBezTo>
                    <a:cubicBezTo>
                      <a:pt x="1508835" y="1752773"/>
                      <a:pt x="1533714" y="1751633"/>
                      <a:pt x="1558708" y="1750379"/>
                    </a:cubicBezTo>
                    <a:cubicBezTo>
                      <a:pt x="1587924" y="1749011"/>
                      <a:pt x="1617026" y="1747643"/>
                      <a:pt x="1646356" y="1748213"/>
                    </a:cubicBezTo>
                    <a:cubicBezTo>
                      <a:pt x="1647611" y="1748327"/>
                      <a:pt x="1648867" y="1748441"/>
                      <a:pt x="1650008" y="1748555"/>
                    </a:cubicBezTo>
                    <a:cubicBezTo>
                      <a:pt x="1650579" y="1748555"/>
                      <a:pt x="1651264" y="1748669"/>
                      <a:pt x="1651720" y="1748669"/>
                    </a:cubicBezTo>
                    <a:cubicBezTo>
                      <a:pt x="1652291" y="1748669"/>
                      <a:pt x="1652861" y="1748669"/>
                      <a:pt x="1653432" y="1748669"/>
                    </a:cubicBezTo>
                    <a:cubicBezTo>
                      <a:pt x="1650807" y="1754028"/>
                      <a:pt x="1648182" y="1759386"/>
                      <a:pt x="1645557" y="1764745"/>
                    </a:cubicBezTo>
                    <a:cubicBezTo>
                      <a:pt x="1641677" y="1777743"/>
                      <a:pt x="1624672" y="1799292"/>
                      <a:pt x="1618624" y="1817535"/>
                    </a:cubicBezTo>
                    <a:cubicBezTo>
                      <a:pt x="1618624" y="1817535"/>
                      <a:pt x="1618624" y="1817535"/>
                      <a:pt x="1618509" y="1817535"/>
                    </a:cubicBezTo>
                    <a:cubicBezTo>
                      <a:pt x="1542046" y="1820386"/>
                      <a:pt x="1465696" y="1822780"/>
                      <a:pt x="1389346" y="1824490"/>
                    </a:cubicBezTo>
                    <a:cubicBezTo>
                      <a:pt x="1329316" y="1824490"/>
                      <a:pt x="1269172" y="1825174"/>
                      <a:pt x="1209028" y="1826314"/>
                    </a:cubicBezTo>
                    <a:cubicBezTo>
                      <a:pt x="1212566" y="1824262"/>
                      <a:pt x="1215077" y="1821298"/>
                      <a:pt x="1216446" y="1817649"/>
                    </a:cubicBezTo>
                    <a:close/>
                    <a:moveTo>
                      <a:pt x="1675686" y="1778655"/>
                    </a:moveTo>
                    <a:cubicBezTo>
                      <a:pt x="1681393" y="1764289"/>
                      <a:pt x="1687441" y="1750037"/>
                      <a:pt x="1693490" y="1735785"/>
                    </a:cubicBezTo>
                    <a:lnTo>
                      <a:pt x="1693490" y="1735785"/>
                    </a:lnTo>
                    <a:cubicBezTo>
                      <a:pt x="1693604" y="1735785"/>
                      <a:pt x="1693604" y="1735671"/>
                      <a:pt x="1693604" y="1735671"/>
                    </a:cubicBezTo>
                    <a:cubicBezTo>
                      <a:pt x="1694745" y="1734645"/>
                      <a:pt x="1695772" y="1733619"/>
                      <a:pt x="1696571" y="1732478"/>
                    </a:cubicBezTo>
                    <a:cubicBezTo>
                      <a:pt x="1697598" y="1731338"/>
                      <a:pt x="1698511" y="1730084"/>
                      <a:pt x="1699424" y="1728830"/>
                    </a:cubicBezTo>
                    <a:cubicBezTo>
                      <a:pt x="1700337" y="1727690"/>
                      <a:pt x="1701022" y="1726435"/>
                      <a:pt x="1701707" y="1725181"/>
                    </a:cubicBezTo>
                    <a:cubicBezTo>
                      <a:pt x="1702392" y="1724041"/>
                      <a:pt x="1702962" y="1722901"/>
                      <a:pt x="1703419" y="1721761"/>
                    </a:cubicBezTo>
                    <a:cubicBezTo>
                      <a:pt x="1703533" y="1721305"/>
                      <a:pt x="1703761" y="1720963"/>
                      <a:pt x="1703989" y="1720506"/>
                    </a:cubicBezTo>
                    <a:cubicBezTo>
                      <a:pt x="1704218" y="1720050"/>
                      <a:pt x="1704332" y="1719594"/>
                      <a:pt x="1704446" y="1719252"/>
                    </a:cubicBezTo>
                    <a:cubicBezTo>
                      <a:pt x="1704902" y="1718226"/>
                      <a:pt x="1705245" y="1717200"/>
                      <a:pt x="1705587" y="1716174"/>
                    </a:cubicBezTo>
                    <a:cubicBezTo>
                      <a:pt x="1705815" y="1715718"/>
                      <a:pt x="1705929" y="1715148"/>
                      <a:pt x="1706044" y="1714692"/>
                    </a:cubicBezTo>
                    <a:cubicBezTo>
                      <a:pt x="1706044" y="1714692"/>
                      <a:pt x="1706044" y="1714692"/>
                      <a:pt x="1706044" y="1714578"/>
                    </a:cubicBezTo>
                    <a:cubicBezTo>
                      <a:pt x="1706500" y="1713323"/>
                      <a:pt x="1706728" y="1712183"/>
                      <a:pt x="1707071" y="1710929"/>
                    </a:cubicBezTo>
                    <a:cubicBezTo>
                      <a:pt x="1707185" y="1710473"/>
                      <a:pt x="1707185" y="1710131"/>
                      <a:pt x="1707299" y="1709675"/>
                    </a:cubicBezTo>
                    <a:cubicBezTo>
                      <a:pt x="1707299" y="1709561"/>
                      <a:pt x="1707299" y="1709447"/>
                      <a:pt x="1707413" y="1709219"/>
                    </a:cubicBezTo>
                    <a:cubicBezTo>
                      <a:pt x="1707756" y="1707737"/>
                      <a:pt x="1707984" y="1706254"/>
                      <a:pt x="1708326" y="1704658"/>
                    </a:cubicBezTo>
                    <a:cubicBezTo>
                      <a:pt x="1708669" y="1702720"/>
                      <a:pt x="1708897" y="1700781"/>
                      <a:pt x="1709011" y="1698729"/>
                    </a:cubicBezTo>
                    <a:cubicBezTo>
                      <a:pt x="1709239" y="1694853"/>
                      <a:pt x="1709467" y="1690976"/>
                      <a:pt x="1709467" y="1687099"/>
                    </a:cubicBezTo>
                    <a:cubicBezTo>
                      <a:pt x="1709467" y="1685047"/>
                      <a:pt x="1709467" y="1682995"/>
                      <a:pt x="1709353" y="1680942"/>
                    </a:cubicBezTo>
                    <a:cubicBezTo>
                      <a:pt x="1709353" y="1680144"/>
                      <a:pt x="1709353" y="1679232"/>
                      <a:pt x="1709239" y="1678434"/>
                    </a:cubicBezTo>
                    <a:cubicBezTo>
                      <a:pt x="1709125" y="1675812"/>
                      <a:pt x="1708897" y="1673303"/>
                      <a:pt x="1708783" y="1670795"/>
                    </a:cubicBezTo>
                    <a:cubicBezTo>
                      <a:pt x="1708669" y="1668515"/>
                      <a:pt x="1708440" y="1666234"/>
                      <a:pt x="1708098" y="1663954"/>
                    </a:cubicBezTo>
                    <a:cubicBezTo>
                      <a:pt x="1708098" y="1663498"/>
                      <a:pt x="1707984" y="1663042"/>
                      <a:pt x="1707984" y="1662586"/>
                    </a:cubicBezTo>
                    <a:cubicBezTo>
                      <a:pt x="1707984" y="1662130"/>
                      <a:pt x="1707870" y="1661674"/>
                      <a:pt x="1707870" y="1661217"/>
                    </a:cubicBezTo>
                    <a:cubicBezTo>
                      <a:pt x="1707870" y="1661217"/>
                      <a:pt x="1707870" y="1661217"/>
                      <a:pt x="1707870" y="1661104"/>
                    </a:cubicBezTo>
                    <a:cubicBezTo>
                      <a:pt x="1707870" y="1660761"/>
                      <a:pt x="1707756" y="1660419"/>
                      <a:pt x="1707756" y="1660077"/>
                    </a:cubicBezTo>
                    <a:cubicBezTo>
                      <a:pt x="1707527" y="1658367"/>
                      <a:pt x="1707299" y="1656543"/>
                      <a:pt x="1706957" y="1654719"/>
                    </a:cubicBezTo>
                    <a:cubicBezTo>
                      <a:pt x="1706614" y="1652552"/>
                      <a:pt x="1706272" y="1650386"/>
                      <a:pt x="1705929" y="1648220"/>
                    </a:cubicBezTo>
                    <a:cubicBezTo>
                      <a:pt x="1705701" y="1646851"/>
                      <a:pt x="1705473" y="1645483"/>
                      <a:pt x="1705245" y="1644229"/>
                    </a:cubicBezTo>
                    <a:cubicBezTo>
                      <a:pt x="1705016" y="1642861"/>
                      <a:pt x="1704788" y="1641378"/>
                      <a:pt x="1704446" y="1639896"/>
                    </a:cubicBezTo>
                    <a:cubicBezTo>
                      <a:pt x="1704103" y="1638528"/>
                      <a:pt x="1703875" y="1637046"/>
                      <a:pt x="1703533" y="1635678"/>
                    </a:cubicBezTo>
                    <a:cubicBezTo>
                      <a:pt x="1702962" y="1632827"/>
                      <a:pt x="1702278" y="1629977"/>
                      <a:pt x="1701707" y="1627126"/>
                    </a:cubicBezTo>
                    <a:cubicBezTo>
                      <a:pt x="1701022" y="1624276"/>
                      <a:pt x="1700452" y="1621540"/>
                      <a:pt x="1699767" y="1618689"/>
                    </a:cubicBezTo>
                    <a:lnTo>
                      <a:pt x="1699767" y="1618689"/>
                    </a:lnTo>
                    <a:lnTo>
                      <a:pt x="1699767" y="1618689"/>
                    </a:lnTo>
                    <a:cubicBezTo>
                      <a:pt x="1715516" y="1612988"/>
                      <a:pt x="1718027" y="1583686"/>
                      <a:pt x="1726814" y="1569890"/>
                    </a:cubicBezTo>
                    <a:cubicBezTo>
                      <a:pt x="1730581" y="1561452"/>
                      <a:pt x="1734689" y="1553129"/>
                      <a:pt x="1738798" y="1544920"/>
                    </a:cubicBezTo>
                    <a:cubicBezTo>
                      <a:pt x="1739140" y="1547542"/>
                      <a:pt x="1739596" y="1550279"/>
                      <a:pt x="1740053" y="1552901"/>
                    </a:cubicBezTo>
                    <a:cubicBezTo>
                      <a:pt x="1740281" y="1554497"/>
                      <a:pt x="1740624" y="1556208"/>
                      <a:pt x="1740966" y="1557804"/>
                    </a:cubicBezTo>
                    <a:cubicBezTo>
                      <a:pt x="1741537" y="1561110"/>
                      <a:pt x="1742221" y="1564417"/>
                      <a:pt x="1742906" y="1567837"/>
                    </a:cubicBezTo>
                    <a:cubicBezTo>
                      <a:pt x="1743591" y="1571030"/>
                      <a:pt x="1744162" y="1574222"/>
                      <a:pt x="1744960" y="1577415"/>
                    </a:cubicBezTo>
                    <a:cubicBezTo>
                      <a:pt x="1745759" y="1581063"/>
                      <a:pt x="1746558" y="1584712"/>
                      <a:pt x="1747357" y="1588247"/>
                    </a:cubicBezTo>
                    <a:cubicBezTo>
                      <a:pt x="1748042" y="1591211"/>
                      <a:pt x="1748726" y="1594175"/>
                      <a:pt x="1749411" y="1597140"/>
                    </a:cubicBezTo>
                    <a:cubicBezTo>
                      <a:pt x="1749868" y="1598964"/>
                      <a:pt x="1750324" y="1600902"/>
                      <a:pt x="1750781" y="1602727"/>
                    </a:cubicBezTo>
                    <a:cubicBezTo>
                      <a:pt x="1751922" y="1607515"/>
                      <a:pt x="1753063" y="1612304"/>
                      <a:pt x="1754204" y="1617093"/>
                    </a:cubicBezTo>
                    <a:cubicBezTo>
                      <a:pt x="1757628" y="1631459"/>
                      <a:pt x="1761052" y="1645825"/>
                      <a:pt x="1763791" y="1660305"/>
                    </a:cubicBezTo>
                    <a:cubicBezTo>
                      <a:pt x="1764019" y="1661902"/>
                      <a:pt x="1764248" y="1663498"/>
                      <a:pt x="1764590" y="1664980"/>
                    </a:cubicBezTo>
                    <a:cubicBezTo>
                      <a:pt x="1764590" y="1665322"/>
                      <a:pt x="1764704" y="1665664"/>
                      <a:pt x="1764818" y="1665892"/>
                    </a:cubicBezTo>
                    <a:cubicBezTo>
                      <a:pt x="1765046" y="1667260"/>
                      <a:pt x="1765389" y="1668629"/>
                      <a:pt x="1765731" y="1669883"/>
                    </a:cubicBezTo>
                    <a:cubicBezTo>
                      <a:pt x="1765731" y="1670111"/>
                      <a:pt x="1765845" y="1670225"/>
                      <a:pt x="1765845" y="1670453"/>
                    </a:cubicBezTo>
                    <a:cubicBezTo>
                      <a:pt x="1766074" y="1671251"/>
                      <a:pt x="1766302" y="1672049"/>
                      <a:pt x="1766530" y="1672847"/>
                    </a:cubicBezTo>
                    <a:cubicBezTo>
                      <a:pt x="1766872" y="1673759"/>
                      <a:pt x="1767101" y="1674786"/>
                      <a:pt x="1767443" y="1675698"/>
                    </a:cubicBezTo>
                    <a:cubicBezTo>
                      <a:pt x="1767557" y="1676154"/>
                      <a:pt x="1767785" y="1676610"/>
                      <a:pt x="1768014" y="1677066"/>
                    </a:cubicBezTo>
                    <a:cubicBezTo>
                      <a:pt x="1768128" y="1677522"/>
                      <a:pt x="1768356" y="1677978"/>
                      <a:pt x="1768584" y="1678434"/>
                    </a:cubicBezTo>
                    <a:cubicBezTo>
                      <a:pt x="1768927" y="1679232"/>
                      <a:pt x="1769269" y="1680030"/>
                      <a:pt x="1769611" y="1680828"/>
                    </a:cubicBezTo>
                    <a:cubicBezTo>
                      <a:pt x="1769611" y="1680942"/>
                      <a:pt x="1769725" y="1681171"/>
                      <a:pt x="1769840" y="1681284"/>
                    </a:cubicBezTo>
                    <a:cubicBezTo>
                      <a:pt x="1770182" y="1681969"/>
                      <a:pt x="1770524" y="1682653"/>
                      <a:pt x="1770981" y="1683337"/>
                    </a:cubicBezTo>
                    <a:cubicBezTo>
                      <a:pt x="1756373" y="1717998"/>
                      <a:pt x="1739368" y="1751861"/>
                      <a:pt x="1722934" y="1785838"/>
                    </a:cubicBezTo>
                    <a:cubicBezTo>
                      <a:pt x="1718141" y="1796100"/>
                      <a:pt x="1724874" y="1808528"/>
                      <a:pt x="1735374" y="1811378"/>
                    </a:cubicBezTo>
                    <a:cubicBezTo>
                      <a:pt x="1737428" y="1811834"/>
                      <a:pt x="1739254" y="1812062"/>
                      <a:pt x="1740966" y="1812062"/>
                    </a:cubicBezTo>
                    <a:cubicBezTo>
                      <a:pt x="1759683" y="1812062"/>
                      <a:pt x="1761623" y="1785268"/>
                      <a:pt x="1767557" y="1770902"/>
                    </a:cubicBezTo>
                    <a:cubicBezTo>
                      <a:pt x="1775089" y="1748783"/>
                      <a:pt x="1785018" y="1726549"/>
                      <a:pt x="1791067" y="1703632"/>
                    </a:cubicBezTo>
                    <a:lnTo>
                      <a:pt x="1791067" y="1703632"/>
                    </a:lnTo>
                    <a:lnTo>
                      <a:pt x="1791067" y="1703632"/>
                    </a:lnTo>
                    <a:cubicBezTo>
                      <a:pt x="1791980" y="1704202"/>
                      <a:pt x="1793007" y="1704772"/>
                      <a:pt x="1794034" y="1705228"/>
                    </a:cubicBezTo>
                    <a:cubicBezTo>
                      <a:pt x="1795061" y="1705798"/>
                      <a:pt x="1796089" y="1706254"/>
                      <a:pt x="1797116" y="1706824"/>
                    </a:cubicBezTo>
                    <a:cubicBezTo>
                      <a:pt x="1798143" y="1707281"/>
                      <a:pt x="1799170" y="1707737"/>
                      <a:pt x="1800197" y="1708079"/>
                    </a:cubicBezTo>
                    <a:cubicBezTo>
                      <a:pt x="1801795" y="1708763"/>
                      <a:pt x="1803393" y="1709333"/>
                      <a:pt x="1805104" y="1709903"/>
                    </a:cubicBezTo>
                    <a:cubicBezTo>
                      <a:pt x="1806816" y="1710473"/>
                      <a:pt x="1808414" y="1710929"/>
                      <a:pt x="1810240" y="1711499"/>
                    </a:cubicBezTo>
                    <a:cubicBezTo>
                      <a:pt x="1811381" y="1711841"/>
                      <a:pt x="1812522" y="1712183"/>
                      <a:pt x="1813664" y="1712411"/>
                    </a:cubicBezTo>
                    <a:cubicBezTo>
                      <a:pt x="1814805" y="1712753"/>
                      <a:pt x="1816061" y="1712981"/>
                      <a:pt x="1817202" y="1713323"/>
                    </a:cubicBezTo>
                    <a:cubicBezTo>
                      <a:pt x="1818343" y="1713551"/>
                      <a:pt x="1819484" y="1713779"/>
                      <a:pt x="1820625" y="1714008"/>
                    </a:cubicBezTo>
                    <a:cubicBezTo>
                      <a:pt x="1820854" y="1714008"/>
                      <a:pt x="1821082" y="1714121"/>
                      <a:pt x="1821310" y="1714121"/>
                    </a:cubicBezTo>
                    <a:cubicBezTo>
                      <a:pt x="1822337" y="1714350"/>
                      <a:pt x="1823365" y="1714464"/>
                      <a:pt x="1824392" y="1714578"/>
                    </a:cubicBezTo>
                    <a:cubicBezTo>
                      <a:pt x="1824392" y="1714578"/>
                      <a:pt x="1824506" y="1714578"/>
                      <a:pt x="1824620" y="1714578"/>
                    </a:cubicBezTo>
                    <a:cubicBezTo>
                      <a:pt x="1827016" y="1715034"/>
                      <a:pt x="1829299" y="1715262"/>
                      <a:pt x="1831696" y="1715604"/>
                    </a:cubicBezTo>
                    <a:cubicBezTo>
                      <a:pt x="1834320" y="1715946"/>
                      <a:pt x="1836945" y="1716174"/>
                      <a:pt x="1839684" y="1716402"/>
                    </a:cubicBezTo>
                    <a:cubicBezTo>
                      <a:pt x="1840940" y="1716516"/>
                      <a:pt x="1842081" y="1716630"/>
                      <a:pt x="1843336" y="1716630"/>
                    </a:cubicBezTo>
                    <a:cubicBezTo>
                      <a:pt x="1848472" y="1716972"/>
                      <a:pt x="1853608" y="1717200"/>
                      <a:pt x="1858858" y="1717314"/>
                    </a:cubicBezTo>
                    <a:cubicBezTo>
                      <a:pt x="1859542" y="1717314"/>
                      <a:pt x="1860341" y="1717314"/>
                      <a:pt x="1861026" y="1717314"/>
                    </a:cubicBezTo>
                    <a:cubicBezTo>
                      <a:pt x="1862852" y="1717314"/>
                      <a:pt x="1864678" y="1717314"/>
                      <a:pt x="1866618" y="1717314"/>
                    </a:cubicBezTo>
                    <a:cubicBezTo>
                      <a:pt x="1874379" y="1717428"/>
                      <a:pt x="1881911" y="1717428"/>
                      <a:pt x="1889101" y="1717542"/>
                    </a:cubicBezTo>
                    <a:cubicBezTo>
                      <a:pt x="1890356" y="1717542"/>
                      <a:pt x="1891497" y="1717542"/>
                      <a:pt x="1892639" y="1717542"/>
                    </a:cubicBezTo>
                    <a:cubicBezTo>
                      <a:pt x="1893894" y="1717542"/>
                      <a:pt x="1895035" y="1717542"/>
                      <a:pt x="1896176" y="1717656"/>
                    </a:cubicBezTo>
                    <a:cubicBezTo>
                      <a:pt x="1896291" y="1717656"/>
                      <a:pt x="1896291" y="1717656"/>
                      <a:pt x="1896405" y="1717656"/>
                    </a:cubicBezTo>
                    <a:cubicBezTo>
                      <a:pt x="1897432" y="1717656"/>
                      <a:pt x="1898573" y="1717656"/>
                      <a:pt x="1899600" y="1717770"/>
                    </a:cubicBezTo>
                    <a:cubicBezTo>
                      <a:pt x="1901883" y="1717770"/>
                      <a:pt x="1904051" y="1717884"/>
                      <a:pt x="1906219" y="1718112"/>
                    </a:cubicBezTo>
                    <a:cubicBezTo>
                      <a:pt x="1921284" y="1718568"/>
                      <a:pt x="1936234" y="1718682"/>
                      <a:pt x="1951299" y="1718682"/>
                    </a:cubicBezTo>
                    <a:cubicBezTo>
                      <a:pt x="2022627" y="1718682"/>
                      <a:pt x="2093956" y="1714464"/>
                      <a:pt x="2165056" y="1708649"/>
                    </a:cubicBezTo>
                    <a:cubicBezTo>
                      <a:pt x="2165626" y="1708649"/>
                      <a:pt x="2166311" y="1708649"/>
                      <a:pt x="2166768" y="1708535"/>
                    </a:cubicBezTo>
                    <a:cubicBezTo>
                      <a:pt x="2152160" y="1733961"/>
                      <a:pt x="2142117" y="1762465"/>
                      <a:pt x="2129791" y="1788803"/>
                    </a:cubicBezTo>
                    <a:cubicBezTo>
                      <a:pt x="2128536" y="1791767"/>
                      <a:pt x="2128193" y="1794846"/>
                      <a:pt x="2128536" y="1797810"/>
                    </a:cubicBezTo>
                    <a:lnTo>
                      <a:pt x="2128422" y="1797810"/>
                    </a:lnTo>
                    <a:cubicBezTo>
                      <a:pt x="2084826" y="1800433"/>
                      <a:pt x="2041230" y="1802485"/>
                      <a:pt x="1997406" y="1803397"/>
                    </a:cubicBezTo>
                    <a:cubicBezTo>
                      <a:pt x="1885106" y="1806932"/>
                      <a:pt x="1772807" y="1811606"/>
                      <a:pt x="1660508" y="1815825"/>
                    </a:cubicBezTo>
                    <a:cubicBezTo>
                      <a:pt x="1665415" y="1803511"/>
                      <a:pt x="1670437" y="1791083"/>
                      <a:pt x="1675686" y="1778655"/>
                    </a:cubicBezTo>
                    <a:close/>
                    <a:moveTo>
                      <a:pt x="2173958" y="1770104"/>
                    </a:moveTo>
                    <a:cubicBezTo>
                      <a:pt x="2174072" y="1763377"/>
                      <a:pt x="2187310" y="1727804"/>
                      <a:pt x="2191875" y="1704088"/>
                    </a:cubicBezTo>
                    <a:lnTo>
                      <a:pt x="2191875" y="1704088"/>
                    </a:lnTo>
                    <a:cubicBezTo>
                      <a:pt x="2193017" y="1703632"/>
                      <a:pt x="2194044" y="1703290"/>
                      <a:pt x="2194957" y="1702834"/>
                    </a:cubicBezTo>
                    <a:cubicBezTo>
                      <a:pt x="2195984" y="1702378"/>
                      <a:pt x="2197011" y="1701922"/>
                      <a:pt x="2197924" y="1701466"/>
                    </a:cubicBezTo>
                    <a:cubicBezTo>
                      <a:pt x="2199179" y="1700895"/>
                      <a:pt x="2200321" y="1700211"/>
                      <a:pt x="2201462" y="1699527"/>
                    </a:cubicBezTo>
                    <a:cubicBezTo>
                      <a:pt x="2202146" y="1699185"/>
                      <a:pt x="2202717" y="1698729"/>
                      <a:pt x="2203402" y="1698273"/>
                    </a:cubicBezTo>
                    <a:cubicBezTo>
                      <a:pt x="2204543" y="1697589"/>
                      <a:pt x="2205570" y="1696791"/>
                      <a:pt x="2206597" y="1695993"/>
                    </a:cubicBezTo>
                    <a:cubicBezTo>
                      <a:pt x="2207396" y="1695423"/>
                      <a:pt x="2208081" y="1694739"/>
                      <a:pt x="2208766" y="1694168"/>
                    </a:cubicBezTo>
                    <a:cubicBezTo>
                      <a:pt x="2208880" y="1694055"/>
                      <a:pt x="2208994" y="1693940"/>
                      <a:pt x="2209108" y="1693826"/>
                    </a:cubicBezTo>
                    <a:cubicBezTo>
                      <a:pt x="2209565" y="1693370"/>
                      <a:pt x="2210021" y="1692914"/>
                      <a:pt x="2210478" y="1692572"/>
                    </a:cubicBezTo>
                    <a:cubicBezTo>
                      <a:pt x="2211391" y="1691660"/>
                      <a:pt x="2212189" y="1690862"/>
                      <a:pt x="2212988" y="1689950"/>
                    </a:cubicBezTo>
                    <a:cubicBezTo>
                      <a:pt x="2215499" y="1687099"/>
                      <a:pt x="2217667" y="1683907"/>
                      <a:pt x="2219379" y="1680600"/>
                    </a:cubicBezTo>
                    <a:cubicBezTo>
                      <a:pt x="2219836" y="1679802"/>
                      <a:pt x="2220178" y="1679118"/>
                      <a:pt x="2220521" y="1678320"/>
                    </a:cubicBezTo>
                    <a:cubicBezTo>
                      <a:pt x="2220635" y="1678092"/>
                      <a:pt x="2220749" y="1677864"/>
                      <a:pt x="2220863" y="1677636"/>
                    </a:cubicBezTo>
                    <a:cubicBezTo>
                      <a:pt x="2221091" y="1677066"/>
                      <a:pt x="2221320" y="1676496"/>
                      <a:pt x="2221662" y="1675926"/>
                    </a:cubicBezTo>
                    <a:cubicBezTo>
                      <a:pt x="2222917" y="1672847"/>
                      <a:pt x="2224059" y="1669541"/>
                      <a:pt x="2224971" y="1666234"/>
                    </a:cubicBezTo>
                    <a:cubicBezTo>
                      <a:pt x="2225314" y="1664638"/>
                      <a:pt x="2225656" y="1663156"/>
                      <a:pt x="2225999" y="1661560"/>
                    </a:cubicBezTo>
                    <a:cubicBezTo>
                      <a:pt x="2226227" y="1660305"/>
                      <a:pt x="2226455" y="1659165"/>
                      <a:pt x="2226683" y="1657911"/>
                    </a:cubicBezTo>
                    <a:cubicBezTo>
                      <a:pt x="2226798" y="1656771"/>
                      <a:pt x="2227026" y="1655745"/>
                      <a:pt x="2227140" y="1654604"/>
                    </a:cubicBezTo>
                    <a:cubicBezTo>
                      <a:pt x="2227254" y="1653350"/>
                      <a:pt x="2227368" y="1652210"/>
                      <a:pt x="2227482" y="1651070"/>
                    </a:cubicBezTo>
                    <a:cubicBezTo>
                      <a:pt x="2227596" y="1649816"/>
                      <a:pt x="2227711" y="1648676"/>
                      <a:pt x="2227711" y="1647421"/>
                    </a:cubicBezTo>
                    <a:cubicBezTo>
                      <a:pt x="2227711" y="1646509"/>
                      <a:pt x="2227825" y="1645483"/>
                      <a:pt x="2227825" y="1644571"/>
                    </a:cubicBezTo>
                    <a:cubicBezTo>
                      <a:pt x="2227939" y="1641378"/>
                      <a:pt x="2227939" y="1638186"/>
                      <a:pt x="2227825" y="1634993"/>
                    </a:cubicBezTo>
                    <a:cubicBezTo>
                      <a:pt x="2227825" y="1633169"/>
                      <a:pt x="2227711" y="1631345"/>
                      <a:pt x="2227482" y="1629407"/>
                    </a:cubicBezTo>
                    <a:cubicBezTo>
                      <a:pt x="2227368" y="1627582"/>
                      <a:pt x="2227254" y="1625644"/>
                      <a:pt x="2227026" y="1623820"/>
                    </a:cubicBezTo>
                    <a:cubicBezTo>
                      <a:pt x="2226912" y="1621996"/>
                      <a:pt x="2226683" y="1620057"/>
                      <a:pt x="2226455" y="1618119"/>
                    </a:cubicBezTo>
                    <a:cubicBezTo>
                      <a:pt x="2226227" y="1616409"/>
                      <a:pt x="2225999" y="1614813"/>
                      <a:pt x="2225770" y="1613102"/>
                    </a:cubicBezTo>
                    <a:cubicBezTo>
                      <a:pt x="2225428" y="1610480"/>
                      <a:pt x="2224971" y="1607743"/>
                      <a:pt x="2224515" y="1605007"/>
                    </a:cubicBezTo>
                    <a:cubicBezTo>
                      <a:pt x="2224515" y="1604893"/>
                      <a:pt x="2224515" y="1604779"/>
                      <a:pt x="2224515" y="1604665"/>
                    </a:cubicBezTo>
                    <a:cubicBezTo>
                      <a:pt x="2224287" y="1603297"/>
                      <a:pt x="2224059" y="1602043"/>
                      <a:pt x="2223716" y="1600674"/>
                    </a:cubicBezTo>
                    <a:cubicBezTo>
                      <a:pt x="2223488" y="1599306"/>
                      <a:pt x="2223260" y="1597824"/>
                      <a:pt x="2222917" y="1596342"/>
                    </a:cubicBezTo>
                    <a:cubicBezTo>
                      <a:pt x="2222461" y="1594175"/>
                      <a:pt x="2222004" y="1592009"/>
                      <a:pt x="2221548" y="1589729"/>
                    </a:cubicBezTo>
                    <a:cubicBezTo>
                      <a:pt x="2221548" y="1589615"/>
                      <a:pt x="2221548" y="1589501"/>
                      <a:pt x="2221434" y="1589387"/>
                    </a:cubicBezTo>
                    <a:cubicBezTo>
                      <a:pt x="2224173" y="1590641"/>
                      <a:pt x="2226798" y="1591439"/>
                      <a:pt x="2229308" y="1591439"/>
                    </a:cubicBezTo>
                    <a:cubicBezTo>
                      <a:pt x="2246199" y="1591439"/>
                      <a:pt x="2256584" y="1566013"/>
                      <a:pt x="2262062" y="1550849"/>
                    </a:cubicBezTo>
                    <a:cubicBezTo>
                      <a:pt x="2266856" y="1538421"/>
                      <a:pt x="2271877" y="1526107"/>
                      <a:pt x="2277127" y="1513907"/>
                    </a:cubicBezTo>
                    <a:cubicBezTo>
                      <a:pt x="2281235" y="1552103"/>
                      <a:pt x="2290137" y="1590185"/>
                      <a:pt x="2294930" y="1627924"/>
                    </a:cubicBezTo>
                    <a:cubicBezTo>
                      <a:pt x="2297099" y="1638756"/>
                      <a:pt x="2301207" y="1647764"/>
                      <a:pt x="2306799" y="1655403"/>
                    </a:cubicBezTo>
                    <a:cubicBezTo>
                      <a:pt x="2306799" y="1655403"/>
                      <a:pt x="2306799" y="1655403"/>
                      <a:pt x="2306799" y="1655517"/>
                    </a:cubicBezTo>
                    <a:cubicBezTo>
                      <a:pt x="2294246" y="1672847"/>
                      <a:pt x="2284773" y="1692572"/>
                      <a:pt x="2273931" y="1711043"/>
                    </a:cubicBezTo>
                    <a:cubicBezTo>
                      <a:pt x="2260807" y="1734987"/>
                      <a:pt x="2248139" y="1759044"/>
                      <a:pt x="2235015" y="1782988"/>
                    </a:cubicBezTo>
                    <a:cubicBezTo>
                      <a:pt x="2233645" y="1785496"/>
                      <a:pt x="2232846" y="1788119"/>
                      <a:pt x="2232618" y="1790855"/>
                    </a:cubicBezTo>
                    <a:lnTo>
                      <a:pt x="2232618" y="1790855"/>
                    </a:lnTo>
                    <a:cubicBezTo>
                      <a:pt x="2211048" y="1792565"/>
                      <a:pt x="2189593" y="1794162"/>
                      <a:pt x="2168023" y="1795758"/>
                    </a:cubicBezTo>
                    <a:lnTo>
                      <a:pt x="2167909" y="1795758"/>
                    </a:lnTo>
                    <a:cubicBezTo>
                      <a:pt x="2170420" y="1786750"/>
                      <a:pt x="2171789" y="1777173"/>
                      <a:pt x="2173958" y="1770104"/>
                    </a:cubicBezTo>
                    <a:close/>
                    <a:moveTo>
                      <a:pt x="2301778" y="1723813"/>
                    </a:moveTo>
                    <a:cubicBezTo>
                      <a:pt x="2303946" y="1715832"/>
                      <a:pt x="2317755" y="1689836"/>
                      <a:pt x="2322549" y="1670453"/>
                    </a:cubicBezTo>
                    <a:cubicBezTo>
                      <a:pt x="2358042" y="1695537"/>
                      <a:pt x="2418072" y="1694511"/>
                      <a:pt x="2458244" y="1698045"/>
                    </a:cubicBezTo>
                    <a:cubicBezTo>
                      <a:pt x="2463722" y="1698159"/>
                      <a:pt x="2469086" y="1698159"/>
                      <a:pt x="2474564" y="1698159"/>
                    </a:cubicBezTo>
                    <a:cubicBezTo>
                      <a:pt x="2527746" y="1698159"/>
                      <a:pt x="2579787" y="1694055"/>
                      <a:pt x="2632057" y="1690064"/>
                    </a:cubicBezTo>
                    <a:cubicBezTo>
                      <a:pt x="2687978" y="1685731"/>
                      <a:pt x="2744014" y="1681399"/>
                      <a:pt x="2801761" y="1682083"/>
                    </a:cubicBezTo>
                    <a:cubicBezTo>
                      <a:pt x="2865785" y="1681057"/>
                      <a:pt x="2929353" y="1688582"/>
                      <a:pt x="2993149" y="1690634"/>
                    </a:cubicBezTo>
                    <a:cubicBezTo>
                      <a:pt x="3056717" y="1691774"/>
                      <a:pt x="3120399" y="1688126"/>
                      <a:pt x="3183738" y="1683451"/>
                    </a:cubicBezTo>
                    <a:cubicBezTo>
                      <a:pt x="3223454" y="1680942"/>
                      <a:pt x="3263284" y="1681057"/>
                      <a:pt x="3303113" y="1681284"/>
                    </a:cubicBezTo>
                    <a:cubicBezTo>
                      <a:pt x="3333128" y="1681399"/>
                      <a:pt x="3363258" y="1681513"/>
                      <a:pt x="3393387" y="1680486"/>
                    </a:cubicBezTo>
                    <a:cubicBezTo>
                      <a:pt x="3474416" y="1675698"/>
                      <a:pt x="3555102" y="1677180"/>
                      <a:pt x="3636017" y="1682767"/>
                    </a:cubicBezTo>
                    <a:cubicBezTo>
                      <a:pt x="3669341" y="1686529"/>
                      <a:pt x="3702894" y="1689380"/>
                      <a:pt x="3736333" y="1689722"/>
                    </a:cubicBezTo>
                    <a:lnTo>
                      <a:pt x="3736333" y="1689722"/>
                    </a:lnTo>
                    <a:cubicBezTo>
                      <a:pt x="3730855" y="1698615"/>
                      <a:pt x="3726176" y="1707737"/>
                      <a:pt x="3722981" y="1711613"/>
                    </a:cubicBezTo>
                    <a:cubicBezTo>
                      <a:pt x="3717388" y="1726207"/>
                      <a:pt x="3693879" y="1749467"/>
                      <a:pt x="3698444" y="1765657"/>
                    </a:cubicBezTo>
                    <a:cubicBezTo>
                      <a:pt x="3698444" y="1765657"/>
                      <a:pt x="3698444" y="1765657"/>
                      <a:pt x="3698329" y="1765657"/>
                    </a:cubicBezTo>
                    <a:lnTo>
                      <a:pt x="3698329" y="1765657"/>
                    </a:lnTo>
                    <a:cubicBezTo>
                      <a:pt x="3538554" y="1770332"/>
                      <a:pt x="3378779" y="1767596"/>
                      <a:pt x="3219117" y="1764745"/>
                    </a:cubicBezTo>
                    <a:cubicBezTo>
                      <a:pt x="3072466" y="1762123"/>
                      <a:pt x="2925815" y="1759614"/>
                      <a:pt x="2779050" y="1762921"/>
                    </a:cubicBezTo>
                    <a:cubicBezTo>
                      <a:pt x="2626350" y="1768622"/>
                      <a:pt x="2473537" y="1771700"/>
                      <a:pt x="2321179" y="1783216"/>
                    </a:cubicBezTo>
                    <a:cubicBezTo>
                      <a:pt x="2306001" y="1784470"/>
                      <a:pt x="2290822" y="1785724"/>
                      <a:pt x="2275757" y="1786978"/>
                    </a:cubicBezTo>
                    <a:cubicBezTo>
                      <a:pt x="2284317" y="1765885"/>
                      <a:pt x="2292990" y="1744792"/>
                      <a:pt x="2301778" y="1723813"/>
                    </a:cubicBezTo>
                    <a:close/>
                    <a:moveTo>
                      <a:pt x="3746833" y="1723585"/>
                    </a:moveTo>
                    <a:cubicBezTo>
                      <a:pt x="3751512" y="1712411"/>
                      <a:pt x="3756648" y="1701466"/>
                      <a:pt x="3761555" y="1690292"/>
                    </a:cubicBezTo>
                    <a:lnTo>
                      <a:pt x="3761669" y="1690292"/>
                    </a:lnTo>
                    <a:cubicBezTo>
                      <a:pt x="3778902" y="1689380"/>
                      <a:pt x="3794423" y="1679574"/>
                      <a:pt x="3798417" y="1661331"/>
                    </a:cubicBezTo>
                    <a:cubicBezTo>
                      <a:pt x="3803781" y="1642177"/>
                      <a:pt x="3797276" y="1622794"/>
                      <a:pt x="3790885" y="1604665"/>
                    </a:cubicBezTo>
                    <a:cubicBezTo>
                      <a:pt x="3783809" y="1584256"/>
                      <a:pt x="3780043" y="1562821"/>
                      <a:pt x="3772625" y="1542640"/>
                    </a:cubicBezTo>
                    <a:lnTo>
                      <a:pt x="3772625" y="1542640"/>
                    </a:lnTo>
                    <a:cubicBezTo>
                      <a:pt x="3779244" y="1534088"/>
                      <a:pt x="3785293" y="1524511"/>
                      <a:pt x="3791341" y="1519266"/>
                    </a:cubicBezTo>
                    <a:cubicBezTo>
                      <a:pt x="3804694" y="1501593"/>
                      <a:pt x="3810629" y="1482781"/>
                      <a:pt x="3822041" y="1463284"/>
                    </a:cubicBezTo>
                    <a:cubicBezTo>
                      <a:pt x="3822612" y="1462029"/>
                      <a:pt x="3823297" y="1460775"/>
                      <a:pt x="3823981" y="1459521"/>
                    </a:cubicBezTo>
                    <a:cubicBezTo>
                      <a:pt x="3824780" y="1464652"/>
                      <a:pt x="3825693" y="1469783"/>
                      <a:pt x="3826606" y="1474913"/>
                    </a:cubicBezTo>
                    <a:cubicBezTo>
                      <a:pt x="3827405" y="1479246"/>
                      <a:pt x="3828204" y="1483579"/>
                      <a:pt x="3829003" y="1487911"/>
                    </a:cubicBezTo>
                    <a:cubicBezTo>
                      <a:pt x="3830258" y="1494296"/>
                      <a:pt x="3831628" y="1500681"/>
                      <a:pt x="3832883" y="1507180"/>
                    </a:cubicBezTo>
                    <a:cubicBezTo>
                      <a:pt x="3833568" y="1510373"/>
                      <a:pt x="3834138" y="1513565"/>
                      <a:pt x="3834823" y="1516758"/>
                    </a:cubicBezTo>
                    <a:cubicBezTo>
                      <a:pt x="3835736" y="1520976"/>
                      <a:pt x="3836535" y="1525195"/>
                      <a:pt x="3837448" y="1529528"/>
                    </a:cubicBezTo>
                    <a:cubicBezTo>
                      <a:pt x="3838475" y="1534658"/>
                      <a:pt x="3839502" y="1539903"/>
                      <a:pt x="3840529" y="1545034"/>
                    </a:cubicBezTo>
                    <a:cubicBezTo>
                      <a:pt x="3840644" y="1545490"/>
                      <a:pt x="3840758" y="1546060"/>
                      <a:pt x="3840872" y="1546516"/>
                    </a:cubicBezTo>
                    <a:cubicBezTo>
                      <a:pt x="3840986" y="1547314"/>
                      <a:pt x="3841214" y="1548112"/>
                      <a:pt x="3841328" y="1548911"/>
                    </a:cubicBezTo>
                    <a:cubicBezTo>
                      <a:pt x="3841443" y="1549481"/>
                      <a:pt x="3841557" y="1550165"/>
                      <a:pt x="3841671" y="1550735"/>
                    </a:cubicBezTo>
                    <a:cubicBezTo>
                      <a:pt x="3842013" y="1552331"/>
                      <a:pt x="3842242" y="1554041"/>
                      <a:pt x="3842584" y="1555638"/>
                    </a:cubicBezTo>
                    <a:cubicBezTo>
                      <a:pt x="3843154" y="1558716"/>
                      <a:pt x="3843725" y="1561909"/>
                      <a:pt x="3844182" y="1564987"/>
                    </a:cubicBezTo>
                    <a:cubicBezTo>
                      <a:pt x="3844410" y="1566469"/>
                      <a:pt x="3844638" y="1567951"/>
                      <a:pt x="3844981" y="1569548"/>
                    </a:cubicBezTo>
                    <a:cubicBezTo>
                      <a:pt x="3845437" y="1572170"/>
                      <a:pt x="3845893" y="1574678"/>
                      <a:pt x="3846236" y="1577301"/>
                    </a:cubicBezTo>
                    <a:cubicBezTo>
                      <a:pt x="3846692" y="1580037"/>
                      <a:pt x="3847035" y="1582774"/>
                      <a:pt x="3847377" y="1585510"/>
                    </a:cubicBezTo>
                    <a:cubicBezTo>
                      <a:pt x="3847491" y="1586992"/>
                      <a:pt x="3847605" y="1588360"/>
                      <a:pt x="3847719" y="1589729"/>
                    </a:cubicBezTo>
                    <a:cubicBezTo>
                      <a:pt x="3847719" y="1590641"/>
                      <a:pt x="3847834" y="1591553"/>
                      <a:pt x="3847948" y="1592351"/>
                    </a:cubicBezTo>
                    <a:cubicBezTo>
                      <a:pt x="3847948" y="1593035"/>
                      <a:pt x="3848062" y="1593605"/>
                      <a:pt x="3848062" y="1594289"/>
                    </a:cubicBezTo>
                    <a:cubicBezTo>
                      <a:pt x="3848176" y="1595429"/>
                      <a:pt x="3848290" y="1596570"/>
                      <a:pt x="3848518" y="1597596"/>
                    </a:cubicBezTo>
                    <a:cubicBezTo>
                      <a:pt x="3848518" y="1597710"/>
                      <a:pt x="3848518" y="1597938"/>
                      <a:pt x="3848518" y="1598052"/>
                    </a:cubicBezTo>
                    <a:cubicBezTo>
                      <a:pt x="3848633" y="1599192"/>
                      <a:pt x="3848861" y="1600218"/>
                      <a:pt x="3848975" y="1601244"/>
                    </a:cubicBezTo>
                    <a:cubicBezTo>
                      <a:pt x="3849317" y="1603411"/>
                      <a:pt x="3849660" y="1605463"/>
                      <a:pt x="3850002" y="1607287"/>
                    </a:cubicBezTo>
                    <a:cubicBezTo>
                      <a:pt x="3850344" y="1608770"/>
                      <a:pt x="3850573" y="1610138"/>
                      <a:pt x="3850915" y="1611506"/>
                    </a:cubicBezTo>
                    <a:cubicBezTo>
                      <a:pt x="3851143" y="1612532"/>
                      <a:pt x="3851372" y="1613672"/>
                      <a:pt x="3851714" y="1614584"/>
                    </a:cubicBezTo>
                    <a:lnTo>
                      <a:pt x="3851714" y="1614584"/>
                    </a:lnTo>
                    <a:cubicBezTo>
                      <a:pt x="3848746" y="1617663"/>
                      <a:pt x="3846807" y="1622110"/>
                      <a:pt x="3844296" y="1625530"/>
                    </a:cubicBezTo>
                    <a:cubicBezTo>
                      <a:pt x="3827747" y="1656315"/>
                      <a:pt x="3811428" y="1687328"/>
                      <a:pt x="3793053" y="1717086"/>
                    </a:cubicBezTo>
                    <a:cubicBezTo>
                      <a:pt x="3786206" y="1730882"/>
                      <a:pt x="3767147" y="1749467"/>
                      <a:pt x="3772967" y="1764517"/>
                    </a:cubicBezTo>
                    <a:cubicBezTo>
                      <a:pt x="3758930" y="1764859"/>
                      <a:pt x="3745007" y="1765087"/>
                      <a:pt x="3730969" y="1765315"/>
                    </a:cubicBezTo>
                    <a:lnTo>
                      <a:pt x="3730969" y="1765315"/>
                    </a:lnTo>
                    <a:cubicBezTo>
                      <a:pt x="3737589" y="1752773"/>
                      <a:pt x="3740214" y="1733162"/>
                      <a:pt x="3746833" y="1723585"/>
                    </a:cubicBezTo>
                    <a:close/>
                    <a:moveTo>
                      <a:pt x="3823297" y="1732478"/>
                    </a:moveTo>
                    <a:cubicBezTo>
                      <a:pt x="3826150" y="1722445"/>
                      <a:pt x="3854339" y="1669313"/>
                      <a:pt x="3863012" y="1636932"/>
                    </a:cubicBezTo>
                    <a:cubicBezTo>
                      <a:pt x="3863012" y="1636932"/>
                      <a:pt x="3863012" y="1637046"/>
                      <a:pt x="3863126" y="1637046"/>
                    </a:cubicBezTo>
                    <a:cubicBezTo>
                      <a:pt x="3863583" y="1637502"/>
                      <a:pt x="3863925" y="1637958"/>
                      <a:pt x="3864268" y="1638300"/>
                    </a:cubicBezTo>
                    <a:cubicBezTo>
                      <a:pt x="3864610" y="1638756"/>
                      <a:pt x="3865067" y="1639098"/>
                      <a:pt x="3865523" y="1639440"/>
                    </a:cubicBezTo>
                    <a:cubicBezTo>
                      <a:pt x="3865980" y="1639896"/>
                      <a:pt x="3866322" y="1640238"/>
                      <a:pt x="3866778" y="1640580"/>
                    </a:cubicBezTo>
                    <a:cubicBezTo>
                      <a:pt x="3867235" y="1641036"/>
                      <a:pt x="3867691" y="1641378"/>
                      <a:pt x="3868034" y="1641721"/>
                    </a:cubicBezTo>
                    <a:cubicBezTo>
                      <a:pt x="3868947" y="1642519"/>
                      <a:pt x="3869860" y="1643203"/>
                      <a:pt x="3870773" y="1643887"/>
                    </a:cubicBezTo>
                    <a:cubicBezTo>
                      <a:pt x="3871115" y="1644115"/>
                      <a:pt x="3871458" y="1644457"/>
                      <a:pt x="3871914" y="1644685"/>
                    </a:cubicBezTo>
                    <a:cubicBezTo>
                      <a:pt x="3872371" y="1644913"/>
                      <a:pt x="3872713" y="1645141"/>
                      <a:pt x="3873169" y="1645483"/>
                    </a:cubicBezTo>
                    <a:cubicBezTo>
                      <a:pt x="3873283" y="1645483"/>
                      <a:pt x="3873283" y="1645597"/>
                      <a:pt x="3873398" y="1645597"/>
                    </a:cubicBezTo>
                    <a:cubicBezTo>
                      <a:pt x="3873512" y="1645711"/>
                      <a:pt x="3873626" y="1645711"/>
                      <a:pt x="3873740" y="1645825"/>
                    </a:cubicBezTo>
                    <a:cubicBezTo>
                      <a:pt x="3874311" y="1646281"/>
                      <a:pt x="3874996" y="1646623"/>
                      <a:pt x="3875566" y="1646851"/>
                    </a:cubicBezTo>
                    <a:cubicBezTo>
                      <a:pt x="3876251" y="1647307"/>
                      <a:pt x="3877050" y="1647764"/>
                      <a:pt x="3877734" y="1648106"/>
                    </a:cubicBezTo>
                    <a:cubicBezTo>
                      <a:pt x="3878762" y="1648676"/>
                      <a:pt x="3879789" y="1649132"/>
                      <a:pt x="3880930" y="1649702"/>
                    </a:cubicBezTo>
                    <a:cubicBezTo>
                      <a:pt x="3881843" y="1650158"/>
                      <a:pt x="3882756" y="1650500"/>
                      <a:pt x="3883669" y="1650842"/>
                    </a:cubicBezTo>
                    <a:cubicBezTo>
                      <a:pt x="3884240" y="1651070"/>
                      <a:pt x="3884810" y="1651298"/>
                      <a:pt x="3885381" y="1651526"/>
                    </a:cubicBezTo>
                    <a:cubicBezTo>
                      <a:pt x="3886294" y="1651868"/>
                      <a:pt x="3887093" y="1652210"/>
                      <a:pt x="3888006" y="1652438"/>
                    </a:cubicBezTo>
                    <a:cubicBezTo>
                      <a:pt x="3888120" y="1652438"/>
                      <a:pt x="3888234" y="1652552"/>
                      <a:pt x="3888348" y="1652552"/>
                    </a:cubicBezTo>
                    <a:cubicBezTo>
                      <a:pt x="3889261" y="1652894"/>
                      <a:pt x="3890174" y="1653236"/>
                      <a:pt x="3891201" y="1653464"/>
                    </a:cubicBezTo>
                    <a:cubicBezTo>
                      <a:pt x="3891772" y="1653692"/>
                      <a:pt x="3892342" y="1653806"/>
                      <a:pt x="3892913" y="1653920"/>
                    </a:cubicBezTo>
                    <a:cubicBezTo>
                      <a:pt x="3893370" y="1654034"/>
                      <a:pt x="3893826" y="1654148"/>
                      <a:pt x="3894283" y="1654377"/>
                    </a:cubicBezTo>
                    <a:cubicBezTo>
                      <a:pt x="3894397" y="1654377"/>
                      <a:pt x="3894511" y="1654377"/>
                      <a:pt x="3894625" y="1654377"/>
                    </a:cubicBezTo>
                    <a:cubicBezTo>
                      <a:pt x="3896337" y="1654833"/>
                      <a:pt x="3898049" y="1655289"/>
                      <a:pt x="3899761" y="1655631"/>
                    </a:cubicBezTo>
                    <a:cubicBezTo>
                      <a:pt x="3900559" y="1655859"/>
                      <a:pt x="3901472" y="1656087"/>
                      <a:pt x="3902271" y="1656201"/>
                    </a:cubicBezTo>
                    <a:cubicBezTo>
                      <a:pt x="3902956" y="1656315"/>
                      <a:pt x="3903755" y="1656543"/>
                      <a:pt x="3904440" y="1656657"/>
                    </a:cubicBezTo>
                    <a:cubicBezTo>
                      <a:pt x="3905923" y="1656999"/>
                      <a:pt x="3907521" y="1657227"/>
                      <a:pt x="3909119" y="1657569"/>
                    </a:cubicBezTo>
                    <a:cubicBezTo>
                      <a:pt x="3910374" y="1657797"/>
                      <a:pt x="3911515" y="1658025"/>
                      <a:pt x="3912771" y="1658253"/>
                    </a:cubicBezTo>
                    <a:cubicBezTo>
                      <a:pt x="3916537" y="1658823"/>
                      <a:pt x="3920531" y="1659507"/>
                      <a:pt x="3924754" y="1659963"/>
                    </a:cubicBezTo>
                    <a:cubicBezTo>
                      <a:pt x="3990148" y="1665094"/>
                      <a:pt x="4055770" y="1668059"/>
                      <a:pt x="4121278" y="1669085"/>
                    </a:cubicBezTo>
                    <a:cubicBezTo>
                      <a:pt x="4122876" y="1669313"/>
                      <a:pt x="4124359" y="1669541"/>
                      <a:pt x="4125843" y="1669655"/>
                    </a:cubicBezTo>
                    <a:cubicBezTo>
                      <a:pt x="4126299" y="1669655"/>
                      <a:pt x="4126756" y="1669769"/>
                      <a:pt x="4127098" y="1669769"/>
                    </a:cubicBezTo>
                    <a:cubicBezTo>
                      <a:pt x="4127212" y="1669769"/>
                      <a:pt x="4127326" y="1669769"/>
                      <a:pt x="4127555" y="1669769"/>
                    </a:cubicBezTo>
                    <a:cubicBezTo>
                      <a:pt x="4128468" y="1669883"/>
                      <a:pt x="4129381" y="1669997"/>
                      <a:pt x="4130294" y="1670111"/>
                    </a:cubicBezTo>
                    <a:cubicBezTo>
                      <a:pt x="4131093" y="1670111"/>
                      <a:pt x="4131891" y="1670225"/>
                      <a:pt x="4132690" y="1670225"/>
                    </a:cubicBezTo>
                    <a:cubicBezTo>
                      <a:pt x="4134402" y="1670339"/>
                      <a:pt x="4136000" y="1670453"/>
                      <a:pt x="4137598" y="1670567"/>
                    </a:cubicBezTo>
                    <a:cubicBezTo>
                      <a:pt x="4138739" y="1670567"/>
                      <a:pt x="4139880" y="1670567"/>
                      <a:pt x="4141022" y="1670567"/>
                    </a:cubicBezTo>
                    <a:cubicBezTo>
                      <a:pt x="4137598" y="1676838"/>
                      <a:pt x="4134745" y="1682197"/>
                      <a:pt x="4132576" y="1685275"/>
                    </a:cubicBezTo>
                    <a:cubicBezTo>
                      <a:pt x="4120365" y="1707737"/>
                      <a:pt x="4108039" y="1730084"/>
                      <a:pt x="4095714" y="1752431"/>
                    </a:cubicBezTo>
                    <a:cubicBezTo>
                      <a:pt x="4000305" y="1755396"/>
                      <a:pt x="3905011" y="1760641"/>
                      <a:pt x="3809716" y="1763491"/>
                    </a:cubicBezTo>
                    <a:lnTo>
                      <a:pt x="3809602" y="1763491"/>
                    </a:lnTo>
                    <a:cubicBezTo>
                      <a:pt x="3815080" y="1753914"/>
                      <a:pt x="3818846" y="1740688"/>
                      <a:pt x="3823297" y="1732478"/>
                    </a:cubicBezTo>
                    <a:close/>
                    <a:moveTo>
                      <a:pt x="4186329" y="1659507"/>
                    </a:moveTo>
                    <a:cubicBezTo>
                      <a:pt x="4187699" y="1658709"/>
                      <a:pt x="4188954" y="1657683"/>
                      <a:pt x="4190095" y="1656657"/>
                    </a:cubicBezTo>
                    <a:cubicBezTo>
                      <a:pt x="4191351" y="1655745"/>
                      <a:pt x="4192492" y="1654604"/>
                      <a:pt x="4193519" y="1653578"/>
                    </a:cubicBezTo>
                    <a:cubicBezTo>
                      <a:pt x="4193519" y="1653578"/>
                      <a:pt x="4193519" y="1653578"/>
                      <a:pt x="4193633" y="1653464"/>
                    </a:cubicBezTo>
                    <a:lnTo>
                      <a:pt x="4193747" y="1653350"/>
                    </a:lnTo>
                    <a:lnTo>
                      <a:pt x="4193747" y="1653350"/>
                    </a:lnTo>
                    <a:cubicBezTo>
                      <a:pt x="4193976" y="1653236"/>
                      <a:pt x="4194090" y="1653008"/>
                      <a:pt x="4194204" y="1652894"/>
                    </a:cubicBezTo>
                    <a:cubicBezTo>
                      <a:pt x="4194547" y="1652552"/>
                      <a:pt x="4194889" y="1652210"/>
                      <a:pt x="4195231" y="1651868"/>
                    </a:cubicBezTo>
                    <a:cubicBezTo>
                      <a:pt x="4195688" y="1651412"/>
                      <a:pt x="4196258" y="1650728"/>
                      <a:pt x="4196715" y="1650158"/>
                    </a:cubicBezTo>
                    <a:cubicBezTo>
                      <a:pt x="4197742" y="1649018"/>
                      <a:pt x="4198769" y="1647764"/>
                      <a:pt x="4199568" y="1646395"/>
                    </a:cubicBezTo>
                    <a:cubicBezTo>
                      <a:pt x="4200481" y="1645141"/>
                      <a:pt x="4201394" y="1643773"/>
                      <a:pt x="4202193" y="1642519"/>
                    </a:cubicBezTo>
                    <a:cubicBezTo>
                      <a:pt x="4202992" y="1641151"/>
                      <a:pt x="4203791" y="1639782"/>
                      <a:pt x="4204475" y="1638300"/>
                    </a:cubicBezTo>
                    <a:cubicBezTo>
                      <a:pt x="4204932" y="1637616"/>
                      <a:pt x="4205160" y="1636818"/>
                      <a:pt x="4205502" y="1636134"/>
                    </a:cubicBezTo>
                    <a:cubicBezTo>
                      <a:pt x="4205845" y="1635336"/>
                      <a:pt x="4206187" y="1634651"/>
                      <a:pt x="4206415" y="1633853"/>
                    </a:cubicBezTo>
                    <a:cubicBezTo>
                      <a:pt x="4206872" y="1632599"/>
                      <a:pt x="4207443" y="1631345"/>
                      <a:pt x="4207899" y="1630091"/>
                    </a:cubicBezTo>
                    <a:cubicBezTo>
                      <a:pt x="4208013" y="1629635"/>
                      <a:pt x="4208241" y="1629179"/>
                      <a:pt x="4208356" y="1628723"/>
                    </a:cubicBezTo>
                    <a:cubicBezTo>
                      <a:pt x="4208812" y="1627468"/>
                      <a:pt x="4209268" y="1626214"/>
                      <a:pt x="4209611" y="1624846"/>
                    </a:cubicBezTo>
                    <a:cubicBezTo>
                      <a:pt x="4209725" y="1624390"/>
                      <a:pt x="4209839" y="1623934"/>
                      <a:pt x="4210067" y="1623478"/>
                    </a:cubicBezTo>
                    <a:cubicBezTo>
                      <a:pt x="4210410" y="1622338"/>
                      <a:pt x="4210638" y="1621083"/>
                      <a:pt x="4210981" y="1619943"/>
                    </a:cubicBezTo>
                    <a:cubicBezTo>
                      <a:pt x="4211095" y="1619487"/>
                      <a:pt x="4211209" y="1618917"/>
                      <a:pt x="4211323" y="1618347"/>
                    </a:cubicBezTo>
                    <a:cubicBezTo>
                      <a:pt x="4211437" y="1618119"/>
                      <a:pt x="4211437" y="1617891"/>
                      <a:pt x="4211551" y="1617549"/>
                    </a:cubicBezTo>
                    <a:cubicBezTo>
                      <a:pt x="4211551" y="1617435"/>
                      <a:pt x="4211551" y="1617207"/>
                      <a:pt x="4211665" y="1616979"/>
                    </a:cubicBezTo>
                    <a:lnTo>
                      <a:pt x="4211665" y="1616979"/>
                    </a:lnTo>
                    <a:cubicBezTo>
                      <a:pt x="4212008" y="1615725"/>
                      <a:pt x="4212122" y="1614471"/>
                      <a:pt x="4212350" y="1613216"/>
                    </a:cubicBezTo>
                    <a:cubicBezTo>
                      <a:pt x="4212464" y="1612532"/>
                      <a:pt x="4212578" y="1611848"/>
                      <a:pt x="4212692" y="1611050"/>
                    </a:cubicBezTo>
                    <a:cubicBezTo>
                      <a:pt x="4212921" y="1609568"/>
                      <a:pt x="4213149" y="1608085"/>
                      <a:pt x="4213263" y="1606489"/>
                    </a:cubicBezTo>
                    <a:cubicBezTo>
                      <a:pt x="4213377" y="1606033"/>
                      <a:pt x="4213377" y="1605577"/>
                      <a:pt x="4213377" y="1605121"/>
                    </a:cubicBezTo>
                    <a:cubicBezTo>
                      <a:pt x="4213491" y="1604095"/>
                      <a:pt x="4213605" y="1603069"/>
                      <a:pt x="4213720" y="1602043"/>
                    </a:cubicBezTo>
                    <a:cubicBezTo>
                      <a:pt x="4213834" y="1601016"/>
                      <a:pt x="4213834" y="1599990"/>
                      <a:pt x="4213948" y="1598964"/>
                    </a:cubicBezTo>
                    <a:cubicBezTo>
                      <a:pt x="4214062" y="1597596"/>
                      <a:pt x="4214062" y="1596114"/>
                      <a:pt x="4214176" y="1594631"/>
                    </a:cubicBezTo>
                    <a:cubicBezTo>
                      <a:pt x="4214518" y="1588931"/>
                      <a:pt x="4214404" y="1583002"/>
                      <a:pt x="4214176" y="1576845"/>
                    </a:cubicBezTo>
                    <a:cubicBezTo>
                      <a:pt x="4214176" y="1575476"/>
                      <a:pt x="4214062" y="1573994"/>
                      <a:pt x="4214062" y="1572512"/>
                    </a:cubicBezTo>
                    <a:cubicBezTo>
                      <a:pt x="4214062" y="1572284"/>
                      <a:pt x="4214062" y="1572056"/>
                      <a:pt x="4214062" y="1571714"/>
                    </a:cubicBezTo>
                    <a:cubicBezTo>
                      <a:pt x="4213948" y="1570232"/>
                      <a:pt x="4213834" y="1568749"/>
                      <a:pt x="4213720" y="1567267"/>
                    </a:cubicBezTo>
                    <a:cubicBezTo>
                      <a:pt x="4213605" y="1565101"/>
                      <a:pt x="4213377" y="1562935"/>
                      <a:pt x="4213263" y="1560882"/>
                    </a:cubicBezTo>
                    <a:cubicBezTo>
                      <a:pt x="4212921" y="1556550"/>
                      <a:pt x="4212464" y="1552331"/>
                      <a:pt x="4212008" y="1547998"/>
                    </a:cubicBezTo>
                    <a:cubicBezTo>
                      <a:pt x="4211551" y="1543666"/>
                      <a:pt x="4210981" y="1539333"/>
                      <a:pt x="4210296" y="1535000"/>
                    </a:cubicBezTo>
                    <a:lnTo>
                      <a:pt x="4210296" y="1535000"/>
                    </a:lnTo>
                    <a:lnTo>
                      <a:pt x="4210296" y="1534886"/>
                    </a:lnTo>
                    <a:cubicBezTo>
                      <a:pt x="4210638" y="1535228"/>
                      <a:pt x="4210866" y="1535570"/>
                      <a:pt x="4211209" y="1535799"/>
                    </a:cubicBezTo>
                    <a:cubicBezTo>
                      <a:pt x="4214861" y="1538193"/>
                      <a:pt x="4218399" y="1539219"/>
                      <a:pt x="4221594" y="1539219"/>
                    </a:cubicBezTo>
                    <a:cubicBezTo>
                      <a:pt x="4240425" y="1539219"/>
                      <a:pt x="4253093" y="1504900"/>
                      <a:pt x="4266217" y="1493384"/>
                    </a:cubicBezTo>
                    <a:cubicBezTo>
                      <a:pt x="4273065" y="1484947"/>
                      <a:pt x="4279912" y="1476396"/>
                      <a:pt x="4286874" y="1468072"/>
                    </a:cubicBezTo>
                    <a:cubicBezTo>
                      <a:pt x="4289270" y="1510373"/>
                      <a:pt x="4289955" y="1552787"/>
                      <a:pt x="4291096" y="1595202"/>
                    </a:cubicBezTo>
                    <a:cubicBezTo>
                      <a:pt x="4291096" y="1596798"/>
                      <a:pt x="4291211" y="1598394"/>
                      <a:pt x="4291211" y="1600104"/>
                    </a:cubicBezTo>
                    <a:lnTo>
                      <a:pt x="4291211" y="1600104"/>
                    </a:lnTo>
                    <a:cubicBezTo>
                      <a:pt x="4285048" y="1601472"/>
                      <a:pt x="4279227" y="1606375"/>
                      <a:pt x="4276831" y="1613102"/>
                    </a:cubicBezTo>
                    <a:cubicBezTo>
                      <a:pt x="4264391" y="1633853"/>
                      <a:pt x="4251609" y="1654377"/>
                      <a:pt x="4239398" y="1675242"/>
                    </a:cubicBezTo>
                    <a:cubicBezTo>
                      <a:pt x="4225703" y="1698159"/>
                      <a:pt x="4212692" y="1721533"/>
                      <a:pt x="4198313" y="1743994"/>
                    </a:cubicBezTo>
                    <a:cubicBezTo>
                      <a:pt x="4196601" y="1745932"/>
                      <a:pt x="4195459" y="1748213"/>
                      <a:pt x="4194432" y="1750493"/>
                    </a:cubicBezTo>
                    <a:lnTo>
                      <a:pt x="4194318" y="1750493"/>
                    </a:lnTo>
                    <a:cubicBezTo>
                      <a:pt x="4183704" y="1750607"/>
                      <a:pt x="4173091" y="1750721"/>
                      <a:pt x="4162477" y="1750949"/>
                    </a:cubicBezTo>
                    <a:cubicBezTo>
                      <a:pt x="4156200" y="1751063"/>
                      <a:pt x="4150037" y="1751177"/>
                      <a:pt x="4143761" y="1751405"/>
                    </a:cubicBezTo>
                    <a:lnTo>
                      <a:pt x="4143761" y="1751405"/>
                    </a:lnTo>
                    <a:cubicBezTo>
                      <a:pt x="4156885" y="1720279"/>
                      <a:pt x="4169553" y="1688696"/>
                      <a:pt x="4186329" y="1659507"/>
                    </a:cubicBezTo>
                    <a:close/>
                    <a:moveTo>
                      <a:pt x="4255946" y="1722901"/>
                    </a:moveTo>
                    <a:cubicBezTo>
                      <a:pt x="4271010" y="1692458"/>
                      <a:pt x="4287102" y="1662700"/>
                      <a:pt x="4302851" y="1632599"/>
                    </a:cubicBezTo>
                    <a:lnTo>
                      <a:pt x="4302851" y="1632599"/>
                    </a:lnTo>
                    <a:cubicBezTo>
                      <a:pt x="4332752" y="1656429"/>
                      <a:pt x="4377603" y="1649816"/>
                      <a:pt x="4413667" y="1653578"/>
                    </a:cubicBezTo>
                    <a:cubicBezTo>
                      <a:pt x="4471072" y="1658937"/>
                      <a:pt x="4528591" y="1664296"/>
                      <a:pt x="4586339" y="1664296"/>
                    </a:cubicBezTo>
                    <a:cubicBezTo>
                      <a:pt x="4591018" y="1664296"/>
                      <a:pt x="4595697" y="1664296"/>
                      <a:pt x="4600376" y="1664182"/>
                    </a:cubicBezTo>
                    <a:cubicBezTo>
                      <a:pt x="4607794" y="1663840"/>
                      <a:pt x="4615441" y="1663840"/>
                      <a:pt x="4623087" y="1663954"/>
                    </a:cubicBezTo>
                    <a:cubicBezTo>
                      <a:pt x="4642488" y="1663954"/>
                      <a:pt x="4662232" y="1664068"/>
                      <a:pt x="4680720" y="1659393"/>
                    </a:cubicBezTo>
                    <a:lnTo>
                      <a:pt x="4680834" y="1659393"/>
                    </a:lnTo>
                    <a:cubicBezTo>
                      <a:pt x="4671248" y="1669199"/>
                      <a:pt x="4663944" y="1682425"/>
                      <a:pt x="4655270" y="1692458"/>
                    </a:cubicBezTo>
                    <a:cubicBezTo>
                      <a:pt x="4648080" y="1707623"/>
                      <a:pt x="4617609" y="1732934"/>
                      <a:pt x="4620576" y="1751291"/>
                    </a:cubicBezTo>
                    <a:cubicBezTo>
                      <a:pt x="4596154" y="1751177"/>
                      <a:pt x="4571616" y="1750949"/>
                      <a:pt x="4547194" y="1750721"/>
                    </a:cubicBezTo>
                    <a:cubicBezTo>
                      <a:pt x="4445850" y="1749923"/>
                      <a:pt x="4344507" y="1749125"/>
                      <a:pt x="4243164" y="1750037"/>
                    </a:cubicBezTo>
                    <a:cubicBezTo>
                      <a:pt x="4247501" y="1739889"/>
                      <a:pt x="4251267" y="1729628"/>
                      <a:pt x="4255946" y="1722901"/>
                    </a:cubicBezTo>
                    <a:close/>
                    <a:moveTo>
                      <a:pt x="4694415" y="1670795"/>
                    </a:moveTo>
                    <a:cubicBezTo>
                      <a:pt x="4694986" y="1674444"/>
                      <a:pt x="4701035" y="1674330"/>
                      <a:pt x="4700806" y="1670339"/>
                    </a:cubicBezTo>
                    <a:cubicBezTo>
                      <a:pt x="4700464" y="1666006"/>
                      <a:pt x="4701035" y="1661788"/>
                      <a:pt x="4701605" y="1657341"/>
                    </a:cubicBezTo>
                    <a:cubicBezTo>
                      <a:pt x="4703203" y="1654833"/>
                      <a:pt x="4702632" y="1651982"/>
                      <a:pt x="4700921" y="1650044"/>
                    </a:cubicBezTo>
                    <a:lnTo>
                      <a:pt x="4701035" y="1649930"/>
                    </a:lnTo>
                    <a:cubicBezTo>
                      <a:pt x="4734816" y="1618917"/>
                      <a:pt x="4725572" y="1558374"/>
                      <a:pt x="4713703" y="1504444"/>
                    </a:cubicBezTo>
                    <a:lnTo>
                      <a:pt x="4713703" y="1504444"/>
                    </a:lnTo>
                    <a:lnTo>
                      <a:pt x="4713703" y="1504444"/>
                    </a:lnTo>
                    <a:cubicBezTo>
                      <a:pt x="4714387" y="1505014"/>
                      <a:pt x="4715072" y="1505584"/>
                      <a:pt x="4715871" y="1506040"/>
                    </a:cubicBezTo>
                    <a:cubicBezTo>
                      <a:pt x="4718724" y="1507408"/>
                      <a:pt x="4721349" y="1508092"/>
                      <a:pt x="4723746" y="1508092"/>
                    </a:cubicBezTo>
                    <a:cubicBezTo>
                      <a:pt x="4742690" y="1508092"/>
                      <a:pt x="4746571" y="1468186"/>
                      <a:pt x="4756728" y="1454732"/>
                    </a:cubicBezTo>
                    <a:cubicBezTo>
                      <a:pt x="4761521" y="1454618"/>
                      <a:pt x="4760380" y="1448005"/>
                      <a:pt x="4761635" y="1444471"/>
                    </a:cubicBezTo>
                    <a:cubicBezTo>
                      <a:pt x="4762548" y="1451198"/>
                      <a:pt x="4763461" y="1457925"/>
                      <a:pt x="4764374" y="1464766"/>
                    </a:cubicBezTo>
                    <a:lnTo>
                      <a:pt x="4764374" y="1464766"/>
                    </a:lnTo>
                    <a:cubicBezTo>
                      <a:pt x="4765287" y="1471607"/>
                      <a:pt x="4766200" y="1478448"/>
                      <a:pt x="4766999" y="1485403"/>
                    </a:cubicBezTo>
                    <a:cubicBezTo>
                      <a:pt x="4767912" y="1492244"/>
                      <a:pt x="4768711" y="1499199"/>
                      <a:pt x="4769624" y="1506040"/>
                    </a:cubicBezTo>
                    <a:cubicBezTo>
                      <a:pt x="4770309" y="1511171"/>
                      <a:pt x="4770993" y="1516416"/>
                      <a:pt x="4771678" y="1521546"/>
                    </a:cubicBezTo>
                    <a:cubicBezTo>
                      <a:pt x="4772477" y="1526677"/>
                      <a:pt x="4773162" y="1531808"/>
                      <a:pt x="4773846" y="1537053"/>
                    </a:cubicBezTo>
                    <a:cubicBezTo>
                      <a:pt x="4774303" y="1539675"/>
                      <a:pt x="4774645" y="1542412"/>
                      <a:pt x="4775102" y="1545034"/>
                    </a:cubicBezTo>
                    <a:cubicBezTo>
                      <a:pt x="4775330" y="1546630"/>
                      <a:pt x="4775559" y="1548226"/>
                      <a:pt x="4775901" y="1549823"/>
                    </a:cubicBezTo>
                    <a:cubicBezTo>
                      <a:pt x="4776471" y="1553471"/>
                      <a:pt x="4777042" y="1557120"/>
                      <a:pt x="4777727" y="1560654"/>
                    </a:cubicBezTo>
                    <a:cubicBezTo>
                      <a:pt x="4778183" y="1563049"/>
                      <a:pt x="4778526" y="1565443"/>
                      <a:pt x="4778982" y="1567837"/>
                    </a:cubicBezTo>
                    <a:cubicBezTo>
                      <a:pt x="4779553" y="1570916"/>
                      <a:pt x="4780124" y="1574108"/>
                      <a:pt x="4780694" y="1577301"/>
                    </a:cubicBezTo>
                    <a:cubicBezTo>
                      <a:pt x="4781493" y="1581291"/>
                      <a:pt x="4782292" y="1585282"/>
                      <a:pt x="4783205" y="1589273"/>
                    </a:cubicBezTo>
                    <a:cubicBezTo>
                      <a:pt x="4783205" y="1589273"/>
                      <a:pt x="4783205" y="1589387"/>
                      <a:pt x="4783205" y="1589501"/>
                    </a:cubicBezTo>
                    <a:cubicBezTo>
                      <a:pt x="4783776" y="1592465"/>
                      <a:pt x="4784460" y="1595316"/>
                      <a:pt x="4785145" y="1598280"/>
                    </a:cubicBezTo>
                    <a:cubicBezTo>
                      <a:pt x="4785830" y="1601244"/>
                      <a:pt x="4786515" y="1604209"/>
                      <a:pt x="4787313" y="1607059"/>
                    </a:cubicBezTo>
                    <a:cubicBezTo>
                      <a:pt x="4787313" y="1607287"/>
                      <a:pt x="4787427" y="1607515"/>
                      <a:pt x="4787542" y="1607858"/>
                    </a:cubicBezTo>
                    <a:cubicBezTo>
                      <a:pt x="4787542" y="1607971"/>
                      <a:pt x="4787542" y="1608200"/>
                      <a:pt x="4787656" y="1608313"/>
                    </a:cubicBezTo>
                    <a:lnTo>
                      <a:pt x="4787656" y="1608313"/>
                    </a:lnTo>
                    <a:cubicBezTo>
                      <a:pt x="4756614" y="1643317"/>
                      <a:pt x="4739495" y="1689494"/>
                      <a:pt x="4712447" y="1727804"/>
                    </a:cubicBezTo>
                    <a:cubicBezTo>
                      <a:pt x="4706513" y="1735215"/>
                      <a:pt x="4701605" y="1743766"/>
                      <a:pt x="4702747" y="1751633"/>
                    </a:cubicBezTo>
                    <a:lnTo>
                      <a:pt x="4702632" y="1751633"/>
                    </a:lnTo>
                    <a:cubicBezTo>
                      <a:pt x="4686883" y="1751633"/>
                      <a:pt x="4671134" y="1751519"/>
                      <a:pt x="4655385" y="1751405"/>
                    </a:cubicBezTo>
                    <a:cubicBezTo>
                      <a:pt x="4667253" y="1723927"/>
                      <a:pt x="4680378" y="1697361"/>
                      <a:pt x="4694415" y="1670795"/>
                    </a:cubicBezTo>
                    <a:close/>
                    <a:moveTo>
                      <a:pt x="5490211" y="1448917"/>
                    </a:moveTo>
                    <a:cubicBezTo>
                      <a:pt x="5496260" y="1451084"/>
                      <a:pt x="5506075" y="1449944"/>
                      <a:pt x="5507558" y="1457469"/>
                    </a:cubicBezTo>
                    <a:cubicBezTo>
                      <a:pt x="5523422" y="1505470"/>
                      <a:pt x="5536774" y="1556550"/>
                      <a:pt x="5536774" y="1607401"/>
                    </a:cubicBezTo>
                    <a:cubicBezTo>
                      <a:pt x="5517829" y="1607971"/>
                      <a:pt x="5498771" y="1607629"/>
                      <a:pt x="5479826" y="1607515"/>
                    </a:cubicBezTo>
                    <a:cubicBezTo>
                      <a:pt x="5439882" y="1607971"/>
                      <a:pt x="5400395" y="1603639"/>
                      <a:pt x="5360565" y="1602385"/>
                    </a:cubicBezTo>
                    <a:cubicBezTo>
                      <a:pt x="5319366" y="1600560"/>
                      <a:pt x="5274286" y="1604323"/>
                      <a:pt x="5237081" y="1583914"/>
                    </a:cubicBezTo>
                    <a:cubicBezTo>
                      <a:pt x="5209577" y="1545262"/>
                      <a:pt x="5220990" y="1490306"/>
                      <a:pt x="5205925" y="1446181"/>
                    </a:cubicBezTo>
                    <a:cubicBezTo>
                      <a:pt x="5299622" y="1430333"/>
                      <a:pt x="5396286" y="1437744"/>
                      <a:pt x="5490211" y="1448917"/>
                    </a:cubicBezTo>
                    <a:close/>
                    <a:moveTo>
                      <a:pt x="5455631" y="1246879"/>
                    </a:moveTo>
                    <a:cubicBezTo>
                      <a:pt x="5457343" y="1252238"/>
                      <a:pt x="5459740" y="1257482"/>
                      <a:pt x="5462022" y="1262727"/>
                    </a:cubicBezTo>
                    <a:cubicBezTo>
                      <a:pt x="5407014" y="1262043"/>
                      <a:pt x="5351891" y="1262385"/>
                      <a:pt x="5296883" y="1260903"/>
                    </a:cubicBezTo>
                    <a:cubicBezTo>
                      <a:pt x="5280563" y="1259763"/>
                      <a:pt x="5264243" y="1259307"/>
                      <a:pt x="5247923" y="1259307"/>
                    </a:cubicBezTo>
                    <a:cubicBezTo>
                      <a:pt x="5224984" y="1259307"/>
                      <a:pt x="5201816" y="1260219"/>
                      <a:pt x="5178763" y="1261017"/>
                    </a:cubicBezTo>
                    <a:cubicBezTo>
                      <a:pt x="5126836" y="1262841"/>
                      <a:pt x="5074795" y="1264666"/>
                      <a:pt x="5023667" y="1257368"/>
                    </a:cubicBezTo>
                    <a:cubicBezTo>
                      <a:pt x="5007918" y="1253834"/>
                      <a:pt x="5003695" y="1240494"/>
                      <a:pt x="4998673" y="1229548"/>
                    </a:cubicBezTo>
                    <a:cubicBezTo>
                      <a:pt x="4980984" y="1188388"/>
                      <a:pt x="4967974" y="1142097"/>
                      <a:pt x="4955078" y="1096832"/>
                    </a:cubicBezTo>
                    <a:cubicBezTo>
                      <a:pt x="5074909" y="1091131"/>
                      <a:pt x="5194969" y="1091701"/>
                      <a:pt x="5314915" y="1092043"/>
                    </a:cubicBezTo>
                    <a:cubicBezTo>
                      <a:pt x="5341392" y="1092728"/>
                      <a:pt x="5368211" y="1092271"/>
                      <a:pt x="5394917" y="1092956"/>
                    </a:cubicBezTo>
                    <a:cubicBezTo>
                      <a:pt x="5423790" y="1140045"/>
                      <a:pt x="5433605" y="1196369"/>
                      <a:pt x="5455631" y="1246879"/>
                    </a:cubicBezTo>
                    <a:close/>
                    <a:moveTo>
                      <a:pt x="5313203" y="1010635"/>
                    </a:moveTo>
                    <a:cubicBezTo>
                      <a:pt x="5306926" y="1018730"/>
                      <a:pt x="5309208" y="1031272"/>
                      <a:pt x="5318224" y="1036289"/>
                    </a:cubicBezTo>
                    <a:cubicBezTo>
                      <a:pt x="5319251" y="1036859"/>
                      <a:pt x="5320165" y="1037201"/>
                      <a:pt x="5321192" y="1037543"/>
                    </a:cubicBezTo>
                    <a:cubicBezTo>
                      <a:pt x="5214256" y="1035833"/>
                      <a:pt x="5106978" y="1038227"/>
                      <a:pt x="5000271" y="1040736"/>
                    </a:cubicBezTo>
                    <a:cubicBezTo>
                      <a:pt x="4968088" y="1040736"/>
                      <a:pt x="4907031" y="1039025"/>
                      <a:pt x="4916617" y="1077677"/>
                    </a:cubicBezTo>
                    <a:cubicBezTo>
                      <a:pt x="4915362" y="1089307"/>
                      <a:pt x="4915476" y="1100937"/>
                      <a:pt x="4916161" y="1112681"/>
                    </a:cubicBezTo>
                    <a:cubicBezTo>
                      <a:pt x="4906460" y="1122372"/>
                      <a:pt x="4897444" y="1132520"/>
                      <a:pt x="4888543" y="1142895"/>
                    </a:cubicBezTo>
                    <a:cubicBezTo>
                      <a:pt x="4882836" y="1116215"/>
                      <a:pt x="4878385" y="1089079"/>
                      <a:pt x="4869370" y="1063653"/>
                    </a:cubicBezTo>
                    <a:cubicBezTo>
                      <a:pt x="4849854" y="1037429"/>
                      <a:pt x="4815845" y="1039481"/>
                      <a:pt x="4784004" y="1041534"/>
                    </a:cubicBezTo>
                    <a:cubicBezTo>
                      <a:pt x="4771564" y="1042332"/>
                      <a:pt x="4759353" y="1043130"/>
                      <a:pt x="4748511" y="1042332"/>
                    </a:cubicBezTo>
                    <a:cubicBezTo>
                      <a:pt x="4718496" y="1043130"/>
                      <a:pt x="4688367" y="1046665"/>
                      <a:pt x="4658808" y="1051567"/>
                    </a:cubicBezTo>
                    <a:cubicBezTo>
                      <a:pt x="4649564" y="1053050"/>
                      <a:pt x="4641575" y="1059663"/>
                      <a:pt x="4638722" y="1069126"/>
                    </a:cubicBezTo>
                    <a:cubicBezTo>
                      <a:pt x="4631418" y="1061601"/>
                      <a:pt x="4626397" y="1066504"/>
                      <a:pt x="4622973" y="1078247"/>
                    </a:cubicBezTo>
                    <a:cubicBezTo>
                      <a:pt x="4602545" y="1091701"/>
                      <a:pt x="4579263" y="1124538"/>
                      <a:pt x="4564084" y="1147912"/>
                    </a:cubicBezTo>
                    <a:cubicBezTo>
                      <a:pt x="4563285" y="1135826"/>
                      <a:pt x="4562258" y="1123740"/>
                      <a:pt x="4561231" y="1111654"/>
                    </a:cubicBezTo>
                    <a:cubicBezTo>
                      <a:pt x="4559748" y="1094666"/>
                      <a:pt x="4559748" y="1075283"/>
                      <a:pt x="4550960" y="1061259"/>
                    </a:cubicBezTo>
                    <a:cubicBezTo>
                      <a:pt x="4534298" y="1036289"/>
                      <a:pt x="4505196" y="1043358"/>
                      <a:pt x="4482256" y="1039710"/>
                    </a:cubicBezTo>
                    <a:cubicBezTo>
                      <a:pt x="4446193" y="1036175"/>
                      <a:pt x="4404423" y="1036175"/>
                      <a:pt x="4367218" y="1036289"/>
                    </a:cubicBezTo>
                    <a:cubicBezTo>
                      <a:pt x="4360827" y="1037315"/>
                      <a:pt x="4351240" y="1036745"/>
                      <a:pt x="4340855" y="1036175"/>
                    </a:cubicBezTo>
                    <a:cubicBezTo>
                      <a:pt x="4315519" y="1034693"/>
                      <a:pt x="4284934" y="1033210"/>
                      <a:pt x="4279342" y="1056014"/>
                    </a:cubicBezTo>
                    <a:cubicBezTo>
                      <a:pt x="4276717" y="1047121"/>
                      <a:pt x="4266560" y="1044954"/>
                      <a:pt x="4264962" y="1055558"/>
                    </a:cubicBezTo>
                    <a:cubicBezTo>
                      <a:pt x="4264391" y="1066846"/>
                      <a:pt x="4264848" y="1078475"/>
                      <a:pt x="4265418" y="1089991"/>
                    </a:cubicBezTo>
                    <a:cubicBezTo>
                      <a:pt x="4245104" y="1109602"/>
                      <a:pt x="4228670" y="1133090"/>
                      <a:pt x="4212350" y="1156349"/>
                    </a:cubicBezTo>
                    <a:cubicBezTo>
                      <a:pt x="4209725" y="1122486"/>
                      <a:pt x="4211665" y="1083378"/>
                      <a:pt x="4188155" y="1063539"/>
                    </a:cubicBezTo>
                    <a:cubicBezTo>
                      <a:pt x="4160537" y="1046893"/>
                      <a:pt x="4130180" y="1042560"/>
                      <a:pt x="4099594" y="1041192"/>
                    </a:cubicBezTo>
                    <a:cubicBezTo>
                      <a:pt x="4102105" y="1036175"/>
                      <a:pt x="4104730" y="1028650"/>
                      <a:pt x="4104273" y="1022607"/>
                    </a:cubicBezTo>
                    <a:cubicBezTo>
                      <a:pt x="4104616" y="1022835"/>
                      <a:pt x="4104844" y="1023063"/>
                      <a:pt x="4105300" y="1023291"/>
                    </a:cubicBezTo>
                    <a:cubicBezTo>
                      <a:pt x="4131777" y="1034693"/>
                      <a:pt x="4138168" y="996155"/>
                      <a:pt x="4148554" y="979964"/>
                    </a:cubicBezTo>
                    <a:cubicBezTo>
                      <a:pt x="4155287" y="966168"/>
                      <a:pt x="4163618" y="953056"/>
                      <a:pt x="4168526" y="938462"/>
                    </a:cubicBezTo>
                    <a:cubicBezTo>
                      <a:pt x="4169553" y="936752"/>
                      <a:pt x="4169211" y="934016"/>
                      <a:pt x="4166700" y="933445"/>
                    </a:cubicBezTo>
                    <a:cubicBezTo>
                      <a:pt x="4166243" y="933217"/>
                      <a:pt x="4165673" y="933217"/>
                      <a:pt x="4165216" y="933217"/>
                    </a:cubicBezTo>
                    <a:cubicBezTo>
                      <a:pt x="4173776" y="913492"/>
                      <a:pt x="4179482" y="881910"/>
                      <a:pt x="4181079" y="848161"/>
                    </a:cubicBezTo>
                    <a:cubicBezTo>
                      <a:pt x="4187471" y="843258"/>
                      <a:pt x="4192150" y="833680"/>
                      <a:pt x="4196030" y="827067"/>
                    </a:cubicBezTo>
                    <a:cubicBezTo>
                      <a:pt x="4208356" y="808369"/>
                      <a:pt x="4221252" y="789670"/>
                      <a:pt x="4237686" y="774277"/>
                    </a:cubicBezTo>
                    <a:cubicBezTo>
                      <a:pt x="4235631" y="799133"/>
                      <a:pt x="4234034" y="823989"/>
                      <a:pt x="4233235" y="848845"/>
                    </a:cubicBezTo>
                    <a:cubicBezTo>
                      <a:pt x="4228784" y="927174"/>
                      <a:pt x="4237115" y="980535"/>
                      <a:pt x="4328530" y="983613"/>
                    </a:cubicBezTo>
                    <a:cubicBezTo>
                      <a:pt x="4335149" y="983955"/>
                      <a:pt x="4341654" y="984183"/>
                      <a:pt x="4348273" y="984183"/>
                    </a:cubicBezTo>
                    <a:cubicBezTo>
                      <a:pt x="4372810" y="984183"/>
                      <a:pt x="4397461" y="981903"/>
                      <a:pt x="4421884" y="978824"/>
                    </a:cubicBezTo>
                    <a:cubicBezTo>
                      <a:pt x="4426107" y="978254"/>
                      <a:pt x="4430443" y="977342"/>
                      <a:pt x="4434552" y="976316"/>
                    </a:cubicBezTo>
                    <a:cubicBezTo>
                      <a:pt x="4430672" y="981675"/>
                      <a:pt x="4426791" y="986805"/>
                      <a:pt x="4422455" y="991366"/>
                    </a:cubicBezTo>
                    <a:cubicBezTo>
                      <a:pt x="4412526" y="1001970"/>
                      <a:pt x="4395635" y="1018730"/>
                      <a:pt x="4412868" y="1031956"/>
                    </a:cubicBezTo>
                    <a:cubicBezTo>
                      <a:pt x="4433297" y="1045068"/>
                      <a:pt x="4443225" y="1018046"/>
                      <a:pt x="4450415" y="1003566"/>
                    </a:cubicBezTo>
                    <a:cubicBezTo>
                      <a:pt x="4453497" y="992506"/>
                      <a:pt x="4491615" y="942111"/>
                      <a:pt x="4476550" y="935270"/>
                    </a:cubicBezTo>
                    <a:cubicBezTo>
                      <a:pt x="4483169" y="919649"/>
                      <a:pt x="4486936" y="902889"/>
                      <a:pt x="4488647" y="885444"/>
                    </a:cubicBezTo>
                    <a:cubicBezTo>
                      <a:pt x="4491272" y="884304"/>
                      <a:pt x="4493783" y="882822"/>
                      <a:pt x="4495381" y="880313"/>
                    </a:cubicBezTo>
                    <a:cubicBezTo>
                      <a:pt x="4514440" y="853405"/>
                      <a:pt x="4532129" y="825015"/>
                      <a:pt x="4553242" y="799703"/>
                    </a:cubicBezTo>
                    <a:cubicBezTo>
                      <a:pt x="4550389" y="837329"/>
                      <a:pt x="4551644" y="875411"/>
                      <a:pt x="4554954" y="912808"/>
                    </a:cubicBezTo>
                    <a:cubicBezTo>
                      <a:pt x="4559748" y="986463"/>
                      <a:pt x="4656297" y="979280"/>
                      <a:pt x="4710507" y="982929"/>
                    </a:cubicBezTo>
                    <a:cubicBezTo>
                      <a:pt x="4713132" y="983271"/>
                      <a:pt x="4715414" y="983385"/>
                      <a:pt x="4717811" y="983499"/>
                    </a:cubicBezTo>
                    <a:cubicBezTo>
                      <a:pt x="4712105" y="992050"/>
                      <a:pt x="4707426" y="998777"/>
                      <a:pt x="4705029" y="1001058"/>
                    </a:cubicBezTo>
                    <a:cubicBezTo>
                      <a:pt x="4694301" y="1010977"/>
                      <a:pt x="4684144" y="1028194"/>
                      <a:pt x="4699323" y="1039139"/>
                    </a:cubicBezTo>
                    <a:cubicBezTo>
                      <a:pt x="4724202" y="1053962"/>
                      <a:pt x="4735729" y="1017362"/>
                      <a:pt x="4744516" y="1000488"/>
                    </a:cubicBezTo>
                    <a:cubicBezTo>
                      <a:pt x="4748168" y="990910"/>
                      <a:pt x="4752734" y="981561"/>
                      <a:pt x="4757298" y="972325"/>
                    </a:cubicBezTo>
                    <a:cubicBezTo>
                      <a:pt x="4786857" y="949408"/>
                      <a:pt x="4792906" y="896846"/>
                      <a:pt x="4794275" y="855914"/>
                    </a:cubicBezTo>
                    <a:cubicBezTo>
                      <a:pt x="4809111" y="862755"/>
                      <a:pt x="4817557" y="845652"/>
                      <a:pt x="4822350" y="833794"/>
                    </a:cubicBezTo>
                    <a:cubicBezTo>
                      <a:pt x="4831708" y="813955"/>
                      <a:pt x="4844148" y="795599"/>
                      <a:pt x="4855903" y="777014"/>
                    </a:cubicBezTo>
                    <a:cubicBezTo>
                      <a:pt x="4855332" y="816122"/>
                      <a:pt x="4860468" y="855344"/>
                      <a:pt x="4866060" y="893995"/>
                    </a:cubicBezTo>
                    <a:cubicBezTo>
                      <a:pt x="4873136" y="951916"/>
                      <a:pt x="4963523" y="946899"/>
                      <a:pt x="5007918" y="951346"/>
                    </a:cubicBezTo>
                    <a:cubicBezTo>
                      <a:pt x="5084382" y="953854"/>
                      <a:pt x="5161188" y="952030"/>
                      <a:pt x="5237652" y="955337"/>
                    </a:cubicBezTo>
                    <a:cubicBezTo>
                      <a:pt x="5274172" y="959213"/>
                      <a:pt x="5310578" y="962862"/>
                      <a:pt x="5347098" y="965028"/>
                    </a:cubicBezTo>
                    <a:cubicBezTo>
                      <a:pt x="5335115" y="979508"/>
                      <a:pt x="5324615" y="995699"/>
                      <a:pt x="5313203" y="1010635"/>
                    </a:cubicBezTo>
                    <a:close/>
                    <a:moveTo>
                      <a:pt x="4328530" y="938120"/>
                    </a:moveTo>
                    <a:cubicBezTo>
                      <a:pt x="4295661" y="937094"/>
                      <a:pt x="4272608" y="930709"/>
                      <a:pt x="4267472" y="894338"/>
                    </a:cubicBezTo>
                    <a:cubicBezTo>
                      <a:pt x="4259027" y="851125"/>
                      <a:pt x="4258456" y="807684"/>
                      <a:pt x="4255375" y="763560"/>
                    </a:cubicBezTo>
                    <a:cubicBezTo>
                      <a:pt x="4267016" y="768348"/>
                      <a:pt x="4277630" y="763218"/>
                      <a:pt x="4288471" y="758087"/>
                    </a:cubicBezTo>
                    <a:cubicBezTo>
                      <a:pt x="4296689" y="754210"/>
                      <a:pt x="4305020" y="750334"/>
                      <a:pt x="4314036" y="750790"/>
                    </a:cubicBezTo>
                    <a:cubicBezTo>
                      <a:pt x="4318372" y="750904"/>
                      <a:pt x="4325106" y="750904"/>
                      <a:pt x="4332981" y="750790"/>
                    </a:cubicBezTo>
                    <a:cubicBezTo>
                      <a:pt x="4368473" y="750448"/>
                      <a:pt x="4430101" y="750106"/>
                      <a:pt x="4432612" y="774163"/>
                    </a:cubicBezTo>
                    <a:cubicBezTo>
                      <a:pt x="4438775" y="821595"/>
                      <a:pt x="4444481" y="874955"/>
                      <a:pt x="4428047" y="922272"/>
                    </a:cubicBezTo>
                    <a:cubicBezTo>
                      <a:pt x="4426221" y="927973"/>
                      <a:pt x="4420743" y="928885"/>
                      <a:pt x="4415607" y="929797"/>
                    </a:cubicBezTo>
                    <a:cubicBezTo>
                      <a:pt x="4385820" y="934928"/>
                      <a:pt x="4355577" y="938804"/>
                      <a:pt x="4325334" y="937778"/>
                    </a:cubicBezTo>
                    <a:lnTo>
                      <a:pt x="4328530" y="938120"/>
                    </a:lnTo>
                    <a:close/>
                    <a:moveTo>
                      <a:pt x="4571731" y="770515"/>
                    </a:moveTo>
                    <a:cubicBezTo>
                      <a:pt x="4582801" y="773479"/>
                      <a:pt x="4594213" y="770971"/>
                      <a:pt x="4605854" y="768463"/>
                    </a:cubicBezTo>
                    <a:cubicBezTo>
                      <a:pt x="4614413" y="766524"/>
                      <a:pt x="4622973" y="764700"/>
                      <a:pt x="4631532" y="765042"/>
                    </a:cubicBezTo>
                    <a:cubicBezTo>
                      <a:pt x="4638836" y="765156"/>
                      <a:pt x="4646711" y="764814"/>
                      <a:pt x="4654814" y="764472"/>
                    </a:cubicBezTo>
                    <a:cubicBezTo>
                      <a:pt x="4683688" y="763218"/>
                      <a:pt x="4715300" y="762077"/>
                      <a:pt x="4734816" y="783057"/>
                    </a:cubicBezTo>
                    <a:cubicBezTo>
                      <a:pt x="4749195" y="820226"/>
                      <a:pt x="4743832" y="861843"/>
                      <a:pt x="4739038" y="900608"/>
                    </a:cubicBezTo>
                    <a:cubicBezTo>
                      <a:pt x="4732191" y="939602"/>
                      <a:pt x="4725914" y="934700"/>
                      <a:pt x="4690421" y="934472"/>
                    </a:cubicBezTo>
                    <a:cubicBezTo>
                      <a:pt x="4659265" y="933331"/>
                      <a:pt x="4624228" y="936182"/>
                      <a:pt x="4596838" y="919193"/>
                    </a:cubicBezTo>
                    <a:cubicBezTo>
                      <a:pt x="4588050" y="907449"/>
                      <a:pt x="4587023" y="891259"/>
                      <a:pt x="4583257" y="877463"/>
                    </a:cubicBezTo>
                    <a:cubicBezTo>
                      <a:pt x="4579605" y="858650"/>
                      <a:pt x="4577209" y="839267"/>
                      <a:pt x="4575383" y="819770"/>
                    </a:cubicBezTo>
                    <a:cubicBezTo>
                      <a:pt x="4578350" y="806772"/>
                      <a:pt x="4576638" y="792862"/>
                      <a:pt x="4573785" y="779864"/>
                    </a:cubicBezTo>
                    <a:cubicBezTo>
                      <a:pt x="4573329" y="779180"/>
                      <a:pt x="4572758" y="778838"/>
                      <a:pt x="4572301" y="778268"/>
                    </a:cubicBezTo>
                    <a:cubicBezTo>
                      <a:pt x="4572073" y="775760"/>
                      <a:pt x="4571845" y="773137"/>
                      <a:pt x="4571731" y="770515"/>
                    </a:cubicBezTo>
                    <a:close/>
                    <a:moveTo>
                      <a:pt x="5285014" y="764586"/>
                    </a:moveTo>
                    <a:cubicBezTo>
                      <a:pt x="5286498" y="764586"/>
                      <a:pt x="5288095" y="764586"/>
                      <a:pt x="5289579" y="764586"/>
                    </a:cubicBezTo>
                    <a:cubicBezTo>
                      <a:pt x="5310578" y="792406"/>
                      <a:pt x="5316284" y="828664"/>
                      <a:pt x="5326441" y="861387"/>
                    </a:cubicBezTo>
                    <a:cubicBezTo>
                      <a:pt x="5328838" y="876779"/>
                      <a:pt x="5338082" y="895364"/>
                      <a:pt x="5342077" y="913036"/>
                    </a:cubicBezTo>
                    <a:cubicBezTo>
                      <a:pt x="5282617" y="909160"/>
                      <a:pt x="5222702" y="900723"/>
                      <a:pt x="5163014" y="902433"/>
                    </a:cubicBezTo>
                    <a:cubicBezTo>
                      <a:pt x="5136194" y="901065"/>
                      <a:pt x="5109033" y="901407"/>
                      <a:pt x="5081757" y="901863"/>
                    </a:cubicBezTo>
                    <a:cubicBezTo>
                      <a:pt x="5024237" y="902775"/>
                      <a:pt x="4966376" y="903687"/>
                      <a:pt x="4911253" y="887268"/>
                    </a:cubicBezTo>
                    <a:cubicBezTo>
                      <a:pt x="4895504" y="846564"/>
                      <a:pt x="4890254" y="802782"/>
                      <a:pt x="4884776" y="759341"/>
                    </a:cubicBezTo>
                    <a:cubicBezTo>
                      <a:pt x="4995706" y="762648"/>
                      <a:pt x="5106750" y="762762"/>
                      <a:pt x="5217794" y="764358"/>
                    </a:cubicBezTo>
                    <a:cubicBezTo>
                      <a:pt x="5239934" y="764928"/>
                      <a:pt x="5262531" y="764700"/>
                      <a:pt x="5285014" y="764586"/>
                    </a:cubicBezTo>
                    <a:close/>
                    <a:moveTo>
                      <a:pt x="5127293" y="711226"/>
                    </a:moveTo>
                    <a:cubicBezTo>
                      <a:pt x="5071828" y="710086"/>
                      <a:pt x="5016135" y="710998"/>
                      <a:pt x="4960784" y="710086"/>
                    </a:cubicBezTo>
                    <a:cubicBezTo>
                      <a:pt x="4953480" y="710542"/>
                      <a:pt x="4942866" y="709630"/>
                      <a:pt x="4930997" y="708717"/>
                    </a:cubicBezTo>
                    <a:cubicBezTo>
                      <a:pt x="4892309" y="705753"/>
                      <a:pt x="4841295" y="702903"/>
                      <a:pt x="4856245" y="745659"/>
                    </a:cubicBezTo>
                    <a:cubicBezTo>
                      <a:pt x="4844719" y="757859"/>
                      <a:pt x="4832621" y="773023"/>
                      <a:pt x="4829882" y="775874"/>
                    </a:cubicBezTo>
                    <a:cubicBezTo>
                      <a:pt x="4817442" y="791038"/>
                      <a:pt x="4805573" y="806544"/>
                      <a:pt x="4794161" y="822507"/>
                    </a:cubicBezTo>
                    <a:cubicBezTo>
                      <a:pt x="4792791" y="791266"/>
                      <a:pt x="4787085" y="757859"/>
                      <a:pt x="4761978" y="737336"/>
                    </a:cubicBezTo>
                    <a:cubicBezTo>
                      <a:pt x="4733332" y="715673"/>
                      <a:pt x="4697268" y="712138"/>
                      <a:pt x="4661661" y="712708"/>
                    </a:cubicBezTo>
                    <a:cubicBezTo>
                      <a:pt x="4673416" y="693895"/>
                      <a:pt x="4684258" y="674512"/>
                      <a:pt x="4690307" y="653191"/>
                    </a:cubicBezTo>
                    <a:cubicBezTo>
                      <a:pt x="4691220" y="648858"/>
                      <a:pt x="4693160" y="642359"/>
                      <a:pt x="4693731" y="636202"/>
                    </a:cubicBezTo>
                    <a:cubicBezTo>
                      <a:pt x="4707996" y="631870"/>
                      <a:pt x="4719751" y="625029"/>
                      <a:pt x="4726599" y="614197"/>
                    </a:cubicBezTo>
                    <a:cubicBezTo>
                      <a:pt x="4735272" y="596182"/>
                      <a:pt x="4739381" y="572581"/>
                      <a:pt x="4739951" y="547269"/>
                    </a:cubicBezTo>
                    <a:cubicBezTo>
                      <a:pt x="4756728" y="541454"/>
                      <a:pt x="4768483" y="521273"/>
                      <a:pt x="4781721" y="510213"/>
                    </a:cubicBezTo>
                    <a:cubicBezTo>
                      <a:pt x="4788569" y="500294"/>
                      <a:pt x="4806372" y="488322"/>
                      <a:pt x="4816986" y="475780"/>
                    </a:cubicBezTo>
                    <a:cubicBezTo>
                      <a:pt x="4818356" y="497443"/>
                      <a:pt x="4821094" y="518993"/>
                      <a:pt x="4823377" y="540542"/>
                    </a:cubicBezTo>
                    <a:cubicBezTo>
                      <a:pt x="4828627" y="563459"/>
                      <a:pt x="4820980" y="592420"/>
                      <a:pt x="4838784" y="610435"/>
                    </a:cubicBezTo>
                    <a:cubicBezTo>
                      <a:pt x="4852936" y="623319"/>
                      <a:pt x="4873250" y="624117"/>
                      <a:pt x="4891167" y="626967"/>
                    </a:cubicBezTo>
                    <a:cubicBezTo>
                      <a:pt x="4922894" y="631072"/>
                      <a:pt x="4954849" y="631756"/>
                      <a:pt x="4986690" y="632098"/>
                    </a:cubicBezTo>
                    <a:cubicBezTo>
                      <a:pt x="5039987" y="632782"/>
                      <a:pt x="5093283" y="632782"/>
                      <a:pt x="5146580" y="632782"/>
                    </a:cubicBezTo>
                    <a:cubicBezTo>
                      <a:pt x="5166780" y="632782"/>
                      <a:pt x="5186980" y="632782"/>
                      <a:pt x="5207180" y="632782"/>
                    </a:cubicBezTo>
                    <a:cubicBezTo>
                      <a:pt x="5214941" y="632896"/>
                      <a:pt x="5222587" y="633010"/>
                      <a:pt x="5230348" y="633010"/>
                    </a:cubicBezTo>
                    <a:cubicBezTo>
                      <a:pt x="5234571" y="633010"/>
                      <a:pt x="5238793" y="632896"/>
                      <a:pt x="5242902" y="632782"/>
                    </a:cubicBezTo>
                    <a:cubicBezTo>
                      <a:pt x="5247010" y="635176"/>
                      <a:pt x="5251119" y="636431"/>
                      <a:pt x="5254999" y="636431"/>
                    </a:cubicBezTo>
                    <a:cubicBezTo>
                      <a:pt x="5256483" y="636431"/>
                      <a:pt x="5257966" y="636202"/>
                      <a:pt x="5259336" y="635860"/>
                    </a:cubicBezTo>
                    <a:cubicBezTo>
                      <a:pt x="5251004" y="648858"/>
                      <a:pt x="5243358" y="662312"/>
                      <a:pt x="5234342" y="674854"/>
                    </a:cubicBezTo>
                    <a:cubicBezTo>
                      <a:pt x="5228408" y="685914"/>
                      <a:pt x="5212658" y="699596"/>
                      <a:pt x="5209121" y="712594"/>
                    </a:cubicBezTo>
                    <a:cubicBezTo>
                      <a:pt x="5181844" y="712480"/>
                      <a:pt x="5154569" y="712138"/>
                      <a:pt x="5127293" y="711226"/>
                    </a:cubicBezTo>
                    <a:close/>
                    <a:moveTo>
                      <a:pt x="4621718" y="416377"/>
                    </a:moveTo>
                    <a:cubicBezTo>
                      <a:pt x="4623544" y="416377"/>
                      <a:pt x="4625255" y="416377"/>
                      <a:pt x="4626739" y="416491"/>
                    </a:cubicBezTo>
                    <a:cubicBezTo>
                      <a:pt x="4656412" y="417745"/>
                      <a:pt x="4663373" y="424701"/>
                      <a:pt x="4671818" y="452521"/>
                    </a:cubicBezTo>
                    <a:cubicBezTo>
                      <a:pt x="4686313" y="495391"/>
                      <a:pt x="4695557" y="542594"/>
                      <a:pt x="4683802" y="587289"/>
                    </a:cubicBezTo>
                    <a:cubicBezTo>
                      <a:pt x="4669079" y="592078"/>
                      <a:pt x="4653444" y="592762"/>
                      <a:pt x="4638266" y="594130"/>
                    </a:cubicBezTo>
                    <a:cubicBezTo>
                      <a:pt x="4630962" y="593902"/>
                      <a:pt x="4623315" y="594244"/>
                      <a:pt x="4615555" y="594586"/>
                    </a:cubicBezTo>
                    <a:cubicBezTo>
                      <a:pt x="4589763" y="595498"/>
                      <a:pt x="4562030" y="596525"/>
                      <a:pt x="4542515" y="580106"/>
                    </a:cubicBezTo>
                    <a:cubicBezTo>
                      <a:pt x="4518891" y="545787"/>
                      <a:pt x="4509646" y="498812"/>
                      <a:pt x="4516951" y="457880"/>
                    </a:cubicBezTo>
                    <a:cubicBezTo>
                      <a:pt x="4522200" y="426297"/>
                      <a:pt x="4590105" y="416377"/>
                      <a:pt x="4621718" y="416377"/>
                    </a:cubicBezTo>
                    <a:close/>
                    <a:moveTo>
                      <a:pt x="5189377" y="427437"/>
                    </a:moveTo>
                    <a:cubicBezTo>
                      <a:pt x="5204556" y="450696"/>
                      <a:pt x="5206838" y="483077"/>
                      <a:pt x="5216995" y="508389"/>
                    </a:cubicBezTo>
                    <a:cubicBezTo>
                      <a:pt x="5223957" y="532105"/>
                      <a:pt x="5237195" y="554566"/>
                      <a:pt x="5239706" y="579194"/>
                    </a:cubicBezTo>
                    <a:cubicBezTo>
                      <a:pt x="5239820" y="579992"/>
                      <a:pt x="5239592" y="580676"/>
                      <a:pt x="5239592" y="581360"/>
                    </a:cubicBezTo>
                    <a:cubicBezTo>
                      <a:pt x="5197366" y="582386"/>
                      <a:pt x="5155025" y="582386"/>
                      <a:pt x="5112685" y="582158"/>
                    </a:cubicBezTo>
                    <a:cubicBezTo>
                      <a:pt x="5077077" y="582044"/>
                      <a:pt x="5041356" y="581816"/>
                      <a:pt x="5005749" y="582386"/>
                    </a:cubicBezTo>
                    <a:cubicBezTo>
                      <a:pt x="4960670" y="582044"/>
                      <a:pt x="4915134" y="583299"/>
                      <a:pt x="4870625" y="575545"/>
                    </a:cubicBezTo>
                    <a:cubicBezTo>
                      <a:pt x="4862522" y="531877"/>
                      <a:pt x="4853848" y="488436"/>
                      <a:pt x="4847229" y="444654"/>
                    </a:cubicBezTo>
                    <a:cubicBezTo>
                      <a:pt x="4960784" y="431884"/>
                      <a:pt x="5075251" y="425613"/>
                      <a:pt x="5189377" y="427437"/>
                    </a:cubicBezTo>
                    <a:close/>
                    <a:moveTo>
                      <a:pt x="4846430" y="114232"/>
                    </a:moveTo>
                    <a:cubicBezTo>
                      <a:pt x="4881809" y="107847"/>
                      <a:pt x="4917416" y="106934"/>
                      <a:pt x="4953366" y="107961"/>
                    </a:cubicBezTo>
                    <a:cubicBezTo>
                      <a:pt x="5009401" y="109785"/>
                      <a:pt x="5068632" y="96559"/>
                      <a:pt x="5122842" y="112749"/>
                    </a:cubicBezTo>
                    <a:cubicBezTo>
                      <a:pt x="5135396" y="143420"/>
                      <a:pt x="5152628" y="179449"/>
                      <a:pt x="5139732" y="213199"/>
                    </a:cubicBezTo>
                    <a:cubicBezTo>
                      <a:pt x="5090544" y="224372"/>
                      <a:pt x="5040671" y="214111"/>
                      <a:pt x="4990799" y="217987"/>
                    </a:cubicBezTo>
                    <a:cubicBezTo>
                      <a:pt x="4943437" y="220496"/>
                      <a:pt x="4896645" y="228705"/>
                      <a:pt x="4849740" y="234634"/>
                    </a:cubicBezTo>
                    <a:cubicBezTo>
                      <a:pt x="4801465" y="240221"/>
                      <a:pt x="4797699" y="151629"/>
                      <a:pt x="4787656" y="118222"/>
                    </a:cubicBezTo>
                    <a:cubicBezTo>
                      <a:pt x="4806715" y="122441"/>
                      <a:pt x="4826915" y="115258"/>
                      <a:pt x="4846430" y="114232"/>
                    </a:cubicBezTo>
                    <a:close/>
                    <a:moveTo>
                      <a:pt x="4727055" y="154822"/>
                    </a:moveTo>
                    <a:cubicBezTo>
                      <a:pt x="4738468" y="141254"/>
                      <a:pt x="4752048" y="129396"/>
                      <a:pt x="4767113" y="120046"/>
                    </a:cubicBezTo>
                    <a:cubicBezTo>
                      <a:pt x="4767570" y="127572"/>
                      <a:pt x="4768026" y="135211"/>
                      <a:pt x="4768369" y="142622"/>
                    </a:cubicBezTo>
                    <a:cubicBezTo>
                      <a:pt x="4772934" y="187317"/>
                      <a:pt x="4773846" y="246720"/>
                      <a:pt x="4816986" y="272373"/>
                    </a:cubicBezTo>
                    <a:cubicBezTo>
                      <a:pt x="4848028" y="284687"/>
                      <a:pt x="4882380" y="273400"/>
                      <a:pt x="4914335" y="271233"/>
                    </a:cubicBezTo>
                    <a:cubicBezTo>
                      <a:pt x="4943779" y="268155"/>
                      <a:pt x="4968430" y="266217"/>
                      <a:pt x="4999358" y="265190"/>
                    </a:cubicBezTo>
                    <a:cubicBezTo>
                      <a:pt x="5031998" y="261884"/>
                      <a:pt x="5086664" y="272830"/>
                      <a:pt x="5129575" y="267243"/>
                    </a:cubicBezTo>
                    <a:cubicBezTo>
                      <a:pt x="5117364" y="287310"/>
                      <a:pt x="5103555" y="306351"/>
                      <a:pt x="5088832" y="324593"/>
                    </a:cubicBezTo>
                    <a:cubicBezTo>
                      <a:pt x="5081300" y="331662"/>
                      <a:pt x="5075138" y="341696"/>
                      <a:pt x="5077306" y="350817"/>
                    </a:cubicBezTo>
                    <a:cubicBezTo>
                      <a:pt x="5075594" y="353098"/>
                      <a:pt x="5073996" y="355264"/>
                      <a:pt x="5072284" y="357316"/>
                    </a:cubicBezTo>
                    <a:cubicBezTo>
                      <a:pt x="5067605" y="362903"/>
                      <a:pt x="5062584" y="370200"/>
                      <a:pt x="5061100" y="377383"/>
                    </a:cubicBezTo>
                    <a:cubicBezTo>
                      <a:pt x="5012026" y="379094"/>
                      <a:pt x="4962952" y="381716"/>
                      <a:pt x="4914107" y="385821"/>
                    </a:cubicBezTo>
                    <a:cubicBezTo>
                      <a:pt x="4886717" y="389013"/>
                      <a:pt x="4859098" y="390495"/>
                      <a:pt x="4831822" y="394828"/>
                    </a:cubicBezTo>
                    <a:cubicBezTo>
                      <a:pt x="4811850" y="396994"/>
                      <a:pt x="4802378" y="423332"/>
                      <a:pt x="4816415" y="437584"/>
                    </a:cubicBezTo>
                    <a:cubicBezTo>
                      <a:pt x="4816301" y="439409"/>
                      <a:pt x="4816415" y="441119"/>
                      <a:pt x="4816301" y="442943"/>
                    </a:cubicBezTo>
                    <a:cubicBezTo>
                      <a:pt x="4816187" y="442829"/>
                      <a:pt x="4816073" y="442715"/>
                      <a:pt x="4815959" y="442601"/>
                    </a:cubicBezTo>
                    <a:cubicBezTo>
                      <a:pt x="4818584" y="428919"/>
                      <a:pt x="4800780" y="432454"/>
                      <a:pt x="4793704" y="437242"/>
                    </a:cubicBezTo>
                    <a:cubicBezTo>
                      <a:pt x="4771336" y="449442"/>
                      <a:pt x="4751136" y="466089"/>
                      <a:pt x="4734473" y="485586"/>
                    </a:cubicBezTo>
                    <a:cubicBezTo>
                      <a:pt x="4726941" y="445224"/>
                      <a:pt x="4711762" y="406914"/>
                      <a:pt x="4691676" y="383882"/>
                    </a:cubicBezTo>
                    <a:cubicBezTo>
                      <a:pt x="4676384" y="373051"/>
                      <a:pt x="4653787" y="367008"/>
                      <a:pt x="4628679" y="365412"/>
                    </a:cubicBezTo>
                    <a:cubicBezTo>
                      <a:pt x="4650363" y="333601"/>
                      <a:pt x="4668623" y="299168"/>
                      <a:pt x="4681177" y="262682"/>
                    </a:cubicBezTo>
                    <a:cubicBezTo>
                      <a:pt x="4682204" y="259946"/>
                      <a:pt x="4683345" y="255043"/>
                      <a:pt x="4683459" y="250824"/>
                    </a:cubicBezTo>
                    <a:cubicBezTo>
                      <a:pt x="4701263" y="234178"/>
                      <a:pt x="4708909" y="206814"/>
                      <a:pt x="4709937" y="176371"/>
                    </a:cubicBezTo>
                    <a:cubicBezTo>
                      <a:pt x="4717240" y="171468"/>
                      <a:pt x="4723175" y="162689"/>
                      <a:pt x="4727055" y="154822"/>
                    </a:cubicBezTo>
                    <a:close/>
                    <a:moveTo>
                      <a:pt x="4515125" y="53232"/>
                    </a:moveTo>
                    <a:cubicBezTo>
                      <a:pt x="4530988" y="53232"/>
                      <a:pt x="4549476" y="51636"/>
                      <a:pt x="4567622" y="51636"/>
                    </a:cubicBezTo>
                    <a:cubicBezTo>
                      <a:pt x="4589192" y="51636"/>
                      <a:pt x="4610305" y="53916"/>
                      <a:pt x="4626168" y="64178"/>
                    </a:cubicBezTo>
                    <a:cubicBezTo>
                      <a:pt x="4639863" y="112179"/>
                      <a:pt x="4661547" y="167364"/>
                      <a:pt x="4638951" y="216391"/>
                    </a:cubicBezTo>
                    <a:cubicBezTo>
                      <a:pt x="4628451" y="216505"/>
                      <a:pt x="4617951" y="216163"/>
                      <a:pt x="4607566" y="216163"/>
                    </a:cubicBezTo>
                    <a:cubicBezTo>
                      <a:pt x="4595697" y="216163"/>
                      <a:pt x="4583828" y="216619"/>
                      <a:pt x="4571959" y="216961"/>
                    </a:cubicBezTo>
                    <a:cubicBezTo>
                      <a:pt x="4542058" y="217189"/>
                      <a:pt x="4511130" y="220496"/>
                      <a:pt x="4481572" y="215707"/>
                    </a:cubicBezTo>
                    <a:cubicBezTo>
                      <a:pt x="4457720" y="167136"/>
                      <a:pt x="4459546" y="112179"/>
                      <a:pt x="4443225" y="61556"/>
                    </a:cubicBezTo>
                    <a:cubicBezTo>
                      <a:pt x="4466279" y="55171"/>
                      <a:pt x="4491044" y="55057"/>
                      <a:pt x="4515125" y="53232"/>
                    </a:cubicBezTo>
                    <a:close/>
                    <a:moveTo>
                      <a:pt x="4378402" y="94279"/>
                    </a:moveTo>
                    <a:cubicBezTo>
                      <a:pt x="4378859" y="93594"/>
                      <a:pt x="4379315" y="92910"/>
                      <a:pt x="4379886" y="92112"/>
                    </a:cubicBezTo>
                    <a:cubicBezTo>
                      <a:pt x="4383424" y="111609"/>
                      <a:pt x="4390386" y="131220"/>
                      <a:pt x="4394722" y="147183"/>
                    </a:cubicBezTo>
                    <a:cubicBezTo>
                      <a:pt x="4404879" y="166793"/>
                      <a:pt x="4403624" y="200429"/>
                      <a:pt x="4429188" y="210120"/>
                    </a:cubicBezTo>
                    <a:cubicBezTo>
                      <a:pt x="4429873" y="269751"/>
                      <a:pt x="4500288" y="267585"/>
                      <a:pt x="4561916" y="265532"/>
                    </a:cubicBezTo>
                    <a:cubicBezTo>
                      <a:pt x="4582801" y="264734"/>
                      <a:pt x="4602773" y="264050"/>
                      <a:pt x="4618636" y="265760"/>
                    </a:cubicBezTo>
                    <a:cubicBezTo>
                      <a:pt x="4625370" y="266901"/>
                      <a:pt x="4631646" y="267357"/>
                      <a:pt x="4637467" y="267357"/>
                    </a:cubicBezTo>
                    <a:cubicBezTo>
                      <a:pt x="4645570" y="267357"/>
                      <a:pt x="4652874" y="266217"/>
                      <a:pt x="4659493" y="264278"/>
                    </a:cubicBezTo>
                    <a:cubicBezTo>
                      <a:pt x="4645570" y="284687"/>
                      <a:pt x="4632217" y="305552"/>
                      <a:pt x="4616696" y="324821"/>
                    </a:cubicBezTo>
                    <a:cubicBezTo>
                      <a:pt x="4608365" y="336679"/>
                      <a:pt x="4587708" y="351615"/>
                      <a:pt x="4589420" y="366438"/>
                    </a:cubicBezTo>
                    <a:cubicBezTo>
                      <a:pt x="4529733" y="372937"/>
                      <a:pt x="4469703" y="401897"/>
                      <a:pt x="4465480" y="451951"/>
                    </a:cubicBezTo>
                    <a:cubicBezTo>
                      <a:pt x="4463312" y="476350"/>
                      <a:pt x="4452698" y="522983"/>
                      <a:pt x="4486936" y="527772"/>
                    </a:cubicBezTo>
                    <a:cubicBezTo>
                      <a:pt x="4490473" y="582044"/>
                      <a:pt x="4510331" y="636088"/>
                      <a:pt x="4572530" y="639737"/>
                    </a:cubicBezTo>
                    <a:cubicBezTo>
                      <a:pt x="4588849" y="640763"/>
                      <a:pt x="4612588" y="643044"/>
                      <a:pt x="4636896" y="643044"/>
                    </a:cubicBezTo>
                    <a:cubicBezTo>
                      <a:pt x="4650021" y="643044"/>
                      <a:pt x="4663259" y="642359"/>
                      <a:pt x="4675699" y="640307"/>
                    </a:cubicBezTo>
                    <a:cubicBezTo>
                      <a:pt x="4665770" y="656041"/>
                      <a:pt x="4655270" y="671548"/>
                      <a:pt x="4643516" y="686028"/>
                    </a:cubicBezTo>
                    <a:cubicBezTo>
                      <a:pt x="4637923" y="694465"/>
                      <a:pt x="4625598" y="704271"/>
                      <a:pt x="4620462" y="714532"/>
                    </a:cubicBezTo>
                    <a:cubicBezTo>
                      <a:pt x="4620234" y="714532"/>
                      <a:pt x="4620006" y="714532"/>
                      <a:pt x="4619777" y="714532"/>
                    </a:cubicBezTo>
                    <a:cubicBezTo>
                      <a:pt x="4594898" y="716585"/>
                      <a:pt x="4546167" y="720575"/>
                      <a:pt x="4558378" y="756947"/>
                    </a:cubicBezTo>
                    <a:cubicBezTo>
                      <a:pt x="4557123" y="764130"/>
                      <a:pt x="4556210" y="771427"/>
                      <a:pt x="4555297" y="778610"/>
                    </a:cubicBezTo>
                    <a:cubicBezTo>
                      <a:pt x="4535667" y="788758"/>
                      <a:pt x="4508847" y="820796"/>
                      <a:pt x="4500402" y="827979"/>
                    </a:cubicBezTo>
                    <a:cubicBezTo>
                      <a:pt x="4498006" y="831514"/>
                      <a:pt x="4494011" y="835505"/>
                      <a:pt x="4489674" y="839495"/>
                    </a:cubicBezTo>
                    <a:cubicBezTo>
                      <a:pt x="4488762" y="815894"/>
                      <a:pt x="4486137" y="792406"/>
                      <a:pt x="4484311" y="770971"/>
                    </a:cubicBezTo>
                    <a:cubicBezTo>
                      <a:pt x="4482256" y="725934"/>
                      <a:pt x="4438318" y="705183"/>
                      <a:pt x="4398260" y="702675"/>
                    </a:cubicBezTo>
                    <a:cubicBezTo>
                      <a:pt x="4354436" y="700166"/>
                      <a:pt x="4306960" y="691729"/>
                      <a:pt x="4265989" y="711682"/>
                    </a:cubicBezTo>
                    <a:cubicBezTo>
                      <a:pt x="4255033" y="717041"/>
                      <a:pt x="4242251" y="723882"/>
                      <a:pt x="4240995" y="737336"/>
                    </a:cubicBezTo>
                    <a:cubicBezTo>
                      <a:pt x="4240197" y="744519"/>
                      <a:pt x="4239740" y="751816"/>
                      <a:pt x="4239170" y="759113"/>
                    </a:cubicBezTo>
                    <a:cubicBezTo>
                      <a:pt x="4223306" y="756947"/>
                      <a:pt x="4193177" y="792292"/>
                      <a:pt x="4184731" y="800045"/>
                    </a:cubicBezTo>
                    <a:cubicBezTo>
                      <a:pt x="4183704" y="801413"/>
                      <a:pt x="4182335" y="802896"/>
                      <a:pt x="4180851" y="804492"/>
                    </a:cubicBezTo>
                    <a:cubicBezTo>
                      <a:pt x="4178112" y="763104"/>
                      <a:pt x="4168412" y="725364"/>
                      <a:pt x="4149239" y="709972"/>
                    </a:cubicBezTo>
                    <a:cubicBezTo>
                      <a:pt x="4117512" y="691045"/>
                      <a:pt x="4080992" y="683178"/>
                      <a:pt x="4044243" y="682722"/>
                    </a:cubicBezTo>
                    <a:cubicBezTo>
                      <a:pt x="4049721" y="673828"/>
                      <a:pt x="4053944" y="663453"/>
                      <a:pt x="4057482" y="656384"/>
                    </a:cubicBezTo>
                    <a:cubicBezTo>
                      <a:pt x="4062275" y="646350"/>
                      <a:pt x="4067753" y="636659"/>
                      <a:pt x="4073117" y="626853"/>
                    </a:cubicBezTo>
                    <a:cubicBezTo>
                      <a:pt x="4093317" y="608610"/>
                      <a:pt x="4099366" y="553768"/>
                      <a:pt x="4095485" y="499724"/>
                    </a:cubicBezTo>
                    <a:cubicBezTo>
                      <a:pt x="4112262" y="480569"/>
                      <a:pt x="4129495" y="461300"/>
                      <a:pt x="4148325" y="444083"/>
                    </a:cubicBezTo>
                    <a:cubicBezTo>
                      <a:pt x="4147527" y="464150"/>
                      <a:pt x="4150722" y="485016"/>
                      <a:pt x="4154146" y="502232"/>
                    </a:cubicBezTo>
                    <a:cubicBezTo>
                      <a:pt x="4155744" y="508845"/>
                      <a:pt x="4160423" y="514090"/>
                      <a:pt x="4166357" y="516940"/>
                    </a:cubicBezTo>
                    <a:cubicBezTo>
                      <a:pt x="4164417" y="626055"/>
                      <a:pt x="4198997" y="633580"/>
                      <a:pt x="4299085" y="637343"/>
                    </a:cubicBezTo>
                    <a:cubicBezTo>
                      <a:pt x="4314264" y="637343"/>
                      <a:pt x="4328073" y="636773"/>
                      <a:pt x="4340399" y="635290"/>
                    </a:cubicBezTo>
                    <a:cubicBezTo>
                      <a:pt x="4339600" y="636088"/>
                      <a:pt x="4339029" y="636773"/>
                      <a:pt x="4338458" y="637229"/>
                    </a:cubicBezTo>
                    <a:cubicBezTo>
                      <a:pt x="4328872" y="647946"/>
                      <a:pt x="4311867" y="664023"/>
                      <a:pt x="4328301" y="676793"/>
                    </a:cubicBezTo>
                    <a:cubicBezTo>
                      <a:pt x="4336290" y="682608"/>
                      <a:pt x="4347931" y="679871"/>
                      <a:pt x="4352724" y="671092"/>
                    </a:cubicBezTo>
                    <a:cubicBezTo>
                      <a:pt x="4360485" y="655471"/>
                      <a:pt x="4370414" y="640307"/>
                      <a:pt x="4378174" y="624459"/>
                    </a:cubicBezTo>
                    <a:cubicBezTo>
                      <a:pt x="4399173" y="612829"/>
                      <a:pt x="4411499" y="590938"/>
                      <a:pt x="4413096" y="550119"/>
                    </a:cubicBezTo>
                    <a:cubicBezTo>
                      <a:pt x="4412982" y="540314"/>
                      <a:pt x="4413325" y="529254"/>
                      <a:pt x="4413439" y="517625"/>
                    </a:cubicBezTo>
                    <a:cubicBezTo>
                      <a:pt x="4423710" y="495391"/>
                      <a:pt x="4435465" y="473842"/>
                      <a:pt x="4448247" y="452977"/>
                    </a:cubicBezTo>
                    <a:cubicBezTo>
                      <a:pt x="4451442" y="446022"/>
                      <a:pt x="4459659" y="438269"/>
                      <a:pt x="4460344" y="429945"/>
                    </a:cubicBezTo>
                    <a:cubicBezTo>
                      <a:pt x="4457833" y="417859"/>
                      <a:pt x="4444139" y="425727"/>
                      <a:pt x="4439459" y="432112"/>
                    </a:cubicBezTo>
                    <a:cubicBezTo>
                      <a:pt x="4429531" y="442715"/>
                      <a:pt x="4420515" y="454003"/>
                      <a:pt x="4411955" y="465747"/>
                    </a:cubicBezTo>
                    <a:cubicBezTo>
                      <a:pt x="4408645" y="433138"/>
                      <a:pt x="4399287" y="402695"/>
                      <a:pt x="4373495" y="386619"/>
                    </a:cubicBezTo>
                    <a:cubicBezTo>
                      <a:pt x="4355235" y="376813"/>
                      <a:pt x="4331611" y="371112"/>
                      <a:pt x="4306389" y="368718"/>
                    </a:cubicBezTo>
                    <a:cubicBezTo>
                      <a:pt x="4315519" y="355834"/>
                      <a:pt x="4320427" y="334399"/>
                      <a:pt x="4326932" y="323339"/>
                    </a:cubicBezTo>
                    <a:cubicBezTo>
                      <a:pt x="4328872" y="319121"/>
                      <a:pt x="4331268" y="314218"/>
                      <a:pt x="4333779" y="309087"/>
                    </a:cubicBezTo>
                    <a:cubicBezTo>
                      <a:pt x="4373267" y="285485"/>
                      <a:pt x="4366305" y="237028"/>
                      <a:pt x="4362539" y="201341"/>
                    </a:cubicBezTo>
                    <a:cubicBezTo>
                      <a:pt x="4358659" y="179791"/>
                      <a:pt x="4356490" y="157900"/>
                      <a:pt x="4352838" y="136237"/>
                    </a:cubicBezTo>
                    <a:cubicBezTo>
                      <a:pt x="4362311" y="123125"/>
                      <a:pt x="4369729" y="103172"/>
                      <a:pt x="4378402" y="94279"/>
                    </a:cubicBezTo>
                    <a:close/>
                    <a:moveTo>
                      <a:pt x="4203334" y="428121"/>
                    </a:moveTo>
                    <a:cubicBezTo>
                      <a:pt x="4217029" y="424016"/>
                      <a:pt x="4250810" y="418772"/>
                      <a:pt x="4283222" y="418772"/>
                    </a:cubicBezTo>
                    <a:cubicBezTo>
                      <a:pt x="4320313" y="418772"/>
                      <a:pt x="4355577" y="425613"/>
                      <a:pt x="4356833" y="448986"/>
                    </a:cubicBezTo>
                    <a:cubicBezTo>
                      <a:pt x="4362653" y="490945"/>
                      <a:pt x="4368131" y="534955"/>
                      <a:pt x="4357631" y="576457"/>
                    </a:cubicBezTo>
                    <a:cubicBezTo>
                      <a:pt x="4356719" y="578624"/>
                      <a:pt x="4356034" y="581246"/>
                      <a:pt x="4354208" y="582842"/>
                    </a:cubicBezTo>
                    <a:cubicBezTo>
                      <a:pt x="4339485" y="587403"/>
                      <a:pt x="4324307" y="589797"/>
                      <a:pt x="4309014" y="591166"/>
                    </a:cubicBezTo>
                    <a:cubicBezTo>
                      <a:pt x="4301710" y="591052"/>
                      <a:pt x="4294064" y="591166"/>
                      <a:pt x="4286532" y="591394"/>
                    </a:cubicBezTo>
                    <a:cubicBezTo>
                      <a:pt x="4260967" y="591964"/>
                      <a:pt x="4234376" y="592648"/>
                      <a:pt x="4211893" y="581132"/>
                    </a:cubicBezTo>
                    <a:cubicBezTo>
                      <a:pt x="4198084" y="561293"/>
                      <a:pt x="4198313" y="534613"/>
                      <a:pt x="4193862" y="511468"/>
                    </a:cubicBezTo>
                    <a:cubicBezTo>
                      <a:pt x="4197742" y="507249"/>
                      <a:pt x="4200024" y="501776"/>
                      <a:pt x="4199796" y="496075"/>
                    </a:cubicBezTo>
                    <a:cubicBezTo>
                      <a:pt x="4199796" y="473386"/>
                      <a:pt x="4196715" y="450126"/>
                      <a:pt x="4203334" y="428121"/>
                    </a:cubicBezTo>
                    <a:close/>
                    <a:moveTo>
                      <a:pt x="4094458" y="120046"/>
                    </a:moveTo>
                    <a:cubicBezTo>
                      <a:pt x="4130864" y="112749"/>
                      <a:pt x="4170580" y="106478"/>
                      <a:pt x="4209383" y="106478"/>
                    </a:cubicBezTo>
                    <a:cubicBezTo>
                      <a:pt x="4235860" y="106478"/>
                      <a:pt x="4261995" y="109443"/>
                      <a:pt x="4286417" y="117082"/>
                    </a:cubicBezTo>
                    <a:cubicBezTo>
                      <a:pt x="4292238" y="166793"/>
                      <a:pt x="4313693" y="219127"/>
                      <a:pt x="4299428" y="268497"/>
                    </a:cubicBezTo>
                    <a:cubicBezTo>
                      <a:pt x="4288586" y="269979"/>
                      <a:pt x="4277630" y="270777"/>
                      <a:pt x="4266788" y="271575"/>
                    </a:cubicBezTo>
                    <a:cubicBezTo>
                      <a:pt x="4250924" y="272487"/>
                      <a:pt x="4231295" y="272601"/>
                      <a:pt x="4211665" y="273172"/>
                    </a:cubicBezTo>
                    <a:cubicBezTo>
                      <a:pt x="4202535" y="272944"/>
                      <a:pt x="4193063" y="273514"/>
                      <a:pt x="4183476" y="274084"/>
                    </a:cubicBezTo>
                    <a:cubicBezTo>
                      <a:pt x="4161450" y="275338"/>
                      <a:pt x="4138967" y="276706"/>
                      <a:pt x="4119908" y="268041"/>
                    </a:cubicBezTo>
                    <a:cubicBezTo>
                      <a:pt x="4099252" y="227679"/>
                      <a:pt x="4094116" y="182984"/>
                      <a:pt x="4084073" y="139999"/>
                    </a:cubicBezTo>
                    <a:cubicBezTo>
                      <a:pt x="4090578" y="134755"/>
                      <a:pt x="4091719" y="126887"/>
                      <a:pt x="4094458" y="120046"/>
                    </a:cubicBezTo>
                    <a:close/>
                    <a:moveTo>
                      <a:pt x="4041504" y="137833"/>
                    </a:moveTo>
                    <a:cubicBezTo>
                      <a:pt x="4045385" y="142736"/>
                      <a:pt x="4051547" y="146156"/>
                      <a:pt x="4061020" y="147183"/>
                    </a:cubicBezTo>
                    <a:cubicBezTo>
                      <a:pt x="4062618" y="184580"/>
                      <a:pt x="4065585" y="220952"/>
                      <a:pt x="4071976" y="258691"/>
                    </a:cubicBezTo>
                    <a:cubicBezTo>
                      <a:pt x="4071976" y="305438"/>
                      <a:pt x="4116713" y="315700"/>
                      <a:pt x="4163847" y="317980"/>
                    </a:cubicBezTo>
                    <a:lnTo>
                      <a:pt x="4166015" y="317980"/>
                    </a:lnTo>
                    <a:lnTo>
                      <a:pt x="4168526" y="317980"/>
                    </a:lnTo>
                    <a:lnTo>
                      <a:pt x="4171037" y="317980"/>
                    </a:lnTo>
                    <a:lnTo>
                      <a:pt x="4173433" y="317980"/>
                    </a:lnTo>
                    <a:lnTo>
                      <a:pt x="4175715" y="317980"/>
                    </a:lnTo>
                    <a:lnTo>
                      <a:pt x="4177884" y="317980"/>
                    </a:lnTo>
                    <a:lnTo>
                      <a:pt x="4180052" y="317980"/>
                    </a:lnTo>
                    <a:lnTo>
                      <a:pt x="4182221" y="317980"/>
                    </a:lnTo>
                    <a:lnTo>
                      <a:pt x="4184389" y="317980"/>
                    </a:lnTo>
                    <a:lnTo>
                      <a:pt x="4186443" y="317980"/>
                    </a:lnTo>
                    <a:lnTo>
                      <a:pt x="4188498" y="317980"/>
                    </a:lnTo>
                    <a:lnTo>
                      <a:pt x="4190666" y="317980"/>
                    </a:lnTo>
                    <a:lnTo>
                      <a:pt x="4192949" y="317980"/>
                    </a:lnTo>
                    <a:lnTo>
                      <a:pt x="4195345" y="317980"/>
                    </a:lnTo>
                    <a:lnTo>
                      <a:pt x="4197856" y="317980"/>
                    </a:lnTo>
                    <a:lnTo>
                      <a:pt x="4200481" y="318094"/>
                    </a:lnTo>
                    <a:lnTo>
                      <a:pt x="4201965" y="318094"/>
                    </a:lnTo>
                    <a:cubicBezTo>
                      <a:pt x="4202764" y="318094"/>
                      <a:pt x="4203676" y="318094"/>
                      <a:pt x="4204475" y="318094"/>
                    </a:cubicBezTo>
                    <a:cubicBezTo>
                      <a:pt x="4213605" y="318094"/>
                      <a:pt x="4222393" y="318094"/>
                      <a:pt x="4230496" y="318208"/>
                    </a:cubicBezTo>
                    <a:cubicBezTo>
                      <a:pt x="4238713" y="317980"/>
                      <a:pt x="4247158" y="318094"/>
                      <a:pt x="4255489" y="318094"/>
                    </a:cubicBezTo>
                    <a:cubicBezTo>
                      <a:pt x="4268956" y="318208"/>
                      <a:pt x="4282651" y="318322"/>
                      <a:pt x="4295890" y="317182"/>
                    </a:cubicBezTo>
                    <a:cubicBezTo>
                      <a:pt x="4287673" y="329724"/>
                      <a:pt x="4280369" y="341126"/>
                      <a:pt x="4275461" y="345801"/>
                    </a:cubicBezTo>
                    <a:cubicBezTo>
                      <a:pt x="4269869" y="351273"/>
                      <a:pt x="4268500" y="359825"/>
                      <a:pt x="4271125" y="366780"/>
                    </a:cubicBezTo>
                    <a:cubicBezTo>
                      <a:pt x="4237115" y="367464"/>
                      <a:pt x="4203334" y="373165"/>
                      <a:pt x="4178112" y="382400"/>
                    </a:cubicBezTo>
                    <a:cubicBezTo>
                      <a:pt x="4169324" y="387759"/>
                      <a:pt x="4162933" y="394828"/>
                      <a:pt x="4158254" y="402923"/>
                    </a:cubicBezTo>
                    <a:cubicBezTo>
                      <a:pt x="4156657" y="403607"/>
                      <a:pt x="4155173" y="404405"/>
                      <a:pt x="4153804" y="405204"/>
                    </a:cubicBezTo>
                    <a:cubicBezTo>
                      <a:pt x="4130522" y="418886"/>
                      <a:pt x="4110208" y="437014"/>
                      <a:pt x="4089551" y="454231"/>
                    </a:cubicBezTo>
                    <a:cubicBezTo>
                      <a:pt x="4082590" y="416035"/>
                      <a:pt x="4070720" y="384566"/>
                      <a:pt x="4055656" y="376585"/>
                    </a:cubicBezTo>
                    <a:cubicBezTo>
                      <a:pt x="4014342" y="357316"/>
                      <a:pt x="3967665" y="361421"/>
                      <a:pt x="3922928" y="371112"/>
                    </a:cubicBezTo>
                    <a:cubicBezTo>
                      <a:pt x="3933313" y="354238"/>
                      <a:pt x="3939591" y="327900"/>
                      <a:pt x="3946780" y="316498"/>
                    </a:cubicBezTo>
                    <a:cubicBezTo>
                      <a:pt x="3949063" y="306351"/>
                      <a:pt x="3966067" y="279100"/>
                      <a:pt x="3968350" y="262454"/>
                    </a:cubicBezTo>
                    <a:cubicBezTo>
                      <a:pt x="3985583" y="250938"/>
                      <a:pt x="3990833" y="229845"/>
                      <a:pt x="3989691" y="205217"/>
                    </a:cubicBezTo>
                    <a:cubicBezTo>
                      <a:pt x="4006240" y="182528"/>
                      <a:pt x="4023244" y="159724"/>
                      <a:pt x="4041504" y="137833"/>
                    </a:cubicBezTo>
                    <a:close/>
                    <a:moveTo>
                      <a:pt x="3772625" y="90858"/>
                    </a:moveTo>
                    <a:cubicBezTo>
                      <a:pt x="3811770" y="84587"/>
                      <a:pt x="3851257" y="77860"/>
                      <a:pt x="3891201" y="77176"/>
                    </a:cubicBezTo>
                    <a:cubicBezTo>
                      <a:pt x="3907978" y="124835"/>
                      <a:pt x="3930004" y="173749"/>
                      <a:pt x="3928178" y="223916"/>
                    </a:cubicBezTo>
                    <a:cubicBezTo>
                      <a:pt x="3909575" y="225968"/>
                      <a:pt x="3890745" y="226653"/>
                      <a:pt x="3872028" y="228135"/>
                    </a:cubicBezTo>
                    <a:cubicBezTo>
                      <a:pt x="3848518" y="229845"/>
                      <a:pt x="3825123" y="232239"/>
                      <a:pt x="3801613" y="234178"/>
                    </a:cubicBezTo>
                    <a:lnTo>
                      <a:pt x="3802069" y="234178"/>
                    </a:lnTo>
                    <a:cubicBezTo>
                      <a:pt x="3778674" y="235774"/>
                      <a:pt x="3745463" y="238396"/>
                      <a:pt x="3740442" y="213313"/>
                    </a:cubicBezTo>
                    <a:cubicBezTo>
                      <a:pt x="3732909" y="180818"/>
                      <a:pt x="3716247" y="151629"/>
                      <a:pt x="3717502" y="117424"/>
                    </a:cubicBezTo>
                    <a:cubicBezTo>
                      <a:pt x="3715334" y="93252"/>
                      <a:pt x="3752767" y="96559"/>
                      <a:pt x="3772625" y="90858"/>
                    </a:cubicBezTo>
                    <a:close/>
                    <a:moveTo>
                      <a:pt x="3617871" y="198832"/>
                    </a:moveTo>
                    <a:cubicBezTo>
                      <a:pt x="3627343" y="181388"/>
                      <a:pt x="3636930" y="164057"/>
                      <a:pt x="3646174" y="146498"/>
                    </a:cubicBezTo>
                    <a:cubicBezTo>
                      <a:pt x="3648685" y="140227"/>
                      <a:pt x="3652451" y="133500"/>
                      <a:pt x="3655761" y="126659"/>
                    </a:cubicBezTo>
                    <a:cubicBezTo>
                      <a:pt x="3657016" y="163031"/>
                      <a:pt x="3672537" y="198946"/>
                      <a:pt x="3690112" y="231897"/>
                    </a:cubicBezTo>
                    <a:cubicBezTo>
                      <a:pt x="3693764" y="238054"/>
                      <a:pt x="3700041" y="242615"/>
                      <a:pt x="3707459" y="244439"/>
                    </a:cubicBezTo>
                    <a:cubicBezTo>
                      <a:pt x="3711226" y="251850"/>
                      <a:pt x="3717046" y="258463"/>
                      <a:pt x="3724920" y="263480"/>
                    </a:cubicBezTo>
                    <a:cubicBezTo>
                      <a:pt x="3733936" y="269295"/>
                      <a:pt x="3744778" y="273628"/>
                      <a:pt x="3756077" y="275566"/>
                    </a:cubicBezTo>
                    <a:cubicBezTo>
                      <a:pt x="3771712" y="277504"/>
                      <a:pt x="3787461" y="278188"/>
                      <a:pt x="3803325" y="278188"/>
                    </a:cubicBezTo>
                    <a:cubicBezTo>
                      <a:pt x="3848290" y="278188"/>
                      <a:pt x="3893598" y="272487"/>
                      <a:pt x="3938449" y="272031"/>
                    </a:cubicBezTo>
                    <a:cubicBezTo>
                      <a:pt x="3927949" y="289134"/>
                      <a:pt x="3918021" y="306579"/>
                      <a:pt x="3907407" y="323567"/>
                    </a:cubicBezTo>
                    <a:cubicBezTo>
                      <a:pt x="3899532" y="339872"/>
                      <a:pt x="3872713" y="363359"/>
                      <a:pt x="3888120" y="380120"/>
                    </a:cubicBezTo>
                    <a:cubicBezTo>
                      <a:pt x="3880473" y="382172"/>
                      <a:pt x="3873055" y="384224"/>
                      <a:pt x="3865751" y="386163"/>
                    </a:cubicBezTo>
                    <a:cubicBezTo>
                      <a:pt x="3845437" y="392092"/>
                      <a:pt x="3831970" y="408054"/>
                      <a:pt x="3823525" y="428121"/>
                    </a:cubicBezTo>
                    <a:cubicBezTo>
                      <a:pt x="3798417" y="452293"/>
                      <a:pt x="3777761" y="480569"/>
                      <a:pt x="3756648" y="508389"/>
                    </a:cubicBezTo>
                    <a:cubicBezTo>
                      <a:pt x="3757675" y="450126"/>
                      <a:pt x="3745920" y="372823"/>
                      <a:pt x="3677673" y="365868"/>
                    </a:cubicBezTo>
                    <a:cubicBezTo>
                      <a:pt x="3646403" y="361193"/>
                      <a:pt x="3614790" y="364385"/>
                      <a:pt x="3583405" y="366894"/>
                    </a:cubicBezTo>
                    <a:cubicBezTo>
                      <a:pt x="3576900" y="367236"/>
                      <a:pt x="3570737" y="367692"/>
                      <a:pt x="3564803" y="368262"/>
                    </a:cubicBezTo>
                    <a:cubicBezTo>
                      <a:pt x="3575417" y="347169"/>
                      <a:pt x="3604747" y="282521"/>
                      <a:pt x="3596758" y="266559"/>
                    </a:cubicBezTo>
                    <a:cubicBezTo>
                      <a:pt x="3608627" y="248544"/>
                      <a:pt x="3610567" y="227679"/>
                      <a:pt x="3608855" y="206243"/>
                    </a:cubicBezTo>
                    <a:cubicBezTo>
                      <a:pt x="3612507" y="205103"/>
                      <a:pt x="3615931" y="202481"/>
                      <a:pt x="3617871" y="198832"/>
                    </a:cubicBezTo>
                    <a:close/>
                    <a:moveTo>
                      <a:pt x="3370447" y="119818"/>
                    </a:moveTo>
                    <a:cubicBezTo>
                      <a:pt x="3400805" y="114004"/>
                      <a:pt x="3432531" y="110697"/>
                      <a:pt x="3464030" y="110697"/>
                    </a:cubicBezTo>
                    <a:cubicBezTo>
                      <a:pt x="3486627" y="110697"/>
                      <a:pt x="3509224" y="112407"/>
                      <a:pt x="3531136" y="116170"/>
                    </a:cubicBezTo>
                    <a:cubicBezTo>
                      <a:pt x="3539011" y="157330"/>
                      <a:pt x="3553276" y="200087"/>
                      <a:pt x="3545173" y="241817"/>
                    </a:cubicBezTo>
                    <a:cubicBezTo>
                      <a:pt x="3506485" y="245693"/>
                      <a:pt x="3468138" y="251850"/>
                      <a:pt x="3429450" y="255727"/>
                    </a:cubicBezTo>
                    <a:cubicBezTo>
                      <a:pt x="3414386" y="256411"/>
                      <a:pt x="3398294" y="257323"/>
                      <a:pt x="3384485" y="251394"/>
                    </a:cubicBezTo>
                    <a:cubicBezTo>
                      <a:pt x="3389849" y="207840"/>
                      <a:pt x="3363600" y="163943"/>
                      <a:pt x="3370447" y="119818"/>
                    </a:cubicBezTo>
                    <a:close/>
                    <a:moveTo>
                      <a:pt x="3283370" y="182072"/>
                    </a:moveTo>
                    <a:cubicBezTo>
                      <a:pt x="3292386" y="169644"/>
                      <a:pt x="3301516" y="157102"/>
                      <a:pt x="3311787" y="145472"/>
                    </a:cubicBezTo>
                    <a:cubicBezTo>
                      <a:pt x="3313955" y="163715"/>
                      <a:pt x="3318977" y="181844"/>
                      <a:pt x="3324455" y="199402"/>
                    </a:cubicBezTo>
                    <a:cubicBezTo>
                      <a:pt x="3330389" y="231897"/>
                      <a:pt x="3324455" y="275794"/>
                      <a:pt x="3368051" y="291186"/>
                    </a:cubicBezTo>
                    <a:cubicBezTo>
                      <a:pt x="3386653" y="298141"/>
                      <a:pt x="3406169" y="300422"/>
                      <a:pt x="3426027" y="300422"/>
                    </a:cubicBezTo>
                    <a:cubicBezTo>
                      <a:pt x="3459922" y="300422"/>
                      <a:pt x="3494844" y="293695"/>
                      <a:pt x="3528169" y="292098"/>
                    </a:cubicBezTo>
                    <a:cubicBezTo>
                      <a:pt x="3540608" y="290844"/>
                      <a:pt x="3554189" y="290958"/>
                      <a:pt x="3566286" y="288222"/>
                    </a:cubicBezTo>
                    <a:cubicBezTo>
                      <a:pt x="3554988" y="305438"/>
                      <a:pt x="3546543" y="325734"/>
                      <a:pt x="3535244" y="342266"/>
                    </a:cubicBezTo>
                    <a:cubicBezTo>
                      <a:pt x="3529196" y="358571"/>
                      <a:pt x="3499866" y="380804"/>
                      <a:pt x="3502148" y="400301"/>
                    </a:cubicBezTo>
                    <a:cubicBezTo>
                      <a:pt x="3476242" y="406002"/>
                      <a:pt x="3448623" y="429261"/>
                      <a:pt x="3427510" y="450240"/>
                    </a:cubicBezTo>
                    <a:cubicBezTo>
                      <a:pt x="3421005" y="405090"/>
                      <a:pt x="3401261" y="350931"/>
                      <a:pt x="3349106" y="345915"/>
                    </a:cubicBezTo>
                    <a:cubicBezTo>
                      <a:pt x="3293299" y="337819"/>
                      <a:pt x="3220373" y="340328"/>
                      <a:pt x="3198232" y="393574"/>
                    </a:cubicBezTo>
                    <a:cubicBezTo>
                      <a:pt x="3197776" y="393460"/>
                      <a:pt x="3197434" y="393346"/>
                      <a:pt x="3196748" y="393346"/>
                    </a:cubicBezTo>
                    <a:cubicBezTo>
                      <a:pt x="3184880" y="396310"/>
                      <a:pt x="3175636" y="405090"/>
                      <a:pt x="3166391" y="412615"/>
                    </a:cubicBezTo>
                    <a:cubicBezTo>
                      <a:pt x="3167419" y="410790"/>
                      <a:pt x="3168331" y="408966"/>
                      <a:pt x="3169358" y="407370"/>
                    </a:cubicBezTo>
                    <a:cubicBezTo>
                      <a:pt x="3188531" y="367008"/>
                      <a:pt x="3217519" y="327786"/>
                      <a:pt x="3229731" y="284459"/>
                    </a:cubicBezTo>
                    <a:cubicBezTo>
                      <a:pt x="3238176" y="278188"/>
                      <a:pt x="3243997" y="269409"/>
                      <a:pt x="3246165" y="260060"/>
                    </a:cubicBezTo>
                    <a:cubicBezTo>
                      <a:pt x="3249246" y="247518"/>
                      <a:pt x="3250045" y="234976"/>
                      <a:pt x="3249475" y="222434"/>
                    </a:cubicBezTo>
                    <a:cubicBezTo>
                      <a:pt x="3264767" y="219127"/>
                      <a:pt x="3272984" y="193474"/>
                      <a:pt x="3283370" y="182072"/>
                    </a:cubicBezTo>
                    <a:close/>
                    <a:moveTo>
                      <a:pt x="3062081" y="117880"/>
                    </a:moveTo>
                    <a:cubicBezTo>
                      <a:pt x="3079656" y="116626"/>
                      <a:pt x="3098601" y="113775"/>
                      <a:pt x="3116975" y="113775"/>
                    </a:cubicBezTo>
                    <a:cubicBezTo>
                      <a:pt x="3131925" y="113775"/>
                      <a:pt x="3146420" y="115714"/>
                      <a:pt x="3159544" y="121985"/>
                    </a:cubicBezTo>
                    <a:cubicBezTo>
                      <a:pt x="3180201" y="159154"/>
                      <a:pt x="3190129" y="204875"/>
                      <a:pt x="3187733" y="246035"/>
                    </a:cubicBezTo>
                    <a:cubicBezTo>
                      <a:pt x="3139115" y="254131"/>
                      <a:pt x="3084449" y="264278"/>
                      <a:pt x="3033549" y="269637"/>
                    </a:cubicBezTo>
                    <a:cubicBezTo>
                      <a:pt x="3026131" y="269865"/>
                      <a:pt x="3018599" y="270435"/>
                      <a:pt x="3011067" y="269409"/>
                    </a:cubicBezTo>
                    <a:cubicBezTo>
                      <a:pt x="3007186" y="262682"/>
                      <a:pt x="3003877" y="255727"/>
                      <a:pt x="3000796" y="248772"/>
                    </a:cubicBezTo>
                    <a:cubicBezTo>
                      <a:pt x="3000567" y="248088"/>
                      <a:pt x="3000339" y="247518"/>
                      <a:pt x="3000111" y="246834"/>
                    </a:cubicBezTo>
                    <a:cubicBezTo>
                      <a:pt x="3010040" y="208296"/>
                      <a:pt x="2989155" y="168732"/>
                      <a:pt x="2987671" y="129966"/>
                    </a:cubicBezTo>
                    <a:cubicBezTo>
                      <a:pt x="3011295" y="122099"/>
                      <a:pt x="3037087" y="120388"/>
                      <a:pt x="3062081" y="117880"/>
                    </a:cubicBezTo>
                    <a:close/>
                    <a:moveTo>
                      <a:pt x="2878453" y="232581"/>
                    </a:moveTo>
                    <a:cubicBezTo>
                      <a:pt x="2877882" y="228477"/>
                      <a:pt x="2877540" y="224372"/>
                      <a:pt x="2877084" y="220154"/>
                    </a:cubicBezTo>
                    <a:cubicBezTo>
                      <a:pt x="2894545" y="216391"/>
                      <a:pt x="2901164" y="184466"/>
                      <a:pt x="2912462" y="171810"/>
                    </a:cubicBezTo>
                    <a:cubicBezTo>
                      <a:pt x="2914859" y="168048"/>
                      <a:pt x="2921935" y="157216"/>
                      <a:pt x="2930152" y="146498"/>
                    </a:cubicBezTo>
                    <a:cubicBezTo>
                      <a:pt x="2932206" y="154708"/>
                      <a:pt x="2935059" y="162689"/>
                      <a:pt x="2938255" y="169986"/>
                    </a:cubicBezTo>
                    <a:cubicBezTo>
                      <a:pt x="2953434" y="203279"/>
                      <a:pt x="2951265" y="239879"/>
                      <a:pt x="2963020" y="274084"/>
                    </a:cubicBezTo>
                    <a:cubicBezTo>
                      <a:pt x="2965645" y="300422"/>
                      <a:pt x="2991437" y="314332"/>
                      <a:pt x="3020996" y="314332"/>
                    </a:cubicBezTo>
                    <a:cubicBezTo>
                      <a:pt x="3022365" y="314332"/>
                      <a:pt x="3023735" y="314332"/>
                      <a:pt x="3025104" y="314218"/>
                    </a:cubicBezTo>
                    <a:cubicBezTo>
                      <a:pt x="3083879" y="312508"/>
                      <a:pt x="3142083" y="302246"/>
                      <a:pt x="3200058" y="294037"/>
                    </a:cubicBezTo>
                    <a:cubicBezTo>
                      <a:pt x="3184537" y="316726"/>
                      <a:pt x="3168902" y="341696"/>
                      <a:pt x="3165364" y="344888"/>
                    </a:cubicBezTo>
                    <a:cubicBezTo>
                      <a:pt x="3151555" y="364955"/>
                      <a:pt x="3137289" y="384794"/>
                      <a:pt x="3123594" y="404861"/>
                    </a:cubicBezTo>
                    <a:cubicBezTo>
                      <a:pt x="3120741" y="397564"/>
                      <a:pt x="3117203" y="390495"/>
                      <a:pt x="3112524" y="384110"/>
                    </a:cubicBezTo>
                    <a:cubicBezTo>
                      <a:pt x="3068700" y="338047"/>
                      <a:pt x="2937342" y="343862"/>
                      <a:pt x="2891121" y="391978"/>
                    </a:cubicBezTo>
                    <a:cubicBezTo>
                      <a:pt x="2886100" y="390267"/>
                      <a:pt x="2877997" y="392434"/>
                      <a:pt x="2874231" y="395740"/>
                    </a:cubicBezTo>
                    <a:cubicBezTo>
                      <a:pt x="2851634" y="411246"/>
                      <a:pt x="2833716" y="431998"/>
                      <a:pt x="2816711" y="453433"/>
                    </a:cubicBezTo>
                    <a:cubicBezTo>
                      <a:pt x="2813402" y="431313"/>
                      <a:pt x="2808609" y="407484"/>
                      <a:pt x="2796739" y="388671"/>
                    </a:cubicBezTo>
                    <a:cubicBezTo>
                      <a:pt x="2803929" y="389127"/>
                      <a:pt x="2811347" y="385593"/>
                      <a:pt x="2814885" y="378752"/>
                    </a:cubicBezTo>
                    <a:cubicBezTo>
                      <a:pt x="2821390" y="362447"/>
                      <a:pt x="2839422" y="337591"/>
                      <a:pt x="2844216" y="316042"/>
                    </a:cubicBezTo>
                    <a:cubicBezTo>
                      <a:pt x="2869894" y="302588"/>
                      <a:pt x="2883132" y="277276"/>
                      <a:pt x="2878453" y="232581"/>
                    </a:cubicBezTo>
                    <a:close/>
                    <a:moveTo>
                      <a:pt x="2660131" y="139201"/>
                    </a:moveTo>
                    <a:cubicBezTo>
                      <a:pt x="2677250" y="139543"/>
                      <a:pt x="2694597" y="138289"/>
                      <a:pt x="2712058" y="137035"/>
                    </a:cubicBezTo>
                    <a:cubicBezTo>
                      <a:pt x="2742187" y="134869"/>
                      <a:pt x="2772431" y="132816"/>
                      <a:pt x="2801190" y="138745"/>
                    </a:cubicBezTo>
                    <a:cubicBezTo>
                      <a:pt x="2812032" y="180476"/>
                      <a:pt x="2825157" y="230757"/>
                      <a:pt x="2814086" y="274768"/>
                    </a:cubicBezTo>
                    <a:cubicBezTo>
                      <a:pt x="2797310" y="280925"/>
                      <a:pt x="2779050" y="283319"/>
                      <a:pt x="2760904" y="284915"/>
                    </a:cubicBezTo>
                    <a:cubicBezTo>
                      <a:pt x="2728036" y="283547"/>
                      <a:pt x="2673256" y="289248"/>
                      <a:pt x="2665039" y="254473"/>
                    </a:cubicBezTo>
                    <a:cubicBezTo>
                      <a:pt x="2676794" y="243755"/>
                      <a:pt x="2670060" y="228933"/>
                      <a:pt x="2666751" y="216391"/>
                    </a:cubicBezTo>
                    <a:cubicBezTo>
                      <a:pt x="2660246" y="191421"/>
                      <a:pt x="2655680" y="164855"/>
                      <a:pt x="2660131" y="139201"/>
                    </a:cubicBezTo>
                    <a:close/>
                    <a:moveTo>
                      <a:pt x="2288768" y="129054"/>
                    </a:moveTo>
                    <a:cubicBezTo>
                      <a:pt x="2329510" y="120046"/>
                      <a:pt x="2379041" y="110013"/>
                      <a:pt x="2422294" y="120959"/>
                    </a:cubicBezTo>
                    <a:cubicBezTo>
                      <a:pt x="2439869" y="128256"/>
                      <a:pt x="2438500" y="148437"/>
                      <a:pt x="2444777" y="162119"/>
                    </a:cubicBezTo>
                    <a:cubicBezTo>
                      <a:pt x="2452994" y="190395"/>
                      <a:pt x="2463722" y="220154"/>
                      <a:pt x="2457559" y="249456"/>
                    </a:cubicBezTo>
                    <a:cubicBezTo>
                      <a:pt x="2432794" y="256411"/>
                      <a:pt x="2407230" y="261770"/>
                      <a:pt x="2381666" y="266331"/>
                    </a:cubicBezTo>
                    <a:cubicBezTo>
                      <a:pt x="2370253" y="268155"/>
                      <a:pt x="2358841" y="269637"/>
                      <a:pt x="2347200" y="270549"/>
                    </a:cubicBezTo>
                    <a:cubicBezTo>
                      <a:pt x="2346629" y="270549"/>
                      <a:pt x="2346058" y="270549"/>
                      <a:pt x="2345602" y="270549"/>
                    </a:cubicBezTo>
                    <a:cubicBezTo>
                      <a:pt x="2344461" y="270549"/>
                      <a:pt x="2343434" y="270549"/>
                      <a:pt x="2342178" y="270549"/>
                    </a:cubicBezTo>
                    <a:cubicBezTo>
                      <a:pt x="2325630" y="270549"/>
                      <a:pt x="2304517" y="270549"/>
                      <a:pt x="2296186" y="257437"/>
                    </a:cubicBezTo>
                    <a:cubicBezTo>
                      <a:pt x="2299952" y="252762"/>
                      <a:pt x="2301664" y="246948"/>
                      <a:pt x="2300865" y="241019"/>
                    </a:cubicBezTo>
                    <a:cubicBezTo>
                      <a:pt x="2296300" y="203849"/>
                      <a:pt x="2287398" y="166565"/>
                      <a:pt x="2288768" y="129054"/>
                    </a:cubicBezTo>
                    <a:close/>
                    <a:moveTo>
                      <a:pt x="2215842" y="150375"/>
                    </a:moveTo>
                    <a:cubicBezTo>
                      <a:pt x="2219379" y="146954"/>
                      <a:pt x="2222917" y="143420"/>
                      <a:pt x="2226341" y="139999"/>
                    </a:cubicBezTo>
                    <a:cubicBezTo>
                      <a:pt x="2226455" y="145814"/>
                      <a:pt x="2226912" y="151401"/>
                      <a:pt x="2227254" y="156760"/>
                    </a:cubicBezTo>
                    <a:cubicBezTo>
                      <a:pt x="2232618" y="191193"/>
                      <a:pt x="2230906" y="230529"/>
                      <a:pt x="2252590" y="260972"/>
                    </a:cubicBezTo>
                    <a:cubicBezTo>
                      <a:pt x="2253617" y="267015"/>
                      <a:pt x="2255215" y="273058"/>
                      <a:pt x="2258068" y="278530"/>
                    </a:cubicBezTo>
                    <a:cubicBezTo>
                      <a:pt x="2277355" y="306693"/>
                      <a:pt x="2310223" y="315472"/>
                      <a:pt x="2346743" y="315472"/>
                    </a:cubicBezTo>
                    <a:cubicBezTo>
                      <a:pt x="2384747" y="315472"/>
                      <a:pt x="2426631" y="306009"/>
                      <a:pt x="2461211" y="298939"/>
                    </a:cubicBezTo>
                    <a:cubicBezTo>
                      <a:pt x="2453793" y="309429"/>
                      <a:pt x="2446489" y="319919"/>
                      <a:pt x="2438044" y="329154"/>
                    </a:cubicBezTo>
                    <a:cubicBezTo>
                      <a:pt x="2427658" y="340100"/>
                      <a:pt x="2411909" y="357202"/>
                      <a:pt x="2429712" y="370884"/>
                    </a:cubicBezTo>
                    <a:cubicBezTo>
                      <a:pt x="2450597" y="384566"/>
                      <a:pt x="2462923" y="357202"/>
                      <a:pt x="2471368" y="342266"/>
                    </a:cubicBezTo>
                    <a:cubicBezTo>
                      <a:pt x="2475020" y="334285"/>
                      <a:pt x="2497046" y="302132"/>
                      <a:pt x="2504693" y="280013"/>
                    </a:cubicBezTo>
                    <a:cubicBezTo>
                      <a:pt x="2520899" y="263024"/>
                      <a:pt x="2522725" y="237940"/>
                      <a:pt x="2518958" y="211944"/>
                    </a:cubicBezTo>
                    <a:cubicBezTo>
                      <a:pt x="2522839" y="205559"/>
                      <a:pt x="2526605" y="199288"/>
                      <a:pt x="2530713" y="195184"/>
                    </a:cubicBezTo>
                    <a:cubicBezTo>
                      <a:pt x="2551598" y="168846"/>
                      <a:pt x="2570429" y="136579"/>
                      <a:pt x="2601699" y="121757"/>
                    </a:cubicBezTo>
                    <a:cubicBezTo>
                      <a:pt x="2587091" y="165995"/>
                      <a:pt x="2602498" y="242957"/>
                      <a:pt x="2625665" y="259375"/>
                    </a:cubicBezTo>
                    <a:cubicBezTo>
                      <a:pt x="2627035" y="309429"/>
                      <a:pt x="2681130" y="324365"/>
                      <a:pt x="2732259" y="328812"/>
                    </a:cubicBezTo>
                    <a:cubicBezTo>
                      <a:pt x="2744242" y="329496"/>
                      <a:pt x="2755768" y="329952"/>
                      <a:pt x="2766610" y="329952"/>
                    </a:cubicBezTo>
                    <a:cubicBezTo>
                      <a:pt x="2780648" y="329952"/>
                      <a:pt x="2793658" y="329268"/>
                      <a:pt x="2805527" y="327558"/>
                    </a:cubicBezTo>
                    <a:cubicBezTo>
                      <a:pt x="2805413" y="327672"/>
                      <a:pt x="2805185" y="327900"/>
                      <a:pt x="2805070" y="328014"/>
                    </a:cubicBezTo>
                    <a:cubicBezTo>
                      <a:pt x="2798451" y="339986"/>
                      <a:pt x="2780876" y="355378"/>
                      <a:pt x="2779392" y="369402"/>
                    </a:cubicBezTo>
                    <a:cubicBezTo>
                      <a:pt x="2775854" y="366666"/>
                      <a:pt x="2771974" y="364157"/>
                      <a:pt x="2767637" y="361991"/>
                    </a:cubicBezTo>
                    <a:cubicBezTo>
                      <a:pt x="2729634" y="341012"/>
                      <a:pt x="2585608" y="339644"/>
                      <a:pt x="2561527" y="379664"/>
                    </a:cubicBezTo>
                    <a:cubicBezTo>
                      <a:pt x="2558103" y="385137"/>
                      <a:pt x="2555707" y="390837"/>
                      <a:pt x="2553652" y="396766"/>
                    </a:cubicBezTo>
                    <a:cubicBezTo>
                      <a:pt x="2541783" y="406344"/>
                      <a:pt x="2530827" y="417517"/>
                      <a:pt x="2524665" y="422192"/>
                    </a:cubicBezTo>
                    <a:cubicBezTo>
                      <a:pt x="2518844" y="429261"/>
                      <a:pt x="2507660" y="438497"/>
                      <a:pt x="2497503" y="448644"/>
                    </a:cubicBezTo>
                    <a:cubicBezTo>
                      <a:pt x="2495449" y="442031"/>
                      <a:pt x="2493166" y="435532"/>
                      <a:pt x="2490313" y="429261"/>
                    </a:cubicBezTo>
                    <a:cubicBezTo>
                      <a:pt x="2479928" y="408396"/>
                      <a:pt x="2448315" y="395284"/>
                      <a:pt x="2411795" y="388899"/>
                    </a:cubicBezTo>
                    <a:cubicBezTo>
                      <a:pt x="2405632" y="388215"/>
                      <a:pt x="2399469" y="387417"/>
                      <a:pt x="2393421" y="386277"/>
                    </a:cubicBezTo>
                    <a:cubicBezTo>
                      <a:pt x="2346173" y="381032"/>
                      <a:pt x="2295387" y="385821"/>
                      <a:pt x="2272448" y="398591"/>
                    </a:cubicBezTo>
                    <a:cubicBezTo>
                      <a:pt x="2265714" y="396310"/>
                      <a:pt x="2261834" y="403721"/>
                      <a:pt x="2260807" y="409536"/>
                    </a:cubicBezTo>
                    <a:cubicBezTo>
                      <a:pt x="2257954" y="413641"/>
                      <a:pt x="2256014" y="418202"/>
                      <a:pt x="2254530" y="423104"/>
                    </a:cubicBezTo>
                    <a:cubicBezTo>
                      <a:pt x="2249965" y="424472"/>
                      <a:pt x="2245514" y="426069"/>
                      <a:pt x="2241406" y="427551"/>
                    </a:cubicBezTo>
                    <a:cubicBezTo>
                      <a:pt x="2217325" y="436672"/>
                      <a:pt x="2195870" y="451153"/>
                      <a:pt x="2176696" y="468141"/>
                    </a:cubicBezTo>
                    <a:cubicBezTo>
                      <a:pt x="2173729" y="441233"/>
                      <a:pt x="2168936" y="414781"/>
                      <a:pt x="2157752" y="390381"/>
                    </a:cubicBezTo>
                    <a:cubicBezTo>
                      <a:pt x="2155926" y="387189"/>
                      <a:pt x="2153643" y="384338"/>
                      <a:pt x="2151133" y="381716"/>
                    </a:cubicBezTo>
                    <a:cubicBezTo>
                      <a:pt x="2165056" y="373963"/>
                      <a:pt x="2170077" y="347397"/>
                      <a:pt x="2178523" y="334399"/>
                    </a:cubicBezTo>
                    <a:cubicBezTo>
                      <a:pt x="2183430" y="321401"/>
                      <a:pt x="2194044" y="309087"/>
                      <a:pt x="2193587" y="294721"/>
                    </a:cubicBezTo>
                    <a:cubicBezTo>
                      <a:pt x="2193131" y="291756"/>
                      <a:pt x="2191875" y="289248"/>
                      <a:pt x="2189935" y="287196"/>
                    </a:cubicBezTo>
                    <a:cubicBezTo>
                      <a:pt x="2192446" y="260858"/>
                      <a:pt x="2182859" y="228249"/>
                      <a:pt x="2169735" y="198034"/>
                    </a:cubicBezTo>
                    <a:cubicBezTo>
                      <a:pt x="2184115" y="180818"/>
                      <a:pt x="2199978" y="165653"/>
                      <a:pt x="2215842" y="150375"/>
                    </a:cubicBezTo>
                    <a:close/>
                    <a:moveTo>
                      <a:pt x="1953239" y="160523"/>
                    </a:moveTo>
                    <a:cubicBezTo>
                      <a:pt x="1970015" y="156760"/>
                      <a:pt x="2013497" y="147867"/>
                      <a:pt x="2046023" y="147867"/>
                    </a:cubicBezTo>
                    <a:cubicBezTo>
                      <a:pt x="2063941" y="147867"/>
                      <a:pt x="2078549" y="150603"/>
                      <a:pt x="2083684" y="158356"/>
                    </a:cubicBezTo>
                    <a:cubicBezTo>
                      <a:pt x="2103314" y="199973"/>
                      <a:pt x="2131389" y="242843"/>
                      <a:pt x="2128878" y="288564"/>
                    </a:cubicBezTo>
                    <a:cubicBezTo>
                      <a:pt x="2085967" y="297685"/>
                      <a:pt x="2043969" y="310911"/>
                      <a:pt x="1999574" y="314788"/>
                    </a:cubicBezTo>
                    <a:cubicBezTo>
                      <a:pt x="1992955" y="314788"/>
                      <a:pt x="1985765" y="315700"/>
                      <a:pt x="1979374" y="313534"/>
                    </a:cubicBezTo>
                    <a:cubicBezTo>
                      <a:pt x="1964538" y="288792"/>
                      <a:pt x="1962597" y="261200"/>
                      <a:pt x="1957462" y="234406"/>
                    </a:cubicBezTo>
                    <a:cubicBezTo>
                      <a:pt x="1953467" y="210120"/>
                      <a:pt x="1946277" y="184808"/>
                      <a:pt x="1953239" y="160523"/>
                    </a:cubicBezTo>
                    <a:close/>
                    <a:moveTo>
                      <a:pt x="1843451" y="213199"/>
                    </a:moveTo>
                    <a:cubicBezTo>
                      <a:pt x="1851782" y="194728"/>
                      <a:pt x="1862395" y="178195"/>
                      <a:pt x="1874949" y="161891"/>
                    </a:cubicBezTo>
                    <a:cubicBezTo>
                      <a:pt x="1876090" y="160409"/>
                      <a:pt x="1877346" y="158926"/>
                      <a:pt x="1878601" y="157558"/>
                    </a:cubicBezTo>
                    <a:cubicBezTo>
                      <a:pt x="1879628" y="157102"/>
                      <a:pt x="1880655" y="156760"/>
                      <a:pt x="1881568" y="156304"/>
                    </a:cubicBezTo>
                    <a:cubicBezTo>
                      <a:pt x="1885220" y="155278"/>
                      <a:pt x="1888644" y="153910"/>
                      <a:pt x="1892182" y="152541"/>
                    </a:cubicBezTo>
                    <a:cubicBezTo>
                      <a:pt x="1884650" y="179335"/>
                      <a:pt x="1892639" y="210006"/>
                      <a:pt x="1897432" y="236230"/>
                    </a:cubicBezTo>
                    <a:cubicBezTo>
                      <a:pt x="1905535" y="257779"/>
                      <a:pt x="1901997" y="291186"/>
                      <a:pt x="1927218" y="304184"/>
                    </a:cubicBezTo>
                    <a:cubicBezTo>
                      <a:pt x="1927447" y="304982"/>
                      <a:pt x="1927561" y="305781"/>
                      <a:pt x="1927789" y="306579"/>
                    </a:cubicBezTo>
                    <a:cubicBezTo>
                      <a:pt x="1930414" y="317866"/>
                      <a:pt x="1932012" y="330294"/>
                      <a:pt x="1940115" y="339872"/>
                    </a:cubicBezTo>
                    <a:cubicBezTo>
                      <a:pt x="1956206" y="354808"/>
                      <a:pt x="1978004" y="359825"/>
                      <a:pt x="2001971" y="359825"/>
                    </a:cubicBezTo>
                    <a:cubicBezTo>
                      <a:pt x="2045110" y="359825"/>
                      <a:pt x="2095097" y="343520"/>
                      <a:pt x="2131275" y="338846"/>
                    </a:cubicBezTo>
                    <a:cubicBezTo>
                      <a:pt x="2132416" y="338732"/>
                      <a:pt x="2133443" y="338503"/>
                      <a:pt x="2134470" y="338389"/>
                    </a:cubicBezTo>
                    <a:cubicBezTo>
                      <a:pt x="2128878" y="346713"/>
                      <a:pt x="2123628" y="355378"/>
                      <a:pt x="2123058" y="363473"/>
                    </a:cubicBezTo>
                    <a:cubicBezTo>
                      <a:pt x="2112900" y="359711"/>
                      <a:pt x="2101602" y="357088"/>
                      <a:pt x="2089505" y="355720"/>
                    </a:cubicBezTo>
                    <a:lnTo>
                      <a:pt x="2087565" y="355834"/>
                    </a:lnTo>
                    <a:lnTo>
                      <a:pt x="2081516" y="356062"/>
                    </a:lnTo>
                    <a:lnTo>
                      <a:pt x="2075467" y="356290"/>
                    </a:lnTo>
                    <a:lnTo>
                      <a:pt x="2069419" y="356632"/>
                    </a:lnTo>
                    <a:lnTo>
                      <a:pt x="2063256" y="356974"/>
                    </a:lnTo>
                    <a:lnTo>
                      <a:pt x="2057093" y="357316"/>
                    </a:lnTo>
                    <a:lnTo>
                      <a:pt x="2050930" y="357658"/>
                    </a:lnTo>
                    <a:lnTo>
                      <a:pt x="2044539" y="358000"/>
                    </a:lnTo>
                    <a:lnTo>
                      <a:pt x="2038034" y="358342"/>
                    </a:lnTo>
                    <a:lnTo>
                      <a:pt x="2031415" y="358799"/>
                    </a:lnTo>
                    <a:lnTo>
                      <a:pt x="2024567" y="359255"/>
                    </a:lnTo>
                    <a:lnTo>
                      <a:pt x="2017606" y="359711"/>
                    </a:lnTo>
                    <a:lnTo>
                      <a:pt x="2010644" y="360167"/>
                    </a:lnTo>
                    <a:lnTo>
                      <a:pt x="2004481" y="360509"/>
                    </a:lnTo>
                    <a:cubicBezTo>
                      <a:pt x="1983825" y="364727"/>
                      <a:pt x="1965565" y="370884"/>
                      <a:pt x="1953239" y="377953"/>
                    </a:cubicBezTo>
                    <a:cubicBezTo>
                      <a:pt x="1951870" y="378866"/>
                      <a:pt x="1950614" y="380006"/>
                      <a:pt x="1949359" y="381032"/>
                    </a:cubicBezTo>
                    <a:cubicBezTo>
                      <a:pt x="1949245" y="381032"/>
                      <a:pt x="1949016" y="381032"/>
                      <a:pt x="1948788" y="381032"/>
                    </a:cubicBezTo>
                    <a:cubicBezTo>
                      <a:pt x="1926420" y="378295"/>
                      <a:pt x="1868786" y="401555"/>
                      <a:pt x="1852238" y="428805"/>
                    </a:cubicBezTo>
                    <a:cubicBezTo>
                      <a:pt x="1848015" y="417289"/>
                      <a:pt x="1842081" y="406800"/>
                      <a:pt x="1831353" y="400187"/>
                    </a:cubicBezTo>
                    <a:cubicBezTo>
                      <a:pt x="1826218" y="397450"/>
                      <a:pt x="1820968" y="395626"/>
                      <a:pt x="1815604" y="394372"/>
                    </a:cubicBezTo>
                    <a:cubicBezTo>
                      <a:pt x="1815718" y="394144"/>
                      <a:pt x="1815832" y="394030"/>
                      <a:pt x="1815946" y="393802"/>
                    </a:cubicBezTo>
                    <a:cubicBezTo>
                      <a:pt x="1819256" y="380804"/>
                      <a:pt x="1837060" y="349221"/>
                      <a:pt x="1837973" y="328584"/>
                    </a:cubicBezTo>
                    <a:cubicBezTo>
                      <a:pt x="1849385" y="303386"/>
                      <a:pt x="1846874" y="260060"/>
                      <a:pt x="1837060" y="220268"/>
                    </a:cubicBezTo>
                    <a:cubicBezTo>
                      <a:pt x="1839684" y="218329"/>
                      <a:pt x="1842081" y="216049"/>
                      <a:pt x="1843451" y="213199"/>
                    </a:cubicBezTo>
                    <a:close/>
                    <a:moveTo>
                      <a:pt x="1761166" y="184466"/>
                    </a:moveTo>
                    <a:cubicBezTo>
                      <a:pt x="1774519" y="223916"/>
                      <a:pt x="1789355" y="265532"/>
                      <a:pt x="1782964" y="306921"/>
                    </a:cubicBezTo>
                    <a:cubicBezTo>
                      <a:pt x="1744846" y="313762"/>
                      <a:pt x="1708098" y="325277"/>
                      <a:pt x="1669181" y="328356"/>
                    </a:cubicBezTo>
                    <a:cubicBezTo>
                      <a:pt x="1658910" y="328698"/>
                      <a:pt x="1648410" y="328698"/>
                      <a:pt x="1638824" y="325620"/>
                    </a:cubicBezTo>
                    <a:cubicBezTo>
                      <a:pt x="1628438" y="310113"/>
                      <a:pt x="1624330" y="291300"/>
                      <a:pt x="1617597" y="274312"/>
                    </a:cubicBezTo>
                    <a:cubicBezTo>
                      <a:pt x="1621591" y="269979"/>
                      <a:pt x="1623645" y="264278"/>
                      <a:pt x="1622504" y="258691"/>
                    </a:cubicBezTo>
                    <a:cubicBezTo>
                      <a:pt x="1618167" y="235432"/>
                      <a:pt x="1612347" y="212286"/>
                      <a:pt x="1612461" y="188685"/>
                    </a:cubicBezTo>
                    <a:cubicBezTo>
                      <a:pt x="1632433" y="186404"/>
                      <a:pt x="1689610" y="169758"/>
                      <a:pt x="1727157" y="169758"/>
                    </a:cubicBezTo>
                    <a:cubicBezTo>
                      <a:pt x="1745075" y="169644"/>
                      <a:pt x="1758541" y="173406"/>
                      <a:pt x="1761166" y="184466"/>
                    </a:cubicBezTo>
                    <a:close/>
                    <a:moveTo>
                      <a:pt x="1507466" y="314674"/>
                    </a:moveTo>
                    <a:cubicBezTo>
                      <a:pt x="1517851" y="293923"/>
                      <a:pt x="1528579" y="273400"/>
                      <a:pt x="1540904" y="253789"/>
                    </a:cubicBezTo>
                    <a:cubicBezTo>
                      <a:pt x="1543643" y="249684"/>
                      <a:pt x="1549920" y="239536"/>
                      <a:pt x="1557795" y="227907"/>
                    </a:cubicBezTo>
                    <a:cubicBezTo>
                      <a:pt x="1563387" y="246264"/>
                      <a:pt x="1571490" y="263708"/>
                      <a:pt x="1577995" y="275794"/>
                    </a:cubicBezTo>
                    <a:cubicBezTo>
                      <a:pt x="1587239" y="315700"/>
                      <a:pt x="1582104" y="368946"/>
                      <a:pt x="1646014" y="373507"/>
                    </a:cubicBezTo>
                    <a:cubicBezTo>
                      <a:pt x="1653888" y="374533"/>
                      <a:pt x="1661763" y="374875"/>
                      <a:pt x="1669638" y="374875"/>
                    </a:cubicBezTo>
                    <a:cubicBezTo>
                      <a:pt x="1708783" y="374875"/>
                      <a:pt x="1747129" y="364043"/>
                      <a:pt x="1785361" y="357316"/>
                    </a:cubicBezTo>
                    <a:cubicBezTo>
                      <a:pt x="1787872" y="356860"/>
                      <a:pt x="1790382" y="356518"/>
                      <a:pt x="1793007" y="356062"/>
                    </a:cubicBezTo>
                    <a:cubicBezTo>
                      <a:pt x="1785247" y="368490"/>
                      <a:pt x="1776687" y="381602"/>
                      <a:pt x="1779426" y="392320"/>
                    </a:cubicBezTo>
                    <a:cubicBezTo>
                      <a:pt x="1770296" y="393004"/>
                      <a:pt x="1761280" y="394258"/>
                      <a:pt x="1752493" y="395170"/>
                    </a:cubicBezTo>
                    <a:cubicBezTo>
                      <a:pt x="1713348" y="396994"/>
                      <a:pt x="1671350" y="402695"/>
                      <a:pt x="1634259" y="419228"/>
                    </a:cubicBezTo>
                    <a:cubicBezTo>
                      <a:pt x="1612575" y="426525"/>
                      <a:pt x="1602304" y="447276"/>
                      <a:pt x="1601733" y="468711"/>
                    </a:cubicBezTo>
                    <a:cubicBezTo>
                      <a:pt x="1589293" y="476464"/>
                      <a:pt x="1578109" y="490032"/>
                      <a:pt x="1569207" y="501662"/>
                    </a:cubicBezTo>
                    <a:cubicBezTo>
                      <a:pt x="1567039" y="495619"/>
                      <a:pt x="1564642" y="489804"/>
                      <a:pt x="1562132" y="484217"/>
                    </a:cubicBezTo>
                    <a:cubicBezTo>
                      <a:pt x="1556197" y="468027"/>
                      <a:pt x="1548208" y="451381"/>
                      <a:pt x="1532915" y="442145"/>
                    </a:cubicBezTo>
                    <a:cubicBezTo>
                      <a:pt x="1508835" y="427437"/>
                      <a:pt x="1480646" y="428577"/>
                      <a:pt x="1453713" y="433366"/>
                    </a:cubicBezTo>
                    <a:cubicBezTo>
                      <a:pt x="1458278" y="420254"/>
                      <a:pt x="1461245" y="405660"/>
                      <a:pt x="1465810" y="397678"/>
                    </a:cubicBezTo>
                    <a:cubicBezTo>
                      <a:pt x="1472886" y="378980"/>
                      <a:pt x="1479505" y="361079"/>
                      <a:pt x="1488064" y="342836"/>
                    </a:cubicBezTo>
                    <a:cubicBezTo>
                      <a:pt x="1491260" y="337819"/>
                      <a:pt x="1493086" y="330408"/>
                      <a:pt x="1490347" y="326418"/>
                    </a:cubicBezTo>
                    <a:cubicBezTo>
                      <a:pt x="1490803" y="325391"/>
                      <a:pt x="1491374" y="324365"/>
                      <a:pt x="1491716" y="323339"/>
                    </a:cubicBezTo>
                    <a:cubicBezTo>
                      <a:pt x="1497879" y="323795"/>
                      <a:pt x="1504384" y="320603"/>
                      <a:pt x="1507466" y="314674"/>
                    </a:cubicBezTo>
                    <a:close/>
                    <a:moveTo>
                      <a:pt x="1240869" y="201683"/>
                    </a:moveTo>
                    <a:cubicBezTo>
                      <a:pt x="1273052" y="195070"/>
                      <a:pt x="1309002" y="188343"/>
                      <a:pt x="1344152" y="188343"/>
                    </a:cubicBezTo>
                    <a:cubicBezTo>
                      <a:pt x="1360358" y="188343"/>
                      <a:pt x="1376564" y="189825"/>
                      <a:pt x="1391971" y="193245"/>
                    </a:cubicBezTo>
                    <a:cubicBezTo>
                      <a:pt x="1416051" y="203165"/>
                      <a:pt x="1423127" y="226995"/>
                      <a:pt x="1427920" y="247176"/>
                    </a:cubicBezTo>
                    <a:cubicBezTo>
                      <a:pt x="1431915" y="264848"/>
                      <a:pt x="1437050" y="285599"/>
                      <a:pt x="1434768" y="304754"/>
                    </a:cubicBezTo>
                    <a:cubicBezTo>
                      <a:pt x="1396308" y="308061"/>
                      <a:pt x="1358190" y="312622"/>
                      <a:pt x="1319615" y="315130"/>
                    </a:cubicBezTo>
                    <a:cubicBezTo>
                      <a:pt x="1285035" y="319919"/>
                      <a:pt x="1261069" y="300992"/>
                      <a:pt x="1253309" y="274198"/>
                    </a:cubicBezTo>
                    <a:cubicBezTo>
                      <a:pt x="1244293" y="253219"/>
                      <a:pt x="1235619" y="231441"/>
                      <a:pt x="1228315" y="209892"/>
                    </a:cubicBezTo>
                    <a:cubicBezTo>
                      <a:pt x="1233337" y="208182"/>
                      <a:pt x="1237673" y="205331"/>
                      <a:pt x="1240869" y="201683"/>
                    </a:cubicBezTo>
                    <a:close/>
                    <a:moveTo>
                      <a:pt x="1198757" y="205901"/>
                    </a:moveTo>
                    <a:cubicBezTo>
                      <a:pt x="1200811" y="207384"/>
                      <a:pt x="1203093" y="208638"/>
                      <a:pt x="1205832" y="209550"/>
                    </a:cubicBezTo>
                    <a:cubicBezTo>
                      <a:pt x="1211082" y="242273"/>
                      <a:pt x="1218729" y="274882"/>
                      <a:pt x="1226147" y="307377"/>
                    </a:cubicBezTo>
                    <a:cubicBezTo>
                      <a:pt x="1233337" y="336451"/>
                      <a:pt x="1267802" y="357544"/>
                      <a:pt x="1302382" y="360281"/>
                    </a:cubicBezTo>
                    <a:cubicBezTo>
                      <a:pt x="1307518" y="360509"/>
                      <a:pt x="1312540" y="360509"/>
                      <a:pt x="1317675" y="360509"/>
                    </a:cubicBezTo>
                    <a:cubicBezTo>
                      <a:pt x="1352483" y="360509"/>
                      <a:pt x="1387292" y="356746"/>
                      <a:pt x="1422100" y="355150"/>
                    </a:cubicBezTo>
                    <a:cubicBezTo>
                      <a:pt x="1432257" y="355036"/>
                      <a:pt x="1445838" y="354694"/>
                      <a:pt x="1458049" y="351958"/>
                    </a:cubicBezTo>
                    <a:cubicBezTo>
                      <a:pt x="1448120" y="369060"/>
                      <a:pt x="1440931" y="388671"/>
                      <a:pt x="1430887" y="404976"/>
                    </a:cubicBezTo>
                    <a:cubicBezTo>
                      <a:pt x="1426322" y="415465"/>
                      <a:pt x="1414339" y="429375"/>
                      <a:pt x="1412970" y="441347"/>
                    </a:cubicBezTo>
                    <a:cubicBezTo>
                      <a:pt x="1397221" y="444311"/>
                      <a:pt x="1381585" y="448416"/>
                      <a:pt x="1374053" y="462668"/>
                    </a:cubicBezTo>
                    <a:cubicBezTo>
                      <a:pt x="1372798" y="465291"/>
                      <a:pt x="1372341" y="468027"/>
                      <a:pt x="1372113" y="470763"/>
                    </a:cubicBezTo>
                    <a:cubicBezTo>
                      <a:pt x="1370972" y="470991"/>
                      <a:pt x="1369716" y="470991"/>
                      <a:pt x="1368575" y="471334"/>
                    </a:cubicBezTo>
                    <a:cubicBezTo>
                      <a:pt x="1368233" y="470193"/>
                      <a:pt x="1367890" y="469053"/>
                      <a:pt x="1366977" y="467685"/>
                    </a:cubicBezTo>
                    <a:cubicBezTo>
                      <a:pt x="1346207" y="446250"/>
                      <a:pt x="1312540" y="485700"/>
                      <a:pt x="1294051" y="506451"/>
                    </a:cubicBezTo>
                    <a:cubicBezTo>
                      <a:pt x="1283894" y="483533"/>
                      <a:pt x="1269058" y="463010"/>
                      <a:pt x="1244293" y="455029"/>
                    </a:cubicBezTo>
                    <a:cubicBezTo>
                      <a:pt x="1210626" y="446478"/>
                      <a:pt x="1176046" y="446592"/>
                      <a:pt x="1141694" y="450696"/>
                    </a:cubicBezTo>
                    <a:cubicBezTo>
                      <a:pt x="1149911" y="435532"/>
                      <a:pt x="1167144" y="400985"/>
                      <a:pt x="1164177" y="384338"/>
                    </a:cubicBezTo>
                    <a:cubicBezTo>
                      <a:pt x="1167144" y="379778"/>
                      <a:pt x="1168970" y="374533"/>
                      <a:pt x="1168970" y="368148"/>
                    </a:cubicBezTo>
                    <a:cubicBezTo>
                      <a:pt x="1169769" y="339302"/>
                      <a:pt x="1162465" y="311253"/>
                      <a:pt x="1151395" y="284003"/>
                    </a:cubicBezTo>
                    <a:cubicBezTo>
                      <a:pt x="1166003" y="257893"/>
                      <a:pt x="1179355" y="228705"/>
                      <a:pt x="1198757" y="205901"/>
                    </a:cubicBezTo>
                    <a:close/>
                    <a:moveTo>
                      <a:pt x="1036813" y="213769"/>
                    </a:moveTo>
                    <a:cubicBezTo>
                      <a:pt x="1040693" y="213769"/>
                      <a:pt x="1044573" y="213883"/>
                      <a:pt x="1048453" y="213997"/>
                    </a:cubicBezTo>
                    <a:cubicBezTo>
                      <a:pt x="1076072" y="259033"/>
                      <a:pt x="1102891" y="306237"/>
                      <a:pt x="1109853" y="356974"/>
                    </a:cubicBezTo>
                    <a:cubicBezTo>
                      <a:pt x="1054845" y="368376"/>
                      <a:pt x="998581" y="375559"/>
                      <a:pt x="941975" y="378752"/>
                    </a:cubicBezTo>
                    <a:cubicBezTo>
                      <a:pt x="925541" y="379094"/>
                      <a:pt x="907965" y="380690"/>
                      <a:pt x="892330" y="375445"/>
                    </a:cubicBezTo>
                    <a:cubicBezTo>
                      <a:pt x="875097" y="353098"/>
                      <a:pt x="864484" y="327444"/>
                      <a:pt x="850560" y="303614"/>
                    </a:cubicBezTo>
                    <a:cubicBezTo>
                      <a:pt x="861402" y="286512"/>
                      <a:pt x="841430" y="268725"/>
                      <a:pt x="842457" y="250824"/>
                    </a:cubicBezTo>
                    <a:cubicBezTo>
                      <a:pt x="904770" y="233836"/>
                      <a:pt x="970620" y="213769"/>
                      <a:pt x="1036813" y="213769"/>
                    </a:cubicBezTo>
                    <a:close/>
                    <a:moveTo>
                      <a:pt x="618658" y="294265"/>
                    </a:moveTo>
                    <a:cubicBezTo>
                      <a:pt x="628472" y="294265"/>
                      <a:pt x="638287" y="294949"/>
                      <a:pt x="648102" y="296431"/>
                    </a:cubicBezTo>
                    <a:cubicBezTo>
                      <a:pt x="664764" y="312394"/>
                      <a:pt x="670927" y="334627"/>
                      <a:pt x="683367" y="353098"/>
                    </a:cubicBezTo>
                    <a:cubicBezTo>
                      <a:pt x="694893" y="375559"/>
                      <a:pt x="713267" y="397678"/>
                      <a:pt x="715093" y="422420"/>
                    </a:cubicBezTo>
                    <a:cubicBezTo>
                      <a:pt x="646504" y="431770"/>
                      <a:pt x="580882" y="452407"/>
                      <a:pt x="512521" y="461414"/>
                    </a:cubicBezTo>
                    <a:cubicBezTo>
                      <a:pt x="480338" y="467229"/>
                      <a:pt x="466414" y="442259"/>
                      <a:pt x="453861" y="422420"/>
                    </a:cubicBezTo>
                    <a:cubicBezTo>
                      <a:pt x="437084" y="396538"/>
                      <a:pt x="419737" y="363359"/>
                      <a:pt x="407526" y="333601"/>
                    </a:cubicBezTo>
                    <a:cubicBezTo>
                      <a:pt x="477599" y="328698"/>
                      <a:pt x="547329" y="294265"/>
                      <a:pt x="618658" y="294265"/>
                    </a:cubicBezTo>
                    <a:close/>
                    <a:moveTo>
                      <a:pt x="366212" y="315244"/>
                    </a:moveTo>
                    <a:cubicBezTo>
                      <a:pt x="370663" y="338846"/>
                      <a:pt x="377054" y="362219"/>
                      <a:pt x="383788" y="385479"/>
                    </a:cubicBezTo>
                    <a:cubicBezTo>
                      <a:pt x="402390" y="434848"/>
                      <a:pt x="419281" y="509415"/>
                      <a:pt x="496315" y="511468"/>
                    </a:cubicBezTo>
                    <a:cubicBezTo>
                      <a:pt x="497799" y="511468"/>
                      <a:pt x="499282" y="511468"/>
                      <a:pt x="500766" y="511468"/>
                    </a:cubicBezTo>
                    <a:cubicBezTo>
                      <a:pt x="567187" y="511468"/>
                      <a:pt x="630184" y="487752"/>
                      <a:pt x="694779" y="476806"/>
                    </a:cubicBezTo>
                    <a:cubicBezTo>
                      <a:pt x="698888" y="476122"/>
                      <a:pt x="702654" y="475438"/>
                      <a:pt x="706420" y="474640"/>
                    </a:cubicBezTo>
                    <a:cubicBezTo>
                      <a:pt x="706420" y="474754"/>
                      <a:pt x="706306" y="474868"/>
                      <a:pt x="706306" y="474868"/>
                    </a:cubicBezTo>
                    <a:cubicBezTo>
                      <a:pt x="700714" y="484217"/>
                      <a:pt x="705279" y="496987"/>
                      <a:pt x="714523" y="501890"/>
                    </a:cubicBezTo>
                    <a:cubicBezTo>
                      <a:pt x="742940" y="514204"/>
                      <a:pt x="749445" y="473500"/>
                      <a:pt x="758347" y="455143"/>
                    </a:cubicBezTo>
                    <a:cubicBezTo>
                      <a:pt x="759260" y="452179"/>
                      <a:pt x="760401" y="449214"/>
                      <a:pt x="761428" y="446250"/>
                    </a:cubicBezTo>
                    <a:cubicBezTo>
                      <a:pt x="777178" y="424244"/>
                      <a:pt x="768162" y="393460"/>
                      <a:pt x="746820" y="358342"/>
                    </a:cubicBezTo>
                    <a:cubicBezTo>
                      <a:pt x="745223" y="356176"/>
                      <a:pt x="743739" y="353896"/>
                      <a:pt x="742255" y="351729"/>
                    </a:cubicBezTo>
                    <a:cubicBezTo>
                      <a:pt x="747733" y="344546"/>
                      <a:pt x="751157" y="333715"/>
                      <a:pt x="755950" y="327102"/>
                    </a:cubicBezTo>
                    <a:cubicBezTo>
                      <a:pt x="765651" y="311709"/>
                      <a:pt x="777178" y="295291"/>
                      <a:pt x="789617" y="279899"/>
                    </a:cubicBezTo>
                    <a:cubicBezTo>
                      <a:pt x="795209" y="292326"/>
                      <a:pt x="800117" y="306921"/>
                      <a:pt x="814497" y="313306"/>
                    </a:cubicBezTo>
                    <a:cubicBezTo>
                      <a:pt x="825339" y="339986"/>
                      <a:pt x="835496" y="367008"/>
                      <a:pt x="847707" y="393346"/>
                    </a:cubicBezTo>
                    <a:cubicBezTo>
                      <a:pt x="858207" y="414781"/>
                      <a:pt x="887309" y="422990"/>
                      <a:pt x="913101" y="424586"/>
                    </a:cubicBezTo>
                    <a:cubicBezTo>
                      <a:pt x="922573" y="425043"/>
                      <a:pt x="932046" y="425157"/>
                      <a:pt x="941632" y="425157"/>
                    </a:cubicBezTo>
                    <a:cubicBezTo>
                      <a:pt x="996983" y="425157"/>
                      <a:pt x="1052220" y="418430"/>
                      <a:pt x="1106315" y="409422"/>
                    </a:cubicBezTo>
                    <a:cubicBezTo>
                      <a:pt x="1113505" y="408396"/>
                      <a:pt x="1121151" y="407028"/>
                      <a:pt x="1128455" y="405090"/>
                    </a:cubicBezTo>
                    <a:cubicBezTo>
                      <a:pt x="1127999" y="405660"/>
                      <a:pt x="1127657" y="406344"/>
                      <a:pt x="1127314" y="407028"/>
                    </a:cubicBezTo>
                    <a:cubicBezTo>
                      <a:pt x="1119668" y="421622"/>
                      <a:pt x="1096614" y="440663"/>
                      <a:pt x="1105859" y="456055"/>
                    </a:cubicBezTo>
                    <a:cubicBezTo>
                      <a:pt x="1090908" y="458906"/>
                      <a:pt x="1076186" y="462212"/>
                      <a:pt x="1061692" y="465633"/>
                    </a:cubicBezTo>
                    <a:cubicBezTo>
                      <a:pt x="1041492" y="471334"/>
                      <a:pt x="1007711" y="470763"/>
                      <a:pt x="1003602" y="496075"/>
                    </a:cubicBezTo>
                    <a:cubicBezTo>
                      <a:pt x="1001890" y="494935"/>
                      <a:pt x="999950" y="494251"/>
                      <a:pt x="997782" y="494023"/>
                    </a:cubicBezTo>
                    <a:cubicBezTo>
                      <a:pt x="991391" y="493111"/>
                      <a:pt x="985799" y="495847"/>
                      <a:pt x="980663" y="499496"/>
                    </a:cubicBezTo>
                    <a:cubicBezTo>
                      <a:pt x="956240" y="517853"/>
                      <a:pt x="940377" y="545103"/>
                      <a:pt x="924057" y="570529"/>
                    </a:cubicBezTo>
                    <a:cubicBezTo>
                      <a:pt x="915498" y="549549"/>
                      <a:pt x="905911" y="528912"/>
                      <a:pt x="891988" y="511240"/>
                    </a:cubicBezTo>
                    <a:cubicBezTo>
                      <a:pt x="845653" y="461186"/>
                      <a:pt x="693410" y="517282"/>
                      <a:pt x="629614" y="525606"/>
                    </a:cubicBezTo>
                    <a:cubicBezTo>
                      <a:pt x="584991" y="537236"/>
                      <a:pt x="437312" y="547383"/>
                      <a:pt x="425443" y="594814"/>
                    </a:cubicBezTo>
                    <a:cubicBezTo>
                      <a:pt x="424645" y="595726"/>
                      <a:pt x="424188" y="596639"/>
                      <a:pt x="423617" y="597665"/>
                    </a:cubicBezTo>
                    <a:cubicBezTo>
                      <a:pt x="423503" y="597665"/>
                      <a:pt x="423503" y="597779"/>
                      <a:pt x="423389" y="597779"/>
                    </a:cubicBezTo>
                    <a:cubicBezTo>
                      <a:pt x="376255" y="637115"/>
                      <a:pt x="342931" y="689563"/>
                      <a:pt x="310405" y="740984"/>
                    </a:cubicBezTo>
                    <a:cubicBezTo>
                      <a:pt x="308123" y="746343"/>
                      <a:pt x="303786" y="752842"/>
                      <a:pt x="299107" y="759911"/>
                    </a:cubicBezTo>
                    <a:cubicBezTo>
                      <a:pt x="296368" y="753526"/>
                      <a:pt x="293629" y="747027"/>
                      <a:pt x="290776" y="740642"/>
                    </a:cubicBezTo>
                    <a:cubicBezTo>
                      <a:pt x="290205" y="739274"/>
                      <a:pt x="289520" y="737792"/>
                      <a:pt x="288950" y="736310"/>
                    </a:cubicBezTo>
                    <a:cubicBezTo>
                      <a:pt x="286325" y="730153"/>
                      <a:pt x="283586" y="723996"/>
                      <a:pt x="280847" y="717839"/>
                    </a:cubicBezTo>
                    <a:cubicBezTo>
                      <a:pt x="278222" y="711910"/>
                      <a:pt x="275597" y="705981"/>
                      <a:pt x="272858" y="700166"/>
                    </a:cubicBezTo>
                    <a:cubicBezTo>
                      <a:pt x="269206" y="692185"/>
                      <a:pt x="265440" y="684204"/>
                      <a:pt x="261674" y="676223"/>
                    </a:cubicBezTo>
                    <a:cubicBezTo>
                      <a:pt x="261674" y="676223"/>
                      <a:pt x="261674" y="676337"/>
                      <a:pt x="261674" y="676451"/>
                    </a:cubicBezTo>
                    <a:lnTo>
                      <a:pt x="261674" y="676451"/>
                    </a:lnTo>
                    <a:cubicBezTo>
                      <a:pt x="241587" y="630844"/>
                      <a:pt x="220018" y="585921"/>
                      <a:pt x="197193" y="541568"/>
                    </a:cubicBezTo>
                    <a:cubicBezTo>
                      <a:pt x="209632" y="521159"/>
                      <a:pt x="222643" y="498584"/>
                      <a:pt x="234854" y="478631"/>
                    </a:cubicBezTo>
                    <a:cubicBezTo>
                      <a:pt x="272858" y="421166"/>
                      <a:pt x="316910" y="364727"/>
                      <a:pt x="366212" y="315244"/>
                    </a:cubicBezTo>
                    <a:close/>
                    <a:moveTo>
                      <a:pt x="129745" y="413527"/>
                    </a:moveTo>
                    <a:cubicBezTo>
                      <a:pt x="158390" y="413299"/>
                      <a:pt x="186807" y="415807"/>
                      <a:pt x="214996" y="421052"/>
                    </a:cubicBezTo>
                    <a:cubicBezTo>
                      <a:pt x="218192" y="421508"/>
                      <a:pt x="221273" y="421964"/>
                      <a:pt x="224469" y="422420"/>
                    </a:cubicBezTo>
                    <a:cubicBezTo>
                      <a:pt x="197307" y="456055"/>
                      <a:pt x="176536" y="485130"/>
                      <a:pt x="172085" y="494707"/>
                    </a:cubicBezTo>
                    <a:cubicBezTo>
                      <a:pt x="157705" y="468255"/>
                      <a:pt x="142755" y="442145"/>
                      <a:pt x="127234" y="416263"/>
                    </a:cubicBezTo>
                    <a:cubicBezTo>
                      <a:pt x="128261" y="415579"/>
                      <a:pt x="129174" y="414667"/>
                      <a:pt x="129745" y="413527"/>
                    </a:cubicBezTo>
                    <a:close/>
                    <a:moveTo>
                      <a:pt x="440280" y="1652438"/>
                    </a:moveTo>
                    <a:cubicBezTo>
                      <a:pt x="437198" y="1645141"/>
                      <a:pt x="434117" y="1637958"/>
                      <a:pt x="431036" y="1630775"/>
                    </a:cubicBezTo>
                    <a:cubicBezTo>
                      <a:pt x="427954" y="1623478"/>
                      <a:pt x="424759" y="1616295"/>
                      <a:pt x="421563" y="1609112"/>
                    </a:cubicBezTo>
                    <a:cubicBezTo>
                      <a:pt x="419509" y="1604551"/>
                      <a:pt x="417569" y="1599876"/>
                      <a:pt x="415514" y="1595429"/>
                    </a:cubicBezTo>
                    <a:cubicBezTo>
                      <a:pt x="415058" y="1594175"/>
                      <a:pt x="414487" y="1593035"/>
                      <a:pt x="413917" y="1591895"/>
                    </a:cubicBezTo>
                    <a:cubicBezTo>
                      <a:pt x="413346" y="1590527"/>
                      <a:pt x="412661" y="1589159"/>
                      <a:pt x="412091" y="1587790"/>
                    </a:cubicBezTo>
                    <a:cubicBezTo>
                      <a:pt x="409238" y="1581405"/>
                      <a:pt x="406384" y="1575020"/>
                      <a:pt x="403531" y="1568636"/>
                    </a:cubicBezTo>
                    <a:cubicBezTo>
                      <a:pt x="400678" y="1562251"/>
                      <a:pt x="397711" y="1555865"/>
                      <a:pt x="394858" y="1549595"/>
                    </a:cubicBezTo>
                    <a:cubicBezTo>
                      <a:pt x="388467" y="1535456"/>
                      <a:pt x="381962" y="1521432"/>
                      <a:pt x="375571" y="1507408"/>
                    </a:cubicBezTo>
                    <a:cubicBezTo>
                      <a:pt x="370663" y="1496691"/>
                      <a:pt x="365642" y="1485973"/>
                      <a:pt x="360848" y="1475255"/>
                    </a:cubicBezTo>
                    <a:cubicBezTo>
                      <a:pt x="358338" y="1469897"/>
                      <a:pt x="355941" y="1464538"/>
                      <a:pt x="353544" y="1459179"/>
                    </a:cubicBezTo>
                    <a:cubicBezTo>
                      <a:pt x="348637" y="1448461"/>
                      <a:pt x="343844" y="1437744"/>
                      <a:pt x="338936" y="1427026"/>
                    </a:cubicBezTo>
                    <a:cubicBezTo>
                      <a:pt x="334143" y="1416309"/>
                      <a:pt x="329350" y="1405591"/>
                      <a:pt x="324671" y="1394759"/>
                    </a:cubicBezTo>
                    <a:cubicBezTo>
                      <a:pt x="324671" y="1394645"/>
                      <a:pt x="324557" y="1394531"/>
                      <a:pt x="324557" y="1394417"/>
                    </a:cubicBezTo>
                    <a:cubicBezTo>
                      <a:pt x="325127" y="1391795"/>
                      <a:pt x="325241" y="1389172"/>
                      <a:pt x="324214" y="1386550"/>
                    </a:cubicBezTo>
                    <a:cubicBezTo>
                      <a:pt x="311432" y="1352573"/>
                      <a:pt x="297965" y="1318824"/>
                      <a:pt x="284042" y="1285303"/>
                    </a:cubicBezTo>
                    <a:cubicBezTo>
                      <a:pt x="244783" y="1173794"/>
                      <a:pt x="199703" y="1064565"/>
                      <a:pt x="153026" y="955907"/>
                    </a:cubicBezTo>
                    <a:cubicBezTo>
                      <a:pt x="115479" y="860816"/>
                      <a:pt x="76791" y="765156"/>
                      <a:pt x="31026" y="673942"/>
                    </a:cubicBezTo>
                    <a:cubicBezTo>
                      <a:pt x="48602" y="669039"/>
                      <a:pt x="51112" y="642701"/>
                      <a:pt x="55791" y="626055"/>
                    </a:cubicBezTo>
                    <a:cubicBezTo>
                      <a:pt x="65492" y="592192"/>
                      <a:pt x="77475" y="559013"/>
                      <a:pt x="85806" y="524808"/>
                    </a:cubicBezTo>
                    <a:cubicBezTo>
                      <a:pt x="91969" y="497900"/>
                      <a:pt x="97904" y="470877"/>
                      <a:pt x="104979" y="444197"/>
                    </a:cubicBezTo>
                    <a:cubicBezTo>
                      <a:pt x="112169" y="463466"/>
                      <a:pt x="121185" y="482393"/>
                      <a:pt x="128603" y="501206"/>
                    </a:cubicBezTo>
                    <a:cubicBezTo>
                      <a:pt x="134652" y="513862"/>
                      <a:pt x="140472" y="526632"/>
                      <a:pt x="146293" y="539516"/>
                    </a:cubicBezTo>
                    <a:cubicBezTo>
                      <a:pt x="143440" y="550348"/>
                      <a:pt x="145608" y="560267"/>
                      <a:pt x="158504" y="567108"/>
                    </a:cubicBezTo>
                    <a:cubicBezTo>
                      <a:pt x="172656" y="599489"/>
                      <a:pt x="186465" y="631984"/>
                      <a:pt x="200731" y="664365"/>
                    </a:cubicBezTo>
                    <a:cubicBezTo>
                      <a:pt x="247408" y="762306"/>
                      <a:pt x="275597" y="869140"/>
                      <a:pt x="337453" y="959441"/>
                    </a:cubicBezTo>
                    <a:cubicBezTo>
                      <a:pt x="338252" y="960696"/>
                      <a:pt x="339279" y="961836"/>
                      <a:pt x="340420" y="962862"/>
                    </a:cubicBezTo>
                    <a:lnTo>
                      <a:pt x="340420" y="962976"/>
                    </a:lnTo>
                    <a:cubicBezTo>
                      <a:pt x="349436" y="982701"/>
                      <a:pt x="358109" y="1002426"/>
                      <a:pt x="366669" y="1022265"/>
                    </a:cubicBezTo>
                    <a:cubicBezTo>
                      <a:pt x="368837" y="1027168"/>
                      <a:pt x="371006" y="1032184"/>
                      <a:pt x="373060" y="1037201"/>
                    </a:cubicBezTo>
                    <a:cubicBezTo>
                      <a:pt x="384130" y="1063197"/>
                      <a:pt x="394972" y="1089421"/>
                      <a:pt x="405700" y="1115531"/>
                    </a:cubicBezTo>
                    <a:cubicBezTo>
                      <a:pt x="408096" y="1121232"/>
                      <a:pt x="410379" y="1127047"/>
                      <a:pt x="412775" y="1132748"/>
                    </a:cubicBezTo>
                    <a:cubicBezTo>
                      <a:pt x="422248" y="1155779"/>
                      <a:pt x="431720" y="1178811"/>
                      <a:pt x="441307" y="1201842"/>
                    </a:cubicBezTo>
                    <a:cubicBezTo>
                      <a:pt x="489582" y="1305256"/>
                      <a:pt x="544590" y="1405363"/>
                      <a:pt x="592751" y="1508890"/>
                    </a:cubicBezTo>
                    <a:cubicBezTo>
                      <a:pt x="628016" y="1587562"/>
                      <a:pt x="651183" y="1671023"/>
                      <a:pt x="686334" y="1749809"/>
                    </a:cubicBezTo>
                    <a:cubicBezTo>
                      <a:pt x="700828" y="1783786"/>
                      <a:pt x="713838" y="1818447"/>
                      <a:pt x="730158" y="1851626"/>
                    </a:cubicBezTo>
                    <a:cubicBezTo>
                      <a:pt x="732441" y="1856643"/>
                      <a:pt x="734951" y="1861660"/>
                      <a:pt x="738033" y="1866220"/>
                    </a:cubicBezTo>
                    <a:cubicBezTo>
                      <a:pt x="736891" y="1866449"/>
                      <a:pt x="735636" y="1866905"/>
                      <a:pt x="734495" y="1867361"/>
                    </a:cubicBezTo>
                    <a:cubicBezTo>
                      <a:pt x="733239" y="1867817"/>
                      <a:pt x="732098" y="1868501"/>
                      <a:pt x="730957" y="1869185"/>
                    </a:cubicBezTo>
                    <a:cubicBezTo>
                      <a:pt x="713496" y="1883209"/>
                      <a:pt x="711099" y="1909205"/>
                      <a:pt x="701969" y="1928816"/>
                    </a:cubicBezTo>
                    <a:cubicBezTo>
                      <a:pt x="679030" y="1986965"/>
                      <a:pt x="665221" y="2047964"/>
                      <a:pt x="645363" y="2107139"/>
                    </a:cubicBezTo>
                    <a:cubicBezTo>
                      <a:pt x="564676" y="1961197"/>
                      <a:pt x="503163" y="1806589"/>
                      <a:pt x="440280" y="1652438"/>
                    </a:cubicBezTo>
                    <a:close/>
                    <a:moveTo>
                      <a:pt x="5654095" y="2096991"/>
                    </a:moveTo>
                    <a:cubicBezTo>
                      <a:pt x="5616320" y="2102578"/>
                      <a:pt x="5579115" y="2090150"/>
                      <a:pt x="5541339" y="2089580"/>
                    </a:cubicBezTo>
                    <a:cubicBezTo>
                      <a:pt x="5406671" y="2089124"/>
                      <a:pt x="5272346" y="2083537"/>
                      <a:pt x="5137792" y="2081029"/>
                    </a:cubicBezTo>
                    <a:cubicBezTo>
                      <a:pt x="5075936" y="2079889"/>
                      <a:pt x="5013738" y="2077951"/>
                      <a:pt x="4951768" y="2077951"/>
                    </a:cubicBezTo>
                    <a:cubicBezTo>
                      <a:pt x="4942980" y="2077951"/>
                      <a:pt x="4934193" y="2077951"/>
                      <a:pt x="4925291" y="2078064"/>
                    </a:cubicBezTo>
                    <a:cubicBezTo>
                      <a:pt x="4925976" y="2076468"/>
                      <a:pt x="4926775" y="2074872"/>
                      <a:pt x="4927459" y="2073276"/>
                    </a:cubicBezTo>
                    <a:cubicBezTo>
                      <a:pt x="4753989" y="2088782"/>
                      <a:pt x="4578578" y="2087642"/>
                      <a:pt x="4404537" y="2095167"/>
                    </a:cubicBezTo>
                    <a:cubicBezTo>
                      <a:pt x="4263706" y="2102236"/>
                      <a:pt x="4122876" y="2103034"/>
                      <a:pt x="3981931" y="2107481"/>
                    </a:cubicBezTo>
                    <a:cubicBezTo>
                      <a:pt x="3798303" y="2118199"/>
                      <a:pt x="3614561" y="2120479"/>
                      <a:pt x="3430820" y="2126066"/>
                    </a:cubicBezTo>
                    <a:cubicBezTo>
                      <a:pt x="3244453" y="2139292"/>
                      <a:pt x="3057858" y="2139406"/>
                      <a:pt x="2871149" y="2139976"/>
                    </a:cubicBezTo>
                    <a:cubicBezTo>
                      <a:pt x="2682614" y="2145677"/>
                      <a:pt x="2494193" y="2138950"/>
                      <a:pt x="2305772" y="2134845"/>
                    </a:cubicBezTo>
                    <a:cubicBezTo>
                      <a:pt x="2023198" y="2140660"/>
                      <a:pt x="1740395" y="2137582"/>
                      <a:pt x="1457935" y="2146019"/>
                    </a:cubicBezTo>
                    <a:cubicBezTo>
                      <a:pt x="1273280" y="2149553"/>
                      <a:pt x="1088397" y="2147957"/>
                      <a:pt x="903743" y="2146019"/>
                    </a:cubicBezTo>
                    <a:cubicBezTo>
                      <a:pt x="864141" y="2144309"/>
                      <a:pt x="824083" y="2142712"/>
                      <a:pt x="784139" y="2142712"/>
                    </a:cubicBezTo>
                    <a:cubicBezTo>
                      <a:pt x="778775" y="2142712"/>
                      <a:pt x="773411" y="2142712"/>
                      <a:pt x="768162" y="2142826"/>
                    </a:cubicBezTo>
                    <a:cubicBezTo>
                      <a:pt x="762798" y="2142826"/>
                      <a:pt x="757434" y="2142940"/>
                      <a:pt x="752070" y="2143168"/>
                    </a:cubicBezTo>
                    <a:cubicBezTo>
                      <a:pt x="749445" y="2143168"/>
                      <a:pt x="746934" y="2143282"/>
                      <a:pt x="744424" y="2143397"/>
                    </a:cubicBezTo>
                    <a:cubicBezTo>
                      <a:pt x="741799" y="2143397"/>
                      <a:pt x="739288" y="2143511"/>
                      <a:pt x="736663" y="2143739"/>
                    </a:cubicBezTo>
                    <a:cubicBezTo>
                      <a:pt x="735978" y="2143739"/>
                      <a:pt x="735294" y="2143739"/>
                      <a:pt x="734609" y="2143739"/>
                    </a:cubicBezTo>
                    <a:cubicBezTo>
                      <a:pt x="731071" y="2143853"/>
                      <a:pt x="727533" y="2144081"/>
                      <a:pt x="723995" y="2144195"/>
                    </a:cubicBezTo>
                    <a:cubicBezTo>
                      <a:pt x="722626" y="2144309"/>
                      <a:pt x="721142" y="2144309"/>
                      <a:pt x="719773" y="2144423"/>
                    </a:cubicBezTo>
                    <a:cubicBezTo>
                      <a:pt x="716577" y="2144537"/>
                      <a:pt x="713382" y="2144765"/>
                      <a:pt x="710186" y="2144993"/>
                    </a:cubicBezTo>
                    <a:cubicBezTo>
                      <a:pt x="709615" y="2144993"/>
                      <a:pt x="709159" y="2144993"/>
                      <a:pt x="708588" y="2145107"/>
                    </a:cubicBezTo>
                    <a:cubicBezTo>
                      <a:pt x="708588" y="2145107"/>
                      <a:pt x="708588" y="2145107"/>
                      <a:pt x="708474" y="2145107"/>
                    </a:cubicBezTo>
                    <a:cubicBezTo>
                      <a:pt x="704822" y="2145335"/>
                      <a:pt x="701170" y="2145563"/>
                      <a:pt x="697632" y="2145905"/>
                    </a:cubicBezTo>
                    <a:cubicBezTo>
                      <a:pt x="693524" y="2146247"/>
                      <a:pt x="689415" y="2146589"/>
                      <a:pt x="685307" y="2146931"/>
                    </a:cubicBezTo>
                    <a:cubicBezTo>
                      <a:pt x="685763" y="2146019"/>
                      <a:pt x="686220" y="2144993"/>
                      <a:pt x="686676" y="2144081"/>
                    </a:cubicBezTo>
                    <a:cubicBezTo>
                      <a:pt x="687133" y="2143282"/>
                      <a:pt x="687475" y="2142370"/>
                      <a:pt x="687818" y="2141572"/>
                    </a:cubicBezTo>
                    <a:cubicBezTo>
                      <a:pt x="687932" y="2141230"/>
                      <a:pt x="688160" y="2141002"/>
                      <a:pt x="688274" y="2140660"/>
                    </a:cubicBezTo>
                    <a:cubicBezTo>
                      <a:pt x="688959" y="2139064"/>
                      <a:pt x="689644" y="2137582"/>
                      <a:pt x="690328" y="2135985"/>
                    </a:cubicBezTo>
                    <a:cubicBezTo>
                      <a:pt x="695692" y="2122873"/>
                      <a:pt x="699801" y="2108507"/>
                      <a:pt x="703567" y="2095053"/>
                    </a:cubicBezTo>
                    <a:cubicBezTo>
                      <a:pt x="703909" y="2093799"/>
                      <a:pt x="704252" y="2092545"/>
                      <a:pt x="704594" y="2091404"/>
                    </a:cubicBezTo>
                    <a:cubicBezTo>
                      <a:pt x="704822" y="2090492"/>
                      <a:pt x="705050" y="2089694"/>
                      <a:pt x="705279" y="2088782"/>
                    </a:cubicBezTo>
                    <a:cubicBezTo>
                      <a:pt x="705735" y="2087300"/>
                      <a:pt x="706078" y="2085818"/>
                      <a:pt x="706534" y="2084335"/>
                    </a:cubicBezTo>
                    <a:cubicBezTo>
                      <a:pt x="707561" y="2080459"/>
                      <a:pt x="708702" y="2076696"/>
                      <a:pt x="709730" y="2073162"/>
                    </a:cubicBezTo>
                    <a:cubicBezTo>
                      <a:pt x="710186" y="2071680"/>
                      <a:pt x="710643" y="2070197"/>
                      <a:pt x="711099" y="2068715"/>
                    </a:cubicBezTo>
                    <a:cubicBezTo>
                      <a:pt x="711670" y="2066777"/>
                      <a:pt x="712354" y="2064839"/>
                      <a:pt x="712925" y="2063128"/>
                    </a:cubicBezTo>
                    <a:cubicBezTo>
                      <a:pt x="713382" y="2062102"/>
                      <a:pt x="713724" y="2061076"/>
                      <a:pt x="714066" y="2060164"/>
                    </a:cubicBezTo>
                    <a:cubicBezTo>
                      <a:pt x="727647" y="2004523"/>
                      <a:pt x="750472" y="1951733"/>
                      <a:pt x="766450" y="1896891"/>
                    </a:cubicBezTo>
                    <a:cubicBezTo>
                      <a:pt x="766792" y="1895865"/>
                      <a:pt x="767020" y="1894725"/>
                      <a:pt x="767135" y="1893699"/>
                    </a:cubicBezTo>
                    <a:cubicBezTo>
                      <a:pt x="767477" y="1891304"/>
                      <a:pt x="767477" y="1889024"/>
                      <a:pt x="767020" y="1886858"/>
                    </a:cubicBezTo>
                    <a:cubicBezTo>
                      <a:pt x="767020" y="1886744"/>
                      <a:pt x="767020" y="1886630"/>
                      <a:pt x="767020" y="1886515"/>
                    </a:cubicBezTo>
                    <a:cubicBezTo>
                      <a:pt x="769075" y="1887086"/>
                      <a:pt x="771129" y="1887542"/>
                      <a:pt x="773183" y="1887884"/>
                    </a:cubicBezTo>
                    <a:cubicBezTo>
                      <a:pt x="774210" y="1888112"/>
                      <a:pt x="775238" y="1888226"/>
                      <a:pt x="776265" y="1888340"/>
                    </a:cubicBezTo>
                    <a:cubicBezTo>
                      <a:pt x="777292" y="1888454"/>
                      <a:pt x="778433" y="1888682"/>
                      <a:pt x="779460" y="1888796"/>
                    </a:cubicBezTo>
                    <a:cubicBezTo>
                      <a:pt x="779917" y="1888910"/>
                      <a:pt x="780487" y="1888910"/>
                      <a:pt x="781058" y="1888910"/>
                    </a:cubicBezTo>
                    <a:cubicBezTo>
                      <a:pt x="781629" y="1889024"/>
                      <a:pt x="782199" y="1889024"/>
                      <a:pt x="782656" y="1889024"/>
                    </a:cubicBezTo>
                    <a:cubicBezTo>
                      <a:pt x="785851" y="1889252"/>
                      <a:pt x="789047" y="1889366"/>
                      <a:pt x="792356" y="1889366"/>
                    </a:cubicBezTo>
                    <a:cubicBezTo>
                      <a:pt x="807078" y="1889366"/>
                      <a:pt x="822257" y="1887314"/>
                      <a:pt x="836637" y="1887086"/>
                    </a:cubicBezTo>
                    <a:cubicBezTo>
                      <a:pt x="987168" y="1884805"/>
                      <a:pt x="1137471" y="1876938"/>
                      <a:pt x="1288003" y="1877622"/>
                    </a:cubicBezTo>
                    <a:cubicBezTo>
                      <a:pt x="1543301" y="1875570"/>
                      <a:pt x="1798143" y="1860748"/>
                      <a:pt x="2053213" y="1853565"/>
                    </a:cubicBezTo>
                    <a:cubicBezTo>
                      <a:pt x="2272334" y="1841137"/>
                      <a:pt x="2490769" y="1820842"/>
                      <a:pt x="2710461" y="1817079"/>
                    </a:cubicBezTo>
                    <a:cubicBezTo>
                      <a:pt x="2873660" y="1810010"/>
                      <a:pt x="3036859" y="1813316"/>
                      <a:pt x="3200058" y="1816623"/>
                    </a:cubicBezTo>
                    <a:cubicBezTo>
                      <a:pt x="3343057" y="1819473"/>
                      <a:pt x="3486170" y="1822324"/>
                      <a:pt x="3629284" y="1818333"/>
                    </a:cubicBezTo>
                    <a:cubicBezTo>
                      <a:pt x="3782554" y="1818675"/>
                      <a:pt x="3935482" y="1810580"/>
                      <a:pt x="4088638" y="1804651"/>
                    </a:cubicBezTo>
                    <a:cubicBezTo>
                      <a:pt x="4315405" y="1798152"/>
                      <a:pt x="4542286" y="1803625"/>
                      <a:pt x="4769053" y="1803625"/>
                    </a:cubicBezTo>
                    <a:cubicBezTo>
                      <a:pt x="4811964" y="1804081"/>
                      <a:pt x="4854533" y="1802257"/>
                      <a:pt x="4897444" y="1800205"/>
                    </a:cubicBezTo>
                    <a:cubicBezTo>
                      <a:pt x="4897444" y="1798494"/>
                      <a:pt x="4897444" y="1796784"/>
                      <a:pt x="4897444" y="1794960"/>
                    </a:cubicBezTo>
                    <a:cubicBezTo>
                      <a:pt x="4897444" y="1794276"/>
                      <a:pt x="4897444" y="1793592"/>
                      <a:pt x="4897558" y="1792907"/>
                    </a:cubicBezTo>
                    <a:cubicBezTo>
                      <a:pt x="4901325" y="1793363"/>
                      <a:pt x="4904977" y="1793705"/>
                      <a:pt x="4908743" y="1793934"/>
                    </a:cubicBezTo>
                    <a:cubicBezTo>
                      <a:pt x="4912167" y="1794276"/>
                      <a:pt x="4915704" y="1794504"/>
                      <a:pt x="4919128" y="1794732"/>
                    </a:cubicBezTo>
                    <a:cubicBezTo>
                      <a:pt x="4920041" y="1794732"/>
                      <a:pt x="4920840" y="1794846"/>
                      <a:pt x="4921753" y="1794846"/>
                    </a:cubicBezTo>
                    <a:cubicBezTo>
                      <a:pt x="4924834" y="1795074"/>
                      <a:pt x="4927916" y="1795188"/>
                      <a:pt x="4930997" y="1795302"/>
                    </a:cubicBezTo>
                    <a:cubicBezTo>
                      <a:pt x="4939899" y="1795758"/>
                      <a:pt x="4948801" y="1795986"/>
                      <a:pt x="4957703" y="1796328"/>
                    </a:cubicBezTo>
                    <a:cubicBezTo>
                      <a:pt x="4962610" y="1796442"/>
                      <a:pt x="4967517" y="1796670"/>
                      <a:pt x="4972425" y="1796898"/>
                    </a:cubicBezTo>
                    <a:cubicBezTo>
                      <a:pt x="4977332" y="1797126"/>
                      <a:pt x="4982239" y="1797354"/>
                      <a:pt x="4987147" y="1797696"/>
                    </a:cubicBezTo>
                    <a:cubicBezTo>
                      <a:pt x="5027890" y="1801117"/>
                      <a:pt x="5068404" y="1809098"/>
                      <a:pt x="5109489" y="1809326"/>
                    </a:cubicBezTo>
                    <a:cubicBezTo>
                      <a:pt x="5289465" y="1816281"/>
                      <a:pt x="5467158" y="1821982"/>
                      <a:pt x="5647590" y="1829051"/>
                    </a:cubicBezTo>
                    <a:cubicBezTo>
                      <a:pt x="5647704" y="1918782"/>
                      <a:pt x="5656378" y="2006234"/>
                      <a:pt x="5654095" y="209699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8" name="Google Shape;808;p25"/>
              <p:cNvSpPr/>
              <p:nvPr/>
            </p:nvSpPr>
            <p:spPr>
              <a:xfrm>
                <a:off x="15053144" y="7387277"/>
                <a:ext cx="20770" cy="342"/>
              </a:xfrm>
              <a:custGeom>
                <a:avLst/>
                <a:gdLst/>
                <a:ahLst/>
                <a:cxnLst/>
                <a:rect l="l" t="t" r="r" b="b"/>
                <a:pathLst>
                  <a:path w="20770" h="342" extrusionOk="0">
                    <a:moveTo>
                      <a:pt x="20771" y="114"/>
                    </a:moveTo>
                    <a:lnTo>
                      <a:pt x="19515" y="114"/>
                    </a:lnTo>
                    <a:lnTo>
                      <a:pt x="17347" y="0"/>
                    </a:lnTo>
                    <a:lnTo>
                      <a:pt x="15293" y="0"/>
                    </a:lnTo>
                    <a:lnTo>
                      <a:pt x="13352" y="0"/>
                    </a:lnTo>
                    <a:lnTo>
                      <a:pt x="11413" y="0"/>
                    </a:lnTo>
                    <a:lnTo>
                      <a:pt x="9586" y="0"/>
                    </a:lnTo>
                    <a:lnTo>
                      <a:pt x="7875" y="0"/>
                    </a:lnTo>
                    <a:lnTo>
                      <a:pt x="6163" y="0"/>
                    </a:lnTo>
                    <a:lnTo>
                      <a:pt x="4451" y="0"/>
                    </a:lnTo>
                    <a:lnTo>
                      <a:pt x="2739" y="0"/>
                    </a:lnTo>
                    <a:lnTo>
                      <a:pt x="1027" y="0"/>
                    </a:lnTo>
                    <a:lnTo>
                      <a:pt x="0" y="0"/>
                    </a:lnTo>
                    <a:cubicBezTo>
                      <a:pt x="4793" y="114"/>
                      <a:pt x="9701" y="342"/>
                      <a:pt x="14380" y="342"/>
                    </a:cubicBezTo>
                    <a:cubicBezTo>
                      <a:pt x="16548" y="114"/>
                      <a:pt x="18716" y="114"/>
                      <a:pt x="20771" y="11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09" name="Google Shape;809;p25"/>
              <p:cNvSpPr/>
              <p:nvPr/>
            </p:nvSpPr>
            <p:spPr>
              <a:xfrm>
                <a:off x="15042416" y="7386592"/>
                <a:ext cx="10727" cy="228"/>
              </a:xfrm>
              <a:custGeom>
                <a:avLst/>
                <a:gdLst/>
                <a:ahLst/>
                <a:cxnLst/>
                <a:rect l="l" t="t" r="r" b="b"/>
                <a:pathLst>
                  <a:path w="10727" h="228" extrusionOk="0">
                    <a:moveTo>
                      <a:pt x="1712" y="228"/>
                    </a:moveTo>
                    <a:lnTo>
                      <a:pt x="3880" y="228"/>
                    </a:lnTo>
                    <a:lnTo>
                      <a:pt x="5934" y="228"/>
                    </a:lnTo>
                    <a:lnTo>
                      <a:pt x="7989" y="228"/>
                    </a:lnTo>
                    <a:lnTo>
                      <a:pt x="9929" y="228"/>
                    </a:lnTo>
                    <a:lnTo>
                      <a:pt x="10728" y="228"/>
                    </a:lnTo>
                    <a:cubicBezTo>
                      <a:pt x="7076" y="114"/>
                      <a:pt x="3538" y="228"/>
                      <a:pt x="0" y="0"/>
                    </a:cubicBezTo>
                    <a:lnTo>
                      <a:pt x="1712" y="228"/>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0" name="Google Shape;810;p25"/>
              <p:cNvSpPr/>
              <p:nvPr/>
            </p:nvSpPr>
            <p:spPr>
              <a:xfrm>
                <a:off x="15286523" y="7724312"/>
                <a:ext cx="6517" cy="6498"/>
              </a:xfrm>
              <a:custGeom>
                <a:avLst/>
                <a:gdLst/>
                <a:ahLst/>
                <a:cxnLst/>
                <a:rect l="l" t="t" r="r" b="b"/>
                <a:pathLst>
                  <a:path w="6517" h="6498" extrusionOk="0">
                    <a:moveTo>
                      <a:pt x="3087" y="0"/>
                    </a:moveTo>
                    <a:cubicBezTo>
                      <a:pt x="1376" y="0"/>
                      <a:pt x="-108" y="1710"/>
                      <a:pt x="6" y="3421"/>
                    </a:cubicBezTo>
                    <a:cubicBezTo>
                      <a:pt x="120" y="5245"/>
                      <a:pt x="1604" y="6499"/>
                      <a:pt x="3430" y="6499"/>
                    </a:cubicBezTo>
                    <a:cubicBezTo>
                      <a:pt x="5142" y="6499"/>
                      <a:pt x="6625" y="4789"/>
                      <a:pt x="6511" y="3078"/>
                    </a:cubicBezTo>
                    <a:cubicBezTo>
                      <a:pt x="6397" y="1254"/>
                      <a:pt x="4913" y="0"/>
                      <a:pt x="3087"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811" name="Google Shape;811;p25"/>
            <p:cNvSpPr/>
            <p:nvPr/>
          </p:nvSpPr>
          <p:spPr>
            <a:xfrm>
              <a:off x="11749671" y="7348397"/>
              <a:ext cx="931490" cy="480240"/>
            </a:xfrm>
            <a:custGeom>
              <a:avLst/>
              <a:gdLst/>
              <a:ahLst/>
              <a:cxnLst/>
              <a:rect l="l" t="t" r="r" b="b"/>
              <a:pathLst>
                <a:path w="931490" h="480240" extrusionOk="0">
                  <a:moveTo>
                    <a:pt x="931491" y="125533"/>
                  </a:moveTo>
                  <a:cubicBezTo>
                    <a:pt x="931034" y="126217"/>
                    <a:pt x="930578" y="126787"/>
                    <a:pt x="930121" y="127471"/>
                  </a:cubicBezTo>
                  <a:cubicBezTo>
                    <a:pt x="922589" y="142065"/>
                    <a:pt x="899308" y="160992"/>
                    <a:pt x="908552" y="176499"/>
                  </a:cubicBezTo>
                  <a:cubicBezTo>
                    <a:pt x="893715" y="179349"/>
                    <a:pt x="878993" y="182542"/>
                    <a:pt x="864499" y="185962"/>
                  </a:cubicBezTo>
                  <a:cubicBezTo>
                    <a:pt x="844299" y="191549"/>
                    <a:pt x="810518" y="191093"/>
                    <a:pt x="806410" y="216291"/>
                  </a:cubicBezTo>
                  <a:cubicBezTo>
                    <a:pt x="804698" y="215265"/>
                    <a:pt x="802758" y="214580"/>
                    <a:pt x="800589" y="214352"/>
                  </a:cubicBezTo>
                  <a:cubicBezTo>
                    <a:pt x="794198" y="213440"/>
                    <a:pt x="788606" y="216177"/>
                    <a:pt x="783470" y="219825"/>
                  </a:cubicBezTo>
                  <a:cubicBezTo>
                    <a:pt x="759048" y="238296"/>
                    <a:pt x="743184" y="265546"/>
                    <a:pt x="726864" y="290858"/>
                  </a:cubicBezTo>
                  <a:cubicBezTo>
                    <a:pt x="718305" y="269879"/>
                    <a:pt x="708718" y="249242"/>
                    <a:pt x="694795" y="231569"/>
                  </a:cubicBezTo>
                  <a:cubicBezTo>
                    <a:pt x="648460" y="181515"/>
                    <a:pt x="496217" y="237612"/>
                    <a:pt x="432421" y="245935"/>
                  </a:cubicBezTo>
                  <a:cubicBezTo>
                    <a:pt x="387798" y="257565"/>
                    <a:pt x="240120" y="267713"/>
                    <a:pt x="228251" y="315144"/>
                  </a:cubicBezTo>
                  <a:cubicBezTo>
                    <a:pt x="227338" y="316170"/>
                    <a:pt x="226653" y="317196"/>
                    <a:pt x="226082" y="318336"/>
                  </a:cubicBezTo>
                  <a:cubicBezTo>
                    <a:pt x="178949" y="357558"/>
                    <a:pt x="145738" y="410006"/>
                    <a:pt x="113212" y="461314"/>
                  </a:cubicBezTo>
                  <a:cubicBezTo>
                    <a:pt x="110930" y="466787"/>
                    <a:pt x="106593" y="473286"/>
                    <a:pt x="101914" y="480241"/>
                  </a:cubicBezTo>
                  <a:cubicBezTo>
                    <a:pt x="89931" y="452078"/>
                    <a:pt x="77605" y="424030"/>
                    <a:pt x="64367" y="396552"/>
                  </a:cubicBezTo>
                  <a:cubicBezTo>
                    <a:pt x="64367" y="396552"/>
                    <a:pt x="64367" y="396666"/>
                    <a:pt x="64367" y="396780"/>
                  </a:cubicBezTo>
                  <a:cubicBezTo>
                    <a:pt x="44281" y="351173"/>
                    <a:pt x="22939" y="306136"/>
                    <a:pt x="0" y="261784"/>
                  </a:cubicBezTo>
                  <a:cubicBezTo>
                    <a:pt x="12440" y="241375"/>
                    <a:pt x="25336" y="218799"/>
                    <a:pt x="37547" y="198960"/>
                  </a:cubicBezTo>
                  <a:cubicBezTo>
                    <a:pt x="76007" y="141495"/>
                    <a:pt x="119946" y="85057"/>
                    <a:pt x="169134" y="35573"/>
                  </a:cubicBezTo>
                  <a:cubicBezTo>
                    <a:pt x="173585" y="59175"/>
                    <a:pt x="179976" y="82548"/>
                    <a:pt x="186823" y="105808"/>
                  </a:cubicBezTo>
                  <a:cubicBezTo>
                    <a:pt x="205311" y="155177"/>
                    <a:pt x="222316" y="229745"/>
                    <a:pt x="299351" y="231797"/>
                  </a:cubicBezTo>
                  <a:cubicBezTo>
                    <a:pt x="300834" y="231797"/>
                    <a:pt x="302318" y="231797"/>
                    <a:pt x="303802" y="231797"/>
                  </a:cubicBezTo>
                  <a:cubicBezTo>
                    <a:pt x="370223" y="231797"/>
                    <a:pt x="433220" y="208081"/>
                    <a:pt x="497815" y="197136"/>
                  </a:cubicBezTo>
                  <a:cubicBezTo>
                    <a:pt x="501809" y="196566"/>
                    <a:pt x="505689" y="195882"/>
                    <a:pt x="509341" y="194969"/>
                  </a:cubicBezTo>
                  <a:cubicBezTo>
                    <a:pt x="509341" y="194969"/>
                    <a:pt x="509341" y="195083"/>
                    <a:pt x="509227" y="195198"/>
                  </a:cubicBezTo>
                  <a:cubicBezTo>
                    <a:pt x="503635" y="204547"/>
                    <a:pt x="508200" y="217317"/>
                    <a:pt x="517444" y="222220"/>
                  </a:cubicBezTo>
                  <a:cubicBezTo>
                    <a:pt x="545861" y="234533"/>
                    <a:pt x="552252" y="193829"/>
                    <a:pt x="561268" y="175473"/>
                  </a:cubicBezTo>
                  <a:cubicBezTo>
                    <a:pt x="562181" y="172736"/>
                    <a:pt x="563209" y="169886"/>
                    <a:pt x="564236" y="167035"/>
                  </a:cubicBezTo>
                  <a:cubicBezTo>
                    <a:pt x="580441" y="145030"/>
                    <a:pt x="571197" y="113903"/>
                    <a:pt x="549742" y="78672"/>
                  </a:cubicBezTo>
                  <a:cubicBezTo>
                    <a:pt x="548144" y="76506"/>
                    <a:pt x="546660" y="74339"/>
                    <a:pt x="545177" y="72059"/>
                  </a:cubicBezTo>
                  <a:cubicBezTo>
                    <a:pt x="550655" y="64876"/>
                    <a:pt x="554078" y="54044"/>
                    <a:pt x="558872" y="47317"/>
                  </a:cubicBezTo>
                  <a:cubicBezTo>
                    <a:pt x="568572" y="31925"/>
                    <a:pt x="579985" y="15392"/>
                    <a:pt x="592425" y="0"/>
                  </a:cubicBezTo>
                  <a:cubicBezTo>
                    <a:pt x="598017" y="12542"/>
                    <a:pt x="602924" y="27250"/>
                    <a:pt x="617418" y="33521"/>
                  </a:cubicBezTo>
                  <a:cubicBezTo>
                    <a:pt x="628260" y="60201"/>
                    <a:pt x="638417" y="87223"/>
                    <a:pt x="650514" y="113561"/>
                  </a:cubicBezTo>
                  <a:cubicBezTo>
                    <a:pt x="661014" y="134996"/>
                    <a:pt x="690116" y="143206"/>
                    <a:pt x="715908" y="144802"/>
                  </a:cubicBezTo>
                  <a:cubicBezTo>
                    <a:pt x="725381" y="145258"/>
                    <a:pt x="734853" y="145486"/>
                    <a:pt x="744325" y="145486"/>
                  </a:cubicBezTo>
                  <a:cubicBezTo>
                    <a:pt x="799676" y="145486"/>
                    <a:pt x="854913" y="138759"/>
                    <a:pt x="909008" y="129752"/>
                  </a:cubicBezTo>
                  <a:cubicBezTo>
                    <a:pt x="916426" y="128839"/>
                    <a:pt x="924073" y="127471"/>
                    <a:pt x="931491" y="12553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2" name="Google Shape;812;p25"/>
            <p:cNvSpPr/>
            <p:nvPr/>
          </p:nvSpPr>
          <p:spPr>
            <a:xfrm>
              <a:off x="11960347" y="7363105"/>
              <a:ext cx="307567" cy="167892"/>
            </a:xfrm>
            <a:custGeom>
              <a:avLst/>
              <a:gdLst/>
              <a:ahLst/>
              <a:cxnLst/>
              <a:rect l="l" t="t" r="r" b="b"/>
              <a:pathLst>
                <a:path w="307567" h="167892" extrusionOk="0">
                  <a:moveTo>
                    <a:pt x="275841" y="58719"/>
                  </a:moveTo>
                  <a:cubicBezTo>
                    <a:pt x="287368" y="81180"/>
                    <a:pt x="305742" y="103300"/>
                    <a:pt x="307568" y="128041"/>
                  </a:cubicBezTo>
                  <a:cubicBezTo>
                    <a:pt x="238978" y="137391"/>
                    <a:pt x="173471" y="158028"/>
                    <a:pt x="104995" y="167035"/>
                  </a:cubicBezTo>
                  <a:cubicBezTo>
                    <a:pt x="72812" y="172850"/>
                    <a:pt x="58889" y="147880"/>
                    <a:pt x="46335" y="128041"/>
                  </a:cubicBezTo>
                  <a:cubicBezTo>
                    <a:pt x="29558" y="102159"/>
                    <a:pt x="12211" y="68980"/>
                    <a:pt x="0" y="39222"/>
                  </a:cubicBezTo>
                  <a:cubicBezTo>
                    <a:pt x="69959" y="34547"/>
                    <a:pt x="139689" y="0"/>
                    <a:pt x="211018" y="0"/>
                  </a:cubicBezTo>
                  <a:cubicBezTo>
                    <a:pt x="220833" y="0"/>
                    <a:pt x="230647" y="684"/>
                    <a:pt x="240462" y="2166"/>
                  </a:cubicBezTo>
                  <a:cubicBezTo>
                    <a:pt x="257124" y="18015"/>
                    <a:pt x="263401" y="40248"/>
                    <a:pt x="275841" y="5871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3" name="Google Shape;813;p25"/>
            <p:cNvSpPr/>
            <p:nvPr/>
          </p:nvSpPr>
          <p:spPr>
            <a:xfrm>
              <a:off x="12395240" y="7282495"/>
              <a:ext cx="267319" cy="165551"/>
            </a:xfrm>
            <a:custGeom>
              <a:avLst/>
              <a:gdLst/>
              <a:ahLst/>
              <a:cxnLst/>
              <a:rect l="l" t="t" r="r" b="b"/>
              <a:pathLst>
                <a:path w="267319" h="165551" extrusionOk="0">
                  <a:moveTo>
                    <a:pt x="205920" y="342"/>
                  </a:moveTo>
                  <a:cubicBezTo>
                    <a:pt x="233539" y="45379"/>
                    <a:pt x="260358" y="92582"/>
                    <a:pt x="267320" y="143320"/>
                  </a:cubicBezTo>
                  <a:cubicBezTo>
                    <a:pt x="212426" y="154721"/>
                    <a:pt x="156276" y="161904"/>
                    <a:pt x="99784" y="165097"/>
                  </a:cubicBezTo>
                  <a:lnTo>
                    <a:pt x="98871" y="165097"/>
                  </a:lnTo>
                  <a:cubicBezTo>
                    <a:pt x="82551" y="165439"/>
                    <a:pt x="65318" y="166921"/>
                    <a:pt x="49911" y="161676"/>
                  </a:cubicBezTo>
                  <a:cubicBezTo>
                    <a:pt x="32678" y="139329"/>
                    <a:pt x="21951" y="113675"/>
                    <a:pt x="8141" y="89846"/>
                  </a:cubicBezTo>
                  <a:cubicBezTo>
                    <a:pt x="18983" y="72743"/>
                    <a:pt x="-989" y="54956"/>
                    <a:pt x="38" y="37056"/>
                  </a:cubicBezTo>
                  <a:cubicBezTo>
                    <a:pt x="62237" y="19953"/>
                    <a:pt x="128087" y="0"/>
                    <a:pt x="194280" y="0"/>
                  </a:cubicBezTo>
                  <a:cubicBezTo>
                    <a:pt x="198160" y="114"/>
                    <a:pt x="202040" y="228"/>
                    <a:pt x="205920" y="34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4" name="Google Shape;814;p25"/>
            <p:cNvSpPr/>
            <p:nvPr/>
          </p:nvSpPr>
          <p:spPr>
            <a:xfrm>
              <a:off x="12694629" y="7274856"/>
              <a:ext cx="316241" cy="300435"/>
            </a:xfrm>
            <a:custGeom>
              <a:avLst/>
              <a:gdLst/>
              <a:ahLst/>
              <a:cxnLst/>
              <a:rect l="l" t="t" r="r" b="b"/>
              <a:pathLst>
                <a:path w="316241" h="300435" extrusionOk="0">
                  <a:moveTo>
                    <a:pt x="316241" y="145942"/>
                  </a:moveTo>
                  <a:cubicBezTo>
                    <a:pt x="306312" y="163045"/>
                    <a:pt x="299237" y="182656"/>
                    <a:pt x="289194" y="198960"/>
                  </a:cubicBezTo>
                  <a:cubicBezTo>
                    <a:pt x="284629" y="209336"/>
                    <a:pt x="272645" y="223360"/>
                    <a:pt x="271162" y="235332"/>
                  </a:cubicBezTo>
                  <a:cubicBezTo>
                    <a:pt x="255413" y="238296"/>
                    <a:pt x="239777" y="242401"/>
                    <a:pt x="232245" y="256767"/>
                  </a:cubicBezTo>
                  <a:cubicBezTo>
                    <a:pt x="230990" y="259389"/>
                    <a:pt x="230419" y="262012"/>
                    <a:pt x="230191" y="264634"/>
                  </a:cubicBezTo>
                  <a:cubicBezTo>
                    <a:pt x="229050" y="264862"/>
                    <a:pt x="228022" y="265090"/>
                    <a:pt x="226881" y="265318"/>
                  </a:cubicBezTo>
                  <a:cubicBezTo>
                    <a:pt x="226539" y="264292"/>
                    <a:pt x="225968" y="263038"/>
                    <a:pt x="225169" y="261784"/>
                  </a:cubicBezTo>
                  <a:cubicBezTo>
                    <a:pt x="204398" y="240348"/>
                    <a:pt x="170846" y="279684"/>
                    <a:pt x="152357" y="300435"/>
                  </a:cubicBezTo>
                  <a:cubicBezTo>
                    <a:pt x="142200" y="277632"/>
                    <a:pt x="127250" y="257109"/>
                    <a:pt x="102485" y="249014"/>
                  </a:cubicBezTo>
                  <a:cubicBezTo>
                    <a:pt x="68818" y="240462"/>
                    <a:pt x="34352" y="240462"/>
                    <a:pt x="0" y="244567"/>
                  </a:cubicBezTo>
                  <a:cubicBezTo>
                    <a:pt x="8217" y="229289"/>
                    <a:pt x="25336" y="195084"/>
                    <a:pt x="22483" y="178437"/>
                  </a:cubicBezTo>
                  <a:cubicBezTo>
                    <a:pt x="25450" y="173876"/>
                    <a:pt x="27162" y="168517"/>
                    <a:pt x="27162" y="162132"/>
                  </a:cubicBezTo>
                  <a:cubicBezTo>
                    <a:pt x="27961" y="133286"/>
                    <a:pt x="20657" y="105238"/>
                    <a:pt x="9587" y="77988"/>
                  </a:cubicBezTo>
                  <a:cubicBezTo>
                    <a:pt x="23966" y="52106"/>
                    <a:pt x="37205" y="22917"/>
                    <a:pt x="56606" y="0"/>
                  </a:cubicBezTo>
                  <a:cubicBezTo>
                    <a:pt x="58660" y="1482"/>
                    <a:pt x="61057" y="2622"/>
                    <a:pt x="63796" y="3649"/>
                  </a:cubicBezTo>
                  <a:cubicBezTo>
                    <a:pt x="68932" y="36371"/>
                    <a:pt x="76692" y="68980"/>
                    <a:pt x="84110" y="101475"/>
                  </a:cubicBezTo>
                  <a:cubicBezTo>
                    <a:pt x="91300" y="130550"/>
                    <a:pt x="125766" y="151643"/>
                    <a:pt x="160346" y="154379"/>
                  </a:cubicBezTo>
                  <a:cubicBezTo>
                    <a:pt x="165482" y="154607"/>
                    <a:pt x="170617" y="154607"/>
                    <a:pt x="175639" y="154607"/>
                  </a:cubicBezTo>
                  <a:cubicBezTo>
                    <a:pt x="210447" y="154607"/>
                    <a:pt x="245255" y="150845"/>
                    <a:pt x="280064" y="149249"/>
                  </a:cubicBezTo>
                  <a:cubicBezTo>
                    <a:pt x="290449" y="149021"/>
                    <a:pt x="304030" y="148678"/>
                    <a:pt x="316241" y="14594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5" name="Google Shape;815;p25"/>
            <p:cNvSpPr/>
            <p:nvPr/>
          </p:nvSpPr>
          <p:spPr>
            <a:xfrm>
              <a:off x="12780908" y="7257183"/>
              <a:ext cx="207016" cy="127529"/>
            </a:xfrm>
            <a:custGeom>
              <a:avLst/>
              <a:gdLst/>
              <a:ahLst/>
              <a:cxnLst/>
              <a:rect l="l" t="t" r="r" b="b"/>
              <a:pathLst>
                <a:path w="207016" h="127529" extrusionOk="0">
                  <a:moveTo>
                    <a:pt x="199719" y="58833"/>
                  </a:moveTo>
                  <a:cubicBezTo>
                    <a:pt x="203600" y="76506"/>
                    <a:pt x="208735" y="97257"/>
                    <a:pt x="206453" y="116412"/>
                  </a:cubicBezTo>
                  <a:cubicBezTo>
                    <a:pt x="167992" y="119718"/>
                    <a:pt x="129875" y="124279"/>
                    <a:pt x="91300" y="126787"/>
                  </a:cubicBezTo>
                  <a:cubicBezTo>
                    <a:pt x="56606" y="131576"/>
                    <a:pt x="32754" y="112649"/>
                    <a:pt x="24993" y="85855"/>
                  </a:cubicBezTo>
                  <a:cubicBezTo>
                    <a:pt x="15978" y="64876"/>
                    <a:pt x="7418" y="43099"/>
                    <a:pt x="0" y="21549"/>
                  </a:cubicBezTo>
                  <a:cubicBezTo>
                    <a:pt x="5022" y="19839"/>
                    <a:pt x="9472" y="16989"/>
                    <a:pt x="12554" y="13340"/>
                  </a:cubicBezTo>
                  <a:cubicBezTo>
                    <a:pt x="44737" y="6727"/>
                    <a:pt x="80687" y="0"/>
                    <a:pt x="115837" y="0"/>
                  </a:cubicBezTo>
                  <a:cubicBezTo>
                    <a:pt x="132043" y="0"/>
                    <a:pt x="148135" y="1368"/>
                    <a:pt x="163656" y="4903"/>
                  </a:cubicBezTo>
                  <a:cubicBezTo>
                    <a:pt x="187850" y="14936"/>
                    <a:pt x="194926" y="38652"/>
                    <a:pt x="199719" y="5883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6" name="Google Shape;816;p25"/>
            <p:cNvSpPr/>
            <p:nvPr/>
          </p:nvSpPr>
          <p:spPr>
            <a:xfrm>
              <a:off x="13165275" y="7238596"/>
              <a:ext cx="171927" cy="158750"/>
            </a:xfrm>
            <a:custGeom>
              <a:avLst/>
              <a:gdLst/>
              <a:ahLst/>
              <a:cxnLst/>
              <a:rect l="l" t="t" r="r" b="b"/>
              <a:pathLst>
                <a:path w="171927" h="158750" extrusionOk="0">
                  <a:moveTo>
                    <a:pt x="148598" y="14711"/>
                  </a:moveTo>
                  <a:cubicBezTo>
                    <a:pt x="161950" y="54161"/>
                    <a:pt x="176787" y="95777"/>
                    <a:pt x="170396" y="137165"/>
                  </a:cubicBezTo>
                  <a:cubicBezTo>
                    <a:pt x="132278" y="144006"/>
                    <a:pt x="95643" y="155522"/>
                    <a:pt x="56613" y="158601"/>
                  </a:cubicBezTo>
                  <a:cubicBezTo>
                    <a:pt x="46341" y="158943"/>
                    <a:pt x="35956" y="158943"/>
                    <a:pt x="26255" y="155864"/>
                  </a:cubicBezTo>
                  <a:cubicBezTo>
                    <a:pt x="15870" y="140358"/>
                    <a:pt x="11761" y="121545"/>
                    <a:pt x="5028" y="104556"/>
                  </a:cubicBezTo>
                  <a:cubicBezTo>
                    <a:pt x="9022" y="100224"/>
                    <a:pt x="11077" y="94523"/>
                    <a:pt x="9935" y="88936"/>
                  </a:cubicBezTo>
                  <a:cubicBezTo>
                    <a:pt x="5599" y="65676"/>
                    <a:pt x="-222" y="42531"/>
                    <a:pt x="7" y="18929"/>
                  </a:cubicBezTo>
                  <a:cubicBezTo>
                    <a:pt x="19978" y="16649"/>
                    <a:pt x="77155" y="3"/>
                    <a:pt x="114702" y="3"/>
                  </a:cubicBezTo>
                  <a:cubicBezTo>
                    <a:pt x="132506" y="-112"/>
                    <a:pt x="145973" y="3651"/>
                    <a:pt x="148598" y="1471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7" name="Google Shape;817;p25"/>
            <p:cNvSpPr/>
            <p:nvPr/>
          </p:nvSpPr>
          <p:spPr>
            <a:xfrm>
              <a:off x="13006419" y="7296633"/>
              <a:ext cx="339180" cy="273641"/>
            </a:xfrm>
            <a:custGeom>
              <a:avLst/>
              <a:gdLst/>
              <a:ahLst/>
              <a:cxnLst/>
              <a:rect l="l" t="t" r="r" b="b"/>
              <a:pathLst>
                <a:path w="339180" h="273641" extrusionOk="0">
                  <a:moveTo>
                    <a:pt x="331534" y="129410"/>
                  </a:moveTo>
                  <a:cubicBezTo>
                    <a:pt x="334045" y="128953"/>
                    <a:pt x="336556" y="128611"/>
                    <a:pt x="339181" y="128269"/>
                  </a:cubicBezTo>
                  <a:cubicBezTo>
                    <a:pt x="331420" y="140697"/>
                    <a:pt x="322861" y="153809"/>
                    <a:pt x="325485" y="164413"/>
                  </a:cubicBezTo>
                  <a:cubicBezTo>
                    <a:pt x="316470" y="165097"/>
                    <a:pt x="307454" y="166351"/>
                    <a:pt x="298666" y="167263"/>
                  </a:cubicBezTo>
                  <a:cubicBezTo>
                    <a:pt x="259521" y="169088"/>
                    <a:pt x="217523" y="174788"/>
                    <a:pt x="180432" y="191321"/>
                  </a:cubicBezTo>
                  <a:cubicBezTo>
                    <a:pt x="158748" y="198618"/>
                    <a:pt x="148249" y="219483"/>
                    <a:pt x="147792" y="240804"/>
                  </a:cubicBezTo>
                  <a:cubicBezTo>
                    <a:pt x="135353" y="248558"/>
                    <a:pt x="124283" y="262012"/>
                    <a:pt x="115495" y="273641"/>
                  </a:cubicBezTo>
                  <a:cubicBezTo>
                    <a:pt x="113326" y="267598"/>
                    <a:pt x="110930" y="261784"/>
                    <a:pt x="108419" y="256197"/>
                  </a:cubicBezTo>
                  <a:cubicBezTo>
                    <a:pt x="102485" y="240006"/>
                    <a:pt x="94496" y="223360"/>
                    <a:pt x="79203" y="214124"/>
                  </a:cubicBezTo>
                  <a:cubicBezTo>
                    <a:pt x="55122" y="199416"/>
                    <a:pt x="26934" y="200442"/>
                    <a:pt x="0" y="205231"/>
                  </a:cubicBezTo>
                  <a:cubicBezTo>
                    <a:pt x="4451" y="192233"/>
                    <a:pt x="7532" y="177525"/>
                    <a:pt x="12097" y="169658"/>
                  </a:cubicBezTo>
                  <a:cubicBezTo>
                    <a:pt x="19173" y="150959"/>
                    <a:pt x="25792" y="133172"/>
                    <a:pt x="34466" y="114815"/>
                  </a:cubicBezTo>
                  <a:cubicBezTo>
                    <a:pt x="37661" y="109913"/>
                    <a:pt x="39487" y="102616"/>
                    <a:pt x="36977" y="98625"/>
                  </a:cubicBezTo>
                  <a:cubicBezTo>
                    <a:pt x="37433" y="97599"/>
                    <a:pt x="37890" y="96459"/>
                    <a:pt x="38232" y="95432"/>
                  </a:cubicBezTo>
                  <a:cubicBezTo>
                    <a:pt x="44509" y="95889"/>
                    <a:pt x="50900" y="92696"/>
                    <a:pt x="53981" y="86767"/>
                  </a:cubicBezTo>
                  <a:cubicBezTo>
                    <a:pt x="64253" y="66016"/>
                    <a:pt x="75094" y="45493"/>
                    <a:pt x="87420" y="25882"/>
                  </a:cubicBezTo>
                  <a:cubicBezTo>
                    <a:pt x="90159" y="21777"/>
                    <a:pt x="96436" y="11744"/>
                    <a:pt x="104311" y="0"/>
                  </a:cubicBezTo>
                  <a:cubicBezTo>
                    <a:pt x="109903" y="18357"/>
                    <a:pt x="118006" y="35801"/>
                    <a:pt x="124511" y="47773"/>
                  </a:cubicBezTo>
                  <a:cubicBezTo>
                    <a:pt x="133755" y="87679"/>
                    <a:pt x="128619" y="140925"/>
                    <a:pt x="192529" y="145486"/>
                  </a:cubicBezTo>
                  <a:cubicBezTo>
                    <a:pt x="200404" y="146512"/>
                    <a:pt x="208279" y="146968"/>
                    <a:pt x="216153" y="146968"/>
                  </a:cubicBezTo>
                  <a:cubicBezTo>
                    <a:pt x="255070" y="147082"/>
                    <a:pt x="293416" y="136137"/>
                    <a:pt x="331534" y="12941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8" name="Google Shape;818;p25"/>
            <p:cNvSpPr/>
            <p:nvPr/>
          </p:nvSpPr>
          <p:spPr>
            <a:xfrm>
              <a:off x="13368311" y="7221610"/>
              <a:ext cx="318866" cy="275921"/>
            </a:xfrm>
            <a:custGeom>
              <a:avLst/>
              <a:gdLst/>
              <a:ahLst/>
              <a:cxnLst/>
              <a:rect l="l" t="t" r="r" b="b"/>
              <a:pathLst>
                <a:path w="318866" h="275921" extrusionOk="0">
                  <a:moveTo>
                    <a:pt x="315785" y="186076"/>
                  </a:moveTo>
                  <a:cubicBezTo>
                    <a:pt x="316812" y="185962"/>
                    <a:pt x="317953" y="185848"/>
                    <a:pt x="318866" y="185734"/>
                  </a:cubicBezTo>
                  <a:cubicBezTo>
                    <a:pt x="313274" y="194057"/>
                    <a:pt x="308138" y="202609"/>
                    <a:pt x="307454" y="210704"/>
                  </a:cubicBezTo>
                  <a:cubicBezTo>
                    <a:pt x="297411" y="206827"/>
                    <a:pt x="285998" y="204319"/>
                    <a:pt x="274015" y="202951"/>
                  </a:cubicBezTo>
                  <a:lnTo>
                    <a:pt x="272075" y="203065"/>
                  </a:lnTo>
                  <a:lnTo>
                    <a:pt x="266026" y="203293"/>
                  </a:lnTo>
                  <a:lnTo>
                    <a:pt x="259977" y="203521"/>
                  </a:lnTo>
                  <a:lnTo>
                    <a:pt x="253929" y="203863"/>
                  </a:lnTo>
                  <a:lnTo>
                    <a:pt x="247766" y="204205"/>
                  </a:lnTo>
                  <a:lnTo>
                    <a:pt x="241603" y="204547"/>
                  </a:lnTo>
                  <a:lnTo>
                    <a:pt x="235441" y="204889"/>
                  </a:lnTo>
                  <a:lnTo>
                    <a:pt x="229050" y="205231"/>
                  </a:lnTo>
                  <a:lnTo>
                    <a:pt x="222544" y="205573"/>
                  </a:lnTo>
                  <a:lnTo>
                    <a:pt x="215925" y="206029"/>
                  </a:lnTo>
                  <a:lnTo>
                    <a:pt x="209078" y="206485"/>
                  </a:lnTo>
                  <a:lnTo>
                    <a:pt x="202116" y="206941"/>
                  </a:lnTo>
                  <a:lnTo>
                    <a:pt x="195154" y="207397"/>
                  </a:lnTo>
                  <a:lnTo>
                    <a:pt x="188992" y="207739"/>
                  </a:lnTo>
                  <a:cubicBezTo>
                    <a:pt x="168335" y="211958"/>
                    <a:pt x="150075" y="218115"/>
                    <a:pt x="137749" y="225184"/>
                  </a:cubicBezTo>
                  <a:cubicBezTo>
                    <a:pt x="136380" y="226096"/>
                    <a:pt x="135010" y="227122"/>
                    <a:pt x="133641" y="228149"/>
                  </a:cubicBezTo>
                  <a:cubicBezTo>
                    <a:pt x="133527" y="228149"/>
                    <a:pt x="133413" y="228149"/>
                    <a:pt x="133298" y="228149"/>
                  </a:cubicBezTo>
                  <a:cubicBezTo>
                    <a:pt x="110930" y="225298"/>
                    <a:pt x="53411" y="248672"/>
                    <a:pt x="36748" y="275922"/>
                  </a:cubicBezTo>
                  <a:cubicBezTo>
                    <a:pt x="32526" y="264406"/>
                    <a:pt x="26591" y="254030"/>
                    <a:pt x="15749" y="247417"/>
                  </a:cubicBezTo>
                  <a:cubicBezTo>
                    <a:pt x="10728" y="244681"/>
                    <a:pt x="5478" y="242743"/>
                    <a:pt x="0" y="241489"/>
                  </a:cubicBezTo>
                  <a:cubicBezTo>
                    <a:pt x="114" y="241375"/>
                    <a:pt x="228" y="241146"/>
                    <a:pt x="228" y="241032"/>
                  </a:cubicBezTo>
                  <a:cubicBezTo>
                    <a:pt x="3652" y="228034"/>
                    <a:pt x="21341" y="196452"/>
                    <a:pt x="22369" y="175815"/>
                  </a:cubicBezTo>
                  <a:cubicBezTo>
                    <a:pt x="33781" y="150617"/>
                    <a:pt x="31270" y="107176"/>
                    <a:pt x="21456" y="67498"/>
                  </a:cubicBezTo>
                  <a:cubicBezTo>
                    <a:pt x="24080" y="65902"/>
                    <a:pt x="26363" y="63508"/>
                    <a:pt x="27733" y="60657"/>
                  </a:cubicBezTo>
                  <a:cubicBezTo>
                    <a:pt x="36064" y="42186"/>
                    <a:pt x="46677" y="25654"/>
                    <a:pt x="59231" y="9349"/>
                  </a:cubicBezTo>
                  <a:cubicBezTo>
                    <a:pt x="60372" y="7867"/>
                    <a:pt x="61514" y="6385"/>
                    <a:pt x="62883" y="5017"/>
                  </a:cubicBezTo>
                  <a:cubicBezTo>
                    <a:pt x="63910" y="4561"/>
                    <a:pt x="64937" y="4105"/>
                    <a:pt x="65964" y="3763"/>
                  </a:cubicBezTo>
                  <a:cubicBezTo>
                    <a:pt x="69502" y="2736"/>
                    <a:pt x="73040" y="1368"/>
                    <a:pt x="76578" y="0"/>
                  </a:cubicBezTo>
                  <a:cubicBezTo>
                    <a:pt x="69046" y="26680"/>
                    <a:pt x="77035" y="57465"/>
                    <a:pt x="81942" y="83689"/>
                  </a:cubicBezTo>
                  <a:cubicBezTo>
                    <a:pt x="90045" y="105238"/>
                    <a:pt x="86507" y="138645"/>
                    <a:pt x="111729" y="151643"/>
                  </a:cubicBezTo>
                  <a:cubicBezTo>
                    <a:pt x="111957" y="152441"/>
                    <a:pt x="112071" y="153239"/>
                    <a:pt x="112299" y="154037"/>
                  </a:cubicBezTo>
                  <a:cubicBezTo>
                    <a:pt x="114924" y="165325"/>
                    <a:pt x="116522" y="177753"/>
                    <a:pt x="124625" y="187330"/>
                  </a:cubicBezTo>
                  <a:cubicBezTo>
                    <a:pt x="140717" y="202267"/>
                    <a:pt x="162515" y="207283"/>
                    <a:pt x="186481" y="207283"/>
                  </a:cubicBezTo>
                  <a:cubicBezTo>
                    <a:pt x="229506" y="207169"/>
                    <a:pt x="279607" y="190751"/>
                    <a:pt x="315785" y="1860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19" name="Google Shape;819;p25"/>
            <p:cNvSpPr/>
            <p:nvPr/>
          </p:nvSpPr>
          <p:spPr>
            <a:xfrm>
              <a:off x="13503144" y="7216817"/>
              <a:ext cx="178598" cy="167001"/>
            </a:xfrm>
            <a:custGeom>
              <a:avLst/>
              <a:gdLst/>
              <a:ahLst/>
              <a:cxnLst/>
              <a:rect l="l" t="t" r="r" b="b"/>
              <a:pathLst>
                <a:path w="178598" h="167001" extrusionOk="0">
                  <a:moveTo>
                    <a:pt x="133247" y="10379"/>
                  </a:moveTo>
                  <a:cubicBezTo>
                    <a:pt x="152877" y="51995"/>
                    <a:pt x="180952" y="94866"/>
                    <a:pt x="178441" y="140587"/>
                  </a:cubicBezTo>
                  <a:cubicBezTo>
                    <a:pt x="135530" y="149708"/>
                    <a:pt x="93532" y="162934"/>
                    <a:pt x="49137" y="166811"/>
                  </a:cubicBezTo>
                  <a:cubicBezTo>
                    <a:pt x="42403" y="166811"/>
                    <a:pt x="35328" y="167723"/>
                    <a:pt x="28937" y="165556"/>
                  </a:cubicBezTo>
                  <a:cubicBezTo>
                    <a:pt x="14100" y="140815"/>
                    <a:pt x="12160" y="113223"/>
                    <a:pt x="7025" y="86428"/>
                  </a:cubicBezTo>
                  <a:cubicBezTo>
                    <a:pt x="3144" y="62143"/>
                    <a:pt x="-4045" y="36945"/>
                    <a:pt x="2916" y="12659"/>
                  </a:cubicBezTo>
                  <a:cubicBezTo>
                    <a:pt x="19693" y="8897"/>
                    <a:pt x="63174" y="3"/>
                    <a:pt x="95700" y="3"/>
                  </a:cubicBezTo>
                  <a:cubicBezTo>
                    <a:pt x="113504" y="-111"/>
                    <a:pt x="128112" y="2626"/>
                    <a:pt x="133247" y="1037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0" name="Google Shape;820;p25"/>
            <p:cNvSpPr/>
            <p:nvPr/>
          </p:nvSpPr>
          <p:spPr>
            <a:xfrm>
              <a:off x="13704067" y="7190597"/>
              <a:ext cx="654280" cy="345928"/>
            </a:xfrm>
            <a:custGeom>
              <a:avLst/>
              <a:gdLst/>
              <a:ahLst/>
              <a:cxnLst/>
              <a:rect l="l" t="t" r="r" b="b"/>
              <a:pathLst>
                <a:path w="654280" h="345928" extrusionOk="0">
                  <a:moveTo>
                    <a:pt x="654281" y="205573"/>
                  </a:moveTo>
                  <a:cubicBezTo>
                    <a:pt x="654166" y="205801"/>
                    <a:pt x="653938" y="205915"/>
                    <a:pt x="653824" y="206029"/>
                  </a:cubicBezTo>
                  <a:cubicBezTo>
                    <a:pt x="647319" y="218001"/>
                    <a:pt x="629629" y="233393"/>
                    <a:pt x="628032" y="247417"/>
                  </a:cubicBezTo>
                  <a:cubicBezTo>
                    <a:pt x="624494" y="244681"/>
                    <a:pt x="620614" y="242173"/>
                    <a:pt x="616277" y="240120"/>
                  </a:cubicBezTo>
                  <a:cubicBezTo>
                    <a:pt x="578273" y="219141"/>
                    <a:pt x="434247" y="217773"/>
                    <a:pt x="410166" y="257793"/>
                  </a:cubicBezTo>
                  <a:cubicBezTo>
                    <a:pt x="406743" y="263380"/>
                    <a:pt x="404118" y="269081"/>
                    <a:pt x="402064" y="275124"/>
                  </a:cubicBezTo>
                  <a:cubicBezTo>
                    <a:pt x="390309" y="284587"/>
                    <a:pt x="379467" y="295647"/>
                    <a:pt x="373418" y="300321"/>
                  </a:cubicBezTo>
                  <a:cubicBezTo>
                    <a:pt x="367598" y="307391"/>
                    <a:pt x="356528" y="316626"/>
                    <a:pt x="346370" y="326659"/>
                  </a:cubicBezTo>
                  <a:cubicBezTo>
                    <a:pt x="344316" y="320046"/>
                    <a:pt x="342034" y="313661"/>
                    <a:pt x="339066" y="307391"/>
                  </a:cubicBezTo>
                  <a:cubicBezTo>
                    <a:pt x="328681" y="286411"/>
                    <a:pt x="297068" y="273413"/>
                    <a:pt x="260548" y="267028"/>
                  </a:cubicBezTo>
                  <a:cubicBezTo>
                    <a:pt x="254385" y="266344"/>
                    <a:pt x="248223" y="265432"/>
                    <a:pt x="242174" y="264406"/>
                  </a:cubicBezTo>
                  <a:cubicBezTo>
                    <a:pt x="194926" y="259161"/>
                    <a:pt x="144026" y="263950"/>
                    <a:pt x="121201" y="276720"/>
                  </a:cubicBezTo>
                  <a:cubicBezTo>
                    <a:pt x="114468" y="274440"/>
                    <a:pt x="110587" y="281851"/>
                    <a:pt x="109560" y="287666"/>
                  </a:cubicBezTo>
                  <a:cubicBezTo>
                    <a:pt x="106707" y="291770"/>
                    <a:pt x="104653" y="296331"/>
                    <a:pt x="103169" y="301120"/>
                  </a:cubicBezTo>
                  <a:cubicBezTo>
                    <a:pt x="98604" y="302488"/>
                    <a:pt x="94268" y="304084"/>
                    <a:pt x="90045" y="305566"/>
                  </a:cubicBezTo>
                  <a:cubicBezTo>
                    <a:pt x="66079" y="314688"/>
                    <a:pt x="44509" y="328940"/>
                    <a:pt x="25450" y="345928"/>
                  </a:cubicBezTo>
                  <a:cubicBezTo>
                    <a:pt x="22483" y="319134"/>
                    <a:pt x="17575" y="292796"/>
                    <a:pt x="6505" y="268511"/>
                  </a:cubicBezTo>
                  <a:cubicBezTo>
                    <a:pt x="4679" y="265432"/>
                    <a:pt x="2511" y="262468"/>
                    <a:pt x="0" y="259845"/>
                  </a:cubicBezTo>
                  <a:cubicBezTo>
                    <a:pt x="13809" y="251978"/>
                    <a:pt x="18945" y="225526"/>
                    <a:pt x="27276" y="212528"/>
                  </a:cubicBezTo>
                  <a:cubicBezTo>
                    <a:pt x="32297" y="199530"/>
                    <a:pt x="42797" y="187216"/>
                    <a:pt x="42341" y="172850"/>
                  </a:cubicBezTo>
                  <a:cubicBezTo>
                    <a:pt x="41884" y="169886"/>
                    <a:pt x="40629" y="167377"/>
                    <a:pt x="38803" y="165325"/>
                  </a:cubicBezTo>
                  <a:cubicBezTo>
                    <a:pt x="41313" y="138987"/>
                    <a:pt x="31613" y="106264"/>
                    <a:pt x="18602" y="76050"/>
                  </a:cubicBezTo>
                  <a:cubicBezTo>
                    <a:pt x="32868" y="59289"/>
                    <a:pt x="48732" y="44125"/>
                    <a:pt x="64595" y="28960"/>
                  </a:cubicBezTo>
                  <a:cubicBezTo>
                    <a:pt x="68133" y="25540"/>
                    <a:pt x="71671" y="22119"/>
                    <a:pt x="75209" y="18699"/>
                  </a:cubicBezTo>
                  <a:cubicBezTo>
                    <a:pt x="75323" y="24400"/>
                    <a:pt x="75779" y="30101"/>
                    <a:pt x="76122" y="35345"/>
                  </a:cubicBezTo>
                  <a:cubicBezTo>
                    <a:pt x="81485" y="69779"/>
                    <a:pt x="79774" y="109114"/>
                    <a:pt x="101457" y="139557"/>
                  </a:cubicBezTo>
                  <a:cubicBezTo>
                    <a:pt x="102485" y="145600"/>
                    <a:pt x="104082" y="151643"/>
                    <a:pt x="106936" y="157116"/>
                  </a:cubicBezTo>
                  <a:cubicBezTo>
                    <a:pt x="126223" y="185392"/>
                    <a:pt x="159091" y="194057"/>
                    <a:pt x="195611" y="194057"/>
                  </a:cubicBezTo>
                  <a:cubicBezTo>
                    <a:pt x="233615" y="194057"/>
                    <a:pt x="275499" y="184594"/>
                    <a:pt x="310193" y="177525"/>
                  </a:cubicBezTo>
                  <a:cubicBezTo>
                    <a:pt x="302889" y="188014"/>
                    <a:pt x="295585" y="198504"/>
                    <a:pt x="287025" y="207739"/>
                  </a:cubicBezTo>
                  <a:cubicBezTo>
                    <a:pt x="276640" y="218685"/>
                    <a:pt x="260776" y="235788"/>
                    <a:pt x="278694" y="249470"/>
                  </a:cubicBezTo>
                  <a:cubicBezTo>
                    <a:pt x="299579" y="263152"/>
                    <a:pt x="311905" y="235788"/>
                    <a:pt x="320350" y="220851"/>
                  </a:cubicBezTo>
                  <a:cubicBezTo>
                    <a:pt x="323888" y="212984"/>
                    <a:pt x="345686" y="181059"/>
                    <a:pt x="353446" y="159054"/>
                  </a:cubicBezTo>
                  <a:cubicBezTo>
                    <a:pt x="369994" y="142180"/>
                    <a:pt x="371706" y="116640"/>
                    <a:pt x="367826" y="90530"/>
                  </a:cubicBezTo>
                  <a:cubicBezTo>
                    <a:pt x="371820" y="84145"/>
                    <a:pt x="375586" y="77874"/>
                    <a:pt x="379695" y="73769"/>
                  </a:cubicBezTo>
                  <a:cubicBezTo>
                    <a:pt x="400694" y="47431"/>
                    <a:pt x="419297" y="14822"/>
                    <a:pt x="450681" y="0"/>
                  </a:cubicBezTo>
                  <a:cubicBezTo>
                    <a:pt x="435959" y="44239"/>
                    <a:pt x="451366" y="121428"/>
                    <a:pt x="474533" y="137847"/>
                  </a:cubicBezTo>
                  <a:cubicBezTo>
                    <a:pt x="475903" y="187900"/>
                    <a:pt x="529884" y="202837"/>
                    <a:pt x="581126" y="207283"/>
                  </a:cubicBezTo>
                  <a:cubicBezTo>
                    <a:pt x="593109" y="207967"/>
                    <a:pt x="604636" y="208424"/>
                    <a:pt x="615478" y="208424"/>
                  </a:cubicBezTo>
                  <a:cubicBezTo>
                    <a:pt x="629401" y="207967"/>
                    <a:pt x="642412" y="207283"/>
                    <a:pt x="654281" y="20557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1" name="Google Shape;821;p25"/>
            <p:cNvSpPr/>
            <p:nvPr/>
          </p:nvSpPr>
          <p:spPr>
            <a:xfrm>
              <a:off x="13841106" y="7185012"/>
              <a:ext cx="170873" cy="154377"/>
            </a:xfrm>
            <a:custGeom>
              <a:avLst/>
              <a:gdLst/>
              <a:ahLst/>
              <a:cxnLst/>
              <a:rect l="l" t="t" r="r" b="b"/>
              <a:pathLst>
                <a:path w="170873" h="154377" extrusionOk="0">
                  <a:moveTo>
                    <a:pt x="156263" y="45947"/>
                  </a:moveTo>
                  <a:cubicBezTo>
                    <a:pt x="164480" y="74223"/>
                    <a:pt x="175208" y="103982"/>
                    <a:pt x="169046" y="133284"/>
                  </a:cubicBezTo>
                  <a:cubicBezTo>
                    <a:pt x="144280" y="140239"/>
                    <a:pt x="118716" y="145598"/>
                    <a:pt x="93152" y="150159"/>
                  </a:cubicBezTo>
                  <a:cubicBezTo>
                    <a:pt x="81740" y="151983"/>
                    <a:pt x="70327" y="153465"/>
                    <a:pt x="58800" y="154378"/>
                  </a:cubicBezTo>
                  <a:cubicBezTo>
                    <a:pt x="58230" y="154378"/>
                    <a:pt x="57659" y="154378"/>
                    <a:pt x="57089" y="154378"/>
                  </a:cubicBezTo>
                  <a:cubicBezTo>
                    <a:pt x="55947" y="154378"/>
                    <a:pt x="54920" y="154378"/>
                    <a:pt x="53665" y="154378"/>
                  </a:cubicBezTo>
                  <a:cubicBezTo>
                    <a:pt x="37117" y="154378"/>
                    <a:pt x="16003" y="154378"/>
                    <a:pt x="7672" y="141266"/>
                  </a:cubicBezTo>
                  <a:cubicBezTo>
                    <a:pt x="11438" y="136591"/>
                    <a:pt x="13264" y="130776"/>
                    <a:pt x="12352" y="124847"/>
                  </a:cubicBezTo>
                  <a:cubicBezTo>
                    <a:pt x="7786" y="87677"/>
                    <a:pt x="-1229" y="50394"/>
                    <a:pt x="140" y="12882"/>
                  </a:cubicBezTo>
                  <a:cubicBezTo>
                    <a:pt x="40883" y="3875"/>
                    <a:pt x="90413" y="-6159"/>
                    <a:pt x="133667" y="4787"/>
                  </a:cubicBezTo>
                  <a:cubicBezTo>
                    <a:pt x="151470" y="12084"/>
                    <a:pt x="149987" y="32265"/>
                    <a:pt x="156263" y="4594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2" name="Google Shape;822;p25"/>
            <p:cNvSpPr/>
            <p:nvPr/>
          </p:nvSpPr>
          <p:spPr>
            <a:xfrm>
              <a:off x="14211130" y="7203807"/>
              <a:ext cx="160006" cy="150062"/>
            </a:xfrm>
            <a:custGeom>
              <a:avLst/>
              <a:gdLst/>
              <a:ahLst/>
              <a:cxnLst/>
              <a:rect l="l" t="t" r="r" b="b"/>
              <a:pathLst>
                <a:path w="160006" h="150062" extrusionOk="0">
                  <a:moveTo>
                    <a:pt x="142882" y="3892"/>
                  </a:moveTo>
                  <a:cubicBezTo>
                    <a:pt x="153610" y="45622"/>
                    <a:pt x="166963" y="95904"/>
                    <a:pt x="155778" y="139915"/>
                  </a:cubicBezTo>
                  <a:cubicBezTo>
                    <a:pt x="139002" y="146072"/>
                    <a:pt x="120742" y="148466"/>
                    <a:pt x="102596" y="150062"/>
                  </a:cubicBezTo>
                  <a:cubicBezTo>
                    <a:pt x="69728" y="148694"/>
                    <a:pt x="14948" y="154395"/>
                    <a:pt x="6731" y="119620"/>
                  </a:cubicBezTo>
                  <a:cubicBezTo>
                    <a:pt x="18372" y="108902"/>
                    <a:pt x="11638" y="94080"/>
                    <a:pt x="8442" y="81538"/>
                  </a:cubicBezTo>
                  <a:cubicBezTo>
                    <a:pt x="1937" y="56454"/>
                    <a:pt x="-2742" y="30002"/>
                    <a:pt x="1823" y="4348"/>
                  </a:cubicBezTo>
                  <a:cubicBezTo>
                    <a:pt x="18942" y="4690"/>
                    <a:pt x="36289" y="3436"/>
                    <a:pt x="53750" y="2182"/>
                  </a:cubicBezTo>
                  <a:cubicBezTo>
                    <a:pt x="83879" y="16"/>
                    <a:pt x="114008" y="-2037"/>
                    <a:pt x="142882" y="3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3" name="Google Shape;823;p25"/>
            <p:cNvSpPr/>
            <p:nvPr/>
          </p:nvSpPr>
          <p:spPr>
            <a:xfrm>
              <a:off x="14540492" y="7182502"/>
              <a:ext cx="200271" cy="156226"/>
            </a:xfrm>
            <a:custGeom>
              <a:avLst/>
              <a:gdLst/>
              <a:ahLst/>
              <a:cxnLst/>
              <a:rect l="l" t="t" r="r" b="b"/>
              <a:pathLst>
                <a:path w="200271" h="156226" extrusionOk="0">
                  <a:moveTo>
                    <a:pt x="171759" y="8209"/>
                  </a:moveTo>
                  <a:cubicBezTo>
                    <a:pt x="192415" y="45379"/>
                    <a:pt x="202230" y="91100"/>
                    <a:pt x="199948" y="132260"/>
                  </a:cubicBezTo>
                  <a:cubicBezTo>
                    <a:pt x="151330" y="140355"/>
                    <a:pt x="96778" y="150503"/>
                    <a:pt x="45764" y="155862"/>
                  </a:cubicBezTo>
                  <a:cubicBezTo>
                    <a:pt x="38346" y="156090"/>
                    <a:pt x="30814" y="156660"/>
                    <a:pt x="23396" y="155634"/>
                  </a:cubicBezTo>
                  <a:cubicBezTo>
                    <a:pt x="19516" y="148907"/>
                    <a:pt x="16206" y="141951"/>
                    <a:pt x="13125" y="134996"/>
                  </a:cubicBezTo>
                  <a:cubicBezTo>
                    <a:pt x="12896" y="134312"/>
                    <a:pt x="12668" y="133742"/>
                    <a:pt x="12440" y="133058"/>
                  </a:cubicBezTo>
                  <a:cubicBezTo>
                    <a:pt x="22369" y="94520"/>
                    <a:pt x="1484" y="54956"/>
                    <a:pt x="0" y="16190"/>
                  </a:cubicBezTo>
                  <a:cubicBezTo>
                    <a:pt x="23624" y="8323"/>
                    <a:pt x="49416" y="6613"/>
                    <a:pt x="74524" y="4105"/>
                  </a:cubicBezTo>
                  <a:cubicBezTo>
                    <a:pt x="92099" y="2850"/>
                    <a:pt x="111044" y="0"/>
                    <a:pt x="129418" y="0"/>
                  </a:cubicBezTo>
                  <a:cubicBezTo>
                    <a:pt x="144140" y="114"/>
                    <a:pt x="158748" y="2052"/>
                    <a:pt x="171759" y="820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4" name="Google Shape;824;p25"/>
            <p:cNvSpPr/>
            <p:nvPr/>
          </p:nvSpPr>
          <p:spPr>
            <a:xfrm>
              <a:off x="14349331" y="7215339"/>
              <a:ext cx="403432" cy="307048"/>
            </a:xfrm>
            <a:custGeom>
              <a:avLst/>
              <a:gdLst/>
              <a:ahLst/>
              <a:cxnLst/>
              <a:rect l="l" t="t" r="r" b="b"/>
              <a:pathLst>
                <a:path w="403432" h="307048" extrusionOk="0">
                  <a:moveTo>
                    <a:pt x="403433" y="147766"/>
                  </a:moveTo>
                  <a:cubicBezTo>
                    <a:pt x="387912" y="170456"/>
                    <a:pt x="372277" y="195426"/>
                    <a:pt x="368625" y="198618"/>
                  </a:cubicBezTo>
                  <a:cubicBezTo>
                    <a:pt x="354815" y="218685"/>
                    <a:pt x="340550" y="238410"/>
                    <a:pt x="326855" y="258477"/>
                  </a:cubicBezTo>
                  <a:cubicBezTo>
                    <a:pt x="324002" y="251180"/>
                    <a:pt x="320464" y="244225"/>
                    <a:pt x="315671" y="237840"/>
                  </a:cubicBezTo>
                  <a:cubicBezTo>
                    <a:pt x="271846" y="191777"/>
                    <a:pt x="140260" y="197478"/>
                    <a:pt x="94039" y="245593"/>
                  </a:cubicBezTo>
                  <a:cubicBezTo>
                    <a:pt x="89018" y="243883"/>
                    <a:pt x="81143" y="246049"/>
                    <a:pt x="77377" y="249470"/>
                  </a:cubicBezTo>
                  <a:cubicBezTo>
                    <a:pt x="54780" y="264862"/>
                    <a:pt x="36748" y="285613"/>
                    <a:pt x="19858" y="307048"/>
                  </a:cubicBezTo>
                  <a:cubicBezTo>
                    <a:pt x="16662" y="284929"/>
                    <a:pt x="11755" y="261100"/>
                    <a:pt x="0" y="242173"/>
                  </a:cubicBezTo>
                  <a:cubicBezTo>
                    <a:pt x="7190" y="242629"/>
                    <a:pt x="14494" y="239094"/>
                    <a:pt x="18032" y="232253"/>
                  </a:cubicBezTo>
                  <a:cubicBezTo>
                    <a:pt x="24537" y="216063"/>
                    <a:pt x="42569" y="191093"/>
                    <a:pt x="47362" y="169544"/>
                  </a:cubicBezTo>
                  <a:cubicBezTo>
                    <a:pt x="73268" y="156090"/>
                    <a:pt x="86393" y="130778"/>
                    <a:pt x="81714" y="86083"/>
                  </a:cubicBezTo>
                  <a:cubicBezTo>
                    <a:pt x="81257" y="81978"/>
                    <a:pt x="80801" y="77874"/>
                    <a:pt x="80344" y="73769"/>
                  </a:cubicBezTo>
                  <a:cubicBezTo>
                    <a:pt x="97920" y="70121"/>
                    <a:pt x="104425" y="37968"/>
                    <a:pt x="115723" y="25312"/>
                  </a:cubicBezTo>
                  <a:cubicBezTo>
                    <a:pt x="118006" y="21549"/>
                    <a:pt x="125081" y="10718"/>
                    <a:pt x="133298" y="0"/>
                  </a:cubicBezTo>
                  <a:cubicBezTo>
                    <a:pt x="135238" y="8209"/>
                    <a:pt x="138206" y="16190"/>
                    <a:pt x="141401" y="23488"/>
                  </a:cubicBezTo>
                  <a:cubicBezTo>
                    <a:pt x="156580" y="56781"/>
                    <a:pt x="154297" y="93380"/>
                    <a:pt x="166166" y="127585"/>
                  </a:cubicBezTo>
                  <a:cubicBezTo>
                    <a:pt x="168791" y="153923"/>
                    <a:pt x="194469" y="167947"/>
                    <a:pt x="224142" y="167947"/>
                  </a:cubicBezTo>
                  <a:cubicBezTo>
                    <a:pt x="225512" y="167947"/>
                    <a:pt x="226881" y="167947"/>
                    <a:pt x="228250" y="167833"/>
                  </a:cubicBezTo>
                  <a:cubicBezTo>
                    <a:pt x="287253" y="166237"/>
                    <a:pt x="345457" y="155862"/>
                    <a:pt x="403433" y="14776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5" name="Google Shape;825;p25"/>
            <p:cNvSpPr/>
            <p:nvPr/>
          </p:nvSpPr>
          <p:spPr>
            <a:xfrm>
              <a:off x="14718984" y="7214426"/>
              <a:ext cx="400009" cy="304540"/>
            </a:xfrm>
            <a:custGeom>
              <a:avLst/>
              <a:gdLst/>
              <a:ahLst/>
              <a:cxnLst/>
              <a:rect l="l" t="t" r="r" b="b"/>
              <a:pathLst>
                <a:path w="400009" h="304540" extrusionOk="0">
                  <a:moveTo>
                    <a:pt x="348539" y="172964"/>
                  </a:moveTo>
                  <a:cubicBezTo>
                    <a:pt x="350707" y="172964"/>
                    <a:pt x="352875" y="172964"/>
                    <a:pt x="355044" y="172964"/>
                  </a:cubicBezTo>
                  <a:lnTo>
                    <a:pt x="353789" y="172964"/>
                  </a:lnTo>
                  <a:lnTo>
                    <a:pt x="351620" y="172850"/>
                  </a:lnTo>
                  <a:lnTo>
                    <a:pt x="349566" y="172850"/>
                  </a:lnTo>
                  <a:lnTo>
                    <a:pt x="347626" y="172850"/>
                  </a:lnTo>
                  <a:lnTo>
                    <a:pt x="345686" y="172850"/>
                  </a:lnTo>
                  <a:lnTo>
                    <a:pt x="343860" y="172850"/>
                  </a:lnTo>
                  <a:lnTo>
                    <a:pt x="342148" y="172850"/>
                  </a:lnTo>
                  <a:lnTo>
                    <a:pt x="340436" y="172850"/>
                  </a:lnTo>
                  <a:lnTo>
                    <a:pt x="338724" y="172850"/>
                  </a:lnTo>
                  <a:lnTo>
                    <a:pt x="337012" y="172850"/>
                  </a:lnTo>
                  <a:lnTo>
                    <a:pt x="335300" y="172850"/>
                  </a:lnTo>
                  <a:lnTo>
                    <a:pt x="333474" y="172850"/>
                  </a:lnTo>
                  <a:lnTo>
                    <a:pt x="331534" y="172850"/>
                  </a:lnTo>
                  <a:lnTo>
                    <a:pt x="329480" y="172850"/>
                  </a:lnTo>
                  <a:lnTo>
                    <a:pt x="327426" y="172850"/>
                  </a:lnTo>
                  <a:lnTo>
                    <a:pt x="325257" y="172850"/>
                  </a:lnTo>
                  <a:lnTo>
                    <a:pt x="323431" y="172850"/>
                  </a:lnTo>
                  <a:cubicBezTo>
                    <a:pt x="331762" y="172850"/>
                    <a:pt x="340208" y="172964"/>
                    <a:pt x="348539" y="172964"/>
                  </a:cubicBezTo>
                  <a:close/>
                  <a:moveTo>
                    <a:pt x="400009" y="142522"/>
                  </a:moveTo>
                  <a:cubicBezTo>
                    <a:pt x="388597" y="159738"/>
                    <a:pt x="380380" y="180033"/>
                    <a:pt x="368967" y="196566"/>
                  </a:cubicBezTo>
                  <a:cubicBezTo>
                    <a:pt x="362918" y="212756"/>
                    <a:pt x="333702" y="234990"/>
                    <a:pt x="335757" y="254487"/>
                  </a:cubicBezTo>
                  <a:cubicBezTo>
                    <a:pt x="309964" y="260187"/>
                    <a:pt x="282232" y="283561"/>
                    <a:pt x="261233" y="304540"/>
                  </a:cubicBezTo>
                  <a:cubicBezTo>
                    <a:pt x="254728" y="259389"/>
                    <a:pt x="234984" y="205231"/>
                    <a:pt x="182829" y="200328"/>
                  </a:cubicBezTo>
                  <a:cubicBezTo>
                    <a:pt x="127022" y="192233"/>
                    <a:pt x="53867" y="194627"/>
                    <a:pt x="31727" y="247873"/>
                  </a:cubicBezTo>
                  <a:cubicBezTo>
                    <a:pt x="31270" y="247873"/>
                    <a:pt x="30928" y="247759"/>
                    <a:pt x="30471" y="247759"/>
                  </a:cubicBezTo>
                  <a:cubicBezTo>
                    <a:pt x="18602" y="250724"/>
                    <a:pt x="9358" y="259503"/>
                    <a:pt x="0" y="267028"/>
                  </a:cubicBezTo>
                  <a:cubicBezTo>
                    <a:pt x="1027" y="265204"/>
                    <a:pt x="1940" y="263380"/>
                    <a:pt x="2967" y="261784"/>
                  </a:cubicBezTo>
                  <a:cubicBezTo>
                    <a:pt x="22140" y="221421"/>
                    <a:pt x="51356" y="182200"/>
                    <a:pt x="63568" y="138759"/>
                  </a:cubicBezTo>
                  <a:cubicBezTo>
                    <a:pt x="71899" y="132488"/>
                    <a:pt x="77605" y="123709"/>
                    <a:pt x="79888" y="114473"/>
                  </a:cubicBezTo>
                  <a:cubicBezTo>
                    <a:pt x="82969" y="102045"/>
                    <a:pt x="83882" y="89504"/>
                    <a:pt x="83311" y="76962"/>
                  </a:cubicBezTo>
                  <a:cubicBezTo>
                    <a:pt x="98490" y="73541"/>
                    <a:pt x="106707" y="47773"/>
                    <a:pt x="117093" y="36486"/>
                  </a:cubicBezTo>
                  <a:cubicBezTo>
                    <a:pt x="126108" y="24058"/>
                    <a:pt x="135239" y="11630"/>
                    <a:pt x="145396" y="0"/>
                  </a:cubicBezTo>
                  <a:cubicBezTo>
                    <a:pt x="147564" y="18243"/>
                    <a:pt x="152700" y="36372"/>
                    <a:pt x="158178" y="53702"/>
                  </a:cubicBezTo>
                  <a:cubicBezTo>
                    <a:pt x="164112" y="86197"/>
                    <a:pt x="158178" y="130094"/>
                    <a:pt x="201888" y="145486"/>
                  </a:cubicBezTo>
                  <a:cubicBezTo>
                    <a:pt x="220490" y="152441"/>
                    <a:pt x="240006" y="154721"/>
                    <a:pt x="259863" y="154721"/>
                  </a:cubicBezTo>
                  <a:cubicBezTo>
                    <a:pt x="293758" y="154721"/>
                    <a:pt x="328681" y="147994"/>
                    <a:pt x="362120" y="146284"/>
                  </a:cubicBezTo>
                  <a:cubicBezTo>
                    <a:pt x="374331" y="145030"/>
                    <a:pt x="387798" y="145258"/>
                    <a:pt x="400009" y="1425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6" name="Google Shape;826;p25"/>
            <p:cNvSpPr/>
            <p:nvPr/>
          </p:nvSpPr>
          <p:spPr>
            <a:xfrm>
              <a:off x="14922120" y="7179537"/>
              <a:ext cx="178330" cy="145415"/>
            </a:xfrm>
            <a:custGeom>
              <a:avLst/>
              <a:gdLst/>
              <a:ahLst/>
              <a:cxnLst/>
              <a:rect l="l" t="t" r="r" b="b"/>
              <a:pathLst>
                <a:path w="178330" h="145415" extrusionOk="0">
                  <a:moveTo>
                    <a:pt x="161837" y="5359"/>
                  </a:moveTo>
                  <a:cubicBezTo>
                    <a:pt x="169711" y="46519"/>
                    <a:pt x="184091" y="89276"/>
                    <a:pt x="175874" y="131006"/>
                  </a:cubicBezTo>
                  <a:cubicBezTo>
                    <a:pt x="137186" y="134882"/>
                    <a:pt x="98839" y="141039"/>
                    <a:pt x="60151" y="144916"/>
                  </a:cubicBezTo>
                  <a:cubicBezTo>
                    <a:pt x="45086" y="145600"/>
                    <a:pt x="28995" y="146512"/>
                    <a:pt x="15186" y="140583"/>
                  </a:cubicBezTo>
                  <a:cubicBezTo>
                    <a:pt x="20549" y="97143"/>
                    <a:pt x="-5700" y="53132"/>
                    <a:pt x="1148" y="9121"/>
                  </a:cubicBezTo>
                  <a:cubicBezTo>
                    <a:pt x="31505" y="3306"/>
                    <a:pt x="63232" y="0"/>
                    <a:pt x="94731" y="0"/>
                  </a:cubicBezTo>
                  <a:cubicBezTo>
                    <a:pt x="117214" y="0"/>
                    <a:pt x="139810" y="1710"/>
                    <a:pt x="161837" y="53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7" name="Google Shape;827;p25"/>
            <p:cNvSpPr/>
            <p:nvPr/>
          </p:nvSpPr>
          <p:spPr>
            <a:xfrm>
              <a:off x="15270014" y="7145902"/>
              <a:ext cx="210863" cy="157953"/>
            </a:xfrm>
            <a:custGeom>
              <a:avLst/>
              <a:gdLst/>
              <a:ahLst/>
              <a:cxnLst/>
              <a:rect l="l" t="t" r="r" b="b"/>
              <a:pathLst>
                <a:path w="210863" h="157953" extrusionOk="0">
                  <a:moveTo>
                    <a:pt x="173780" y="0"/>
                  </a:moveTo>
                  <a:cubicBezTo>
                    <a:pt x="190557" y="47659"/>
                    <a:pt x="212583" y="96573"/>
                    <a:pt x="210757" y="146740"/>
                  </a:cubicBezTo>
                  <a:cubicBezTo>
                    <a:pt x="192154" y="148793"/>
                    <a:pt x="173324" y="149477"/>
                    <a:pt x="154607" y="150959"/>
                  </a:cubicBezTo>
                  <a:cubicBezTo>
                    <a:pt x="131097" y="152669"/>
                    <a:pt x="107702" y="155063"/>
                    <a:pt x="84192" y="157002"/>
                  </a:cubicBezTo>
                  <a:lnTo>
                    <a:pt x="84648" y="157002"/>
                  </a:lnTo>
                  <a:cubicBezTo>
                    <a:pt x="61252" y="158598"/>
                    <a:pt x="27928" y="161220"/>
                    <a:pt x="23020" y="136137"/>
                  </a:cubicBezTo>
                  <a:cubicBezTo>
                    <a:pt x="15374" y="103642"/>
                    <a:pt x="-1174" y="74453"/>
                    <a:pt x="81" y="40248"/>
                  </a:cubicBezTo>
                  <a:cubicBezTo>
                    <a:pt x="-1973" y="16076"/>
                    <a:pt x="35346" y="19269"/>
                    <a:pt x="55204" y="13682"/>
                  </a:cubicBezTo>
                  <a:cubicBezTo>
                    <a:pt x="94349" y="7525"/>
                    <a:pt x="133950" y="798"/>
                    <a:pt x="173780"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8" name="Google Shape;828;p25"/>
            <p:cNvSpPr/>
            <p:nvPr/>
          </p:nvSpPr>
          <p:spPr>
            <a:xfrm>
              <a:off x="15117395" y="7195842"/>
              <a:ext cx="373646" cy="381387"/>
            </a:xfrm>
            <a:custGeom>
              <a:avLst/>
              <a:gdLst/>
              <a:ahLst/>
              <a:cxnLst/>
              <a:rect l="l" t="t" r="r" b="b"/>
              <a:pathLst>
                <a:path w="373646" h="381387" extrusionOk="0">
                  <a:moveTo>
                    <a:pt x="373646" y="145030"/>
                  </a:moveTo>
                  <a:cubicBezTo>
                    <a:pt x="363147" y="162133"/>
                    <a:pt x="353446" y="179577"/>
                    <a:pt x="342718" y="196566"/>
                  </a:cubicBezTo>
                  <a:cubicBezTo>
                    <a:pt x="334844" y="212870"/>
                    <a:pt x="307910" y="236358"/>
                    <a:pt x="323317" y="253118"/>
                  </a:cubicBezTo>
                  <a:cubicBezTo>
                    <a:pt x="315785" y="255171"/>
                    <a:pt x="308252" y="257223"/>
                    <a:pt x="300948" y="259161"/>
                  </a:cubicBezTo>
                  <a:cubicBezTo>
                    <a:pt x="280634" y="265090"/>
                    <a:pt x="266825" y="281052"/>
                    <a:pt x="258380" y="301348"/>
                  </a:cubicBezTo>
                  <a:cubicBezTo>
                    <a:pt x="233386" y="325405"/>
                    <a:pt x="212844" y="353682"/>
                    <a:pt x="191845" y="381388"/>
                  </a:cubicBezTo>
                  <a:cubicBezTo>
                    <a:pt x="192872" y="323239"/>
                    <a:pt x="181003" y="245821"/>
                    <a:pt x="112870" y="238866"/>
                  </a:cubicBezTo>
                  <a:cubicBezTo>
                    <a:pt x="81600" y="234191"/>
                    <a:pt x="49987" y="237384"/>
                    <a:pt x="18602" y="239892"/>
                  </a:cubicBezTo>
                  <a:cubicBezTo>
                    <a:pt x="12097" y="240234"/>
                    <a:pt x="5934" y="240690"/>
                    <a:pt x="0" y="241260"/>
                  </a:cubicBezTo>
                  <a:cubicBezTo>
                    <a:pt x="10614" y="220053"/>
                    <a:pt x="39830" y="155634"/>
                    <a:pt x="31955" y="139557"/>
                  </a:cubicBezTo>
                  <a:cubicBezTo>
                    <a:pt x="43938" y="121656"/>
                    <a:pt x="45764" y="100677"/>
                    <a:pt x="44052" y="79356"/>
                  </a:cubicBezTo>
                  <a:cubicBezTo>
                    <a:pt x="47819" y="78102"/>
                    <a:pt x="51128" y="75479"/>
                    <a:pt x="53068" y="71717"/>
                  </a:cubicBezTo>
                  <a:cubicBezTo>
                    <a:pt x="62540" y="54272"/>
                    <a:pt x="72127" y="36942"/>
                    <a:pt x="81371" y="19383"/>
                  </a:cubicBezTo>
                  <a:cubicBezTo>
                    <a:pt x="83882" y="13226"/>
                    <a:pt x="87534" y="6727"/>
                    <a:pt x="90844" y="0"/>
                  </a:cubicBezTo>
                  <a:cubicBezTo>
                    <a:pt x="92099" y="36257"/>
                    <a:pt x="107734" y="71945"/>
                    <a:pt x="125309" y="104782"/>
                  </a:cubicBezTo>
                  <a:cubicBezTo>
                    <a:pt x="128961" y="110939"/>
                    <a:pt x="135239" y="115499"/>
                    <a:pt x="142657" y="117324"/>
                  </a:cubicBezTo>
                  <a:cubicBezTo>
                    <a:pt x="146537" y="124735"/>
                    <a:pt x="152243" y="131348"/>
                    <a:pt x="160118" y="136365"/>
                  </a:cubicBezTo>
                  <a:cubicBezTo>
                    <a:pt x="169134" y="142180"/>
                    <a:pt x="179976" y="146512"/>
                    <a:pt x="191274" y="148450"/>
                  </a:cubicBezTo>
                  <a:cubicBezTo>
                    <a:pt x="206909" y="150389"/>
                    <a:pt x="222658" y="151073"/>
                    <a:pt x="238522" y="151073"/>
                  </a:cubicBezTo>
                  <a:cubicBezTo>
                    <a:pt x="283487" y="151187"/>
                    <a:pt x="328795" y="145486"/>
                    <a:pt x="373646" y="14503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29" name="Google Shape;829;p25"/>
            <p:cNvSpPr/>
            <p:nvPr/>
          </p:nvSpPr>
          <p:spPr>
            <a:xfrm>
              <a:off x="15475634" y="7206787"/>
              <a:ext cx="372847" cy="316853"/>
            </a:xfrm>
            <a:custGeom>
              <a:avLst/>
              <a:gdLst/>
              <a:ahLst/>
              <a:cxnLst/>
              <a:rect l="l" t="t" r="r" b="b"/>
              <a:pathLst>
                <a:path w="372847" h="316853" extrusionOk="0">
                  <a:moveTo>
                    <a:pt x="372848" y="179805"/>
                  </a:moveTo>
                  <a:cubicBezTo>
                    <a:pt x="364631" y="192347"/>
                    <a:pt x="357441" y="203749"/>
                    <a:pt x="352419" y="208424"/>
                  </a:cubicBezTo>
                  <a:cubicBezTo>
                    <a:pt x="346827" y="213896"/>
                    <a:pt x="345343" y="222334"/>
                    <a:pt x="347968" y="229289"/>
                  </a:cubicBezTo>
                  <a:cubicBezTo>
                    <a:pt x="314073" y="229973"/>
                    <a:pt x="280292" y="235674"/>
                    <a:pt x="255070" y="245023"/>
                  </a:cubicBezTo>
                  <a:cubicBezTo>
                    <a:pt x="246168" y="250382"/>
                    <a:pt x="239663" y="257451"/>
                    <a:pt x="235098" y="265660"/>
                  </a:cubicBezTo>
                  <a:cubicBezTo>
                    <a:pt x="233615" y="266344"/>
                    <a:pt x="232131" y="267142"/>
                    <a:pt x="230761" y="267827"/>
                  </a:cubicBezTo>
                  <a:cubicBezTo>
                    <a:pt x="207594" y="281509"/>
                    <a:pt x="187165" y="299523"/>
                    <a:pt x="166623" y="316854"/>
                  </a:cubicBezTo>
                  <a:cubicBezTo>
                    <a:pt x="159662" y="278658"/>
                    <a:pt x="147678" y="247303"/>
                    <a:pt x="132728" y="239322"/>
                  </a:cubicBezTo>
                  <a:cubicBezTo>
                    <a:pt x="91529" y="220053"/>
                    <a:pt x="44852" y="224158"/>
                    <a:pt x="0" y="233849"/>
                  </a:cubicBezTo>
                  <a:cubicBezTo>
                    <a:pt x="10271" y="216975"/>
                    <a:pt x="16663" y="190637"/>
                    <a:pt x="23738" y="179235"/>
                  </a:cubicBezTo>
                  <a:cubicBezTo>
                    <a:pt x="25907" y="169088"/>
                    <a:pt x="43139" y="141837"/>
                    <a:pt x="45422" y="125191"/>
                  </a:cubicBezTo>
                  <a:cubicBezTo>
                    <a:pt x="62655" y="113675"/>
                    <a:pt x="67905" y="92582"/>
                    <a:pt x="66649" y="67840"/>
                  </a:cubicBezTo>
                  <a:cubicBezTo>
                    <a:pt x="83083" y="44695"/>
                    <a:pt x="100088" y="21777"/>
                    <a:pt x="118234" y="0"/>
                  </a:cubicBezTo>
                  <a:cubicBezTo>
                    <a:pt x="122114" y="4903"/>
                    <a:pt x="128391" y="8437"/>
                    <a:pt x="137864" y="9463"/>
                  </a:cubicBezTo>
                  <a:cubicBezTo>
                    <a:pt x="139461" y="46861"/>
                    <a:pt x="142429" y="83233"/>
                    <a:pt x="148820" y="120972"/>
                  </a:cubicBezTo>
                  <a:cubicBezTo>
                    <a:pt x="148820" y="167719"/>
                    <a:pt x="193557" y="177981"/>
                    <a:pt x="240690" y="180147"/>
                  </a:cubicBezTo>
                  <a:lnTo>
                    <a:pt x="242859" y="180147"/>
                  </a:lnTo>
                  <a:lnTo>
                    <a:pt x="245369" y="180147"/>
                  </a:lnTo>
                  <a:lnTo>
                    <a:pt x="247880" y="180147"/>
                  </a:lnTo>
                  <a:lnTo>
                    <a:pt x="250277" y="180147"/>
                  </a:lnTo>
                  <a:lnTo>
                    <a:pt x="252559" y="180147"/>
                  </a:lnTo>
                  <a:lnTo>
                    <a:pt x="254728" y="180147"/>
                  </a:lnTo>
                  <a:lnTo>
                    <a:pt x="256896" y="180147"/>
                  </a:lnTo>
                  <a:lnTo>
                    <a:pt x="259065" y="180147"/>
                  </a:lnTo>
                  <a:lnTo>
                    <a:pt x="261233" y="180147"/>
                  </a:lnTo>
                  <a:lnTo>
                    <a:pt x="263287" y="180147"/>
                  </a:lnTo>
                  <a:lnTo>
                    <a:pt x="265341" y="180147"/>
                  </a:lnTo>
                  <a:lnTo>
                    <a:pt x="267510" y="180147"/>
                  </a:lnTo>
                  <a:lnTo>
                    <a:pt x="269792" y="180147"/>
                  </a:lnTo>
                  <a:lnTo>
                    <a:pt x="272189" y="180147"/>
                  </a:lnTo>
                  <a:lnTo>
                    <a:pt x="274700" y="180147"/>
                  </a:lnTo>
                  <a:lnTo>
                    <a:pt x="277325" y="180261"/>
                  </a:lnTo>
                  <a:lnTo>
                    <a:pt x="278808" y="180261"/>
                  </a:lnTo>
                  <a:cubicBezTo>
                    <a:pt x="279607" y="180261"/>
                    <a:pt x="280520" y="180261"/>
                    <a:pt x="281319" y="180261"/>
                  </a:cubicBezTo>
                  <a:cubicBezTo>
                    <a:pt x="290449" y="180261"/>
                    <a:pt x="299237" y="180261"/>
                    <a:pt x="307340" y="180375"/>
                  </a:cubicBezTo>
                  <a:cubicBezTo>
                    <a:pt x="315443" y="180147"/>
                    <a:pt x="324002" y="180261"/>
                    <a:pt x="332333" y="180261"/>
                  </a:cubicBezTo>
                  <a:cubicBezTo>
                    <a:pt x="346028" y="180831"/>
                    <a:pt x="359609" y="180831"/>
                    <a:pt x="372848" y="1798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0" name="Google Shape;830;p25"/>
            <p:cNvSpPr/>
            <p:nvPr/>
          </p:nvSpPr>
          <p:spPr>
            <a:xfrm>
              <a:off x="15636780" y="7175319"/>
              <a:ext cx="220163" cy="168530"/>
            </a:xfrm>
            <a:custGeom>
              <a:avLst/>
              <a:gdLst/>
              <a:ahLst/>
              <a:cxnLst/>
              <a:rect l="l" t="t" r="r" b="b"/>
              <a:pathLst>
                <a:path w="220163" h="168530" extrusionOk="0">
                  <a:moveTo>
                    <a:pt x="202344" y="10604"/>
                  </a:moveTo>
                  <a:cubicBezTo>
                    <a:pt x="208165" y="60315"/>
                    <a:pt x="229620" y="112649"/>
                    <a:pt x="215355" y="162019"/>
                  </a:cubicBezTo>
                  <a:cubicBezTo>
                    <a:pt x="204627" y="163501"/>
                    <a:pt x="193557" y="164299"/>
                    <a:pt x="182715" y="165097"/>
                  </a:cubicBezTo>
                  <a:cubicBezTo>
                    <a:pt x="166852" y="166009"/>
                    <a:pt x="147222" y="166123"/>
                    <a:pt x="127592" y="166693"/>
                  </a:cubicBezTo>
                  <a:cubicBezTo>
                    <a:pt x="118576" y="166465"/>
                    <a:pt x="108990" y="167035"/>
                    <a:pt x="99403" y="167605"/>
                  </a:cubicBezTo>
                  <a:cubicBezTo>
                    <a:pt x="77377" y="168860"/>
                    <a:pt x="54895" y="170228"/>
                    <a:pt x="35836" y="161562"/>
                  </a:cubicBezTo>
                  <a:cubicBezTo>
                    <a:pt x="15179" y="121200"/>
                    <a:pt x="10043" y="76506"/>
                    <a:pt x="0" y="33521"/>
                  </a:cubicBezTo>
                  <a:cubicBezTo>
                    <a:pt x="6391" y="28390"/>
                    <a:pt x="7418" y="20409"/>
                    <a:pt x="10272" y="13568"/>
                  </a:cubicBezTo>
                  <a:cubicBezTo>
                    <a:pt x="46678" y="6271"/>
                    <a:pt x="86393" y="0"/>
                    <a:pt x="125195" y="0"/>
                  </a:cubicBezTo>
                  <a:cubicBezTo>
                    <a:pt x="151901" y="0"/>
                    <a:pt x="177922" y="2964"/>
                    <a:pt x="202344" y="1060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1" name="Google Shape;831;p25"/>
            <p:cNvSpPr/>
            <p:nvPr/>
          </p:nvSpPr>
          <p:spPr>
            <a:xfrm>
              <a:off x="15995931" y="7120586"/>
              <a:ext cx="205417" cy="166538"/>
            </a:xfrm>
            <a:custGeom>
              <a:avLst/>
              <a:gdLst/>
              <a:ahLst/>
              <a:cxnLst/>
              <a:rect l="l" t="t" r="r" b="b"/>
              <a:pathLst>
                <a:path w="205417" h="166538" extrusionOk="0">
                  <a:moveTo>
                    <a:pt x="182829" y="12432"/>
                  </a:moveTo>
                  <a:cubicBezTo>
                    <a:pt x="196524" y="60433"/>
                    <a:pt x="218208" y="115617"/>
                    <a:pt x="195611" y="164645"/>
                  </a:cubicBezTo>
                  <a:cubicBezTo>
                    <a:pt x="185111" y="164759"/>
                    <a:pt x="174612" y="164417"/>
                    <a:pt x="164227" y="164417"/>
                  </a:cubicBezTo>
                  <a:cubicBezTo>
                    <a:pt x="152357" y="164417"/>
                    <a:pt x="140488" y="164873"/>
                    <a:pt x="128619" y="165215"/>
                  </a:cubicBezTo>
                  <a:cubicBezTo>
                    <a:pt x="98604" y="165443"/>
                    <a:pt x="67790" y="168749"/>
                    <a:pt x="38232" y="163961"/>
                  </a:cubicBezTo>
                  <a:cubicBezTo>
                    <a:pt x="14380" y="115389"/>
                    <a:pt x="16206" y="60433"/>
                    <a:pt x="0" y="9809"/>
                  </a:cubicBezTo>
                  <a:cubicBezTo>
                    <a:pt x="23167" y="3652"/>
                    <a:pt x="47819" y="3538"/>
                    <a:pt x="71899" y="1714"/>
                  </a:cubicBezTo>
                  <a:cubicBezTo>
                    <a:pt x="87762" y="1714"/>
                    <a:pt x="106251" y="4"/>
                    <a:pt x="124397" y="4"/>
                  </a:cubicBezTo>
                  <a:cubicBezTo>
                    <a:pt x="145966" y="-110"/>
                    <a:pt x="167080" y="2284"/>
                    <a:pt x="182829" y="1243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2" name="Google Shape;832;p25"/>
            <p:cNvSpPr/>
            <p:nvPr/>
          </p:nvSpPr>
          <p:spPr>
            <a:xfrm>
              <a:off x="15596608" y="7160838"/>
              <a:ext cx="631569" cy="747497"/>
            </a:xfrm>
            <a:custGeom>
              <a:avLst/>
              <a:gdLst/>
              <a:ahLst/>
              <a:cxnLst/>
              <a:rect l="l" t="t" r="r" b="b"/>
              <a:pathLst>
                <a:path w="631569" h="747497" extrusionOk="0">
                  <a:moveTo>
                    <a:pt x="631570" y="548309"/>
                  </a:moveTo>
                  <a:cubicBezTo>
                    <a:pt x="621755" y="564043"/>
                    <a:pt x="611255" y="579436"/>
                    <a:pt x="599386" y="593916"/>
                  </a:cubicBezTo>
                  <a:cubicBezTo>
                    <a:pt x="593794" y="602353"/>
                    <a:pt x="581469" y="612159"/>
                    <a:pt x="576219" y="622420"/>
                  </a:cubicBezTo>
                  <a:cubicBezTo>
                    <a:pt x="575991" y="622420"/>
                    <a:pt x="575762" y="622420"/>
                    <a:pt x="575534" y="622420"/>
                  </a:cubicBezTo>
                  <a:cubicBezTo>
                    <a:pt x="550655" y="624472"/>
                    <a:pt x="501923" y="628463"/>
                    <a:pt x="514134" y="664835"/>
                  </a:cubicBezTo>
                  <a:cubicBezTo>
                    <a:pt x="512879" y="672018"/>
                    <a:pt x="511966" y="679201"/>
                    <a:pt x="511053" y="686384"/>
                  </a:cubicBezTo>
                  <a:cubicBezTo>
                    <a:pt x="491424" y="696645"/>
                    <a:pt x="464604" y="728684"/>
                    <a:pt x="456159" y="735867"/>
                  </a:cubicBezTo>
                  <a:cubicBezTo>
                    <a:pt x="453762" y="739516"/>
                    <a:pt x="449768" y="743392"/>
                    <a:pt x="445431" y="747497"/>
                  </a:cubicBezTo>
                  <a:cubicBezTo>
                    <a:pt x="444518" y="723895"/>
                    <a:pt x="441893" y="700408"/>
                    <a:pt x="440067" y="678859"/>
                  </a:cubicBezTo>
                  <a:cubicBezTo>
                    <a:pt x="438013" y="633822"/>
                    <a:pt x="394075" y="613071"/>
                    <a:pt x="354017" y="610562"/>
                  </a:cubicBezTo>
                  <a:cubicBezTo>
                    <a:pt x="310193" y="608054"/>
                    <a:pt x="262716" y="599617"/>
                    <a:pt x="221745" y="619570"/>
                  </a:cubicBezTo>
                  <a:cubicBezTo>
                    <a:pt x="210789" y="624929"/>
                    <a:pt x="198008" y="631770"/>
                    <a:pt x="196752" y="645224"/>
                  </a:cubicBezTo>
                  <a:cubicBezTo>
                    <a:pt x="195953" y="652407"/>
                    <a:pt x="195269" y="659704"/>
                    <a:pt x="194698" y="666887"/>
                  </a:cubicBezTo>
                  <a:cubicBezTo>
                    <a:pt x="178835" y="665177"/>
                    <a:pt x="148933" y="700180"/>
                    <a:pt x="140488" y="707933"/>
                  </a:cubicBezTo>
                  <a:cubicBezTo>
                    <a:pt x="139461" y="709301"/>
                    <a:pt x="138092" y="710783"/>
                    <a:pt x="136608" y="712380"/>
                  </a:cubicBezTo>
                  <a:cubicBezTo>
                    <a:pt x="133983" y="670991"/>
                    <a:pt x="124168" y="633252"/>
                    <a:pt x="104995" y="617859"/>
                  </a:cubicBezTo>
                  <a:cubicBezTo>
                    <a:pt x="73269" y="598933"/>
                    <a:pt x="36748" y="591065"/>
                    <a:pt x="0" y="590609"/>
                  </a:cubicBezTo>
                  <a:cubicBezTo>
                    <a:pt x="5478" y="581602"/>
                    <a:pt x="9701" y="571340"/>
                    <a:pt x="13239" y="564157"/>
                  </a:cubicBezTo>
                  <a:cubicBezTo>
                    <a:pt x="17918" y="554124"/>
                    <a:pt x="23510" y="544432"/>
                    <a:pt x="28759" y="534855"/>
                  </a:cubicBezTo>
                  <a:cubicBezTo>
                    <a:pt x="48960" y="516726"/>
                    <a:pt x="55008" y="461542"/>
                    <a:pt x="51128" y="407498"/>
                  </a:cubicBezTo>
                  <a:cubicBezTo>
                    <a:pt x="67905" y="388343"/>
                    <a:pt x="85024" y="369074"/>
                    <a:pt x="103968" y="351857"/>
                  </a:cubicBezTo>
                  <a:cubicBezTo>
                    <a:pt x="103055" y="371924"/>
                    <a:pt x="106479" y="392903"/>
                    <a:pt x="109789" y="410120"/>
                  </a:cubicBezTo>
                  <a:cubicBezTo>
                    <a:pt x="111386" y="416733"/>
                    <a:pt x="116066" y="421978"/>
                    <a:pt x="122000" y="424828"/>
                  </a:cubicBezTo>
                  <a:cubicBezTo>
                    <a:pt x="120060" y="533943"/>
                    <a:pt x="154640" y="541468"/>
                    <a:pt x="254728" y="545230"/>
                  </a:cubicBezTo>
                  <a:cubicBezTo>
                    <a:pt x="269792" y="545230"/>
                    <a:pt x="283602" y="544774"/>
                    <a:pt x="295927" y="543292"/>
                  </a:cubicBezTo>
                  <a:cubicBezTo>
                    <a:pt x="295242" y="544090"/>
                    <a:pt x="294672" y="544774"/>
                    <a:pt x="294101" y="545116"/>
                  </a:cubicBezTo>
                  <a:cubicBezTo>
                    <a:pt x="284514" y="555834"/>
                    <a:pt x="267510" y="571911"/>
                    <a:pt x="283944" y="584566"/>
                  </a:cubicBezTo>
                  <a:cubicBezTo>
                    <a:pt x="292047" y="590381"/>
                    <a:pt x="303573" y="587645"/>
                    <a:pt x="308367" y="578866"/>
                  </a:cubicBezTo>
                  <a:cubicBezTo>
                    <a:pt x="316127" y="563245"/>
                    <a:pt x="325942" y="548195"/>
                    <a:pt x="333702" y="532461"/>
                  </a:cubicBezTo>
                  <a:cubicBezTo>
                    <a:pt x="354816" y="520831"/>
                    <a:pt x="367027" y="498825"/>
                    <a:pt x="368625" y="458007"/>
                  </a:cubicBezTo>
                  <a:cubicBezTo>
                    <a:pt x="368511" y="448088"/>
                    <a:pt x="368853" y="437028"/>
                    <a:pt x="368967" y="425398"/>
                  </a:cubicBezTo>
                  <a:cubicBezTo>
                    <a:pt x="379239" y="403165"/>
                    <a:pt x="390993" y="381616"/>
                    <a:pt x="403775" y="360865"/>
                  </a:cubicBezTo>
                  <a:cubicBezTo>
                    <a:pt x="406971" y="353910"/>
                    <a:pt x="415302" y="346156"/>
                    <a:pt x="415873" y="337833"/>
                  </a:cubicBezTo>
                  <a:cubicBezTo>
                    <a:pt x="413362" y="325747"/>
                    <a:pt x="399667" y="333614"/>
                    <a:pt x="394988" y="339999"/>
                  </a:cubicBezTo>
                  <a:cubicBezTo>
                    <a:pt x="385059" y="350489"/>
                    <a:pt x="376043" y="361663"/>
                    <a:pt x="367484" y="373178"/>
                  </a:cubicBezTo>
                  <a:cubicBezTo>
                    <a:pt x="364174" y="340684"/>
                    <a:pt x="354587" y="310469"/>
                    <a:pt x="328909" y="294393"/>
                  </a:cubicBezTo>
                  <a:cubicBezTo>
                    <a:pt x="310649" y="284587"/>
                    <a:pt x="287139" y="278886"/>
                    <a:pt x="261918" y="276378"/>
                  </a:cubicBezTo>
                  <a:cubicBezTo>
                    <a:pt x="270933" y="263494"/>
                    <a:pt x="275841" y="242059"/>
                    <a:pt x="282346" y="230999"/>
                  </a:cubicBezTo>
                  <a:cubicBezTo>
                    <a:pt x="284286" y="226780"/>
                    <a:pt x="286569" y="221992"/>
                    <a:pt x="289080" y="216975"/>
                  </a:cubicBezTo>
                  <a:cubicBezTo>
                    <a:pt x="328795" y="193373"/>
                    <a:pt x="321719" y="144802"/>
                    <a:pt x="317839" y="109000"/>
                  </a:cubicBezTo>
                  <a:cubicBezTo>
                    <a:pt x="313959" y="87451"/>
                    <a:pt x="311790" y="65560"/>
                    <a:pt x="308138" y="43897"/>
                  </a:cubicBezTo>
                  <a:cubicBezTo>
                    <a:pt x="317953" y="31013"/>
                    <a:pt x="325371" y="10946"/>
                    <a:pt x="334045" y="2166"/>
                  </a:cubicBezTo>
                  <a:cubicBezTo>
                    <a:pt x="334501" y="1482"/>
                    <a:pt x="334958" y="684"/>
                    <a:pt x="335414" y="0"/>
                  </a:cubicBezTo>
                  <a:cubicBezTo>
                    <a:pt x="338952" y="19497"/>
                    <a:pt x="345914" y="39108"/>
                    <a:pt x="350251" y="55070"/>
                  </a:cubicBezTo>
                  <a:cubicBezTo>
                    <a:pt x="360408" y="74681"/>
                    <a:pt x="359152" y="108316"/>
                    <a:pt x="384716" y="118008"/>
                  </a:cubicBezTo>
                  <a:cubicBezTo>
                    <a:pt x="385401" y="177639"/>
                    <a:pt x="455817" y="175473"/>
                    <a:pt x="517444" y="173420"/>
                  </a:cubicBezTo>
                  <a:cubicBezTo>
                    <a:pt x="538329" y="172622"/>
                    <a:pt x="558301" y="171938"/>
                    <a:pt x="574164" y="173648"/>
                  </a:cubicBezTo>
                  <a:cubicBezTo>
                    <a:pt x="580898" y="174788"/>
                    <a:pt x="587175" y="175359"/>
                    <a:pt x="592995" y="175359"/>
                  </a:cubicBezTo>
                  <a:cubicBezTo>
                    <a:pt x="601098" y="175359"/>
                    <a:pt x="608288" y="174332"/>
                    <a:pt x="614907" y="172394"/>
                  </a:cubicBezTo>
                  <a:cubicBezTo>
                    <a:pt x="600984" y="192689"/>
                    <a:pt x="587745" y="213554"/>
                    <a:pt x="572338" y="232823"/>
                  </a:cubicBezTo>
                  <a:cubicBezTo>
                    <a:pt x="564121" y="244567"/>
                    <a:pt x="543237" y="259617"/>
                    <a:pt x="544948" y="274325"/>
                  </a:cubicBezTo>
                  <a:cubicBezTo>
                    <a:pt x="485261" y="280710"/>
                    <a:pt x="425231" y="309899"/>
                    <a:pt x="421008" y="359838"/>
                  </a:cubicBezTo>
                  <a:cubicBezTo>
                    <a:pt x="418840" y="384238"/>
                    <a:pt x="408226" y="430871"/>
                    <a:pt x="442464" y="435660"/>
                  </a:cubicBezTo>
                  <a:cubicBezTo>
                    <a:pt x="446002" y="489932"/>
                    <a:pt x="465860" y="543976"/>
                    <a:pt x="528058" y="547625"/>
                  </a:cubicBezTo>
                  <a:cubicBezTo>
                    <a:pt x="544378" y="548651"/>
                    <a:pt x="568116" y="550931"/>
                    <a:pt x="592425" y="550931"/>
                  </a:cubicBezTo>
                  <a:cubicBezTo>
                    <a:pt x="606006" y="550931"/>
                    <a:pt x="619358" y="550247"/>
                    <a:pt x="631570" y="54830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3" name="Google Shape;833;p25"/>
            <p:cNvSpPr/>
            <p:nvPr/>
          </p:nvSpPr>
          <p:spPr>
            <a:xfrm>
              <a:off x="16181500" y="7189001"/>
              <a:ext cx="500896" cy="365539"/>
            </a:xfrm>
            <a:custGeom>
              <a:avLst/>
              <a:gdLst/>
              <a:ahLst/>
              <a:cxnLst/>
              <a:rect l="l" t="t" r="r" b="b"/>
              <a:pathLst>
                <a:path w="500896" h="365539" extrusionOk="0">
                  <a:moveTo>
                    <a:pt x="370679" y="145030"/>
                  </a:moveTo>
                  <a:cubicBezTo>
                    <a:pt x="403319" y="141723"/>
                    <a:pt x="457985" y="152783"/>
                    <a:pt x="500896" y="147196"/>
                  </a:cubicBezTo>
                  <a:cubicBezTo>
                    <a:pt x="488799" y="167263"/>
                    <a:pt x="474761" y="186190"/>
                    <a:pt x="460153" y="204547"/>
                  </a:cubicBezTo>
                  <a:cubicBezTo>
                    <a:pt x="452621" y="211616"/>
                    <a:pt x="446230" y="221764"/>
                    <a:pt x="448512" y="230999"/>
                  </a:cubicBezTo>
                  <a:cubicBezTo>
                    <a:pt x="446801" y="233165"/>
                    <a:pt x="445317" y="235332"/>
                    <a:pt x="443605" y="237384"/>
                  </a:cubicBezTo>
                  <a:cubicBezTo>
                    <a:pt x="438926" y="242857"/>
                    <a:pt x="433904" y="250154"/>
                    <a:pt x="432307" y="257337"/>
                  </a:cubicBezTo>
                  <a:cubicBezTo>
                    <a:pt x="383233" y="259047"/>
                    <a:pt x="334159" y="261784"/>
                    <a:pt x="285313" y="265888"/>
                  </a:cubicBezTo>
                  <a:cubicBezTo>
                    <a:pt x="257923" y="269081"/>
                    <a:pt x="230305" y="270563"/>
                    <a:pt x="203029" y="274896"/>
                  </a:cubicBezTo>
                  <a:cubicBezTo>
                    <a:pt x="184084" y="276948"/>
                    <a:pt x="174612" y="300663"/>
                    <a:pt x="185568" y="315258"/>
                  </a:cubicBezTo>
                  <a:cubicBezTo>
                    <a:pt x="181345" y="310811"/>
                    <a:pt x="170047" y="313547"/>
                    <a:pt x="164797" y="317196"/>
                  </a:cubicBezTo>
                  <a:cubicBezTo>
                    <a:pt x="142429" y="329396"/>
                    <a:pt x="122114" y="345928"/>
                    <a:pt x="105566" y="365539"/>
                  </a:cubicBezTo>
                  <a:cubicBezTo>
                    <a:pt x="98034" y="325177"/>
                    <a:pt x="82855" y="286981"/>
                    <a:pt x="62655" y="263836"/>
                  </a:cubicBezTo>
                  <a:cubicBezTo>
                    <a:pt x="47476" y="253118"/>
                    <a:pt x="24993" y="246961"/>
                    <a:pt x="0" y="245365"/>
                  </a:cubicBezTo>
                  <a:cubicBezTo>
                    <a:pt x="21684" y="213554"/>
                    <a:pt x="39716" y="179121"/>
                    <a:pt x="52155" y="142750"/>
                  </a:cubicBezTo>
                  <a:cubicBezTo>
                    <a:pt x="53297" y="140013"/>
                    <a:pt x="54438" y="135110"/>
                    <a:pt x="54438" y="130892"/>
                  </a:cubicBezTo>
                  <a:cubicBezTo>
                    <a:pt x="72127" y="114359"/>
                    <a:pt x="79660" y="86995"/>
                    <a:pt x="80687" y="56667"/>
                  </a:cubicBezTo>
                  <a:cubicBezTo>
                    <a:pt x="88219" y="51764"/>
                    <a:pt x="94039" y="42756"/>
                    <a:pt x="98034" y="34775"/>
                  </a:cubicBezTo>
                  <a:cubicBezTo>
                    <a:pt x="109446" y="21207"/>
                    <a:pt x="122913" y="9235"/>
                    <a:pt x="138092" y="0"/>
                  </a:cubicBezTo>
                  <a:cubicBezTo>
                    <a:pt x="138548" y="7639"/>
                    <a:pt x="139119" y="15164"/>
                    <a:pt x="139347" y="22689"/>
                  </a:cubicBezTo>
                  <a:cubicBezTo>
                    <a:pt x="143912" y="67384"/>
                    <a:pt x="144939" y="126787"/>
                    <a:pt x="187964" y="152441"/>
                  </a:cubicBezTo>
                  <a:cubicBezTo>
                    <a:pt x="219007" y="164755"/>
                    <a:pt x="253358" y="153581"/>
                    <a:pt x="285313" y="151301"/>
                  </a:cubicBezTo>
                  <a:cubicBezTo>
                    <a:pt x="314986" y="148108"/>
                    <a:pt x="339637" y="146056"/>
                    <a:pt x="370679" y="14503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4" name="Google Shape;834;p25"/>
            <p:cNvSpPr/>
            <p:nvPr/>
          </p:nvSpPr>
          <p:spPr>
            <a:xfrm>
              <a:off x="16340248" y="7173432"/>
              <a:ext cx="356691" cy="130294"/>
            </a:xfrm>
            <a:custGeom>
              <a:avLst/>
              <a:gdLst/>
              <a:ahLst/>
              <a:cxnLst/>
              <a:rect l="l" t="t" r="r" b="b"/>
              <a:pathLst>
                <a:path w="356691" h="130294" extrusionOk="0">
                  <a:moveTo>
                    <a:pt x="335186" y="8158"/>
                  </a:moveTo>
                  <a:cubicBezTo>
                    <a:pt x="347740" y="38828"/>
                    <a:pt x="365087" y="74858"/>
                    <a:pt x="352077" y="108607"/>
                  </a:cubicBezTo>
                  <a:cubicBezTo>
                    <a:pt x="302889" y="119781"/>
                    <a:pt x="252902" y="109519"/>
                    <a:pt x="203143" y="113282"/>
                  </a:cubicBezTo>
                  <a:cubicBezTo>
                    <a:pt x="155781" y="115790"/>
                    <a:pt x="108990" y="123999"/>
                    <a:pt x="62084" y="130042"/>
                  </a:cubicBezTo>
                  <a:cubicBezTo>
                    <a:pt x="13695" y="135629"/>
                    <a:pt x="10043" y="47038"/>
                    <a:pt x="0" y="13631"/>
                  </a:cubicBezTo>
                  <a:cubicBezTo>
                    <a:pt x="19173" y="17849"/>
                    <a:pt x="39487" y="10666"/>
                    <a:pt x="58889" y="9640"/>
                  </a:cubicBezTo>
                  <a:cubicBezTo>
                    <a:pt x="94382" y="3255"/>
                    <a:pt x="129875" y="2343"/>
                    <a:pt x="165824" y="3369"/>
                  </a:cubicBezTo>
                  <a:cubicBezTo>
                    <a:pt x="221745" y="5193"/>
                    <a:pt x="280976" y="-8033"/>
                    <a:pt x="335186" y="815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5" name="Google Shape;835;p25"/>
            <p:cNvSpPr/>
            <p:nvPr/>
          </p:nvSpPr>
          <p:spPr>
            <a:xfrm>
              <a:off x="16214481" y="7544848"/>
              <a:ext cx="597445" cy="346270"/>
            </a:xfrm>
            <a:custGeom>
              <a:avLst/>
              <a:gdLst/>
              <a:ahLst/>
              <a:cxnLst/>
              <a:rect l="l" t="t" r="r" b="b"/>
              <a:pathLst>
                <a:path w="597445" h="346270" extrusionOk="0">
                  <a:moveTo>
                    <a:pt x="593223" y="160422"/>
                  </a:moveTo>
                  <a:cubicBezTo>
                    <a:pt x="594707" y="160422"/>
                    <a:pt x="596076" y="160308"/>
                    <a:pt x="597446" y="159966"/>
                  </a:cubicBezTo>
                  <a:cubicBezTo>
                    <a:pt x="589229" y="172964"/>
                    <a:pt x="581583" y="186418"/>
                    <a:pt x="572681" y="198846"/>
                  </a:cubicBezTo>
                  <a:cubicBezTo>
                    <a:pt x="566632" y="210020"/>
                    <a:pt x="550883" y="223588"/>
                    <a:pt x="547345" y="236586"/>
                  </a:cubicBezTo>
                  <a:cubicBezTo>
                    <a:pt x="520069" y="236472"/>
                    <a:pt x="492793" y="236130"/>
                    <a:pt x="465517" y="235332"/>
                  </a:cubicBezTo>
                  <a:cubicBezTo>
                    <a:pt x="410052" y="234191"/>
                    <a:pt x="354359" y="235104"/>
                    <a:pt x="299008" y="234191"/>
                  </a:cubicBezTo>
                  <a:cubicBezTo>
                    <a:pt x="291704" y="234647"/>
                    <a:pt x="281090" y="233735"/>
                    <a:pt x="269222" y="232823"/>
                  </a:cubicBezTo>
                  <a:cubicBezTo>
                    <a:pt x="230419" y="229859"/>
                    <a:pt x="179063" y="226894"/>
                    <a:pt x="194355" y="269993"/>
                  </a:cubicBezTo>
                  <a:cubicBezTo>
                    <a:pt x="182829" y="282079"/>
                    <a:pt x="170846" y="297243"/>
                    <a:pt x="168106" y="299979"/>
                  </a:cubicBezTo>
                  <a:cubicBezTo>
                    <a:pt x="155781" y="315030"/>
                    <a:pt x="143798" y="330422"/>
                    <a:pt x="132499" y="346270"/>
                  </a:cubicBezTo>
                  <a:cubicBezTo>
                    <a:pt x="131130" y="315030"/>
                    <a:pt x="125309" y="281851"/>
                    <a:pt x="100316" y="261328"/>
                  </a:cubicBezTo>
                  <a:cubicBezTo>
                    <a:pt x="71556" y="239664"/>
                    <a:pt x="35607" y="236016"/>
                    <a:pt x="0" y="236700"/>
                  </a:cubicBezTo>
                  <a:cubicBezTo>
                    <a:pt x="11755" y="217887"/>
                    <a:pt x="22597" y="198504"/>
                    <a:pt x="28645" y="177183"/>
                  </a:cubicBezTo>
                  <a:cubicBezTo>
                    <a:pt x="29558" y="172850"/>
                    <a:pt x="31384" y="166465"/>
                    <a:pt x="32069" y="160308"/>
                  </a:cubicBezTo>
                  <a:cubicBezTo>
                    <a:pt x="46335" y="155976"/>
                    <a:pt x="58090" y="149021"/>
                    <a:pt x="64937" y="138189"/>
                  </a:cubicBezTo>
                  <a:cubicBezTo>
                    <a:pt x="73611" y="120174"/>
                    <a:pt x="77833" y="96687"/>
                    <a:pt x="78290" y="71375"/>
                  </a:cubicBezTo>
                  <a:cubicBezTo>
                    <a:pt x="95066" y="65560"/>
                    <a:pt x="106707" y="45265"/>
                    <a:pt x="119945" y="34205"/>
                  </a:cubicBezTo>
                  <a:cubicBezTo>
                    <a:pt x="126793" y="24286"/>
                    <a:pt x="144368" y="12428"/>
                    <a:pt x="155096" y="0"/>
                  </a:cubicBezTo>
                  <a:cubicBezTo>
                    <a:pt x="156351" y="21549"/>
                    <a:pt x="159433" y="43099"/>
                    <a:pt x="161601" y="64534"/>
                  </a:cubicBezTo>
                  <a:cubicBezTo>
                    <a:pt x="166851" y="87451"/>
                    <a:pt x="159205" y="116412"/>
                    <a:pt x="177008" y="134426"/>
                  </a:cubicBezTo>
                  <a:cubicBezTo>
                    <a:pt x="191160" y="147310"/>
                    <a:pt x="211474" y="148108"/>
                    <a:pt x="229392" y="150959"/>
                  </a:cubicBezTo>
                  <a:cubicBezTo>
                    <a:pt x="261118" y="155063"/>
                    <a:pt x="293074" y="155748"/>
                    <a:pt x="324915" y="156090"/>
                  </a:cubicBezTo>
                  <a:cubicBezTo>
                    <a:pt x="378211" y="156774"/>
                    <a:pt x="431508" y="156774"/>
                    <a:pt x="484804" y="156774"/>
                  </a:cubicBezTo>
                  <a:cubicBezTo>
                    <a:pt x="505005" y="156774"/>
                    <a:pt x="525205" y="156774"/>
                    <a:pt x="545405" y="156774"/>
                  </a:cubicBezTo>
                  <a:cubicBezTo>
                    <a:pt x="553165" y="156888"/>
                    <a:pt x="560812" y="157002"/>
                    <a:pt x="568572" y="157002"/>
                  </a:cubicBezTo>
                  <a:cubicBezTo>
                    <a:pt x="572681" y="157002"/>
                    <a:pt x="576903" y="157002"/>
                    <a:pt x="581012" y="157002"/>
                  </a:cubicBezTo>
                  <a:cubicBezTo>
                    <a:pt x="585120" y="159396"/>
                    <a:pt x="589229" y="160422"/>
                    <a:pt x="593223" y="16042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6" name="Google Shape;836;p25"/>
            <p:cNvSpPr/>
            <p:nvPr/>
          </p:nvSpPr>
          <p:spPr>
            <a:xfrm>
              <a:off x="16400050" y="7495931"/>
              <a:ext cx="392591" cy="155295"/>
            </a:xfrm>
            <a:custGeom>
              <a:avLst/>
              <a:gdLst/>
              <a:ahLst/>
              <a:cxnLst/>
              <a:rect l="l" t="t" r="r" b="b"/>
              <a:pathLst>
                <a:path w="392591" h="155295" extrusionOk="0">
                  <a:moveTo>
                    <a:pt x="392477" y="152103"/>
                  </a:moveTo>
                  <a:cubicBezTo>
                    <a:pt x="392591" y="152901"/>
                    <a:pt x="392591" y="153699"/>
                    <a:pt x="392591" y="154383"/>
                  </a:cubicBezTo>
                  <a:cubicBezTo>
                    <a:pt x="350251" y="155409"/>
                    <a:pt x="307796" y="155295"/>
                    <a:pt x="265456" y="155067"/>
                  </a:cubicBezTo>
                  <a:cubicBezTo>
                    <a:pt x="229849" y="154953"/>
                    <a:pt x="194127" y="154725"/>
                    <a:pt x="158520" y="155295"/>
                  </a:cubicBezTo>
                  <a:cubicBezTo>
                    <a:pt x="113441" y="154953"/>
                    <a:pt x="67905" y="156208"/>
                    <a:pt x="23396" y="148454"/>
                  </a:cubicBezTo>
                  <a:cubicBezTo>
                    <a:pt x="15293" y="104786"/>
                    <a:pt x="6619" y="61345"/>
                    <a:pt x="0" y="17563"/>
                  </a:cubicBezTo>
                  <a:cubicBezTo>
                    <a:pt x="113441" y="4679"/>
                    <a:pt x="228023" y="-1592"/>
                    <a:pt x="342262" y="346"/>
                  </a:cubicBezTo>
                  <a:cubicBezTo>
                    <a:pt x="357441" y="23605"/>
                    <a:pt x="359495" y="56100"/>
                    <a:pt x="369652" y="81412"/>
                  </a:cubicBezTo>
                  <a:cubicBezTo>
                    <a:pt x="376728" y="105014"/>
                    <a:pt x="389852" y="127475"/>
                    <a:pt x="392477" y="15210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7" name="Google Shape;837;p25"/>
            <p:cNvSpPr/>
            <p:nvPr/>
          </p:nvSpPr>
          <p:spPr>
            <a:xfrm>
              <a:off x="16437483" y="7827953"/>
              <a:ext cx="457300" cy="153809"/>
            </a:xfrm>
            <a:custGeom>
              <a:avLst/>
              <a:gdLst/>
              <a:ahLst/>
              <a:cxnLst/>
              <a:rect l="l" t="t" r="r" b="b"/>
              <a:pathLst>
                <a:path w="457300" h="153809" extrusionOk="0">
                  <a:moveTo>
                    <a:pt x="441665" y="102159"/>
                  </a:moveTo>
                  <a:cubicBezTo>
                    <a:pt x="444062" y="117552"/>
                    <a:pt x="453306" y="136137"/>
                    <a:pt x="457300" y="153809"/>
                  </a:cubicBezTo>
                  <a:cubicBezTo>
                    <a:pt x="397841" y="149933"/>
                    <a:pt x="337811" y="141381"/>
                    <a:pt x="278238" y="143092"/>
                  </a:cubicBezTo>
                  <a:cubicBezTo>
                    <a:pt x="251418" y="141723"/>
                    <a:pt x="224257" y="142065"/>
                    <a:pt x="196980" y="142522"/>
                  </a:cubicBezTo>
                  <a:cubicBezTo>
                    <a:pt x="139461" y="143434"/>
                    <a:pt x="81600" y="144346"/>
                    <a:pt x="26477" y="127927"/>
                  </a:cubicBezTo>
                  <a:cubicBezTo>
                    <a:pt x="10728" y="87223"/>
                    <a:pt x="5478" y="43441"/>
                    <a:pt x="0" y="0"/>
                  </a:cubicBezTo>
                  <a:cubicBezTo>
                    <a:pt x="110930" y="3306"/>
                    <a:pt x="221974" y="3420"/>
                    <a:pt x="333018" y="5017"/>
                  </a:cubicBezTo>
                  <a:cubicBezTo>
                    <a:pt x="355272" y="5815"/>
                    <a:pt x="377755" y="5587"/>
                    <a:pt x="400238" y="5473"/>
                  </a:cubicBezTo>
                  <a:cubicBezTo>
                    <a:pt x="401836" y="5473"/>
                    <a:pt x="403319" y="5473"/>
                    <a:pt x="404917" y="5473"/>
                  </a:cubicBezTo>
                  <a:cubicBezTo>
                    <a:pt x="425916" y="33179"/>
                    <a:pt x="431508" y="69436"/>
                    <a:pt x="441665" y="1021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8" name="Google Shape;838;p25"/>
            <p:cNvSpPr/>
            <p:nvPr/>
          </p:nvSpPr>
          <p:spPr>
            <a:xfrm>
              <a:off x="15652302" y="7843460"/>
              <a:ext cx="1247389" cy="381843"/>
            </a:xfrm>
            <a:custGeom>
              <a:avLst/>
              <a:gdLst/>
              <a:ahLst/>
              <a:cxnLst/>
              <a:rect l="l" t="t" r="r" b="b"/>
              <a:pathLst>
                <a:path w="1247389" h="381843" extrusionOk="0">
                  <a:moveTo>
                    <a:pt x="1218516" y="261670"/>
                  </a:moveTo>
                  <a:cubicBezTo>
                    <a:pt x="1219315" y="262126"/>
                    <a:pt x="1220000" y="262582"/>
                    <a:pt x="1220799" y="262924"/>
                  </a:cubicBezTo>
                  <a:cubicBezTo>
                    <a:pt x="1114091" y="261213"/>
                    <a:pt x="1007042" y="263722"/>
                    <a:pt x="900563" y="266230"/>
                  </a:cubicBezTo>
                  <a:cubicBezTo>
                    <a:pt x="868380" y="266230"/>
                    <a:pt x="807322" y="264520"/>
                    <a:pt x="816909" y="303172"/>
                  </a:cubicBezTo>
                  <a:cubicBezTo>
                    <a:pt x="815654" y="314802"/>
                    <a:pt x="815539" y="326545"/>
                    <a:pt x="816338" y="338175"/>
                  </a:cubicBezTo>
                  <a:cubicBezTo>
                    <a:pt x="806752" y="347753"/>
                    <a:pt x="797622" y="357900"/>
                    <a:pt x="788834" y="368276"/>
                  </a:cubicBezTo>
                  <a:cubicBezTo>
                    <a:pt x="783128" y="341596"/>
                    <a:pt x="778677" y="314459"/>
                    <a:pt x="769661" y="289034"/>
                  </a:cubicBezTo>
                  <a:cubicBezTo>
                    <a:pt x="750146" y="262810"/>
                    <a:pt x="716136" y="264862"/>
                    <a:pt x="684295" y="266914"/>
                  </a:cubicBezTo>
                  <a:cubicBezTo>
                    <a:pt x="671856" y="267712"/>
                    <a:pt x="659644" y="268511"/>
                    <a:pt x="648803" y="267712"/>
                  </a:cubicBezTo>
                  <a:cubicBezTo>
                    <a:pt x="618788" y="268511"/>
                    <a:pt x="588658" y="272045"/>
                    <a:pt x="559100" y="276948"/>
                  </a:cubicBezTo>
                  <a:cubicBezTo>
                    <a:pt x="549856" y="278430"/>
                    <a:pt x="541867" y="285043"/>
                    <a:pt x="539014" y="294506"/>
                  </a:cubicBezTo>
                  <a:cubicBezTo>
                    <a:pt x="531710" y="286981"/>
                    <a:pt x="526688" y="291884"/>
                    <a:pt x="523265" y="303628"/>
                  </a:cubicBezTo>
                  <a:cubicBezTo>
                    <a:pt x="502836" y="317082"/>
                    <a:pt x="479554" y="349919"/>
                    <a:pt x="464376" y="373292"/>
                  </a:cubicBezTo>
                  <a:cubicBezTo>
                    <a:pt x="463577" y="361207"/>
                    <a:pt x="462550" y="349121"/>
                    <a:pt x="461523" y="337149"/>
                  </a:cubicBezTo>
                  <a:cubicBezTo>
                    <a:pt x="460039" y="320160"/>
                    <a:pt x="460039" y="300777"/>
                    <a:pt x="451252" y="286753"/>
                  </a:cubicBezTo>
                  <a:cubicBezTo>
                    <a:pt x="434589" y="261784"/>
                    <a:pt x="405487" y="268853"/>
                    <a:pt x="382548" y="265204"/>
                  </a:cubicBezTo>
                  <a:cubicBezTo>
                    <a:pt x="346484" y="261670"/>
                    <a:pt x="304715" y="261670"/>
                    <a:pt x="267510" y="261784"/>
                  </a:cubicBezTo>
                  <a:cubicBezTo>
                    <a:pt x="261119" y="262810"/>
                    <a:pt x="251532" y="262240"/>
                    <a:pt x="241147" y="261670"/>
                  </a:cubicBezTo>
                  <a:cubicBezTo>
                    <a:pt x="215811" y="260187"/>
                    <a:pt x="185226" y="258705"/>
                    <a:pt x="179633" y="281509"/>
                  </a:cubicBezTo>
                  <a:cubicBezTo>
                    <a:pt x="177008" y="272615"/>
                    <a:pt x="166851" y="270449"/>
                    <a:pt x="165254" y="281052"/>
                  </a:cubicBezTo>
                  <a:cubicBezTo>
                    <a:pt x="164683" y="292340"/>
                    <a:pt x="165025" y="303856"/>
                    <a:pt x="165710" y="315486"/>
                  </a:cubicBezTo>
                  <a:cubicBezTo>
                    <a:pt x="145396" y="335097"/>
                    <a:pt x="129076" y="358584"/>
                    <a:pt x="112756" y="381844"/>
                  </a:cubicBezTo>
                  <a:cubicBezTo>
                    <a:pt x="110131" y="347981"/>
                    <a:pt x="112071" y="308873"/>
                    <a:pt x="88561" y="289034"/>
                  </a:cubicBezTo>
                  <a:cubicBezTo>
                    <a:pt x="60943" y="272387"/>
                    <a:pt x="30586" y="268054"/>
                    <a:pt x="0" y="266686"/>
                  </a:cubicBezTo>
                  <a:cubicBezTo>
                    <a:pt x="2397" y="261784"/>
                    <a:pt x="5136" y="254258"/>
                    <a:pt x="4679" y="248330"/>
                  </a:cubicBezTo>
                  <a:cubicBezTo>
                    <a:pt x="4907" y="248443"/>
                    <a:pt x="5136" y="248672"/>
                    <a:pt x="5478" y="248786"/>
                  </a:cubicBezTo>
                  <a:cubicBezTo>
                    <a:pt x="31955" y="260073"/>
                    <a:pt x="38346" y="221649"/>
                    <a:pt x="48731" y="205459"/>
                  </a:cubicBezTo>
                  <a:cubicBezTo>
                    <a:pt x="55465" y="191663"/>
                    <a:pt x="63796" y="178437"/>
                    <a:pt x="68818" y="163843"/>
                  </a:cubicBezTo>
                  <a:cubicBezTo>
                    <a:pt x="69845" y="162132"/>
                    <a:pt x="69502" y="159510"/>
                    <a:pt x="66992" y="158940"/>
                  </a:cubicBezTo>
                  <a:cubicBezTo>
                    <a:pt x="66535" y="158712"/>
                    <a:pt x="66079" y="158598"/>
                    <a:pt x="65736" y="158484"/>
                  </a:cubicBezTo>
                  <a:cubicBezTo>
                    <a:pt x="74181" y="138759"/>
                    <a:pt x="79888" y="107062"/>
                    <a:pt x="81485" y="73541"/>
                  </a:cubicBezTo>
                  <a:cubicBezTo>
                    <a:pt x="87877" y="68638"/>
                    <a:pt x="92442" y="59061"/>
                    <a:pt x="96436" y="52562"/>
                  </a:cubicBezTo>
                  <a:cubicBezTo>
                    <a:pt x="108761" y="33977"/>
                    <a:pt x="121429" y="15278"/>
                    <a:pt x="137863" y="0"/>
                  </a:cubicBezTo>
                  <a:cubicBezTo>
                    <a:pt x="135809" y="24742"/>
                    <a:pt x="134440" y="49597"/>
                    <a:pt x="133641" y="74453"/>
                  </a:cubicBezTo>
                  <a:cubicBezTo>
                    <a:pt x="129190" y="152783"/>
                    <a:pt x="137521" y="206143"/>
                    <a:pt x="228935" y="209222"/>
                  </a:cubicBezTo>
                  <a:cubicBezTo>
                    <a:pt x="235554" y="209564"/>
                    <a:pt x="242060" y="209678"/>
                    <a:pt x="248679" y="209678"/>
                  </a:cubicBezTo>
                  <a:cubicBezTo>
                    <a:pt x="273216" y="209678"/>
                    <a:pt x="297867" y="207397"/>
                    <a:pt x="322176" y="204319"/>
                  </a:cubicBezTo>
                  <a:cubicBezTo>
                    <a:pt x="326399" y="203749"/>
                    <a:pt x="330621" y="202951"/>
                    <a:pt x="334844" y="201925"/>
                  </a:cubicBezTo>
                  <a:cubicBezTo>
                    <a:pt x="330963" y="207169"/>
                    <a:pt x="327083" y="212186"/>
                    <a:pt x="322861" y="216747"/>
                  </a:cubicBezTo>
                  <a:cubicBezTo>
                    <a:pt x="312931" y="227464"/>
                    <a:pt x="296041" y="244111"/>
                    <a:pt x="313274" y="257337"/>
                  </a:cubicBezTo>
                  <a:cubicBezTo>
                    <a:pt x="333588" y="270449"/>
                    <a:pt x="343631" y="243427"/>
                    <a:pt x="350821" y="228947"/>
                  </a:cubicBezTo>
                  <a:cubicBezTo>
                    <a:pt x="353789" y="218001"/>
                    <a:pt x="392021" y="167605"/>
                    <a:pt x="377070" y="160764"/>
                  </a:cubicBezTo>
                  <a:cubicBezTo>
                    <a:pt x="383689" y="145258"/>
                    <a:pt x="387341" y="128497"/>
                    <a:pt x="389167" y="111053"/>
                  </a:cubicBezTo>
                  <a:cubicBezTo>
                    <a:pt x="391792" y="110027"/>
                    <a:pt x="394189" y="108202"/>
                    <a:pt x="395901" y="105580"/>
                  </a:cubicBezTo>
                  <a:cubicBezTo>
                    <a:pt x="415074" y="78672"/>
                    <a:pt x="432535" y="49825"/>
                    <a:pt x="453876" y="24514"/>
                  </a:cubicBezTo>
                  <a:cubicBezTo>
                    <a:pt x="450909" y="62253"/>
                    <a:pt x="452279" y="100449"/>
                    <a:pt x="455588" y="138075"/>
                  </a:cubicBezTo>
                  <a:cubicBezTo>
                    <a:pt x="460382" y="211730"/>
                    <a:pt x="556931" y="204547"/>
                    <a:pt x="611141" y="208195"/>
                  </a:cubicBezTo>
                  <a:cubicBezTo>
                    <a:pt x="613652" y="208537"/>
                    <a:pt x="616049" y="208766"/>
                    <a:pt x="618445" y="208880"/>
                  </a:cubicBezTo>
                  <a:cubicBezTo>
                    <a:pt x="612739" y="217317"/>
                    <a:pt x="608174" y="224044"/>
                    <a:pt x="605777" y="226210"/>
                  </a:cubicBezTo>
                  <a:cubicBezTo>
                    <a:pt x="595049" y="236130"/>
                    <a:pt x="584778" y="253346"/>
                    <a:pt x="600071" y="264292"/>
                  </a:cubicBezTo>
                  <a:cubicBezTo>
                    <a:pt x="624950" y="279228"/>
                    <a:pt x="636477" y="242515"/>
                    <a:pt x="645150" y="225640"/>
                  </a:cubicBezTo>
                  <a:cubicBezTo>
                    <a:pt x="648803" y="216177"/>
                    <a:pt x="653139" y="207055"/>
                    <a:pt x="657590" y="197934"/>
                  </a:cubicBezTo>
                  <a:cubicBezTo>
                    <a:pt x="687377" y="175244"/>
                    <a:pt x="693539" y="122340"/>
                    <a:pt x="694795" y="81180"/>
                  </a:cubicBezTo>
                  <a:cubicBezTo>
                    <a:pt x="709745" y="88021"/>
                    <a:pt x="718076" y="70691"/>
                    <a:pt x="722870" y="58833"/>
                  </a:cubicBezTo>
                  <a:cubicBezTo>
                    <a:pt x="732228" y="39108"/>
                    <a:pt x="744554" y="20751"/>
                    <a:pt x="756308" y="2280"/>
                  </a:cubicBezTo>
                  <a:cubicBezTo>
                    <a:pt x="755738" y="41274"/>
                    <a:pt x="760873" y="80496"/>
                    <a:pt x="766580" y="119034"/>
                  </a:cubicBezTo>
                  <a:cubicBezTo>
                    <a:pt x="773656" y="176955"/>
                    <a:pt x="864043" y="171938"/>
                    <a:pt x="908438" y="176385"/>
                  </a:cubicBezTo>
                  <a:cubicBezTo>
                    <a:pt x="984901" y="178893"/>
                    <a:pt x="1061708" y="177069"/>
                    <a:pt x="1138172" y="180375"/>
                  </a:cubicBezTo>
                  <a:cubicBezTo>
                    <a:pt x="1174578" y="184252"/>
                    <a:pt x="1210870" y="188014"/>
                    <a:pt x="1247390" y="190181"/>
                  </a:cubicBezTo>
                  <a:cubicBezTo>
                    <a:pt x="1235521" y="204889"/>
                    <a:pt x="1225249" y="221079"/>
                    <a:pt x="1213951" y="236016"/>
                  </a:cubicBezTo>
                  <a:cubicBezTo>
                    <a:pt x="1207332" y="244111"/>
                    <a:pt x="1209500" y="256653"/>
                    <a:pt x="1218516" y="2616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39" name="Google Shape;839;p25"/>
            <p:cNvSpPr/>
            <p:nvPr/>
          </p:nvSpPr>
          <p:spPr>
            <a:xfrm>
              <a:off x="16507784" y="8160799"/>
              <a:ext cx="506944" cy="170804"/>
            </a:xfrm>
            <a:custGeom>
              <a:avLst/>
              <a:gdLst/>
              <a:ahLst/>
              <a:cxnLst/>
              <a:rect l="l" t="t" r="r" b="b"/>
              <a:pathLst>
                <a:path w="506944" h="170804" extrusionOk="0">
                  <a:moveTo>
                    <a:pt x="500554" y="154920"/>
                  </a:moveTo>
                  <a:cubicBezTo>
                    <a:pt x="502266" y="160279"/>
                    <a:pt x="504662" y="165524"/>
                    <a:pt x="506945" y="170769"/>
                  </a:cubicBezTo>
                  <a:cubicBezTo>
                    <a:pt x="451936" y="170085"/>
                    <a:pt x="396814" y="170541"/>
                    <a:pt x="341805" y="169059"/>
                  </a:cubicBezTo>
                  <a:cubicBezTo>
                    <a:pt x="325486" y="167918"/>
                    <a:pt x="309165" y="167462"/>
                    <a:pt x="292846" y="167462"/>
                  </a:cubicBezTo>
                  <a:cubicBezTo>
                    <a:pt x="269906" y="167462"/>
                    <a:pt x="246739" y="168374"/>
                    <a:pt x="223686" y="169173"/>
                  </a:cubicBezTo>
                  <a:cubicBezTo>
                    <a:pt x="171759" y="170997"/>
                    <a:pt x="119718" y="172821"/>
                    <a:pt x="68589" y="165524"/>
                  </a:cubicBezTo>
                  <a:cubicBezTo>
                    <a:pt x="52840" y="161989"/>
                    <a:pt x="48617" y="148649"/>
                    <a:pt x="43596" y="137704"/>
                  </a:cubicBezTo>
                  <a:cubicBezTo>
                    <a:pt x="25907" y="96544"/>
                    <a:pt x="12896" y="50253"/>
                    <a:pt x="0" y="4988"/>
                  </a:cubicBezTo>
                  <a:cubicBezTo>
                    <a:pt x="119832" y="-713"/>
                    <a:pt x="239892" y="-143"/>
                    <a:pt x="359837" y="199"/>
                  </a:cubicBezTo>
                  <a:cubicBezTo>
                    <a:pt x="386314" y="883"/>
                    <a:pt x="413134" y="541"/>
                    <a:pt x="439953" y="1111"/>
                  </a:cubicBezTo>
                  <a:cubicBezTo>
                    <a:pt x="468713" y="48086"/>
                    <a:pt x="478642" y="104525"/>
                    <a:pt x="500554" y="1549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0" name="Google Shape;840;p25"/>
            <p:cNvSpPr/>
            <p:nvPr/>
          </p:nvSpPr>
          <p:spPr>
            <a:xfrm>
              <a:off x="16058930" y="8175136"/>
              <a:ext cx="959679" cy="411602"/>
            </a:xfrm>
            <a:custGeom>
              <a:avLst/>
              <a:gdLst/>
              <a:ahLst/>
              <a:cxnLst/>
              <a:rect l="l" t="t" r="r" b="b"/>
              <a:pathLst>
                <a:path w="959679" h="411602" extrusionOk="0">
                  <a:moveTo>
                    <a:pt x="930007" y="210362"/>
                  </a:moveTo>
                  <a:cubicBezTo>
                    <a:pt x="940735" y="210818"/>
                    <a:pt x="950664" y="211160"/>
                    <a:pt x="959680" y="211388"/>
                  </a:cubicBezTo>
                  <a:cubicBezTo>
                    <a:pt x="942447" y="234990"/>
                    <a:pt x="929094" y="261442"/>
                    <a:pt x="909008" y="283561"/>
                  </a:cubicBezTo>
                  <a:cubicBezTo>
                    <a:pt x="897596" y="282877"/>
                    <a:pt x="886183" y="282307"/>
                    <a:pt x="874771" y="281851"/>
                  </a:cubicBezTo>
                  <a:cubicBezTo>
                    <a:pt x="836767" y="281737"/>
                    <a:pt x="690686" y="267142"/>
                    <a:pt x="677448" y="307162"/>
                  </a:cubicBezTo>
                  <a:cubicBezTo>
                    <a:pt x="676877" y="307505"/>
                    <a:pt x="676306" y="307961"/>
                    <a:pt x="675736" y="308417"/>
                  </a:cubicBezTo>
                  <a:cubicBezTo>
                    <a:pt x="674367" y="309899"/>
                    <a:pt x="673682" y="311723"/>
                    <a:pt x="673682" y="313547"/>
                  </a:cubicBezTo>
                  <a:lnTo>
                    <a:pt x="673682" y="313547"/>
                  </a:lnTo>
                  <a:cubicBezTo>
                    <a:pt x="673910" y="319134"/>
                    <a:pt x="674252" y="324721"/>
                    <a:pt x="674709" y="330194"/>
                  </a:cubicBezTo>
                  <a:cubicBezTo>
                    <a:pt x="651998" y="349805"/>
                    <a:pt x="617646" y="399630"/>
                    <a:pt x="605549" y="411602"/>
                  </a:cubicBezTo>
                  <a:cubicBezTo>
                    <a:pt x="602924" y="392105"/>
                    <a:pt x="597902" y="372836"/>
                    <a:pt x="593566" y="353682"/>
                  </a:cubicBezTo>
                  <a:cubicBezTo>
                    <a:pt x="590484" y="342052"/>
                    <a:pt x="590028" y="322555"/>
                    <a:pt x="584208" y="310583"/>
                  </a:cubicBezTo>
                  <a:cubicBezTo>
                    <a:pt x="572795" y="288122"/>
                    <a:pt x="545405" y="283561"/>
                    <a:pt x="522580" y="281053"/>
                  </a:cubicBezTo>
                  <a:cubicBezTo>
                    <a:pt x="482978" y="278202"/>
                    <a:pt x="443148" y="278430"/>
                    <a:pt x="403319" y="278544"/>
                  </a:cubicBezTo>
                  <a:cubicBezTo>
                    <a:pt x="386542" y="278658"/>
                    <a:pt x="369652" y="278658"/>
                    <a:pt x="352875" y="278544"/>
                  </a:cubicBezTo>
                  <a:cubicBezTo>
                    <a:pt x="322632" y="278886"/>
                    <a:pt x="292389" y="281509"/>
                    <a:pt x="262374" y="285613"/>
                  </a:cubicBezTo>
                  <a:cubicBezTo>
                    <a:pt x="248565" y="287780"/>
                    <a:pt x="238522" y="300435"/>
                    <a:pt x="240462" y="314460"/>
                  </a:cubicBezTo>
                  <a:cubicBezTo>
                    <a:pt x="241375" y="321187"/>
                    <a:pt x="245027" y="327344"/>
                    <a:pt x="250391" y="331448"/>
                  </a:cubicBezTo>
                  <a:cubicBezTo>
                    <a:pt x="238179" y="329966"/>
                    <a:pt x="211246" y="371240"/>
                    <a:pt x="205197" y="377055"/>
                  </a:cubicBezTo>
                  <a:cubicBezTo>
                    <a:pt x="204512" y="377967"/>
                    <a:pt x="203942" y="378879"/>
                    <a:pt x="203371" y="379906"/>
                  </a:cubicBezTo>
                  <a:cubicBezTo>
                    <a:pt x="199148" y="361321"/>
                    <a:pt x="195154" y="344218"/>
                    <a:pt x="193328" y="329966"/>
                  </a:cubicBezTo>
                  <a:cubicBezTo>
                    <a:pt x="189904" y="278886"/>
                    <a:pt x="131358" y="273641"/>
                    <a:pt x="91072" y="270449"/>
                  </a:cubicBezTo>
                  <a:cubicBezTo>
                    <a:pt x="60715" y="268283"/>
                    <a:pt x="30357" y="268169"/>
                    <a:pt x="0" y="269537"/>
                  </a:cubicBezTo>
                  <a:cubicBezTo>
                    <a:pt x="7418" y="255969"/>
                    <a:pt x="15065" y="242515"/>
                    <a:pt x="22711" y="228947"/>
                  </a:cubicBezTo>
                  <a:cubicBezTo>
                    <a:pt x="33211" y="210476"/>
                    <a:pt x="43367" y="192005"/>
                    <a:pt x="53068" y="173192"/>
                  </a:cubicBezTo>
                  <a:cubicBezTo>
                    <a:pt x="56036" y="167833"/>
                    <a:pt x="56036" y="161448"/>
                    <a:pt x="53525" y="156318"/>
                  </a:cubicBezTo>
                  <a:cubicBezTo>
                    <a:pt x="58318" y="138417"/>
                    <a:pt x="58432" y="115157"/>
                    <a:pt x="58432" y="94976"/>
                  </a:cubicBezTo>
                  <a:cubicBezTo>
                    <a:pt x="62427" y="84715"/>
                    <a:pt x="67106" y="74681"/>
                    <a:pt x="71785" y="64762"/>
                  </a:cubicBezTo>
                  <a:cubicBezTo>
                    <a:pt x="83083" y="42072"/>
                    <a:pt x="95751" y="19611"/>
                    <a:pt x="111843" y="0"/>
                  </a:cubicBezTo>
                  <a:cubicBezTo>
                    <a:pt x="107620" y="42756"/>
                    <a:pt x="109903" y="104782"/>
                    <a:pt x="110131" y="113561"/>
                  </a:cubicBezTo>
                  <a:cubicBezTo>
                    <a:pt x="106251" y="169316"/>
                    <a:pt x="159889" y="178323"/>
                    <a:pt x="201545" y="180489"/>
                  </a:cubicBezTo>
                  <a:cubicBezTo>
                    <a:pt x="241033" y="182656"/>
                    <a:pt x="280976" y="186190"/>
                    <a:pt x="321035" y="186646"/>
                  </a:cubicBezTo>
                  <a:cubicBezTo>
                    <a:pt x="323773" y="186988"/>
                    <a:pt x="326512" y="187216"/>
                    <a:pt x="329137" y="187330"/>
                  </a:cubicBezTo>
                  <a:cubicBezTo>
                    <a:pt x="309051" y="211844"/>
                    <a:pt x="289650" y="241261"/>
                    <a:pt x="284857" y="248444"/>
                  </a:cubicBezTo>
                  <a:cubicBezTo>
                    <a:pt x="279721" y="256539"/>
                    <a:pt x="283830" y="268283"/>
                    <a:pt x="292617" y="271817"/>
                  </a:cubicBezTo>
                  <a:cubicBezTo>
                    <a:pt x="300492" y="275124"/>
                    <a:pt x="310992" y="271475"/>
                    <a:pt x="314073" y="263152"/>
                  </a:cubicBezTo>
                  <a:cubicBezTo>
                    <a:pt x="323431" y="235446"/>
                    <a:pt x="338496" y="210248"/>
                    <a:pt x="354587" y="185962"/>
                  </a:cubicBezTo>
                  <a:cubicBezTo>
                    <a:pt x="404460" y="175587"/>
                    <a:pt x="401721" y="119376"/>
                    <a:pt x="388939" y="64762"/>
                  </a:cubicBezTo>
                  <a:cubicBezTo>
                    <a:pt x="389852" y="62937"/>
                    <a:pt x="390879" y="61341"/>
                    <a:pt x="392021" y="59973"/>
                  </a:cubicBezTo>
                  <a:cubicBezTo>
                    <a:pt x="398412" y="49712"/>
                    <a:pt x="405031" y="39564"/>
                    <a:pt x="412106" y="29644"/>
                  </a:cubicBezTo>
                  <a:cubicBezTo>
                    <a:pt x="417356" y="65788"/>
                    <a:pt x="428769" y="101817"/>
                    <a:pt x="438013" y="137163"/>
                  </a:cubicBezTo>
                  <a:cubicBezTo>
                    <a:pt x="449426" y="214010"/>
                    <a:pt x="559556" y="210134"/>
                    <a:pt x="633281" y="207967"/>
                  </a:cubicBezTo>
                  <a:cubicBezTo>
                    <a:pt x="693197" y="206029"/>
                    <a:pt x="753113" y="207397"/>
                    <a:pt x="813029" y="208766"/>
                  </a:cubicBezTo>
                  <a:cubicBezTo>
                    <a:pt x="851945" y="209564"/>
                    <a:pt x="890976" y="210362"/>
                    <a:pt x="930007" y="21036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1" name="Google Shape;841;p25"/>
            <p:cNvSpPr/>
            <p:nvPr/>
          </p:nvSpPr>
          <p:spPr>
            <a:xfrm>
              <a:off x="16758631" y="8505979"/>
              <a:ext cx="330849" cy="170696"/>
            </a:xfrm>
            <a:custGeom>
              <a:avLst/>
              <a:gdLst/>
              <a:ahLst/>
              <a:cxnLst/>
              <a:rect l="l" t="t" r="r" b="b"/>
              <a:pathLst>
                <a:path w="330849" h="170696" extrusionOk="0">
                  <a:moveTo>
                    <a:pt x="330849" y="170377"/>
                  </a:moveTo>
                  <a:cubicBezTo>
                    <a:pt x="311904" y="170947"/>
                    <a:pt x="292846" y="170605"/>
                    <a:pt x="273901" y="170491"/>
                  </a:cubicBezTo>
                  <a:cubicBezTo>
                    <a:pt x="233957" y="170947"/>
                    <a:pt x="194470" y="166614"/>
                    <a:pt x="154640" y="165360"/>
                  </a:cubicBezTo>
                  <a:cubicBezTo>
                    <a:pt x="113441" y="163536"/>
                    <a:pt x="68361" y="167298"/>
                    <a:pt x="31156" y="146889"/>
                  </a:cubicBezTo>
                  <a:cubicBezTo>
                    <a:pt x="3652" y="108237"/>
                    <a:pt x="15065" y="53281"/>
                    <a:pt x="0" y="9156"/>
                  </a:cubicBezTo>
                  <a:cubicBezTo>
                    <a:pt x="93697" y="-6806"/>
                    <a:pt x="190247" y="719"/>
                    <a:pt x="284286" y="11893"/>
                  </a:cubicBezTo>
                  <a:cubicBezTo>
                    <a:pt x="290335" y="14059"/>
                    <a:pt x="300149" y="12919"/>
                    <a:pt x="301633" y="20444"/>
                  </a:cubicBezTo>
                  <a:cubicBezTo>
                    <a:pt x="317497" y="68445"/>
                    <a:pt x="330849" y="119525"/>
                    <a:pt x="330849" y="17037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2" name="Google Shape;842;p25"/>
            <p:cNvSpPr/>
            <p:nvPr/>
          </p:nvSpPr>
          <p:spPr>
            <a:xfrm>
              <a:off x="16601481" y="8540789"/>
              <a:ext cx="493478" cy="299295"/>
            </a:xfrm>
            <a:custGeom>
              <a:avLst/>
              <a:gdLst/>
              <a:ahLst/>
              <a:cxnLst/>
              <a:rect l="l" t="t" r="r" b="b"/>
              <a:pathLst>
                <a:path w="493478" h="299295" extrusionOk="0">
                  <a:moveTo>
                    <a:pt x="484576" y="187558"/>
                  </a:moveTo>
                  <a:cubicBezTo>
                    <a:pt x="487658" y="187558"/>
                    <a:pt x="490625" y="187444"/>
                    <a:pt x="493478" y="187102"/>
                  </a:cubicBezTo>
                  <a:cubicBezTo>
                    <a:pt x="469626" y="217317"/>
                    <a:pt x="451594" y="251978"/>
                    <a:pt x="433790" y="286183"/>
                  </a:cubicBezTo>
                  <a:cubicBezTo>
                    <a:pt x="431394" y="290288"/>
                    <a:pt x="430481" y="294848"/>
                    <a:pt x="431052" y="299295"/>
                  </a:cubicBezTo>
                  <a:cubicBezTo>
                    <a:pt x="294101" y="295989"/>
                    <a:pt x="157037" y="290288"/>
                    <a:pt x="20086" y="287779"/>
                  </a:cubicBezTo>
                  <a:cubicBezTo>
                    <a:pt x="13353" y="286981"/>
                    <a:pt x="6734" y="286411"/>
                    <a:pt x="0" y="285841"/>
                  </a:cubicBezTo>
                  <a:cubicBezTo>
                    <a:pt x="1940" y="281508"/>
                    <a:pt x="3424" y="276948"/>
                    <a:pt x="4337" y="272615"/>
                  </a:cubicBezTo>
                  <a:cubicBezTo>
                    <a:pt x="16891" y="236700"/>
                    <a:pt x="34124" y="202495"/>
                    <a:pt x="45080" y="166009"/>
                  </a:cubicBezTo>
                  <a:cubicBezTo>
                    <a:pt x="45308" y="165211"/>
                    <a:pt x="45536" y="164413"/>
                    <a:pt x="45764" y="163615"/>
                  </a:cubicBezTo>
                  <a:cubicBezTo>
                    <a:pt x="57177" y="144916"/>
                    <a:pt x="61856" y="119262"/>
                    <a:pt x="63682" y="96801"/>
                  </a:cubicBezTo>
                  <a:cubicBezTo>
                    <a:pt x="80915" y="96572"/>
                    <a:pt x="90387" y="69892"/>
                    <a:pt x="99289" y="55982"/>
                  </a:cubicBezTo>
                  <a:cubicBezTo>
                    <a:pt x="110702" y="37056"/>
                    <a:pt x="123141" y="18813"/>
                    <a:pt x="134668" y="0"/>
                  </a:cubicBezTo>
                  <a:cubicBezTo>
                    <a:pt x="135581" y="14138"/>
                    <a:pt x="136266" y="28390"/>
                    <a:pt x="135923" y="43441"/>
                  </a:cubicBezTo>
                  <a:cubicBezTo>
                    <a:pt x="137635" y="71375"/>
                    <a:pt x="133641" y="104440"/>
                    <a:pt x="146195" y="130208"/>
                  </a:cubicBezTo>
                  <a:cubicBezTo>
                    <a:pt x="144369" y="130208"/>
                    <a:pt x="142657" y="130550"/>
                    <a:pt x="140945" y="131348"/>
                  </a:cubicBezTo>
                  <a:cubicBezTo>
                    <a:pt x="124739" y="144802"/>
                    <a:pt x="119489" y="170684"/>
                    <a:pt x="106821" y="187900"/>
                  </a:cubicBezTo>
                  <a:cubicBezTo>
                    <a:pt x="97121" y="205003"/>
                    <a:pt x="86735" y="221649"/>
                    <a:pt x="75894" y="238068"/>
                  </a:cubicBezTo>
                  <a:cubicBezTo>
                    <a:pt x="65965" y="249356"/>
                    <a:pt x="58889" y="264292"/>
                    <a:pt x="72926" y="275808"/>
                  </a:cubicBezTo>
                  <a:cubicBezTo>
                    <a:pt x="77720" y="279000"/>
                    <a:pt x="81942" y="280254"/>
                    <a:pt x="85822" y="280254"/>
                  </a:cubicBezTo>
                  <a:cubicBezTo>
                    <a:pt x="103284" y="280254"/>
                    <a:pt x="111729" y="252434"/>
                    <a:pt x="118919" y="237612"/>
                  </a:cubicBezTo>
                  <a:cubicBezTo>
                    <a:pt x="132157" y="207739"/>
                    <a:pt x="149847" y="179007"/>
                    <a:pt x="159662" y="147994"/>
                  </a:cubicBezTo>
                  <a:cubicBezTo>
                    <a:pt x="206681" y="183340"/>
                    <a:pt x="271162" y="176499"/>
                    <a:pt x="326855" y="180489"/>
                  </a:cubicBezTo>
                  <a:cubicBezTo>
                    <a:pt x="374788" y="185620"/>
                    <a:pt x="423063" y="186874"/>
                    <a:pt x="471224" y="186760"/>
                  </a:cubicBezTo>
                  <a:cubicBezTo>
                    <a:pt x="475903" y="187216"/>
                    <a:pt x="480468" y="187558"/>
                    <a:pt x="484576" y="18755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3" name="Google Shape;843;p25"/>
            <p:cNvSpPr/>
            <p:nvPr/>
          </p:nvSpPr>
          <p:spPr>
            <a:xfrm>
              <a:off x="16336825" y="8504988"/>
              <a:ext cx="277885" cy="174560"/>
            </a:xfrm>
            <a:custGeom>
              <a:avLst/>
              <a:gdLst/>
              <a:ahLst/>
              <a:cxnLst/>
              <a:rect l="l" t="t" r="r" b="b"/>
              <a:pathLst>
                <a:path w="277885" h="174560" extrusionOk="0">
                  <a:moveTo>
                    <a:pt x="260091" y="6043"/>
                  </a:moveTo>
                  <a:cubicBezTo>
                    <a:pt x="269222" y="61113"/>
                    <a:pt x="292389" y="121086"/>
                    <a:pt x="264771" y="174560"/>
                  </a:cubicBezTo>
                  <a:cubicBezTo>
                    <a:pt x="196638" y="166807"/>
                    <a:pt x="127934" y="167719"/>
                    <a:pt x="59802" y="160308"/>
                  </a:cubicBezTo>
                  <a:cubicBezTo>
                    <a:pt x="34009" y="158940"/>
                    <a:pt x="36862" y="127927"/>
                    <a:pt x="29102" y="109343"/>
                  </a:cubicBezTo>
                  <a:cubicBezTo>
                    <a:pt x="18602" y="75023"/>
                    <a:pt x="11184" y="39792"/>
                    <a:pt x="0" y="5587"/>
                  </a:cubicBezTo>
                  <a:cubicBezTo>
                    <a:pt x="34238" y="798"/>
                    <a:pt x="68589" y="0"/>
                    <a:pt x="103055" y="0"/>
                  </a:cubicBezTo>
                  <a:cubicBezTo>
                    <a:pt x="117435" y="0"/>
                    <a:pt x="131815" y="114"/>
                    <a:pt x="146195" y="114"/>
                  </a:cubicBezTo>
                  <a:cubicBezTo>
                    <a:pt x="156580" y="342"/>
                    <a:pt x="167194" y="342"/>
                    <a:pt x="177693" y="228"/>
                  </a:cubicBezTo>
                  <a:cubicBezTo>
                    <a:pt x="205539" y="228"/>
                    <a:pt x="233272" y="0"/>
                    <a:pt x="260091" y="604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4" name="Google Shape;844;p25"/>
            <p:cNvSpPr/>
            <p:nvPr/>
          </p:nvSpPr>
          <p:spPr>
            <a:xfrm>
              <a:off x="16292202" y="8686617"/>
              <a:ext cx="319436" cy="139329"/>
            </a:xfrm>
            <a:custGeom>
              <a:avLst/>
              <a:gdLst/>
              <a:ahLst/>
              <a:cxnLst/>
              <a:rect l="l" t="t" r="r" b="b"/>
              <a:pathLst>
                <a:path w="319436" h="139329" extrusionOk="0">
                  <a:moveTo>
                    <a:pt x="319437" y="43212"/>
                  </a:moveTo>
                  <a:cubicBezTo>
                    <a:pt x="316241" y="49483"/>
                    <a:pt x="313046" y="55640"/>
                    <a:pt x="309736" y="61797"/>
                  </a:cubicBezTo>
                  <a:cubicBezTo>
                    <a:pt x="298438" y="82891"/>
                    <a:pt x="287025" y="103870"/>
                    <a:pt x="274586" y="124393"/>
                  </a:cubicBezTo>
                  <a:cubicBezTo>
                    <a:pt x="271390" y="128269"/>
                    <a:pt x="270021" y="133058"/>
                    <a:pt x="270249" y="137733"/>
                  </a:cubicBezTo>
                  <a:cubicBezTo>
                    <a:pt x="237381" y="136593"/>
                    <a:pt x="204512" y="137277"/>
                    <a:pt x="171644" y="139329"/>
                  </a:cubicBezTo>
                  <a:cubicBezTo>
                    <a:pt x="174726" y="135566"/>
                    <a:pt x="178378" y="132260"/>
                    <a:pt x="182486" y="129410"/>
                  </a:cubicBezTo>
                  <a:cubicBezTo>
                    <a:pt x="144368" y="131234"/>
                    <a:pt x="106365" y="133172"/>
                    <a:pt x="68247" y="133742"/>
                  </a:cubicBezTo>
                  <a:cubicBezTo>
                    <a:pt x="45536" y="133856"/>
                    <a:pt x="22711" y="133856"/>
                    <a:pt x="0" y="133742"/>
                  </a:cubicBezTo>
                  <a:cubicBezTo>
                    <a:pt x="11641" y="113789"/>
                    <a:pt x="17917" y="79584"/>
                    <a:pt x="26021" y="67270"/>
                  </a:cubicBezTo>
                  <a:cubicBezTo>
                    <a:pt x="34694" y="44809"/>
                    <a:pt x="45308" y="22917"/>
                    <a:pt x="52383" y="0"/>
                  </a:cubicBezTo>
                  <a:cubicBezTo>
                    <a:pt x="83882" y="39222"/>
                    <a:pt x="145396" y="27820"/>
                    <a:pt x="190361" y="33635"/>
                  </a:cubicBezTo>
                  <a:cubicBezTo>
                    <a:pt x="227337" y="35345"/>
                    <a:pt x="271618" y="41046"/>
                    <a:pt x="310193" y="43897"/>
                  </a:cubicBezTo>
                  <a:cubicBezTo>
                    <a:pt x="313502" y="44011"/>
                    <a:pt x="316584" y="43783"/>
                    <a:pt x="319437" y="4321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5" name="Google Shape;845;p25"/>
            <p:cNvSpPr/>
            <p:nvPr/>
          </p:nvSpPr>
          <p:spPr>
            <a:xfrm>
              <a:off x="16208091" y="8512969"/>
              <a:ext cx="132271" cy="307390"/>
            </a:xfrm>
            <a:custGeom>
              <a:avLst/>
              <a:gdLst/>
              <a:ahLst/>
              <a:cxnLst/>
              <a:rect l="l" t="t" r="r" b="b"/>
              <a:pathLst>
                <a:path w="132271" h="307390" extrusionOk="0">
                  <a:moveTo>
                    <a:pt x="106136" y="0"/>
                  </a:moveTo>
                  <a:cubicBezTo>
                    <a:pt x="113897" y="54614"/>
                    <a:pt x="118690" y="110825"/>
                    <a:pt x="132271" y="163957"/>
                  </a:cubicBezTo>
                  <a:cubicBezTo>
                    <a:pt x="101229" y="198960"/>
                    <a:pt x="84110" y="245137"/>
                    <a:pt x="57063" y="283561"/>
                  </a:cubicBezTo>
                  <a:cubicBezTo>
                    <a:pt x="51128" y="290972"/>
                    <a:pt x="46106" y="299523"/>
                    <a:pt x="47248" y="307390"/>
                  </a:cubicBezTo>
                  <a:cubicBezTo>
                    <a:pt x="31498" y="307390"/>
                    <a:pt x="15749" y="307277"/>
                    <a:pt x="0" y="307163"/>
                  </a:cubicBezTo>
                  <a:cubicBezTo>
                    <a:pt x="11869" y="279684"/>
                    <a:pt x="25107" y="253232"/>
                    <a:pt x="39031" y="226552"/>
                  </a:cubicBezTo>
                  <a:cubicBezTo>
                    <a:pt x="39601" y="230201"/>
                    <a:pt x="45650" y="230087"/>
                    <a:pt x="45422" y="226096"/>
                  </a:cubicBezTo>
                  <a:cubicBezTo>
                    <a:pt x="45079" y="221764"/>
                    <a:pt x="45650" y="217545"/>
                    <a:pt x="46221" y="213098"/>
                  </a:cubicBezTo>
                  <a:cubicBezTo>
                    <a:pt x="47818" y="210590"/>
                    <a:pt x="47362" y="207511"/>
                    <a:pt x="45650" y="205687"/>
                  </a:cubicBezTo>
                  <a:cubicBezTo>
                    <a:pt x="79431" y="174674"/>
                    <a:pt x="70187" y="114131"/>
                    <a:pt x="58318" y="60201"/>
                  </a:cubicBezTo>
                  <a:cubicBezTo>
                    <a:pt x="59003" y="60771"/>
                    <a:pt x="59687" y="61227"/>
                    <a:pt x="60486" y="61683"/>
                  </a:cubicBezTo>
                  <a:cubicBezTo>
                    <a:pt x="63339" y="63052"/>
                    <a:pt x="65964" y="63736"/>
                    <a:pt x="68361" y="63736"/>
                  </a:cubicBezTo>
                  <a:cubicBezTo>
                    <a:pt x="87306" y="63736"/>
                    <a:pt x="91186" y="23830"/>
                    <a:pt x="101343" y="10376"/>
                  </a:cubicBezTo>
                  <a:cubicBezTo>
                    <a:pt x="106136" y="10376"/>
                    <a:pt x="104881" y="3649"/>
                    <a:pt x="106136"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6" name="Google Shape;846;p25"/>
            <p:cNvSpPr/>
            <p:nvPr/>
          </p:nvSpPr>
          <p:spPr>
            <a:xfrm>
              <a:off x="15862748" y="8494726"/>
              <a:ext cx="361937" cy="187708"/>
            </a:xfrm>
            <a:custGeom>
              <a:avLst/>
              <a:gdLst/>
              <a:ahLst/>
              <a:cxnLst/>
              <a:rect l="l" t="t" r="r" b="b"/>
              <a:pathLst>
                <a:path w="361937" h="187708" extrusionOk="0">
                  <a:moveTo>
                    <a:pt x="337012" y="11858"/>
                  </a:moveTo>
                  <a:cubicBezTo>
                    <a:pt x="345001" y="65560"/>
                    <a:pt x="371135" y="127357"/>
                    <a:pt x="358582" y="183910"/>
                  </a:cubicBezTo>
                  <a:cubicBezTo>
                    <a:pt x="350593" y="185392"/>
                    <a:pt x="342490" y="186076"/>
                    <a:pt x="334387" y="186532"/>
                  </a:cubicBezTo>
                  <a:cubicBezTo>
                    <a:pt x="314187" y="187558"/>
                    <a:pt x="293873" y="187558"/>
                    <a:pt x="273672" y="187558"/>
                  </a:cubicBezTo>
                  <a:cubicBezTo>
                    <a:pt x="220833" y="188585"/>
                    <a:pt x="168449" y="184138"/>
                    <a:pt x="115837" y="180261"/>
                  </a:cubicBezTo>
                  <a:cubicBezTo>
                    <a:pt x="84567" y="177981"/>
                    <a:pt x="52498" y="181173"/>
                    <a:pt x="21912" y="173078"/>
                  </a:cubicBezTo>
                  <a:lnTo>
                    <a:pt x="21912" y="173078"/>
                  </a:lnTo>
                  <a:cubicBezTo>
                    <a:pt x="12211" y="129410"/>
                    <a:pt x="10157" y="83119"/>
                    <a:pt x="0" y="39222"/>
                  </a:cubicBezTo>
                  <a:cubicBezTo>
                    <a:pt x="4679" y="36600"/>
                    <a:pt x="8559" y="32495"/>
                    <a:pt x="10842" y="27592"/>
                  </a:cubicBezTo>
                  <a:cubicBezTo>
                    <a:pt x="81371" y="13910"/>
                    <a:pt x="156009" y="0"/>
                    <a:pt x="229506" y="0"/>
                  </a:cubicBezTo>
                  <a:cubicBezTo>
                    <a:pt x="265798" y="0"/>
                    <a:pt x="301861" y="3307"/>
                    <a:pt x="337012" y="1185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7" name="Google Shape;847;p25"/>
            <p:cNvSpPr/>
            <p:nvPr/>
          </p:nvSpPr>
          <p:spPr>
            <a:xfrm>
              <a:off x="15795870" y="8701553"/>
              <a:ext cx="437556" cy="118578"/>
            </a:xfrm>
            <a:custGeom>
              <a:avLst/>
              <a:gdLst/>
              <a:ahLst/>
              <a:cxnLst/>
              <a:rect l="l" t="t" r="r" b="b"/>
              <a:pathLst>
                <a:path w="437556" h="118578" extrusionOk="0">
                  <a:moveTo>
                    <a:pt x="437556" y="26680"/>
                  </a:moveTo>
                  <a:cubicBezTo>
                    <a:pt x="427970" y="36485"/>
                    <a:pt x="420780" y="49712"/>
                    <a:pt x="412221" y="59745"/>
                  </a:cubicBezTo>
                  <a:cubicBezTo>
                    <a:pt x="405031" y="74909"/>
                    <a:pt x="374559" y="100221"/>
                    <a:pt x="377413" y="118578"/>
                  </a:cubicBezTo>
                  <a:cubicBezTo>
                    <a:pt x="352990" y="118464"/>
                    <a:pt x="328453" y="118236"/>
                    <a:pt x="304030" y="118008"/>
                  </a:cubicBezTo>
                  <a:cubicBezTo>
                    <a:pt x="202687" y="117210"/>
                    <a:pt x="101343" y="116412"/>
                    <a:pt x="0" y="117324"/>
                  </a:cubicBezTo>
                  <a:cubicBezTo>
                    <a:pt x="4337" y="107290"/>
                    <a:pt x="8103" y="97029"/>
                    <a:pt x="12668" y="90302"/>
                  </a:cubicBezTo>
                  <a:cubicBezTo>
                    <a:pt x="27733" y="59859"/>
                    <a:pt x="43938" y="30101"/>
                    <a:pt x="59573" y="0"/>
                  </a:cubicBezTo>
                  <a:cubicBezTo>
                    <a:pt x="89474" y="23830"/>
                    <a:pt x="134326" y="17217"/>
                    <a:pt x="170389" y="20979"/>
                  </a:cubicBezTo>
                  <a:cubicBezTo>
                    <a:pt x="227794" y="26338"/>
                    <a:pt x="285313" y="31697"/>
                    <a:pt x="343061" y="31697"/>
                  </a:cubicBezTo>
                  <a:cubicBezTo>
                    <a:pt x="347740" y="31697"/>
                    <a:pt x="352419" y="31697"/>
                    <a:pt x="357098" y="31583"/>
                  </a:cubicBezTo>
                  <a:cubicBezTo>
                    <a:pt x="364516" y="31241"/>
                    <a:pt x="372163" y="31241"/>
                    <a:pt x="379809" y="31355"/>
                  </a:cubicBezTo>
                  <a:cubicBezTo>
                    <a:pt x="399325" y="31241"/>
                    <a:pt x="419068" y="31355"/>
                    <a:pt x="437556" y="2668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8" name="Google Shape;848;p25"/>
            <p:cNvSpPr/>
            <p:nvPr/>
          </p:nvSpPr>
          <p:spPr>
            <a:xfrm>
              <a:off x="15696581" y="8536798"/>
              <a:ext cx="147335" cy="283446"/>
            </a:xfrm>
            <a:custGeom>
              <a:avLst/>
              <a:gdLst/>
              <a:ahLst/>
              <a:cxnLst/>
              <a:rect l="l" t="t" r="r" b="b"/>
              <a:pathLst>
                <a:path w="147335" h="283446" extrusionOk="0">
                  <a:moveTo>
                    <a:pt x="147222" y="127243"/>
                  </a:moveTo>
                  <a:cubicBezTo>
                    <a:pt x="147222" y="128840"/>
                    <a:pt x="147336" y="130436"/>
                    <a:pt x="147336" y="132146"/>
                  </a:cubicBezTo>
                  <a:cubicBezTo>
                    <a:pt x="141173" y="133514"/>
                    <a:pt x="135352" y="138531"/>
                    <a:pt x="132956" y="145258"/>
                  </a:cubicBezTo>
                  <a:cubicBezTo>
                    <a:pt x="120516" y="166009"/>
                    <a:pt x="107734" y="186532"/>
                    <a:pt x="95523" y="207397"/>
                  </a:cubicBezTo>
                  <a:cubicBezTo>
                    <a:pt x="81828" y="230315"/>
                    <a:pt x="68818" y="253688"/>
                    <a:pt x="54438" y="276150"/>
                  </a:cubicBezTo>
                  <a:cubicBezTo>
                    <a:pt x="52726" y="278088"/>
                    <a:pt x="51470" y="280254"/>
                    <a:pt x="50557" y="282535"/>
                  </a:cubicBezTo>
                  <a:cubicBezTo>
                    <a:pt x="39944" y="282649"/>
                    <a:pt x="29330" y="282763"/>
                    <a:pt x="18716" y="282991"/>
                  </a:cubicBezTo>
                  <a:cubicBezTo>
                    <a:pt x="12440" y="283105"/>
                    <a:pt x="6277" y="283219"/>
                    <a:pt x="0" y="283447"/>
                  </a:cubicBezTo>
                  <a:cubicBezTo>
                    <a:pt x="13124" y="252320"/>
                    <a:pt x="25678" y="220851"/>
                    <a:pt x="42455" y="191663"/>
                  </a:cubicBezTo>
                  <a:cubicBezTo>
                    <a:pt x="75209" y="169544"/>
                    <a:pt x="73383" y="117894"/>
                    <a:pt x="66421" y="67156"/>
                  </a:cubicBezTo>
                  <a:cubicBezTo>
                    <a:pt x="66649" y="67384"/>
                    <a:pt x="66992" y="67726"/>
                    <a:pt x="67334" y="67954"/>
                  </a:cubicBezTo>
                  <a:cubicBezTo>
                    <a:pt x="70986" y="70349"/>
                    <a:pt x="74524" y="71375"/>
                    <a:pt x="77719" y="71375"/>
                  </a:cubicBezTo>
                  <a:cubicBezTo>
                    <a:pt x="96550" y="71375"/>
                    <a:pt x="109218" y="37056"/>
                    <a:pt x="122342" y="25540"/>
                  </a:cubicBezTo>
                  <a:cubicBezTo>
                    <a:pt x="129190" y="16989"/>
                    <a:pt x="135923" y="8323"/>
                    <a:pt x="142999" y="0"/>
                  </a:cubicBezTo>
                  <a:cubicBezTo>
                    <a:pt x="145281" y="42300"/>
                    <a:pt x="145966" y="84829"/>
                    <a:pt x="147222" y="12724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49" name="Google Shape;849;p25"/>
            <p:cNvSpPr/>
            <p:nvPr/>
          </p:nvSpPr>
          <p:spPr>
            <a:xfrm>
              <a:off x="15397459" y="8506356"/>
              <a:ext cx="318921" cy="180599"/>
            </a:xfrm>
            <a:custGeom>
              <a:avLst/>
              <a:gdLst/>
              <a:ahLst/>
              <a:cxnLst/>
              <a:rect l="l" t="t" r="r" b="b"/>
              <a:pathLst>
                <a:path w="318921" h="180599" extrusionOk="0">
                  <a:moveTo>
                    <a:pt x="318866" y="149020"/>
                  </a:moveTo>
                  <a:cubicBezTo>
                    <a:pt x="319209" y="159624"/>
                    <a:pt x="318068" y="170912"/>
                    <a:pt x="312361" y="180147"/>
                  </a:cubicBezTo>
                  <a:cubicBezTo>
                    <a:pt x="257125" y="181857"/>
                    <a:pt x="202002" y="178323"/>
                    <a:pt x="146765" y="176043"/>
                  </a:cubicBezTo>
                  <a:cubicBezTo>
                    <a:pt x="114924" y="174446"/>
                    <a:pt x="81029" y="176499"/>
                    <a:pt x="51014" y="164071"/>
                  </a:cubicBezTo>
                  <a:cubicBezTo>
                    <a:pt x="34124" y="109456"/>
                    <a:pt x="22825" y="52790"/>
                    <a:pt x="0" y="0"/>
                  </a:cubicBezTo>
                  <a:cubicBezTo>
                    <a:pt x="9358" y="13682"/>
                    <a:pt x="25336" y="12428"/>
                    <a:pt x="40971" y="11174"/>
                  </a:cubicBezTo>
                  <a:cubicBezTo>
                    <a:pt x="48161" y="10604"/>
                    <a:pt x="55237" y="10033"/>
                    <a:pt x="61628" y="10946"/>
                  </a:cubicBezTo>
                  <a:cubicBezTo>
                    <a:pt x="92556" y="12200"/>
                    <a:pt x="123370" y="11516"/>
                    <a:pt x="154069" y="10946"/>
                  </a:cubicBezTo>
                  <a:cubicBezTo>
                    <a:pt x="203486" y="10033"/>
                    <a:pt x="252674" y="9121"/>
                    <a:pt x="302090" y="15620"/>
                  </a:cubicBezTo>
                  <a:cubicBezTo>
                    <a:pt x="306427" y="60315"/>
                    <a:pt x="315671" y="104326"/>
                    <a:pt x="318866" y="1490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0" name="Google Shape;850;p25"/>
            <p:cNvSpPr/>
            <p:nvPr/>
          </p:nvSpPr>
          <p:spPr>
            <a:xfrm>
              <a:off x="15362080" y="8705658"/>
              <a:ext cx="331419" cy="126901"/>
            </a:xfrm>
            <a:custGeom>
              <a:avLst/>
              <a:gdLst/>
              <a:ahLst/>
              <a:cxnLst/>
              <a:rect l="l" t="t" r="r" b="b"/>
              <a:pathLst>
                <a:path w="331419" h="126901" extrusionOk="0">
                  <a:moveTo>
                    <a:pt x="331420" y="33977"/>
                  </a:moveTo>
                  <a:cubicBezTo>
                    <a:pt x="327996" y="40248"/>
                    <a:pt x="325143" y="45607"/>
                    <a:pt x="322975" y="48685"/>
                  </a:cubicBezTo>
                  <a:cubicBezTo>
                    <a:pt x="310763" y="71147"/>
                    <a:pt x="298552" y="93494"/>
                    <a:pt x="286112" y="115842"/>
                  </a:cubicBezTo>
                  <a:cubicBezTo>
                    <a:pt x="190703" y="118806"/>
                    <a:pt x="95409" y="124051"/>
                    <a:pt x="0" y="126901"/>
                  </a:cubicBezTo>
                  <a:cubicBezTo>
                    <a:pt x="5706" y="116982"/>
                    <a:pt x="9472" y="103870"/>
                    <a:pt x="13923" y="95547"/>
                  </a:cubicBezTo>
                  <a:cubicBezTo>
                    <a:pt x="16776" y="85513"/>
                    <a:pt x="44965" y="32495"/>
                    <a:pt x="53639" y="0"/>
                  </a:cubicBezTo>
                  <a:cubicBezTo>
                    <a:pt x="65736" y="13796"/>
                    <a:pt x="85366" y="19155"/>
                    <a:pt x="115038" y="23145"/>
                  </a:cubicBezTo>
                  <a:cubicBezTo>
                    <a:pt x="180432" y="28276"/>
                    <a:pt x="246054" y="31241"/>
                    <a:pt x="311562" y="32267"/>
                  </a:cubicBezTo>
                  <a:cubicBezTo>
                    <a:pt x="318866" y="33407"/>
                    <a:pt x="325371" y="33863"/>
                    <a:pt x="331420" y="3397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1" name="Google Shape;851;p25"/>
            <p:cNvSpPr/>
            <p:nvPr/>
          </p:nvSpPr>
          <p:spPr>
            <a:xfrm>
              <a:off x="15283563" y="8528019"/>
              <a:ext cx="120744" cy="306250"/>
            </a:xfrm>
            <a:custGeom>
              <a:avLst/>
              <a:gdLst/>
              <a:ahLst/>
              <a:cxnLst/>
              <a:rect l="l" t="t" r="r" b="b"/>
              <a:pathLst>
                <a:path w="120744" h="306250" extrusionOk="0">
                  <a:moveTo>
                    <a:pt x="116294" y="126217"/>
                  </a:moveTo>
                  <a:cubicBezTo>
                    <a:pt x="116978" y="137733"/>
                    <a:pt x="118462" y="147310"/>
                    <a:pt x="120744" y="155406"/>
                  </a:cubicBezTo>
                  <a:cubicBezTo>
                    <a:pt x="117663" y="158484"/>
                    <a:pt x="115837" y="162931"/>
                    <a:pt x="113326" y="166465"/>
                  </a:cubicBezTo>
                  <a:cubicBezTo>
                    <a:pt x="96778" y="197250"/>
                    <a:pt x="80458" y="228263"/>
                    <a:pt x="62084" y="258021"/>
                  </a:cubicBezTo>
                  <a:cubicBezTo>
                    <a:pt x="55237" y="271817"/>
                    <a:pt x="36178" y="290402"/>
                    <a:pt x="41998" y="305452"/>
                  </a:cubicBezTo>
                  <a:cubicBezTo>
                    <a:pt x="27960" y="305794"/>
                    <a:pt x="14037" y="306022"/>
                    <a:pt x="0" y="306250"/>
                  </a:cubicBezTo>
                  <a:cubicBezTo>
                    <a:pt x="6733" y="293480"/>
                    <a:pt x="9358" y="273983"/>
                    <a:pt x="15863" y="264406"/>
                  </a:cubicBezTo>
                  <a:cubicBezTo>
                    <a:pt x="20542" y="253232"/>
                    <a:pt x="25792" y="242287"/>
                    <a:pt x="30700" y="231113"/>
                  </a:cubicBezTo>
                  <a:cubicBezTo>
                    <a:pt x="47932" y="230201"/>
                    <a:pt x="63454" y="220395"/>
                    <a:pt x="67448" y="202153"/>
                  </a:cubicBezTo>
                  <a:cubicBezTo>
                    <a:pt x="72812" y="182998"/>
                    <a:pt x="66307" y="163615"/>
                    <a:pt x="59916" y="145486"/>
                  </a:cubicBezTo>
                  <a:cubicBezTo>
                    <a:pt x="52840" y="125077"/>
                    <a:pt x="49074" y="103642"/>
                    <a:pt x="41656" y="83461"/>
                  </a:cubicBezTo>
                  <a:cubicBezTo>
                    <a:pt x="48275" y="74909"/>
                    <a:pt x="54324" y="65332"/>
                    <a:pt x="60258" y="59973"/>
                  </a:cubicBezTo>
                  <a:cubicBezTo>
                    <a:pt x="73611" y="42300"/>
                    <a:pt x="79545" y="23488"/>
                    <a:pt x="90958" y="3991"/>
                  </a:cubicBezTo>
                  <a:cubicBezTo>
                    <a:pt x="91528" y="2622"/>
                    <a:pt x="92213" y="1254"/>
                    <a:pt x="92898" y="0"/>
                  </a:cubicBezTo>
                  <a:cubicBezTo>
                    <a:pt x="99631" y="41844"/>
                    <a:pt x="110473" y="82663"/>
                    <a:pt x="116294" y="12621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2" name="Google Shape;852;p25"/>
            <p:cNvSpPr/>
            <p:nvPr/>
          </p:nvSpPr>
          <p:spPr>
            <a:xfrm>
              <a:off x="13856539" y="8508408"/>
              <a:ext cx="1443685" cy="207739"/>
            </a:xfrm>
            <a:custGeom>
              <a:avLst/>
              <a:gdLst/>
              <a:ahLst/>
              <a:cxnLst/>
              <a:rect l="l" t="t" r="r" b="b"/>
              <a:pathLst>
                <a:path w="1443685" h="207739" extrusionOk="0">
                  <a:moveTo>
                    <a:pt x="1420860" y="122454"/>
                  </a:moveTo>
                  <a:cubicBezTo>
                    <a:pt x="1428507" y="147880"/>
                    <a:pt x="1435126" y="173762"/>
                    <a:pt x="1443685" y="198846"/>
                  </a:cubicBezTo>
                  <a:cubicBezTo>
                    <a:pt x="1352613" y="197592"/>
                    <a:pt x="1261884" y="181857"/>
                    <a:pt x="1170584" y="186646"/>
                  </a:cubicBezTo>
                  <a:cubicBezTo>
                    <a:pt x="1091381" y="190409"/>
                    <a:pt x="1012178" y="189953"/>
                    <a:pt x="932975" y="190295"/>
                  </a:cubicBezTo>
                  <a:cubicBezTo>
                    <a:pt x="868151" y="191891"/>
                    <a:pt x="804812" y="198390"/>
                    <a:pt x="738961" y="199530"/>
                  </a:cubicBezTo>
                  <a:cubicBezTo>
                    <a:pt x="696963" y="200898"/>
                    <a:pt x="655079" y="198162"/>
                    <a:pt x="613081" y="195425"/>
                  </a:cubicBezTo>
                  <a:cubicBezTo>
                    <a:pt x="574735" y="192917"/>
                    <a:pt x="536275" y="190409"/>
                    <a:pt x="497815" y="191093"/>
                  </a:cubicBezTo>
                  <a:cubicBezTo>
                    <a:pt x="396357" y="190409"/>
                    <a:pt x="296269" y="204091"/>
                    <a:pt x="193100" y="207739"/>
                  </a:cubicBezTo>
                  <a:cubicBezTo>
                    <a:pt x="142885" y="206143"/>
                    <a:pt x="81485" y="212642"/>
                    <a:pt x="38460" y="183454"/>
                  </a:cubicBezTo>
                  <a:cubicBezTo>
                    <a:pt x="23852" y="134084"/>
                    <a:pt x="10728" y="84145"/>
                    <a:pt x="0" y="33749"/>
                  </a:cubicBezTo>
                  <a:cubicBezTo>
                    <a:pt x="103626" y="14366"/>
                    <a:pt x="209648" y="8095"/>
                    <a:pt x="314758" y="2394"/>
                  </a:cubicBezTo>
                  <a:cubicBezTo>
                    <a:pt x="337469" y="684"/>
                    <a:pt x="360294" y="0"/>
                    <a:pt x="383005" y="0"/>
                  </a:cubicBezTo>
                  <a:cubicBezTo>
                    <a:pt x="447600" y="0"/>
                    <a:pt x="512309" y="5359"/>
                    <a:pt x="576789" y="5473"/>
                  </a:cubicBezTo>
                  <a:cubicBezTo>
                    <a:pt x="730744" y="7183"/>
                    <a:pt x="884243" y="14594"/>
                    <a:pt x="1037399" y="30329"/>
                  </a:cubicBezTo>
                  <a:cubicBezTo>
                    <a:pt x="1091723" y="34205"/>
                    <a:pt x="1146161" y="32153"/>
                    <a:pt x="1200599" y="30215"/>
                  </a:cubicBezTo>
                  <a:cubicBezTo>
                    <a:pt x="1260400" y="28048"/>
                    <a:pt x="1320202" y="25882"/>
                    <a:pt x="1379889" y="31469"/>
                  </a:cubicBezTo>
                  <a:cubicBezTo>
                    <a:pt x="1392329" y="62481"/>
                    <a:pt x="1407850" y="91898"/>
                    <a:pt x="1420860" y="12245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3" name="Google Shape;853;p25"/>
            <p:cNvSpPr/>
            <p:nvPr/>
          </p:nvSpPr>
          <p:spPr>
            <a:xfrm>
              <a:off x="13828350" y="8739293"/>
              <a:ext cx="1460689" cy="116639"/>
            </a:xfrm>
            <a:custGeom>
              <a:avLst/>
              <a:gdLst/>
              <a:ahLst/>
              <a:cxnLst/>
              <a:rect l="l" t="t" r="r" b="b"/>
              <a:pathLst>
                <a:path w="1460689" h="116639" extrusionOk="0">
                  <a:moveTo>
                    <a:pt x="1460690" y="19383"/>
                  </a:moveTo>
                  <a:cubicBezTo>
                    <a:pt x="1455326" y="28276"/>
                    <a:pt x="1450647" y="37398"/>
                    <a:pt x="1447337" y="41274"/>
                  </a:cubicBezTo>
                  <a:cubicBezTo>
                    <a:pt x="1441745" y="55869"/>
                    <a:pt x="1418236" y="79014"/>
                    <a:pt x="1422686" y="95318"/>
                  </a:cubicBezTo>
                  <a:cubicBezTo>
                    <a:pt x="1262911" y="99993"/>
                    <a:pt x="1103135" y="97257"/>
                    <a:pt x="943474" y="94406"/>
                  </a:cubicBezTo>
                  <a:cubicBezTo>
                    <a:pt x="796823" y="91784"/>
                    <a:pt x="650172" y="89276"/>
                    <a:pt x="503407" y="92582"/>
                  </a:cubicBezTo>
                  <a:cubicBezTo>
                    <a:pt x="350707" y="98283"/>
                    <a:pt x="197893" y="101361"/>
                    <a:pt x="45536" y="112877"/>
                  </a:cubicBezTo>
                  <a:cubicBezTo>
                    <a:pt x="30357" y="114131"/>
                    <a:pt x="15065" y="115386"/>
                    <a:pt x="0" y="116640"/>
                  </a:cubicBezTo>
                  <a:cubicBezTo>
                    <a:pt x="8445" y="95433"/>
                    <a:pt x="17233" y="74339"/>
                    <a:pt x="26021" y="53360"/>
                  </a:cubicBezTo>
                  <a:cubicBezTo>
                    <a:pt x="28189" y="45379"/>
                    <a:pt x="41998" y="19383"/>
                    <a:pt x="46791" y="0"/>
                  </a:cubicBezTo>
                  <a:cubicBezTo>
                    <a:pt x="82284" y="25084"/>
                    <a:pt x="142314" y="24058"/>
                    <a:pt x="182486" y="27592"/>
                  </a:cubicBezTo>
                  <a:cubicBezTo>
                    <a:pt x="187964" y="27706"/>
                    <a:pt x="193328" y="27706"/>
                    <a:pt x="198806" y="27706"/>
                  </a:cubicBezTo>
                  <a:cubicBezTo>
                    <a:pt x="251989" y="27706"/>
                    <a:pt x="304030" y="23602"/>
                    <a:pt x="356299" y="19611"/>
                  </a:cubicBezTo>
                  <a:cubicBezTo>
                    <a:pt x="412221" y="15278"/>
                    <a:pt x="468256" y="10946"/>
                    <a:pt x="526004" y="11630"/>
                  </a:cubicBezTo>
                  <a:cubicBezTo>
                    <a:pt x="590028" y="10604"/>
                    <a:pt x="653596" y="18129"/>
                    <a:pt x="717392" y="20181"/>
                  </a:cubicBezTo>
                  <a:cubicBezTo>
                    <a:pt x="780960" y="21321"/>
                    <a:pt x="844642" y="17673"/>
                    <a:pt x="907981" y="12998"/>
                  </a:cubicBezTo>
                  <a:cubicBezTo>
                    <a:pt x="947697" y="10490"/>
                    <a:pt x="987526" y="10604"/>
                    <a:pt x="1027356" y="10832"/>
                  </a:cubicBezTo>
                  <a:cubicBezTo>
                    <a:pt x="1057371" y="10946"/>
                    <a:pt x="1087500" y="11060"/>
                    <a:pt x="1117629" y="10034"/>
                  </a:cubicBezTo>
                  <a:cubicBezTo>
                    <a:pt x="1198658" y="5245"/>
                    <a:pt x="1279345" y="6727"/>
                    <a:pt x="1360260" y="12314"/>
                  </a:cubicBezTo>
                  <a:cubicBezTo>
                    <a:pt x="1393698" y="16076"/>
                    <a:pt x="1427251" y="19041"/>
                    <a:pt x="1460690" y="1938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4" name="Google Shape;854;p25"/>
            <p:cNvSpPr/>
            <p:nvPr/>
          </p:nvSpPr>
          <p:spPr>
            <a:xfrm>
              <a:off x="13720730" y="8582633"/>
              <a:ext cx="138776" cy="281736"/>
            </a:xfrm>
            <a:custGeom>
              <a:avLst/>
              <a:gdLst/>
              <a:ahLst/>
              <a:cxnLst/>
              <a:rect l="l" t="t" r="r" b="b"/>
              <a:pathLst>
                <a:path w="138776" h="281736" extrusionOk="0">
                  <a:moveTo>
                    <a:pt x="126907" y="113903"/>
                  </a:moveTo>
                  <a:cubicBezTo>
                    <a:pt x="129076" y="124735"/>
                    <a:pt x="133184" y="133742"/>
                    <a:pt x="138776" y="141381"/>
                  </a:cubicBezTo>
                  <a:cubicBezTo>
                    <a:pt x="126223" y="158712"/>
                    <a:pt x="116864" y="178437"/>
                    <a:pt x="106022" y="197022"/>
                  </a:cubicBezTo>
                  <a:cubicBezTo>
                    <a:pt x="92898" y="220965"/>
                    <a:pt x="80230" y="245023"/>
                    <a:pt x="67106" y="268967"/>
                  </a:cubicBezTo>
                  <a:cubicBezTo>
                    <a:pt x="65736" y="271475"/>
                    <a:pt x="64937" y="274097"/>
                    <a:pt x="64595" y="276834"/>
                  </a:cubicBezTo>
                  <a:cubicBezTo>
                    <a:pt x="43025" y="278544"/>
                    <a:pt x="21570" y="280140"/>
                    <a:pt x="0" y="281737"/>
                  </a:cubicBezTo>
                  <a:cubicBezTo>
                    <a:pt x="2511" y="273071"/>
                    <a:pt x="3766" y="263380"/>
                    <a:pt x="5935" y="256425"/>
                  </a:cubicBezTo>
                  <a:cubicBezTo>
                    <a:pt x="6049" y="249698"/>
                    <a:pt x="19287" y="214124"/>
                    <a:pt x="23852" y="190409"/>
                  </a:cubicBezTo>
                  <a:cubicBezTo>
                    <a:pt x="64709" y="175244"/>
                    <a:pt x="64481" y="127015"/>
                    <a:pt x="53411" y="75821"/>
                  </a:cubicBezTo>
                  <a:cubicBezTo>
                    <a:pt x="56150" y="76962"/>
                    <a:pt x="58774" y="77532"/>
                    <a:pt x="61171" y="77532"/>
                  </a:cubicBezTo>
                  <a:cubicBezTo>
                    <a:pt x="78062" y="77532"/>
                    <a:pt x="88447" y="52106"/>
                    <a:pt x="93925" y="36941"/>
                  </a:cubicBezTo>
                  <a:cubicBezTo>
                    <a:pt x="98718" y="24514"/>
                    <a:pt x="103740" y="12200"/>
                    <a:pt x="108990" y="0"/>
                  </a:cubicBezTo>
                  <a:cubicBezTo>
                    <a:pt x="113212" y="38082"/>
                    <a:pt x="122114" y="76163"/>
                    <a:pt x="126907" y="11390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5" name="Google Shape;855;p25"/>
            <p:cNvSpPr/>
            <p:nvPr/>
          </p:nvSpPr>
          <p:spPr>
            <a:xfrm>
              <a:off x="13314558" y="8537625"/>
              <a:ext cx="413167" cy="198704"/>
            </a:xfrm>
            <a:custGeom>
              <a:avLst/>
              <a:gdLst/>
              <a:ahLst/>
              <a:cxnLst/>
              <a:rect l="l" t="t" r="r" b="b"/>
              <a:pathLst>
                <a:path w="413167" h="198704" extrusionOk="0">
                  <a:moveTo>
                    <a:pt x="373532" y="2138"/>
                  </a:moveTo>
                  <a:cubicBezTo>
                    <a:pt x="385858" y="63024"/>
                    <a:pt x="417470" y="123225"/>
                    <a:pt x="412677" y="186276"/>
                  </a:cubicBezTo>
                  <a:cubicBezTo>
                    <a:pt x="336670" y="196880"/>
                    <a:pt x="255755" y="198020"/>
                    <a:pt x="178150" y="198704"/>
                  </a:cubicBezTo>
                  <a:cubicBezTo>
                    <a:pt x="168221" y="198362"/>
                    <a:pt x="158292" y="198248"/>
                    <a:pt x="148249" y="198248"/>
                  </a:cubicBezTo>
                  <a:cubicBezTo>
                    <a:pt x="146080" y="198248"/>
                    <a:pt x="143798" y="198248"/>
                    <a:pt x="141629" y="198248"/>
                  </a:cubicBezTo>
                  <a:cubicBezTo>
                    <a:pt x="111957" y="198362"/>
                    <a:pt x="81942" y="198476"/>
                    <a:pt x="53297" y="191407"/>
                  </a:cubicBezTo>
                  <a:lnTo>
                    <a:pt x="53297" y="191407"/>
                  </a:lnTo>
                  <a:cubicBezTo>
                    <a:pt x="32412" y="143292"/>
                    <a:pt x="19630" y="91414"/>
                    <a:pt x="0" y="42614"/>
                  </a:cubicBezTo>
                  <a:cubicBezTo>
                    <a:pt x="60372" y="31327"/>
                    <a:pt x="120973" y="20951"/>
                    <a:pt x="182030" y="13996"/>
                  </a:cubicBezTo>
                  <a:cubicBezTo>
                    <a:pt x="245484" y="5217"/>
                    <a:pt x="309508" y="-4361"/>
                    <a:pt x="373532" y="213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6" name="Google Shape;856;p25"/>
            <p:cNvSpPr/>
            <p:nvPr/>
          </p:nvSpPr>
          <p:spPr>
            <a:xfrm>
              <a:off x="13213100" y="8613760"/>
              <a:ext cx="506373" cy="271132"/>
            </a:xfrm>
            <a:custGeom>
              <a:avLst/>
              <a:gdLst/>
              <a:ahLst/>
              <a:cxnLst/>
              <a:rect l="l" t="t" r="r" b="b"/>
              <a:pathLst>
                <a:path w="506373" h="271132" extrusionOk="0">
                  <a:moveTo>
                    <a:pt x="504662" y="163957"/>
                  </a:moveTo>
                  <a:cubicBezTo>
                    <a:pt x="505233" y="163957"/>
                    <a:pt x="505917" y="163957"/>
                    <a:pt x="506374" y="163843"/>
                  </a:cubicBezTo>
                  <a:cubicBezTo>
                    <a:pt x="491766" y="189269"/>
                    <a:pt x="481723" y="217773"/>
                    <a:pt x="469397" y="244111"/>
                  </a:cubicBezTo>
                  <a:cubicBezTo>
                    <a:pt x="468142" y="247075"/>
                    <a:pt x="467800" y="250154"/>
                    <a:pt x="468028" y="253118"/>
                  </a:cubicBezTo>
                  <a:cubicBezTo>
                    <a:pt x="424432" y="255741"/>
                    <a:pt x="380836" y="257793"/>
                    <a:pt x="337012" y="258705"/>
                  </a:cubicBezTo>
                  <a:cubicBezTo>
                    <a:pt x="224599" y="262240"/>
                    <a:pt x="112413" y="266914"/>
                    <a:pt x="0" y="271133"/>
                  </a:cubicBezTo>
                  <a:cubicBezTo>
                    <a:pt x="4793" y="258591"/>
                    <a:pt x="10043" y="246277"/>
                    <a:pt x="15293" y="233849"/>
                  </a:cubicBezTo>
                  <a:cubicBezTo>
                    <a:pt x="20999" y="219483"/>
                    <a:pt x="27162" y="205231"/>
                    <a:pt x="33096" y="190979"/>
                  </a:cubicBezTo>
                  <a:cubicBezTo>
                    <a:pt x="41884" y="182656"/>
                    <a:pt x="47362" y="170342"/>
                    <a:pt x="48617" y="154037"/>
                  </a:cubicBezTo>
                  <a:cubicBezTo>
                    <a:pt x="50443" y="126901"/>
                    <a:pt x="45536" y="100335"/>
                    <a:pt x="39259" y="73997"/>
                  </a:cubicBezTo>
                  <a:cubicBezTo>
                    <a:pt x="55008" y="68296"/>
                    <a:pt x="57519" y="38880"/>
                    <a:pt x="66307" y="25198"/>
                  </a:cubicBezTo>
                  <a:cubicBezTo>
                    <a:pt x="70187" y="16646"/>
                    <a:pt x="74181" y="8323"/>
                    <a:pt x="78290" y="0"/>
                  </a:cubicBezTo>
                  <a:cubicBezTo>
                    <a:pt x="83996" y="38880"/>
                    <a:pt x="95979" y="77076"/>
                    <a:pt x="103283" y="115500"/>
                  </a:cubicBezTo>
                  <a:cubicBezTo>
                    <a:pt x="104425" y="124621"/>
                    <a:pt x="106935" y="132374"/>
                    <a:pt x="110587" y="138759"/>
                  </a:cubicBezTo>
                  <a:cubicBezTo>
                    <a:pt x="95979" y="173420"/>
                    <a:pt x="78860" y="207169"/>
                    <a:pt x="62541" y="241146"/>
                  </a:cubicBezTo>
                  <a:cubicBezTo>
                    <a:pt x="57747" y="251408"/>
                    <a:pt x="64481" y="263836"/>
                    <a:pt x="74980" y="266686"/>
                  </a:cubicBezTo>
                  <a:cubicBezTo>
                    <a:pt x="77035" y="267142"/>
                    <a:pt x="78860" y="267370"/>
                    <a:pt x="80572" y="267370"/>
                  </a:cubicBezTo>
                  <a:cubicBezTo>
                    <a:pt x="99289" y="267370"/>
                    <a:pt x="101229" y="240576"/>
                    <a:pt x="107164" y="226210"/>
                  </a:cubicBezTo>
                  <a:cubicBezTo>
                    <a:pt x="114696" y="204091"/>
                    <a:pt x="124739" y="181857"/>
                    <a:pt x="130673" y="158940"/>
                  </a:cubicBezTo>
                  <a:cubicBezTo>
                    <a:pt x="161601" y="176955"/>
                    <a:pt x="211474" y="171368"/>
                    <a:pt x="245940" y="173534"/>
                  </a:cubicBezTo>
                  <a:cubicBezTo>
                    <a:pt x="261005" y="173990"/>
                    <a:pt x="275955" y="174104"/>
                    <a:pt x="291020" y="174104"/>
                  </a:cubicBezTo>
                  <a:cubicBezTo>
                    <a:pt x="362234" y="173990"/>
                    <a:pt x="433562" y="169772"/>
                    <a:pt x="504662" y="16395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7" name="Google Shape;857;p25"/>
            <p:cNvSpPr/>
            <p:nvPr/>
          </p:nvSpPr>
          <p:spPr>
            <a:xfrm>
              <a:off x="12753175" y="8630521"/>
              <a:ext cx="453419" cy="264633"/>
            </a:xfrm>
            <a:custGeom>
              <a:avLst/>
              <a:gdLst/>
              <a:ahLst/>
              <a:cxnLst/>
              <a:rect l="l" t="t" r="r" b="b"/>
              <a:pathLst>
                <a:path w="453419" h="264633" extrusionOk="0">
                  <a:moveTo>
                    <a:pt x="453420" y="186988"/>
                  </a:moveTo>
                  <a:cubicBezTo>
                    <a:pt x="450795" y="192347"/>
                    <a:pt x="448170" y="197706"/>
                    <a:pt x="445431" y="203065"/>
                  </a:cubicBezTo>
                  <a:cubicBezTo>
                    <a:pt x="441551" y="216063"/>
                    <a:pt x="424546" y="237612"/>
                    <a:pt x="418383" y="255855"/>
                  </a:cubicBezTo>
                  <a:cubicBezTo>
                    <a:pt x="341919" y="258705"/>
                    <a:pt x="265570" y="261099"/>
                    <a:pt x="189220" y="262810"/>
                  </a:cubicBezTo>
                  <a:cubicBezTo>
                    <a:pt x="129076" y="262810"/>
                    <a:pt x="69046" y="263494"/>
                    <a:pt x="8902" y="264634"/>
                  </a:cubicBezTo>
                  <a:cubicBezTo>
                    <a:pt x="12097" y="262468"/>
                    <a:pt x="14608" y="259503"/>
                    <a:pt x="15977" y="255741"/>
                  </a:cubicBezTo>
                  <a:cubicBezTo>
                    <a:pt x="18945" y="242515"/>
                    <a:pt x="42911" y="189839"/>
                    <a:pt x="34580" y="172394"/>
                  </a:cubicBezTo>
                  <a:cubicBezTo>
                    <a:pt x="38460" y="164413"/>
                    <a:pt x="39145" y="153581"/>
                    <a:pt x="34922" y="138873"/>
                  </a:cubicBezTo>
                  <a:cubicBezTo>
                    <a:pt x="28531" y="114245"/>
                    <a:pt x="14037" y="93152"/>
                    <a:pt x="2282" y="70919"/>
                  </a:cubicBezTo>
                  <a:cubicBezTo>
                    <a:pt x="1484" y="69436"/>
                    <a:pt x="685" y="67954"/>
                    <a:pt x="0" y="66472"/>
                  </a:cubicBezTo>
                  <a:cubicBezTo>
                    <a:pt x="8788" y="44125"/>
                    <a:pt x="18831" y="22119"/>
                    <a:pt x="28303" y="0"/>
                  </a:cubicBezTo>
                  <a:cubicBezTo>
                    <a:pt x="41656" y="53930"/>
                    <a:pt x="69046" y="125191"/>
                    <a:pt x="70872" y="136479"/>
                  </a:cubicBezTo>
                  <a:cubicBezTo>
                    <a:pt x="71442" y="139329"/>
                    <a:pt x="72127" y="142065"/>
                    <a:pt x="73040" y="144574"/>
                  </a:cubicBezTo>
                  <a:cubicBezTo>
                    <a:pt x="72926" y="144802"/>
                    <a:pt x="72812" y="145030"/>
                    <a:pt x="72698" y="145258"/>
                  </a:cubicBezTo>
                  <a:cubicBezTo>
                    <a:pt x="62312" y="166693"/>
                    <a:pt x="53297" y="188699"/>
                    <a:pt x="42340" y="209792"/>
                  </a:cubicBezTo>
                  <a:cubicBezTo>
                    <a:pt x="34466" y="220623"/>
                    <a:pt x="34808" y="237726"/>
                    <a:pt x="48731" y="243427"/>
                  </a:cubicBezTo>
                  <a:cubicBezTo>
                    <a:pt x="51128" y="244453"/>
                    <a:pt x="53639" y="245023"/>
                    <a:pt x="56150" y="245023"/>
                  </a:cubicBezTo>
                  <a:cubicBezTo>
                    <a:pt x="64709" y="245023"/>
                    <a:pt x="72926" y="239208"/>
                    <a:pt x="75323" y="230543"/>
                  </a:cubicBezTo>
                  <a:cubicBezTo>
                    <a:pt x="77605" y="221650"/>
                    <a:pt x="88561" y="195654"/>
                    <a:pt x="93811" y="173078"/>
                  </a:cubicBezTo>
                  <a:cubicBezTo>
                    <a:pt x="103626" y="179919"/>
                    <a:pt x="115723" y="183796"/>
                    <a:pt x="129418" y="184822"/>
                  </a:cubicBezTo>
                  <a:cubicBezTo>
                    <a:pt x="175981" y="189497"/>
                    <a:pt x="223001" y="189839"/>
                    <a:pt x="269792" y="190865"/>
                  </a:cubicBezTo>
                  <a:cubicBezTo>
                    <a:pt x="274471" y="190979"/>
                    <a:pt x="279036" y="190979"/>
                    <a:pt x="283716" y="190979"/>
                  </a:cubicBezTo>
                  <a:cubicBezTo>
                    <a:pt x="308595" y="190979"/>
                    <a:pt x="333474" y="189839"/>
                    <a:pt x="358468" y="188584"/>
                  </a:cubicBezTo>
                  <a:cubicBezTo>
                    <a:pt x="387684" y="187216"/>
                    <a:pt x="416786" y="185848"/>
                    <a:pt x="446116" y="186418"/>
                  </a:cubicBezTo>
                  <a:cubicBezTo>
                    <a:pt x="448627" y="186874"/>
                    <a:pt x="451137" y="186988"/>
                    <a:pt x="453420" y="18698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8" name="Google Shape;858;p25"/>
            <p:cNvSpPr/>
            <p:nvPr/>
          </p:nvSpPr>
          <p:spPr>
            <a:xfrm>
              <a:off x="12361041" y="8612267"/>
              <a:ext cx="374559" cy="186885"/>
            </a:xfrm>
            <a:custGeom>
              <a:avLst/>
              <a:gdLst/>
              <a:ahLst/>
              <a:cxnLst/>
              <a:rect l="l" t="t" r="r" b="b"/>
              <a:pathLst>
                <a:path w="374559" h="186885" extrusionOk="0">
                  <a:moveTo>
                    <a:pt x="304600" y="3545"/>
                  </a:moveTo>
                  <a:cubicBezTo>
                    <a:pt x="320692" y="59413"/>
                    <a:pt x="348539" y="110607"/>
                    <a:pt x="374559" y="162257"/>
                  </a:cubicBezTo>
                  <a:cubicBezTo>
                    <a:pt x="296612" y="177307"/>
                    <a:pt x="217523" y="176395"/>
                    <a:pt x="138320" y="185630"/>
                  </a:cubicBezTo>
                  <a:cubicBezTo>
                    <a:pt x="113669" y="186543"/>
                    <a:pt x="88105" y="188937"/>
                    <a:pt x="63910" y="183008"/>
                  </a:cubicBezTo>
                  <a:cubicBezTo>
                    <a:pt x="33781" y="138997"/>
                    <a:pt x="18146" y="87690"/>
                    <a:pt x="0" y="37978"/>
                  </a:cubicBezTo>
                  <a:cubicBezTo>
                    <a:pt x="3652" y="33303"/>
                    <a:pt x="7532" y="28629"/>
                    <a:pt x="11413" y="24068"/>
                  </a:cubicBezTo>
                  <a:cubicBezTo>
                    <a:pt x="12097" y="23270"/>
                    <a:pt x="12896" y="22472"/>
                    <a:pt x="13581" y="21788"/>
                  </a:cubicBezTo>
                  <a:cubicBezTo>
                    <a:pt x="85366" y="17455"/>
                    <a:pt x="156352" y="3203"/>
                    <a:pt x="228821" y="1607"/>
                  </a:cubicBezTo>
                  <a:cubicBezTo>
                    <a:pt x="242402" y="1493"/>
                    <a:pt x="257124" y="10"/>
                    <a:pt x="271732" y="10"/>
                  </a:cubicBezTo>
                  <a:cubicBezTo>
                    <a:pt x="283031" y="-104"/>
                    <a:pt x="294101" y="694"/>
                    <a:pt x="304600" y="354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9" name="Google Shape;859;p25"/>
            <p:cNvSpPr/>
            <p:nvPr/>
          </p:nvSpPr>
          <p:spPr>
            <a:xfrm>
              <a:off x="12275219" y="8685135"/>
              <a:ext cx="112071" cy="219939"/>
            </a:xfrm>
            <a:custGeom>
              <a:avLst/>
              <a:gdLst/>
              <a:ahLst/>
              <a:cxnLst/>
              <a:rect l="l" t="t" r="r" b="b"/>
              <a:pathLst>
                <a:path w="112071" h="219939" extrusionOk="0">
                  <a:moveTo>
                    <a:pt x="112071" y="141381"/>
                  </a:moveTo>
                  <a:lnTo>
                    <a:pt x="112071" y="141381"/>
                  </a:lnTo>
                  <a:cubicBezTo>
                    <a:pt x="106022" y="150503"/>
                    <a:pt x="101115" y="162703"/>
                    <a:pt x="96436" y="168175"/>
                  </a:cubicBezTo>
                  <a:cubicBezTo>
                    <a:pt x="89360" y="182428"/>
                    <a:pt x="69388" y="203179"/>
                    <a:pt x="71214" y="219711"/>
                  </a:cubicBezTo>
                  <a:cubicBezTo>
                    <a:pt x="66535" y="219711"/>
                    <a:pt x="61742" y="219825"/>
                    <a:pt x="57063" y="219939"/>
                  </a:cubicBezTo>
                  <a:cubicBezTo>
                    <a:pt x="35835" y="176955"/>
                    <a:pt x="17347" y="132830"/>
                    <a:pt x="0" y="88249"/>
                  </a:cubicBezTo>
                  <a:cubicBezTo>
                    <a:pt x="9587" y="80838"/>
                    <a:pt x="16092" y="66358"/>
                    <a:pt x="23738" y="56553"/>
                  </a:cubicBezTo>
                  <a:cubicBezTo>
                    <a:pt x="36292" y="37854"/>
                    <a:pt x="48503" y="18813"/>
                    <a:pt x="61057" y="0"/>
                  </a:cubicBezTo>
                  <a:cubicBezTo>
                    <a:pt x="74296" y="48229"/>
                    <a:pt x="85822" y="98397"/>
                    <a:pt x="112071" y="1413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0" name="Google Shape;860;p25"/>
            <p:cNvSpPr/>
            <p:nvPr/>
          </p:nvSpPr>
          <p:spPr>
            <a:xfrm>
              <a:off x="12387290" y="8823552"/>
              <a:ext cx="367940" cy="80610"/>
            </a:xfrm>
            <a:custGeom>
              <a:avLst/>
              <a:gdLst/>
              <a:ahLst/>
              <a:cxnLst/>
              <a:rect l="l" t="t" r="r" b="b"/>
              <a:pathLst>
                <a:path w="367940" h="80610" extrusionOk="0">
                  <a:moveTo>
                    <a:pt x="367940" y="0"/>
                  </a:moveTo>
                  <a:cubicBezTo>
                    <a:pt x="359837" y="14594"/>
                    <a:pt x="353332" y="29987"/>
                    <a:pt x="344773" y="44353"/>
                  </a:cubicBezTo>
                  <a:cubicBezTo>
                    <a:pt x="339409" y="54044"/>
                    <a:pt x="342262" y="66244"/>
                    <a:pt x="351392" y="72173"/>
                  </a:cubicBezTo>
                  <a:cubicBezTo>
                    <a:pt x="234185" y="74681"/>
                    <a:pt x="116978" y="78330"/>
                    <a:pt x="0" y="80610"/>
                  </a:cubicBezTo>
                  <a:cubicBezTo>
                    <a:pt x="4451" y="69437"/>
                    <a:pt x="6505" y="55640"/>
                    <a:pt x="9929" y="46747"/>
                  </a:cubicBezTo>
                  <a:cubicBezTo>
                    <a:pt x="13353" y="37170"/>
                    <a:pt x="17233" y="27820"/>
                    <a:pt x="21113" y="18585"/>
                  </a:cubicBezTo>
                  <a:cubicBezTo>
                    <a:pt x="40058" y="26338"/>
                    <a:pt x="63454" y="25312"/>
                    <a:pt x="83540" y="26110"/>
                  </a:cubicBezTo>
                  <a:cubicBezTo>
                    <a:pt x="158064" y="22005"/>
                    <a:pt x="232359" y="16076"/>
                    <a:pt x="306997" y="10148"/>
                  </a:cubicBezTo>
                  <a:cubicBezTo>
                    <a:pt x="324687" y="5017"/>
                    <a:pt x="348539" y="4561"/>
                    <a:pt x="367940"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1" name="Google Shape;861;p25"/>
            <p:cNvSpPr/>
            <p:nvPr/>
          </p:nvSpPr>
          <p:spPr>
            <a:xfrm>
              <a:off x="12812064" y="8603124"/>
              <a:ext cx="398028" cy="167320"/>
            </a:xfrm>
            <a:custGeom>
              <a:avLst/>
              <a:gdLst/>
              <a:ahLst/>
              <a:cxnLst/>
              <a:rect l="l" t="t" r="r" b="b"/>
              <a:pathLst>
                <a:path w="398028" h="167320" extrusionOk="0">
                  <a:moveTo>
                    <a:pt x="367027" y="1287"/>
                  </a:moveTo>
                  <a:cubicBezTo>
                    <a:pt x="377983" y="54419"/>
                    <a:pt x="399439" y="107665"/>
                    <a:pt x="397955" y="162279"/>
                  </a:cubicBezTo>
                  <a:cubicBezTo>
                    <a:pt x="310193" y="162507"/>
                    <a:pt x="222544" y="170716"/>
                    <a:pt x="134782" y="165700"/>
                  </a:cubicBezTo>
                  <a:cubicBezTo>
                    <a:pt x="110473" y="164217"/>
                    <a:pt x="85366" y="165928"/>
                    <a:pt x="61628" y="159314"/>
                  </a:cubicBezTo>
                  <a:cubicBezTo>
                    <a:pt x="41542" y="108235"/>
                    <a:pt x="20885" y="57269"/>
                    <a:pt x="0" y="6531"/>
                  </a:cubicBezTo>
                  <a:cubicBezTo>
                    <a:pt x="59459" y="8698"/>
                    <a:pt x="119033" y="6189"/>
                    <a:pt x="178606" y="3681"/>
                  </a:cubicBezTo>
                  <a:cubicBezTo>
                    <a:pt x="241489" y="1059"/>
                    <a:pt x="304258" y="-1678"/>
                    <a:pt x="367027" y="128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2" name="Google Shape;862;p25"/>
            <p:cNvSpPr/>
            <p:nvPr/>
          </p:nvSpPr>
          <p:spPr>
            <a:xfrm>
              <a:off x="12227971" y="8483780"/>
              <a:ext cx="703011" cy="238182"/>
            </a:xfrm>
            <a:custGeom>
              <a:avLst/>
              <a:gdLst/>
              <a:ahLst/>
              <a:cxnLst/>
              <a:rect l="l" t="t" r="r" b="b"/>
              <a:pathLst>
                <a:path w="703011" h="238182" extrusionOk="0">
                  <a:moveTo>
                    <a:pt x="703012" y="0"/>
                  </a:moveTo>
                  <a:cubicBezTo>
                    <a:pt x="695251" y="19611"/>
                    <a:pt x="688632" y="39678"/>
                    <a:pt x="682584" y="59745"/>
                  </a:cubicBezTo>
                  <a:cubicBezTo>
                    <a:pt x="681214" y="64990"/>
                    <a:pt x="682355" y="70349"/>
                    <a:pt x="685323" y="74453"/>
                  </a:cubicBezTo>
                  <a:cubicBezTo>
                    <a:pt x="666035" y="74681"/>
                    <a:pt x="646748" y="74567"/>
                    <a:pt x="628032" y="74681"/>
                  </a:cubicBezTo>
                  <a:cubicBezTo>
                    <a:pt x="622097" y="75251"/>
                    <a:pt x="615592" y="74909"/>
                    <a:pt x="608973" y="74453"/>
                  </a:cubicBezTo>
                  <a:cubicBezTo>
                    <a:pt x="592196" y="73541"/>
                    <a:pt x="574621" y="72515"/>
                    <a:pt x="565263" y="87565"/>
                  </a:cubicBezTo>
                  <a:cubicBezTo>
                    <a:pt x="547687" y="78330"/>
                    <a:pt x="544264" y="92924"/>
                    <a:pt x="547687" y="117780"/>
                  </a:cubicBezTo>
                  <a:cubicBezTo>
                    <a:pt x="538672" y="130094"/>
                    <a:pt x="529998" y="148565"/>
                    <a:pt x="525661" y="153467"/>
                  </a:cubicBezTo>
                  <a:cubicBezTo>
                    <a:pt x="520526" y="162132"/>
                    <a:pt x="515276" y="170798"/>
                    <a:pt x="510140" y="179463"/>
                  </a:cubicBezTo>
                  <a:cubicBezTo>
                    <a:pt x="499412" y="152669"/>
                    <a:pt x="490739" y="124963"/>
                    <a:pt x="478642" y="99195"/>
                  </a:cubicBezTo>
                  <a:cubicBezTo>
                    <a:pt x="443948" y="65104"/>
                    <a:pt x="391906" y="79470"/>
                    <a:pt x="345686" y="79470"/>
                  </a:cubicBezTo>
                  <a:cubicBezTo>
                    <a:pt x="293530" y="80268"/>
                    <a:pt x="234528" y="89390"/>
                    <a:pt x="181345" y="96117"/>
                  </a:cubicBezTo>
                  <a:cubicBezTo>
                    <a:pt x="164797" y="97827"/>
                    <a:pt x="143456" y="96230"/>
                    <a:pt x="126565" y="102045"/>
                  </a:cubicBezTo>
                  <a:cubicBezTo>
                    <a:pt x="97805" y="118464"/>
                    <a:pt x="81942" y="150275"/>
                    <a:pt x="63111" y="176271"/>
                  </a:cubicBezTo>
                  <a:cubicBezTo>
                    <a:pt x="49873" y="196110"/>
                    <a:pt x="38460" y="216975"/>
                    <a:pt x="27504" y="238182"/>
                  </a:cubicBezTo>
                  <a:cubicBezTo>
                    <a:pt x="18374" y="214010"/>
                    <a:pt x="9244" y="189839"/>
                    <a:pt x="0" y="165781"/>
                  </a:cubicBezTo>
                  <a:cubicBezTo>
                    <a:pt x="10271" y="162703"/>
                    <a:pt x="14380" y="149363"/>
                    <a:pt x="15407" y="138075"/>
                  </a:cubicBezTo>
                  <a:cubicBezTo>
                    <a:pt x="22140" y="105124"/>
                    <a:pt x="32982" y="67840"/>
                    <a:pt x="41313" y="33521"/>
                  </a:cubicBezTo>
                  <a:cubicBezTo>
                    <a:pt x="41770" y="30101"/>
                    <a:pt x="43482" y="23830"/>
                    <a:pt x="44737" y="17445"/>
                  </a:cubicBezTo>
                  <a:cubicBezTo>
                    <a:pt x="56834" y="33407"/>
                    <a:pt x="75094" y="43327"/>
                    <a:pt x="96208" y="44125"/>
                  </a:cubicBezTo>
                  <a:cubicBezTo>
                    <a:pt x="101800" y="44467"/>
                    <a:pt x="107278" y="44581"/>
                    <a:pt x="112756" y="44581"/>
                  </a:cubicBezTo>
                  <a:cubicBezTo>
                    <a:pt x="173699" y="44581"/>
                    <a:pt x="234185" y="29302"/>
                    <a:pt x="295014" y="25198"/>
                  </a:cubicBezTo>
                  <a:cubicBezTo>
                    <a:pt x="388597" y="21891"/>
                    <a:pt x="483549" y="3421"/>
                    <a:pt x="577816" y="3307"/>
                  </a:cubicBezTo>
                  <a:cubicBezTo>
                    <a:pt x="619586" y="1482"/>
                    <a:pt x="661356" y="912"/>
                    <a:pt x="703012" y="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3" name="Google Shape;863;p25"/>
            <p:cNvSpPr/>
            <p:nvPr/>
          </p:nvSpPr>
          <p:spPr>
            <a:xfrm>
              <a:off x="12243720" y="8231681"/>
              <a:ext cx="712027" cy="247380"/>
            </a:xfrm>
            <a:custGeom>
              <a:avLst/>
              <a:gdLst/>
              <a:ahLst/>
              <a:cxnLst/>
              <a:rect l="l" t="t" r="r" b="b"/>
              <a:pathLst>
                <a:path w="712027" h="247380" extrusionOk="0">
                  <a:moveTo>
                    <a:pt x="653482" y="3656"/>
                  </a:moveTo>
                  <a:cubicBezTo>
                    <a:pt x="675394" y="68075"/>
                    <a:pt x="708148" y="130671"/>
                    <a:pt x="712028" y="200107"/>
                  </a:cubicBezTo>
                  <a:cubicBezTo>
                    <a:pt x="602924" y="203528"/>
                    <a:pt x="493021" y="201020"/>
                    <a:pt x="385059" y="218806"/>
                  </a:cubicBezTo>
                  <a:cubicBezTo>
                    <a:pt x="293644" y="223139"/>
                    <a:pt x="202458" y="235111"/>
                    <a:pt x="111500" y="246854"/>
                  </a:cubicBezTo>
                  <a:cubicBezTo>
                    <a:pt x="91757" y="247311"/>
                    <a:pt x="64253" y="251415"/>
                    <a:pt x="57177" y="226559"/>
                  </a:cubicBezTo>
                  <a:cubicBezTo>
                    <a:pt x="37775" y="180610"/>
                    <a:pt x="17347" y="135232"/>
                    <a:pt x="0" y="88371"/>
                  </a:cubicBezTo>
                  <a:cubicBezTo>
                    <a:pt x="3652" y="82784"/>
                    <a:pt x="1826" y="75601"/>
                    <a:pt x="4337" y="69558"/>
                  </a:cubicBezTo>
                  <a:cubicBezTo>
                    <a:pt x="123027" y="45500"/>
                    <a:pt x="244913" y="46868"/>
                    <a:pt x="365201" y="35923"/>
                  </a:cubicBezTo>
                  <a:cubicBezTo>
                    <a:pt x="429225" y="28283"/>
                    <a:pt x="492679" y="16084"/>
                    <a:pt x="556589" y="6962"/>
                  </a:cubicBezTo>
                  <a:cubicBezTo>
                    <a:pt x="575876" y="2630"/>
                    <a:pt x="595620" y="7"/>
                    <a:pt x="615364" y="7"/>
                  </a:cubicBezTo>
                  <a:cubicBezTo>
                    <a:pt x="628032" y="-107"/>
                    <a:pt x="640814" y="1147"/>
                    <a:pt x="653482" y="36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4" name="Google Shape;864;p25"/>
            <p:cNvSpPr/>
            <p:nvPr/>
          </p:nvSpPr>
          <p:spPr>
            <a:xfrm>
              <a:off x="12150594" y="8323928"/>
              <a:ext cx="112071" cy="283788"/>
            </a:xfrm>
            <a:custGeom>
              <a:avLst/>
              <a:gdLst/>
              <a:ahLst/>
              <a:cxnLst/>
              <a:rect l="l" t="t" r="r" b="b"/>
              <a:pathLst>
                <a:path w="112071" h="283788" extrusionOk="0">
                  <a:moveTo>
                    <a:pt x="112071" y="159054"/>
                  </a:moveTo>
                  <a:cubicBezTo>
                    <a:pt x="111615" y="159396"/>
                    <a:pt x="111158" y="159738"/>
                    <a:pt x="110816" y="159966"/>
                  </a:cubicBezTo>
                  <a:cubicBezTo>
                    <a:pt x="108191" y="160422"/>
                    <a:pt x="107620" y="163957"/>
                    <a:pt x="109332" y="165553"/>
                  </a:cubicBezTo>
                  <a:cubicBezTo>
                    <a:pt x="90387" y="203293"/>
                    <a:pt x="75779" y="243883"/>
                    <a:pt x="61057" y="283789"/>
                  </a:cubicBezTo>
                  <a:cubicBezTo>
                    <a:pt x="53411" y="264634"/>
                    <a:pt x="45536" y="245593"/>
                    <a:pt x="37205" y="226780"/>
                  </a:cubicBezTo>
                  <a:cubicBezTo>
                    <a:pt x="24993" y="201582"/>
                    <a:pt x="12554" y="176499"/>
                    <a:pt x="0" y="151529"/>
                  </a:cubicBezTo>
                  <a:cubicBezTo>
                    <a:pt x="6733" y="139899"/>
                    <a:pt x="10728" y="124051"/>
                    <a:pt x="16320" y="114131"/>
                  </a:cubicBezTo>
                  <a:cubicBezTo>
                    <a:pt x="20999" y="102045"/>
                    <a:pt x="48732" y="44353"/>
                    <a:pt x="61856" y="0"/>
                  </a:cubicBezTo>
                  <a:cubicBezTo>
                    <a:pt x="63225" y="1482"/>
                    <a:pt x="64823" y="2850"/>
                    <a:pt x="66649" y="3991"/>
                  </a:cubicBezTo>
                  <a:cubicBezTo>
                    <a:pt x="77605" y="53018"/>
                    <a:pt x="94838" y="100107"/>
                    <a:pt x="108876" y="148222"/>
                  </a:cubicBezTo>
                  <a:cubicBezTo>
                    <a:pt x="109560" y="151871"/>
                    <a:pt x="110702" y="155520"/>
                    <a:pt x="112071" y="15905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5" name="Google Shape;865;p25"/>
            <p:cNvSpPr/>
            <p:nvPr/>
          </p:nvSpPr>
          <p:spPr>
            <a:xfrm>
              <a:off x="12941368" y="8214586"/>
              <a:ext cx="666720" cy="427678"/>
            </a:xfrm>
            <a:custGeom>
              <a:avLst/>
              <a:gdLst/>
              <a:ahLst/>
              <a:cxnLst/>
              <a:rect l="l" t="t" r="r" b="b"/>
              <a:pathLst>
                <a:path w="666720" h="427678" extrusionOk="0">
                  <a:moveTo>
                    <a:pt x="666035" y="205801"/>
                  </a:moveTo>
                  <a:cubicBezTo>
                    <a:pt x="666264" y="205801"/>
                    <a:pt x="666492" y="205801"/>
                    <a:pt x="666720" y="205801"/>
                  </a:cubicBezTo>
                  <a:cubicBezTo>
                    <a:pt x="660557" y="217545"/>
                    <a:pt x="655764" y="228605"/>
                    <a:pt x="653938" y="232481"/>
                  </a:cubicBezTo>
                  <a:cubicBezTo>
                    <a:pt x="648688" y="244681"/>
                    <a:pt x="638874" y="263038"/>
                    <a:pt x="646406" y="274097"/>
                  </a:cubicBezTo>
                  <a:cubicBezTo>
                    <a:pt x="594137" y="278316"/>
                    <a:pt x="542209" y="287095"/>
                    <a:pt x="490054" y="293822"/>
                  </a:cubicBezTo>
                  <a:cubicBezTo>
                    <a:pt x="455246" y="297699"/>
                    <a:pt x="421921" y="304540"/>
                    <a:pt x="387456" y="311039"/>
                  </a:cubicBezTo>
                  <a:cubicBezTo>
                    <a:pt x="364516" y="311039"/>
                    <a:pt x="332447" y="329624"/>
                    <a:pt x="346827" y="355734"/>
                  </a:cubicBezTo>
                  <a:cubicBezTo>
                    <a:pt x="346827" y="357216"/>
                    <a:pt x="346827" y="358698"/>
                    <a:pt x="346827" y="360181"/>
                  </a:cubicBezTo>
                  <a:cubicBezTo>
                    <a:pt x="343746" y="362689"/>
                    <a:pt x="341235" y="365767"/>
                    <a:pt x="338724" y="368732"/>
                  </a:cubicBezTo>
                  <a:cubicBezTo>
                    <a:pt x="323888" y="387089"/>
                    <a:pt x="311904" y="407384"/>
                    <a:pt x="300035" y="427679"/>
                  </a:cubicBezTo>
                  <a:cubicBezTo>
                    <a:pt x="298894" y="422776"/>
                    <a:pt x="297753" y="417873"/>
                    <a:pt x="296726" y="412970"/>
                  </a:cubicBezTo>
                  <a:cubicBezTo>
                    <a:pt x="289878" y="391535"/>
                    <a:pt x="290449" y="364399"/>
                    <a:pt x="271961" y="349121"/>
                  </a:cubicBezTo>
                  <a:cubicBezTo>
                    <a:pt x="249021" y="334527"/>
                    <a:pt x="221517" y="335667"/>
                    <a:pt x="194698" y="336921"/>
                  </a:cubicBezTo>
                  <a:cubicBezTo>
                    <a:pt x="185454" y="337377"/>
                    <a:pt x="176209" y="337719"/>
                    <a:pt x="167308" y="337491"/>
                  </a:cubicBezTo>
                  <a:cubicBezTo>
                    <a:pt x="123027" y="337833"/>
                    <a:pt x="78632" y="338175"/>
                    <a:pt x="34466" y="341710"/>
                  </a:cubicBezTo>
                  <a:cubicBezTo>
                    <a:pt x="23282" y="342394"/>
                    <a:pt x="11755" y="342850"/>
                    <a:pt x="0" y="343192"/>
                  </a:cubicBezTo>
                  <a:cubicBezTo>
                    <a:pt x="5021" y="334869"/>
                    <a:pt x="5136" y="321529"/>
                    <a:pt x="6619" y="312407"/>
                  </a:cubicBezTo>
                  <a:cubicBezTo>
                    <a:pt x="9244" y="297813"/>
                    <a:pt x="12211" y="283447"/>
                    <a:pt x="16092" y="269081"/>
                  </a:cubicBezTo>
                  <a:cubicBezTo>
                    <a:pt x="73383" y="269081"/>
                    <a:pt x="67106" y="210818"/>
                    <a:pt x="57063" y="165097"/>
                  </a:cubicBezTo>
                  <a:cubicBezTo>
                    <a:pt x="49873" y="130208"/>
                    <a:pt x="37433" y="96915"/>
                    <a:pt x="24879" y="63850"/>
                  </a:cubicBezTo>
                  <a:cubicBezTo>
                    <a:pt x="30357" y="57123"/>
                    <a:pt x="34009" y="47317"/>
                    <a:pt x="38004" y="40476"/>
                  </a:cubicBezTo>
                  <a:cubicBezTo>
                    <a:pt x="45992" y="26110"/>
                    <a:pt x="55008" y="12086"/>
                    <a:pt x="66307" y="0"/>
                  </a:cubicBezTo>
                  <a:cubicBezTo>
                    <a:pt x="67220" y="1938"/>
                    <a:pt x="68247" y="3649"/>
                    <a:pt x="69502" y="5131"/>
                  </a:cubicBezTo>
                  <a:cubicBezTo>
                    <a:pt x="72013" y="63850"/>
                    <a:pt x="90387" y="118692"/>
                    <a:pt x="104310" y="173990"/>
                  </a:cubicBezTo>
                  <a:cubicBezTo>
                    <a:pt x="115609" y="211730"/>
                    <a:pt x="127820" y="235788"/>
                    <a:pt x="161830" y="239208"/>
                  </a:cubicBezTo>
                  <a:cubicBezTo>
                    <a:pt x="169476" y="240006"/>
                    <a:pt x="177008" y="240234"/>
                    <a:pt x="184541" y="240234"/>
                  </a:cubicBezTo>
                  <a:cubicBezTo>
                    <a:pt x="198920" y="240234"/>
                    <a:pt x="212958" y="239094"/>
                    <a:pt x="227223" y="238068"/>
                  </a:cubicBezTo>
                  <a:cubicBezTo>
                    <a:pt x="247424" y="236472"/>
                    <a:pt x="267966" y="234990"/>
                    <a:pt x="289650" y="236586"/>
                  </a:cubicBezTo>
                  <a:cubicBezTo>
                    <a:pt x="302432" y="236016"/>
                    <a:pt x="317611" y="236700"/>
                    <a:pt x="331991" y="235560"/>
                  </a:cubicBezTo>
                  <a:cubicBezTo>
                    <a:pt x="320920" y="262582"/>
                    <a:pt x="310991" y="292112"/>
                    <a:pt x="305285" y="299523"/>
                  </a:cubicBezTo>
                  <a:cubicBezTo>
                    <a:pt x="296383" y="315258"/>
                    <a:pt x="280292" y="335211"/>
                    <a:pt x="303345" y="347183"/>
                  </a:cubicBezTo>
                  <a:cubicBezTo>
                    <a:pt x="337355" y="360066"/>
                    <a:pt x="344544" y="284815"/>
                    <a:pt x="353104" y="262810"/>
                  </a:cubicBezTo>
                  <a:cubicBezTo>
                    <a:pt x="355158" y="251294"/>
                    <a:pt x="358696" y="239778"/>
                    <a:pt x="361777" y="228263"/>
                  </a:cubicBezTo>
                  <a:cubicBezTo>
                    <a:pt x="377298" y="220281"/>
                    <a:pt x="387570" y="204319"/>
                    <a:pt x="385401" y="172622"/>
                  </a:cubicBezTo>
                  <a:cubicBezTo>
                    <a:pt x="382776" y="146740"/>
                    <a:pt x="377184" y="121656"/>
                    <a:pt x="371021" y="96687"/>
                  </a:cubicBezTo>
                  <a:cubicBezTo>
                    <a:pt x="372733" y="92354"/>
                    <a:pt x="374331" y="88135"/>
                    <a:pt x="375929" y="84601"/>
                  </a:cubicBezTo>
                  <a:cubicBezTo>
                    <a:pt x="385972" y="60999"/>
                    <a:pt x="399895" y="38652"/>
                    <a:pt x="414617" y="16875"/>
                  </a:cubicBezTo>
                  <a:cubicBezTo>
                    <a:pt x="416557" y="14252"/>
                    <a:pt x="418498" y="11516"/>
                    <a:pt x="420438" y="8665"/>
                  </a:cubicBezTo>
                  <a:cubicBezTo>
                    <a:pt x="425573" y="48913"/>
                    <a:pt x="436301" y="96117"/>
                    <a:pt x="438470" y="110141"/>
                  </a:cubicBezTo>
                  <a:cubicBezTo>
                    <a:pt x="449197" y="159624"/>
                    <a:pt x="450795" y="190295"/>
                    <a:pt x="497586" y="195426"/>
                  </a:cubicBezTo>
                  <a:cubicBezTo>
                    <a:pt x="547231" y="199416"/>
                    <a:pt x="596990" y="202381"/>
                    <a:pt x="646748" y="205687"/>
                  </a:cubicBezTo>
                  <a:cubicBezTo>
                    <a:pt x="653025" y="205573"/>
                    <a:pt x="659530" y="205801"/>
                    <a:pt x="666035" y="20580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6" name="Google Shape;866;p25"/>
            <p:cNvSpPr/>
            <p:nvPr/>
          </p:nvSpPr>
          <p:spPr>
            <a:xfrm>
              <a:off x="13382234" y="8173001"/>
              <a:ext cx="241831" cy="196267"/>
            </a:xfrm>
            <a:custGeom>
              <a:avLst/>
              <a:gdLst/>
              <a:ahLst/>
              <a:cxnLst/>
              <a:rect l="l" t="t" r="r" b="b"/>
              <a:pathLst>
                <a:path w="241831" h="196267" extrusionOk="0">
                  <a:moveTo>
                    <a:pt x="241832" y="194824"/>
                  </a:moveTo>
                  <a:cubicBezTo>
                    <a:pt x="239891" y="195166"/>
                    <a:pt x="238065" y="195394"/>
                    <a:pt x="236239" y="195508"/>
                  </a:cubicBezTo>
                  <a:cubicBezTo>
                    <a:pt x="224599" y="196420"/>
                    <a:pt x="213072" y="196306"/>
                    <a:pt x="201431" y="196192"/>
                  </a:cubicBezTo>
                  <a:cubicBezTo>
                    <a:pt x="173585" y="196876"/>
                    <a:pt x="146080" y="191061"/>
                    <a:pt x="118120" y="190719"/>
                  </a:cubicBezTo>
                  <a:cubicBezTo>
                    <a:pt x="112528" y="190605"/>
                    <a:pt x="106935" y="190719"/>
                    <a:pt x="101229" y="190719"/>
                  </a:cubicBezTo>
                  <a:cubicBezTo>
                    <a:pt x="81143" y="191061"/>
                    <a:pt x="60829" y="191289"/>
                    <a:pt x="41656" y="183422"/>
                  </a:cubicBezTo>
                  <a:cubicBezTo>
                    <a:pt x="23396" y="132798"/>
                    <a:pt x="12211" y="78640"/>
                    <a:pt x="0" y="24824"/>
                  </a:cubicBezTo>
                  <a:cubicBezTo>
                    <a:pt x="1141" y="23684"/>
                    <a:pt x="2282" y="22658"/>
                    <a:pt x="3424" y="21745"/>
                  </a:cubicBezTo>
                  <a:cubicBezTo>
                    <a:pt x="3424" y="21745"/>
                    <a:pt x="3538" y="21631"/>
                    <a:pt x="3652" y="21517"/>
                  </a:cubicBezTo>
                  <a:cubicBezTo>
                    <a:pt x="34922" y="14790"/>
                    <a:pt x="66877" y="10458"/>
                    <a:pt x="98833" y="7607"/>
                  </a:cubicBezTo>
                  <a:cubicBezTo>
                    <a:pt x="137064" y="310"/>
                    <a:pt x="176894" y="-4479"/>
                    <a:pt x="214898" y="6353"/>
                  </a:cubicBezTo>
                  <a:cubicBezTo>
                    <a:pt x="229050" y="67238"/>
                    <a:pt x="238065" y="131544"/>
                    <a:pt x="241832" y="19482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7" name="Google Shape;867;p25"/>
            <p:cNvSpPr/>
            <p:nvPr/>
          </p:nvSpPr>
          <p:spPr>
            <a:xfrm>
              <a:off x="13033353" y="8190186"/>
              <a:ext cx="252919" cy="215150"/>
            </a:xfrm>
            <a:custGeom>
              <a:avLst/>
              <a:gdLst/>
              <a:ahLst/>
              <a:cxnLst/>
              <a:rect l="l" t="t" r="r" b="b"/>
              <a:pathLst>
                <a:path w="252919" h="215150" extrusionOk="0">
                  <a:moveTo>
                    <a:pt x="241603" y="143320"/>
                  </a:moveTo>
                  <a:cubicBezTo>
                    <a:pt x="246054" y="163843"/>
                    <a:pt x="254043" y="184366"/>
                    <a:pt x="252788" y="205915"/>
                  </a:cubicBezTo>
                  <a:cubicBezTo>
                    <a:pt x="203828" y="214352"/>
                    <a:pt x="151787" y="206257"/>
                    <a:pt x="101914" y="214580"/>
                  </a:cubicBezTo>
                  <a:cubicBezTo>
                    <a:pt x="87420" y="215379"/>
                    <a:pt x="72241" y="216405"/>
                    <a:pt x="58546" y="209450"/>
                  </a:cubicBezTo>
                  <a:cubicBezTo>
                    <a:pt x="30471" y="157116"/>
                    <a:pt x="16890" y="94064"/>
                    <a:pt x="0" y="34889"/>
                  </a:cubicBezTo>
                  <a:cubicBezTo>
                    <a:pt x="28874" y="26908"/>
                    <a:pt x="58774" y="27592"/>
                    <a:pt x="87762" y="20637"/>
                  </a:cubicBezTo>
                  <a:cubicBezTo>
                    <a:pt x="123141" y="11630"/>
                    <a:pt x="158862" y="0"/>
                    <a:pt x="195154" y="0"/>
                  </a:cubicBezTo>
                  <a:cubicBezTo>
                    <a:pt x="201203" y="0"/>
                    <a:pt x="207137" y="342"/>
                    <a:pt x="213186" y="1026"/>
                  </a:cubicBezTo>
                  <a:cubicBezTo>
                    <a:pt x="219006" y="39564"/>
                    <a:pt x="226653" y="81408"/>
                    <a:pt x="235897" y="120630"/>
                  </a:cubicBezTo>
                  <a:cubicBezTo>
                    <a:pt x="233272" y="127927"/>
                    <a:pt x="235555" y="136137"/>
                    <a:pt x="241033" y="141495"/>
                  </a:cubicBezTo>
                  <a:cubicBezTo>
                    <a:pt x="241261" y="142065"/>
                    <a:pt x="241375" y="142636"/>
                    <a:pt x="241603" y="14332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8" name="Google Shape;868;p25"/>
            <p:cNvSpPr/>
            <p:nvPr/>
          </p:nvSpPr>
          <p:spPr>
            <a:xfrm>
              <a:off x="13727806" y="8175388"/>
              <a:ext cx="275801" cy="192664"/>
            </a:xfrm>
            <a:custGeom>
              <a:avLst/>
              <a:gdLst/>
              <a:ahLst/>
              <a:cxnLst/>
              <a:rect l="l" t="t" r="r" b="b"/>
              <a:pathLst>
                <a:path w="275801" h="192664" extrusionOk="0">
                  <a:moveTo>
                    <a:pt x="250277" y="6018"/>
                  </a:moveTo>
                  <a:cubicBezTo>
                    <a:pt x="265570" y="59949"/>
                    <a:pt x="280976" y="118895"/>
                    <a:pt x="274129" y="177044"/>
                  </a:cubicBezTo>
                  <a:cubicBezTo>
                    <a:pt x="211817" y="184227"/>
                    <a:pt x="149504" y="191410"/>
                    <a:pt x="86849" y="192665"/>
                  </a:cubicBezTo>
                  <a:cubicBezTo>
                    <a:pt x="84339" y="192437"/>
                    <a:pt x="81714" y="192437"/>
                    <a:pt x="79089" y="192437"/>
                  </a:cubicBezTo>
                  <a:cubicBezTo>
                    <a:pt x="76921" y="192437"/>
                    <a:pt x="74752" y="192437"/>
                    <a:pt x="72584" y="192437"/>
                  </a:cubicBezTo>
                  <a:cubicBezTo>
                    <a:pt x="59231" y="192665"/>
                    <a:pt x="45308" y="193007"/>
                    <a:pt x="35151" y="183999"/>
                  </a:cubicBezTo>
                  <a:cubicBezTo>
                    <a:pt x="18831" y="130639"/>
                    <a:pt x="13239" y="73061"/>
                    <a:pt x="0" y="18446"/>
                  </a:cubicBezTo>
                  <a:cubicBezTo>
                    <a:pt x="38004" y="11719"/>
                    <a:pt x="75779" y="11605"/>
                    <a:pt x="114240" y="8527"/>
                  </a:cubicBezTo>
                  <a:cubicBezTo>
                    <a:pt x="159433" y="6132"/>
                    <a:pt x="205426" y="-7778"/>
                    <a:pt x="250277" y="601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9" name="Google Shape;869;p25"/>
            <p:cNvSpPr/>
            <p:nvPr/>
          </p:nvSpPr>
          <p:spPr>
            <a:xfrm>
              <a:off x="13619502" y="8188134"/>
              <a:ext cx="375472" cy="438624"/>
            </a:xfrm>
            <a:custGeom>
              <a:avLst/>
              <a:gdLst/>
              <a:ahLst/>
              <a:cxnLst/>
              <a:rect l="l" t="t" r="r" b="b"/>
              <a:pathLst>
                <a:path w="375472" h="438624" extrusionOk="0">
                  <a:moveTo>
                    <a:pt x="363375" y="283105"/>
                  </a:moveTo>
                  <a:cubicBezTo>
                    <a:pt x="364288" y="283561"/>
                    <a:pt x="365201" y="283789"/>
                    <a:pt x="366228" y="284017"/>
                  </a:cubicBezTo>
                  <a:cubicBezTo>
                    <a:pt x="319437" y="288692"/>
                    <a:pt x="272759" y="294963"/>
                    <a:pt x="226539" y="303856"/>
                  </a:cubicBezTo>
                  <a:cubicBezTo>
                    <a:pt x="212615" y="307619"/>
                    <a:pt x="204398" y="323125"/>
                    <a:pt x="208963" y="336693"/>
                  </a:cubicBezTo>
                  <a:cubicBezTo>
                    <a:pt x="208621" y="340113"/>
                    <a:pt x="208507" y="343534"/>
                    <a:pt x="208393" y="346955"/>
                  </a:cubicBezTo>
                  <a:cubicBezTo>
                    <a:pt x="185682" y="371582"/>
                    <a:pt x="171302" y="402595"/>
                    <a:pt x="153042" y="430529"/>
                  </a:cubicBezTo>
                  <a:cubicBezTo>
                    <a:pt x="150645" y="432923"/>
                    <a:pt x="148477" y="435660"/>
                    <a:pt x="146765" y="438624"/>
                  </a:cubicBezTo>
                  <a:cubicBezTo>
                    <a:pt x="136722" y="402595"/>
                    <a:pt x="124397" y="368162"/>
                    <a:pt x="120174" y="345700"/>
                  </a:cubicBezTo>
                  <a:cubicBezTo>
                    <a:pt x="116408" y="301918"/>
                    <a:pt x="82855" y="299067"/>
                    <a:pt x="46563" y="298269"/>
                  </a:cubicBezTo>
                  <a:cubicBezTo>
                    <a:pt x="31042" y="297813"/>
                    <a:pt x="15521" y="297927"/>
                    <a:pt x="0" y="298611"/>
                  </a:cubicBezTo>
                  <a:cubicBezTo>
                    <a:pt x="2853" y="293708"/>
                    <a:pt x="4337" y="287552"/>
                    <a:pt x="4565" y="281851"/>
                  </a:cubicBezTo>
                  <a:cubicBezTo>
                    <a:pt x="7190" y="263266"/>
                    <a:pt x="15635" y="245479"/>
                    <a:pt x="20999" y="227464"/>
                  </a:cubicBezTo>
                  <a:cubicBezTo>
                    <a:pt x="36063" y="221079"/>
                    <a:pt x="46107" y="206713"/>
                    <a:pt x="45079" y="174446"/>
                  </a:cubicBezTo>
                  <a:cubicBezTo>
                    <a:pt x="42911" y="149933"/>
                    <a:pt x="40629" y="125191"/>
                    <a:pt x="37775" y="100563"/>
                  </a:cubicBezTo>
                  <a:cubicBezTo>
                    <a:pt x="41199" y="98625"/>
                    <a:pt x="44166" y="95546"/>
                    <a:pt x="45536" y="91670"/>
                  </a:cubicBezTo>
                  <a:cubicBezTo>
                    <a:pt x="54095" y="72515"/>
                    <a:pt x="67106" y="26452"/>
                    <a:pt x="85594" y="0"/>
                  </a:cubicBezTo>
                  <a:cubicBezTo>
                    <a:pt x="87991" y="20979"/>
                    <a:pt x="92099" y="42985"/>
                    <a:pt x="92327" y="48913"/>
                  </a:cubicBezTo>
                  <a:cubicBezTo>
                    <a:pt x="98262" y="94634"/>
                    <a:pt x="102713" y="140697"/>
                    <a:pt x="111843" y="185620"/>
                  </a:cubicBezTo>
                  <a:cubicBezTo>
                    <a:pt x="119033" y="225184"/>
                    <a:pt x="156694" y="227692"/>
                    <a:pt x="182715" y="228833"/>
                  </a:cubicBezTo>
                  <a:cubicBezTo>
                    <a:pt x="187051" y="228947"/>
                    <a:pt x="191160" y="228947"/>
                    <a:pt x="195382" y="228947"/>
                  </a:cubicBezTo>
                  <a:cubicBezTo>
                    <a:pt x="255755" y="228947"/>
                    <a:pt x="315328" y="222334"/>
                    <a:pt x="375472" y="216291"/>
                  </a:cubicBezTo>
                  <a:cubicBezTo>
                    <a:pt x="363375" y="238296"/>
                    <a:pt x="335871" y="268169"/>
                    <a:pt x="363375" y="28310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0" name="Google Shape;870;p25"/>
            <p:cNvSpPr/>
            <p:nvPr/>
          </p:nvSpPr>
          <p:spPr>
            <a:xfrm>
              <a:off x="14102480" y="8175035"/>
              <a:ext cx="191070" cy="183554"/>
            </a:xfrm>
            <a:custGeom>
              <a:avLst/>
              <a:gdLst/>
              <a:ahLst/>
              <a:cxnLst/>
              <a:rect l="l" t="t" r="r" b="b"/>
              <a:pathLst>
                <a:path w="191070" h="183554" extrusionOk="0">
                  <a:moveTo>
                    <a:pt x="184997" y="4548"/>
                  </a:moveTo>
                  <a:cubicBezTo>
                    <a:pt x="186595" y="61100"/>
                    <a:pt x="195953" y="121985"/>
                    <a:pt x="187736" y="179222"/>
                  </a:cubicBezTo>
                  <a:cubicBezTo>
                    <a:pt x="182258" y="179678"/>
                    <a:pt x="177008" y="180134"/>
                    <a:pt x="171530" y="180590"/>
                  </a:cubicBezTo>
                  <a:cubicBezTo>
                    <a:pt x="154526" y="182073"/>
                    <a:pt x="134896" y="183327"/>
                    <a:pt x="115267" y="183555"/>
                  </a:cubicBezTo>
                  <a:cubicBezTo>
                    <a:pt x="85252" y="183099"/>
                    <a:pt x="57747" y="183441"/>
                    <a:pt x="27276" y="176714"/>
                  </a:cubicBezTo>
                  <a:cubicBezTo>
                    <a:pt x="12668" y="120959"/>
                    <a:pt x="4337" y="62583"/>
                    <a:pt x="0" y="3978"/>
                  </a:cubicBezTo>
                  <a:cubicBezTo>
                    <a:pt x="22711" y="4434"/>
                    <a:pt x="45422" y="3179"/>
                    <a:pt x="68019" y="2039"/>
                  </a:cubicBezTo>
                  <a:cubicBezTo>
                    <a:pt x="106935" y="-13"/>
                    <a:pt x="145852" y="-2179"/>
                    <a:pt x="184997" y="454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1" name="Google Shape;871;p25"/>
            <p:cNvSpPr/>
            <p:nvPr/>
          </p:nvSpPr>
          <p:spPr>
            <a:xfrm>
              <a:off x="13999423" y="8157691"/>
              <a:ext cx="1003617" cy="332132"/>
            </a:xfrm>
            <a:custGeom>
              <a:avLst/>
              <a:gdLst/>
              <a:ahLst/>
              <a:cxnLst/>
              <a:rect l="l" t="t" r="r" b="b"/>
              <a:pathLst>
                <a:path w="1003617" h="332132" extrusionOk="0">
                  <a:moveTo>
                    <a:pt x="1003162" y="220965"/>
                  </a:moveTo>
                  <a:cubicBezTo>
                    <a:pt x="1003276" y="220965"/>
                    <a:pt x="1003504" y="220965"/>
                    <a:pt x="1003618" y="220965"/>
                  </a:cubicBezTo>
                  <a:cubicBezTo>
                    <a:pt x="991064" y="243085"/>
                    <a:pt x="980793" y="266458"/>
                    <a:pt x="969380" y="289262"/>
                  </a:cubicBezTo>
                  <a:cubicBezTo>
                    <a:pt x="962761" y="302374"/>
                    <a:pt x="948039" y="320046"/>
                    <a:pt x="958424" y="332132"/>
                  </a:cubicBezTo>
                  <a:cubicBezTo>
                    <a:pt x="889721" y="331904"/>
                    <a:pt x="820904" y="322213"/>
                    <a:pt x="751972" y="315372"/>
                  </a:cubicBezTo>
                  <a:cubicBezTo>
                    <a:pt x="699474" y="313661"/>
                    <a:pt x="647205" y="311723"/>
                    <a:pt x="594707" y="307961"/>
                  </a:cubicBezTo>
                  <a:cubicBezTo>
                    <a:pt x="467914" y="307048"/>
                    <a:pt x="341235" y="299409"/>
                    <a:pt x="214327" y="299409"/>
                  </a:cubicBezTo>
                  <a:cubicBezTo>
                    <a:pt x="142999" y="303058"/>
                    <a:pt x="71328" y="306250"/>
                    <a:pt x="0" y="312977"/>
                  </a:cubicBezTo>
                  <a:cubicBezTo>
                    <a:pt x="4337" y="310925"/>
                    <a:pt x="8103" y="307390"/>
                    <a:pt x="9815" y="302716"/>
                  </a:cubicBezTo>
                  <a:cubicBezTo>
                    <a:pt x="15749" y="286183"/>
                    <a:pt x="22825" y="270107"/>
                    <a:pt x="30015" y="254030"/>
                  </a:cubicBezTo>
                  <a:cubicBezTo>
                    <a:pt x="34238" y="236244"/>
                    <a:pt x="64823" y="203407"/>
                    <a:pt x="44281" y="190067"/>
                  </a:cubicBezTo>
                  <a:lnTo>
                    <a:pt x="44281" y="190067"/>
                  </a:lnTo>
                  <a:cubicBezTo>
                    <a:pt x="45878" y="167833"/>
                    <a:pt x="43938" y="141381"/>
                    <a:pt x="40400" y="115157"/>
                  </a:cubicBezTo>
                  <a:cubicBezTo>
                    <a:pt x="42911" y="109114"/>
                    <a:pt x="45194" y="102844"/>
                    <a:pt x="47819" y="98283"/>
                  </a:cubicBezTo>
                  <a:cubicBezTo>
                    <a:pt x="59916" y="73769"/>
                    <a:pt x="74296" y="50510"/>
                    <a:pt x="87876" y="26908"/>
                  </a:cubicBezTo>
                  <a:cubicBezTo>
                    <a:pt x="83654" y="81750"/>
                    <a:pt x="90045" y="137163"/>
                    <a:pt x="97121" y="191207"/>
                  </a:cubicBezTo>
                  <a:cubicBezTo>
                    <a:pt x="98833" y="202837"/>
                    <a:pt x="99061" y="215150"/>
                    <a:pt x="105224" y="224614"/>
                  </a:cubicBezTo>
                  <a:cubicBezTo>
                    <a:pt x="123598" y="247988"/>
                    <a:pt x="153613" y="242857"/>
                    <a:pt x="177465" y="247189"/>
                  </a:cubicBezTo>
                  <a:cubicBezTo>
                    <a:pt x="194241" y="248558"/>
                    <a:pt x="211132" y="249128"/>
                    <a:pt x="227908" y="249128"/>
                  </a:cubicBezTo>
                  <a:cubicBezTo>
                    <a:pt x="245255" y="249128"/>
                    <a:pt x="262602" y="248444"/>
                    <a:pt x="279835" y="247303"/>
                  </a:cubicBezTo>
                  <a:cubicBezTo>
                    <a:pt x="269792" y="263266"/>
                    <a:pt x="255755" y="281851"/>
                    <a:pt x="274357" y="292340"/>
                  </a:cubicBezTo>
                  <a:cubicBezTo>
                    <a:pt x="299921" y="299865"/>
                    <a:pt x="299123" y="262696"/>
                    <a:pt x="305970" y="244909"/>
                  </a:cubicBezTo>
                  <a:cubicBezTo>
                    <a:pt x="306427" y="244909"/>
                    <a:pt x="306883" y="244795"/>
                    <a:pt x="307225" y="244795"/>
                  </a:cubicBezTo>
                  <a:cubicBezTo>
                    <a:pt x="340892" y="224956"/>
                    <a:pt x="334273" y="154835"/>
                    <a:pt x="332219" y="109000"/>
                  </a:cubicBezTo>
                  <a:cubicBezTo>
                    <a:pt x="334387" y="103642"/>
                    <a:pt x="336099" y="97941"/>
                    <a:pt x="337468" y="93152"/>
                  </a:cubicBezTo>
                  <a:cubicBezTo>
                    <a:pt x="344887" y="71375"/>
                    <a:pt x="355044" y="50738"/>
                    <a:pt x="366799" y="30899"/>
                  </a:cubicBezTo>
                  <a:cubicBezTo>
                    <a:pt x="373190" y="20181"/>
                    <a:pt x="379923" y="9577"/>
                    <a:pt x="387798" y="0"/>
                  </a:cubicBezTo>
                  <a:cubicBezTo>
                    <a:pt x="391906" y="20067"/>
                    <a:pt x="396357" y="40020"/>
                    <a:pt x="399210" y="60429"/>
                  </a:cubicBezTo>
                  <a:cubicBezTo>
                    <a:pt x="405373" y="99879"/>
                    <a:pt x="408454" y="139671"/>
                    <a:pt x="410965" y="179691"/>
                  </a:cubicBezTo>
                  <a:cubicBezTo>
                    <a:pt x="411650" y="188813"/>
                    <a:pt x="413020" y="198162"/>
                    <a:pt x="417470" y="205687"/>
                  </a:cubicBezTo>
                  <a:cubicBezTo>
                    <a:pt x="441437" y="240576"/>
                    <a:pt x="483207" y="233963"/>
                    <a:pt x="516189" y="238296"/>
                  </a:cubicBezTo>
                  <a:cubicBezTo>
                    <a:pt x="552937" y="242059"/>
                    <a:pt x="589571" y="248216"/>
                    <a:pt x="626434" y="248330"/>
                  </a:cubicBezTo>
                  <a:cubicBezTo>
                    <a:pt x="633510" y="249356"/>
                    <a:pt x="640015" y="249926"/>
                    <a:pt x="645949" y="249926"/>
                  </a:cubicBezTo>
                  <a:cubicBezTo>
                    <a:pt x="647433" y="249926"/>
                    <a:pt x="648802" y="249926"/>
                    <a:pt x="650172" y="249812"/>
                  </a:cubicBezTo>
                  <a:lnTo>
                    <a:pt x="650172" y="249812"/>
                  </a:lnTo>
                  <a:cubicBezTo>
                    <a:pt x="644123" y="266458"/>
                    <a:pt x="615820" y="293252"/>
                    <a:pt x="641727" y="306478"/>
                  </a:cubicBezTo>
                  <a:cubicBezTo>
                    <a:pt x="651542" y="310583"/>
                    <a:pt x="663639" y="304996"/>
                    <a:pt x="666378" y="294507"/>
                  </a:cubicBezTo>
                  <a:cubicBezTo>
                    <a:pt x="667519" y="288806"/>
                    <a:pt x="675964" y="263152"/>
                    <a:pt x="680073" y="241603"/>
                  </a:cubicBezTo>
                  <a:cubicBezTo>
                    <a:pt x="714311" y="220965"/>
                    <a:pt x="711686" y="163615"/>
                    <a:pt x="706207" y="98283"/>
                  </a:cubicBezTo>
                  <a:cubicBezTo>
                    <a:pt x="705637" y="92582"/>
                    <a:pt x="705180" y="86767"/>
                    <a:pt x="704610" y="81066"/>
                  </a:cubicBezTo>
                  <a:cubicBezTo>
                    <a:pt x="709974" y="73085"/>
                    <a:pt x="713626" y="62139"/>
                    <a:pt x="719218" y="55868"/>
                  </a:cubicBezTo>
                  <a:cubicBezTo>
                    <a:pt x="731657" y="38310"/>
                    <a:pt x="744325" y="20637"/>
                    <a:pt x="758249" y="4105"/>
                  </a:cubicBezTo>
                  <a:cubicBezTo>
                    <a:pt x="760303" y="60999"/>
                    <a:pt x="769091" y="117324"/>
                    <a:pt x="776623" y="173420"/>
                  </a:cubicBezTo>
                  <a:cubicBezTo>
                    <a:pt x="779248" y="223702"/>
                    <a:pt x="807436" y="232937"/>
                    <a:pt x="841788" y="233051"/>
                  </a:cubicBezTo>
                  <a:cubicBezTo>
                    <a:pt x="842702" y="233051"/>
                    <a:pt x="843614" y="233051"/>
                    <a:pt x="844527" y="233051"/>
                  </a:cubicBezTo>
                  <a:cubicBezTo>
                    <a:pt x="898052" y="233393"/>
                    <a:pt x="949865" y="224842"/>
                    <a:pt x="1003162" y="22096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2" name="Google Shape;872;p25"/>
            <p:cNvSpPr/>
            <p:nvPr/>
          </p:nvSpPr>
          <p:spPr>
            <a:xfrm>
              <a:off x="14412330" y="8158489"/>
              <a:ext cx="256611" cy="197407"/>
            </a:xfrm>
            <a:custGeom>
              <a:avLst/>
              <a:gdLst/>
              <a:ahLst/>
              <a:cxnLst/>
              <a:rect l="l" t="t" r="r" b="b"/>
              <a:pathLst>
                <a:path w="256611" h="197407" extrusionOk="0">
                  <a:moveTo>
                    <a:pt x="256211" y="136821"/>
                  </a:moveTo>
                  <a:cubicBezTo>
                    <a:pt x="256554" y="156432"/>
                    <a:pt x="258152" y="177525"/>
                    <a:pt x="251190" y="195654"/>
                  </a:cubicBezTo>
                  <a:cubicBezTo>
                    <a:pt x="248451" y="196224"/>
                    <a:pt x="245826" y="196566"/>
                    <a:pt x="243087" y="196908"/>
                  </a:cubicBezTo>
                  <a:cubicBezTo>
                    <a:pt x="231789" y="197706"/>
                    <a:pt x="219691" y="197364"/>
                    <a:pt x="207708" y="197136"/>
                  </a:cubicBezTo>
                  <a:cubicBezTo>
                    <a:pt x="162971" y="196794"/>
                    <a:pt x="117663" y="188014"/>
                    <a:pt x="72013" y="186646"/>
                  </a:cubicBezTo>
                  <a:cubicBezTo>
                    <a:pt x="59459" y="182884"/>
                    <a:pt x="31727" y="188242"/>
                    <a:pt x="30243" y="166579"/>
                  </a:cubicBezTo>
                  <a:cubicBezTo>
                    <a:pt x="23168" y="110711"/>
                    <a:pt x="14836" y="53702"/>
                    <a:pt x="0" y="0"/>
                  </a:cubicBezTo>
                  <a:cubicBezTo>
                    <a:pt x="36064" y="4675"/>
                    <a:pt x="72698" y="3420"/>
                    <a:pt x="109332" y="1938"/>
                  </a:cubicBezTo>
                  <a:cubicBezTo>
                    <a:pt x="153841" y="228"/>
                    <a:pt x="198578" y="-1482"/>
                    <a:pt x="242402" y="7981"/>
                  </a:cubicBezTo>
                  <a:cubicBezTo>
                    <a:pt x="249364" y="50282"/>
                    <a:pt x="253016" y="93608"/>
                    <a:pt x="256211" y="13682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3" name="Google Shape;873;p25"/>
            <p:cNvSpPr/>
            <p:nvPr/>
          </p:nvSpPr>
          <p:spPr>
            <a:xfrm>
              <a:off x="14775591" y="8156038"/>
              <a:ext cx="243664" cy="188348"/>
            </a:xfrm>
            <a:custGeom>
              <a:avLst/>
              <a:gdLst/>
              <a:ahLst/>
              <a:cxnLst/>
              <a:rect l="l" t="t" r="r" b="b"/>
              <a:pathLst>
                <a:path w="243664" h="188348" extrusionOk="0">
                  <a:moveTo>
                    <a:pt x="236011" y="13397"/>
                  </a:moveTo>
                  <a:cubicBezTo>
                    <a:pt x="238294" y="47944"/>
                    <a:pt x="243886" y="83517"/>
                    <a:pt x="243658" y="118521"/>
                  </a:cubicBezTo>
                  <a:cubicBezTo>
                    <a:pt x="232131" y="136649"/>
                    <a:pt x="221403" y="155348"/>
                    <a:pt x="211360" y="174389"/>
                  </a:cubicBezTo>
                  <a:cubicBezTo>
                    <a:pt x="176552" y="178266"/>
                    <a:pt x="141858" y="182142"/>
                    <a:pt x="107050" y="185563"/>
                  </a:cubicBezTo>
                  <a:cubicBezTo>
                    <a:pt x="83540" y="186247"/>
                    <a:pt x="58774" y="192632"/>
                    <a:pt x="36064" y="183396"/>
                  </a:cubicBezTo>
                  <a:cubicBezTo>
                    <a:pt x="19173" y="124221"/>
                    <a:pt x="10043" y="61626"/>
                    <a:pt x="0" y="57"/>
                  </a:cubicBezTo>
                  <a:cubicBezTo>
                    <a:pt x="28646" y="2451"/>
                    <a:pt x="57747" y="1653"/>
                    <a:pt x="86850" y="855"/>
                  </a:cubicBezTo>
                  <a:cubicBezTo>
                    <a:pt x="137065" y="-627"/>
                    <a:pt x="187394" y="-1996"/>
                    <a:pt x="236011" y="133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4" name="Google Shape;874;p25"/>
            <p:cNvSpPr/>
            <p:nvPr/>
          </p:nvSpPr>
          <p:spPr>
            <a:xfrm>
              <a:off x="15136442" y="8138704"/>
              <a:ext cx="247020" cy="185918"/>
            </a:xfrm>
            <a:custGeom>
              <a:avLst/>
              <a:gdLst/>
              <a:ahLst/>
              <a:cxnLst/>
              <a:rect l="l" t="t" r="r" b="b"/>
              <a:pathLst>
                <a:path w="247020" h="185918" extrusionOk="0">
                  <a:moveTo>
                    <a:pt x="240475" y="8725"/>
                  </a:moveTo>
                  <a:cubicBezTo>
                    <a:pt x="243556" y="65506"/>
                    <a:pt x="250975" y="126961"/>
                    <a:pt x="244355" y="184654"/>
                  </a:cubicBezTo>
                  <a:cubicBezTo>
                    <a:pt x="174625" y="179523"/>
                    <a:pt x="104666" y="174279"/>
                    <a:pt x="35049" y="185680"/>
                  </a:cubicBezTo>
                  <a:cubicBezTo>
                    <a:pt x="31169" y="185908"/>
                    <a:pt x="27289" y="186022"/>
                    <a:pt x="23523" y="185794"/>
                  </a:cubicBezTo>
                  <a:cubicBezTo>
                    <a:pt x="23066" y="185680"/>
                    <a:pt x="22610" y="185680"/>
                    <a:pt x="22267" y="185566"/>
                  </a:cubicBezTo>
                  <a:cubicBezTo>
                    <a:pt x="12681" y="139731"/>
                    <a:pt x="9485" y="92072"/>
                    <a:pt x="3322" y="45439"/>
                  </a:cubicBezTo>
                  <a:cubicBezTo>
                    <a:pt x="11540" y="43729"/>
                    <a:pt x="-443" y="31301"/>
                    <a:pt x="13" y="25372"/>
                  </a:cubicBezTo>
                  <a:cubicBezTo>
                    <a:pt x="9599" y="35292"/>
                    <a:pt x="24664" y="30389"/>
                    <a:pt x="29914" y="16365"/>
                  </a:cubicBezTo>
                  <a:cubicBezTo>
                    <a:pt x="53880" y="6559"/>
                    <a:pt x="80814" y="11234"/>
                    <a:pt x="105693" y="7357"/>
                  </a:cubicBezTo>
                  <a:cubicBezTo>
                    <a:pt x="150202" y="1884"/>
                    <a:pt x="196765" y="-6667"/>
                    <a:pt x="240475" y="872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5" name="Google Shape;875;p25"/>
            <p:cNvSpPr/>
            <p:nvPr/>
          </p:nvSpPr>
          <p:spPr>
            <a:xfrm>
              <a:off x="15496178" y="8153929"/>
              <a:ext cx="234299" cy="184707"/>
            </a:xfrm>
            <a:custGeom>
              <a:avLst/>
              <a:gdLst/>
              <a:ahLst/>
              <a:cxnLst/>
              <a:rect l="l" t="t" r="r" b="b"/>
              <a:pathLst>
                <a:path w="234299" h="184707" extrusionOk="0">
                  <a:moveTo>
                    <a:pt x="233843" y="152213"/>
                  </a:moveTo>
                  <a:cubicBezTo>
                    <a:pt x="233957" y="152213"/>
                    <a:pt x="234071" y="152327"/>
                    <a:pt x="234299" y="152441"/>
                  </a:cubicBezTo>
                  <a:cubicBezTo>
                    <a:pt x="234071" y="163159"/>
                    <a:pt x="233272" y="173876"/>
                    <a:pt x="231674" y="184708"/>
                  </a:cubicBezTo>
                  <a:cubicBezTo>
                    <a:pt x="225740" y="184594"/>
                    <a:pt x="219691" y="184024"/>
                    <a:pt x="213871" y="183568"/>
                  </a:cubicBezTo>
                  <a:cubicBezTo>
                    <a:pt x="152586" y="173534"/>
                    <a:pt x="88105" y="184822"/>
                    <a:pt x="27618" y="168632"/>
                  </a:cubicBezTo>
                  <a:cubicBezTo>
                    <a:pt x="13239" y="114929"/>
                    <a:pt x="7418" y="58947"/>
                    <a:pt x="0" y="2166"/>
                  </a:cubicBezTo>
                  <a:cubicBezTo>
                    <a:pt x="456" y="1482"/>
                    <a:pt x="913" y="798"/>
                    <a:pt x="1369" y="0"/>
                  </a:cubicBezTo>
                  <a:cubicBezTo>
                    <a:pt x="6961" y="6157"/>
                    <a:pt x="15064" y="6385"/>
                    <a:pt x="22368" y="5701"/>
                  </a:cubicBezTo>
                  <a:cubicBezTo>
                    <a:pt x="41085" y="6499"/>
                    <a:pt x="60144" y="6157"/>
                    <a:pt x="79203" y="5815"/>
                  </a:cubicBezTo>
                  <a:cubicBezTo>
                    <a:pt x="127820" y="4903"/>
                    <a:pt x="176894" y="4105"/>
                    <a:pt x="223343" y="22005"/>
                  </a:cubicBezTo>
                  <a:cubicBezTo>
                    <a:pt x="226425" y="54272"/>
                    <a:pt x="231560" y="86425"/>
                    <a:pt x="233500" y="118806"/>
                  </a:cubicBezTo>
                  <a:cubicBezTo>
                    <a:pt x="225055" y="130436"/>
                    <a:pt x="220376" y="142294"/>
                    <a:pt x="233843" y="1522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6" name="Google Shape;876;p25"/>
            <p:cNvSpPr/>
            <p:nvPr/>
          </p:nvSpPr>
          <p:spPr>
            <a:xfrm>
              <a:off x="14987406" y="8169093"/>
              <a:ext cx="726636" cy="405331"/>
            </a:xfrm>
            <a:custGeom>
              <a:avLst/>
              <a:gdLst/>
              <a:ahLst/>
              <a:cxnLst/>
              <a:rect l="l" t="t" r="r" b="b"/>
              <a:pathLst>
                <a:path w="726636" h="405331" extrusionOk="0">
                  <a:moveTo>
                    <a:pt x="726636" y="218685"/>
                  </a:moveTo>
                  <a:cubicBezTo>
                    <a:pt x="709974" y="245023"/>
                    <a:pt x="693197" y="271361"/>
                    <a:pt x="676079" y="297471"/>
                  </a:cubicBezTo>
                  <a:cubicBezTo>
                    <a:pt x="647547" y="296103"/>
                    <a:pt x="619016" y="296559"/>
                    <a:pt x="590370" y="297015"/>
                  </a:cubicBezTo>
                  <a:cubicBezTo>
                    <a:pt x="565263" y="297357"/>
                    <a:pt x="540155" y="297813"/>
                    <a:pt x="515048" y="297015"/>
                  </a:cubicBezTo>
                  <a:cubicBezTo>
                    <a:pt x="507401" y="297015"/>
                    <a:pt x="499755" y="297015"/>
                    <a:pt x="492223" y="296901"/>
                  </a:cubicBezTo>
                  <a:cubicBezTo>
                    <a:pt x="470881" y="296787"/>
                    <a:pt x="449540" y="296559"/>
                    <a:pt x="428198" y="297927"/>
                  </a:cubicBezTo>
                  <a:cubicBezTo>
                    <a:pt x="413020" y="299295"/>
                    <a:pt x="402292" y="316284"/>
                    <a:pt x="406971" y="330650"/>
                  </a:cubicBezTo>
                  <a:cubicBezTo>
                    <a:pt x="405373" y="327458"/>
                    <a:pt x="404004" y="324151"/>
                    <a:pt x="402178" y="321073"/>
                  </a:cubicBezTo>
                  <a:cubicBezTo>
                    <a:pt x="400694" y="315030"/>
                    <a:pt x="391450" y="313433"/>
                    <a:pt x="388255" y="319362"/>
                  </a:cubicBezTo>
                  <a:cubicBezTo>
                    <a:pt x="386542" y="322555"/>
                    <a:pt x="385630" y="325405"/>
                    <a:pt x="385401" y="328940"/>
                  </a:cubicBezTo>
                  <a:cubicBezTo>
                    <a:pt x="367484" y="343876"/>
                    <a:pt x="343175" y="382984"/>
                    <a:pt x="335643" y="389027"/>
                  </a:cubicBezTo>
                  <a:cubicBezTo>
                    <a:pt x="332447" y="393702"/>
                    <a:pt x="326855" y="399288"/>
                    <a:pt x="320920" y="405331"/>
                  </a:cubicBezTo>
                  <a:cubicBezTo>
                    <a:pt x="312818" y="388115"/>
                    <a:pt x="304829" y="370898"/>
                    <a:pt x="297867" y="353225"/>
                  </a:cubicBezTo>
                  <a:cubicBezTo>
                    <a:pt x="293074" y="341140"/>
                    <a:pt x="287596" y="327914"/>
                    <a:pt x="274015" y="323581"/>
                  </a:cubicBezTo>
                  <a:cubicBezTo>
                    <a:pt x="191502" y="309899"/>
                    <a:pt x="104881" y="316968"/>
                    <a:pt x="21341" y="319248"/>
                  </a:cubicBezTo>
                  <a:cubicBezTo>
                    <a:pt x="14266" y="319704"/>
                    <a:pt x="7076" y="320160"/>
                    <a:pt x="0" y="320502"/>
                  </a:cubicBezTo>
                  <a:cubicBezTo>
                    <a:pt x="913" y="319362"/>
                    <a:pt x="1712" y="317994"/>
                    <a:pt x="2283" y="316626"/>
                  </a:cubicBezTo>
                  <a:cubicBezTo>
                    <a:pt x="15521" y="285955"/>
                    <a:pt x="22483" y="254829"/>
                    <a:pt x="35607" y="223816"/>
                  </a:cubicBezTo>
                  <a:cubicBezTo>
                    <a:pt x="38460" y="217089"/>
                    <a:pt x="41428" y="210362"/>
                    <a:pt x="44623" y="203749"/>
                  </a:cubicBezTo>
                  <a:cubicBezTo>
                    <a:pt x="67448" y="188356"/>
                    <a:pt x="70529" y="147082"/>
                    <a:pt x="71671" y="109571"/>
                  </a:cubicBezTo>
                  <a:cubicBezTo>
                    <a:pt x="71671" y="106948"/>
                    <a:pt x="71671" y="104326"/>
                    <a:pt x="71671" y="101703"/>
                  </a:cubicBezTo>
                  <a:cubicBezTo>
                    <a:pt x="91871" y="66700"/>
                    <a:pt x="114924" y="33863"/>
                    <a:pt x="136950" y="0"/>
                  </a:cubicBezTo>
                  <a:cubicBezTo>
                    <a:pt x="136038" y="18471"/>
                    <a:pt x="136837" y="36942"/>
                    <a:pt x="136722" y="55412"/>
                  </a:cubicBezTo>
                  <a:cubicBezTo>
                    <a:pt x="136950" y="88591"/>
                    <a:pt x="138434" y="118578"/>
                    <a:pt x="140602" y="152213"/>
                  </a:cubicBezTo>
                  <a:cubicBezTo>
                    <a:pt x="141401" y="164527"/>
                    <a:pt x="141059" y="178209"/>
                    <a:pt x="148705" y="187330"/>
                  </a:cubicBezTo>
                  <a:cubicBezTo>
                    <a:pt x="166053" y="206827"/>
                    <a:pt x="192073" y="197820"/>
                    <a:pt x="213300" y="197478"/>
                  </a:cubicBezTo>
                  <a:cubicBezTo>
                    <a:pt x="273330" y="191663"/>
                    <a:pt x="332219" y="198846"/>
                    <a:pt x="392363" y="204319"/>
                  </a:cubicBezTo>
                  <a:cubicBezTo>
                    <a:pt x="382776" y="222790"/>
                    <a:pt x="372961" y="241146"/>
                    <a:pt x="362919" y="259389"/>
                  </a:cubicBezTo>
                  <a:cubicBezTo>
                    <a:pt x="348767" y="285043"/>
                    <a:pt x="335414" y="311267"/>
                    <a:pt x="319551" y="335895"/>
                  </a:cubicBezTo>
                  <a:cubicBezTo>
                    <a:pt x="313502" y="345244"/>
                    <a:pt x="317611" y="358356"/>
                    <a:pt x="326855" y="363829"/>
                  </a:cubicBezTo>
                  <a:cubicBezTo>
                    <a:pt x="336099" y="369188"/>
                    <a:pt x="349680" y="366337"/>
                    <a:pt x="354816" y="356532"/>
                  </a:cubicBezTo>
                  <a:cubicBezTo>
                    <a:pt x="369880" y="325405"/>
                    <a:pt x="382776" y="293366"/>
                    <a:pt x="398183" y="262354"/>
                  </a:cubicBezTo>
                  <a:cubicBezTo>
                    <a:pt x="410623" y="236358"/>
                    <a:pt x="422036" y="209792"/>
                    <a:pt x="432535" y="182998"/>
                  </a:cubicBezTo>
                  <a:cubicBezTo>
                    <a:pt x="435730" y="176841"/>
                    <a:pt x="436986" y="168403"/>
                    <a:pt x="432992" y="163045"/>
                  </a:cubicBezTo>
                  <a:cubicBezTo>
                    <a:pt x="435845" y="148450"/>
                    <a:pt x="436415" y="131576"/>
                    <a:pt x="436187" y="115499"/>
                  </a:cubicBezTo>
                  <a:cubicBezTo>
                    <a:pt x="452507" y="111623"/>
                    <a:pt x="456159" y="83917"/>
                    <a:pt x="465745" y="70121"/>
                  </a:cubicBezTo>
                  <a:cubicBezTo>
                    <a:pt x="474191" y="54728"/>
                    <a:pt x="481951" y="37626"/>
                    <a:pt x="490168" y="20865"/>
                  </a:cubicBezTo>
                  <a:cubicBezTo>
                    <a:pt x="490168" y="37284"/>
                    <a:pt x="490511" y="53816"/>
                    <a:pt x="491424" y="70235"/>
                  </a:cubicBezTo>
                  <a:cubicBezTo>
                    <a:pt x="493136" y="98853"/>
                    <a:pt x="496559" y="128383"/>
                    <a:pt x="501010" y="156546"/>
                  </a:cubicBezTo>
                  <a:cubicBezTo>
                    <a:pt x="502608" y="181972"/>
                    <a:pt x="518357" y="199302"/>
                    <a:pt x="537530" y="203293"/>
                  </a:cubicBezTo>
                  <a:cubicBezTo>
                    <a:pt x="598930" y="214238"/>
                    <a:pt x="663753" y="211958"/>
                    <a:pt x="726636" y="21868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7" name="Google Shape;877;p25"/>
            <p:cNvSpPr/>
            <p:nvPr/>
          </p:nvSpPr>
          <p:spPr>
            <a:xfrm>
              <a:off x="15839352" y="8154385"/>
              <a:ext cx="238254" cy="154891"/>
            </a:xfrm>
            <a:custGeom>
              <a:avLst/>
              <a:gdLst/>
              <a:ahLst/>
              <a:cxnLst/>
              <a:rect l="l" t="t" r="r" b="b"/>
              <a:pathLst>
                <a:path w="238254" h="154891" extrusionOk="0">
                  <a:moveTo>
                    <a:pt x="232474" y="9463"/>
                  </a:moveTo>
                  <a:cubicBezTo>
                    <a:pt x="237609" y="57465"/>
                    <a:pt x="240691" y="106492"/>
                    <a:pt x="235783" y="154835"/>
                  </a:cubicBezTo>
                  <a:cubicBezTo>
                    <a:pt x="195611" y="155634"/>
                    <a:pt x="155895" y="147766"/>
                    <a:pt x="115951" y="144232"/>
                  </a:cubicBezTo>
                  <a:cubicBezTo>
                    <a:pt x="83768" y="139101"/>
                    <a:pt x="50444" y="144004"/>
                    <a:pt x="18945" y="134768"/>
                  </a:cubicBezTo>
                  <a:cubicBezTo>
                    <a:pt x="8331" y="92696"/>
                    <a:pt x="6391" y="48229"/>
                    <a:pt x="0" y="5131"/>
                  </a:cubicBezTo>
                  <a:cubicBezTo>
                    <a:pt x="685" y="3078"/>
                    <a:pt x="1256" y="1254"/>
                    <a:pt x="1712" y="0"/>
                  </a:cubicBezTo>
                  <a:cubicBezTo>
                    <a:pt x="9587" y="5017"/>
                    <a:pt x="18831" y="3877"/>
                    <a:pt x="28075" y="2736"/>
                  </a:cubicBezTo>
                  <a:cubicBezTo>
                    <a:pt x="34238" y="1938"/>
                    <a:pt x="40400" y="1140"/>
                    <a:pt x="46221" y="2280"/>
                  </a:cubicBezTo>
                  <a:cubicBezTo>
                    <a:pt x="109104" y="2052"/>
                    <a:pt x="169248" y="798"/>
                    <a:pt x="232474" y="94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8" name="Google Shape;878;p25"/>
            <p:cNvSpPr/>
            <p:nvPr/>
          </p:nvSpPr>
          <p:spPr>
            <a:xfrm>
              <a:off x="15704456" y="8184371"/>
              <a:ext cx="359951" cy="398148"/>
            </a:xfrm>
            <a:custGeom>
              <a:avLst/>
              <a:gdLst/>
              <a:ahLst/>
              <a:cxnLst/>
              <a:rect l="l" t="t" r="r" b="b"/>
              <a:pathLst>
                <a:path w="359951" h="398148" extrusionOk="0">
                  <a:moveTo>
                    <a:pt x="359951" y="175130"/>
                  </a:moveTo>
                  <a:cubicBezTo>
                    <a:pt x="354473" y="184138"/>
                    <a:pt x="348881" y="193145"/>
                    <a:pt x="343403" y="202153"/>
                  </a:cubicBezTo>
                  <a:cubicBezTo>
                    <a:pt x="331420" y="221878"/>
                    <a:pt x="318866" y="241146"/>
                    <a:pt x="306540" y="260757"/>
                  </a:cubicBezTo>
                  <a:cubicBezTo>
                    <a:pt x="305856" y="261784"/>
                    <a:pt x="305399" y="262810"/>
                    <a:pt x="304943" y="263950"/>
                  </a:cubicBezTo>
                  <a:cubicBezTo>
                    <a:pt x="254271" y="268853"/>
                    <a:pt x="204056" y="277632"/>
                    <a:pt x="154412" y="288692"/>
                  </a:cubicBezTo>
                  <a:cubicBezTo>
                    <a:pt x="134668" y="289832"/>
                    <a:pt x="119945" y="311609"/>
                    <a:pt x="122000" y="329966"/>
                  </a:cubicBezTo>
                  <a:cubicBezTo>
                    <a:pt x="111843" y="338175"/>
                    <a:pt x="103398" y="349691"/>
                    <a:pt x="94039" y="357672"/>
                  </a:cubicBezTo>
                  <a:cubicBezTo>
                    <a:pt x="86393" y="369074"/>
                    <a:pt x="63111" y="383440"/>
                    <a:pt x="55237" y="398148"/>
                  </a:cubicBezTo>
                  <a:cubicBezTo>
                    <a:pt x="52155" y="378309"/>
                    <a:pt x="48960" y="359382"/>
                    <a:pt x="47362" y="343192"/>
                  </a:cubicBezTo>
                  <a:cubicBezTo>
                    <a:pt x="48503" y="307162"/>
                    <a:pt x="28645" y="291542"/>
                    <a:pt x="0" y="285955"/>
                  </a:cubicBezTo>
                  <a:cubicBezTo>
                    <a:pt x="9130" y="268967"/>
                    <a:pt x="19515" y="250952"/>
                    <a:pt x="29901" y="232937"/>
                  </a:cubicBezTo>
                  <a:cubicBezTo>
                    <a:pt x="37205" y="217887"/>
                    <a:pt x="47590" y="203293"/>
                    <a:pt x="54666" y="187900"/>
                  </a:cubicBezTo>
                  <a:cubicBezTo>
                    <a:pt x="54666" y="187900"/>
                    <a:pt x="54666" y="187786"/>
                    <a:pt x="54780" y="187786"/>
                  </a:cubicBezTo>
                  <a:cubicBezTo>
                    <a:pt x="69274" y="163843"/>
                    <a:pt x="67448" y="120060"/>
                    <a:pt x="64823" y="85513"/>
                  </a:cubicBezTo>
                  <a:cubicBezTo>
                    <a:pt x="80116" y="57237"/>
                    <a:pt x="97235" y="27364"/>
                    <a:pt x="115152" y="0"/>
                  </a:cubicBezTo>
                  <a:cubicBezTo>
                    <a:pt x="115609" y="7183"/>
                    <a:pt x="115951" y="14252"/>
                    <a:pt x="116065" y="21321"/>
                  </a:cubicBezTo>
                  <a:cubicBezTo>
                    <a:pt x="117435" y="52220"/>
                    <a:pt x="118576" y="83119"/>
                    <a:pt x="122114" y="113789"/>
                  </a:cubicBezTo>
                  <a:cubicBezTo>
                    <a:pt x="123141" y="127471"/>
                    <a:pt x="130103" y="140127"/>
                    <a:pt x="140146" y="145600"/>
                  </a:cubicBezTo>
                  <a:cubicBezTo>
                    <a:pt x="162400" y="157686"/>
                    <a:pt x="187508" y="156546"/>
                    <a:pt x="211132" y="158598"/>
                  </a:cubicBezTo>
                  <a:cubicBezTo>
                    <a:pt x="260662" y="162703"/>
                    <a:pt x="310193" y="173078"/>
                    <a:pt x="359951" y="17513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79" name="Google Shape;879;p25"/>
            <p:cNvSpPr/>
            <p:nvPr/>
          </p:nvSpPr>
          <p:spPr>
            <a:xfrm>
              <a:off x="16195423" y="8161239"/>
              <a:ext cx="210443" cy="150343"/>
            </a:xfrm>
            <a:custGeom>
              <a:avLst/>
              <a:gdLst/>
              <a:ahLst/>
              <a:cxnLst/>
              <a:rect l="l" t="t" r="r" b="b"/>
              <a:pathLst>
                <a:path w="210443" h="150343" extrusionOk="0">
                  <a:moveTo>
                    <a:pt x="185454" y="1355"/>
                  </a:moveTo>
                  <a:cubicBezTo>
                    <a:pt x="191730" y="50610"/>
                    <a:pt x="213871" y="99068"/>
                    <a:pt x="209991" y="149007"/>
                  </a:cubicBezTo>
                  <a:cubicBezTo>
                    <a:pt x="169933" y="152428"/>
                    <a:pt x="129532" y="148323"/>
                    <a:pt x="89360" y="147297"/>
                  </a:cubicBezTo>
                  <a:cubicBezTo>
                    <a:pt x="82513" y="146613"/>
                    <a:pt x="74980" y="146613"/>
                    <a:pt x="67448" y="146613"/>
                  </a:cubicBezTo>
                  <a:cubicBezTo>
                    <a:pt x="48047" y="146613"/>
                    <a:pt x="27504" y="146613"/>
                    <a:pt x="13353" y="135325"/>
                  </a:cubicBezTo>
                  <a:cubicBezTo>
                    <a:pt x="2397" y="91428"/>
                    <a:pt x="3766" y="45365"/>
                    <a:pt x="0" y="557"/>
                  </a:cubicBezTo>
                  <a:cubicBezTo>
                    <a:pt x="13695" y="18001"/>
                    <a:pt x="37547" y="6143"/>
                    <a:pt x="55693" y="5459"/>
                  </a:cubicBezTo>
                  <a:cubicBezTo>
                    <a:pt x="98718" y="785"/>
                    <a:pt x="142429" y="-1724"/>
                    <a:pt x="185454" y="13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0" name="Google Shape;880;p25"/>
            <p:cNvSpPr/>
            <p:nvPr/>
          </p:nvSpPr>
          <p:spPr>
            <a:xfrm>
              <a:off x="16124552" y="7832780"/>
              <a:ext cx="172164" cy="170957"/>
            </a:xfrm>
            <a:custGeom>
              <a:avLst/>
              <a:gdLst/>
              <a:ahLst/>
              <a:cxnLst/>
              <a:rect l="l" t="t" r="r" b="b"/>
              <a:pathLst>
                <a:path w="172164" h="170957" extrusionOk="0">
                  <a:moveTo>
                    <a:pt x="162857" y="19230"/>
                  </a:moveTo>
                  <a:cubicBezTo>
                    <a:pt x="177237" y="56400"/>
                    <a:pt x="171873" y="98016"/>
                    <a:pt x="167079" y="136782"/>
                  </a:cubicBezTo>
                  <a:cubicBezTo>
                    <a:pt x="160232" y="175776"/>
                    <a:pt x="153955" y="170873"/>
                    <a:pt x="118462" y="170645"/>
                  </a:cubicBezTo>
                  <a:cubicBezTo>
                    <a:pt x="87306" y="169505"/>
                    <a:pt x="52269" y="172356"/>
                    <a:pt x="24879" y="155367"/>
                  </a:cubicBezTo>
                  <a:cubicBezTo>
                    <a:pt x="16092" y="143623"/>
                    <a:pt x="15065" y="127433"/>
                    <a:pt x="11298" y="113637"/>
                  </a:cubicBezTo>
                  <a:cubicBezTo>
                    <a:pt x="7646" y="94938"/>
                    <a:pt x="5250" y="75555"/>
                    <a:pt x="3424" y="56172"/>
                  </a:cubicBezTo>
                  <a:cubicBezTo>
                    <a:pt x="6391" y="43060"/>
                    <a:pt x="4793" y="29150"/>
                    <a:pt x="1940" y="16038"/>
                  </a:cubicBezTo>
                  <a:cubicBezTo>
                    <a:pt x="1484" y="15240"/>
                    <a:pt x="1027" y="14670"/>
                    <a:pt x="456" y="14100"/>
                  </a:cubicBezTo>
                  <a:cubicBezTo>
                    <a:pt x="342" y="11591"/>
                    <a:pt x="114" y="9083"/>
                    <a:pt x="0" y="6575"/>
                  </a:cubicBezTo>
                  <a:cubicBezTo>
                    <a:pt x="11070" y="9539"/>
                    <a:pt x="22483" y="7030"/>
                    <a:pt x="34123" y="4522"/>
                  </a:cubicBezTo>
                  <a:cubicBezTo>
                    <a:pt x="42683" y="2584"/>
                    <a:pt x="51242" y="760"/>
                    <a:pt x="59802" y="1102"/>
                  </a:cubicBezTo>
                  <a:cubicBezTo>
                    <a:pt x="67106" y="1216"/>
                    <a:pt x="74980" y="874"/>
                    <a:pt x="83083" y="532"/>
                  </a:cubicBezTo>
                  <a:cubicBezTo>
                    <a:pt x="111728" y="-609"/>
                    <a:pt x="143341" y="-1863"/>
                    <a:pt x="162857" y="1923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1" name="Google Shape;881;p25"/>
            <p:cNvSpPr/>
            <p:nvPr/>
          </p:nvSpPr>
          <p:spPr>
            <a:xfrm>
              <a:off x="15807969" y="7819663"/>
              <a:ext cx="183547" cy="187411"/>
            </a:xfrm>
            <a:custGeom>
              <a:avLst/>
              <a:gdLst/>
              <a:ahLst/>
              <a:cxnLst/>
              <a:rect l="l" t="t" r="r" b="b"/>
              <a:pathLst>
                <a:path w="183547" h="187411" extrusionOk="0">
                  <a:moveTo>
                    <a:pt x="177351" y="23568"/>
                  </a:moveTo>
                  <a:cubicBezTo>
                    <a:pt x="183514" y="71000"/>
                    <a:pt x="189220" y="124360"/>
                    <a:pt x="172786" y="171677"/>
                  </a:cubicBezTo>
                  <a:cubicBezTo>
                    <a:pt x="170960" y="177378"/>
                    <a:pt x="165482" y="178290"/>
                    <a:pt x="160346" y="179202"/>
                  </a:cubicBezTo>
                  <a:cubicBezTo>
                    <a:pt x="130559" y="184333"/>
                    <a:pt x="100316" y="188209"/>
                    <a:pt x="70073" y="187183"/>
                  </a:cubicBezTo>
                  <a:lnTo>
                    <a:pt x="73154" y="187411"/>
                  </a:lnTo>
                  <a:cubicBezTo>
                    <a:pt x="40286" y="186385"/>
                    <a:pt x="17233" y="180000"/>
                    <a:pt x="12098" y="143628"/>
                  </a:cubicBezTo>
                  <a:cubicBezTo>
                    <a:pt x="3652" y="100416"/>
                    <a:pt x="3082" y="56975"/>
                    <a:pt x="0" y="12851"/>
                  </a:cubicBezTo>
                  <a:cubicBezTo>
                    <a:pt x="11641" y="17639"/>
                    <a:pt x="22255" y="12509"/>
                    <a:pt x="33097" y="7378"/>
                  </a:cubicBezTo>
                  <a:cubicBezTo>
                    <a:pt x="41314" y="3501"/>
                    <a:pt x="49645" y="-375"/>
                    <a:pt x="58661" y="81"/>
                  </a:cubicBezTo>
                  <a:cubicBezTo>
                    <a:pt x="62997" y="195"/>
                    <a:pt x="69731" y="195"/>
                    <a:pt x="77605" y="81"/>
                  </a:cubicBezTo>
                  <a:cubicBezTo>
                    <a:pt x="113212" y="-261"/>
                    <a:pt x="174840" y="-603"/>
                    <a:pt x="177351" y="2356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2" name="Google Shape;882;p25"/>
            <p:cNvSpPr/>
            <p:nvPr/>
          </p:nvSpPr>
          <p:spPr>
            <a:xfrm>
              <a:off x="16067216" y="7485217"/>
              <a:ext cx="174643" cy="178643"/>
            </a:xfrm>
            <a:custGeom>
              <a:avLst/>
              <a:gdLst/>
              <a:ahLst/>
              <a:cxnLst/>
              <a:rect l="l" t="t" r="r" b="b"/>
              <a:pathLst>
                <a:path w="174643" h="178643" extrusionOk="0">
                  <a:moveTo>
                    <a:pt x="157310" y="36143"/>
                  </a:moveTo>
                  <a:cubicBezTo>
                    <a:pt x="171804" y="79014"/>
                    <a:pt x="181048" y="126217"/>
                    <a:pt x="169293" y="170912"/>
                  </a:cubicBezTo>
                  <a:cubicBezTo>
                    <a:pt x="154571" y="175701"/>
                    <a:pt x="138936" y="176385"/>
                    <a:pt x="123757" y="177753"/>
                  </a:cubicBezTo>
                  <a:cubicBezTo>
                    <a:pt x="116453" y="177525"/>
                    <a:pt x="108806" y="177867"/>
                    <a:pt x="101046" y="178209"/>
                  </a:cubicBezTo>
                  <a:cubicBezTo>
                    <a:pt x="75254" y="179121"/>
                    <a:pt x="47521" y="180147"/>
                    <a:pt x="28006" y="163729"/>
                  </a:cubicBezTo>
                  <a:cubicBezTo>
                    <a:pt x="4382" y="129410"/>
                    <a:pt x="-4862" y="82434"/>
                    <a:pt x="2442" y="41502"/>
                  </a:cubicBezTo>
                  <a:cubicBezTo>
                    <a:pt x="8034" y="9919"/>
                    <a:pt x="75824" y="0"/>
                    <a:pt x="107437" y="0"/>
                  </a:cubicBezTo>
                  <a:cubicBezTo>
                    <a:pt x="109263" y="0"/>
                    <a:pt x="110861" y="0"/>
                    <a:pt x="112458" y="0"/>
                  </a:cubicBezTo>
                  <a:cubicBezTo>
                    <a:pt x="141903" y="1368"/>
                    <a:pt x="148864" y="8323"/>
                    <a:pt x="157310" y="3614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3" name="Google Shape;883;p25"/>
            <p:cNvSpPr/>
            <p:nvPr/>
          </p:nvSpPr>
          <p:spPr>
            <a:xfrm>
              <a:off x="15746569" y="7487612"/>
              <a:ext cx="169704" cy="172883"/>
            </a:xfrm>
            <a:custGeom>
              <a:avLst/>
              <a:gdLst/>
              <a:ahLst/>
              <a:cxnLst/>
              <a:rect l="l" t="t" r="r" b="b"/>
              <a:pathLst>
                <a:path w="169704" h="172883" extrusionOk="0">
                  <a:moveTo>
                    <a:pt x="162971" y="30215"/>
                  </a:moveTo>
                  <a:cubicBezTo>
                    <a:pt x="168791" y="72173"/>
                    <a:pt x="174269" y="116184"/>
                    <a:pt x="163770" y="157686"/>
                  </a:cubicBezTo>
                  <a:cubicBezTo>
                    <a:pt x="162857" y="159852"/>
                    <a:pt x="162172" y="162475"/>
                    <a:pt x="160346" y="164071"/>
                  </a:cubicBezTo>
                  <a:cubicBezTo>
                    <a:pt x="145624" y="168632"/>
                    <a:pt x="130445" y="171026"/>
                    <a:pt x="115152" y="172394"/>
                  </a:cubicBezTo>
                  <a:cubicBezTo>
                    <a:pt x="107848" y="172280"/>
                    <a:pt x="100202" y="172394"/>
                    <a:pt x="92670" y="172622"/>
                  </a:cubicBezTo>
                  <a:cubicBezTo>
                    <a:pt x="67105" y="173192"/>
                    <a:pt x="40514" y="173876"/>
                    <a:pt x="18032" y="162361"/>
                  </a:cubicBezTo>
                  <a:cubicBezTo>
                    <a:pt x="4223" y="142522"/>
                    <a:pt x="4451" y="115842"/>
                    <a:pt x="0" y="92696"/>
                  </a:cubicBezTo>
                  <a:cubicBezTo>
                    <a:pt x="3880" y="88477"/>
                    <a:pt x="6163" y="83005"/>
                    <a:pt x="5934" y="77304"/>
                  </a:cubicBezTo>
                  <a:cubicBezTo>
                    <a:pt x="5934" y="54728"/>
                    <a:pt x="2967" y="31355"/>
                    <a:pt x="9472" y="9463"/>
                  </a:cubicBezTo>
                  <a:cubicBezTo>
                    <a:pt x="23167" y="5245"/>
                    <a:pt x="56948" y="0"/>
                    <a:pt x="89360" y="0"/>
                  </a:cubicBezTo>
                  <a:cubicBezTo>
                    <a:pt x="126451" y="0"/>
                    <a:pt x="161715" y="6841"/>
                    <a:pt x="162971" y="3021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4" name="Google Shape;884;p25"/>
            <p:cNvSpPr/>
            <p:nvPr/>
          </p:nvSpPr>
          <p:spPr>
            <a:xfrm>
              <a:off x="15413438" y="7483963"/>
              <a:ext cx="184567" cy="180566"/>
            </a:xfrm>
            <a:custGeom>
              <a:avLst/>
              <a:gdLst/>
              <a:ahLst/>
              <a:cxnLst/>
              <a:rect l="l" t="t" r="r" b="b"/>
              <a:pathLst>
                <a:path w="184567" h="180566" extrusionOk="0">
                  <a:moveTo>
                    <a:pt x="166965" y="5131"/>
                  </a:moveTo>
                  <a:cubicBezTo>
                    <a:pt x="182486" y="58263"/>
                    <a:pt x="190818" y="116982"/>
                    <a:pt x="178948" y="171596"/>
                  </a:cubicBezTo>
                  <a:cubicBezTo>
                    <a:pt x="158178" y="172850"/>
                    <a:pt x="137521" y="173648"/>
                    <a:pt x="116750" y="175130"/>
                  </a:cubicBezTo>
                  <a:cubicBezTo>
                    <a:pt x="95294" y="176727"/>
                    <a:pt x="73839" y="178551"/>
                    <a:pt x="52383" y="180033"/>
                  </a:cubicBezTo>
                  <a:lnTo>
                    <a:pt x="55465" y="179805"/>
                  </a:lnTo>
                  <a:cubicBezTo>
                    <a:pt x="12097" y="182884"/>
                    <a:pt x="11070" y="178095"/>
                    <a:pt x="0" y="137847"/>
                  </a:cubicBezTo>
                  <a:cubicBezTo>
                    <a:pt x="9016" y="128269"/>
                    <a:pt x="5135" y="114245"/>
                    <a:pt x="4337" y="102387"/>
                  </a:cubicBezTo>
                  <a:cubicBezTo>
                    <a:pt x="3081" y="76848"/>
                    <a:pt x="2511" y="49255"/>
                    <a:pt x="13010" y="25426"/>
                  </a:cubicBezTo>
                  <a:cubicBezTo>
                    <a:pt x="24651" y="15506"/>
                    <a:pt x="41656" y="14252"/>
                    <a:pt x="55921" y="10490"/>
                  </a:cubicBezTo>
                  <a:cubicBezTo>
                    <a:pt x="78290" y="6271"/>
                    <a:pt x="105224" y="0"/>
                    <a:pt x="131130" y="0"/>
                  </a:cubicBezTo>
                  <a:cubicBezTo>
                    <a:pt x="143570" y="0"/>
                    <a:pt x="155667" y="1482"/>
                    <a:pt x="166965" y="513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5" name="Google Shape;885;p25"/>
            <p:cNvSpPr/>
            <p:nvPr/>
          </p:nvSpPr>
          <p:spPr>
            <a:xfrm>
              <a:off x="15492297" y="7802753"/>
              <a:ext cx="190192" cy="192919"/>
            </a:xfrm>
            <a:custGeom>
              <a:avLst/>
              <a:gdLst/>
              <a:ahLst/>
              <a:cxnLst/>
              <a:rect l="l" t="t" r="r" b="b"/>
              <a:pathLst>
                <a:path w="190192" h="192919" extrusionOk="0">
                  <a:moveTo>
                    <a:pt x="167878" y="12430"/>
                  </a:moveTo>
                  <a:cubicBezTo>
                    <a:pt x="199833" y="18017"/>
                    <a:pt x="191730" y="155522"/>
                    <a:pt x="178834" y="179921"/>
                  </a:cubicBezTo>
                  <a:cubicBezTo>
                    <a:pt x="150417" y="183228"/>
                    <a:pt x="122570" y="190411"/>
                    <a:pt x="94153" y="192919"/>
                  </a:cubicBezTo>
                  <a:cubicBezTo>
                    <a:pt x="69730" y="192919"/>
                    <a:pt x="37091" y="189385"/>
                    <a:pt x="23510" y="166353"/>
                  </a:cubicBezTo>
                  <a:cubicBezTo>
                    <a:pt x="12554" y="122571"/>
                    <a:pt x="9016" y="77078"/>
                    <a:pt x="0" y="32839"/>
                  </a:cubicBezTo>
                  <a:cubicBezTo>
                    <a:pt x="10499" y="31585"/>
                    <a:pt x="16320" y="22806"/>
                    <a:pt x="22026" y="14939"/>
                  </a:cubicBezTo>
                  <a:cubicBezTo>
                    <a:pt x="44623" y="4677"/>
                    <a:pt x="70187" y="2"/>
                    <a:pt x="95865" y="2"/>
                  </a:cubicBezTo>
                  <a:cubicBezTo>
                    <a:pt x="120516" y="-112"/>
                    <a:pt x="145396" y="4221"/>
                    <a:pt x="167878" y="1243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6" name="Google Shape;886;p25"/>
            <p:cNvSpPr/>
            <p:nvPr/>
          </p:nvSpPr>
          <p:spPr>
            <a:xfrm>
              <a:off x="15248183" y="7537437"/>
              <a:ext cx="338039" cy="309328"/>
            </a:xfrm>
            <a:custGeom>
              <a:avLst/>
              <a:gdLst/>
              <a:ahLst/>
              <a:cxnLst/>
              <a:rect l="l" t="t" r="r" b="b"/>
              <a:pathLst>
                <a:path w="338039" h="309328" extrusionOk="0">
                  <a:moveTo>
                    <a:pt x="41770" y="193373"/>
                  </a:moveTo>
                  <a:cubicBezTo>
                    <a:pt x="43482" y="193373"/>
                    <a:pt x="44965" y="191663"/>
                    <a:pt x="44851" y="189953"/>
                  </a:cubicBezTo>
                  <a:cubicBezTo>
                    <a:pt x="44737" y="188128"/>
                    <a:pt x="43254" y="186874"/>
                    <a:pt x="41428" y="186874"/>
                  </a:cubicBezTo>
                  <a:cubicBezTo>
                    <a:pt x="39716" y="186874"/>
                    <a:pt x="38232" y="188585"/>
                    <a:pt x="38346" y="190295"/>
                  </a:cubicBezTo>
                  <a:cubicBezTo>
                    <a:pt x="38460" y="192119"/>
                    <a:pt x="39944" y="193373"/>
                    <a:pt x="41770" y="193373"/>
                  </a:cubicBezTo>
                  <a:close/>
                  <a:moveTo>
                    <a:pt x="324458" y="168061"/>
                  </a:moveTo>
                  <a:cubicBezTo>
                    <a:pt x="328795" y="167719"/>
                    <a:pt x="333474" y="167719"/>
                    <a:pt x="338039" y="167833"/>
                  </a:cubicBezTo>
                  <a:cubicBezTo>
                    <a:pt x="332675" y="175130"/>
                    <a:pt x="328110" y="181515"/>
                    <a:pt x="324801" y="184252"/>
                  </a:cubicBezTo>
                  <a:cubicBezTo>
                    <a:pt x="316013" y="193829"/>
                    <a:pt x="303117" y="204547"/>
                    <a:pt x="305856" y="216747"/>
                  </a:cubicBezTo>
                  <a:cubicBezTo>
                    <a:pt x="297639" y="217887"/>
                    <a:pt x="289536" y="219255"/>
                    <a:pt x="281547" y="220965"/>
                  </a:cubicBezTo>
                  <a:cubicBezTo>
                    <a:pt x="255869" y="224728"/>
                    <a:pt x="229506" y="235446"/>
                    <a:pt x="218322" y="260529"/>
                  </a:cubicBezTo>
                  <a:cubicBezTo>
                    <a:pt x="215469" y="265660"/>
                    <a:pt x="214442" y="271589"/>
                    <a:pt x="215354" y="277176"/>
                  </a:cubicBezTo>
                  <a:cubicBezTo>
                    <a:pt x="211931" y="280824"/>
                    <a:pt x="208507" y="284473"/>
                    <a:pt x="204855" y="286867"/>
                  </a:cubicBezTo>
                  <a:cubicBezTo>
                    <a:pt x="197323" y="292226"/>
                    <a:pt x="188079" y="300549"/>
                    <a:pt x="185910" y="309329"/>
                  </a:cubicBezTo>
                  <a:cubicBezTo>
                    <a:pt x="182943" y="292568"/>
                    <a:pt x="180090" y="276834"/>
                    <a:pt x="178378" y="263038"/>
                  </a:cubicBezTo>
                  <a:cubicBezTo>
                    <a:pt x="162743" y="212984"/>
                    <a:pt x="60601" y="208196"/>
                    <a:pt x="0" y="227236"/>
                  </a:cubicBezTo>
                  <a:cubicBezTo>
                    <a:pt x="15293" y="202951"/>
                    <a:pt x="29330" y="177867"/>
                    <a:pt x="44737" y="153695"/>
                  </a:cubicBezTo>
                  <a:cubicBezTo>
                    <a:pt x="48846" y="146854"/>
                    <a:pt x="61628" y="129182"/>
                    <a:pt x="47362" y="127813"/>
                  </a:cubicBezTo>
                  <a:cubicBezTo>
                    <a:pt x="49987" y="121884"/>
                    <a:pt x="52041" y="115271"/>
                    <a:pt x="53867" y="107746"/>
                  </a:cubicBezTo>
                  <a:cubicBezTo>
                    <a:pt x="53981" y="107632"/>
                    <a:pt x="54095" y="107404"/>
                    <a:pt x="54210" y="107290"/>
                  </a:cubicBezTo>
                  <a:cubicBezTo>
                    <a:pt x="57862" y="99651"/>
                    <a:pt x="95865" y="41274"/>
                    <a:pt x="118006" y="0"/>
                  </a:cubicBezTo>
                  <a:cubicBezTo>
                    <a:pt x="114582" y="30557"/>
                    <a:pt x="118919" y="62709"/>
                    <a:pt x="127821" y="83689"/>
                  </a:cubicBezTo>
                  <a:cubicBezTo>
                    <a:pt x="133184" y="106948"/>
                    <a:pt x="133755" y="134654"/>
                    <a:pt x="149961" y="153467"/>
                  </a:cubicBezTo>
                  <a:cubicBezTo>
                    <a:pt x="166509" y="169544"/>
                    <a:pt x="189448" y="172394"/>
                    <a:pt x="211817" y="172394"/>
                  </a:cubicBezTo>
                  <a:cubicBezTo>
                    <a:pt x="218892" y="172394"/>
                    <a:pt x="225854" y="172052"/>
                    <a:pt x="232473" y="171824"/>
                  </a:cubicBezTo>
                  <a:cubicBezTo>
                    <a:pt x="263059" y="170228"/>
                    <a:pt x="293758" y="168517"/>
                    <a:pt x="324458" y="16806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7" name="Google Shape;887;p25"/>
            <p:cNvSpPr/>
            <p:nvPr/>
          </p:nvSpPr>
          <p:spPr>
            <a:xfrm>
              <a:off x="15027806" y="7835136"/>
              <a:ext cx="652226" cy="398148"/>
            </a:xfrm>
            <a:custGeom>
              <a:avLst/>
              <a:gdLst/>
              <a:ahLst/>
              <a:cxnLst/>
              <a:rect l="l" t="t" r="r" b="b"/>
              <a:pathLst>
                <a:path w="652226" h="398148" extrusionOk="0">
                  <a:moveTo>
                    <a:pt x="652226" y="197136"/>
                  </a:moveTo>
                  <a:cubicBezTo>
                    <a:pt x="647889" y="201925"/>
                    <a:pt x="643667" y="206827"/>
                    <a:pt x="639330" y="211502"/>
                  </a:cubicBezTo>
                  <a:cubicBezTo>
                    <a:pt x="629858" y="221193"/>
                    <a:pt x="616277" y="235788"/>
                    <a:pt x="621413" y="247988"/>
                  </a:cubicBezTo>
                  <a:cubicBezTo>
                    <a:pt x="620614" y="247873"/>
                    <a:pt x="619815" y="247873"/>
                    <a:pt x="618902" y="247988"/>
                  </a:cubicBezTo>
                  <a:cubicBezTo>
                    <a:pt x="607945" y="251180"/>
                    <a:pt x="593566" y="263380"/>
                    <a:pt x="597560" y="274440"/>
                  </a:cubicBezTo>
                  <a:cubicBezTo>
                    <a:pt x="582952" y="274325"/>
                    <a:pt x="568458" y="274212"/>
                    <a:pt x="554307" y="273299"/>
                  </a:cubicBezTo>
                  <a:cubicBezTo>
                    <a:pt x="545405" y="273413"/>
                    <a:pt x="536389" y="273299"/>
                    <a:pt x="527487" y="273185"/>
                  </a:cubicBezTo>
                  <a:cubicBezTo>
                    <a:pt x="511624" y="272957"/>
                    <a:pt x="495760" y="272729"/>
                    <a:pt x="480011" y="274097"/>
                  </a:cubicBezTo>
                  <a:cubicBezTo>
                    <a:pt x="471337" y="275124"/>
                    <a:pt x="464604" y="284359"/>
                    <a:pt x="463007" y="294963"/>
                  </a:cubicBezTo>
                  <a:cubicBezTo>
                    <a:pt x="457072" y="285385"/>
                    <a:pt x="450567" y="294507"/>
                    <a:pt x="451023" y="303970"/>
                  </a:cubicBezTo>
                  <a:cubicBezTo>
                    <a:pt x="450795" y="308303"/>
                    <a:pt x="450567" y="312521"/>
                    <a:pt x="450453" y="316740"/>
                  </a:cubicBezTo>
                  <a:cubicBezTo>
                    <a:pt x="429568" y="342052"/>
                    <a:pt x="413704" y="371696"/>
                    <a:pt x="394075" y="398148"/>
                  </a:cubicBezTo>
                  <a:cubicBezTo>
                    <a:pt x="393048" y="371810"/>
                    <a:pt x="392021" y="345586"/>
                    <a:pt x="390195" y="319362"/>
                  </a:cubicBezTo>
                  <a:cubicBezTo>
                    <a:pt x="389738" y="298611"/>
                    <a:pt x="384945" y="276834"/>
                    <a:pt x="368739" y="267713"/>
                  </a:cubicBezTo>
                  <a:cubicBezTo>
                    <a:pt x="315899" y="241146"/>
                    <a:pt x="256211" y="255285"/>
                    <a:pt x="201203" y="260985"/>
                  </a:cubicBezTo>
                  <a:cubicBezTo>
                    <a:pt x="170275" y="265318"/>
                    <a:pt x="111044" y="254601"/>
                    <a:pt x="102827" y="302260"/>
                  </a:cubicBezTo>
                  <a:cubicBezTo>
                    <a:pt x="87192" y="306364"/>
                    <a:pt x="53867" y="349805"/>
                    <a:pt x="28759" y="385264"/>
                  </a:cubicBezTo>
                  <a:cubicBezTo>
                    <a:pt x="27847" y="373292"/>
                    <a:pt x="26705" y="361321"/>
                    <a:pt x="25678" y="349349"/>
                  </a:cubicBezTo>
                  <a:cubicBezTo>
                    <a:pt x="24195" y="322669"/>
                    <a:pt x="22368" y="297471"/>
                    <a:pt x="0" y="287323"/>
                  </a:cubicBezTo>
                  <a:cubicBezTo>
                    <a:pt x="6619" y="278886"/>
                    <a:pt x="10842" y="266002"/>
                    <a:pt x="15293" y="257337"/>
                  </a:cubicBezTo>
                  <a:cubicBezTo>
                    <a:pt x="26249" y="234191"/>
                    <a:pt x="40629" y="212756"/>
                    <a:pt x="50672" y="189155"/>
                  </a:cubicBezTo>
                  <a:cubicBezTo>
                    <a:pt x="67562" y="179577"/>
                    <a:pt x="75323" y="159966"/>
                    <a:pt x="78975" y="130892"/>
                  </a:cubicBezTo>
                  <a:cubicBezTo>
                    <a:pt x="80230" y="117210"/>
                    <a:pt x="81143" y="103414"/>
                    <a:pt x="81828" y="89732"/>
                  </a:cubicBezTo>
                  <a:cubicBezTo>
                    <a:pt x="87420" y="82890"/>
                    <a:pt x="91985" y="73883"/>
                    <a:pt x="96664" y="67840"/>
                  </a:cubicBezTo>
                  <a:cubicBezTo>
                    <a:pt x="109560" y="49826"/>
                    <a:pt x="123369" y="32495"/>
                    <a:pt x="136608" y="14822"/>
                  </a:cubicBezTo>
                  <a:cubicBezTo>
                    <a:pt x="145966" y="19953"/>
                    <a:pt x="158520" y="17103"/>
                    <a:pt x="164683" y="8323"/>
                  </a:cubicBezTo>
                  <a:cubicBezTo>
                    <a:pt x="166851" y="5587"/>
                    <a:pt x="169020" y="2736"/>
                    <a:pt x="171074" y="0"/>
                  </a:cubicBezTo>
                  <a:cubicBezTo>
                    <a:pt x="165938" y="45037"/>
                    <a:pt x="162514" y="90416"/>
                    <a:pt x="170389" y="135224"/>
                  </a:cubicBezTo>
                  <a:cubicBezTo>
                    <a:pt x="179405" y="199986"/>
                    <a:pt x="276868" y="187330"/>
                    <a:pt x="325257" y="192119"/>
                  </a:cubicBezTo>
                  <a:cubicBezTo>
                    <a:pt x="328681" y="192347"/>
                    <a:pt x="331991" y="192461"/>
                    <a:pt x="335186" y="192461"/>
                  </a:cubicBezTo>
                  <a:cubicBezTo>
                    <a:pt x="342833" y="192461"/>
                    <a:pt x="349794" y="191891"/>
                    <a:pt x="356185" y="190751"/>
                  </a:cubicBezTo>
                  <a:cubicBezTo>
                    <a:pt x="349109" y="202267"/>
                    <a:pt x="341577" y="213782"/>
                    <a:pt x="332789" y="225184"/>
                  </a:cubicBezTo>
                  <a:cubicBezTo>
                    <a:pt x="325714" y="234876"/>
                    <a:pt x="329252" y="249014"/>
                    <a:pt x="339637" y="254486"/>
                  </a:cubicBezTo>
                  <a:cubicBezTo>
                    <a:pt x="370907" y="267256"/>
                    <a:pt x="377641" y="217203"/>
                    <a:pt x="389966" y="198276"/>
                  </a:cubicBezTo>
                  <a:cubicBezTo>
                    <a:pt x="394189" y="186874"/>
                    <a:pt x="400808" y="174218"/>
                    <a:pt x="402406" y="161676"/>
                  </a:cubicBezTo>
                  <a:cubicBezTo>
                    <a:pt x="423405" y="128383"/>
                    <a:pt x="416557" y="73541"/>
                    <a:pt x="408226" y="23944"/>
                  </a:cubicBezTo>
                  <a:cubicBezTo>
                    <a:pt x="409025" y="25198"/>
                    <a:pt x="410052" y="26566"/>
                    <a:pt x="411422" y="27820"/>
                  </a:cubicBezTo>
                  <a:cubicBezTo>
                    <a:pt x="422378" y="37284"/>
                    <a:pt x="432421" y="31583"/>
                    <a:pt x="440638" y="22803"/>
                  </a:cubicBezTo>
                  <a:cubicBezTo>
                    <a:pt x="441551" y="53474"/>
                    <a:pt x="444518" y="84145"/>
                    <a:pt x="445545" y="114701"/>
                  </a:cubicBezTo>
                  <a:cubicBezTo>
                    <a:pt x="440980" y="172622"/>
                    <a:pt x="489369" y="203065"/>
                    <a:pt x="541525" y="207853"/>
                  </a:cubicBezTo>
                  <a:cubicBezTo>
                    <a:pt x="546432" y="208309"/>
                    <a:pt x="551339" y="208538"/>
                    <a:pt x="556133" y="208538"/>
                  </a:cubicBezTo>
                  <a:cubicBezTo>
                    <a:pt x="582724" y="208538"/>
                    <a:pt x="608859" y="202267"/>
                    <a:pt x="635107" y="199188"/>
                  </a:cubicBezTo>
                  <a:cubicBezTo>
                    <a:pt x="640928" y="198618"/>
                    <a:pt x="646634" y="198162"/>
                    <a:pt x="652226" y="19713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8" name="Google Shape;888;p25"/>
            <p:cNvSpPr/>
            <p:nvPr/>
          </p:nvSpPr>
          <p:spPr>
            <a:xfrm>
              <a:off x="15226727" y="7805885"/>
              <a:ext cx="166792" cy="171571"/>
            </a:xfrm>
            <a:custGeom>
              <a:avLst/>
              <a:gdLst/>
              <a:ahLst/>
              <a:cxnLst/>
              <a:rect l="l" t="t" r="r" b="b"/>
              <a:pathLst>
                <a:path w="166792" h="171571" extrusionOk="0">
                  <a:moveTo>
                    <a:pt x="159205" y="67789"/>
                  </a:moveTo>
                  <a:cubicBezTo>
                    <a:pt x="162515" y="100056"/>
                    <a:pt x="174155" y="135516"/>
                    <a:pt x="159775" y="166528"/>
                  </a:cubicBezTo>
                  <a:cubicBezTo>
                    <a:pt x="150417" y="169721"/>
                    <a:pt x="145396" y="170633"/>
                    <a:pt x="134097" y="171545"/>
                  </a:cubicBezTo>
                  <a:cubicBezTo>
                    <a:pt x="130559" y="171545"/>
                    <a:pt x="127022" y="171545"/>
                    <a:pt x="123484" y="171545"/>
                  </a:cubicBezTo>
                  <a:cubicBezTo>
                    <a:pt x="119946" y="171545"/>
                    <a:pt x="116408" y="171545"/>
                    <a:pt x="112870" y="171545"/>
                  </a:cubicBezTo>
                  <a:cubicBezTo>
                    <a:pt x="79888" y="171659"/>
                    <a:pt x="46335" y="171887"/>
                    <a:pt x="14837" y="160485"/>
                  </a:cubicBezTo>
                  <a:cubicBezTo>
                    <a:pt x="-1712" y="117501"/>
                    <a:pt x="2625" y="72008"/>
                    <a:pt x="0" y="25603"/>
                  </a:cubicBezTo>
                  <a:cubicBezTo>
                    <a:pt x="3880" y="25831"/>
                    <a:pt x="7760" y="25147"/>
                    <a:pt x="11413" y="23665"/>
                  </a:cubicBezTo>
                  <a:cubicBezTo>
                    <a:pt x="16891" y="21270"/>
                    <a:pt x="20885" y="17280"/>
                    <a:pt x="23738" y="12263"/>
                  </a:cubicBezTo>
                  <a:cubicBezTo>
                    <a:pt x="63454" y="-1761"/>
                    <a:pt x="111729" y="-5638"/>
                    <a:pt x="150988" y="10667"/>
                  </a:cubicBezTo>
                  <a:cubicBezTo>
                    <a:pt x="155211" y="29480"/>
                    <a:pt x="156238" y="48863"/>
                    <a:pt x="159205" y="6778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89" name="Google Shape;889;p25"/>
            <p:cNvSpPr/>
            <p:nvPr/>
          </p:nvSpPr>
          <p:spPr>
            <a:xfrm>
              <a:off x="15093772" y="7483051"/>
              <a:ext cx="164818" cy="177692"/>
            </a:xfrm>
            <a:custGeom>
              <a:avLst/>
              <a:gdLst/>
              <a:ahLst/>
              <a:cxnLst/>
              <a:rect l="l" t="t" r="r" b="b"/>
              <a:pathLst>
                <a:path w="164818" h="177692" extrusionOk="0">
                  <a:moveTo>
                    <a:pt x="151216" y="16533"/>
                  </a:moveTo>
                  <a:cubicBezTo>
                    <a:pt x="166052" y="47887"/>
                    <a:pt x="165824" y="83461"/>
                    <a:pt x="163884" y="117324"/>
                  </a:cubicBezTo>
                  <a:cubicBezTo>
                    <a:pt x="161259" y="135338"/>
                    <a:pt x="161259" y="156204"/>
                    <a:pt x="149847" y="171140"/>
                  </a:cubicBezTo>
                  <a:cubicBezTo>
                    <a:pt x="129875" y="175587"/>
                    <a:pt x="109104" y="177411"/>
                    <a:pt x="88675" y="177525"/>
                  </a:cubicBezTo>
                  <a:cubicBezTo>
                    <a:pt x="52155" y="179349"/>
                    <a:pt x="12668" y="166465"/>
                    <a:pt x="0" y="128839"/>
                  </a:cubicBezTo>
                  <a:cubicBezTo>
                    <a:pt x="4679" y="123709"/>
                    <a:pt x="7304" y="116754"/>
                    <a:pt x="6049" y="109799"/>
                  </a:cubicBezTo>
                  <a:cubicBezTo>
                    <a:pt x="457" y="77076"/>
                    <a:pt x="-3424" y="41046"/>
                    <a:pt x="9016" y="9349"/>
                  </a:cubicBezTo>
                  <a:cubicBezTo>
                    <a:pt x="25678" y="7069"/>
                    <a:pt x="65850" y="0"/>
                    <a:pt x="99517" y="0"/>
                  </a:cubicBezTo>
                  <a:cubicBezTo>
                    <a:pt x="124283" y="114"/>
                    <a:pt x="145624" y="3991"/>
                    <a:pt x="151216" y="1653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0" name="Google Shape;890;p25"/>
            <p:cNvSpPr/>
            <p:nvPr/>
          </p:nvSpPr>
          <p:spPr>
            <a:xfrm>
              <a:off x="14299459" y="7484305"/>
              <a:ext cx="946897" cy="386632"/>
            </a:xfrm>
            <a:custGeom>
              <a:avLst/>
              <a:gdLst/>
              <a:ahLst/>
              <a:cxnLst/>
              <a:rect l="l" t="t" r="r" b="b"/>
              <a:pathLst>
                <a:path w="946897" h="386632" extrusionOk="0">
                  <a:moveTo>
                    <a:pt x="901704" y="223018"/>
                  </a:moveTo>
                  <a:cubicBezTo>
                    <a:pt x="919508" y="223018"/>
                    <a:pt x="934458" y="221878"/>
                    <a:pt x="946898" y="219141"/>
                  </a:cubicBezTo>
                  <a:cubicBezTo>
                    <a:pt x="925442" y="244909"/>
                    <a:pt x="908438" y="276378"/>
                    <a:pt x="886183" y="300207"/>
                  </a:cubicBezTo>
                  <a:cubicBezTo>
                    <a:pt x="876825" y="313775"/>
                    <a:pt x="853543" y="330422"/>
                    <a:pt x="853543" y="347068"/>
                  </a:cubicBezTo>
                  <a:cubicBezTo>
                    <a:pt x="852402" y="347981"/>
                    <a:pt x="851375" y="348779"/>
                    <a:pt x="850576" y="349349"/>
                  </a:cubicBezTo>
                  <a:cubicBezTo>
                    <a:pt x="836881" y="361207"/>
                    <a:pt x="823985" y="373863"/>
                    <a:pt x="811089" y="386632"/>
                  </a:cubicBezTo>
                  <a:cubicBezTo>
                    <a:pt x="810861" y="369872"/>
                    <a:pt x="810290" y="353111"/>
                    <a:pt x="809263" y="336351"/>
                  </a:cubicBezTo>
                  <a:cubicBezTo>
                    <a:pt x="810176" y="271931"/>
                    <a:pt x="737706" y="261442"/>
                    <a:pt x="687263" y="261784"/>
                  </a:cubicBezTo>
                  <a:cubicBezTo>
                    <a:pt x="642412" y="262582"/>
                    <a:pt x="596876" y="267827"/>
                    <a:pt x="553508" y="279570"/>
                  </a:cubicBezTo>
                  <a:cubicBezTo>
                    <a:pt x="539927" y="284359"/>
                    <a:pt x="528400" y="299181"/>
                    <a:pt x="528058" y="313205"/>
                  </a:cubicBezTo>
                  <a:cubicBezTo>
                    <a:pt x="508657" y="319590"/>
                    <a:pt x="492793" y="340227"/>
                    <a:pt x="477500" y="352655"/>
                  </a:cubicBezTo>
                  <a:cubicBezTo>
                    <a:pt x="471452" y="359952"/>
                    <a:pt x="459354" y="369188"/>
                    <a:pt x="450110" y="379221"/>
                  </a:cubicBezTo>
                  <a:cubicBezTo>
                    <a:pt x="447828" y="365083"/>
                    <a:pt x="445317" y="350945"/>
                    <a:pt x="442806" y="337035"/>
                  </a:cubicBezTo>
                  <a:cubicBezTo>
                    <a:pt x="439382" y="316854"/>
                    <a:pt x="430481" y="296331"/>
                    <a:pt x="412677" y="284587"/>
                  </a:cubicBezTo>
                  <a:cubicBezTo>
                    <a:pt x="354131" y="249470"/>
                    <a:pt x="277781" y="262012"/>
                    <a:pt x="213871" y="273983"/>
                  </a:cubicBezTo>
                  <a:cubicBezTo>
                    <a:pt x="203600" y="276264"/>
                    <a:pt x="192872" y="281851"/>
                    <a:pt x="184198" y="289490"/>
                  </a:cubicBezTo>
                  <a:cubicBezTo>
                    <a:pt x="183514" y="289490"/>
                    <a:pt x="182829" y="289490"/>
                    <a:pt x="182030" y="289604"/>
                  </a:cubicBezTo>
                  <a:cubicBezTo>
                    <a:pt x="148820" y="295419"/>
                    <a:pt x="120288" y="317196"/>
                    <a:pt x="97577" y="341254"/>
                  </a:cubicBezTo>
                  <a:cubicBezTo>
                    <a:pt x="94838" y="344218"/>
                    <a:pt x="91529" y="347411"/>
                    <a:pt x="88105" y="350831"/>
                  </a:cubicBezTo>
                  <a:cubicBezTo>
                    <a:pt x="85138" y="341368"/>
                    <a:pt x="82056" y="331904"/>
                    <a:pt x="78975" y="322555"/>
                  </a:cubicBezTo>
                  <a:cubicBezTo>
                    <a:pt x="71214" y="286981"/>
                    <a:pt x="34352" y="273983"/>
                    <a:pt x="2054" y="269423"/>
                  </a:cubicBezTo>
                  <a:cubicBezTo>
                    <a:pt x="1370" y="269309"/>
                    <a:pt x="685" y="269195"/>
                    <a:pt x="0" y="269195"/>
                  </a:cubicBezTo>
                  <a:cubicBezTo>
                    <a:pt x="13125" y="255285"/>
                    <a:pt x="24423" y="233849"/>
                    <a:pt x="33895" y="224386"/>
                  </a:cubicBezTo>
                  <a:cubicBezTo>
                    <a:pt x="44851" y="209108"/>
                    <a:pt x="57063" y="194627"/>
                    <a:pt x="68133" y="179463"/>
                  </a:cubicBezTo>
                  <a:cubicBezTo>
                    <a:pt x="71785" y="174104"/>
                    <a:pt x="71785" y="167035"/>
                    <a:pt x="68247" y="161904"/>
                  </a:cubicBezTo>
                  <a:cubicBezTo>
                    <a:pt x="70872" y="156204"/>
                    <a:pt x="72698" y="149591"/>
                    <a:pt x="73725" y="142180"/>
                  </a:cubicBezTo>
                  <a:cubicBezTo>
                    <a:pt x="78176" y="124507"/>
                    <a:pt x="78176" y="104554"/>
                    <a:pt x="76350" y="84601"/>
                  </a:cubicBezTo>
                  <a:cubicBezTo>
                    <a:pt x="81485" y="80040"/>
                    <a:pt x="85366" y="73085"/>
                    <a:pt x="88333" y="67156"/>
                  </a:cubicBezTo>
                  <a:cubicBezTo>
                    <a:pt x="99860" y="48571"/>
                    <a:pt x="112870" y="31127"/>
                    <a:pt x="126337" y="13910"/>
                  </a:cubicBezTo>
                  <a:cubicBezTo>
                    <a:pt x="121429" y="38994"/>
                    <a:pt x="125310" y="66244"/>
                    <a:pt x="131016" y="90758"/>
                  </a:cubicBezTo>
                  <a:cubicBezTo>
                    <a:pt x="139461" y="112991"/>
                    <a:pt x="133184" y="156204"/>
                    <a:pt x="164226" y="159054"/>
                  </a:cubicBezTo>
                  <a:cubicBezTo>
                    <a:pt x="173242" y="199530"/>
                    <a:pt x="216724" y="212756"/>
                    <a:pt x="253472" y="215493"/>
                  </a:cubicBezTo>
                  <a:cubicBezTo>
                    <a:pt x="265456" y="216063"/>
                    <a:pt x="279721" y="216861"/>
                    <a:pt x="294444" y="216861"/>
                  </a:cubicBezTo>
                  <a:cubicBezTo>
                    <a:pt x="307226" y="216861"/>
                    <a:pt x="320350" y="216291"/>
                    <a:pt x="332904" y="214466"/>
                  </a:cubicBezTo>
                  <a:cubicBezTo>
                    <a:pt x="331991" y="215379"/>
                    <a:pt x="331192" y="216177"/>
                    <a:pt x="330393" y="216747"/>
                  </a:cubicBezTo>
                  <a:cubicBezTo>
                    <a:pt x="319209" y="228719"/>
                    <a:pt x="302889" y="243199"/>
                    <a:pt x="320464" y="257907"/>
                  </a:cubicBezTo>
                  <a:cubicBezTo>
                    <a:pt x="345800" y="272843"/>
                    <a:pt x="354816" y="234762"/>
                    <a:pt x="366228" y="219597"/>
                  </a:cubicBezTo>
                  <a:cubicBezTo>
                    <a:pt x="370337" y="212186"/>
                    <a:pt x="375244" y="205345"/>
                    <a:pt x="379581" y="198162"/>
                  </a:cubicBezTo>
                  <a:cubicBezTo>
                    <a:pt x="393618" y="188356"/>
                    <a:pt x="402976" y="173648"/>
                    <a:pt x="404118" y="151643"/>
                  </a:cubicBezTo>
                  <a:cubicBezTo>
                    <a:pt x="406400" y="122797"/>
                    <a:pt x="401949" y="94064"/>
                    <a:pt x="396015" y="65788"/>
                  </a:cubicBezTo>
                  <a:cubicBezTo>
                    <a:pt x="397499" y="64762"/>
                    <a:pt x="398868" y="63394"/>
                    <a:pt x="399895" y="61797"/>
                  </a:cubicBezTo>
                  <a:cubicBezTo>
                    <a:pt x="413248" y="39906"/>
                    <a:pt x="429111" y="19725"/>
                    <a:pt x="445431" y="0"/>
                  </a:cubicBezTo>
                  <a:cubicBezTo>
                    <a:pt x="444975" y="3649"/>
                    <a:pt x="444632" y="7411"/>
                    <a:pt x="444518" y="11402"/>
                  </a:cubicBezTo>
                  <a:cubicBezTo>
                    <a:pt x="440752" y="58605"/>
                    <a:pt x="447600" y="110597"/>
                    <a:pt x="473278" y="150845"/>
                  </a:cubicBezTo>
                  <a:cubicBezTo>
                    <a:pt x="499983" y="179349"/>
                    <a:pt x="541981" y="188699"/>
                    <a:pt x="579300" y="194057"/>
                  </a:cubicBezTo>
                  <a:cubicBezTo>
                    <a:pt x="585121" y="195426"/>
                    <a:pt x="590599" y="196338"/>
                    <a:pt x="595848" y="196908"/>
                  </a:cubicBezTo>
                  <a:cubicBezTo>
                    <a:pt x="588430" y="209564"/>
                    <a:pt x="581126" y="222220"/>
                    <a:pt x="572338" y="233963"/>
                  </a:cubicBezTo>
                  <a:cubicBezTo>
                    <a:pt x="563323" y="241945"/>
                    <a:pt x="560698" y="256197"/>
                    <a:pt x="570284" y="264862"/>
                  </a:cubicBezTo>
                  <a:cubicBezTo>
                    <a:pt x="602240" y="286525"/>
                    <a:pt x="612397" y="232709"/>
                    <a:pt x="623467" y="212642"/>
                  </a:cubicBezTo>
                  <a:cubicBezTo>
                    <a:pt x="625749" y="206371"/>
                    <a:pt x="628831" y="200100"/>
                    <a:pt x="632254" y="193715"/>
                  </a:cubicBezTo>
                  <a:cubicBezTo>
                    <a:pt x="670372" y="180831"/>
                    <a:pt x="683497" y="137505"/>
                    <a:pt x="684524" y="91898"/>
                  </a:cubicBezTo>
                  <a:cubicBezTo>
                    <a:pt x="691029" y="81750"/>
                    <a:pt x="697078" y="71717"/>
                    <a:pt x="703012" y="65674"/>
                  </a:cubicBezTo>
                  <a:cubicBezTo>
                    <a:pt x="715109" y="51422"/>
                    <a:pt x="729375" y="36029"/>
                    <a:pt x="745467" y="24172"/>
                  </a:cubicBezTo>
                  <a:cubicBezTo>
                    <a:pt x="738163" y="72173"/>
                    <a:pt x="750146" y="121200"/>
                    <a:pt x="769433" y="165097"/>
                  </a:cubicBezTo>
                  <a:cubicBezTo>
                    <a:pt x="789747" y="205573"/>
                    <a:pt x="835626" y="221764"/>
                    <a:pt x="878537" y="222448"/>
                  </a:cubicBezTo>
                  <a:cubicBezTo>
                    <a:pt x="886982" y="222790"/>
                    <a:pt x="894514" y="223018"/>
                    <a:pt x="901704" y="22301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1" name="Google Shape;891;p25"/>
            <p:cNvSpPr/>
            <p:nvPr/>
          </p:nvSpPr>
          <p:spPr>
            <a:xfrm>
              <a:off x="14857419" y="7797967"/>
              <a:ext cx="201667" cy="183339"/>
            </a:xfrm>
            <a:custGeom>
              <a:avLst/>
              <a:gdLst/>
              <a:ahLst/>
              <a:cxnLst/>
              <a:rect l="l" t="t" r="r" b="b"/>
              <a:pathLst>
                <a:path w="201667" h="183339" extrusionOk="0">
                  <a:moveTo>
                    <a:pt x="197779" y="14138"/>
                  </a:moveTo>
                  <a:cubicBezTo>
                    <a:pt x="203143" y="40134"/>
                    <a:pt x="201317" y="67042"/>
                    <a:pt x="201545" y="93494"/>
                  </a:cubicBezTo>
                  <a:cubicBezTo>
                    <a:pt x="200290" y="123823"/>
                    <a:pt x="202915" y="152213"/>
                    <a:pt x="194127" y="182314"/>
                  </a:cubicBezTo>
                  <a:cubicBezTo>
                    <a:pt x="179063" y="183112"/>
                    <a:pt x="163998" y="183226"/>
                    <a:pt x="148933" y="183340"/>
                  </a:cubicBezTo>
                  <a:cubicBezTo>
                    <a:pt x="106022" y="182884"/>
                    <a:pt x="58660" y="182086"/>
                    <a:pt x="20428" y="161106"/>
                  </a:cubicBezTo>
                  <a:cubicBezTo>
                    <a:pt x="5022" y="116868"/>
                    <a:pt x="1027" y="70577"/>
                    <a:pt x="0" y="23830"/>
                  </a:cubicBezTo>
                  <a:cubicBezTo>
                    <a:pt x="5592" y="22575"/>
                    <a:pt x="10842" y="19497"/>
                    <a:pt x="14494" y="14822"/>
                  </a:cubicBezTo>
                  <a:cubicBezTo>
                    <a:pt x="14722" y="14480"/>
                    <a:pt x="14950" y="14138"/>
                    <a:pt x="15179" y="13910"/>
                  </a:cubicBezTo>
                  <a:cubicBezTo>
                    <a:pt x="50329" y="6157"/>
                    <a:pt x="89702" y="0"/>
                    <a:pt x="127364" y="0"/>
                  </a:cubicBezTo>
                  <a:cubicBezTo>
                    <a:pt x="134097" y="0"/>
                    <a:pt x="140831" y="228"/>
                    <a:pt x="147450" y="684"/>
                  </a:cubicBezTo>
                  <a:cubicBezTo>
                    <a:pt x="163884" y="3307"/>
                    <a:pt x="185910" y="1026"/>
                    <a:pt x="197779" y="1413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2" name="Google Shape;892;p25"/>
            <p:cNvSpPr/>
            <p:nvPr/>
          </p:nvSpPr>
          <p:spPr>
            <a:xfrm>
              <a:off x="14664205" y="7817692"/>
              <a:ext cx="376842" cy="375002"/>
            </a:xfrm>
            <a:custGeom>
              <a:avLst/>
              <a:gdLst/>
              <a:ahLst/>
              <a:cxnLst/>
              <a:rect l="l" t="t" r="r" b="b"/>
              <a:pathLst>
                <a:path w="376842" h="375002" extrusionOk="0">
                  <a:moveTo>
                    <a:pt x="368511" y="212414"/>
                  </a:moveTo>
                  <a:cubicBezTo>
                    <a:pt x="371364" y="212756"/>
                    <a:pt x="374217" y="212984"/>
                    <a:pt x="376842" y="213098"/>
                  </a:cubicBezTo>
                  <a:cubicBezTo>
                    <a:pt x="371250" y="220965"/>
                    <a:pt x="366685" y="227920"/>
                    <a:pt x="363946" y="230657"/>
                  </a:cubicBezTo>
                  <a:cubicBezTo>
                    <a:pt x="356185" y="246733"/>
                    <a:pt x="327312" y="273413"/>
                    <a:pt x="327654" y="293594"/>
                  </a:cubicBezTo>
                  <a:cubicBezTo>
                    <a:pt x="292161" y="286183"/>
                    <a:pt x="255413" y="286867"/>
                    <a:pt x="219235" y="287552"/>
                  </a:cubicBezTo>
                  <a:cubicBezTo>
                    <a:pt x="204741" y="287894"/>
                    <a:pt x="190475" y="288122"/>
                    <a:pt x="176210" y="288008"/>
                  </a:cubicBezTo>
                  <a:cubicBezTo>
                    <a:pt x="158634" y="288806"/>
                    <a:pt x="140945" y="288236"/>
                    <a:pt x="123370" y="287437"/>
                  </a:cubicBezTo>
                  <a:cubicBezTo>
                    <a:pt x="121430" y="287437"/>
                    <a:pt x="119489" y="287323"/>
                    <a:pt x="117435" y="287209"/>
                  </a:cubicBezTo>
                  <a:cubicBezTo>
                    <a:pt x="110017" y="286753"/>
                    <a:pt x="102370" y="286411"/>
                    <a:pt x="96094" y="291884"/>
                  </a:cubicBezTo>
                  <a:cubicBezTo>
                    <a:pt x="87420" y="298383"/>
                    <a:pt x="84225" y="312521"/>
                    <a:pt x="87877" y="323581"/>
                  </a:cubicBezTo>
                  <a:cubicBezTo>
                    <a:pt x="76236" y="333957"/>
                    <a:pt x="65052" y="346384"/>
                    <a:pt x="60943" y="349805"/>
                  </a:cubicBezTo>
                  <a:cubicBezTo>
                    <a:pt x="56378" y="356190"/>
                    <a:pt x="45650" y="365083"/>
                    <a:pt x="35151" y="375003"/>
                  </a:cubicBezTo>
                  <a:cubicBezTo>
                    <a:pt x="33895" y="364285"/>
                    <a:pt x="32412" y="353681"/>
                    <a:pt x="30700" y="343192"/>
                  </a:cubicBezTo>
                  <a:cubicBezTo>
                    <a:pt x="28874" y="323467"/>
                    <a:pt x="20429" y="304996"/>
                    <a:pt x="4565" y="300321"/>
                  </a:cubicBezTo>
                  <a:cubicBezTo>
                    <a:pt x="3082" y="299865"/>
                    <a:pt x="1484" y="299409"/>
                    <a:pt x="0" y="298953"/>
                  </a:cubicBezTo>
                  <a:cubicBezTo>
                    <a:pt x="19059" y="278772"/>
                    <a:pt x="36292" y="241602"/>
                    <a:pt x="48846" y="216291"/>
                  </a:cubicBezTo>
                  <a:cubicBezTo>
                    <a:pt x="67677" y="210362"/>
                    <a:pt x="82285" y="198162"/>
                    <a:pt x="86850" y="173078"/>
                  </a:cubicBezTo>
                  <a:cubicBezTo>
                    <a:pt x="92898" y="145030"/>
                    <a:pt x="93126" y="116412"/>
                    <a:pt x="90616" y="88021"/>
                  </a:cubicBezTo>
                  <a:cubicBezTo>
                    <a:pt x="111843" y="89618"/>
                    <a:pt x="123256" y="51878"/>
                    <a:pt x="138092" y="39222"/>
                  </a:cubicBezTo>
                  <a:cubicBezTo>
                    <a:pt x="141401" y="32837"/>
                    <a:pt x="160917" y="14936"/>
                    <a:pt x="172444" y="0"/>
                  </a:cubicBezTo>
                  <a:cubicBezTo>
                    <a:pt x="166395" y="51422"/>
                    <a:pt x="168449" y="103870"/>
                    <a:pt x="176666" y="154949"/>
                  </a:cubicBezTo>
                  <a:cubicBezTo>
                    <a:pt x="199719" y="213212"/>
                    <a:pt x="315214" y="210818"/>
                    <a:pt x="368511" y="21241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3" name="Google Shape;893;p25"/>
            <p:cNvSpPr/>
            <p:nvPr/>
          </p:nvSpPr>
          <p:spPr>
            <a:xfrm>
              <a:off x="14793666" y="7463326"/>
              <a:ext cx="140483" cy="168403"/>
            </a:xfrm>
            <a:custGeom>
              <a:avLst/>
              <a:gdLst/>
              <a:ahLst/>
              <a:cxnLst/>
              <a:rect l="l" t="t" r="r" b="b"/>
              <a:pathLst>
                <a:path w="140483" h="168403" extrusionOk="0">
                  <a:moveTo>
                    <a:pt x="118305" y="11402"/>
                  </a:moveTo>
                  <a:cubicBezTo>
                    <a:pt x="132457" y="39222"/>
                    <a:pt x="141130" y="73427"/>
                    <a:pt x="140446" y="106492"/>
                  </a:cubicBezTo>
                  <a:cubicBezTo>
                    <a:pt x="133142" y="116070"/>
                    <a:pt x="129261" y="126103"/>
                    <a:pt x="136908" y="136593"/>
                  </a:cubicBezTo>
                  <a:cubicBezTo>
                    <a:pt x="134625" y="147310"/>
                    <a:pt x="130973" y="157572"/>
                    <a:pt x="126066" y="167035"/>
                  </a:cubicBezTo>
                  <a:cubicBezTo>
                    <a:pt x="125381" y="167149"/>
                    <a:pt x="124696" y="167377"/>
                    <a:pt x="124012" y="167491"/>
                  </a:cubicBezTo>
                  <a:cubicBezTo>
                    <a:pt x="121615" y="167833"/>
                    <a:pt x="119332" y="168175"/>
                    <a:pt x="116822" y="168403"/>
                  </a:cubicBezTo>
                  <a:cubicBezTo>
                    <a:pt x="80188" y="167605"/>
                    <a:pt x="28831" y="166579"/>
                    <a:pt x="3609" y="135110"/>
                  </a:cubicBezTo>
                  <a:cubicBezTo>
                    <a:pt x="14679" y="116640"/>
                    <a:pt x="-1184" y="94292"/>
                    <a:pt x="71" y="74111"/>
                  </a:cubicBezTo>
                  <a:cubicBezTo>
                    <a:pt x="1783" y="51080"/>
                    <a:pt x="-5863" y="12884"/>
                    <a:pt x="22212" y="4333"/>
                  </a:cubicBezTo>
                  <a:cubicBezTo>
                    <a:pt x="35336" y="798"/>
                    <a:pt x="48803" y="0"/>
                    <a:pt x="62498" y="0"/>
                  </a:cubicBezTo>
                  <a:cubicBezTo>
                    <a:pt x="69688" y="0"/>
                    <a:pt x="76764" y="228"/>
                    <a:pt x="83839" y="342"/>
                  </a:cubicBezTo>
                  <a:cubicBezTo>
                    <a:pt x="95366" y="2166"/>
                    <a:pt x="110887" y="912"/>
                    <a:pt x="118305" y="1140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4" name="Google Shape;894;p25"/>
            <p:cNvSpPr/>
            <p:nvPr/>
          </p:nvSpPr>
          <p:spPr>
            <a:xfrm>
              <a:off x="14475381" y="7473474"/>
              <a:ext cx="178507" cy="181740"/>
            </a:xfrm>
            <a:custGeom>
              <a:avLst/>
              <a:gdLst/>
              <a:ahLst/>
              <a:cxnLst/>
              <a:rect l="l" t="t" r="r" b="b"/>
              <a:pathLst>
                <a:path w="178507" h="181740" extrusionOk="0">
                  <a:moveTo>
                    <a:pt x="162688" y="53132"/>
                  </a:moveTo>
                  <a:cubicBezTo>
                    <a:pt x="170220" y="90872"/>
                    <a:pt x="184714" y="131006"/>
                    <a:pt x="175584" y="169430"/>
                  </a:cubicBezTo>
                  <a:cubicBezTo>
                    <a:pt x="158123" y="177069"/>
                    <a:pt x="138836" y="179349"/>
                    <a:pt x="120119" y="181515"/>
                  </a:cubicBezTo>
                  <a:cubicBezTo>
                    <a:pt x="113272" y="181173"/>
                    <a:pt x="105739" y="181287"/>
                    <a:pt x="97979" y="181515"/>
                  </a:cubicBezTo>
                  <a:cubicBezTo>
                    <a:pt x="69790" y="182200"/>
                    <a:pt x="38063" y="182884"/>
                    <a:pt x="23341" y="158256"/>
                  </a:cubicBezTo>
                  <a:cubicBezTo>
                    <a:pt x="13754" y="140697"/>
                    <a:pt x="8619" y="118350"/>
                    <a:pt x="6336" y="98055"/>
                  </a:cubicBezTo>
                  <a:cubicBezTo>
                    <a:pt x="2570" y="75023"/>
                    <a:pt x="-3821" y="51194"/>
                    <a:pt x="3026" y="28162"/>
                  </a:cubicBezTo>
                  <a:cubicBezTo>
                    <a:pt x="17749" y="7639"/>
                    <a:pt x="51416" y="0"/>
                    <a:pt x="84170" y="0"/>
                  </a:cubicBezTo>
                  <a:cubicBezTo>
                    <a:pt x="107451" y="0"/>
                    <a:pt x="130390" y="3877"/>
                    <a:pt x="146025" y="9577"/>
                  </a:cubicBezTo>
                  <a:cubicBezTo>
                    <a:pt x="158351" y="18927"/>
                    <a:pt x="157552" y="39336"/>
                    <a:pt x="162688" y="5313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5" name="Google Shape;895;p25"/>
            <p:cNvSpPr/>
            <p:nvPr/>
          </p:nvSpPr>
          <p:spPr>
            <a:xfrm>
              <a:off x="14151839" y="7468343"/>
              <a:ext cx="174705" cy="168756"/>
            </a:xfrm>
            <a:custGeom>
              <a:avLst/>
              <a:gdLst/>
              <a:ahLst/>
              <a:cxnLst/>
              <a:rect l="l" t="t" r="r" b="b"/>
              <a:pathLst>
                <a:path w="174705" h="168756" extrusionOk="0">
                  <a:moveTo>
                    <a:pt x="163941" y="44695"/>
                  </a:moveTo>
                  <a:cubicBezTo>
                    <a:pt x="169190" y="82663"/>
                    <a:pt x="183684" y="125305"/>
                    <a:pt x="166680" y="162019"/>
                  </a:cubicBezTo>
                  <a:cubicBezTo>
                    <a:pt x="164739" y="162475"/>
                    <a:pt x="162799" y="163045"/>
                    <a:pt x="160745" y="163501"/>
                  </a:cubicBezTo>
                  <a:cubicBezTo>
                    <a:pt x="147507" y="166009"/>
                    <a:pt x="134154" y="167377"/>
                    <a:pt x="120801" y="168403"/>
                  </a:cubicBezTo>
                  <a:cubicBezTo>
                    <a:pt x="113725" y="168289"/>
                    <a:pt x="106307" y="168403"/>
                    <a:pt x="99003" y="168518"/>
                  </a:cubicBezTo>
                  <a:cubicBezTo>
                    <a:pt x="72754" y="169088"/>
                    <a:pt x="45364" y="169658"/>
                    <a:pt x="22539" y="157230"/>
                  </a:cubicBezTo>
                  <a:cubicBezTo>
                    <a:pt x="11127" y="139215"/>
                    <a:pt x="9187" y="116640"/>
                    <a:pt x="4279" y="96117"/>
                  </a:cubicBezTo>
                  <a:cubicBezTo>
                    <a:pt x="7931" y="90644"/>
                    <a:pt x="9301" y="83689"/>
                    <a:pt x="7475" y="76962"/>
                  </a:cubicBezTo>
                  <a:cubicBezTo>
                    <a:pt x="970" y="55070"/>
                    <a:pt x="-4166" y="31013"/>
                    <a:pt x="4850" y="9121"/>
                  </a:cubicBezTo>
                  <a:cubicBezTo>
                    <a:pt x="31099" y="2394"/>
                    <a:pt x="56663" y="0"/>
                    <a:pt x="83254" y="0"/>
                  </a:cubicBezTo>
                  <a:cubicBezTo>
                    <a:pt x="92841" y="0"/>
                    <a:pt x="102541" y="342"/>
                    <a:pt x="112470" y="912"/>
                  </a:cubicBezTo>
                  <a:cubicBezTo>
                    <a:pt x="142029" y="456"/>
                    <a:pt x="161088" y="14366"/>
                    <a:pt x="163941" y="4469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6" name="Google Shape;896;p25"/>
            <p:cNvSpPr/>
            <p:nvPr/>
          </p:nvSpPr>
          <p:spPr>
            <a:xfrm>
              <a:off x="13852888" y="7504827"/>
              <a:ext cx="162234" cy="166279"/>
            </a:xfrm>
            <a:custGeom>
              <a:avLst/>
              <a:gdLst/>
              <a:ahLst/>
              <a:cxnLst/>
              <a:rect l="l" t="t" r="r" b="b"/>
              <a:pathLst>
                <a:path w="162234" h="166279" extrusionOk="0">
                  <a:moveTo>
                    <a:pt x="146993" y="21779"/>
                  </a:moveTo>
                  <a:cubicBezTo>
                    <a:pt x="156238" y="63623"/>
                    <a:pt x="170047" y="112993"/>
                    <a:pt x="156694" y="155977"/>
                  </a:cubicBezTo>
                  <a:cubicBezTo>
                    <a:pt x="141744" y="161792"/>
                    <a:pt x="125766" y="164415"/>
                    <a:pt x="109903" y="166011"/>
                  </a:cubicBezTo>
                  <a:cubicBezTo>
                    <a:pt x="77719" y="166581"/>
                    <a:pt x="41313" y="167949"/>
                    <a:pt x="13695" y="148908"/>
                  </a:cubicBezTo>
                  <a:cubicBezTo>
                    <a:pt x="5022" y="138647"/>
                    <a:pt x="3538" y="124052"/>
                    <a:pt x="0" y="111511"/>
                  </a:cubicBezTo>
                  <a:cubicBezTo>
                    <a:pt x="3538" y="76393"/>
                    <a:pt x="-2397" y="39908"/>
                    <a:pt x="2967" y="4676"/>
                  </a:cubicBezTo>
                  <a:cubicBezTo>
                    <a:pt x="13695" y="1826"/>
                    <a:pt x="33895" y="2"/>
                    <a:pt x="55807" y="2"/>
                  </a:cubicBezTo>
                  <a:cubicBezTo>
                    <a:pt x="93354" y="-112"/>
                    <a:pt x="136037" y="5475"/>
                    <a:pt x="146993" y="2177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7" name="Google Shape;897;p25"/>
            <p:cNvSpPr/>
            <p:nvPr/>
          </p:nvSpPr>
          <p:spPr>
            <a:xfrm>
              <a:off x="13529123" y="7475070"/>
              <a:ext cx="155523" cy="165135"/>
            </a:xfrm>
            <a:custGeom>
              <a:avLst/>
              <a:gdLst/>
              <a:ahLst/>
              <a:cxnLst/>
              <a:rect l="l" t="t" r="r" b="b"/>
              <a:pathLst>
                <a:path w="155523" h="165135" extrusionOk="0">
                  <a:moveTo>
                    <a:pt x="150065" y="74795"/>
                  </a:moveTo>
                  <a:cubicBezTo>
                    <a:pt x="152690" y="103984"/>
                    <a:pt x="160108" y="134426"/>
                    <a:pt x="151435" y="163273"/>
                  </a:cubicBezTo>
                  <a:cubicBezTo>
                    <a:pt x="151321" y="163273"/>
                    <a:pt x="151092" y="163273"/>
                    <a:pt x="150978" y="163387"/>
                  </a:cubicBezTo>
                  <a:cubicBezTo>
                    <a:pt x="147441" y="163957"/>
                    <a:pt x="143903" y="164299"/>
                    <a:pt x="140365" y="164527"/>
                  </a:cubicBezTo>
                  <a:cubicBezTo>
                    <a:pt x="103845" y="165667"/>
                    <a:pt x="66982" y="165781"/>
                    <a:pt x="30804" y="159624"/>
                  </a:cubicBezTo>
                  <a:cubicBezTo>
                    <a:pt x="15055" y="158712"/>
                    <a:pt x="11403" y="143548"/>
                    <a:pt x="6838" y="131006"/>
                  </a:cubicBezTo>
                  <a:cubicBezTo>
                    <a:pt x="6039" y="129524"/>
                    <a:pt x="6382" y="127927"/>
                    <a:pt x="6153" y="126217"/>
                  </a:cubicBezTo>
                  <a:cubicBezTo>
                    <a:pt x="4213" y="89618"/>
                    <a:pt x="-5259" y="51650"/>
                    <a:pt x="3985" y="15506"/>
                  </a:cubicBezTo>
                  <a:cubicBezTo>
                    <a:pt x="27723" y="5131"/>
                    <a:pt x="53972" y="0"/>
                    <a:pt x="80221" y="0"/>
                  </a:cubicBezTo>
                  <a:cubicBezTo>
                    <a:pt x="99051" y="0"/>
                    <a:pt x="117996" y="2622"/>
                    <a:pt x="135914" y="7867"/>
                  </a:cubicBezTo>
                  <a:cubicBezTo>
                    <a:pt x="146071" y="28390"/>
                    <a:pt x="146299" y="52448"/>
                    <a:pt x="150065" y="7479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8" name="Google Shape;898;p25"/>
            <p:cNvSpPr/>
            <p:nvPr/>
          </p:nvSpPr>
          <p:spPr>
            <a:xfrm>
              <a:off x="13201345" y="7512582"/>
              <a:ext cx="180692" cy="151487"/>
            </a:xfrm>
            <a:custGeom>
              <a:avLst/>
              <a:gdLst/>
              <a:ahLst/>
              <a:cxnLst/>
              <a:rect l="l" t="t" r="r" b="b"/>
              <a:pathLst>
                <a:path w="180692" h="151487" extrusionOk="0">
                  <a:moveTo>
                    <a:pt x="154183" y="0"/>
                  </a:moveTo>
                  <a:cubicBezTo>
                    <a:pt x="166167" y="43441"/>
                    <a:pt x="186823" y="92696"/>
                    <a:pt x="178949" y="138417"/>
                  </a:cubicBezTo>
                  <a:cubicBezTo>
                    <a:pt x="171645" y="140583"/>
                    <a:pt x="164112" y="142180"/>
                    <a:pt x="156694" y="143776"/>
                  </a:cubicBezTo>
                  <a:cubicBezTo>
                    <a:pt x="139575" y="147196"/>
                    <a:pt x="122457" y="149933"/>
                    <a:pt x="105110" y="151301"/>
                  </a:cubicBezTo>
                  <a:cubicBezTo>
                    <a:pt x="19630" y="154265"/>
                    <a:pt x="23396" y="121884"/>
                    <a:pt x="0" y="52106"/>
                  </a:cubicBezTo>
                  <a:cubicBezTo>
                    <a:pt x="7076" y="43783"/>
                    <a:pt x="3538" y="32951"/>
                    <a:pt x="4793" y="23260"/>
                  </a:cubicBezTo>
                  <a:cubicBezTo>
                    <a:pt x="50672" y="3535"/>
                    <a:pt x="104425" y="912"/>
                    <a:pt x="154183"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9" name="Google Shape;899;p25"/>
            <p:cNvSpPr/>
            <p:nvPr/>
          </p:nvSpPr>
          <p:spPr>
            <a:xfrm>
              <a:off x="12922423" y="7549508"/>
              <a:ext cx="161964" cy="132626"/>
            </a:xfrm>
            <a:custGeom>
              <a:avLst/>
              <a:gdLst/>
              <a:ahLst/>
              <a:cxnLst/>
              <a:rect l="l" t="t" r="r" b="b"/>
              <a:pathLst>
                <a:path w="161964" h="132626" extrusionOk="0">
                  <a:moveTo>
                    <a:pt x="155895" y="51551"/>
                  </a:moveTo>
                  <a:cubicBezTo>
                    <a:pt x="162743" y="75039"/>
                    <a:pt x="169020" y="115743"/>
                    <a:pt x="143684" y="129311"/>
                  </a:cubicBezTo>
                  <a:cubicBezTo>
                    <a:pt x="122228" y="131819"/>
                    <a:pt x="100659" y="132732"/>
                    <a:pt x="78632" y="132618"/>
                  </a:cubicBezTo>
                  <a:cubicBezTo>
                    <a:pt x="64937" y="132504"/>
                    <a:pt x="52269" y="128285"/>
                    <a:pt x="45878" y="115401"/>
                  </a:cubicBezTo>
                  <a:cubicBezTo>
                    <a:pt x="28417" y="89177"/>
                    <a:pt x="15863" y="60901"/>
                    <a:pt x="3766" y="31712"/>
                  </a:cubicBezTo>
                  <a:cubicBezTo>
                    <a:pt x="2511" y="29318"/>
                    <a:pt x="1484" y="26810"/>
                    <a:pt x="342" y="24187"/>
                  </a:cubicBezTo>
                  <a:lnTo>
                    <a:pt x="342" y="24187"/>
                  </a:lnTo>
                  <a:cubicBezTo>
                    <a:pt x="799" y="20767"/>
                    <a:pt x="571" y="16890"/>
                    <a:pt x="0" y="13470"/>
                  </a:cubicBezTo>
                  <a:cubicBezTo>
                    <a:pt x="457" y="9593"/>
                    <a:pt x="3424" y="7199"/>
                    <a:pt x="6733" y="5374"/>
                  </a:cubicBezTo>
                  <a:cubicBezTo>
                    <a:pt x="12554" y="14154"/>
                    <a:pt x="23510" y="19512"/>
                    <a:pt x="34466" y="16206"/>
                  </a:cubicBezTo>
                  <a:cubicBezTo>
                    <a:pt x="60258" y="9251"/>
                    <a:pt x="81600" y="4576"/>
                    <a:pt x="109903" y="814"/>
                  </a:cubicBezTo>
                  <a:cubicBezTo>
                    <a:pt x="143113" y="-5685"/>
                    <a:pt x="146309" y="28178"/>
                    <a:pt x="155895" y="5155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0" name="Google Shape;900;p25"/>
            <p:cNvSpPr/>
            <p:nvPr/>
          </p:nvSpPr>
          <p:spPr>
            <a:xfrm>
              <a:off x="12576281" y="7568360"/>
              <a:ext cx="246469" cy="152745"/>
            </a:xfrm>
            <a:custGeom>
              <a:avLst/>
              <a:gdLst/>
              <a:ahLst/>
              <a:cxnLst/>
              <a:rect l="l" t="t" r="r" b="b"/>
              <a:pathLst>
                <a:path w="246469" h="152745" extrusionOk="0">
                  <a:moveTo>
                    <a:pt x="230077" y="44557"/>
                  </a:moveTo>
                  <a:cubicBezTo>
                    <a:pt x="237951" y="72605"/>
                    <a:pt x="251304" y="102706"/>
                    <a:pt x="244685" y="132122"/>
                  </a:cubicBezTo>
                  <a:cubicBezTo>
                    <a:pt x="205083" y="142498"/>
                    <a:pt x="164569" y="148541"/>
                    <a:pt x="123484" y="152075"/>
                  </a:cubicBezTo>
                  <a:cubicBezTo>
                    <a:pt x="119603" y="151961"/>
                    <a:pt x="115495" y="152189"/>
                    <a:pt x="111272" y="152417"/>
                  </a:cubicBezTo>
                  <a:cubicBezTo>
                    <a:pt x="98262" y="152987"/>
                    <a:pt x="84681" y="153671"/>
                    <a:pt x="73839" y="146374"/>
                  </a:cubicBezTo>
                  <a:cubicBezTo>
                    <a:pt x="39487" y="113081"/>
                    <a:pt x="24879" y="65764"/>
                    <a:pt x="0" y="25744"/>
                  </a:cubicBezTo>
                  <a:cubicBezTo>
                    <a:pt x="46563" y="20613"/>
                    <a:pt x="92670" y="2712"/>
                    <a:pt x="140260" y="546"/>
                  </a:cubicBezTo>
                  <a:cubicBezTo>
                    <a:pt x="146195" y="774"/>
                    <a:pt x="152700" y="546"/>
                    <a:pt x="159205" y="318"/>
                  </a:cubicBezTo>
                  <a:cubicBezTo>
                    <a:pt x="178606" y="-366"/>
                    <a:pt x="199377" y="-1050"/>
                    <a:pt x="213985" y="10922"/>
                  </a:cubicBezTo>
                  <a:cubicBezTo>
                    <a:pt x="221860" y="20613"/>
                    <a:pt x="225968" y="32813"/>
                    <a:pt x="230077" y="4455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1" name="Google Shape;901;p25"/>
            <p:cNvSpPr/>
            <p:nvPr/>
          </p:nvSpPr>
          <p:spPr>
            <a:xfrm>
              <a:off x="12006682" y="7610294"/>
              <a:ext cx="454447" cy="214234"/>
            </a:xfrm>
            <a:custGeom>
              <a:avLst/>
              <a:gdLst/>
              <a:ahLst/>
              <a:cxnLst/>
              <a:rect l="l" t="t" r="r" b="b"/>
              <a:pathLst>
                <a:path w="454447" h="214234" extrusionOk="0">
                  <a:moveTo>
                    <a:pt x="409253" y="20865"/>
                  </a:moveTo>
                  <a:cubicBezTo>
                    <a:pt x="425916" y="61341"/>
                    <a:pt x="452393" y="105352"/>
                    <a:pt x="454447" y="150161"/>
                  </a:cubicBezTo>
                  <a:cubicBezTo>
                    <a:pt x="344088" y="170342"/>
                    <a:pt x="235098" y="217887"/>
                    <a:pt x="120516" y="214010"/>
                  </a:cubicBezTo>
                  <a:cubicBezTo>
                    <a:pt x="97463" y="213098"/>
                    <a:pt x="77605" y="214466"/>
                    <a:pt x="54210" y="209336"/>
                  </a:cubicBezTo>
                  <a:cubicBezTo>
                    <a:pt x="29102" y="170684"/>
                    <a:pt x="13695" y="127015"/>
                    <a:pt x="0" y="82891"/>
                  </a:cubicBezTo>
                  <a:cubicBezTo>
                    <a:pt x="42112" y="59175"/>
                    <a:pt x="91643" y="50966"/>
                    <a:pt x="139233" y="42985"/>
                  </a:cubicBezTo>
                  <a:cubicBezTo>
                    <a:pt x="185225" y="35573"/>
                    <a:pt x="230533" y="24400"/>
                    <a:pt x="276183" y="15392"/>
                  </a:cubicBezTo>
                  <a:cubicBezTo>
                    <a:pt x="308253" y="8893"/>
                    <a:pt x="340436" y="2850"/>
                    <a:pt x="373190" y="456"/>
                  </a:cubicBezTo>
                  <a:cubicBezTo>
                    <a:pt x="375815" y="114"/>
                    <a:pt x="378211" y="0"/>
                    <a:pt x="380494" y="0"/>
                  </a:cubicBezTo>
                  <a:cubicBezTo>
                    <a:pt x="394303" y="0"/>
                    <a:pt x="404232" y="5815"/>
                    <a:pt x="409253" y="2086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2" name="Google Shape;902;p25"/>
            <p:cNvSpPr/>
            <p:nvPr/>
          </p:nvSpPr>
          <p:spPr>
            <a:xfrm>
              <a:off x="11873612" y="7714848"/>
              <a:ext cx="162970" cy="288805"/>
            </a:xfrm>
            <a:custGeom>
              <a:avLst/>
              <a:gdLst/>
              <a:ahLst/>
              <a:cxnLst/>
              <a:rect l="l" t="t" r="r" b="b"/>
              <a:pathLst>
                <a:path w="162970" h="288805" extrusionOk="0">
                  <a:moveTo>
                    <a:pt x="162971" y="146398"/>
                  </a:moveTo>
                  <a:cubicBezTo>
                    <a:pt x="160803" y="148792"/>
                    <a:pt x="158748" y="151073"/>
                    <a:pt x="156694" y="153125"/>
                  </a:cubicBezTo>
                  <a:cubicBezTo>
                    <a:pt x="135695" y="178095"/>
                    <a:pt x="118006" y="205687"/>
                    <a:pt x="98034" y="231683"/>
                  </a:cubicBezTo>
                  <a:cubicBezTo>
                    <a:pt x="85708" y="248102"/>
                    <a:pt x="72926" y="264292"/>
                    <a:pt x="60258" y="280482"/>
                  </a:cubicBezTo>
                  <a:cubicBezTo>
                    <a:pt x="58090" y="282991"/>
                    <a:pt x="55579" y="285727"/>
                    <a:pt x="53411" y="288806"/>
                  </a:cubicBezTo>
                  <a:cubicBezTo>
                    <a:pt x="43139" y="267484"/>
                    <a:pt x="33096" y="246163"/>
                    <a:pt x="23510" y="224500"/>
                  </a:cubicBezTo>
                  <a:cubicBezTo>
                    <a:pt x="15635" y="205345"/>
                    <a:pt x="7875" y="186190"/>
                    <a:pt x="0" y="167035"/>
                  </a:cubicBezTo>
                  <a:cubicBezTo>
                    <a:pt x="9358" y="152555"/>
                    <a:pt x="15179" y="131348"/>
                    <a:pt x="23966" y="120402"/>
                  </a:cubicBezTo>
                  <a:cubicBezTo>
                    <a:pt x="48161" y="79128"/>
                    <a:pt x="72470" y="36942"/>
                    <a:pt x="103055" y="0"/>
                  </a:cubicBezTo>
                  <a:cubicBezTo>
                    <a:pt x="109332" y="36371"/>
                    <a:pt x="119261" y="70463"/>
                    <a:pt x="133983" y="105124"/>
                  </a:cubicBezTo>
                  <a:cubicBezTo>
                    <a:pt x="140488" y="125989"/>
                    <a:pt x="150417" y="138645"/>
                    <a:pt x="162971" y="1463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3" name="Google Shape;903;p25"/>
            <p:cNvSpPr/>
            <p:nvPr/>
          </p:nvSpPr>
          <p:spPr>
            <a:xfrm>
              <a:off x="11945625" y="7817578"/>
              <a:ext cx="501352" cy="278772"/>
            </a:xfrm>
            <a:custGeom>
              <a:avLst/>
              <a:gdLst/>
              <a:ahLst/>
              <a:cxnLst/>
              <a:rect l="l" t="t" r="r" b="b"/>
              <a:pathLst>
                <a:path w="501352" h="278772" extrusionOk="0">
                  <a:moveTo>
                    <a:pt x="491081" y="53816"/>
                  </a:moveTo>
                  <a:cubicBezTo>
                    <a:pt x="494847" y="55526"/>
                    <a:pt x="498271" y="56553"/>
                    <a:pt x="501353" y="56781"/>
                  </a:cubicBezTo>
                  <a:cubicBezTo>
                    <a:pt x="492679" y="58491"/>
                    <a:pt x="484120" y="60087"/>
                    <a:pt x="475560" y="61455"/>
                  </a:cubicBezTo>
                  <a:cubicBezTo>
                    <a:pt x="431280" y="77760"/>
                    <a:pt x="147792" y="109343"/>
                    <a:pt x="162514" y="158826"/>
                  </a:cubicBezTo>
                  <a:cubicBezTo>
                    <a:pt x="161145" y="159282"/>
                    <a:pt x="159775" y="159852"/>
                    <a:pt x="158634" y="160422"/>
                  </a:cubicBezTo>
                  <a:cubicBezTo>
                    <a:pt x="158064" y="153239"/>
                    <a:pt x="151216" y="146626"/>
                    <a:pt x="143456" y="148451"/>
                  </a:cubicBezTo>
                  <a:cubicBezTo>
                    <a:pt x="135809" y="150047"/>
                    <a:pt x="129076" y="154493"/>
                    <a:pt x="122799" y="159168"/>
                  </a:cubicBezTo>
                  <a:cubicBezTo>
                    <a:pt x="85023" y="190979"/>
                    <a:pt x="56492" y="232025"/>
                    <a:pt x="28988" y="272729"/>
                  </a:cubicBezTo>
                  <a:cubicBezTo>
                    <a:pt x="27961" y="274668"/>
                    <a:pt x="26705" y="276606"/>
                    <a:pt x="25336" y="278772"/>
                  </a:cubicBezTo>
                  <a:cubicBezTo>
                    <a:pt x="22597" y="272615"/>
                    <a:pt x="19858" y="266572"/>
                    <a:pt x="17119" y="260529"/>
                  </a:cubicBezTo>
                  <a:cubicBezTo>
                    <a:pt x="11527" y="248558"/>
                    <a:pt x="5820" y="236586"/>
                    <a:pt x="0" y="224614"/>
                  </a:cubicBezTo>
                  <a:cubicBezTo>
                    <a:pt x="5820" y="220851"/>
                    <a:pt x="10500" y="214124"/>
                    <a:pt x="13467" y="207511"/>
                  </a:cubicBezTo>
                  <a:cubicBezTo>
                    <a:pt x="31384" y="179007"/>
                    <a:pt x="50786" y="151643"/>
                    <a:pt x="68247" y="122797"/>
                  </a:cubicBezTo>
                  <a:cubicBezTo>
                    <a:pt x="82627" y="99309"/>
                    <a:pt x="95409" y="75023"/>
                    <a:pt x="109903" y="51650"/>
                  </a:cubicBezTo>
                  <a:cubicBezTo>
                    <a:pt x="127706" y="56325"/>
                    <a:pt x="148591" y="56211"/>
                    <a:pt x="170846" y="57009"/>
                  </a:cubicBezTo>
                  <a:cubicBezTo>
                    <a:pt x="179976" y="57693"/>
                    <a:pt x="189106" y="57921"/>
                    <a:pt x="198236" y="57921"/>
                  </a:cubicBezTo>
                  <a:cubicBezTo>
                    <a:pt x="299579" y="57921"/>
                    <a:pt x="396243" y="21435"/>
                    <a:pt x="494733" y="0"/>
                  </a:cubicBezTo>
                  <a:cubicBezTo>
                    <a:pt x="481152" y="18699"/>
                    <a:pt x="469055" y="39108"/>
                    <a:pt x="491081" y="5381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4" name="Google Shape;904;p25"/>
            <p:cNvSpPr/>
            <p:nvPr/>
          </p:nvSpPr>
          <p:spPr>
            <a:xfrm>
              <a:off x="12456906" y="7588859"/>
              <a:ext cx="361891" cy="352655"/>
            </a:xfrm>
            <a:custGeom>
              <a:avLst/>
              <a:gdLst/>
              <a:ahLst/>
              <a:cxnLst/>
              <a:rect l="l" t="t" r="r" b="b"/>
              <a:pathLst>
                <a:path w="361891" h="352655" extrusionOk="0">
                  <a:moveTo>
                    <a:pt x="351848" y="166465"/>
                  </a:moveTo>
                  <a:cubicBezTo>
                    <a:pt x="355158" y="165895"/>
                    <a:pt x="358582" y="165325"/>
                    <a:pt x="361891" y="164641"/>
                  </a:cubicBezTo>
                  <a:cubicBezTo>
                    <a:pt x="350935" y="181287"/>
                    <a:pt x="341577" y="196110"/>
                    <a:pt x="337469" y="199530"/>
                  </a:cubicBezTo>
                  <a:cubicBezTo>
                    <a:pt x="330963" y="205801"/>
                    <a:pt x="324116" y="214580"/>
                    <a:pt x="323317" y="223132"/>
                  </a:cubicBezTo>
                  <a:lnTo>
                    <a:pt x="323317" y="223132"/>
                  </a:lnTo>
                  <a:cubicBezTo>
                    <a:pt x="308937" y="240690"/>
                    <a:pt x="296612" y="260301"/>
                    <a:pt x="283259" y="278316"/>
                  </a:cubicBezTo>
                  <a:cubicBezTo>
                    <a:pt x="278466" y="285385"/>
                    <a:pt x="280634" y="295305"/>
                    <a:pt x="288281" y="299409"/>
                  </a:cubicBezTo>
                  <a:cubicBezTo>
                    <a:pt x="290107" y="300093"/>
                    <a:pt x="291818" y="300549"/>
                    <a:pt x="293416" y="300663"/>
                  </a:cubicBezTo>
                  <a:cubicBezTo>
                    <a:pt x="285199" y="311039"/>
                    <a:pt x="277781" y="321187"/>
                    <a:pt x="271847" y="327571"/>
                  </a:cubicBezTo>
                  <a:cubicBezTo>
                    <a:pt x="265456" y="335781"/>
                    <a:pt x="259407" y="344218"/>
                    <a:pt x="253358" y="352655"/>
                  </a:cubicBezTo>
                  <a:cubicBezTo>
                    <a:pt x="241261" y="325519"/>
                    <a:pt x="229848" y="295761"/>
                    <a:pt x="205312" y="278316"/>
                  </a:cubicBezTo>
                  <a:cubicBezTo>
                    <a:pt x="140831" y="248330"/>
                    <a:pt x="68247" y="269081"/>
                    <a:pt x="0" y="283447"/>
                  </a:cubicBezTo>
                  <a:cubicBezTo>
                    <a:pt x="12326" y="277062"/>
                    <a:pt x="18602" y="257565"/>
                    <a:pt x="25678" y="245023"/>
                  </a:cubicBezTo>
                  <a:cubicBezTo>
                    <a:pt x="37890" y="222790"/>
                    <a:pt x="51699" y="201582"/>
                    <a:pt x="66535" y="181059"/>
                  </a:cubicBezTo>
                  <a:cubicBezTo>
                    <a:pt x="70415" y="175358"/>
                    <a:pt x="70872" y="167947"/>
                    <a:pt x="66992" y="162018"/>
                  </a:cubicBezTo>
                  <a:cubicBezTo>
                    <a:pt x="62997" y="157458"/>
                    <a:pt x="58889" y="155177"/>
                    <a:pt x="54666" y="154379"/>
                  </a:cubicBezTo>
                  <a:cubicBezTo>
                    <a:pt x="52498" y="134996"/>
                    <a:pt x="45650" y="114245"/>
                    <a:pt x="38004" y="96002"/>
                  </a:cubicBezTo>
                  <a:cubicBezTo>
                    <a:pt x="39830" y="92354"/>
                    <a:pt x="41313" y="88591"/>
                    <a:pt x="42455" y="85057"/>
                  </a:cubicBezTo>
                  <a:cubicBezTo>
                    <a:pt x="57063" y="55184"/>
                    <a:pt x="72127" y="24514"/>
                    <a:pt x="95066" y="0"/>
                  </a:cubicBezTo>
                  <a:cubicBezTo>
                    <a:pt x="95637" y="342"/>
                    <a:pt x="96094" y="456"/>
                    <a:pt x="96664" y="570"/>
                  </a:cubicBezTo>
                  <a:cubicBezTo>
                    <a:pt x="100316" y="11972"/>
                    <a:pt x="106137" y="24400"/>
                    <a:pt x="106821" y="28846"/>
                  </a:cubicBezTo>
                  <a:cubicBezTo>
                    <a:pt x="130103" y="83005"/>
                    <a:pt x="139347" y="175130"/>
                    <a:pt x="212958" y="178665"/>
                  </a:cubicBezTo>
                  <a:cubicBezTo>
                    <a:pt x="220490" y="179235"/>
                    <a:pt x="228022" y="179463"/>
                    <a:pt x="235441" y="179463"/>
                  </a:cubicBezTo>
                  <a:cubicBezTo>
                    <a:pt x="274814" y="179349"/>
                    <a:pt x="313616" y="172850"/>
                    <a:pt x="351848" y="16646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5" name="Google Shape;905;p25"/>
            <p:cNvSpPr/>
            <p:nvPr/>
          </p:nvSpPr>
          <p:spPr>
            <a:xfrm>
              <a:off x="12774517" y="7563091"/>
              <a:ext cx="313844" cy="307504"/>
            </a:xfrm>
            <a:custGeom>
              <a:avLst/>
              <a:gdLst/>
              <a:ahLst/>
              <a:cxnLst/>
              <a:rect l="l" t="t" r="r" b="b"/>
              <a:pathLst>
                <a:path w="313844" h="307504" extrusionOk="0">
                  <a:moveTo>
                    <a:pt x="313845" y="158826"/>
                  </a:moveTo>
                  <a:cubicBezTo>
                    <a:pt x="300720" y="186874"/>
                    <a:pt x="289194" y="218685"/>
                    <a:pt x="283259" y="226666"/>
                  </a:cubicBezTo>
                  <a:cubicBezTo>
                    <a:pt x="271276" y="251864"/>
                    <a:pt x="257467" y="276150"/>
                    <a:pt x="242859" y="299979"/>
                  </a:cubicBezTo>
                  <a:cubicBezTo>
                    <a:pt x="241489" y="302260"/>
                    <a:pt x="240690" y="304882"/>
                    <a:pt x="240576" y="307505"/>
                  </a:cubicBezTo>
                  <a:cubicBezTo>
                    <a:pt x="240234" y="306250"/>
                    <a:pt x="239891" y="305110"/>
                    <a:pt x="239549" y="303970"/>
                  </a:cubicBezTo>
                  <a:cubicBezTo>
                    <a:pt x="235783" y="292340"/>
                    <a:pt x="229963" y="280824"/>
                    <a:pt x="218778" y="274554"/>
                  </a:cubicBezTo>
                  <a:cubicBezTo>
                    <a:pt x="194812" y="255285"/>
                    <a:pt x="80915" y="263722"/>
                    <a:pt x="28874" y="292796"/>
                  </a:cubicBezTo>
                  <a:cubicBezTo>
                    <a:pt x="27961" y="292226"/>
                    <a:pt x="27048" y="291770"/>
                    <a:pt x="26021" y="291428"/>
                  </a:cubicBezTo>
                  <a:cubicBezTo>
                    <a:pt x="17347" y="289946"/>
                    <a:pt x="8559" y="294050"/>
                    <a:pt x="0" y="300892"/>
                  </a:cubicBezTo>
                  <a:cubicBezTo>
                    <a:pt x="2967" y="293024"/>
                    <a:pt x="5592" y="285043"/>
                    <a:pt x="8445" y="279912"/>
                  </a:cubicBezTo>
                  <a:cubicBezTo>
                    <a:pt x="10614" y="275124"/>
                    <a:pt x="12896" y="270335"/>
                    <a:pt x="15293" y="265660"/>
                  </a:cubicBezTo>
                  <a:cubicBezTo>
                    <a:pt x="38917" y="277860"/>
                    <a:pt x="49987" y="243085"/>
                    <a:pt x="59117" y="227008"/>
                  </a:cubicBezTo>
                  <a:cubicBezTo>
                    <a:pt x="67562" y="207853"/>
                    <a:pt x="78632" y="189155"/>
                    <a:pt x="86735" y="169658"/>
                  </a:cubicBezTo>
                  <a:cubicBezTo>
                    <a:pt x="90159" y="165439"/>
                    <a:pt x="93012" y="160308"/>
                    <a:pt x="94724" y="154265"/>
                  </a:cubicBezTo>
                  <a:cubicBezTo>
                    <a:pt x="106137" y="120744"/>
                    <a:pt x="96094" y="85171"/>
                    <a:pt x="86279" y="52106"/>
                  </a:cubicBezTo>
                  <a:cubicBezTo>
                    <a:pt x="96664" y="32609"/>
                    <a:pt x="108533" y="16190"/>
                    <a:pt x="124054" y="0"/>
                  </a:cubicBezTo>
                  <a:cubicBezTo>
                    <a:pt x="134440" y="38310"/>
                    <a:pt x="143684" y="77304"/>
                    <a:pt x="160232" y="113561"/>
                  </a:cubicBezTo>
                  <a:cubicBezTo>
                    <a:pt x="168335" y="140127"/>
                    <a:pt x="189220" y="159738"/>
                    <a:pt x="217637" y="162018"/>
                  </a:cubicBezTo>
                  <a:cubicBezTo>
                    <a:pt x="235212" y="162475"/>
                    <a:pt x="254614" y="165097"/>
                    <a:pt x="273558" y="165097"/>
                  </a:cubicBezTo>
                  <a:cubicBezTo>
                    <a:pt x="287710" y="165097"/>
                    <a:pt x="301405" y="163729"/>
                    <a:pt x="313845" y="15882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6" name="Google Shape;906;p25"/>
            <p:cNvSpPr/>
            <p:nvPr/>
          </p:nvSpPr>
          <p:spPr>
            <a:xfrm>
              <a:off x="13058004" y="7561495"/>
              <a:ext cx="323773" cy="306820"/>
            </a:xfrm>
            <a:custGeom>
              <a:avLst/>
              <a:gdLst/>
              <a:ahLst/>
              <a:cxnLst/>
              <a:rect l="l" t="t" r="r" b="b"/>
              <a:pathLst>
                <a:path w="323773" h="306820" extrusionOk="0">
                  <a:moveTo>
                    <a:pt x="323774" y="140583"/>
                  </a:moveTo>
                  <a:cubicBezTo>
                    <a:pt x="321834" y="143434"/>
                    <a:pt x="319779" y="146170"/>
                    <a:pt x="317611" y="148792"/>
                  </a:cubicBezTo>
                  <a:cubicBezTo>
                    <a:pt x="305856" y="164755"/>
                    <a:pt x="293759" y="180489"/>
                    <a:pt x="281319" y="195768"/>
                  </a:cubicBezTo>
                  <a:cubicBezTo>
                    <a:pt x="270705" y="207511"/>
                    <a:pt x="253472" y="224500"/>
                    <a:pt x="265912" y="239892"/>
                  </a:cubicBezTo>
                  <a:cubicBezTo>
                    <a:pt x="263173" y="237726"/>
                    <a:pt x="260320" y="235674"/>
                    <a:pt x="257239" y="233849"/>
                  </a:cubicBezTo>
                  <a:cubicBezTo>
                    <a:pt x="219007" y="214124"/>
                    <a:pt x="173927" y="221193"/>
                    <a:pt x="133527" y="228719"/>
                  </a:cubicBezTo>
                  <a:cubicBezTo>
                    <a:pt x="99974" y="237840"/>
                    <a:pt x="42112" y="233393"/>
                    <a:pt x="32868" y="275808"/>
                  </a:cubicBezTo>
                  <a:cubicBezTo>
                    <a:pt x="32526" y="276948"/>
                    <a:pt x="32412" y="278088"/>
                    <a:pt x="32183" y="279228"/>
                  </a:cubicBezTo>
                  <a:cubicBezTo>
                    <a:pt x="21798" y="283561"/>
                    <a:pt x="10500" y="294165"/>
                    <a:pt x="0" y="306820"/>
                  </a:cubicBezTo>
                  <a:cubicBezTo>
                    <a:pt x="685" y="305338"/>
                    <a:pt x="1255" y="303856"/>
                    <a:pt x="1826" y="302488"/>
                  </a:cubicBezTo>
                  <a:cubicBezTo>
                    <a:pt x="13809" y="277518"/>
                    <a:pt x="24537" y="252206"/>
                    <a:pt x="34580" y="226438"/>
                  </a:cubicBezTo>
                  <a:cubicBezTo>
                    <a:pt x="47476" y="193829"/>
                    <a:pt x="57747" y="160194"/>
                    <a:pt x="71899" y="128155"/>
                  </a:cubicBezTo>
                  <a:cubicBezTo>
                    <a:pt x="73725" y="124849"/>
                    <a:pt x="75323" y="120744"/>
                    <a:pt x="72926" y="117210"/>
                  </a:cubicBezTo>
                  <a:cubicBezTo>
                    <a:pt x="72013" y="116298"/>
                    <a:pt x="71100" y="115613"/>
                    <a:pt x="70187" y="115043"/>
                  </a:cubicBezTo>
                  <a:cubicBezTo>
                    <a:pt x="77491" y="94520"/>
                    <a:pt x="77948" y="71603"/>
                    <a:pt x="74410" y="49141"/>
                  </a:cubicBezTo>
                  <a:cubicBezTo>
                    <a:pt x="77035" y="43555"/>
                    <a:pt x="79089" y="37512"/>
                    <a:pt x="81143" y="32837"/>
                  </a:cubicBezTo>
                  <a:cubicBezTo>
                    <a:pt x="86393" y="21321"/>
                    <a:pt x="92670" y="10148"/>
                    <a:pt x="100316" y="0"/>
                  </a:cubicBezTo>
                  <a:cubicBezTo>
                    <a:pt x="103055" y="5245"/>
                    <a:pt x="107620" y="9349"/>
                    <a:pt x="112870" y="11630"/>
                  </a:cubicBezTo>
                  <a:cubicBezTo>
                    <a:pt x="128277" y="104782"/>
                    <a:pt x="143113" y="150275"/>
                    <a:pt x="247994" y="150275"/>
                  </a:cubicBezTo>
                  <a:cubicBezTo>
                    <a:pt x="248223" y="150275"/>
                    <a:pt x="248451" y="150275"/>
                    <a:pt x="248679" y="150275"/>
                  </a:cubicBezTo>
                  <a:cubicBezTo>
                    <a:pt x="273901" y="149363"/>
                    <a:pt x="299237" y="146170"/>
                    <a:pt x="323774" y="14058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7" name="Google Shape;907;p25"/>
            <p:cNvSpPr/>
            <p:nvPr/>
          </p:nvSpPr>
          <p:spPr>
            <a:xfrm>
              <a:off x="13647461" y="7518624"/>
              <a:ext cx="660100" cy="331334"/>
            </a:xfrm>
            <a:custGeom>
              <a:avLst/>
              <a:gdLst/>
              <a:ahLst/>
              <a:cxnLst/>
              <a:rect l="l" t="t" r="r" b="b"/>
              <a:pathLst>
                <a:path w="660100" h="331334" extrusionOk="0">
                  <a:moveTo>
                    <a:pt x="632597" y="166009"/>
                  </a:moveTo>
                  <a:cubicBezTo>
                    <a:pt x="641955" y="166009"/>
                    <a:pt x="651199" y="165553"/>
                    <a:pt x="660101" y="164413"/>
                  </a:cubicBezTo>
                  <a:cubicBezTo>
                    <a:pt x="647661" y="178437"/>
                    <a:pt x="635221" y="192347"/>
                    <a:pt x="621641" y="205345"/>
                  </a:cubicBezTo>
                  <a:cubicBezTo>
                    <a:pt x="612739" y="211388"/>
                    <a:pt x="606690" y="221992"/>
                    <a:pt x="608630" y="231797"/>
                  </a:cubicBezTo>
                  <a:cubicBezTo>
                    <a:pt x="577931" y="231341"/>
                    <a:pt x="547117" y="234762"/>
                    <a:pt x="517672" y="243883"/>
                  </a:cubicBezTo>
                  <a:cubicBezTo>
                    <a:pt x="500668" y="249242"/>
                    <a:pt x="483549" y="256197"/>
                    <a:pt x="470082" y="268283"/>
                  </a:cubicBezTo>
                  <a:cubicBezTo>
                    <a:pt x="469055" y="269195"/>
                    <a:pt x="468256" y="270221"/>
                    <a:pt x="467457" y="271247"/>
                  </a:cubicBezTo>
                  <a:cubicBezTo>
                    <a:pt x="452393" y="277518"/>
                    <a:pt x="421236" y="304198"/>
                    <a:pt x="399667" y="331334"/>
                  </a:cubicBezTo>
                  <a:cubicBezTo>
                    <a:pt x="396700" y="319248"/>
                    <a:pt x="393732" y="307961"/>
                    <a:pt x="391336" y="298041"/>
                  </a:cubicBezTo>
                  <a:cubicBezTo>
                    <a:pt x="370907" y="247874"/>
                    <a:pt x="281433" y="259161"/>
                    <a:pt x="236696" y="260643"/>
                  </a:cubicBezTo>
                  <a:cubicBezTo>
                    <a:pt x="214213" y="266002"/>
                    <a:pt x="166281" y="264064"/>
                    <a:pt x="159547" y="291086"/>
                  </a:cubicBezTo>
                  <a:cubicBezTo>
                    <a:pt x="158520" y="290858"/>
                    <a:pt x="157493" y="290630"/>
                    <a:pt x="156352" y="290516"/>
                  </a:cubicBezTo>
                  <a:cubicBezTo>
                    <a:pt x="150988" y="289034"/>
                    <a:pt x="140146" y="291200"/>
                    <a:pt x="128733" y="295419"/>
                  </a:cubicBezTo>
                  <a:cubicBezTo>
                    <a:pt x="112642" y="293138"/>
                    <a:pt x="82969" y="303058"/>
                    <a:pt x="62312" y="317424"/>
                  </a:cubicBezTo>
                  <a:cubicBezTo>
                    <a:pt x="58432" y="307505"/>
                    <a:pt x="54894" y="298155"/>
                    <a:pt x="51927" y="289718"/>
                  </a:cubicBezTo>
                  <a:cubicBezTo>
                    <a:pt x="39031" y="272729"/>
                    <a:pt x="20657" y="264064"/>
                    <a:pt x="0" y="259845"/>
                  </a:cubicBezTo>
                  <a:cubicBezTo>
                    <a:pt x="11413" y="259617"/>
                    <a:pt x="20885" y="247645"/>
                    <a:pt x="25678" y="236700"/>
                  </a:cubicBezTo>
                  <a:cubicBezTo>
                    <a:pt x="40857" y="209450"/>
                    <a:pt x="55693" y="181972"/>
                    <a:pt x="69160" y="153923"/>
                  </a:cubicBezTo>
                  <a:cubicBezTo>
                    <a:pt x="70758" y="152213"/>
                    <a:pt x="72241" y="150503"/>
                    <a:pt x="73611" y="148565"/>
                  </a:cubicBezTo>
                  <a:cubicBezTo>
                    <a:pt x="75209" y="150389"/>
                    <a:pt x="78860" y="150275"/>
                    <a:pt x="79431" y="146968"/>
                  </a:cubicBezTo>
                  <a:cubicBezTo>
                    <a:pt x="79888" y="144346"/>
                    <a:pt x="79888" y="141609"/>
                    <a:pt x="79203" y="139101"/>
                  </a:cubicBezTo>
                  <a:cubicBezTo>
                    <a:pt x="86621" y="123367"/>
                    <a:pt x="88675" y="102844"/>
                    <a:pt x="87420" y="80154"/>
                  </a:cubicBezTo>
                  <a:cubicBezTo>
                    <a:pt x="87192" y="77646"/>
                    <a:pt x="86963" y="75251"/>
                    <a:pt x="86621" y="72743"/>
                  </a:cubicBezTo>
                  <a:cubicBezTo>
                    <a:pt x="89018" y="69779"/>
                    <a:pt x="91186" y="66814"/>
                    <a:pt x="93126" y="64192"/>
                  </a:cubicBezTo>
                  <a:cubicBezTo>
                    <a:pt x="106022" y="48913"/>
                    <a:pt x="119603" y="34205"/>
                    <a:pt x="135809" y="22233"/>
                  </a:cubicBezTo>
                  <a:cubicBezTo>
                    <a:pt x="141858" y="17559"/>
                    <a:pt x="148363" y="13568"/>
                    <a:pt x="155096" y="9805"/>
                  </a:cubicBezTo>
                  <a:cubicBezTo>
                    <a:pt x="153727" y="37512"/>
                    <a:pt x="153841" y="65332"/>
                    <a:pt x="158976" y="92582"/>
                  </a:cubicBezTo>
                  <a:cubicBezTo>
                    <a:pt x="160346" y="99879"/>
                    <a:pt x="164226" y="106378"/>
                    <a:pt x="170731" y="110141"/>
                  </a:cubicBezTo>
                  <a:cubicBezTo>
                    <a:pt x="171987" y="167947"/>
                    <a:pt x="210105" y="190523"/>
                    <a:pt x="263059" y="197250"/>
                  </a:cubicBezTo>
                  <a:cubicBezTo>
                    <a:pt x="276754" y="198732"/>
                    <a:pt x="293987" y="200214"/>
                    <a:pt x="311905" y="200214"/>
                  </a:cubicBezTo>
                  <a:cubicBezTo>
                    <a:pt x="315214" y="200214"/>
                    <a:pt x="318524" y="200214"/>
                    <a:pt x="321833" y="199986"/>
                  </a:cubicBezTo>
                  <a:cubicBezTo>
                    <a:pt x="316469" y="205687"/>
                    <a:pt x="310877" y="211274"/>
                    <a:pt x="305057" y="216633"/>
                  </a:cubicBezTo>
                  <a:cubicBezTo>
                    <a:pt x="293074" y="225526"/>
                    <a:pt x="282460" y="240462"/>
                    <a:pt x="295699" y="253460"/>
                  </a:cubicBezTo>
                  <a:cubicBezTo>
                    <a:pt x="317497" y="271133"/>
                    <a:pt x="332105" y="239322"/>
                    <a:pt x="343974" y="225184"/>
                  </a:cubicBezTo>
                  <a:cubicBezTo>
                    <a:pt x="352191" y="214808"/>
                    <a:pt x="360065" y="204205"/>
                    <a:pt x="367598" y="193259"/>
                  </a:cubicBezTo>
                  <a:cubicBezTo>
                    <a:pt x="383918" y="188242"/>
                    <a:pt x="397841" y="179805"/>
                    <a:pt x="406172" y="166351"/>
                  </a:cubicBezTo>
                  <a:cubicBezTo>
                    <a:pt x="420324" y="138303"/>
                    <a:pt x="419525" y="105352"/>
                    <a:pt x="416443" y="74909"/>
                  </a:cubicBezTo>
                  <a:cubicBezTo>
                    <a:pt x="415302" y="67156"/>
                    <a:pt x="414275" y="59403"/>
                    <a:pt x="413134" y="51650"/>
                  </a:cubicBezTo>
                  <a:cubicBezTo>
                    <a:pt x="426258" y="42414"/>
                    <a:pt x="435388" y="20181"/>
                    <a:pt x="446230" y="10034"/>
                  </a:cubicBezTo>
                  <a:cubicBezTo>
                    <a:pt x="449083" y="6727"/>
                    <a:pt x="451936" y="3307"/>
                    <a:pt x="454904" y="0"/>
                  </a:cubicBezTo>
                  <a:cubicBezTo>
                    <a:pt x="457300" y="14594"/>
                    <a:pt x="461865" y="28960"/>
                    <a:pt x="467800" y="42072"/>
                  </a:cubicBezTo>
                  <a:cubicBezTo>
                    <a:pt x="470425" y="48685"/>
                    <a:pt x="475903" y="53246"/>
                    <a:pt x="482408" y="55184"/>
                  </a:cubicBezTo>
                  <a:cubicBezTo>
                    <a:pt x="484348" y="130892"/>
                    <a:pt x="492793" y="156204"/>
                    <a:pt x="574164" y="163501"/>
                  </a:cubicBezTo>
                  <a:cubicBezTo>
                    <a:pt x="591397" y="164071"/>
                    <a:pt x="612054" y="166009"/>
                    <a:pt x="632597" y="16600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8" name="Google Shape;908;p25"/>
            <p:cNvSpPr/>
            <p:nvPr/>
          </p:nvSpPr>
          <p:spPr>
            <a:xfrm>
              <a:off x="13985956" y="7818490"/>
              <a:ext cx="372733" cy="404077"/>
            </a:xfrm>
            <a:custGeom>
              <a:avLst/>
              <a:gdLst/>
              <a:ahLst/>
              <a:cxnLst/>
              <a:rect l="l" t="t" r="r" b="b"/>
              <a:pathLst>
                <a:path w="372733" h="404077" extrusionOk="0">
                  <a:moveTo>
                    <a:pt x="372733" y="191093"/>
                  </a:moveTo>
                  <a:cubicBezTo>
                    <a:pt x="364060" y="205231"/>
                    <a:pt x="356756" y="218571"/>
                    <a:pt x="352647" y="223246"/>
                  </a:cubicBezTo>
                  <a:cubicBezTo>
                    <a:pt x="338268" y="245821"/>
                    <a:pt x="323317" y="268169"/>
                    <a:pt x="306541" y="289034"/>
                  </a:cubicBezTo>
                  <a:cubicBezTo>
                    <a:pt x="301519" y="294164"/>
                    <a:pt x="295471" y="300207"/>
                    <a:pt x="291020" y="306820"/>
                  </a:cubicBezTo>
                  <a:cubicBezTo>
                    <a:pt x="276982" y="305680"/>
                    <a:pt x="262488" y="306706"/>
                    <a:pt x="250049" y="305110"/>
                  </a:cubicBezTo>
                  <a:cubicBezTo>
                    <a:pt x="231332" y="305110"/>
                    <a:pt x="212616" y="306022"/>
                    <a:pt x="193899" y="306934"/>
                  </a:cubicBezTo>
                  <a:cubicBezTo>
                    <a:pt x="172558" y="307961"/>
                    <a:pt x="151330" y="309101"/>
                    <a:pt x="129989" y="308759"/>
                  </a:cubicBezTo>
                  <a:cubicBezTo>
                    <a:pt x="128391" y="308759"/>
                    <a:pt x="126907" y="308759"/>
                    <a:pt x="125310" y="308759"/>
                  </a:cubicBezTo>
                  <a:cubicBezTo>
                    <a:pt x="115038" y="308759"/>
                    <a:pt x="103740" y="308759"/>
                    <a:pt x="97007" y="319818"/>
                  </a:cubicBezTo>
                  <a:cubicBezTo>
                    <a:pt x="93241" y="325747"/>
                    <a:pt x="92213" y="333386"/>
                    <a:pt x="93355" y="340455"/>
                  </a:cubicBezTo>
                  <a:cubicBezTo>
                    <a:pt x="75209" y="359838"/>
                    <a:pt x="60030" y="382072"/>
                    <a:pt x="45080" y="404077"/>
                  </a:cubicBezTo>
                  <a:cubicBezTo>
                    <a:pt x="39487" y="377397"/>
                    <a:pt x="33439" y="354822"/>
                    <a:pt x="29216" y="342964"/>
                  </a:cubicBezTo>
                  <a:cubicBezTo>
                    <a:pt x="24080" y="327686"/>
                    <a:pt x="13581" y="318222"/>
                    <a:pt x="0" y="312521"/>
                  </a:cubicBezTo>
                  <a:cubicBezTo>
                    <a:pt x="5022" y="305338"/>
                    <a:pt x="9587" y="298839"/>
                    <a:pt x="13467" y="294278"/>
                  </a:cubicBezTo>
                  <a:cubicBezTo>
                    <a:pt x="35151" y="257907"/>
                    <a:pt x="55008" y="221764"/>
                    <a:pt x="78747" y="186532"/>
                  </a:cubicBezTo>
                  <a:cubicBezTo>
                    <a:pt x="81143" y="180033"/>
                    <a:pt x="76921" y="174104"/>
                    <a:pt x="71100" y="171938"/>
                  </a:cubicBezTo>
                  <a:cubicBezTo>
                    <a:pt x="78633" y="147538"/>
                    <a:pt x="77491" y="117894"/>
                    <a:pt x="73040" y="88591"/>
                  </a:cubicBezTo>
                  <a:cubicBezTo>
                    <a:pt x="82056" y="77532"/>
                    <a:pt x="86507" y="57693"/>
                    <a:pt x="94496" y="47431"/>
                  </a:cubicBezTo>
                  <a:cubicBezTo>
                    <a:pt x="104311" y="30443"/>
                    <a:pt x="117891" y="16076"/>
                    <a:pt x="128848" y="0"/>
                  </a:cubicBezTo>
                  <a:cubicBezTo>
                    <a:pt x="131130" y="3420"/>
                    <a:pt x="134440" y="6271"/>
                    <a:pt x="138434" y="7867"/>
                  </a:cubicBezTo>
                  <a:cubicBezTo>
                    <a:pt x="138434" y="51650"/>
                    <a:pt x="147222" y="95432"/>
                    <a:pt x="153499" y="138759"/>
                  </a:cubicBezTo>
                  <a:cubicBezTo>
                    <a:pt x="157607" y="183796"/>
                    <a:pt x="187964" y="202837"/>
                    <a:pt x="230761" y="205003"/>
                  </a:cubicBezTo>
                  <a:cubicBezTo>
                    <a:pt x="238636" y="205573"/>
                    <a:pt x="246625" y="205915"/>
                    <a:pt x="254385" y="205915"/>
                  </a:cubicBezTo>
                  <a:cubicBezTo>
                    <a:pt x="294329" y="205459"/>
                    <a:pt x="333931" y="198960"/>
                    <a:pt x="372733" y="1910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09" name="Google Shape;909;p25"/>
            <p:cNvSpPr/>
            <p:nvPr/>
          </p:nvSpPr>
          <p:spPr>
            <a:xfrm>
              <a:off x="14320916" y="7818718"/>
              <a:ext cx="357326" cy="376028"/>
            </a:xfrm>
            <a:custGeom>
              <a:avLst/>
              <a:gdLst/>
              <a:ahLst/>
              <a:cxnLst/>
              <a:rect l="l" t="t" r="r" b="b"/>
              <a:pathLst>
                <a:path w="357326" h="376028" extrusionOk="0">
                  <a:moveTo>
                    <a:pt x="330279" y="220509"/>
                  </a:moveTo>
                  <a:cubicBezTo>
                    <a:pt x="339295" y="220623"/>
                    <a:pt x="348425" y="220737"/>
                    <a:pt x="357326" y="220395"/>
                  </a:cubicBezTo>
                  <a:cubicBezTo>
                    <a:pt x="347169" y="233849"/>
                    <a:pt x="337354" y="247531"/>
                    <a:pt x="325600" y="259731"/>
                  </a:cubicBezTo>
                  <a:cubicBezTo>
                    <a:pt x="316470" y="267827"/>
                    <a:pt x="301291" y="278202"/>
                    <a:pt x="298438" y="289946"/>
                  </a:cubicBezTo>
                  <a:cubicBezTo>
                    <a:pt x="272075" y="287666"/>
                    <a:pt x="245484" y="289034"/>
                    <a:pt x="218892" y="290402"/>
                  </a:cubicBezTo>
                  <a:cubicBezTo>
                    <a:pt x="195382" y="291656"/>
                    <a:pt x="171873" y="292796"/>
                    <a:pt x="148705" y="291542"/>
                  </a:cubicBezTo>
                  <a:cubicBezTo>
                    <a:pt x="132728" y="290402"/>
                    <a:pt x="110473" y="288578"/>
                    <a:pt x="93355" y="288806"/>
                  </a:cubicBezTo>
                  <a:cubicBezTo>
                    <a:pt x="87192" y="289034"/>
                    <a:pt x="81600" y="292568"/>
                    <a:pt x="77948" y="298155"/>
                  </a:cubicBezTo>
                  <a:cubicBezTo>
                    <a:pt x="71442" y="291314"/>
                    <a:pt x="60372" y="298497"/>
                    <a:pt x="60715" y="309329"/>
                  </a:cubicBezTo>
                  <a:cubicBezTo>
                    <a:pt x="61057" y="311153"/>
                    <a:pt x="61399" y="313091"/>
                    <a:pt x="61742" y="314916"/>
                  </a:cubicBezTo>
                  <a:cubicBezTo>
                    <a:pt x="57291" y="317652"/>
                    <a:pt x="53182" y="321301"/>
                    <a:pt x="49987" y="324151"/>
                  </a:cubicBezTo>
                  <a:cubicBezTo>
                    <a:pt x="42911" y="330764"/>
                    <a:pt x="24879" y="351971"/>
                    <a:pt x="8331" y="376029"/>
                  </a:cubicBezTo>
                  <a:cubicBezTo>
                    <a:pt x="7646" y="360181"/>
                    <a:pt x="5935" y="344674"/>
                    <a:pt x="1255" y="330194"/>
                  </a:cubicBezTo>
                  <a:cubicBezTo>
                    <a:pt x="799" y="329510"/>
                    <a:pt x="342" y="328826"/>
                    <a:pt x="0" y="328256"/>
                  </a:cubicBezTo>
                  <a:cubicBezTo>
                    <a:pt x="14608" y="310583"/>
                    <a:pt x="26477" y="283903"/>
                    <a:pt x="35151" y="271817"/>
                  </a:cubicBezTo>
                  <a:cubicBezTo>
                    <a:pt x="54666" y="237384"/>
                    <a:pt x="71557" y="201469"/>
                    <a:pt x="87534" y="165211"/>
                  </a:cubicBezTo>
                  <a:cubicBezTo>
                    <a:pt x="89360" y="160422"/>
                    <a:pt x="90958" y="155406"/>
                    <a:pt x="88675" y="150617"/>
                  </a:cubicBezTo>
                  <a:cubicBezTo>
                    <a:pt x="85366" y="146512"/>
                    <a:pt x="81600" y="145258"/>
                    <a:pt x="77491" y="146170"/>
                  </a:cubicBezTo>
                  <a:cubicBezTo>
                    <a:pt x="84339" y="119718"/>
                    <a:pt x="83540" y="92810"/>
                    <a:pt x="78975" y="66244"/>
                  </a:cubicBezTo>
                  <a:cubicBezTo>
                    <a:pt x="89360" y="60885"/>
                    <a:pt x="97691" y="47317"/>
                    <a:pt x="104767" y="38310"/>
                  </a:cubicBezTo>
                  <a:cubicBezTo>
                    <a:pt x="114468" y="26224"/>
                    <a:pt x="125652" y="14366"/>
                    <a:pt x="138092" y="4903"/>
                  </a:cubicBezTo>
                  <a:cubicBezTo>
                    <a:pt x="140374" y="3192"/>
                    <a:pt x="142771" y="1482"/>
                    <a:pt x="145167" y="0"/>
                  </a:cubicBezTo>
                  <a:cubicBezTo>
                    <a:pt x="145510" y="1368"/>
                    <a:pt x="145966" y="2622"/>
                    <a:pt x="146423" y="3991"/>
                  </a:cubicBezTo>
                  <a:cubicBezTo>
                    <a:pt x="139233" y="59859"/>
                    <a:pt x="148135" y="118008"/>
                    <a:pt x="167422" y="170684"/>
                  </a:cubicBezTo>
                  <a:cubicBezTo>
                    <a:pt x="187508" y="218913"/>
                    <a:pt x="255983" y="216291"/>
                    <a:pt x="300149" y="220851"/>
                  </a:cubicBezTo>
                  <a:cubicBezTo>
                    <a:pt x="309394" y="220167"/>
                    <a:pt x="319665" y="220395"/>
                    <a:pt x="330279" y="22050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0" name="Google Shape;910;p25"/>
            <p:cNvSpPr/>
            <p:nvPr/>
          </p:nvSpPr>
          <p:spPr>
            <a:xfrm>
              <a:off x="14486739" y="7798511"/>
              <a:ext cx="218715" cy="192487"/>
            </a:xfrm>
            <a:custGeom>
              <a:avLst/>
              <a:gdLst/>
              <a:ahLst/>
              <a:cxnLst/>
              <a:rect l="l" t="t" r="r" b="b"/>
              <a:pathLst>
                <a:path w="218715" h="192487" extrusionOk="0">
                  <a:moveTo>
                    <a:pt x="205197" y="34003"/>
                  </a:moveTo>
                  <a:cubicBezTo>
                    <a:pt x="213072" y="84171"/>
                    <a:pt x="226767" y="137417"/>
                    <a:pt x="212501" y="187470"/>
                  </a:cubicBezTo>
                  <a:cubicBezTo>
                    <a:pt x="189334" y="190435"/>
                    <a:pt x="165938" y="192373"/>
                    <a:pt x="142657" y="192487"/>
                  </a:cubicBezTo>
                  <a:cubicBezTo>
                    <a:pt x="109446" y="190891"/>
                    <a:pt x="72242" y="192145"/>
                    <a:pt x="42569" y="176069"/>
                  </a:cubicBezTo>
                  <a:cubicBezTo>
                    <a:pt x="19059" y="133768"/>
                    <a:pt x="4907" y="86337"/>
                    <a:pt x="0" y="37310"/>
                  </a:cubicBezTo>
                  <a:cubicBezTo>
                    <a:pt x="13353" y="38906"/>
                    <a:pt x="22597" y="28074"/>
                    <a:pt x="28189" y="17129"/>
                  </a:cubicBezTo>
                  <a:cubicBezTo>
                    <a:pt x="39602" y="5043"/>
                    <a:pt x="59916" y="6867"/>
                    <a:pt x="75437" y="3675"/>
                  </a:cubicBezTo>
                  <a:cubicBezTo>
                    <a:pt x="99745" y="254"/>
                    <a:pt x="124168" y="-886"/>
                    <a:pt x="148591" y="710"/>
                  </a:cubicBezTo>
                  <a:cubicBezTo>
                    <a:pt x="171416" y="2420"/>
                    <a:pt x="203942" y="4815"/>
                    <a:pt x="205197" y="3400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1" name="Google Shape;911;p25"/>
            <p:cNvSpPr/>
            <p:nvPr/>
          </p:nvSpPr>
          <p:spPr>
            <a:xfrm>
              <a:off x="14141281" y="7801482"/>
              <a:ext cx="210965" cy="175019"/>
            </a:xfrm>
            <a:custGeom>
              <a:avLst/>
              <a:gdLst/>
              <a:ahLst/>
              <a:cxnLst/>
              <a:rect l="l" t="t" r="r" b="b"/>
              <a:pathLst>
                <a:path w="210965" h="175019" extrusionOk="0">
                  <a:moveTo>
                    <a:pt x="184883" y="13245"/>
                  </a:moveTo>
                  <a:cubicBezTo>
                    <a:pt x="200747" y="58966"/>
                    <a:pt x="221746" y="111528"/>
                    <a:pt x="204513" y="159529"/>
                  </a:cubicBezTo>
                  <a:cubicBezTo>
                    <a:pt x="197665" y="161354"/>
                    <a:pt x="190703" y="162836"/>
                    <a:pt x="183856" y="164318"/>
                  </a:cubicBezTo>
                  <a:cubicBezTo>
                    <a:pt x="160574" y="168879"/>
                    <a:pt x="137065" y="172299"/>
                    <a:pt x="113327" y="174238"/>
                  </a:cubicBezTo>
                  <a:cubicBezTo>
                    <a:pt x="107849" y="174124"/>
                    <a:pt x="101914" y="174238"/>
                    <a:pt x="95865" y="174580"/>
                  </a:cubicBezTo>
                  <a:cubicBezTo>
                    <a:pt x="75893" y="175492"/>
                    <a:pt x="54210" y="176290"/>
                    <a:pt x="40058" y="162722"/>
                  </a:cubicBezTo>
                  <a:cubicBezTo>
                    <a:pt x="19744" y="119851"/>
                    <a:pt x="13923" y="71394"/>
                    <a:pt x="0" y="26243"/>
                  </a:cubicBezTo>
                  <a:cubicBezTo>
                    <a:pt x="34352" y="9939"/>
                    <a:pt x="73497" y="19"/>
                    <a:pt x="112185" y="19"/>
                  </a:cubicBezTo>
                  <a:cubicBezTo>
                    <a:pt x="137065" y="-323"/>
                    <a:pt x="161830" y="3896"/>
                    <a:pt x="184883" y="1324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2" name="Google Shape;912;p25"/>
            <p:cNvSpPr/>
            <p:nvPr/>
          </p:nvSpPr>
          <p:spPr>
            <a:xfrm>
              <a:off x="13812602" y="7828342"/>
              <a:ext cx="198576" cy="162972"/>
            </a:xfrm>
            <a:custGeom>
              <a:avLst/>
              <a:gdLst/>
              <a:ahLst/>
              <a:cxnLst/>
              <a:rect l="l" t="t" r="r" b="b"/>
              <a:pathLst>
                <a:path w="198576" h="162972" extrusionOk="0">
                  <a:moveTo>
                    <a:pt x="178720" y="7707"/>
                  </a:moveTo>
                  <a:cubicBezTo>
                    <a:pt x="189790" y="54796"/>
                    <a:pt x="206224" y="105533"/>
                    <a:pt x="194584" y="153877"/>
                  </a:cubicBezTo>
                  <a:cubicBezTo>
                    <a:pt x="179062" y="156613"/>
                    <a:pt x="163199" y="157753"/>
                    <a:pt x="147564" y="158894"/>
                  </a:cubicBezTo>
                  <a:cubicBezTo>
                    <a:pt x="131244" y="160034"/>
                    <a:pt x="115038" y="161516"/>
                    <a:pt x="98718" y="162656"/>
                  </a:cubicBezTo>
                  <a:cubicBezTo>
                    <a:pt x="95066" y="162656"/>
                    <a:pt x="91300" y="162656"/>
                    <a:pt x="87420" y="162770"/>
                  </a:cubicBezTo>
                  <a:cubicBezTo>
                    <a:pt x="72127" y="163226"/>
                    <a:pt x="55693" y="163796"/>
                    <a:pt x="44281" y="153649"/>
                  </a:cubicBezTo>
                  <a:cubicBezTo>
                    <a:pt x="18602" y="108498"/>
                    <a:pt x="8673" y="56620"/>
                    <a:pt x="0" y="5882"/>
                  </a:cubicBezTo>
                  <a:cubicBezTo>
                    <a:pt x="570" y="5996"/>
                    <a:pt x="1255" y="5882"/>
                    <a:pt x="1826" y="5654"/>
                  </a:cubicBezTo>
                  <a:cubicBezTo>
                    <a:pt x="12782" y="16486"/>
                    <a:pt x="29672" y="10443"/>
                    <a:pt x="43482" y="7821"/>
                  </a:cubicBezTo>
                  <a:cubicBezTo>
                    <a:pt x="85137" y="-617"/>
                    <a:pt x="136380" y="-4379"/>
                    <a:pt x="178720" y="770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3" name="Google Shape;913;p25"/>
            <p:cNvSpPr/>
            <p:nvPr/>
          </p:nvSpPr>
          <p:spPr>
            <a:xfrm>
              <a:off x="13286939" y="7839697"/>
              <a:ext cx="714310" cy="417189"/>
            </a:xfrm>
            <a:custGeom>
              <a:avLst/>
              <a:gdLst/>
              <a:ahLst/>
              <a:cxnLst/>
              <a:rect l="l" t="t" r="r" b="b"/>
              <a:pathLst>
                <a:path w="714310" h="417189" extrusionOk="0">
                  <a:moveTo>
                    <a:pt x="685437" y="194855"/>
                  </a:moveTo>
                  <a:cubicBezTo>
                    <a:pt x="694681" y="193829"/>
                    <a:pt x="704610" y="193943"/>
                    <a:pt x="714311" y="193373"/>
                  </a:cubicBezTo>
                  <a:cubicBezTo>
                    <a:pt x="700844" y="212072"/>
                    <a:pt x="688632" y="231911"/>
                    <a:pt x="674138" y="249926"/>
                  </a:cubicBezTo>
                  <a:cubicBezTo>
                    <a:pt x="667063" y="261100"/>
                    <a:pt x="651313" y="272159"/>
                    <a:pt x="640129" y="284245"/>
                  </a:cubicBezTo>
                  <a:cubicBezTo>
                    <a:pt x="612168" y="285613"/>
                    <a:pt x="584322" y="290972"/>
                    <a:pt x="567089" y="291998"/>
                  </a:cubicBezTo>
                  <a:cubicBezTo>
                    <a:pt x="537530" y="294164"/>
                    <a:pt x="507059" y="295761"/>
                    <a:pt x="477386" y="298383"/>
                  </a:cubicBezTo>
                  <a:cubicBezTo>
                    <a:pt x="462778" y="300321"/>
                    <a:pt x="441893" y="298497"/>
                    <a:pt x="427628" y="307048"/>
                  </a:cubicBezTo>
                  <a:cubicBezTo>
                    <a:pt x="419639" y="301462"/>
                    <a:pt x="416786" y="308873"/>
                    <a:pt x="416443" y="321529"/>
                  </a:cubicBezTo>
                  <a:cubicBezTo>
                    <a:pt x="390423" y="336921"/>
                    <a:pt x="377298" y="366565"/>
                    <a:pt x="362462" y="391763"/>
                  </a:cubicBezTo>
                  <a:cubicBezTo>
                    <a:pt x="358125" y="365539"/>
                    <a:pt x="352647" y="339543"/>
                    <a:pt x="345686" y="314460"/>
                  </a:cubicBezTo>
                  <a:cubicBezTo>
                    <a:pt x="321719" y="259845"/>
                    <a:pt x="209877" y="288692"/>
                    <a:pt x="167878" y="292568"/>
                  </a:cubicBezTo>
                  <a:cubicBezTo>
                    <a:pt x="146195" y="296445"/>
                    <a:pt x="91072" y="292226"/>
                    <a:pt x="79660" y="321529"/>
                  </a:cubicBezTo>
                  <a:cubicBezTo>
                    <a:pt x="74067" y="323239"/>
                    <a:pt x="71899" y="332930"/>
                    <a:pt x="71899" y="346954"/>
                  </a:cubicBezTo>
                  <a:cubicBezTo>
                    <a:pt x="48275" y="366679"/>
                    <a:pt x="28760" y="391079"/>
                    <a:pt x="12211" y="417189"/>
                  </a:cubicBezTo>
                  <a:cubicBezTo>
                    <a:pt x="8902" y="402595"/>
                    <a:pt x="6163" y="387773"/>
                    <a:pt x="4109" y="372722"/>
                  </a:cubicBezTo>
                  <a:cubicBezTo>
                    <a:pt x="2967" y="361891"/>
                    <a:pt x="1712" y="352313"/>
                    <a:pt x="0" y="343990"/>
                  </a:cubicBezTo>
                  <a:cubicBezTo>
                    <a:pt x="15293" y="331676"/>
                    <a:pt x="24080" y="298383"/>
                    <a:pt x="33325" y="285043"/>
                  </a:cubicBezTo>
                  <a:cubicBezTo>
                    <a:pt x="37205" y="277290"/>
                    <a:pt x="59916" y="226666"/>
                    <a:pt x="68475" y="191663"/>
                  </a:cubicBezTo>
                  <a:cubicBezTo>
                    <a:pt x="74524" y="188014"/>
                    <a:pt x="79660" y="182770"/>
                    <a:pt x="83312" y="175473"/>
                  </a:cubicBezTo>
                  <a:cubicBezTo>
                    <a:pt x="96892" y="151187"/>
                    <a:pt x="95979" y="123367"/>
                    <a:pt x="90958" y="96801"/>
                  </a:cubicBezTo>
                  <a:cubicBezTo>
                    <a:pt x="98262" y="90074"/>
                    <a:pt x="101686" y="76049"/>
                    <a:pt x="107164" y="67954"/>
                  </a:cubicBezTo>
                  <a:cubicBezTo>
                    <a:pt x="115495" y="55184"/>
                    <a:pt x="125538" y="41730"/>
                    <a:pt x="137978" y="31697"/>
                  </a:cubicBezTo>
                  <a:cubicBezTo>
                    <a:pt x="140146" y="44695"/>
                    <a:pt x="143113" y="57009"/>
                    <a:pt x="143912" y="64648"/>
                  </a:cubicBezTo>
                  <a:cubicBezTo>
                    <a:pt x="163199" y="143890"/>
                    <a:pt x="170389" y="200898"/>
                    <a:pt x="266939" y="200556"/>
                  </a:cubicBezTo>
                  <a:cubicBezTo>
                    <a:pt x="271847" y="200898"/>
                    <a:pt x="276754" y="201126"/>
                    <a:pt x="281661" y="201126"/>
                  </a:cubicBezTo>
                  <a:cubicBezTo>
                    <a:pt x="307796" y="201126"/>
                    <a:pt x="333588" y="196452"/>
                    <a:pt x="359495" y="193487"/>
                  </a:cubicBezTo>
                  <a:cubicBezTo>
                    <a:pt x="367255" y="192461"/>
                    <a:pt x="375244" y="192119"/>
                    <a:pt x="383233" y="191435"/>
                  </a:cubicBezTo>
                  <a:cubicBezTo>
                    <a:pt x="373989" y="206941"/>
                    <a:pt x="364859" y="222676"/>
                    <a:pt x="355500" y="238068"/>
                  </a:cubicBezTo>
                  <a:cubicBezTo>
                    <a:pt x="346028" y="255969"/>
                    <a:pt x="316127" y="281395"/>
                    <a:pt x="342604" y="298041"/>
                  </a:cubicBezTo>
                  <a:cubicBezTo>
                    <a:pt x="352419" y="303400"/>
                    <a:pt x="364859" y="299409"/>
                    <a:pt x="370451" y="289604"/>
                  </a:cubicBezTo>
                  <a:cubicBezTo>
                    <a:pt x="391450" y="252548"/>
                    <a:pt x="409482" y="213782"/>
                    <a:pt x="429682" y="176385"/>
                  </a:cubicBezTo>
                  <a:cubicBezTo>
                    <a:pt x="464718" y="142522"/>
                    <a:pt x="454675" y="87793"/>
                    <a:pt x="438013" y="37854"/>
                  </a:cubicBezTo>
                  <a:cubicBezTo>
                    <a:pt x="445545" y="32723"/>
                    <a:pt x="453078" y="25654"/>
                    <a:pt x="460496" y="19383"/>
                  </a:cubicBezTo>
                  <a:cubicBezTo>
                    <a:pt x="465860" y="21207"/>
                    <a:pt x="472251" y="19953"/>
                    <a:pt x="476131" y="15506"/>
                  </a:cubicBezTo>
                  <a:cubicBezTo>
                    <a:pt x="479669" y="11516"/>
                    <a:pt x="483321" y="7297"/>
                    <a:pt x="487201" y="3192"/>
                  </a:cubicBezTo>
                  <a:cubicBezTo>
                    <a:pt x="493022" y="1254"/>
                    <a:pt x="499755" y="1254"/>
                    <a:pt x="505689" y="0"/>
                  </a:cubicBezTo>
                  <a:cubicBezTo>
                    <a:pt x="504320" y="24172"/>
                    <a:pt x="510825" y="59745"/>
                    <a:pt x="511396" y="69778"/>
                  </a:cubicBezTo>
                  <a:cubicBezTo>
                    <a:pt x="519042" y="106036"/>
                    <a:pt x="522009" y="148108"/>
                    <a:pt x="546318" y="177639"/>
                  </a:cubicBezTo>
                  <a:cubicBezTo>
                    <a:pt x="560812" y="191093"/>
                    <a:pt x="581354" y="195426"/>
                    <a:pt x="600528" y="197136"/>
                  </a:cubicBezTo>
                  <a:cubicBezTo>
                    <a:pt x="607033" y="197592"/>
                    <a:pt x="613652" y="197706"/>
                    <a:pt x="620271" y="197706"/>
                  </a:cubicBezTo>
                  <a:cubicBezTo>
                    <a:pt x="641955" y="197364"/>
                    <a:pt x="663753" y="195426"/>
                    <a:pt x="685437" y="194855"/>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4" name="Google Shape;914;p25"/>
            <p:cNvSpPr/>
            <p:nvPr/>
          </p:nvSpPr>
          <p:spPr>
            <a:xfrm>
              <a:off x="13450139" y="7826445"/>
              <a:ext cx="238156" cy="165807"/>
            </a:xfrm>
            <a:custGeom>
              <a:avLst/>
              <a:gdLst/>
              <a:ahLst/>
              <a:cxnLst/>
              <a:rect l="l" t="t" r="r" b="b"/>
              <a:pathLst>
                <a:path w="238156" h="165807" extrusionOk="0">
                  <a:moveTo>
                    <a:pt x="205426" y="9034"/>
                  </a:moveTo>
                  <a:cubicBezTo>
                    <a:pt x="218094" y="54413"/>
                    <a:pt x="249592" y="103554"/>
                    <a:pt x="233843" y="151441"/>
                  </a:cubicBezTo>
                  <a:cubicBezTo>
                    <a:pt x="193442" y="157370"/>
                    <a:pt x="152586" y="164325"/>
                    <a:pt x="111729" y="165808"/>
                  </a:cubicBezTo>
                  <a:cubicBezTo>
                    <a:pt x="91871" y="164553"/>
                    <a:pt x="68247" y="167062"/>
                    <a:pt x="51471" y="154862"/>
                  </a:cubicBezTo>
                  <a:cubicBezTo>
                    <a:pt x="27618" y="118832"/>
                    <a:pt x="15635" y="76418"/>
                    <a:pt x="4793" y="34688"/>
                  </a:cubicBezTo>
                  <a:cubicBezTo>
                    <a:pt x="6163" y="34802"/>
                    <a:pt x="7761" y="34118"/>
                    <a:pt x="8103" y="32293"/>
                  </a:cubicBezTo>
                  <a:cubicBezTo>
                    <a:pt x="8559" y="29329"/>
                    <a:pt x="9130" y="26250"/>
                    <a:pt x="7875" y="23514"/>
                  </a:cubicBezTo>
                  <a:cubicBezTo>
                    <a:pt x="5592" y="21462"/>
                    <a:pt x="3195" y="19979"/>
                    <a:pt x="685" y="18953"/>
                  </a:cubicBezTo>
                  <a:cubicBezTo>
                    <a:pt x="457" y="18155"/>
                    <a:pt x="228" y="17243"/>
                    <a:pt x="0" y="16445"/>
                  </a:cubicBezTo>
                  <a:cubicBezTo>
                    <a:pt x="18032" y="23286"/>
                    <a:pt x="37319" y="10060"/>
                    <a:pt x="55693" y="8236"/>
                  </a:cubicBezTo>
                  <a:cubicBezTo>
                    <a:pt x="104539" y="2649"/>
                    <a:pt x="157950" y="-7499"/>
                    <a:pt x="205426" y="903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5" name="Google Shape;915;p25"/>
            <p:cNvSpPr/>
            <p:nvPr/>
          </p:nvSpPr>
          <p:spPr>
            <a:xfrm>
              <a:off x="13329508" y="7487270"/>
              <a:ext cx="341576" cy="407155"/>
            </a:xfrm>
            <a:custGeom>
              <a:avLst/>
              <a:gdLst/>
              <a:ahLst/>
              <a:cxnLst/>
              <a:rect l="l" t="t" r="r" b="b"/>
              <a:pathLst>
                <a:path w="341576" h="407155" extrusionOk="0">
                  <a:moveTo>
                    <a:pt x="329366" y="200898"/>
                  </a:moveTo>
                  <a:cubicBezTo>
                    <a:pt x="333702" y="201354"/>
                    <a:pt x="337697" y="201582"/>
                    <a:pt x="341577" y="201582"/>
                  </a:cubicBezTo>
                  <a:cubicBezTo>
                    <a:pt x="331991" y="216405"/>
                    <a:pt x="323888" y="230201"/>
                    <a:pt x="320007" y="234419"/>
                  </a:cubicBezTo>
                  <a:cubicBezTo>
                    <a:pt x="311905" y="246733"/>
                    <a:pt x="294101" y="262696"/>
                    <a:pt x="298780" y="277290"/>
                  </a:cubicBezTo>
                  <a:cubicBezTo>
                    <a:pt x="297525" y="281167"/>
                    <a:pt x="297411" y="285499"/>
                    <a:pt x="299122" y="288692"/>
                  </a:cubicBezTo>
                  <a:cubicBezTo>
                    <a:pt x="269906" y="286297"/>
                    <a:pt x="238522" y="290174"/>
                    <a:pt x="213300" y="291086"/>
                  </a:cubicBezTo>
                  <a:cubicBezTo>
                    <a:pt x="181117" y="296673"/>
                    <a:pt x="121886" y="293822"/>
                    <a:pt x="107962" y="329168"/>
                  </a:cubicBezTo>
                  <a:cubicBezTo>
                    <a:pt x="95979" y="332702"/>
                    <a:pt x="92556" y="345472"/>
                    <a:pt x="92898" y="360637"/>
                  </a:cubicBezTo>
                  <a:cubicBezTo>
                    <a:pt x="72127" y="369872"/>
                    <a:pt x="51128" y="391649"/>
                    <a:pt x="40743" y="404191"/>
                  </a:cubicBezTo>
                  <a:cubicBezTo>
                    <a:pt x="39944" y="405103"/>
                    <a:pt x="39145" y="406129"/>
                    <a:pt x="38232" y="407156"/>
                  </a:cubicBezTo>
                  <a:cubicBezTo>
                    <a:pt x="30586" y="375459"/>
                    <a:pt x="22825" y="341368"/>
                    <a:pt x="0" y="319134"/>
                  </a:cubicBezTo>
                  <a:cubicBezTo>
                    <a:pt x="23510" y="334413"/>
                    <a:pt x="38803" y="299751"/>
                    <a:pt x="50329" y="283105"/>
                  </a:cubicBezTo>
                  <a:cubicBezTo>
                    <a:pt x="69502" y="250838"/>
                    <a:pt x="95066" y="221079"/>
                    <a:pt x="108533" y="186076"/>
                  </a:cubicBezTo>
                  <a:cubicBezTo>
                    <a:pt x="109332" y="179805"/>
                    <a:pt x="106022" y="174446"/>
                    <a:pt x="101229" y="171368"/>
                  </a:cubicBezTo>
                  <a:cubicBezTo>
                    <a:pt x="102370" y="167035"/>
                    <a:pt x="103055" y="162589"/>
                    <a:pt x="103398" y="158142"/>
                  </a:cubicBezTo>
                  <a:cubicBezTo>
                    <a:pt x="106137" y="120858"/>
                    <a:pt x="94610" y="84031"/>
                    <a:pt x="86393" y="48001"/>
                  </a:cubicBezTo>
                  <a:cubicBezTo>
                    <a:pt x="86165" y="47203"/>
                    <a:pt x="85822" y="46405"/>
                    <a:pt x="85594" y="45607"/>
                  </a:cubicBezTo>
                  <a:cubicBezTo>
                    <a:pt x="102370" y="50624"/>
                    <a:pt x="113669" y="28618"/>
                    <a:pt x="125195" y="18243"/>
                  </a:cubicBezTo>
                  <a:cubicBezTo>
                    <a:pt x="132956" y="11744"/>
                    <a:pt x="141401" y="5131"/>
                    <a:pt x="150417" y="0"/>
                  </a:cubicBezTo>
                  <a:cubicBezTo>
                    <a:pt x="145396" y="23146"/>
                    <a:pt x="148591" y="49598"/>
                    <a:pt x="151444" y="71375"/>
                  </a:cubicBezTo>
                  <a:cubicBezTo>
                    <a:pt x="154297" y="88705"/>
                    <a:pt x="157835" y="105694"/>
                    <a:pt x="161830" y="122911"/>
                  </a:cubicBezTo>
                  <a:cubicBezTo>
                    <a:pt x="163542" y="129980"/>
                    <a:pt x="168906" y="135339"/>
                    <a:pt x="175411" y="137733"/>
                  </a:cubicBezTo>
                  <a:cubicBezTo>
                    <a:pt x="183399" y="209678"/>
                    <a:pt x="276754" y="195312"/>
                    <a:pt x="329366" y="2008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6" name="Google Shape;916;p25"/>
            <p:cNvSpPr/>
            <p:nvPr/>
          </p:nvSpPr>
          <p:spPr>
            <a:xfrm>
              <a:off x="13114953" y="7833426"/>
              <a:ext cx="215226" cy="171986"/>
            </a:xfrm>
            <a:custGeom>
              <a:avLst/>
              <a:gdLst/>
              <a:ahLst/>
              <a:cxnLst/>
              <a:rect l="l" t="t" r="r" b="b"/>
              <a:pathLst>
                <a:path w="215226" h="171986" extrusionOk="0">
                  <a:moveTo>
                    <a:pt x="203828" y="75479"/>
                  </a:moveTo>
                  <a:cubicBezTo>
                    <a:pt x="209078" y="101247"/>
                    <a:pt x="221403" y="129296"/>
                    <a:pt x="211474" y="155292"/>
                  </a:cubicBezTo>
                  <a:cubicBezTo>
                    <a:pt x="173242" y="158712"/>
                    <a:pt x="135923" y="168061"/>
                    <a:pt x="97577" y="171026"/>
                  </a:cubicBezTo>
                  <a:cubicBezTo>
                    <a:pt x="65394" y="177297"/>
                    <a:pt x="50329" y="151757"/>
                    <a:pt x="38232" y="126559"/>
                  </a:cubicBezTo>
                  <a:cubicBezTo>
                    <a:pt x="22939" y="94520"/>
                    <a:pt x="11298" y="62595"/>
                    <a:pt x="0" y="28732"/>
                  </a:cubicBezTo>
                  <a:cubicBezTo>
                    <a:pt x="15407" y="27022"/>
                    <a:pt x="29330" y="16190"/>
                    <a:pt x="45764" y="14594"/>
                  </a:cubicBezTo>
                  <a:cubicBezTo>
                    <a:pt x="69046" y="12770"/>
                    <a:pt x="108533" y="0"/>
                    <a:pt x="140717" y="0"/>
                  </a:cubicBezTo>
                  <a:cubicBezTo>
                    <a:pt x="160346" y="0"/>
                    <a:pt x="177237" y="4789"/>
                    <a:pt x="186024" y="19953"/>
                  </a:cubicBezTo>
                  <a:cubicBezTo>
                    <a:pt x="194469" y="37512"/>
                    <a:pt x="198920" y="56553"/>
                    <a:pt x="203828" y="7547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7" name="Google Shape;917;p25"/>
            <p:cNvSpPr/>
            <p:nvPr/>
          </p:nvSpPr>
          <p:spPr>
            <a:xfrm>
              <a:off x="12722704" y="7867745"/>
              <a:ext cx="600413" cy="370441"/>
            </a:xfrm>
            <a:custGeom>
              <a:avLst/>
              <a:gdLst/>
              <a:ahLst/>
              <a:cxnLst/>
              <a:rect l="l" t="t" r="r" b="b"/>
              <a:pathLst>
                <a:path w="600413" h="370441" extrusionOk="0">
                  <a:moveTo>
                    <a:pt x="593109" y="172508"/>
                  </a:moveTo>
                  <a:cubicBezTo>
                    <a:pt x="595506" y="172508"/>
                    <a:pt x="597903" y="172394"/>
                    <a:pt x="600413" y="172166"/>
                  </a:cubicBezTo>
                  <a:cubicBezTo>
                    <a:pt x="586604" y="201126"/>
                    <a:pt x="573822" y="230999"/>
                    <a:pt x="556019" y="257907"/>
                  </a:cubicBezTo>
                  <a:cubicBezTo>
                    <a:pt x="553051" y="263608"/>
                    <a:pt x="547916" y="270221"/>
                    <a:pt x="543122" y="277062"/>
                  </a:cubicBezTo>
                  <a:cubicBezTo>
                    <a:pt x="534905" y="272045"/>
                    <a:pt x="523835" y="270107"/>
                    <a:pt x="508543" y="270791"/>
                  </a:cubicBezTo>
                  <a:cubicBezTo>
                    <a:pt x="454447" y="269195"/>
                    <a:pt x="402862" y="294735"/>
                    <a:pt x="349223" y="298839"/>
                  </a:cubicBezTo>
                  <a:cubicBezTo>
                    <a:pt x="330849" y="301120"/>
                    <a:pt x="312019" y="302716"/>
                    <a:pt x="294443" y="309899"/>
                  </a:cubicBezTo>
                  <a:cubicBezTo>
                    <a:pt x="291020" y="311495"/>
                    <a:pt x="288052" y="314916"/>
                    <a:pt x="285884" y="318906"/>
                  </a:cubicBezTo>
                  <a:cubicBezTo>
                    <a:pt x="272531" y="324607"/>
                    <a:pt x="260548" y="335097"/>
                    <a:pt x="250962" y="345244"/>
                  </a:cubicBezTo>
                  <a:cubicBezTo>
                    <a:pt x="246282" y="351629"/>
                    <a:pt x="236810" y="360637"/>
                    <a:pt x="228593" y="370442"/>
                  </a:cubicBezTo>
                  <a:cubicBezTo>
                    <a:pt x="222202" y="351173"/>
                    <a:pt x="216153" y="330992"/>
                    <a:pt x="198007" y="321757"/>
                  </a:cubicBezTo>
                  <a:cubicBezTo>
                    <a:pt x="145282" y="302032"/>
                    <a:pt x="88904" y="317538"/>
                    <a:pt x="35493" y="325633"/>
                  </a:cubicBezTo>
                  <a:cubicBezTo>
                    <a:pt x="23624" y="327001"/>
                    <a:pt x="11869" y="328712"/>
                    <a:pt x="0" y="330536"/>
                  </a:cubicBezTo>
                  <a:cubicBezTo>
                    <a:pt x="10043" y="315942"/>
                    <a:pt x="14608" y="289832"/>
                    <a:pt x="22369" y="277974"/>
                  </a:cubicBezTo>
                  <a:cubicBezTo>
                    <a:pt x="25678" y="267256"/>
                    <a:pt x="48846" y="223588"/>
                    <a:pt x="32868" y="219027"/>
                  </a:cubicBezTo>
                  <a:cubicBezTo>
                    <a:pt x="38917" y="183454"/>
                    <a:pt x="22026" y="150389"/>
                    <a:pt x="6733" y="117780"/>
                  </a:cubicBezTo>
                  <a:cubicBezTo>
                    <a:pt x="7646" y="115956"/>
                    <a:pt x="8559" y="114245"/>
                    <a:pt x="9587" y="112649"/>
                  </a:cubicBezTo>
                  <a:cubicBezTo>
                    <a:pt x="24651" y="86197"/>
                    <a:pt x="41770" y="60885"/>
                    <a:pt x="59916" y="36600"/>
                  </a:cubicBezTo>
                  <a:cubicBezTo>
                    <a:pt x="60486" y="37626"/>
                    <a:pt x="61171" y="38652"/>
                    <a:pt x="61970" y="39678"/>
                  </a:cubicBezTo>
                  <a:cubicBezTo>
                    <a:pt x="75209" y="98283"/>
                    <a:pt x="98833" y="154493"/>
                    <a:pt x="117321" y="211616"/>
                  </a:cubicBezTo>
                  <a:cubicBezTo>
                    <a:pt x="139689" y="241945"/>
                    <a:pt x="184312" y="238068"/>
                    <a:pt x="218094" y="241260"/>
                  </a:cubicBezTo>
                  <a:cubicBezTo>
                    <a:pt x="226082" y="241945"/>
                    <a:pt x="233615" y="242287"/>
                    <a:pt x="240804" y="242287"/>
                  </a:cubicBezTo>
                  <a:cubicBezTo>
                    <a:pt x="255070" y="242287"/>
                    <a:pt x="267738" y="240918"/>
                    <a:pt x="278922" y="238182"/>
                  </a:cubicBezTo>
                  <a:cubicBezTo>
                    <a:pt x="268080" y="258819"/>
                    <a:pt x="258380" y="280254"/>
                    <a:pt x="245255" y="299523"/>
                  </a:cubicBezTo>
                  <a:cubicBezTo>
                    <a:pt x="239435" y="309215"/>
                    <a:pt x="245027" y="322897"/>
                    <a:pt x="255527" y="326545"/>
                  </a:cubicBezTo>
                  <a:cubicBezTo>
                    <a:pt x="284058" y="336693"/>
                    <a:pt x="292503" y="279798"/>
                    <a:pt x="302660" y="261213"/>
                  </a:cubicBezTo>
                  <a:cubicBezTo>
                    <a:pt x="304372" y="255627"/>
                    <a:pt x="312019" y="236358"/>
                    <a:pt x="315214" y="220509"/>
                  </a:cubicBezTo>
                  <a:cubicBezTo>
                    <a:pt x="342832" y="196338"/>
                    <a:pt x="345229" y="153011"/>
                    <a:pt x="321149" y="96002"/>
                  </a:cubicBezTo>
                  <a:cubicBezTo>
                    <a:pt x="320350" y="93836"/>
                    <a:pt x="319665" y="91670"/>
                    <a:pt x="318980" y="89618"/>
                  </a:cubicBezTo>
                  <a:cubicBezTo>
                    <a:pt x="326855" y="81180"/>
                    <a:pt x="329822" y="64762"/>
                    <a:pt x="334958" y="55184"/>
                  </a:cubicBezTo>
                  <a:cubicBezTo>
                    <a:pt x="343860" y="37284"/>
                    <a:pt x="353560" y="16076"/>
                    <a:pt x="367598" y="0"/>
                  </a:cubicBezTo>
                  <a:cubicBezTo>
                    <a:pt x="369538" y="13568"/>
                    <a:pt x="373532" y="27136"/>
                    <a:pt x="375586" y="40248"/>
                  </a:cubicBezTo>
                  <a:cubicBezTo>
                    <a:pt x="390194" y="87565"/>
                    <a:pt x="399553" y="163729"/>
                    <a:pt x="453762" y="181173"/>
                  </a:cubicBezTo>
                  <a:cubicBezTo>
                    <a:pt x="465517" y="184024"/>
                    <a:pt x="477386" y="185050"/>
                    <a:pt x="489255" y="185050"/>
                  </a:cubicBezTo>
                  <a:cubicBezTo>
                    <a:pt x="523721" y="185050"/>
                    <a:pt x="558758" y="175587"/>
                    <a:pt x="593109" y="17250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8" name="Google Shape;918;p25"/>
            <p:cNvSpPr/>
            <p:nvPr/>
          </p:nvSpPr>
          <p:spPr>
            <a:xfrm>
              <a:off x="12109313" y="7903082"/>
              <a:ext cx="598116" cy="245658"/>
            </a:xfrm>
            <a:custGeom>
              <a:avLst/>
              <a:gdLst/>
              <a:ahLst/>
              <a:cxnLst/>
              <a:rect l="l" t="t" r="r" b="b"/>
              <a:pathLst>
                <a:path w="598116" h="245658" extrusionOk="0">
                  <a:moveTo>
                    <a:pt x="578355" y="113000"/>
                  </a:moveTo>
                  <a:cubicBezTo>
                    <a:pt x="589082" y="133979"/>
                    <a:pt x="601180" y="155186"/>
                    <a:pt x="597414" y="178446"/>
                  </a:cubicBezTo>
                  <a:cubicBezTo>
                    <a:pt x="447225" y="215729"/>
                    <a:pt x="291215" y="222342"/>
                    <a:pt x="138401" y="245032"/>
                  </a:cubicBezTo>
                  <a:cubicBezTo>
                    <a:pt x="115006" y="245602"/>
                    <a:pt x="91040" y="247084"/>
                    <a:pt x="67986" y="241725"/>
                  </a:cubicBezTo>
                  <a:cubicBezTo>
                    <a:pt x="56802" y="227929"/>
                    <a:pt x="46074" y="215501"/>
                    <a:pt x="37971" y="199197"/>
                  </a:cubicBezTo>
                  <a:cubicBezTo>
                    <a:pt x="23820" y="167728"/>
                    <a:pt x="5103" y="136943"/>
                    <a:pt x="82" y="102282"/>
                  </a:cubicBezTo>
                  <a:cubicBezTo>
                    <a:pt x="-147" y="97607"/>
                    <a:pt x="-32" y="92591"/>
                    <a:pt x="2250" y="88372"/>
                  </a:cubicBezTo>
                  <a:cubicBezTo>
                    <a:pt x="3848" y="88258"/>
                    <a:pt x="5446" y="88144"/>
                    <a:pt x="7043" y="88030"/>
                  </a:cubicBezTo>
                  <a:cubicBezTo>
                    <a:pt x="11951" y="92249"/>
                    <a:pt x="18570" y="94415"/>
                    <a:pt x="25189" y="93389"/>
                  </a:cubicBezTo>
                  <a:cubicBezTo>
                    <a:pt x="50069" y="88600"/>
                    <a:pt x="73807" y="79593"/>
                    <a:pt x="98458" y="73664"/>
                  </a:cubicBezTo>
                  <a:cubicBezTo>
                    <a:pt x="202198" y="49948"/>
                    <a:pt x="303769" y="30223"/>
                    <a:pt x="408536" y="9130"/>
                  </a:cubicBezTo>
                  <a:cubicBezTo>
                    <a:pt x="443344" y="2745"/>
                    <a:pt x="479294" y="-3868"/>
                    <a:pt x="514559" y="2745"/>
                  </a:cubicBezTo>
                  <a:cubicBezTo>
                    <a:pt x="529966" y="3999"/>
                    <a:pt x="535558" y="18251"/>
                    <a:pt x="541720" y="30337"/>
                  </a:cubicBezTo>
                  <a:cubicBezTo>
                    <a:pt x="551878" y="50176"/>
                    <a:pt x="559866" y="70699"/>
                    <a:pt x="568654" y="91222"/>
                  </a:cubicBezTo>
                  <a:cubicBezTo>
                    <a:pt x="568768" y="91564"/>
                    <a:pt x="568882" y="91792"/>
                    <a:pt x="568996" y="92134"/>
                  </a:cubicBezTo>
                  <a:cubicBezTo>
                    <a:pt x="567399" y="100116"/>
                    <a:pt x="569339" y="107527"/>
                    <a:pt x="578355" y="11300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9" name="Google Shape;919;p25"/>
            <p:cNvSpPr/>
            <p:nvPr/>
          </p:nvSpPr>
          <p:spPr>
            <a:xfrm>
              <a:off x="11994356" y="8002742"/>
              <a:ext cx="171187" cy="326203"/>
            </a:xfrm>
            <a:custGeom>
              <a:avLst/>
              <a:gdLst/>
              <a:ahLst/>
              <a:cxnLst/>
              <a:rect l="l" t="t" r="r" b="b"/>
              <a:pathLst>
                <a:path w="171187" h="326203" extrusionOk="0">
                  <a:moveTo>
                    <a:pt x="138434" y="129068"/>
                  </a:moveTo>
                  <a:cubicBezTo>
                    <a:pt x="148591" y="151187"/>
                    <a:pt x="155439" y="168860"/>
                    <a:pt x="171188" y="179235"/>
                  </a:cubicBezTo>
                  <a:cubicBezTo>
                    <a:pt x="151102" y="204319"/>
                    <a:pt x="128163" y="244681"/>
                    <a:pt x="124397" y="252206"/>
                  </a:cubicBezTo>
                  <a:cubicBezTo>
                    <a:pt x="110473" y="277176"/>
                    <a:pt x="95979" y="301804"/>
                    <a:pt x="81257" y="326203"/>
                  </a:cubicBezTo>
                  <a:cubicBezTo>
                    <a:pt x="73611" y="311381"/>
                    <a:pt x="65964" y="296559"/>
                    <a:pt x="58318" y="281737"/>
                  </a:cubicBezTo>
                  <a:cubicBezTo>
                    <a:pt x="37319" y="239436"/>
                    <a:pt x="18831" y="193373"/>
                    <a:pt x="0" y="147880"/>
                  </a:cubicBezTo>
                  <a:cubicBezTo>
                    <a:pt x="5364" y="138303"/>
                    <a:pt x="9701" y="127129"/>
                    <a:pt x="14152" y="119262"/>
                  </a:cubicBezTo>
                  <a:cubicBezTo>
                    <a:pt x="35607" y="79470"/>
                    <a:pt x="61399" y="42186"/>
                    <a:pt x="90273" y="7297"/>
                  </a:cubicBezTo>
                  <a:cubicBezTo>
                    <a:pt x="92213" y="4903"/>
                    <a:pt x="94268" y="2508"/>
                    <a:pt x="96208" y="0"/>
                  </a:cubicBezTo>
                  <a:cubicBezTo>
                    <a:pt x="94382" y="38538"/>
                    <a:pt x="131358" y="105010"/>
                    <a:pt x="138434" y="12906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0" name="Google Shape;920;p25"/>
            <p:cNvSpPr/>
            <p:nvPr/>
          </p:nvSpPr>
          <p:spPr>
            <a:xfrm>
              <a:off x="12091819" y="8131695"/>
              <a:ext cx="624721" cy="293138"/>
            </a:xfrm>
            <a:custGeom>
              <a:avLst/>
              <a:gdLst/>
              <a:ahLst/>
              <a:cxnLst/>
              <a:rect l="l" t="t" r="r" b="b"/>
              <a:pathLst>
                <a:path w="624721" h="293138" extrusionOk="0">
                  <a:moveTo>
                    <a:pt x="624722" y="0"/>
                  </a:moveTo>
                  <a:cubicBezTo>
                    <a:pt x="616619" y="14708"/>
                    <a:pt x="608859" y="29872"/>
                    <a:pt x="599614" y="43555"/>
                  </a:cubicBezTo>
                  <a:cubicBezTo>
                    <a:pt x="592653" y="51764"/>
                    <a:pt x="592539" y="64420"/>
                    <a:pt x="599957" y="71603"/>
                  </a:cubicBezTo>
                  <a:cubicBezTo>
                    <a:pt x="565833" y="77418"/>
                    <a:pt x="531710" y="83347"/>
                    <a:pt x="497244" y="85855"/>
                  </a:cubicBezTo>
                  <a:cubicBezTo>
                    <a:pt x="404004" y="92696"/>
                    <a:pt x="312361" y="96573"/>
                    <a:pt x="218778" y="106492"/>
                  </a:cubicBezTo>
                  <a:cubicBezTo>
                    <a:pt x="189790" y="115157"/>
                    <a:pt x="134440" y="108202"/>
                    <a:pt x="117663" y="138417"/>
                  </a:cubicBezTo>
                  <a:cubicBezTo>
                    <a:pt x="116522" y="138189"/>
                    <a:pt x="115267" y="138189"/>
                    <a:pt x="113897" y="138417"/>
                  </a:cubicBezTo>
                  <a:cubicBezTo>
                    <a:pt x="96094" y="151187"/>
                    <a:pt x="90730" y="174218"/>
                    <a:pt x="81828" y="193259"/>
                  </a:cubicBezTo>
                  <a:cubicBezTo>
                    <a:pt x="73611" y="212300"/>
                    <a:pt x="64367" y="230999"/>
                    <a:pt x="55237" y="249584"/>
                  </a:cubicBezTo>
                  <a:cubicBezTo>
                    <a:pt x="48617" y="262810"/>
                    <a:pt x="40743" y="277860"/>
                    <a:pt x="32982" y="293138"/>
                  </a:cubicBezTo>
                  <a:cubicBezTo>
                    <a:pt x="22026" y="271703"/>
                    <a:pt x="11070" y="250268"/>
                    <a:pt x="0" y="228833"/>
                  </a:cubicBezTo>
                  <a:cubicBezTo>
                    <a:pt x="7532" y="229061"/>
                    <a:pt x="15179" y="225298"/>
                    <a:pt x="18602" y="218229"/>
                  </a:cubicBezTo>
                  <a:cubicBezTo>
                    <a:pt x="27732" y="199302"/>
                    <a:pt x="36977" y="180261"/>
                    <a:pt x="45878" y="161220"/>
                  </a:cubicBezTo>
                  <a:cubicBezTo>
                    <a:pt x="60601" y="126559"/>
                    <a:pt x="77833" y="92582"/>
                    <a:pt x="92784" y="58149"/>
                  </a:cubicBezTo>
                  <a:cubicBezTo>
                    <a:pt x="96550" y="59061"/>
                    <a:pt x="100659" y="59631"/>
                    <a:pt x="105109" y="59973"/>
                  </a:cubicBezTo>
                  <a:cubicBezTo>
                    <a:pt x="118919" y="62139"/>
                    <a:pt x="132728" y="63052"/>
                    <a:pt x="146537" y="63052"/>
                  </a:cubicBezTo>
                  <a:cubicBezTo>
                    <a:pt x="188193" y="63052"/>
                    <a:pt x="229848" y="55070"/>
                    <a:pt x="271504" y="51422"/>
                  </a:cubicBezTo>
                  <a:cubicBezTo>
                    <a:pt x="355957" y="44467"/>
                    <a:pt x="440410" y="36029"/>
                    <a:pt x="523835" y="20295"/>
                  </a:cubicBezTo>
                  <a:cubicBezTo>
                    <a:pt x="552367" y="12770"/>
                    <a:pt x="594022" y="12884"/>
                    <a:pt x="624722" y="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1" name="Google Shape;921;p25"/>
            <p:cNvSpPr/>
            <p:nvPr/>
          </p:nvSpPr>
          <p:spPr>
            <a:xfrm>
              <a:off x="12797342" y="7878418"/>
              <a:ext cx="215495" cy="190252"/>
            </a:xfrm>
            <a:custGeom>
              <a:avLst/>
              <a:gdLst/>
              <a:ahLst/>
              <a:cxnLst/>
              <a:rect l="l" t="t" r="r" b="b"/>
              <a:pathLst>
                <a:path w="215495" h="190252" extrusionOk="0">
                  <a:moveTo>
                    <a:pt x="209078" y="126833"/>
                  </a:moveTo>
                  <a:cubicBezTo>
                    <a:pt x="225854" y="172781"/>
                    <a:pt x="209420" y="186920"/>
                    <a:pt x="163542" y="189086"/>
                  </a:cubicBezTo>
                  <a:cubicBezTo>
                    <a:pt x="163542" y="189086"/>
                    <a:pt x="163884" y="189086"/>
                    <a:pt x="163998" y="189086"/>
                  </a:cubicBezTo>
                  <a:cubicBezTo>
                    <a:pt x="156238" y="188972"/>
                    <a:pt x="148249" y="189314"/>
                    <a:pt x="140032" y="189656"/>
                  </a:cubicBezTo>
                  <a:cubicBezTo>
                    <a:pt x="115381" y="190682"/>
                    <a:pt x="89588" y="191822"/>
                    <a:pt x="69160" y="179737"/>
                  </a:cubicBezTo>
                  <a:cubicBezTo>
                    <a:pt x="45992" y="132419"/>
                    <a:pt x="22026" y="82594"/>
                    <a:pt x="0" y="34251"/>
                  </a:cubicBezTo>
                  <a:cubicBezTo>
                    <a:pt x="1027" y="34365"/>
                    <a:pt x="2054" y="34365"/>
                    <a:pt x="3081" y="34251"/>
                  </a:cubicBezTo>
                  <a:cubicBezTo>
                    <a:pt x="8674" y="34137"/>
                    <a:pt x="14037" y="31970"/>
                    <a:pt x="18032" y="27752"/>
                  </a:cubicBezTo>
                  <a:cubicBezTo>
                    <a:pt x="62655" y="5860"/>
                    <a:pt x="118120" y="-5542"/>
                    <a:pt x="167878" y="2668"/>
                  </a:cubicBezTo>
                  <a:cubicBezTo>
                    <a:pt x="180318" y="43828"/>
                    <a:pt x="193557" y="86242"/>
                    <a:pt x="209078" y="12683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2" name="Google Shape;922;p25"/>
            <p:cNvSpPr/>
            <p:nvPr/>
          </p:nvSpPr>
          <p:spPr>
            <a:xfrm>
              <a:off x="12237900" y="8861748"/>
              <a:ext cx="4969284" cy="355205"/>
            </a:xfrm>
            <a:custGeom>
              <a:avLst/>
              <a:gdLst/>
              <a:ahLst/>
              <a:cxnLst/>
              <a:rect l="l" t="t" r="r" b="b"/>
              <a:pathLst>
                <a:path w="4969284" h="355205" extrusionOk="0">
                  <a:moveTo>
                    <a:pt x="4962397" y="35915"/>
                  </a:moveTo>
                  <a:cubicBezTo>
                    <a:pt x="4962512" y="125875"/>
                    <a:pt x="4971185" y="213326"/>
                    <a:pt x="4968903" y="304084"/>
                  </a:cubicBezTo>
                  <a:cubicBezTo>
                    <a:pt x="4931127" y="309671"/>
                    <a:pt x="4893922" y="297243"/>
                    <a:pt x="4856147" y="296673"/>
                  </a:cubicBezTo>
                  <a:cubicBezTo>
                    <a:pt x="4721479" y="296217"/>
                    <a:pt x="4587154" y="290630"/>
                    <a:pt x="4452600" y="288122"/>
                  </a:cubicBezTo>
                  <a:cubicBezTo>
                    <a:pt x="4381956" y="286867"/>
                    <a:pt x="4310856" y="284359"/>
                    <a:pt x="4240098" y="285157"/>
                  </a:cubicBezTo>
                  <a:cubicBezTo>
                    <a:pt x="4240783" y="283561"/>
                    <a:pt x="4241582" y="281965"/>
                    <a:pt x="4242267" y="280368"/>
                  </a:cubicBezTo>
                  <a:cubicBezTo>
                    <a:pt x="4068796" y="295875"/>
                    <a:pt x="3893385" y="294735"/>
                    <a:pt x="3719344" y="302260"/>
                  </a:cubicBezTo>
                  <a:cubicBezTo>
                    <a:pt x="3578514" y="309329"/>
                    <a:pt x="3437683" y="310127"/>
                    <a:pt x="3296738" y="314574"/>
                  </a:cubicBezTo>
                  <a:cubicBezTo>
                    <a:pt x="3113111" y="325291"/>
                    <a:pt x="2929369" y="327571"/>
                    <a:pt x="2745627" y="333158"/>
                  </a:cubicBezTo>
                  <a:cubicBezTo>
                    <a:pt x="2559261" y="346384"/>
                    <a:pt x="2372666" y="346498"/>
                    <a:pt x="2185957" y="347069"/>
                  </a:cubicBezTo>
                  <a:cubicBezTo>
                    <a:pt x="1997421" y="352769"/>
                    <a:pt x="1809001" y="346042"/>
                    <a:pt x="1620580" y="341938"/>
                  </a:cubicBezTo>
                  <a:cubicBezTo>
                    <a:pt x="1338005" y="347753"/>
                    <a:pt x="1055203" y="344674"/>
                    <a:pt x="772743" y="353111"/>
                  </a:cubicBezTo>
                  <a:cubicBezTo>
                    <a:pt x="588088" y="356646"/>
                    <a:pt x="403205" y="355050"/>
                    <a:pt x="218550" y="353111"/>
                  </a:cubicBezTo>
                  <a:cubicBezTo>
                    <a:pt x="145966" y="350033"/>
                    <a:pt x="72355" y="347069"/>
                    <a:pt x="0" y="354024"/>
                  </a:cubicBezTo>
                  <a:cubicBezTo>
                    <a:pt x="14037" y="326203"/>
                    <a:pt x="20657" y="288008"/>
                    <a:pt x="28531" y="267142"/>
                  </a:cubicBezTo>
                  <a:cubicBezTo>
                    <a:pt x="42112" y="211502"/>
                    <a:pt x="64937" y="158712"/>
                    <a:pt x="80915" y="103870"/>
                  </a:cubicBezTo>
                  <a:cubicBezTo>
                    <a:pt x="81942" y="100335"/>
                    <a:pt x="82056" y="96687"/>
                    <a:pt x="81486" y="93494"/>
                  </a:cubicBezTo>
                  <a:cubicBezTo>
                    <a:pt x="89588" y="95774"/>
                    <a:pt x="98262" y="96458"/>
                    <a:pt x="106935" y="96458"/>
                  </a:cubicBezTo>
                  <a:cubicBezTo>
                    <a:pt x="121658" y="96458"/>
                    <a:pt x="136836" y="94406"/>
                    <a:pt x="151216" y="94178"/>
                  </a:cubicBezTo>
                  <a:cubicBezTo>
                    <a:pt x="301747" y="91898"/>
                    <a:pt x="452050" y="84031"/>
                    <a:pt x="602582" y="84715"/>
                  </a:cubicBezTo>
                  <a:cubicBezTo>
                    <a:pt x="857880" y="82663"/>
                    <a:pt x="1112722" y="67840"/>
                    <a:pt x="1367792" y="60657"/>
                  </a:cubicBezTo>
                  <a:cubicBezTo>
                    <a:pt x="1586913" y="48229"/>
                    <a:pt x="1805348" y="27934"/>
                    <a:pt x="2025040" y="24172"/>
                  </a:cubicBezTo>
                  <a:cubicBezTo>
                    <a:pt x="2188239" y="17103"/>
                    <a:pt x="2351438" y="20409"/>
                    <a:pt x="2514638" y="23716"/>
                  </a:cubicBezTo>
                  <a:cubicBezTo>
                    <a:pt x="2657637" y="26566"/>
                    <a:pt x="2800750" y="29416"/>
                    <a:pt x="2943863" y="25426"/>
                  </a:cubicBezTo>
                  <a:cubicBezTo>
                    <a:pt x="3097133" y="25768"/>
                    <a:pt x="3250061" y="17673"/>
                    <a:pt x="3403217" y="11744"/>
                  </a:cubicBezTo>
                  <a:cubicBezTo>
                    <a:pt x="3629984" y="5245"/>
                    <a:pt x="3856865" y="10718"/>
                    <a:pt x="4083632" y="10718"/>
                  </a:cubicBezTo>
                  <a:cubicBezTo>
                    <a:pt x="4126543" y="11174"/>
                    <a:pt x="4169112" y="9349"/>
                    <a:pt x="4212023" y="7297"/>
                  </a:cubicBezTo>
                  <a:cubicBezTo>
                    <a:pt x="4211909" y="4903"/>
                    <a:pt x="4212023" y="2394"/>
                    <a:pt x="4212138" y="0"/>
                  </a:cubicBezTo>
                  <a:cubicBezTo>
                    <a:pt x="4241810" y="3306"/>
                    <a:pt x="4272053" y="2850"/>
                    <a:pt x="4301840" y="4903"/>
                  </a:cubicBezTo>
                  <a:cubicBezTo>
                    <a:pt x="4342583" y="8323"/>
                    <a:pt x="4383097" y="16304"/>
                    <a:pt x="4424183" y="16532"/>
                  </a:cubicBezTo>
                  <a:cubicBezTo>
                    <a:pt x="4604158" y="23145"/>
                    <a:pt x="4781851" y="28732"/>
                    <a:pt x="4962397" y="35915"/>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3" name="Google Shape;923;p25"/>
            <p:cNvSpPr/>
            <p:nvPr/>
          </p:nvSpPr>
          <p:spPr>
            <a:xfrm>
              <a:off x="11583847" y="7513266"/>
              <a:ext cx="706778" cy="1662827"/>
            </a:xfrm>
            <a:custGeom>
              <a:avLst/>
              <a:gdLst/>
              <a:ahLst/>
              <a:cxnLst/>
              <a:rect l="l" t="t" r="r" b="b"/>
              <a:pathLst>
                <a:path w="706778" h="1662827" extrusionOk="0">
                  <a:moveTo>
                    <a:pt x="706778" y="1421909"/>
                  </a:moveTo>
                  <a:cubicBezTo>
                    <a:pt x="704381" y="1422365"/>
                    <a:pt x="702099" y="1423391"/>
                    <a:pt x="699702" y="1424873"/>
                  </a:cubicBezTo>
                  <a:cubicBezTo>
                    <a:pt x="682241" y="1438898"/>
                    <a:pt x="679845" y="1464893"/>
                    <a:pt x="670715" y="1484504"/>
                  </a:cubicBezTo>
                  <a:cubicBezTo>
                    <a:pt x="647775" y="1542653"/>
                    <a:pt x="633966" y="1603653"/>
                    <a:pt x="614108" y="1662827"/>
                  </a:cubicBezTo>
                  <a:cubicBezTo>
                    <a:pt x="533422" y="1516885"/>
                    <a:pt x="471908" y="1362278"/>
                    <a:pt x="409025" y="1208013"/>
                  </a:cubicBezTo>
                  <a:cubicBezTo>
                    <a:pt x="372505" y="1121132"/>
                    <a:pt x="330963" y="1036531"/>
                    <a:pt x="293302" y="950220"/>
                  </a:cubicBezTo>
                  <a:cubicBezTo>
                    <a:pt x="293873" y="947597"/>
                    <a:pt x="293759" y="944747"/>
                    <a:pt x="292846" y="942124"/>
                  </a:cubicBezTo>
                  <a:cubicBezTo>
                    <a:pt x="280064" y="908147"/>
                    <a:pt x="266597" y="874398"/>
                    <a:pt x="252673" y="840877"/>
                  </a:cubicBezTo>
                  <a:cubicBezTo>
                    <a:pt x="213414" y="729368"/>
                    <a:pt x="168335" y="620140"/>
                    <a:pt x="121658" y="511481"/>
                  </a:cubicBezTo>
                  <a:cubicBezTo>
                    <a:pt x="84224" y="416505"/>
                    <a:pt x="45650" y="320844"/>
                    <a:pt x="0" y="229631"/>
                  </a:cubicBezTo>
                  <a:cubicBezTo>
                    <a:pt x="17575" y="224728"/>
                    <a:pt x="19858" y="198276"/>
                    <a:pt x="24651" y="181743"/>
                  </a:cubicBezTo>
                  <a:cubicBezTo>
                    <a:pt x="34352" y="147880"/>
                    <a:pt x="46335" y="114815"/>
                    <a:pt x="54666" y="80496"/>
                  </a:cubicBezTo>
                  <a:cubicBezTo>
                    <a:pt x="60829" y="53588"/>
                    <a:pt x="66649" y="26680"/>
                    <a:pt x="73725" y="0"/>
                  </a:cubicBezTo>
                  <a:cubicBezTo>
                    <a:pt x="81029" y="19269"/>
                    <a:pt x="90045" y="38196"/>
                    <a:pt x="97349" y="57009"/>
                  </a:cubicBezTo>
                  <a:cubicBezTo>
                    <a:pt x="103398" y="69665"/>
                    <a:pt x="109218" y="82320"/>
                    <a:pt x="115038" y="95204"/>
                  </a:cubicBezTo>
                  <a:cubicBezTo>
                    <a:pt x="112071" y="106150"/>
                    <a:pt x="114125" y="116298"/>
                    <a:pt x="127478" y="123139"/>
                  </a:cubicBezTo>
                  <a:cubicBezTo>
                    <a:pt x="141630" y="155406"/>
                    <a:pt x="155439" y="187900"/>
                    <a:pt x="169590" y="220167"/>
                  </a:cubicBezTo>
                  <a:cubicBezTo>
                    <a:pt x="216267" y="317994"/>
                    <a:pt x="244456" y="424942"/>
                    <a:pt x="306312" y="515244"/>
                  </a:cubicBezTo>
                  <a:cubicBezTo>
                    <a:pt x="307225" y="516498"/>
                    <a:pt x="308252" y="517752"/>
                    <a:pt x="309280" y="518778"/>
                  </a:cubicBezTo>
                  <a:cubicBezTo>
                    <a:pt x="345343" y="597336"/>
                    <a:pt x="376728" y="677947"/>
                    <a:pt x="410166" y="757645"/>
                  </a:cubicBezTo>
                  <a:cubicBezTo>
                    <a:pt x="458441" y="861058"/>
                    <a:pt x="513450" y="961165"/>
                    <a:pt x="561611" y="1064693"/>
                  </a:cubicBezTo>
                  <a:cubicBezTo>
                    <a:pt x="596875" y="1143365"/>
                    <a:pt x="620043" y="1226826"/>
                    <a:pt x="655193" y="1305612"/>
                  </a:cubicBezTo>
                  <a:cubicBezTo>
                    <a:pt x="669687" y="1339589"/>
                    <a:pt x="682698" y="1374250"/>
                    <a:pt x="699018" y="1407429"/>
                  </a:cubicBezTo>
                  <a:cubicBezTo>
                    <a:pt x="701186" y="1412332"/>
                    <a:pt x="703697" y="1417348"/>
                    <a:pt x="706778" y="1421909"/>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4" name="Google Shape;924;p25"/>
            <p:cNvSpPr/>
            <p:nvPr/>
          </p:nvSpPr>
          <p:spPr>
            <a:xfrm>
              <a:off x="11680055" y="7482450"/>
              <a:ext cx="97006" cy="80869"/>
            </a:xfrm>
            <a:custGeom>
              <a:avLst/>
              <a:gdLst/>
              <a:ahLst/>
              <a:cxnLst/>
              <a:rect l="l" t="t" r="r" b="b"/>
              <a:pathLst>
                <a:path w="97006" h="80869" extrusionOk="0">
                  <a:moveTo>
                    <a:pt x="87534" y="7442"/>
                  </a:moveTo>
                  <a:cubicBezTo>
                    <a:pt x="90730" y="7898"/>
                    <a:pt x="93811" y="8354"/>
                    <a:pt x="97007" y="8810"/>
                  </a:cubicBezTo>
                  <a:cubicBezTo>
                    <a:pt x="70073" y="42103"/>
                    <a:pt x="49416" y="71064"/>
                    <a:pt x="44623" y="80869"/>
                  </a:cubicBezTo>
                  <a:cubicBezTo>
                    <a:pt x="30243" y="54417"/>
                    <a:pt x="15407" y="28421"/>
                    <a:pt x="0" y="2653"/>
                  </a:cubicBezTo>
                  <a:cubicBezTo>
                    <a:pt x="1027" y="1969"/>
                    <a:pt x="1826" y="1057"/>
                    <a:pt x="2397" y="31"/>
                  </a:cubicBezTo>
                  <a:cubicBezTo>
                    <a:pt x="31042" y="-311"/>
                    <a:pt x="59459" y="2197"/>
                    <a:pt x="87534" y="7442"/>
                  </a:cubicBezTo>
                  <a:close/>
                </a:path>
              </a:pathLst>
            </a:custGeom>
            <a:solidFill>
              <a:srgbClr val="F2D92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925" name="Google Shape;925;p25"/>
          <p:cNvSpPr/>
          <p:nvPr/>
        </p:nvSpPr>
        <p:spPr>
          <a:xfrm rot="-533899">
            <a:off x="6984452" y="3177112"/>
            <a:ext cx="1996963" cy="608116"/>
          </a:xfrm>
          <a:custGeom>
            <a:avLst/>
            <a:gdLst/>
            <a:ahLst/>
            <a:cxnLst/>
            <a:rect l="l" t="t" r="r" b="b"/>
            <a:pathLst>
              <a:path w="4184371" h="1593270" extrusionOk="0">
                <a:moveTo>
                  <a:pt x="4183073" y="690099"/>
                </a:moveTo>
                <a:cubicBezTo>
                  <a:pt x="4182236" y="608419"/>
                  <a:pt x="4182655" y="522554"/>
                  <a:pt x="4177466" y="440120"/>
                </a:cubicBezTo>
                <a:cubicBezTo>
                  <a:pt x="4173114" y="400117"/>
                  <a:pt x="4161314" y="361369"/>
                  <a:pt x="4150686" y="322621"/>
                </a:cubicBezTo>
                <a:cubicBezTo>
                  <a:pt x="4141480" y="286551"/>
                  <a:pt x="4126750" y="252155"/>
                  <a:pt x="4105996" y="221190"/>
                </a:cubicBezTo>
                <a:cubicBezTo>
                  <a:pt x="4088588" y="195748"/>
                  <a:pt x="4074445" y="167796"/>
                  <a:pt x="4054025" y="144698"/>
                </a:cubicBezTo>
                <a:cubicBezTo>
                  <a:pt x="4032015" y="123106"/>
                  <a:pt x="4004983" y="106285"/>
                  <a:pt x="3974437" y="100427"/>
                </a:cubicBezTo>
                <a:cubicBezTo>
                  <a:pt x="3885392" y="80760"/>
                  <a:pt x="3793920" y="77998"/>
                  <a:pt x="3703285" y="72475"/>
                </a:cubicBezTo>
                <a:cubicBezTo>
                  <a:pt x="3575157" y="63269"/>
                  <a:pt x="3446611" y="60089"/>
                  <a:pt x="3318734" y="47452"/>
                </a:cubicBezTo>
                <a:cubicBezTo>
                  <a:pt x="3257139" y="43100"/>
                  <a:pt x="3195209" y="44857"/>
                  <a:pt x="3133614" y="41426"/>
                </a:cubicBezTo>
                <a:cubicBezTo>
                  <a:pt x="3052184" y="37827"/>
                  <a:pt x="2971257" y="27115"/>
                  <a:pt x="2889661" y="25944"/>
                </a:cubicBezTo>
                <a:cubicBezTo>
                  <a:pt x="2769651" y="20336"/>
                  <a:pt x="2650561" y="27032"/>
                  <a:pt x="2529966" y="18663"/>
                </a:cubicBezTo>
                <a:cubicBezTo>
                  <a:pt x="2451967" y="17407"/>
                  <a:pt x="2374137" y="13474"/>
                  <a:pt x="2296222" y="8955"/>
                </a:cubicBezTo>
                <a:cubicBezTo>
                  <a:pt x="2188180" y="7699"/>
                  <a:pt x="2080137" y="6946"/>
                  <a:pt x="1972179" y="2511"/>
                </a:cubicBezTo>
                <a:cubicBezTo>
                  <a:pt x="1887904" y="3766"/>
                  <a:pt x="1803797" y="2594"/>
                  <a:pt x="1719522" y="2427"/>
                </a:cubicBezTo>
                <a:cubicBezTo>
                  <a:pt x="1634996" y="5775"/>
                  <a:pt x="1550637" y="3348"/>
                  <a:pt x="1466195" y="0"/>
                </a:cubicBezTo>
                <a:cubicBezTo>
                  <a:pt x="1341666" y="2511"/>
                  <a:pt x="1217221" y="-2511"/>
                  <a:pt x="1092775" y="2260"/>
                </a:cubicBezTo>
                <a:cubicBezTo>
                  <a:pt x="978373" y="-1925"/>
                  <a:pt x="864137" y="1423"/>
                  <a:pt x="749818" y="6779"/>
                </a:cubicBezTo>
                <a:cubicBezTo>
                  <a:pt x="687470" y="11465"/>
                  <a:pt x="624954" y="14897"/>
                  <a:pt x="562439" y="18077"/>
                </a:cubicBezTo>
                <a:cubicBezTo>
                  <a:pt x="514903" y="19165"/>
                  <a:pt x="468037" y="31383"/>
                  <a:pt x="420502" y="28873"/>
                </a:cubicBezTo>
                <a:cubicBezTo>
                  <a:pt x="413054" y="28454"/>
                  <a:pt x="403681" y="27450"/>
                  <a:pt x="399329" y="34898"/>
                </a:cubicBezTo>
                <a:cubicBezTo>
                  <a:pt x="341249" y="23517"/>
                  <a:pt x="282583" y="35149"/>
                  <a:pt x="227264" y="53477"/>
                </a:cubicBezTo>
                <a:cubicBezTo>
                  <a:pt x="176214" y="66951"/>
                  <a:pt x="128595" y="93229"/>
                  <a:pt x="97379" y="136748"/>
                </a:cubicBezTo>
                <a:cubicBezTo>
                  <a:pt x="64824" y="180936"/>
                  <a:pt x="50011" y="234999"/>
                  <a:pt x="46496" y="289145"/>
                </a:cubicBezTo>
                <a:cubicBezTo>
                  <a:pt x="39132" y="343292"/>
                  <a:pt x="35366" y="398610"/>
                  <a:pt x="26327" y="452757"/>
                </a:cubicBezTo>
                <a:cubicBezTo>
                  <a:pt x="8836" y="562808"/>
                  <a:pt x="7246" y="674282"/>
                  <a:pt x="1806" y="785337"/>
                </a:cubicBezTo>
                <a:cubicBezTo>
                  <a:pt x="-621" y="920746"/>
                  <a:pt x="-3801" y="1057326"/>
                  <a:pt x="16033" y="1191647"/>
                </a:cubicBezTo>
                <a:cubicBezTo>
                  <a:pt x="25407" y="1254581"/>
                  <a:pt x="37793" y="1317180"/>
                  <a:pt x="54196" y="1378692"/>
                </a:cubicBezTo>
                <a:cubicBezTo>
                  <a:pt x="72523" y="1460791"/>
                  <a:pt x="150103" y="1495270"/>
                  <a:pt x="223917" y="1515607"/>
                </a:cubicBezTo>
                <a:cubicBezTo>
                  <a:pt x="281160" y="1529416"/>
                  <a:pt x="340830" y="1529750"/>
                  <a:pt x="399412" y="1530838"/>
                </a:cubicBezTo>
                <a:cubicBezTo>
                  <a:pt x="490801" y="1536445"/>
                  <a:pt x="580850" y="1541299"/>
                  <a:pt x="672908" y="1537701"/>
                </a:cubicBezTo>
                <a:cubicBezTo>
                  <a:pt x="861710" y="1552849"/>
                  <a:pt x="1050931" y="1541299"/>
                  <a:pt x="1240152" y="1543224"/>
                </a:cubicBezTo>
                <a:cubicBezTo>
                  <a:pt x="1364095" y="1549919"/>
                  <a:pt x="1488540" y="1546321"/>
                  <a:pt x="1612484" y="1552514"/>
                </a:cubicBezTo>
                <a:cubicBezTo>
                  <a:pt x="1740611" y="1560464"/>
                  <a:pt x="1869241" y="1554439"/>
                  <a:pt x="1997537" y="1559376"/>
                </a:cubicBezTo>
                <a:cubicBezTo>
                  <a:pt x="2208516" y="1564314"/>
                  <a:pt x="2418576" y="1588751"/>
                  <a:pt x="2629472" y="1593270"/>
                </a:cubicBezTo>
                <a:cubicBezTo>
                  <a:pt x="2758102" y="1592684"/>
                  <a:pt x="2886564" y="1584483"/>
                  <a:pt x="3015194" y="1582223"/>
                </a:cubicBezTo>
                <a:cubicBezTo>
                  <a:pt x="3163993" y="1581386"/>
                  <a:pt x="3312541" y="1571762"/>
                  <a:pt x="3461256" y="1568582"/>
                </a:cubicBezTo>
                <a:cubicBezTo>
                  <a:pt x="3559758" y="1564816"/>
                  <a:pt x="3659599" y="1572766"/>
                  <a:pt x="3758938" y="1571427"/>
                </a:cubicBezTo>
                <a:cubicBezTo>
                  <a:pt x="3822123" y="1574608"/>
                  <a:pt x="3885475" y="1567494"/>
                  <a:pt x="3946568" y="1550840"/>
                </a:cubicBezTo>
                <a:cubicBezTo>
                  <a:pt x="4037622" y="1528495"/>
                  <a:pt x="4137630" y="1473177"/>
                  <a:pt x="4154284" y="1372750"/>
                </a:cubicBezTo>
                <a:cubicBezTo>
                  <a:pt x="4167423" y="1250731"/>
                  <a:pt x="4169265" y="1127458"/>
                  <a:pt x="4182153" y="1005355"/>
                </a:cubicBezTo>
                <a:cubicBezTo>
                  <a:pt x="4186588" y="900409"/>
                  <a:pt x="4182989" y="795129"/>
                  <a:pt x="4183073" y="6900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6" name="Google Shape;926;p25"/>
          <p:cNvSpPr/>
          <p:nvPr/>
        </p:nvSpPr>
        <p:spPr>
          <a:xfrm rot="-533899">
            <a:off x="7224625" y="3402861"/>
            <a:ext cx="237705" cy="372029"/>
          </a:xfrm>
          <a:custGeom>
            <a:avLst/>
            <a:gdLst/>
            <a:ahLst/>
            <a:cxnLst/>
            <a:rect l="l" t="t" r="r" b="b"/>
            <a:pathLst>
              <a:path w="498079" h="974720" extrusionOk="0">
                <a:moveTo>
                  <a:pt x="49409" y="968772"/>
                </a:moveTo>
                <a:cubicBezTo>
                  <a:pt x="22628" y="960235"/>
                  <a:pt x="9740" y="934208"/>
                  <a:pt x="6727" y="907846"/>
                </a:cubicBezTo>
                <a:cubicBezTo>
                  <a:pt x="702" y="868680"/>
                  <a:pt x="-805" y="828927"/>
                  <a:pt x="367" y="789343"/>
                </a:cubicBezTo>
                <a:cubicBezTo>
                  <a:pt x="2376" y="729505"/>
                  <a:pt x="2125" y="669667"/>
                  <a:pt x="3296" y="609830"/>
                </a:cubicBezTo>
                <a:cubicBezTo>
                  <a:pt x="2627" y="527731"/>
                  <a:pt x="8485" y="445716"/>
                  <a:pt x="9573" y="363701"/>
                </a:cubicBezTo>
                <a:cubicBezTo>
                  <a:pt x="15766" y="252729"/>
                  <a:pt x="26562" y="141841"/>
                  <a:pt x="40873" y="31623"/>
                </a:cubicBezTo>
                <a:cubicBezTo>
                  <a:pt x="37023" y="23840"/>
                  <a:pt x="42797" y="14550"/>
                  <a:pt x="48070" y="8776"/>
                </a:cubicBezTo>
                <a:cubicBezTo>
                  <a:pt x="58782" y="-1100"/>
                  <a:pt x="75938" y="2332"/>
                  <a:pt x="89496" y="156"/>
                </a:cubicBezTo>
                <a:cubicBezTo>
                  <a:pt x="141467" y="-1351"/>
                  <a:pt x="194525" y="8525"/>
                  <a:pt x="246161" y="10282"/>
                </a:cubicBezTo>
                <a:cubicBezTo>
                  <a:pt x="284910" y="12374"/>
                  <a:pt x="323741" y="10868"/>
                  <a:pt x="362573" y="10701"/>
                </a:cubicBezTo>
                <a:cubicBezTo>
                  <a:pt x="391445" y="10701"/>
                  <a:pt x="420402" y="10031"/>
                  <a:pt x="449191" y="12709"/>
                </a:cubicBezTo>
                <a:cubicBezTo>
                  <a:pt x="463167" y="14383"/>
                  <a:pt x="478398" y="16726"/>
                  <a:pt x="489445" y="26267"/>
                </a:cubicBezTo>
                <a:cubicBezTo>
                  <a:pt x="498986" y="33966"/>
                  <a:pt x="499069" y="47022"/>
                  <a:pt x="496977" y="58068"/>
                </a:cubicBezTo>
                <a:cubicBezTo>
                  <a:pt x="494048" y="80079"/>
                  <a:pt x="485093" y="101838"/>
                  <a:pt x="466849" y="115479"/>
                </a:cubicBezTo>
                <a:cubicBezTo>
                  <a:pt x="437223" y="137238"/>
                  <a:pt x="396718" y="128535"/>
                  <a:pt x="362154" y="131296"/>
                </a:cubicBezTo>
                <a:cubicBezTo>
                  <a:pt x="322737" y="132635"/>
                  <a:pt x="282734" y="131547"/>
                  <a:pt x="243567" y="128367"/>
                </a:cubicBezTo>
                <a:cubicBezTo>
                  <a:pt x="214862" y="127112"/>
                  <a:pt x="184901" y="124099"/>
                  <a:pt x="157535" y="132050"/>
                </a:cubicBezTo>
                <a:cubicBezTo>
                  <a:pt x="159711" y="213311"/>
                  <a:pt x="152262" y="297252"/>
                  <a:pt x="164648" y="377258"/>
                </a:cubicBezTo>
                <a:cubicBezTo>
                  <a:pt x="212602" y="377258"/>
                  <a:pt x="260556" y="377760"/>
                  <a:pt x="308259" y="382447"/>
                </a:cubicBezTo>
                <a:cubicBezTo>
                  <a:pt x="345751" y="385125"/>
                  <a:pt x="380817" y="384706"/>
                  <a:pt x="417138" y="392490"/>
                </a:cubicBezTo>
                <a:cubicBezTo>
                  <a:pt x="443333" y="397176"/>
                  <a:pt x="454212" y="422701"/>
                  <a:pt x="449526" y="447055"/>
                </a:cubicBezTo>
                <a:cubicBezTo>
                  <a:pt x="447350" y="468395"/>
                  <a:pt x="441492" y="493669"/>
                  <a:pt x="420486" y="503880"/>
                </a:cubicBezTo>
                <a:cubicBezTo>
                  <a:pt x="407179" y="509738"/>
                  <a:pt x="392115" y="508315"/>
                  <a:pt x="377972" y="508901"/>
                </a:cubicBezTo>
                <a:cubicBezTo>
                  <a:pt x="358891" y="509403"/>
                  <a:pt x="339809" y="510826"/>
                  <a:pt x="320728" y="510742"/>
                </a:cubicBezTo>
                <a:cubicBezTo>
                  <a:pt x="260138" y="511160"/>
                  <a:pt x="198040" y="501955"/>
                  <a:pt x="138203" y="513922"/>
                </a:cubicBezTo>
                <a:cubicBezTo>
                  <a:pt x="138286" y="592255"/>
                  <a:pt x="137199" y="670672"/>
                  <a:pt x="141048" y="749004"/>
                </a:cubicBezTo>
                <a:cubicBezTo>
                  <a:pt x="141801" y="819722"/>
                  <a:pt x="174105" y="1010700"/>
                  <a:pt x="49409" y="968772"/>
                </a:cubicBezTo>
                <a:close/>
                <a:moveTo>
                  <a:pt x="82131" y="946845"/>
                </a:moveTo>
                <a:cubicBezTo>
                  <a:pt x="136529" y="947766"/>
                  <a:pt x="111673" y="774111"/>
                  <a:pt x="112761" y="735614"/>
                </a:cubicBezTo>
                <a:cubicBezTo>
                  <a:pt x="110000" y="675777"/>
                  <a:pt x="110334" y="615855"/>
                  <a:pt x="110502" y="556018"/>
                </a:cubicBezTo>
                <a:cubicBezTo>
                  <a:pt x="110502" y="541707"/>
                  <a:pt x="110502" y="527480"/>
                  <a:pt x="110502" y="513169"/>
                </a:cubicBezTo>
                <a:cubicBezTo>
                  <a:pt x="109581" y="500197"/>
                  <a:pt x="119540" y="490406"/>
                  <a:pt x="131257" y="486891"/>
                </a:cubicBezTo>
                <a:cubicBezTo>
                  <a:pt x="191680" y="474337"/>
                  <a:pt x="254614" y="482790"/>
                  <a:pt x="315874" y="482957"/>
                </a:cubicBezTo>
                <a:cubicBezTo>
                  <a:pt x="343659" y="482874"/>
                  <a:pt x="371360" y="481200"/>
                  <a:pt x="399061" y="480447"/>
                </a:cubicBezTo>
                <a:cubicBezTo>
                  <a:pt x="422578" y="480865"/>
                  <a:pt x="421992" y="446720"/>
                  <a:pt x="422159" y="429731"/>
                </a:cubicBezTo>
                <a:cubicBezTo>
                  <a:pt x="418979" y="414918"/>
                  <a:pt x="392952" y="417847"/>
                  <a:pt x="381068" y="415253"/>
                </a:cubicBezTo>
                <a:cubicBezTo>
                  <a:pt x="366506" y="413830"/>
                  <a:pt x="353283" y="412826"/>
                  <a:pt x="340395" y="412156"/>
                </a:cubicBezTo>
                <a:cubicBezTo>
                  <a:pt x="300978" y="410315"/>
                  <a:pt x="261979" y="405880"/>
                  <a:pt x="222561" y="405629"/>
                </a:cubicBezTo>
                <a:cubicBezTo>
                  <a:pt x="203480" y="405378"/>
                  <a:pt x="184399" y="405210"/>
                  <a:pt x="165234" y="405210"/>
                </a:cubicBezTo>
                <a:cubicBezTo>
                  <a:pt x="153853" y="406633"/>
                  <a:pt x="143308" y="400356"/>
                  <a:pt x="139458" y="389477"/>
                </a:cubicBezTo>
                <a:cubicBezTo>
                  <a:pt x="128411" y="353407"/>
                  <a:pt x="131926" y="314324"/>
                  <a:pt x="130001" y="276999"/>
                </a:cubicBezTo>
                <a:cubicBezTo>
                  <a:pt x="129415" y="237749"/>
                  <a:pt x="129834" y="198499"/>
                  <a:pt x="129666" y="159248"/>
                </a:cubicBezTo>
                <a:cubicBezTo>
                  <a:pt x="129666" y="123932"/>
                  <a:pt x="123390" y="107445"/>
                  <a:pt x="166406" y="101336"/>
                </a:cubicBezTo>
                <a:cubicBezTo>
                  <a:pt x="199547" y="96816"/>
                  <a:pt x="233524" y="99829"/>
                  <a:pt x="266582" y="102173"/>
                </a:cubicBezTo>
                <a:cubicBezTo>
                  <a:pt x="306501" y="104851"/>
                  <a:pt x="346337" y="103930"/>
                  <a:pt x="386340" y="103093"/>
                </a:cubicBezTo>
                <a:cubicBezTo>
                  <a:pt x="433374" y="102926"/>
                  <a:pt x="466096" y="103595"/>
                  <a:pt x="470029" y="46603"/>
                </a:cubicBezTo>
                <a:cubicBezTo>
                  <a:pt x="442245" y="35305"/>
                  <a:pt x="410443" y="39992"/>
                  <a:pt x="381068" y="38736"/>
                </a:cubicBezTo>
                <a:cubicBezTo>
                  <a:pt x="338889" y="38736"/>
                  <a:pt x="296710" y="40159"/>
                  <a:pt x="254530" y="38820"/>
                </a:cubicBezTo>
                <a:cubicBezTo>
                  <a:pt x="188918" y="37314"/>
                  <a:pt x="124561" y="21831"/>
                  <a:pt x="59535" y="31204"/>
                </a:cubicBezTo>
                <a:cubicBezTo>
                  <a:pt x="59033" y="31790"/>
                  <a:pt x="58531" y="32376"/>
                  <a:pt x="58112" y="33045"/>
                </a:cubicBezTo>
                <a:cubicBezTo>
                  <a:pt x="57276" y="34050"/>
                  <a:pt x="56355" y="34970"/>
                  <a:pt x="55267" y="35556"/>
                </a:cubicBezTo>
                <a:cubicBezTo>
                  <a:pt x="53928" y="124266"/>
                  <a:pt x="44387" y="213060"/>
                  <a:pt x="38864" y="301854"/>
                </a:cubicBezTo>
                <a:cubicBezTo>
                  <a:pt x="32922" y="423454"/>
                  <a:pt x="31499" y="545306"/>
                  <a:pt x="30160" y="667073"/>
                </a:cubicBezTo>
                <a:cubicBezTo>
                  <a:pt x="30411" y="729756"/>
                  <a:pt x="26060" y="795536"/>
                  <a:pt x="29240" y="857549"/>
                </a:cubicBezTo>
                <a:cubicBezTo>
                  <a:pt x="34010" y="896799"/>
                  <a:pt x="27901" y="947766"/>
                  <a:pt x="82131" y="9468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7" name="Google Shape;927;p25"/>
          <p:cNvSpPr/>
          <p:nvPr/>
        </p:nvSpPr>
        <p:spPr>
          <a:xfrm rot="-533899">
            <a:off x="7472811" y="3360113"/>
            <a:ext cx="309546" cy="321869"/>
          </a:xfrm>
          <a:custGeom>
            <a:avLst/>
            <a:gdLst/>
            <a:ahLst/>
            <a:cxnLst/>
            <a:rect l="l" t="t" r="r" b="b"/>
            <a:pathLst>
              <a:path w="648611" h="843300" extrusionOk="0">
                <a:moveTo>
                  <a:pt x="319310" y="843279"/>
                </a:moveTo>
                <a:cubicBezTo>
                  <a:pt x="185826" y="841772"/>
                  <a:pt x="75106" y="745446"/>
                  <a:pt x="34851" y="621252"/>
                </a:cubicBezTo>
                <a:cubicBezTo>
                  <a:pt x="371" y="519235"/>
                  <a:pt x="-11345" y="406925"/>
                  <a:pt x="12590" y="301309"/>
                </a:cubicBezTo>
                <a:cubicBezTo>
                  <a:pt x="36107" y="130667"/>
                  <a:pt x="183232" y="-2398"/>
                  <a:pt x="357723" y="6473"/>
                </a:cubicBezTo>
                <a:cubicBezTo>
                  <a:pt x="366678" y="-7336"/>
                  <a:pt x="400739" y="5050"/>
                  <a:pt x="414883" y="6306"/>
                </a:cubicBezTo>
                <a:cubicBezTo>
                  <a:pt x="439236" y="10909"/>
                  <a:pt x="461749" y="20700"/>
                  <a:pt x="483089" y="32919"/>
                </a:cubicBezTo>
                <a:cubicBezTo>
                  <a:pt x="529537" y="57356"/>
                  <a:pt x="560167" y="100539"/>
                  <a:pt x="583097" y="146401"/>
                </a:cubicBezTo>
                <a:cubicBezTo>
                  <a:pt x="606028" y="183810"/>
                  <a:pt x="617828" y="226575"/>
                  <a:pt x="630131" y="268336"/>
                </a:cubicBezTo>
                <a:cubicBezTo>
                  <a:pt x="641345" y="311854"/>
                  <a:pt x="643270" y="356377"/>
                  <a:pt x="648207" y="400230"/>
                </a:cubicBezTo>
                <a:cubicBezTo>
                  <a:pt x="652810" y="494714"/>
                  <a:pt x="617577" y="622926"/>
                  <a:pt x="568870" y="703853"/>
                </a:cubicBezTo>
                <a:cubicBezTo>
                  <a:pt x="514389" y="785115"/>
                  <a:pt x="418649" y="844618"/>
                  <a:pt x="319310" y="843279"/>
                </a:cubicBezTo>
                <a:close/>
                <a:moveTo>
                  <a:pt x="332616" y="815578"/>
                </a:moveTo>
                <a:cubicBezTo>
                  <a:pt x="408355" y="811226"/>
                  <a:pt x="477984" y="769716"/>
                  <a:pt x="527193" y="713645"/>
                </a:cubicBezTo>
                <a:cubicBezTo>
                  <a:pt x="556987" y="677993"/>
                  <a:pt x="575398" y="632885"/>
                  <a:pt x="589291" y="589283"/>
                </a:cubicBezTo>
                <a:cubicBezTo>
                  <a:pt x="604271" y="542417"/>
                  <a:pt x="617159" y="491116"/>
                  <a:pt x="620255" y="442576"/>
                </a:cubicBezTo>
                <a:cubicBezTo>
                  <a:pt x="621846" y="419645"/>
                  <a:pt x="620423" y="396631"/>
                  <a:pt x="617326" y="373868"/>
                </a:cubicBezTo>
                <a:cubicBezTo>
                  <a:pt x="614230" y="336961"/>
                  <a:pt x="610715" y="302481"/>
                  <a:pt x="601091" y="267248"/>
                </a:cubicBezTo>
                <a:cubicBezTo>
                  <a:pt x="588537" y="225738"/>
                  <a:pt x="575398" y="184061"/>
                  <a:pt x="551714" y="147322"/>
                </a:cubicBezTo>
                <a:cubicBezTo>
                  <a:pt x="531378" y="104640"/>
                  <a:pt x="497316" y="68235"/>
                  <a:pt x="453965" y="49071"/>
                </a:cubicBezTo>
                <a:cubicBezTo>
                  <a:pt x="427520" y="35095"/>
                  <a:pt x="397141" y="29990"/>
                  <a:pt x="367598" y="27646"/>
                </a:cubicBezTo>
                <a:cubicBezTo>
                  <a:pt x="364000" y="27395"/>
                  <a:pt x="360903" y="25470"/>
                  <a:pt x="358644" y="22792"/>
                </a:cubicBezTo>
                <a:cubicBezTo>
                  <a:pt x="216791" y="25303"/>
                  <a:pt x="79876" y="125646"/>
                  <a:pt x="48325" y="266076"/>
                </a:cubicBezTo>
                <a:cubicBezTo>
                  <a:pt x="40040" y="304489"/>
                  <a:pt x="30750" y="342986"/>
                  <a:pt x="28156" y="382320"/>
                </a:cubicBezTo>
                <a:cubicBezTo>
                  <a:pt x="26231" y="449271"/>
                  <a:pt x="32675" y="516892"/>
                  <a:pt x="51338" y="581249"/>
                </a:cubicBezTo>
                <a:cubicBezTo>
                  <a:pt x="85985" y="715151"/>
                  <a:pt x="189090" y="818256"/>
                  <a:pt x="332616" y="81557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8" name="Google Shape;928;p25"/>
          <p:cNvSpPr/>
          <p:nvPr/>
        </p:nvSpPr>
        <p:spPr>
          <a:xfrm rot="-533899">
            <a:off x="7542604" y="3418109"/>
            <a:ext cx="177904" cy="208969"/>
          </a:xfrm>
          <a:custGeom>
            <a:avLst/>
            <a:gdLst/>
            <a:ahLst/>
            <a:cxnLst/>
            <a:rect l="l" t="t" r="r" b="b"/>
            <a:pathLst>
              <a:path w="372773" h="547502" extrusionOk="0">
                <a:moveTo>
                  <a:pt x="174180" y="544065"/>
                </a:moveTo>
                <a:cubicBezTo>
                  <a:pt x="92248" y="524147"/>
                  <a:pt x="30151" y="450083"/>
                  <a:pt x="18435" y="367398"/>
                </a:cubicBezTo>
                <a:cubicBezTo>
                  <a:pt x="8894" y="330659"/>
                  <a:pt x="-1149" y="293752"/>
                  <a:pt x="107" y="255506"/>
                </a:cubicBezTo>
                <a:cubicBezTo>
                  <a:pt x="4626" y="206297"/>
                  <a:pt x="11488" y="154996"/>
                  <a:pt x="35005" y="110724"/>
                </a:cubicBezTo>
                <a:cubicBezTo>
                  <a:pt x="64547" y="55489"/>
                  <a:pt x="101203" y="37580"/>
                  <a:pt x="154429" y="10883"/>
                </a:cubicBezTo>
                <a:cubicBezTo>
                  <a:pt x="193177" y="-5855"/>
                  <a:pt x="259626" y="-2256"/>
                  <a:pt x="298039" y="14649"/>
                </a:cubicBezTo>
                <a:cubicBezTo>
                  <a:pt x="379218" y="65281"/>
                  <a:pt x="370849" y="173407"/>
                  <a:pt x="372774" y="257347"/>
                </a:cubicBezTo>
                <a:cubicBezTo>
                  <a:pt x="367083" y="339027"/>
                  <a:pt x="350261" y="482721"/>
                  <a:pt x="271677" y="525570"/>
                </a:cubicBezTo>
                <a:cubicBezTo>
                  <a:pt x="242554" y="543647"/>
                  <a:pt x="207906" y="553020"/>
                  <a:pt x="174180" y="544065"/>
                </a:cubicBezTo>
                <a:close/>
                <a:moveTo>
                  <a:pt x="209664" y="519377"/>
                </a:moveTo>
                <a:cubicBezTo>
                  <a:pt x="235022" y="516448"/>
                  <a:pt x="258538" y="502723"/>
                  <a:pt x="278205" y="486990"/>
                </a:cubicBezTo>
                <a:cubicBezTo>
                  <a:pt x="299295" y="464477"/>
                  <a:pt x="309003" y="435437"/>
                  <a:pt x="319631" y="407569"/>
                </a:cubicBezTo>
                <a:cubicBezTo>
                  <a:pt x="339549" y="342291"/>
                  <a:pt x="347500" y="272997"/>
                  <a:pt x="344152" y="204790"/>
                </a:cubicBezTo>
                <a:cubicBezTo>
                  <a:pt x="341641" y="145873"/>
                  <a:pt x="339800" y="74403"/>
                  <a:pt x="284733" y="39086"/>
                </a:cubicBezTo>
                <a:cubicBezTo>
                  <a:pt x="259793" y="28876"/>
                  <a:pt x="233599" y="27286"/>
                  <a:pt x="207990" y="28876"/>
                </a:cubicBezTo>
                <a:cubicBezTo>
                  <a:pt x="185645" y="28123"/>
                  <a:pt x="164807" y="34400"/>
                  <a:pt x="145726" y="45865"/>
                </a:cubicBezTo>
                <a:cubicBezTo>
                  <a:pt x="86474" y="65950"/>
                  <a:pt x="48228" y="126039"/>
                  <a:pt x="37934" y="185793"/>
                </a:cubicBezTo>
                <a:cubicBezTo>
                  <a:pt x="25967" y="237345"/>
                  <a:pt x="23791" y="290823"/>
                  <a:pt x="40779" y="341371"/>
                </a:cubicBezTo>
                <a:cubicBezTo>
                  <a:pt x="48563" y="375265"/>
                  <a:pt x="54839" y="410330"/>
                  <a:pt x="74171" y="440040"/>
                </a:cubicBezTo>
                <a:cubicBezTo>
                  <a:pt x="105806" y="482972"/>
                  <a:pt x="153592" y="521553"/>
                  <a:pt x="209664" y="5193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9" name="Google Shape;929;p25"/>
          <p:cNvSpPr/>
          <p:nvPr/>
        </p:nvSpPr>
        <p:spPr>
          <a:xfrm rot="-533899">
            <a:off x="7612565" y="3356968"/>
            <a:ext cx="45719" cy="45719"/>
          </a:xfrm>
          <a:custGeom>
            <a:avLst/>
            <a:gdLst/>
            <a:ahLst/>
            <a:cxnLst/>
            <a:rect l="l" t="t" r="r" b="b"/>
            <a:pathLst>
              <a:path w="64958" h="30813" extrusionOk="0">
                <a:moveTo>
                  <a:pt x="41912" y="30104"/>
                </a:moveTo>
                <a:cubicBezTo>
                  <a:pt x="34381" y="27593"/>
                  <a:pt x="22915" y="26589"/>
                  <a:pt x="19735" y="18136"/>
                </a:cubicBezTo>
                <a:cubicBezTo>
                  <a:pt x="13542" y="17634"/>
                  <a:pt x="5173" y="22237"/>
                  <a:pt x="989" y="15709"/>
                </a:cubicBezTo>
                <a:cubicBezTo>
                  <a:pt x="-769" y="12697"/>
                  <a:pt x="-183" y="8345"/>
                  <a:pt x="2746" y="6253"/>
                </a:cubicBezTo>
                <a:cubicBezTo>
                  <a:pt x="9106" y="2152"/>
                  <a:pt x="17392" y="3993"/>
                  <a:pt x="24589" y="3742"/>
                </a:cubicBezTo>
                <a:cubicBezTo>
                  <a:pt x="24840" y="1482"/>
                  <a:pt x="27016" y="-359"/>
                  <a:pt x="29275" y="60"/>
                </a:cubicBezTo>
                <a:cubicBezTo>
                  <a:pt x="40573" y="2570"/>
                  <a:pt x="54047" y="2236"/>
                  <a:pt x="63086" y="10270"/>
                </a:cubicBezTo>
                <a:cubicBezTo>
                  <a:pt x="66182" y="13283"/>
                  <a:pt x="65011" y="18053"/>
                  <a:pt x="62667" y="21233"/>
                </a:cubicBezTo>
                <a:cubicBezTo>
                  <a:pt x="58483" y="28179"/>
                  <a:pt x="50030" y="32615"/>
                  <a:pt x="41912" y="30104"/>
                </a:cubicBezTo>
                <a:close/>
                <a:moveTo>
                  <a:pt x="52374" y="21233"/>
                </a:moveTo>
                <a:cubicBezTo>
                  <a:pt x="54549" y="20982"/>
                  <a:pt x="56809" y="19810"/>
                  <a:pt x="58148" y="17969"/>
                </a:cubicBezTo>
                <a:cubicBezTo>
                  <a:pt x="55805" y="20145"/>
                  <a:pt x="51955" y="20061"/>
                  <a:pt x="49110" y="20815"/>
                </a:cubicBezTo>
                <a:cubicBezTo>
                  <a:pt x="50198" y="21233"/>
                  <a:pt x="51286" y="21317"/>
                  <a:pt x="52374" y="212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0" name="Google Shape;930;p25"/>
          <p:cNvSpPr/>
          <p:nvPr/>
        </p:nvSpPr>
        <p:spPr>
          <a:xfrm rot="-533899">
            <a:off x="7819493" y="3296183"/>
            <a:ext cx="237198" cy="388322"/>
          </a:xfrm>
          <a:custGeom>
            <a:avLst/>
            <a:gdLst/>
            <a:ahLst/>
            <a:cxnLst/>
            <a:rect l="l" t="t" r="r" b="b"/>
            <a:pathLst>
              <a:path w="497016" h="1017409" extrusionOk="0">
                <a:moveTo>
                  <a:pt x="366699" y="1017409"/>
                </a:moveTo>
                <a:cubicBezTo>
                  <a:pt x="283010" y="1014815"/>
                  <a:pt x="198316" y="1013225"/>
                  <a:pt x="118059" y="986361"/>
                </a:cubicBezTo>
                <a:cubicBezTo>
                  <a:pt x="87596" y="976569"/>
                  <a:pt x="54622" y="967782"/>
                  <a:pt x="30520" y="945520"/>
                </a:cubicBezTo>
                <a:cubicBezTo>
                  <a:pt x="-13165" y="903174"/>
                  <a:pt x="2233" y="844759"/>
                  <a:pt x="4325" y="790780"/>
                </a:cubicBezTo>
                <a:cubicBezTo>
                  <a:pt x="19557" y="653530"/>
                  <a:pt x="21649" y="515359"/>
                  <a:pt x="30687" y="377607"/>
                </a:cubicBezTo>
                <a:cubicBezTo>
                  <a:pt x="32947" y="313669"/>
                  <a:pt x="40228" y="250149"/>
                  <a:pt x="47676" y="186713"/>
                </a:cubicBezTo>
                <a:cubicBezTo>
                  <a:pt x="51777" y="144868"/>
                  <a:pt x="53116" y="102103"/>
                  <a:pt x="65418" y="61681"/>
                </a:cubicBezTo>
                <a:cubicBezTo>
                  <a:pt x="75294" y="35068"/>
                  <a:pt x="91278" y="2095"/>
                  <a:pt x="123331" y="3"/>
                </a:cubicBezTo>
                <a:cubicBezTo>
                  <a:pt x="156807" y="-248"/>
                  <a:pt x="195722" y="17159"/>
                  <a:pt x="208443" y="49798"/>
                </a:cubicBezTo>
                <a:cubicBezTo>
                  <a:pt x="219657" y="82855"/>
                  <a:pt x="211205" y="118339"/>
                  <a:pt x="207355" y="151982"/>
                </a:cubicBezTo>
                <a:cubicBezTo>
                  <a:pt x="201497" y="213409"/>
                  <a:pt x="196224" y="275088"/>
                  <a:pt x="193797" y="336767"/>
                </a:cubicBezTo>
                <a:cubicBezTo>
                  <a:pt x="192040" y="378946"/>
                  <a:pt x="187855" y="421042"/>
                  <a:pt x="177980" y="462133"/>
                </a:cubicBezTo>
                <a:cubicBezTo>
                  <a:pt x="168439" y="512849"/>
                  <a:pt x="165343" y="563815"/>
                  <a:pt x="159903" y="614949"/>
                </a:cubicBezTo>
                <a:cubicBezTo>
                  <a:pt x="157392" y="657045"/>
                  <a:pt x="152790" y="698889"/>
                  <a:pt x="149024" y="740901"/>
                </a:cubicBezTo>
                <a:cubicBezTo>
                  <a:pt x="146931" y="771950"/>
                  <a:pt x="141408" y="804253"/>
                  <a:pt x="148940" y="834800"/>
                </a:cubicBezTo>
                <a:cubicBezTo>
                  <a:pt x="211707" y="845680"/>
                  <a:pt x="274892" y="853965"/>
                  <a:pt x="337910" y="863505"/>
                </a:cubicBezTo>
                <a:cubicBezTo>
                  <a:pt x="378917" y="869112"/>
                  <a:pt x="421682" y="871874"/>
                  <a:pt x="459175" y="891206"/>
                </a:cubicBezTo>
                <a:cubicBezTo>
                  <a:pt x="503195" y="909116"/>
                  <a:pt x="510141" y="966694"/>
                  <a:pt x="472984" y="995148"/>
                </a:cubicBezTo>
                <a:cubicBezTo>
                  <a:pt x="441851" y="1015903"/>
                  <a:pt x="402769" y="1016489"/>
                  <a:pt x="366699" y="1017409"/>
                </a:cubicBezTo>
                <a:close/>
                <a:moveTo>
                  <a:pt x="261418" y="985273"/>
                </a:moveTo>
                <a:cubicBezTo>
                  <a:pt x="321925" y="985189"/>
                  <a:pt x="385027" y="998161"/>
                  <a:pt x="443860" y="979331"/>
                </a:cubicBezTo>
                <a:cubicBezTo>
                  <a:pt x="464029" y="973305"/>
                  <a:pt x="474406" y="951462"/>
                  <a:pt x="466288" y="932046"/>
                </a:cubicBezTo>
                <a:cubicBezTo>
                  <a:pt x="459928" y="921836"/>
                  <a:pt x="447877" y="916815"/>
                  <a:pt x="437416" y="911877"/>
                </a:cubicBezTo>
                <a:cubicBezTo>
                  <a:pt x="410970" y="900663"/>
                  <a:pt x="382097" y="897650"/>
                  <a:pt x="353894" y="893633"/>
                </a:cubicBezTo>
                <a:cubicBezTo>
                  <a:pt x="319917" y="889616"/>
                  <a:pt x="285855" y="883340"/>
                  <a:pt x="252045" y="878820"/>
                </a:cubicBezTo>
                <a:cubicBezTo>
                  <a:pt x="226854" y="876226"/>
                  <a:pt x="201748" y="873548"/>
                  <a:pt x="177143" y="867439"/>
                </a:cubicBezTo>
                <a:cubicBezTo>
                  <a:pt x="157978" y="861413"/>
                  <a:pt x="133541" y="868610"/>
                  <a:pt x="124084" y="847688"/>
                </a:cubicBezTo>
                <a:cubicBezTo>
                  <a:pt x="111113" y="810446"/>
                  <a:pt x="119565" y="769272"/>
                  <a:pt x="121992" y="730775"/>
                </a:cubicBezTo>
                <a:cubicBezTo>
                  <a:pt x="132453" y="622983"/>
                  <a:pt x="137391" y="513853"/>
                  <a:pt x="160154" y="407819"/>
                </a:cubicBezTo>
                <a:cubicBezTo>
                  <a:pt x="169695" y="315594"/>
                  <a:pt x="169527" y="222113"/>
                  <a:pt x="182332" y="130223"/>
                </a:cubicBezTo>
                <a:cubicBezTo>
                  <a:pt x="182332" y="130306"/>
                  <a:pt x="182332" y="130474"/>
                  <a:pt x="182248" y="130557"/>
                </a:cubicBezTo>
                <a:cubicBezTo>
                  <a:pt x="182164" y="131060"/>
                  <a:pt x="182081" y="131478"/>
                  <a:pt x="182081" y="131980"/>
                </a:cubicBezTo>
                <a:cubicBezTo>
                  <a:pt x="184591" y="106455"/>
                  <a:pt x="191287" y="78336"/>
                  <a:pt x="179905" y="54066"/>
                </a:cubicBezTo>
                <a:cubicBezTo>
                  <a:pt x="168523" y="37579"/>
                  <a:pt x="147015" y="29294"/>
                  <a:pt x="127599" y="27704"/>
                </a:cubicBezTo>
                <a:cubicBezTo>
                  <a:pt x="104836" y="29378"/>
                  <a:pt x="93538" y="56158"/>
                  <a:pt x="84667" y="73816"/>
                </a:cubicBezTo>
                <a:cubicBezTo>
                  <a:pt x="68013" y="117335"/>
                  <a:pt x="75545" y="166042"/>
                  <a:pt x="69352" y="211652"/>
                </a:cubicBezTo>
                <a:cubicBezTo>
                  <a:pt x="61485" y="275758"/>
                  <a:pt x="58556" y="340282"/>
                  <a:pt x="55878" y="404806"/>
                </a:cubicBezTo>
                <a:cubicBezTo>
                  <a:pt x="50773" y="489499"/>
                  <a:pt x="48430" y="574276"/>
                  <a:pt x="43659" y="658969"/>
                </a:cubicBezTo>
                <a:cubicBezTo>
                  <a:pt x="41316" y="711861"/>
                  <a:pt x="33366" y="764250"/>
                  <a:pt x="30687" y="817142"/>
                </a:cubicBezTo>
                <a:cubicBezTo>
                  <a:pt x="27340" y="859907"/>
                  <a:pt x="19892" y="910120"/>
                  <a:pt x="63493" y="935561"/>
                </a:cubicBezTo>
                <a:cubicBezTo>
                  <a:pt x="125256" y="965020"/>
                  <a:pt x="193797" y="979833"/>
                  <a:pt x="261418" y="9852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1" name="Google Shape;931;p25"/>
          <p:cNvSpPr/>
          <p:nvPr/>
        </p:nvSpPr>
        <p:spPr>
          <a:xfrm rot="-533899">
            <a:off x="8081173" y="3287997"/>
            <a:ext cx="219574" cy="354261"/>
          </a:xfrm>
          <a:custGeom>
            <a:avLst/>
            <a:gdLst/>
            <a:ahLst/>
            <a:cxnLst/>
            <a:rect l="l" t="t" r="r" b="b"/>
            <a:pathLst>
              <a:path w="460088" h="928167" extrusionOk="0">
                <a:moveTo>
                  <a:pt x="363825" y="927688"/>
                </a:moveTo>
                <a:cubicBezTo>
                  <a:pt x="295785" y="920826"/>
                  <a:pt x="227997" y="918483"/>
                  <a:pt x="159958" y="912206"/>
                </a:cubicBezTo>
                <a:cubicBezTo>
                  <a:pt x="137781" y="909360"/>
                  <a:pt x="115017" y="910281"/>
                  <a:pt x="93175" y="905092"/>
                </a:cubicBezTo>
                <a:cubicBezTo>
                  <a:pt x="77357" y="901243"/>
                  <a:pt x="63214" y="892790"/>
                  <a:pt x="49154" y="884840"/>
                </a:cubicBezTo>
                <a:cubicBezTo>
                  <a:pt x="15260" y="867600"/>
                  <a:pt x="7896" y="828935"/>
                  <a:pt x="5887" y="794288"/>
                </a:cubicBezTo>
                <a:cubicBezTo>
                  <a:pt x="2790" y="743238"/>
                  <a:pt x="1200" y="689510"/>
                  <a:pt x="949" y="638794"/>
                </a:cubicBezTo>
                <a:cubicBezTo>
                  <a:pt x="112" y="580379"/>
                  <a:pt x="-1478" y="521964"/>
                  <a:pt x="3209" y="463717"/>
                </a:cubicBezTo>
                <a:cubicBezTo>
                  <a:pt x="5385" y="424216"/>
                  <a:pt x="4129" y="384631"/>
                  <a:pt x="10155" y="345464"/>
                </a:cubicBezTo>
                <a:cubicBezTo>
                  <a:pt x="23043" y="271399"/>
                  <a:pt x="26642" y="196582"/>
                  <a:pt x="40450" y="122852"/>
                </a:cubicBezTo>
                <a:cubicBezTo>
                  <a:pt x="47648" y="79836"/>
                  <a:pt x="71248" y="16901"/>
                  <a:pt x="115938" y="2088"/>
                </a:cubicBezTo>
                <a:cubicBezTo>
                  <a:pt x="186906" y="-13394"/>
                  <a:pt x="210172" y="60420"/>
                  <a:pt x="201050" y="117328"/>
                </a:cubicBezTo>
                <a:cubicBezTo>
                  <a:pt x="186404" y="191058"/>
                  <a:pt x="183056" y="265792"/>
                  <a:pt x="180211" y="340694"/>
                </a:cubicBezTo>
                <a:cubicBezTo>
                  <a:pt x="178035" y="403377"/>
                  <a:pt x="175273" y="465893"/>
                  <a:pt x="167658" y="528241"/>
                </a:cubicBezTo>
                <a:cubicBezTo>
                  <a:pt x="162553" y="572345"/>
                  <a:pt x="152008" y="615612"/>
                  <a:pt x="152594" y="659967"/>
                </a:cubicBezTo>
                <a:cubicBezTo>
                  <a:pt x="153179" y="689091"/>
                  <a:pt x="148326" y="718382"/>
                  <a:pt x="152175" y="747339"/>
                </a:cubicBezTo>
                <a:cubicBezTo>
                  <a:pt x="192346" y="757883"/>
                  <a:pt x="233772" y="763491"/>
                  <a:pt x="273357" y="776211"/>
                </a:cubicBezTo>
                <a:cubicBezTo>
                  <a:pt x="300137" y="782990"/>
                  <a:pt x="327671" y="786756"/>
                  <a:pt x="353866" y="795627"/>
                </a:cubicBezTo>
                <a:cubicBezTo>
                  <a:pt x="379893" y="806423"/>
                  <a:pt x="406757" y="816549"/>
                  <a:pt x="430776" y="831446"/>
                </a:cubicBezTo>
                <a:cubicBezTo>
                  <a:pt x="469607" y="856134"/>
                  <a:pt x="470863" y="897393"/>
                  <a:pt x="428516" y="918985"/>
                </a:cubicBezTo>
                <a:cubicBezTo>
                  <a:pt x="408347" y="927688"/>
                  <a:pt x="385667" y="929111"/>
                  <a:pt x="363825" y="927688"/>
                </a:cubicBezTo>
                <a:close/>
                <a:moveTo>
                  <a:pt x="377131" y="900322"/>
                </a:moveTo>
                <a:cubicBezTo>
                  <a:pt x="396714" y="899820"/>
                  <a:pt x="428767" y="897979"/>
                  <a:pt x="432617" y="874044"/>
                </a:cubicBezTo>
                <a:cubicBezTo>
                  <a:pt x="417386" y="845004"/>
                  <a:pt x="377968" y="838308"/>
                  <a:pt x="350685" y="824165"/>
                </a:cubicBezTo>
                <a:cubicBezTo>
                  <a:pt x="323068" y="813620"/>
                  <a:pt x="293442" y="810356"/>
                  <a:pt x="264988" y="802741"/>
                </a:cubicBezTo>
                <a:cubicBezTo>
                  <a:pt x="240551" y="795627"/>
                  <a:pt x="215863" y="789183"/>
                  <a:pt x="190839" y="784747"/>
                </a:cubicBezTo>
                <a:cubicBezTo>
                  <a:pt x="175357" y="781735"/>
                  <a:pt x="159958" y="778471"/>
                  <a:pt x="144727" y="774203"/>
                </a:cubicBezTo>
                <a:cubicBezTo>
                  <a:pt x="132174" y="772362"/>
                  <a:pt x="125227" y="760980"/>
                  <a:pt x="124139" y="749096"/>
                </a:cubicBezTo>
                <a:cubicBezTo>
                  <a:pt x="120959" y="713361"/>
                  <a:pt x="125395" y="677291"/>
                  <a:pt x="125227" y="641472"/>
                </a:cubicBezTo>
                <a:cubicBezTo>
                  <a:pt x="127989" y="586572"/>
                  <a:pt x="141463" y="532927"/>
                  <a:pt x="144727" y="478279"/>
                </a:cubicBezTo>
                <a:cubicBezTo>
                  <a:pt x="152594" y="399109"/>
                  <a:pt x="151255" y="319270"/>
                  <a:pt x="157531" y="240016"/>
                </a:cubicBezTo>
                <a:cubicBezTo>
                  <a:pt x="158787" y="206122"/>
                  <a:pt x="163557" y="172395"/>
                  <a:pt x="169248" y="139004"/>
                </a:cubicBezTo>
                <a:cubicBezTo>
                  <a:pt x="174185" y="114901"/>
                  <a:pt x="176780" y="90548"/>
                  <a:pt x="173432" y="66111"/>
                </a:cubicBezTo>
                <a:cubicBezTo>
                  <a:pt x="172093" y="50293"/>
                  <a:pt x="164226" y="35648"/>
                  <a:pt x="151255" y="26860"/>
                </a:cubicBezTo>
                <a:cubicBezTo>
                  <a:pt x="110163" y="15228"/>
                  <a:pt x="92254" y="55064"/>
                  <a:pt x="78278" y="86028"/>
                </a:cubicBezTo>
                <a:cubicBezTo>
                  <a:pt x="60620" y="140092"/>
                  <a:pt x="57272" y="196749"/>
                  <a:pt x="51246" y="252318"/>
                </a:cubicBezTo>
                <a:cubicBezTo>
                  <a:pt x="43547" y="317763"/>
                  <a:pt x="30408" y="381953"/>
                  <a:pt x="31914" y="447732"/>
                </a:cubicBezTo>
                <a:cubicBezTo>
                  <a:pt x="26056" y="525898"/>
                  <a:pt x="28232" y="605402"/>
                  <a:pt x="29487" y="682814"/>
                </a:cubicBezTo>
                <a:cubicBezTo>
                  <a:pt x="31412" y="733111"/>
                  <a:pt x="29906" y="783911"/>
                  <a:pt x="39865" y="833287"/>
                </a:cubicBezTo>
                <a:cubicBezTo>
                  <a:pt x="45221" y="851113"/>
                  <a:pt x="62544" y="861323"/>
                  <a:pt x="77776" y="868939"/>
                </a:cubicBezTo>
                <a:cubicBezTo>
                  <a:pt x="96606" y="880320"/>
                  <a:pt x="118449" y="880990"/>
                  <a:pt x="139789" y="882329"/>
                </a:cubicBezTo>
                <a:cubicBezTo>
                  <a:pt x="158536" y="884337"/>
                  <a:pt x="177449" y="885342"/>
                  <a:pt x="196279" y="886681"/>
                </a:cubicBezTo>
                <a:cubicBezTo>
                  <a:pt x="256284" y="893125"/>
                  <a:pt x="317210" y="894464"/>
                  <a:pt x="377131" y="90032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2" name="Google Shape;932;p25"/>
          <p:cNvSpPr/>
          <p:nvPr/>
        </p:nvSpPr>
        <p:spPr>
          <a:xfrm rot="-533899">
            <a:off x="8277600" y="3255787"/>
            <a:ext cx="280384" cy="301969"/>
          </a:xfrm>
          <a:custGeom>
            <a:avLst/>
            <a:gdLst/>
            <a:ahLst/>
            <a:cxnLst/>
            <a:rect l="l" t="t" r="r" b="b"/>
            <a:pathLst>
              <a:path w="587508" h="791162" extrusionOk="0">
                <a:moveTo>
                  <a:pt x="276992" y="791146"/>
                </a:moveTo>
                <a:cubicBezTo>
                  <a:pt x="250713" y="791648"/>
                  <a:pt x="226946" y="780518"/>
                  <a:pt x="202927" y="771563"/>
                </a:cubicBezTo>
                <a:cubicBezTo>
                  <a:pt x="186608" y="766040"/>
                  <a:pt x="169451" y="762023"/>
                  <a:pt x="154722" y="752649"/>
                </a:cubicBezTo>
                <a:cubicBezTo>
                  <a:pt x="124427" y="734991"/>
                  <a:pt x="104007" y="705449"/>
                  <a:pt x="85595" y="676493"/>
                </a:cubicBezTo>
                <a:cubicBezTo>
                  <a:pt x="50613" y="626028"/>
                  <a:pt x="34545" y="566190"/>
                  <a:pt x="17891" y="507776"/>
                </a:cubicBezTo>
                <a:cubicBezTo>
                  <a:pt x="567" y="442415"/>
                  <a:pt x="-6212" y="373790"/>
                  <a:pt x="6760" y="307006"/>
                </a:cubicBezTo>
                <a:cubicBezTo>
                  <a:pt x="20485" y="256458"/>
                  <a:pt x="33624" y="203817"/>
                  <a:pt x="61493" y="158960"/>
                </a:cubicBezTo>
                <a:cubicBezTo>
                  <a:pt x="121581" y="65312"/>
                  <a:pt x="181419" y="6311"/>
                  <a:pt x="298500" y="3215"/>
                </a:cubicBezTo>
                <a:cubicBezTo>
                  <a:pt x="348378" y="-9506"/>
                  <a:pt x="398592" y="17777"/>
                  <a:pt x="438763" y="45561"/>
                </a:cubicBezTo>
                <a:cubicBezTo>
                  <a:pt x="490817" y="74936"/>
                  <a:pt x="527305" y="125819"/>
                  <a:pt x="548060" y="181138"/>
                </a:cubicBezTo>
                <a:cubicBezTo>
                  <a:pt x="570405" y="225827"/>
                  <a:pt x="580950" y="274618"/>
                  <a:pt x="584632" y="324162"/>
                </a:cubicBezTo>
                <a:cubicBezTo>
                  <a:pt x="590491" y="373287"/>
                  <a:pt x="586976" y="422999"/>
                  <a:pt x="577937" y="471622"/>
                </a:cubicBezTo>
                <a:cubicBezTo>
                  <a:pt x="566221" y="537653"/>
                  <a:pt x="543123" y="601675"/>
                  <a:pt x="513748" y="661847"/>
                </a:cubicBezTo>
                <a:cubicBezTo>
                  <a:pt x="491738" y="698837"/>
                  <a:pt x="459936" y="730305"/>
                  <a:pt x="424368" y="754323"/>
                </a:cubicBezTo>
                <a:cubicBezTo>
                  <a:pt x="379511" y="778258"/>
                  <a:pt x="327707" y="789891"/>
                  <a:pt x="276992" y="791146"/>
                </a:cubicBezTo>
                <a:close/>
                <a:moveTo>
                  <a:pt x="272054" y="763027"/>
                </a:moveTo>
                <a:cubicBezTo>
                  <a:pt x="314735" y="763780"/>
                  <a:pt x="356162" y="753570"/>
                  <a:pt x="395244" y="737753"/>
                </a:cubicBezTo>
                <a:cubicBezTo>
                  <a:pt x="420769" y="727208"/>
                  <a:pt x="440102" y="706872"/>
                  <a:pt x="459350" y="687707"/>
                </a:cubicBezTo>
                <a:cubicBezTo>
                  <a:pt x="504542" y="640841"/>
                  <a:pt x="519857" y="574392"/>
                  <a:pt x="540277" y="514471"/>
                </a:cubicBezTo>
                <a:cubicBezTo>
                  <a:pt x="553667" y="457730"/>
                  <a:pt x="563794" y="399064"/>
                  <a:pt x="558019" y="340649"/>
                </a:cubicBezTo>
                <a:cubicBezTo>
                  <a:pt x="554504" y="294369"/>
                  <a:pt x="548981" y="249763"/>
                  <a:pt x="529314" y="207834"/>
                </a:cubicBezTo>
                <a:cubicBezTo>
                  <a:pt x="514417" y="172685"/>
                  <a:pt x="499939" y="136531"/>
                  <a:pt x="473242" y="109249"/>
                </a:cubicBezTo>
                <a:cubicBezTo>
                  <a:pt x="459685" y="94687"/>
                  <a:pt x="447382" y="82552"/>
                  <a:pt x="430143" y="73346"/>
                </a:cubicBezTo>
                <a:cubicBezTo>
                  <a:pt x="408383" y="58115"/>
                  <a:pt x="385704" y="44557"/>
                  <a:pt x="361015" y="34431"/>
                </a:cubicBezTo>
                <a:cubicBezTo>
                  <a:pt x="341265" y="25392"/>
                  <a:pt x="317748" y="31167"/>
                  <a:pt x="298081" y="23635"/>
                </a:cubicBezTo>
                <a:cubicBezTo>
                  <a:pt x="183762" y="32255"/>
                  <a:pt x="131791" y="94436"/>
                  <a:pt x="75720" y="186745"/>
                </a:cubicBezTo>
                <a:cubicBezTo>
                  <a:pt x="57308" y="225074"/>
                  <a:pt x="45592" y="266668"/>
                  <a:pt x="34461" y="307675"/>
                </a:cubicBezTo>
                <a:cubicBezTo>
                  <a:pt x="20318" y="375129"/>
                  <a:pt x="28938" y="444339"/>
                  <a:pt x="46931" y="510203"/>
                </a:cubicBezTo>
                <a:cubicBezTo>
                  <a:pt x="58898" y="548281"/>
                  <a:pt x="69108" y="587364"/>
                  <a:pt x="86348" y="623434"/>
                </a:cubicBezTo>
                <a:cubicBezTo>
                  <a:pt x="106015" y="657830"/>
                  <a:pt x="126017" y="694067"/>
                  <a:pt x="156396" y="720178"/>
                </a:cubicBezTo>
                <a:cubicBezTo>
                  <a:pt x="173887" y="734656"/>
                  <a:pt x="195981" y="739678"/>
                  <a:pt x="216987" y="746959"/>
                </a:cubicBezTo>
                <a:cubicBezTo>
                  <a:pt x="235064" y="753654"/>
                  <a:pt x="252555" y="762441"/>
                  <a:pt x="272054" y="76302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3" name="Google Shape;933;p25"/>
          <p:cNvSpPr/>
          <p:nvPr/>
        </p:nvSpPr>
        <p:spPr>
          <a:xfrm rot="-533899">
            <a:off x="8352626" y="3312683"/>
            <a:ext cx="157922" cy="196668"/>
          </a:xfrm>
          <a:custGeom>
            <a:avLst/>
            <a:gdLst/>
            <a:ahLst/>
            <a:cxnLst/>
            <a:rect l="l" t="t" r="r" b="b"/>
            <a:pathLst>
              <a:path w="330904" h="515271" extrusionOk="0">
                <a:moveTo>
                  <a:pt x="156912" y="515244"/>
                </a:moveTo>
                <a:cubicBezTo>
                  <a:pt x="75399" y="511812"/>
                  <a:pt x="23931" y="443271"/>
                  <a:pt x="10959" y="367867"/>
                </a:cubicBezTo>
                <a:cubicBezTo>
                  <a:pt x="-1176" y="308867"/>
                  <a:pt x="-4105" y="247690"/>
                  <a:pt x="6607" y="188271"/>
                </a:cubicBezTo>
                <a:cubicBezTo>
                  <a:pt x="16901" y="137304"/>
                  <a:pt x="38409" y="87677"/>
                  <a:pt x="71968" y="47673"/>
                </a:cubicBezTo>
                <a:cubicBezTo>
                  <a:pt x="92723" y="22316"/>
                  <a:pt x="123688" y="10097"/>
                  <a:pt x="155239" y="4825"/>
                </a:cubicBezTo>
                <a:cubicBezTo>
                  <a:pt x="184697" y="-364"/>
                  <a:pt x="218424" y="-4883"/>
                  <a:pt x="245372" y="11018"/>
                </a:cubicBezTo>
                <a:cubicBezTo>
                  <a:pt x="292237" y="43991"/>
                  <a:pt x="318599" y="103243"/>
                  <a:pt x="326299" y="158812"/>
                </a:cubicBezTo>
                <a:cubicBezTo>
                  <a:pt x="345631" y="272295"/>
                  <a:pt x="306883" y="518256"/>
                  <a:pt x="156912" y="515244"/>
                </a:cubicBezTo>
                <a:close/>
                <a:moveTo>
                  <a:pt x="160009" y="487375"/>
                </a:moveTo>
                <a:cubicBezTo>
                  <a:pt x="223529" y="487877"/>
                  <a:pt x="256335" y="428709"/>
                  <a:pt x="276337" y="376571"/>
                </a:cubicBezTo>
                <a:cubicBezTo>
                  <a:pt x="308724" y="292296"/>
                  <a:pt x="318767" y="155130"/>
                  <a:pt x="268219" y="77216"/>
                </a:cubicBezTo>
                <a:cubicBezTo>
                  <a:pt x="244367" y="37212"/>
                  <a:pt x="223696" y="21814"/>
                  <a:pt x="175826" y="29429"/>
                </a:cubicBezTo>
                <a:cubicBezTo>
                  <a:pt x="162185" y="31354"/>
                  <a:pt x="148711" y="34451"/>
                  <a:pt x="135321" y="37631"/>
                </a:cubicBezTo>
                <a:cubicBezTo>
                  <a:pt x="132643" y="38217"/>
                  <a:pt x="129881" y="37966"/>
                  <a:pt x="127454" y="36878"/>
                </a:cubicBezTo>
                <a:cubicBezTo>
                  <a:pt x="93978" y="51858"/>
                  <a:pt x="75316" y="84748"/>
                  <a:pt x="59331" y="115796"/>
                </a:cubicBezTo>
                <a:cubicBezTo>
                  <a:pt x="26441" y="181827"/>
                  <a:pt x="22341" y="257733"/>
                  <a:pt x="32467" y="329705"/>
                </a:cubicBezTo>
                <a:cubicBezTo>
                  <a:pt x="40752" y="404272"/>
                  <a:pt x="74562" y="484028"/>
                  <a:pt x="160009" y="48737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4" name="Google Shape;934;p25"/>
          <p:cNvSpPr/>
          <p:nvPr/>
        </p:nvSpPr>
        <p:spPr>
          <a:xfrm rot="-533899">
            <a:off x="8610673" y="3193403"/>
            <a:ext cx="344250" cy="344059"/>
          </a:xfrm>
          <a:custGeom>
            <a:avLst/>
            <a:gdLst/>
            <a:ahLst/>
            <a:cxnLst/>
            <a:rect l="l" t="t" r="r" b="b"/>
            <a:pathLst>
              <a:path w="721329" h="901439" extrusionOk="0">
                <a:moveTo>
                  <a:pt x="103622" y="897246"/>
                </a:moveTo>
                <a:cubicBezTo>
                  <a:pt x="41274" y="874901"/>
                  <a:pt x="33407" y="798576"/>
                  <a:pt x="21272" y="742337"/>
                </a:cubicBezTo>
                <a:cubicBezTo>
                  <a:pt x="517" y="652539"/>
                  <a:pt x="-1240" y="559310"/>
                  <a:pt x="517" y="467670"/>
                </a:cubicBezTo>
                <a:cubicBezTo>
                  <a:pt x="-69" y="386659"/>
                  <a:pt x="5036" y="305732"/>
                  <a:pt x="14158" y="225223"/>
                </a:cubicBezTo>
                <a:cubicBezTo>
                  <a:pt x="17422" y="195430"/>
                  <a:pt x="22946" y="165888"/>
                  <a:pt x="25540" y="136011"/>
                </a:cubicBezTo>
                <a:cubicBezTo>
                  <a:pt x="29222" y="97430"/>
                  <a:pt x="22695" y="56506"/>
                  <a:pt x="42947" y="21692"/>
                </a:cubicBezTo>
                <a:cubicBezTo>
                  <a:pt x="53241" y="1858"/>
                  <a:pt x="78683" y="-5256"/>
                  <a:pt x="98601" y="4034"/>
                </a:cubicBezTo>
                <a:cubicBezTo>
                  <a:pt x="144629" y="26713"/>
                  <a:pt x="163125" y="82032"/>
                  <a:pt x="166640" y="130153"/>
                </a:cubicBezTo>
                <a:cubicBezTo>
                  <a:pt x="177686" y="227985"/>
                  <a:pt x="175929" y="326152"/>
                  <a:pt x="172247" y="424403"/>
                </a:cubicBezTo>
                <a:cubicBezTo>
                  <a:pt x="168146" y="488007"/>
                  <a:pt x="175427" y="548346"/>
                  <a:pt x="173335" y="611448"/>
                </a:cubicBezTo>
                <a:cubicBezTo>
                  <a:pt x="183545" y="583245"/>
                  <a:pt x="203881" y="560649"/>
                  <a:pt x="218778" y="534956"/>
                </a:cubicBezTo>
                <a:cubicBezTo>
                  <a:pt x="243717" y="493195"/>
                  <a:pt x="255517" y="443735"/>
                  <a:pt x="289077" y="407498"/>
                </a:cubicBezTo>
                <a:cubicBezTo>
                  <a:pt x="318200" y="376449"/>
                  <a:pt x="357283" y="333935"/>
                  <a:pt x="404065" y="352682"/>
                </a:cubicBezTo>
                <a:cubicBezTo>
                  <a:pt x="472188" y="378374"/>
                  <a:pt x="494617" y="456205"/>
                  <a:pt x="510350" y="520562"/>
                </a:cubicBezTo>
                <a:cubicBezTo>
                  <a:pt x="539809" y="399296"/>
                  <a:pt x="547926" y="273596"/>
                  <a:pt x="585168" y="154172"/>
                </a:cubicBezTo>
                <a:cubicBezTo>
                  <a:pt x="598391" y="115758"/>
                  <a:pt x="603580" y="66800"/>
                  <a:pt x="639064" y="42028"/>
                </a:cubicBezTo>
                <a:cubicBezTo>
                  <a:pt x="656136" y="32237"/>
                  <a:pt x="676640" y="40773"/>
                  <a:pt x="690198" y="52824"/>
                </a:cubicBezTo>
                <a:cubicBezTo>
                  <a:pt x="714300" y="74081"/>
                  <a:pt x="719405" y="108561"/>
                  <a:pt x="721330" y="139107"/>
                </a:cubicBezTo>
                <a:cubicBezTo>
                  <a:pt x="717899" y="236689"/>
                  <a:pt x="688440" y="332345"/>
                  <a:pt x="679653" y="429257"/>
                </a:cubicBezTo>
                <a:cubicBezTo>
                  <a:pt x="674213" y="478131"/>
                  <a:pt x="656220" y="524328"/>
                  <a:pt x="647098" y="572449"/>
                </a:cubicBezTo>
                <a:cubicBezTo>
                  <a:pt x="635047" y="630445"/>
                  <a:pt x="621824" y="688609"/>
                  <a:pt x="595880" y="742254"/>
                </a:cubicBezTo>
                <a:cubicBezTo>
                  <a:pt x="577887" y="778073"/>
                  <a:pt x="563241" y="818160"/>
                  <a:pt x="532444" y="845275"/>
                </a:cubicBezTo>
                <a:cubicBezTo>
                  <a:pt x="494617" y="877746"/>
                  <a:pt x="434528" y="879587"/>
                  <a:pt x="397454" y="845024"/>
                </a:cubicBezTo>
                <a:cubicBezTo>
                  <a:pt x="348914" y="796233"/>
                  <a:pt x="354270" y="719992"/>
                  <a:pt x="346487" y="656305"/>
                </a:cubicBezTo>
                <a:cubicBezTo>
                  <a:pt x="329917" y="711958"/>
                  <a:pt x="311003" y="768365"/>
                  <a:pt x="277360" y="816318"/>
                </a:cubicBezTo>
                <a:cubicBezTo>
                  <a:pt x="235767" y="872474"/>
                  <a:pt x="176599" y="915323"/>
                  <a:pt x="103622" y="897246"/>
                </a:cubicBezTo>
                <a:close/>
                <a:moveTo>
                  <a:pt x="133499" y="868289"/>
                </a:moveTo>
                <a:cubicBezTo>
                  <a:pt x="170573" y="868959"/>
                  <a:pt x="203714" y="850798"/>
                  <a:pt x="227565" y="823265"/>
                </a:cubicBezTo>
                <a:cubicBezTo>
                  <a:pt x="268824" y="783596"/>
                  <a:pt x="288156" y="728027"/>
                  <a:pt x="306233" y="675052"/>
                </a:cubicBezTo>
                <a:cubicBezTo>
                  <a:pt x="318368" y="633709"/>
                  <a:pt x="331256" y="592367"/>
                  <a:pt x="340127" y="550188"/>
                </a:cubicBezTo>
                <a:cubicBezTo>
                  <a:pt x="343893" y="537467"/>
                  <a:pt x="341382" y="520980"/>
                  <a:pt x="351592" y="511189"/>
                </a:cubicBezTo>
                <a:cubicBezTo>
                  <a:pt x="359208" y="504159"/>
                  <a:pt x="372849" y="506335"/>
                  <a:pt x="377285" y="515959"/>
                </a:cubicBezTo>
                <a:cubicBezTo>
                  <a:pt x="383896" y="536797"/>
                  <a:pt x="378958" y="559812"/>
                  <a:pt x="379712" y="581404"/>
                </a:cubicBezTo>
                <a:cubicBezTo>
                  <a:pt x="378373" y="617055"/>
                  <a:pt x="377619" y="652707"/>
                  <a:pt x="382222" y="688191"/>
                </a:cubicBezTo>
                <a:cubicBezTo>
                  <a:pt x="386574" y="730537"/>
                  <a:pt x="387746" y="776566"/>
                  <a:pt x="412183" y="813055"/>
                </a:cubicBezTo>
                <a:cubicBezTo>
                  <a:pt x="436620" y="844187"/>
                  <a:pt x="484992" y="844689"/>
                  <a:pt x="513196" y="818243"/>
                </a:cubicBezTo>
                <a:cubicBezTo>
                  <a:pt x="534201" y="797823"/>
                  <a:pt x="545081" y="770122"/>
                  <a:pt x="558220" y="744513"/>
                </a:cubicBezTo>
                <a:cubicBezTo>
                  <a:pt x="592616" y="679152"/>
                  <a:pt x="605839" y="606259"/>
                  <a:pt x="621656" y="534789"/>
                </a:cubicBezTo>
                <a:cubicBezTo>
                  <a:pt x="627514" y="507674"/>
                  <a:pt x="636637" y="481395"/>
                  <a:pt x="642328" y="454280"/>
                </a:cubicBezTo>
                <a:cubicBezTo>
                  <a:pt x="649943" y="405322"/>
                  <a:pt x="654211" y="355946"/>
                  <a:pt x="664672" y="307490"/>
                </a:cubicBezTo>
                <a:cubicBezTo>
                  <a:pt x="674046" y="247234"/>
                  <a:pt x="690784" y="186224"/>
                  <a:pt x="686934" y="124964"/>
                </a:cubicBezTo>
                <a:cubicBezTo>
                  <a:pt x="684005" y="106552"/>
                  <a:pt x="680574" y="85714"/>
                  <a:pt x="664421" y="74165"/>
                </a:cubicBezTo>
                <a:cubicBezTo>
                  <a:pt x="653124" y="64708"/>
                  <a:pt x="648604" y="72826"/>
                  <a:pt x="642746" y="82785"/>
                </a:cubicBezTo>
                <a:cubicBezTo>
                  <a:pt x="585587" y="216269"/>
                  <a:pt x="579310" y="364398"/>
                  <a:pt x="547508" y="504744"/>
                </a:cubicBezTo>
                <a:cubicBezTo>
                  <a:pt x="539892" y="532780"/>
                  <a:pt x="536879" y="561235"/>
                  <a:pt x="534787" y="590107"/>
                </a:cubicBezTo>
                <a:cubicBezTo>
                  <a:pt x="531021" y="606678"/>
                  <a:pt x="533616" y="627265"/>
                  <a:pt x="522067" y="640739"/>
                </a:cubicBezTo>
                <a:cubicBezTo>
                  <a:pt x="515371" y="646765"/>
                  <a:pt x="504743" y="646179"/>
                  <a:pt x="498801" y="639484"/>
                </a:cubicBezTo>
                <a:cubicBezTo>
                  <a:pt x="488340" y="625759"/>
                  <a:pt x="493445" y="601489"/>
                  <a:pt x="489428" y="586090"/>
                </a:cubicBezTo>
                <a:cubicBezTo>
                  <a:pt x="477460" y="521733"/>
                  <a:pt x="457040" y="383479"/>
                  <a:pt x="373519" y="381387"/>
                </a:cubicBezTo>
                <a:cubicBezTo>
                  <a:pt x="344646" y="392099"/>
                  <a:pt x="323473" y="417959"/>
                  <a:pt x="303889" y="440722"/>
                </a:cubicBezTo>
                <a:cubicBezTo>
                  <a:pt x="277193" y="479052"/>
                  <a:pt x="264807" y="524746"/>
                  <a:pt x="238696" y="563578"/>
                </a:cubicBezTo>
                <a:cubicBezTo>
                  <a:pt x="221121" y="589103"/>
                  <a:pt x="203965" y="614628"/>
                  <a:pt x="195512" y="644170"/>
                </a:cubicBezTo>
                <a:cubicBezTo>
                  <a:pt x="190324" y="658983"/>
                  <a:pt x="184214" y="673378"/>
                  <a:pt x="178189" y="687772"/>
                </a:cubicBezTo>
                <a:cubicBezTo>
                  <a:pt x="175260" y="694718"/>
                  <a:pt x="167895" y="699991"/>
                  <a:pt x="160279" y="699489"/>
                </a:cubicBezTo>
                <a:cubicBezTo>
                  <a:pt x="143039" y="698150"/>
                  <a:pt x="140863" y="678399"/>
                  <a:pt x="141031" y="664674"/>
                </a:cubicBezTo>
                <a:cubicBezTo>
                  <a:pt x="138855" y="619231"/>
                  <a:pt x="142537" y="573704"/>
                  <a:pt x="139190" y="528261"/>
                </a:cubicBezTo>
                <a:cubicBezTo>
                  <a:pt x="136428" y="468424"/>
                  <a:pt x="139943" y="408586"/>
                  <a:pt x="141282" y="348832"/>
                </a:cubicBezTo>
                <a:cubicBezTo>
                  <a:pt x="143960" y="287404"/>
                  <a:pt x="142119" y="226479"/>
                  <a:pt x="136679" y="165386"/>
                </a:cubicBezTo>
                <a:cubicBezTo>
                  <a:pt x="133666" y="136262"/>
                  <a:pt x="134670" y="105883"/>
                  <a:pt x="123038" y="78600"/>
                </a:cubicBezTo>
                <a:cubicBezTo>
                  <a:pt x="107723" y="38262"/>
                  <a:pt x="58513" y="-8185"/>
                  <a:pt x="44872" y="61779"/>
                </a:cubicBezTo>
                <a:cubicBezTo>
                  <a:pt x="56672" y="121198"/>
                  <a:pt x="43617" y="182124"/>
                  <a:pt x="39600" y="241710"/>
                </a:cubicBezTo>
                <a:cubicBezTo>
                  <a:pt x="33909" y="317365"/>
                  <a:pt x="30143" y="393271"/>
                  <a:pt x="31566" y="468926"/>
                </a:cubicBezTo>
                <a:cubicBezTo>
                  <a:pt x="31063" y="553703"/>
                  <a:pt x="32151" y="639651"/>
                  <a:pt x="50563" y="722754"/>
                </a:cubicBezTo>
                <a:cubicBezTo>
                  <a:pt x="64455" y="772465"/>
                  <a:pt x="64539" y="868038"/>
                  <a:pt x="133499" y="86828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5" name="Google Shape;935;p25"/>
          <p:cNvSpPr/>
          <p:nvPr/>
        </p:nvSpPr>
        <p:spPr>
          <a:xfrm rot="-533899">
            <a:off x="6984452" y="3177112"/>
            <a:ext cx="1996963" cy="608116"/>
          </a:xfrm>
          <a:custGeom>
            <a:avLst/>
            <a:gdLst/>
            <a:ahLst/>
            <a:cxnLst/>
            <a:rect l="l" t="t" r="r" b="b"/>
            <a:pathLst>
              <a:path w="4184371" h="1593270" extrusionOk="0">
                <a:moveTo>
                  <a:pt x="2629472" y="1593270"/>
                </a:moveTo>
                <a:cubicBezTo>
                  <a:pt x="2418576" y="1588751"/>
                  <a:pt x="2208516" y="1564314"/>
                  <a:pt x="1997537" y="1559376"/>
                </a:cubicBezTo>
                <a:cubicBezTo>
                  <a:pt x="1869241" y="1554439"/>
                  <a:pt x="1740611" y="1560464"/>
                  <a:pt x="1612484" y="1552514"/>
                </a:cubicBezTo>
                <a:cubicBezTo>
                  <a:pt x="1488540" y="1546321"/>
                  <a:pt x="1364095" y="1549919"/>
                  <a:pt x="1240152" y="1543224"/>
                </a:cubicBezTo>
                <a:cubicBezTo>
                  <a:pt x="1050931" y="1541299"/>
                  <a:pt x="861710" y="1552849"/>
                  <a:pt x="672908" y="1537701"/>
                </a:cubicBezTo>
                <a:cubicBezTo>
                  <a:pt x="580850" y="1541299"/>
                  <a:pt x="490801" y="1536445"/>
                  <a:pt x="399412" y="1530838"/>
                </a:cubicBezTo>
                <a:cubicBezTo>
                  <a:pt x="340830" y="1529750"/>
                  <a:pt x="281160" y="1529416"/>
                  <a:pt x="223917" y="1515607"/>
                </a:cubicBezTo>
                <a:cubicBezTo>
                  <a:pt x="150103" y="1495270"/>
                  <a:pt x="72523" y="1460791"/>
                  <a:pt x="54196" y="1378692"/>
                </a:cubicBezTo>
                <a:cubicBezTo>
                  <a:pt x="37793" y="1317180"/>
                  <a:pt x="25407" y="1254581"/>
                  <a:pt x="16033" y="1191647"/>
                </a:cubicBezTo>
                <a:cubicBezTo>
                  <a:pt x="-3801" y="1057326"/>
                  <a:pt x="-621" y="920746"/>
                  <a:pt x="1806" y="785337"/>
                </a:cubicBezTo>
                <a:cubicBezTo>
                  <a:pt x="7246" y="674282"/>
                  <a:pt x="8836" y="562808"/>
                  <a:pt x="26327" y="452757"/>
                </a:cubicBezTo>
                <a:cubicBezTo>
                  <a:pt x="35366" y="398610"/>
                  <a:pt x="39132" y="343292"/>
                  <a:pt x="46496" y="289145"/>
                </a:cubicBezTo>
                <a:cubicBezTo>
                  <a:pt x="50011" y="234999"/>
                  <a:pt x="64824" y="180936"/>
                  <a:pt x="97379" y="136748"/>
                </a:cubicBezTo>
                <a:cubicBezTo>
                  <a:pt x="128595" y="93229"/>
                  <a:pt x="176214" y="66951"/>
                  <a:pt x="227264" y="53477"/>
                </a:cubicBezTo>
                <a:cubicBezTo>
                  <a:pt x="282583" y="35149"/>
                  <a:pt x="341249" y="23517"/>
                  <a:pt x="399329" y="34898"/>
                </a:cubicBezTo>
                <a:cubicBezTo>
                  <a:pt x="403681" y="27450"/>
                  <a:pt x="413054" y="28454"/>
                  <a:pt x="420502" y="28873"/>
                </a:cubicBezTo>
                <a:cubicBezTo>
                  <a:pt x="468037" y="31383"/>
                  <a:pt x="514903" y="19165"/>
                  <a:pt x="562439" y="18077"/>
                </a:cubicBezTo>
                <a:cubicBezTo>
                  <a:pt x="624954" y="14897"/>
                  <a:pt x="687470" y="11465"/>
                  <a:pt x="749818" y="6779"/>
                </a:cubicBezTo>
                <a:cubicBezTo>
                  <a:pt x="864137" y="1423"/>
                  <a:pt x="978373" y="-1925"/>
                  <a:pt x="1092775" y="2260"/>
                </a:cubicBezTo>
                <a:cubicBezTo>
                  <a:pt x="1217221" y="-2511"/>
                  <a:pt x="1341666" y="2511"/>
                  <a:pt x="1466195" y="0"/>
                </a:cubicBezTo>
                <a:cubicBezTo>
                  <a:pt x="1550637" y="3348"/>
                  <a:pt x="1634996" y="5775"/>
                  <a:pt x="1719522" y="2427"/>
                </a:cubicBezTo>
                <a:cubicBezTo>
                  <a:pt x="1803797" y="2594"/>
                  <a:pt x="1887904" y="3766"/>
                  <a:pt x="1972179" y="2511"/>
                </a:cubicBezTo>
                <a:cubicBezTo>
                  <a:pt x="2080137" y="6946"/>
                  <a:pt x="2188180" y="7699"/>
                  <a:pt x="2296222" y="8955"/>
                </a:cubicBezTo>
                <a:cubicBezTo>
                  <a:pt x="2374137" y="13474"/>
                  <a:pt x="2451967" y="17407"/>
                  <a:pt x="2529966" y="18663"/>
                </a:cubicBezTo>
                <a:cubicBezTo>
                  <a:pt x="2650561" y="27032"/>
                  <a:pt x="2769651" y="20336"/>
                  <a:pt x="2889661" y="25944"/>
                </a:cubicBezTo>
                <a:cubicBezTo>
                  <a:pt x="2971257" y="27115"/>
                  <a:pt x="3052184" y="37827"/>
                  <a:pt x="3133614" y="41426"/>
                </a:cubicBezTo>
                <a:cubicBezTo>
                  <a:pt x="3195209" y="44857"/>
                  <a:pt x="3257139" y="43100"/>
                  <a:pt x="3318734" y="47452"/>
                </a:cubicBezTo>
                <a:cubicBezTo>
                  <a:pt x="3446611" y="60089"/>
                  <a:pt x="3575157" y="63269"/>
                  <a:pt x="3703285" y="72475"/>
                </a:cubicBezTo>
                <a:cubicBezTo>
                  <a:pt x="3793920" y="77998"/>
                  <a:pt x="3885392" y="80760"/>
                  <a:pt x="3974437" y="100427"/>
                </a:cubicBezTo>
                <a:cubicBezTo>
                  <a:pt x="4004983" y="106285"/>
                  <a:pt x="4032015" y="123106"/>
                  <a:pt x="4054025" y="144698"/>
                </a:cubicBezTo>
                <a:cubicBezTo>
                  <a:pt x="4074445" y="167796"/>
                  <a:pt x="4088588" y="195748"/>
                  <a:pt x="4105996" y="221190"/>
                </a:cubicBezTo>
                <a:cubicBezTo>
                  <a:pt x="4126750" y="252155"/>
                  <a:pt x="4141480" y="286551"/>
                  <a:pt x="4150686" y="322621"/>
                </a:cubicBezTo>
                <a:cubicBezTo>
                  <a:pt x="4161314" y="361369"/>
                  <a:pt x="4173114" y="400117"/>
                  <a:pt x="4177466" y="440120"/>
                </a:cubicBezTo>
                <a:cubicBezTo>
                  <a:pt x="4182655" y="522554"/>
                  <a:pt x="4182236" y="608419"/>
                  <a:pt x="4183073" y="690099"/>
                </a:cubicBezTo>
                <a:cubicBezTo>
                  <a:pt x="4182989" y="795129"/>
                  <a:pt x="4186588" y="900409"/>
                  <a:pt x="4182153" y="1005355"/>
                </a:cubicBezTo>
                <a:cubicBezTo>
                  <a:pt x="4169265" y="1127458"/>
                  <a:pt x="4167423" y="1250731"/>
                  <a:pt x="4154284" y="1372750"/>
                </a:cubicBezTo>
                <a:cubicBezTo>
                  <a:pt x="4137630" y="1473177"/>
                  <a:pt x="4037622" y="1528495"/>
                  <a:pt x="3946568" y="1550840"/>
                </a:cubicBezTo>
                <a:cubicBezTo>
                  <a:pt x="3885475" y="1567494"/>
                  <a:pt x="3822123" y="1574608"/>
                  <a:pt x="3758938" y="1571427"/>
                </a:cubicBezTo>
                <a:cubicBezTo>
                  <a:pt x="3659599" y="1572766"/>
                  <a:pt x="3559758" y="1564816"/>
                  <a:pt x="3461256" y="1568582"/>
                </a:cubicBezTo>
                <a:cubicBezTo>
                  <a:pt x="3312541" y="1571762"/>
                  <a:pt x="3163993" y="1581386"/>
                  <a:pt x="3015194" y="1582223"/>
                </a:cubicBezTo>
                <a:cubicBezTo>
                  <a:pt x="2886564" y="1584483"/>
                  <a:pt x="2758102" y="1592684"/>
                  <a:pt x="2629472" y="1593270"/>
                </a:cubicBezTo>
                <a:close/>
                <a:moveTo>
                  <a:pt x="1256136" y="1507656"/>
                </a:moveTo>
                <a:cubicBezTo>
                  <a:pt x="1359492" y="1511925"/>
                  <a:pt x="1463015" y="1512678"/>
                  <a:pt x="1566455" y="1513849"/>
                </a:cubicBezTo>
                <a:cubicBezTo>
                  <a:pt x="1632234" y="1517532"/>
                  <a:pt x="1697930" y="1521298"/>
                  <a:pt x="1763877" y="1520294"/>
                </a:cubicBezTo>
                <a:cubicBezTo>
                  <a:pt x="1974773" y="1519373"/>
                  <a:pt x="2185418" y="1530001"/>
                  <a:pt x="2395728" y="1544982"/>
                </a:cubicBezTo>
                <a:cubicBezTo>
                  <a:pt x="2566370" y="1562138"/>
                  <a:pt x="2737765" y="1556363"/>
                  <a:pt x="2908825" y="1549083"/>
                </a:cubicBezTo>
                <a:cubicBezTo>
                  <a:pt x="3037204" y="1544396"/>
                  <a:pt x="3165667" y="1544647"/>
                  <a:pt x="3293962" y="1538119"/>
                </a:cubicBezTo>
                <a:cubicBezTo>
                  <a:pt x="3421002" y="1531340"/>
                  <a:pt x="3548376" y="1529583"/>
                  <a:pt x="3675500" y="1534939"/>
                </a:cubicBezTo>
                <a:cubicBezTo>
                  <a:pt x="3734751" y="1533684"/>
                  <a:pt x="3794422" y="1539124"/>
                  <a:pt x="3853423" y="1532428"/>
                </a:cubicBezTo>
                <a:cubicBezTo>
                  <a:pt x="3953849" y="1517030"/>
                  <a:pt x="4085827" y="1487153"/>
                  <a:pt x="4116708" y="1375763"/>
                </a:cubicBezTo>
                <a:cubicBezTo>
                  <a:pt x="4125161" y="1339107"/>
                  <a:pt x="4123319" y="1301028"/>
                  <a:pt x="4126583" y="1263787"/>
                </a:cubicBezTo>
                <a:cubicBezTo>
                  <a:pt x="4134617" y="1176918"/>
                  <a:pt x="4136626" y="1089714"/>
                  <a:pt x="4146166" y="1003012"/>
                </a:cubicBezTo>
                <a:cubicBezTo>
                  <a:pt x="4150937" y="883421"/>
                  <a:pt x="4146083" y="760816"/>
                  <a:pt x="4147087" y="641476"/>
                </a:cubicBezTo>
                <a:cubicBezTo>
                  <a:pt x="4145580" y="582977"/>
                  <a:pt x="4144744" y="523223"/>
                  <a:pt x="4143405" y="465729"/>
                </a:cubicBezTo>
                <a:cubicBezTo>
                  <a:pt x="4141564" y="421960"/>
                  <a:pt x="4129177" y="379613"/>
                  <a:pt x="4117545" y="337601"/>
                </a:cubicBezTo>
                <a:cubicBezTo>
                  <a:pt x="4107167" y="291907"/>
                  <a:pt x="4084237" y="251234"/>
                  <a:pt x="4057875" y="212988"/>
                </a:cubicBezTo>
                <a:cubicBezTo>
                  <a:pt x="4042476" y="186710"/>
                  <a:pt x="4024985" y="161603"/>
                  <a:pt x="3997702" y="146539"/>
                </a:cubicBezTo>
                <a:cubicBezTo>
                  <a:pt x="3951171" y="126287"/>
                  <a:pt x="3901209" y="125617"/>
                  <a:pt x="3852502" y="119006"/>
                </a:cubicBezTo>
                <a:cubicBezTo>
                  <a:pt x="3811829" y="113147"/>
                  <a:pt x="3770654" y="112729"/>
                  <a:pt x="3729647" y="110637"/>
                </a:cubicBezTo>
                <a:cubicBezTo>
                  <a:pt x="3623027" y="102435"/>
                  <a:pt x="3516240" y="98920"/>
                  <a:pt x="3409620" y="90886"/>
                </a:cubicBezTo>
                <a:cubicBezTo>
                  <a:pt x="3367776" y="89547"/>
                  <a:pt x="3326350" y="83438"/>
                  <a:pt x="3284505" y="81346"/>
                </a:cubicBezTo>
                <a:cubicBezTo>
                  <a:pt x="3242995" y="80007"/>
                  <a:pt x="3201318" y="80592"/>
                  <a:pt x="3159809" y="78333"/>
                </a:cubicBezTo>
                <a:cubicBezTo>
                  <a:pt x="3079049" y="77161"/>
                  <a:pt x="2998958" y="65361"/>
                  <a:pt x="2918366" y="63018"/>
                </a:cubicBezTo>
                <a:cubicBezTo>
                  <a:pt x="2792833" y="55904"/>
                  <a:pt x="2667215" y="63353"/>
                  <a:pt x="2541682" y="55067"/>
                </a:cubicBezTo>
                <a:cubicBezTo>
                  <a:pt x="2402424" y="52055"/>
                  <a:pt x="2263500" y="41342"/>
                  <a:pt x="2124158" y="43267"/>
                </a:cubicBezTo>
                <a:cubicBezTo>
                  <a:pt x="2034945" y="40338"/>
                  <a:pt x="1945900" y="36572"/>
                  <a:pt x="1856604" y="39501"/>
                </a:cubicBezTo>
                <a:cubicBezTo>
                  <a:pt x="1757098" y="36154"/>
                  <a:pt x="1657508" y="41593"/>
                  <a:pt x="1557919" y="39334"/>
                </a:cubicBezTo>
                <a:cubicBezTo>
                  <a:pt x="1480339" y="33978"/>
                  <a:pt x="1402508" y="36237"/>
                  <a:pt x="1324845" y="37242"/>
                </a:cubicBezTo>
                <a:cubicBezTo>
                  <a:pt x="1243164" y="34480"/>
                  <a:pt x="1161568" y="35819"/>
                  <a:pt x="1079804" y="37911"/>
                </a:cubicBezTo>
                <a:cubicBezTo>
                  <a:pt x="889244" y="30463"/>
                  <a:pt x="700274" y="45108"/>
                  <a:pt x="510300" y="54398"/>
                </a:cubicBezTo>
                <a:cubicBezTo>
                  <a:pt x="497245" y="65194"/>
                  <a:pt x="476825" y="62097"/>
                  <a:pt x="460756" y="65277"/>
                </a:cubicBezTo>
                <a:cubicBezTo>
                  <a:pt x="427448" y="71219"/>
                  <a:pt x="392383" y="62181"/>
                  <a:pt x="359828" y="61344"/>
                </a:cubicBezTo>
                <a:cubicBezTo>
                  <a:pt x="301915" y="61428"/>
                  <a:pt x="246262" y="81429"/>
                  <a:pt x="192784" y="101682"/>
                </a:cubicBezTo>
                <a:cubicBezTo>
                  <a:pt x="146672" y="122772"/>
                  <a:pt x="115874" y="165704"/>
                  <a:pt x="98132" y="211984"/>
                </a:cubicBezTo>
                <a:cubicBezTo>
                  <a:pt x="88843" y="235082"/>
                  <a:pt x="85997" y="258850"/>
                  <a:pt x="83654" y="282618"/>
                </a:cubicBezTo>
                <a:cubicBezTo>
                  <a:pt x="78047" y="324881"/>
                  <a:pt x="73779" y="365637"/>
                  <a:pt x="69343" y="407816"/>
                </a:cubicBezTo>
                <a:cubicBezTo>
                  <a:pt x="47166" y="537618"/>
                  <a:pt x="42646" y="667670"/>
                  <a:pt x="37458" y="798727"/>
                </a:cubicBezTo>
                <a:cubicBezTo>
                  <a:pt x="34863" y="954724"/>
                  <a:pt x="32855" y="1112812"/>
                  <a:pt x="65410" y="1264958"/>
                </a:cubicBezTo>
                <a:cubicBezTo>
                  <a:pt x="92525" y="1398108"/>
                  <a:pt x="91939" y="1441459"/>
                  <a:pt x="235717" y="1481462"/>
                </a:cubicBezTo>
                <a:cubicBezTo>
                  <a:pt x="291872" y="1493764"/>
                  <a:pt x="349869" y="1493597"/>
                  <a:pt x="407028" y="1494852"/>
                </a:cubicBezTo>
                <a:cubicBezTo>
                  <a:pt x="498416" y="1501547"/>
                  <a:pt x="590725" y="1504309"/>
                  <a:pt x="682197" y="1501631"/>
                </a:cubicBezTo>
                <a:cubicBezTo>
                  <a:pt x="873008" y="1518118"/>
                  <a:pt x="1064823" y="1503137"/>
                  <a:pt x="1256136" y="15076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6" name="Google Shape;936;p25"/>
          <p:cNvSpPr/>
          <p:nvPr/>
        </p:nvSpPr>
        <p:spPr>
          <a:xfrm rot="-533899">
            <a:off x="7003040" y="3194809"/>
            <a:ext cx="1962501" cy="580329"/>
          </a:xfrm>
          <a:custGeom>
            <a:avLst/>
            <a:gdLst/>
            <a:ahLst/>
            <a:cxnLst/>
            <a:rect l="l" t="t" r="r" b="b"/>
            <a:pathLst>
              <a:path w="4112159" h="1520468" extrusionOk="0">
                <a:moveTo>
                  <a:pt x="868898" y="299636"/>
                </a:moveTo>
                <a:cubicBezTo>
                  <a:pt x="870907" y="288505"/>
                  <a:pt x="870907" y="275534"/>
                  <a:pt x="861366" y="267834"/>
                </a:cubicBezTo>
                <a:cubicBezTo>
                  <a:pt x="850319" y="258294"/>
                  <a:pt x="835172" y="255950"/>
                  <a:pt x="821196" y="254277"/>
                </a:cubicBezTo>
                <a:cubicBezTo>
                  <a:pt x="792407" y="251598"/>
                  <a:pt x="763450" y="252268"/>
                  <a:pt x="734578" y="252268"/>
                </a:cubicBezTo>
                <a:cubicBezTo>
                  <a:pt x="695746" y="252435"/>
                  <a:pt x="656914" y="253942"/>
                  <a:pt x="618166" y="251850"/>
                </a:cubicBezTo>
                <a:cubicBezTo>
                  <a:pt x="566530" y="250092"/>
                  <a:pt x="513471" y="240217"/>
                  <a:pt x="461501" y="241723"/>
                </a:cubicBezTo>
                <a:cubicBezTo>
                  <a:pt x="448027" y="243899"/>
                  <a:pt x="430787" y="240552"/>
                  <a:pt x="420075" y="250343"/>
                </a:cubicBezTo>
                <a:cubicBezTo>
                  <a:pt x="414802" y="256034"/>
                  <a:pt x="408944" y="265407"/>
                  <a:pt x="412877" y="273190"/>
                </a:cubicBezTo>
                <a:cubicBezTo>
                  <a:pt x="398483" y="383409"/>
                  <a:pt x="387771" y="494296"/>
                  <a:pt x="381578" y="605268"/>
                </a:cubicBezTo>
                <a:cubicBezTo>
                  <a:pt x="380490" y="687367"/>
                  <a:pt x="374548" y="769298"/>
                  <a:pt x="375301" y="851397"/>
                </a:cubicBezTo>
                <a:cubicBezTo>
                  <a:pt x="374046" y="911318"/>
                  <a:pt x="374297" y="971072"/>
                  <a:pt x="372372" y="1030994"/>
                </a:cubicBezTo>
                <a:cubicBezTo>
                  <a:pt x="371200" y="1070579"/>
                  <a:pt x="372623" y="1110331"/>
                  <a:pt x="378732" y="1149497"/>
                </a:cubicBezTo>
                <a:cubicBezTo>
                  <a:pt x="381745" y="1175776"/>
                  <a:pt x="394633" y="1201803"/>
                  <a:pt x="421414" y="1210339"/>
                </a:cubicBezTo>
                <a:cubicBezTo>
                  <a:pt x="546110" y="1252351"/>
                  <a:pt x="513890" y="1061373"/>
                  <a:pt x="513220" y="990656"/>
                </a:cubicBezTo>
                <a:cubicBezTo>
                  <a:pt x="509371" y="912323"/>
                  <a:pt x="510459" y="833990"/>
                  <a:pt x="510375" y="755573"/>
                </a:cubicBezTo>
                <a:cubicBezTo>
                  <a:pt x="570213" y="743606"/>
                  <a:pt x="632310" y="752812"/>
                  <a:pt x="692901" y="752393"/>
                </a:cubicBezTo>
                <a:cubicBezTo>
                  <a:pt x="711982" y="752477"/>
                  <a:pt x="731063" y="751054"/>
                  <a:pt x="750144" y="750552"/>
                </a:cubicBezTo>
                <a:cubicBezTo>
                  <a:pt x="764287" y="749882"/>
                  <a:pt x="779435" y="751389"/>
                  <a:pt x="792658" y="745531"/>
                </a:cubicBezTo>
                <a:cubicBezTo>
                  <a:pt x="813747" y="735321"/>
                  <a:pt x="819606" y="710047"/>
                  <a:pt x="821698" y="688706"/>
                </a:cubicBezTo>
                <a:cubicBezTo>
                  <a:pt x="826384" y="664352"/>
                  <a:pt x="815505" y="638744"/>
                  <a:pt x="789310" y="634141"/>
                </a:cubicBezTo>
                <a:cubicBezTo>
                  <a:pt x="752989" y="626274"/>
                  <a:pt x="717924" y="626776"/>
                  <a:pt x="680431" y="624098"/>
                </a:cubicBezTo>
                <a:cubicBezTo>
                  <a:pt x="632728" y="619328"/>
                  <a:pt x="584774" y="618909"/>
                  <a:pt x="536821" y="618909"/>
                </a:cubicBezTo>
                <a:cubicBezTo>
                  <a:pt x="524435" y="538819"/>
                  <a:pt x="531799" y="454879"/>
                  <a:pt x="529707" y="373617"/>
                </a:cubicBezTo>
                <a:cubicBezTo>
                  <a:pt x="556990" y="365667"/>
                  <a:pt x="586950" y="368679"/>
                  <a:pt x="615739" y="370018"/>
                </a:cubicBezTo>
                <a:cubicBezTo>
                  <a:pt x="654906" y="373199"/>
                  <a:pt x="694909" y="374286"/>
                  <a:pt x="734327" y="372947"/>
                </a:cubicBezTo>
                <a:cubicBezTo>
                  <a:pt x="768890" y="370102"/>
                  <a:pt x="809396" y="378889"/>
                  <a:pt x="839021" y="357130"/>
                </a:cubicBezTo>
                <a:cubicBezTo>
                  <a:pt x="857015" y="343405"/>
                  <a:pt x="865969" y="321646"/>
                  <a:pt x="868898" y="299636"/>
                </a:cubicBezTo>
                <a:close/>
                <a:moveTo>
                  <a:pt x="1451625" y="950569"/>
                </a:moveTo>
                <a:cubicBezTo>
                  <a:pt x="1500331" y="869641"/>
                  <a:pt x="1535648" y="741346"/>
                  <a:pt x="1530962" y="646945"/>
                </a:cubicBezTo>
                <a:cubicBezTo>
                  <a:pt x="1526024" y="603008"/>
                  <a:pt x="1524183" y="558570"/>
                  <a:pt x="1512885" y="514968"/>
                </a:cubicBezTo>
                <a:cubicBezTo>
                  <a:pt x="1500583" y="473207"/>
                  <a:pt x="1488782" y="430442"/>
                  <a:pt x="1465852" y="393033"/>
                </a:cubicBezTo>
                <a:cubicBezTo>
                  <a:pt x="1442921" y="347171"/>
                  <a:pt x="1412291" y="303988"/>
                  <a:pt x="1365760" y="279551"/>
                </a:cubicBezTo>
                <a:cubicBezTo>
                  <a:pt x="1344419" y="267416"/>
                  <a:pt x="1321907" y="257540"/>
                  <a:pt x="1297553" y="252937"/>
                </a:cubicBezTo>
                <a:cubicBezTo>
                  <a:pt x="1285586" y="251850"/>
                  <a:pt x="1259391" y="242895"/>
                  <a:pt x="1246168" y="248418"/>
                </a:cubicBezTo>
                <a:cubicBezTo>
                  <a:pt x="1243072" y="248000"/>
                  <a:pt x="1239975" y="247498"/>
                  <a:pt x="1237046" y="246828"/>
                </a:cubicBezTo>
                <a:cubicBezTo>
                  <a:pt x="1234786" y="246410"/>
                  <a:pt x="1232611" y="248335"/>
                  <a:pt x="1232360" y="250511"/>
                </a:cubicBezTo>
                <a:cubicBezTo>
                  <a:pt x="1225246" y="250762"/>
                  <a:pt x="1217044" y="249004"/>
                  <a:pt x="1210768" y="252937"/>
                </a:cubicBezTo>
                <a:cubicBezTo>
                  <a:pt x="1049499" y="259633"/>
                  <a:pt x="917522" y="387091"/>
                  <a:pt x="895344" y="547941"/>
                </a:cubicBezTo>
                <a:cubicBezTo>
                  <a:pt x="871409" y="653557"/>
                  <a:pt x="883042" y="765867"/>
                  <a:pt x="917605" y="867884"/>
                </a:cubicBezTo>
                <a:cubicBezTo>
                  <a:pt x="957776" y="992078"/>
                  <a:pt x="1068580" y="1088404"/>
                  <a:pt x="1202064" y="1089911"/>
                </a:cubicBezTo>
                <a:cubicBezTo>
                  <a:pt x="1301403" y="1091333"/>
                  <a:pt x="1397143" y="1031747"/>
                  <a:pt x="1451625" y="950569"/>
                </a:cubicBezTo>
                <a:close/>
                <a:moveTo>
                  <a:pt x="2050670" y="1212180"/>
                </a:moveTo>
                <a:cubicBezTo>
                  <a:pt x="2087912" y="1183642"/>
                  <a:pt x="2080882" y="1126148"/>
                  <a:pt x="2036861" y="1108155"/>
                </a:cubicBezTo>
                <a:cubicBezTo>
                  <a:pt x="1999452" y="1088823"/>
                  <a:pt x="1956687" y="1086145"/>
                  <a:pt x="1915596" y="1080454"/>
                </a:cubicBezTo>
                <a:cubicBezTo>
                  <a:pt x="1852578" y="1070913"/>
                  <a:pt x="1789393" y="1062712"/>
                  <a:pt x="1726626" y="1051832"/>
                </a:cubicBezTo>
                <a:cubicBezTo>
                  <a:pt x="1719094" y="1021286"/>
                  <a:pt x="1724618" y="988898"/>
                  <a:pt x="1726710" y="957933"/>
                </a:cubicBezTo>
                <a:cubicBezTo>
                  <a:pt x="1730476" y="915921"/>
                  <a:pt x="1735079" y="874077"/>
                  <a:pt x="1737590" y="831981"/>
                </a:cubicBezTo>
                <a:cubicBezTo>
                  <a:pt x="1743113" y="780847"/>
                  <a:pt x="1746210" y="729881"/>
                  <a:pt x="1755750" y="679165"/>
                </a:cubicBezTo>
                <a:cubicBezTo>
                  <a:pt x="1765625" y="638074"/>
                  <a:pt x="1769810" y="595978"/>
                  <a:pt x="1771567" y="553799"/>
                </a:cubicBezTo>
                <a:cubicBezTo>
                  <a:pt x="1773994" y="492121"/>
                  <a:pt x="1779267" y="430442"/>
                  <a:pt x="1785209" y="369014"/>
                </a:cubicBezTo>
                <a:cubicBezTo>
                  <a:pt x="1788975" y="335371"/>
                  <a:pt x="1797511" y="299803"/>
                  <a:pt x="1786297" y="266830"/>
                </a:cubicBezTo>
                <a:cubicBezTo>
                  <a:pt x="1773576" y="234107"/>
                  <a:pt x="1734660" y="216784"/>
                  <a:pt x="1701185" y="217035"/>
                </a:cubicBezTo>
                <a:cubicBezTo>
                  <a:pt x="1669132" y="219127"/>
                  <a:pt x="1653148" y="252101"/>
                  <a:pt x="1643272" y="278714"/>
                </a:cubicBezTo>
                <a:cubicBezTo>
                  <a:pt x="1630970" y="319135"/>
                  <a:pt x="1629631" y="361817"/>
                  <a:pt x="1625530" y="403745"/>
                </a:cubicBezTo>
                <a:cubicBezTo>
                  <a:pt x="1618082" y="467181"/>
                  <a:pt x="1610801" y="530701"/>
                  <a:pt x="1608541" y="594640"/>
                </a:cubicBezTo>
                <a:cubicBezTo>
                  <a:pt x="1599419" y="732308"/>
                  <a:pt x="1597411" y="870478"/>
                  <a:pt x="1582179" y="1007812"/>
                </a:cubicBezTo>
                <a:cubicBezTo>
                  <a:pt x="1580087" y="1061791"/>
                  <a:pt x="1564688" y="1120122"/>
                  <a:pt x="1608374" y="1162469"/>
                </a:cubicBezTo>
                <a:cubicBezTo>
                  <a:pt x="1632476" y="1184730"/>
                  <a:pt x="1665366" y="1193518"/>
                  <a:pt x="1695913" y="1203309"/>
                </a:cubicBezTo>
                <a:cubicBezTo>
                  <a:pt x="1776086" y="1230173"/>
                  <a:pt x="1860780" y="1231764"/>
                  <a:pt x="1944469" y="1234358"/>
                </a:cubicBezTo>
                <a:cubicBezTo>
                  <a:pt x="1980539" y="1233354"/>
                  <a:pt x="2019621" y="1232851"/>
                  <a:pt x="2050670" y="1212180"/>
                </a:cubicBezTo>
                <a:close/>
                <a:moveTo>
                  <a:pt x="2531547" y="1199209"/>
                </a:moveTo>
                <a:cubicBezTo>
                  <a:pt x="2573893" y="1177700"/>
                  <a:pt x="2572638" y="1136442"/>
                  <a:pt x="2533806" y="1111753"/>
                </a:cubicBezTo>
                <a:cubicBezTo>
                  <a:pt x="2509787" y="1096857"/>
                  <a:pt x="2482923" y="1086731"/>
                  <a:pt x="2456896" y="1075935"/>
                </a:cubicBezTo>
                <a:cubicBezTo>
                  <a:pt x="2430702" y="1067064"/>
                  <a:pt x="2403168" y="1063298"/>
                  <a:pt x="2376387" y="1056519"/>
                </a:cubicBezTo>
                <a:cubicBezTo>
                  <a:pt x="2336803" y="1043798"/>
                  <a:pt x="2295293" y="1038191"/>
                  <a:pt x="2255206" y="1027646"/>
                </a:cubicBezTo>
                <a:cubicBezTo>
                  <a:pt x="2251356" y="998773"/>
                  <a:pt x="2256294" y="969399"/>
                  <a:pt x="2255624" y="940275"/>
                </a:cubicBezTo>
                <a:cubicBezTo>
                  <a:pt x="2254955" y="896003"/>
                  <a:pt x="2265583" y="852653"/>
                  <a:pt x="2270688" y="808548"/>
                </a:cubicBezTo>
                <a:cubicBezTo>
                  <a:pt x="2278304" y="746284"/>
                  <a:pt x="2281149" y="683685"/>
                  <a:pt x="2283242" y="621002"/>
                </a:cubicBezTo>
                <a:cubicBezTo>
                  <a:pt x="2286087" y="546100"/>
                  <a:pt x="2289435" y="471366"/>
                  <a:pt x="2304164" y="397636"/>
                </a:cubicBezTo>
                <a:cubicBezTo>
                  <a:pt x="2313286" y="340727"/>
                  <a:pt x="2290020" y="266914"/>
                  <a:pt x="2219052" y="282396"/>
                </a:cubicBezTo>
                <a:cubicBezTo>
                  <a:pt x="2174362" y="297209"/>
                  <a:pt x="2150762" y="360143"/>
                  <a:pt x="2143565" y="403159"/>
                </a:cubicBezTo>
                <a:cubicBezTo>
                  <a:pt x="2129756" y="476973"/>
                  <a:pt x="2126157" y="551707"/>
                  <a:pt x="2113269" y="625772"/>
                </a:cubicBezTo>
                <a:cubicBezTo>
                  <a:pt x="2107160" y="664938"/>
                  <a:pt x="2108499" y="704523"/>
                  <a:pt x="2106323" y="744024"/>
                </a:cubicBezTo>
                <a:cubicBezTo>
                  <a:pt x="2101553" y="802355"/>
                  <a:pt x="2103227" y="860770"/>
                  <a:pt x="2104064" y="919185"/>
                </a:cubicBezTo>
                <a:cubicBezTo>
                  <a:pt x="2104315" y="969817"/>
                  <a:pt x="2105988" y="1023629"/>
                  <a:pt x="2109085" y="1074679"/>
                </a:cubicBezTo>
                <a:cubicBezTo>
                  <a:pt x="2111093" y="1109327"/>
                  <a:pt x="2118458" y="1147991"/>
                  <a:pt x="2152352" y="1165231"/>
                </a:cubicBezTo>
                <a:cubicBezTo>
                  <a:pt x="2166412" y="1173181"/>
                  <a:pt x="2180555" y="1181550"/>
                  <a:pt x="2196373" y="1185483"/>
                </a:cubicBezTo>
                <a:cubicBezTo>
                  <a:pt x="2218215" y="1190588"/>
                  <a:pt x="2240895" y="1189668"/>
                  <a:pt x="2263156" y="1192513"/>
                </a:cubicBezTo>
                <a:cubicBezTo>
                  <a:pt x="2331195" y="1198790"/>
                  <a:pt x="2398983" y="1201133"/>
                  <a:pt x="2467023" y="1207996"/>
                </a:cubicBezTo>
                <a:cubicBezTo>
                  <a:pt x="2488614" y="1209418"/>
                  <a:pt x="2511294" y="1207996"/>
                  <a:pt x="2531547" y="1199209"/>
                </a:cubicBezTo>
                <a:close/>
                <a:moveTo>
                  <a:pt x="3086739" y="759841"/>
                </a:moveTo>
                <a:cubicBezTo>
                  <a:pt x="3095861" y="711218"/>
                  <a:pt x="3099292" y="661507"/>
                  <a:pt x="3093434" y="612382"/>
                </a:cubicBezTo>
                <a:cubicBezTo>
                  <a:pt x="3089752" y="562838"/>
                  <a:pt x="3079207" y="514047"/>
                  <a:pt x="3056862" y="469357"/>
                </a:cubicBezTo>
                <a:cubicBezTo>
                  <a:pt x="3036107" y="414039"/>
                  <a:pt x="2999619" y="363240"/>
                  <a:pt x="2947564" y="333781"/>
                </a:cubicBezTo>
                <a:cubicBezTo>
                  <a:pt x="2907394" y="305996"/>
                  <a:pt x="2857180" y="278714"/>
                  <a:pt x="2807302" y="291434"/>
                </a:cubicBezTo>
                <a:cubicBezTo>
                  <a:pt x="2690137" y="294531"/>
                  <a:pt x="2630383" y="353532"/>
                  <a:pt x="2570295" y="447180"/>
                </a:cubicBezTo>
                <a:cubicBezTo>
                  <a:pt x="2542426" y="492037"/>
                  <a:pt x="2529287" y="544677"/>
                  <a:pt x="2515562" y="595225"/>
                </a:cubicBezTo>
                <a:cubicBezTo>
                  <a:pt x="2502507" y="662009"/>
                  <a:pt x="2509285" y="730634"/>
                  <a:pt x="2526609" y="795995"/>
                </a:cubicBezTo>
                <a:cubicBezTo>
                  <a:pt x="2543180" y="854410"/>
                  <a:pt x="2559331" y="914248"/>
                  <a:pt x="2594313" y="964712"/>
                </a:cubicBezTo>
                <a:cubicBezTo>
                  <a:pt x="2612725" y="993668"/>
                  <a:pt x="2633145" y="1023294"/>
                  <a:pt x="2663441" y="1040869"/>
                </a:cubicBezTo>
                <a:cubicBezTo>
                  <a:pt x="2678170" y="1050242"/>
                  <a:pt x="2695326" y="1054259"/>
                  <a:pt x="2711645" y="1059783"/>
                </a:cubicBezTo>
                <a:cubicBezTo>
                  <a:pt x="2735748" y="1068737"/>
                  <a:pt x="2759432" y="1079868"/>
                  <a:pt x="2785710" y="1079366"/>
                </a:cubicBezTo>
                <a:cubicBezTo>
                  <a:pt x="2836342" y="1078027"/>
                  <a:pt x="2888145" y="1066394"/>
                  <a:pt x="2933086" y="1042543"/>
                </a:cubicBezTo>
                <a:cubicBezTo>
                  <a:pt x="2968654" y="1018524"/>
                  <a:pt x="3000540" y="987057"/>
                  <a:pt x="3022466" y="950066"/>
                </a:cubicBezTo>
                <a:cubicBezTo>
                  <a:pt x="3051841" y="889894"/>
                  <a:pt x="3074939" y="825872"/>
                  <a:pt x="3086739" y="759841"/>
                </a:cubicBezTo>
                <a:close/>
                <a:moveTo>
                  <a:pt x="3899945" y="417637"/>
                </a:moveTo>
                <a:cubicBezTo>
                  <a:pt x="3898020" y="387091"/>
                  <a:pt x="3892915" y="352695"/>
                  <a:pt x="3868812" y="331354"/>
                </a:cubicBezTo>
                <a:cubicBezTo>
                  <a:pt x="3855255" y="319303"/>
                  <a:pt x="3834751" y="310767"/>
                  <a:pt x="3817678" y="320558"/>
                </a:cubicBezTo>
                <a:cubicBezTo>
                  <a:pt x="3782194" y="345414"/>
                  <a:pt x="3777006" y="394372"/>
                  <a:pt x="3763783" y="432785"/>
                </a:cubicBezTo>
                <a:cubicBezTo>
                  <a:pt x="3726541" y="552209"/>
                  <a:pt x="3718423" y="677910"/>
                  <a:pt x="3688965" y="799175"/>
                </a:cubicBezTo>
                <a:cubicBezTo>
                  <a:pt x="3673231" y="734818"/>
                  <a:pt x="3650802" y="656988"/>
                  <a:pt x="3582680" y="631295"/>
                </a:cubicBezTo>
                <a:cubicBezTo>
                  <a:pt x="3535898" y="612549"/>
                  <a:pt x="3496815" y="654979"/>
                  <a:pt x="3467691" y="686028"/>
                </a:cubicBezTo>
                <a:cubicBezTo>
                  <a:pt x="3434132" y="722265"/>
                  <a:pt x="3422332" y="771809"/>
                  <a:pt x="3397392" y="813486"/>
                </a:cubicBezTo>
                <a:cubicBezTo>
                  <a:pt x="3382496" y="839179"/>
                  <a:pt x="3362243" y="861775"/>
                  <a:pt x="3351949" y="889978"/>
                </a:cubicBezTo>
                <a:cubicBezTo>
                  <a:pt x="3354042" y="826876"/>
                  <a:pt x="3346761" y="766537"/>
                  <a:pt x="3350861" y="702933"/>
                </a:cubicBezTo>
                <a:cubicBezTo>
                  <a:pt x="3354544" y="604766"/>
                  <a:pt x="3356301" y="506515"/>
                  <a:pt x="3345254" y="408683"/>
                </a:cubicBezTo>
                <a:cubicBezTo>
                  <a:pt x="3341655" y="360561"/>
                  <a:pt x="3323244" y="305243"/>
                  <a:pt x="3277131" y="282563"/>
                </a:cubicBezTo>
                <a:cubicBezTo>
                  <a:pt x="3257213" y="273274"/>
                  <a:pt x="3231856" y="280304"/>
                  <a:pt x="3221478" y="300222"/>
                </a:cubicBezTo>
                <a:cubicBezTo>
                  <a:pt x="3201225" y="335120"/>
                  <a:pt x="3207753" y="375960"/>
                  <a:pt x="3204071" y="414541"/>
                </a:cubicBezTo>
                <a:cubicBezTo>
                  <a:pt x="3201477" y="444418"/>
                  <a:pt x="3195953" y="473960"/>
                  <a:pt x="3192689" y="503753"/>
                </a:cubicBezTo>
                <a:cubicBezTo>
                  <a:pt x="3183567" y="584178"/>
                  <a:pt x="3178462" y="665189"/>
                  <a:pt x="3179048" y="746116"/>
                </a:cubicBezTo>
                <a:cubicBezTo>
                  <a:pt x="3177207" y="837756"/>
                  <a:pt x="3178964" y="930985"/>
                  <a:pt x="3199803" y="1020784"/>
                </a:cubicBezTo>
                <a:cubicBezTo>
                  <a:pt x="3211854" y="1077023"/>
                  <a:pt x="3219804" y="1153347"/>
                  <a:pt x="3282069" y="1175692"/>
                </a:cubicBezTo>
                <a:cubicBezTo>
                  <a:pt x="3355130" y="1193769"/>
                  <a:pt x="3414214" y="1150836"/>
                  <a:pt x="3455807" y="1094681"/>
                </a:cubicBezTo>
                <a:cubicBezTo>
                  <a:pt x="3489450" y="1046727"/>
                  <a:pt x="3508364" y="990321"/>
                  <a:pt x="3524934" y="934668"/>
                </a:cubicBezTo>
                <a:cubicBezTo>
                  <a:pt x="3532801" y="998271"/>
                  <a:pt x="3527361" y="1074596"/>
                  <a:pt x="3575901" y="1123386"/>
                </a:cubicBezTo>
                <a:cubicBezTo>
                  <a:pt x="3612975" y="1157950"/>
                  <a:pt x="3673148" y="1156192"/>
                  <a:pt x="3710891" y="1123637"/>
                </a:cubicBezTo>
                <a:cubicBezTo>
                  <a:pt x="3741689" y="1096522"/>
                  <a:pt x="3756334" y="1056519"/>
                  <a:pt x="3774327" y="1020616"/>
                </a:cubicBezTo>
                <a:cubicBezTo>
                  <a:pt x="3800271" y="966972"/>
                  <a:pt x="3813578" y="908891"/>
                  <a:pt x="3825545" y="850811"/>
                </a:cubicBezTo>
                <a:cubicBezTo>
                  <a:pt x="3834667" y="802607"/>
                  <a:pt x="3852660" y="756494"/>
                  <a:pt x="3858100" y="707620"/>
                </a:cubicBezTo>
                <a:cubicBezTo>
                  <a:pt x="3867138" y="610875"/>
                  <a:pt x="3896513" y="515219"/>
                  <a:pt x="3899945" y="417637"/>
                </a:cubicBezTo>
                <a:close/>
                <a:moveTo>
                  <a:pt x="4110924" y="605770"/>
                </a:moveTo>
                <a:cubicBezTo>
                  <a:pt x="4110004" y="725111"/>
                  <a:pt x="4114774" y="847715"/>
                  <a:pt x="4110004" y="967306"/>
                </a:cubicBezTo>
                <a:cubicBezTo>
                  <a:pt x="4100463" y="1054008"/>
                  <a:pt x="4098455" y="1141296"/>
                  <a:pt x="4090420" y="1228081"/>
                </a:cubicBezTo>
                <a:cubicBezTo>
                  <a:pt x="4087157" y="1265323"/>
                  <a:pt x="4088998" y="1303485"/>
                  <a:pt x="4080545" y="1340057"/>
                </a:cubicBezTo>
                <a:cubicBezTo>
                  <a:pt x="4049664" y="1451447"/>
                  <a:pt x="3917687" y="1481324"/>
                  <a:pt x="3817260" y="1496723"/>
                </a:cubicBezTo>
                <a:cubicBezTo>
                  <a:pt x="3758259" y="1503418"/>
                  <a:pt x="3698589" y="1497978"/>
                  <a:pt x="3639337" y="1499233"/>
                </a:cubicBezTo>
                <a:cubicBezTo>
                  <a:pt x="3512214" y="1493961"/>
                  <a:pt x="3384923" y="1495635"/>
                  <a:pt x="3257799" y="1502414"/>
                </a:cubicBezTo>
                <a:cubicBezTo>
                  <a:pt x="3129504" y="1508941"/>
                  <a:pt x="3001042" y="1508690"/>
                  <a:pt x="2872663" y="1513377"/>
                </a:cubicBezTo>
                <a:cubicBezTo>
                  <a:pt x="2701603" y="1520658"/>
                  <a:pt x="2530208" y="1526349"/>
                  <a:pt x="2359566" y="1509276"/>
                </a:cubicBezTo>
                <a:cubicBezTo>
                  <a:pt x="2149256" y="1494296"/>
                  <a:pt x="1938694" y="1483584"/>
                  <a:pt x="1727714" y="1484504"/>
                </a:cubicBezTo>
                <a:cubicBezTo>
                  <a:pt x="1661767" y="1485508"/>
                  <a:pt x="1596072" y="1481742"/>
                  <a:pt x="1530292" y="1478060"/>
                </a:cubicBezTo>
                <a:cubicBezTo>
                  <a:pt x="1426853" y="1476888"/>
                  <a:pt x="1323329" y="1476135"/>
                  <a:pt x="1219974" y="1471867"/>
                </a:cubicBezTo>
                <a:cubicBezTo>
                  <a:pt x="1028744" y="1467348"/>
                  <a:pt x="836846" y="1482328"/>
                  <a:pt x="646035" y="1465758"/>
                </a:cubicBezTo>
                <a:cubicBezTo>
                  <a:pt x="554646" y="1468520"/>
                  <a:pt x="462254" y="1465674"/>
                  <a:pt x="370866" y="1458979"/>
                </a:cubicBezTo>
                <a:cubicBezTo>
                  <a:pt x="313622" y="1457724"/>
                  <a:pt x="255710" y="1457891"/>
                  <a:pt x="199554" y="1445589"/>
                </a:cubicBezTo>
                <a:cubicBezTo>
                  <a:pt x="55777" y="1405669"/>
                  <a:pt x="56446" y="1362318"/>
                  <a:pt x="29247" y="1229085"/>
                </a:cubicBezTo>
                <a:cubicBezTo>
                  <a:pt x="-3224" y="1076939"/>
                  <a:pt x="-1299" y="918850"/>
                  <a:pt x="1295" y="762854"/>
                </a:cubicBezTo>
                <a:cubicBezTo>
                  <a:pt x="6484" y="631797"/>
                  <a:pt x="11003" y="501745"/>
                  <a:pt x="33097" y="371943"/>
                </a:cubicBezTo>
                <a:cubicBezTo>
                  <a:pt x="37532" y="329764"/>
                  <a:pt x="41801" y="289007"/>
                  <a:pt x="47408" y="246744"/>
                </a:cubicBezTo>
                <a:cubicBezTo>
                  <a:pt x="49751" y="222977"/>
                  <a:pt x="52596" y="199293"/>
                  <a:pt x="61886" y="176111"/>
                </a:cubicBezTo>
                <a:cubicBezTo>
                  <a:pt x="79628" y="129747"/>
                  <a:pt x="110426" y="86815"/>
                  <a:pt x="156538" y="65809"/>
                </a:cubicBezTo>
                <a:cubicBezTo>
                  <a:pt x="210099" y="45556"/>
                  <a:pt x="265752" y="25638"/>
                  <a:pt x="323581" y="25471"/>
                </a:cubicBezTo>
                <a:cubicBezTo>
                  <a:pt x="356053" y="26308"/>
                  <a:pt x="391202" y="35346"/>
                  <a:pt x="424426" y="29572"/>
                </a:cubicBezTo>
                <a:cubicBezTo>
                  <a:pt x="440495" y="26392"/>
                  <a:pt x="460915" y="29572"/>
                  <a:pt x="473970" y="18692"/>
                </a:cubicBezTo>
                <a:cubicBezTo>
                  <a:pt x="663944" y="9403"/>
                  <a:pt x="852914" y="-5243"/>
                  <a:pt x="1043474" y="2205"/>
                </a:cubicBezTo>
                <a:cubicBezTo>
                  <a:pt x="1125154" y="197"/>
                  <a:pt x="1206834" y="-1226"/>
                  <a:pt x="1288515" y="1536"/>
                </a:cubicBezTo>
                <a:cubicBezTo>
                  <a:pt x="1366178" y="615"/>
                  <a:pt x="1444009" y="-1728"/>
                  <a:pt x="1521589" y="3628"/>
                </a:cubicBezTo>
                <a:cubicBezTo>
                  <a:pt x="1621095" y="5888"/>
                  <a:pt x="1720684" y="448"/>
                  <a:pt x="1820274" y="3795"/>
                </a:cubicBezTo>
                <a:cubicBezTo>
                  <a:pt x="1909570" y="866"/>
                  <a:pt x="1998615" y="4716"/>
                  <a:pt x="2087828" y="7561"/>
                </a:cubicBezTo>
                <a:cubicBezTo>
                  <a:pt x="2227170" y="5637"/>
                  <a:pt x="2366094" y="16433"/>
                  <a:pt x="2505352" y="19362"/>
                </a:cubicBezTo>
                <a:cubicBezTo>
                  <a:pt x="2630885" y="27647"/>
                  <a:pt x="2756503" y="20199"/>
                  <a:pt x="2882036" y="27312"/>
                </a:cubicBezTo>
                <a:cubicBezTo>
                  <a:pt x="2962712" y="29655"/>
                  <a:pt x="3042802" y="41372"/>
                  <a:pt x="3123479" y="42627"/>
                </a:cubicBezTo>
                <a:cubicBezTo>
                  <a:pt x="3165072" y="44887"/>
                  <a:pt x="3206665" y="44301"/>
                  <a:pt x="3248175" y="45640"/>
                </a:cubicBezTo>
                <a:cubicBezTo>
                  <a:pt x="3290020" y="47732"/>
                  <a:pt x="3331446" y="53841"/>
                  <a:pt x="3373290" y="55181"/>
                </a:cubicBezTo>
                <a:cubicBezTo>
                  <a:pt x="3479910" y="63131"/>
                  <a:pt x="3586780" y="66730"/>
                  <a:pt x="3693317" y="74931"/>
                </a:cubicBezTo>
                <a:cubicBezTo>
                  <a:pt x="3734324" y="76940"/>
                  <a:pt x="3775499" y="77442"/>
                  <a:pt x="3816172" y="83300"/>
                </a:cubicBezTo>
                <a:cubicBezTo>
                  <a:pt x="3864795" y="89911"/>
                  <a:pt x="3914841" y="90497"/>
                  <a:pt x="3961372" y="110834"/>
                </a:cubicBezTo>
                <a:cubicBezTo>
                  <a:pt x="3988655" y="125814"/>
                  <a:pt x="4006146" y="150921"/>
                  <a:pt x="4021545" y="177199"/>
                </a:cubicBezTo>
                <a:cubicBezTo>
                  <a:pt x="4047907" y="215445"/>
                  <a:pt x="4070837" y="256201"/>
                  <a:pt x="4081215" y="301896"/>
                </a:cubicBezTo>
                <a:cubicBezTo>
                  <a:pt x="4092847" y="343907"/>
                  <a:pt x="4105234" y="386254"/>
                  <a:pt x="4107075" y="430023"/>
                </a:cubicBezTo>
                <a:cubicBezTo>
                  <a:pt x="4108581" y="487518"/>
                  <a:pt x="4109418" y="547355"/>
                  <a:pt x="4110924" y="60577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7" name="Google Shape;937;p25"/>
          <p:cNvSpPr/>
          <p:nvPr/>
        </p:nvSpPr>
        <p:spPr>
          <a:xfrm rot="-533899">
            <a:off x="7557299" y="3432119"/>
            <a:ext cx="150996" cy="187435"/>
          </a:xfrm>
          <a:custGeom>
            <a:avLst/>
            <a:gdLst/>
            <a:ahLst/>
            <a:cxnLst/>
            <a:rect l="l" t="t" r="r" b="b"/>
            <a:pathLst>
              <a:path w="316392" h="491080" extrusionOk="0">
                <a:moveTo>
                  <a:pt x="315623" y="176412"/>
                </a:moveTo>
                <a:cubicBezTo>
                  <a:pt x="319055" y="244618"/>
                  <a:pt x="311021" y="313829"/>
                  <a:pt x="291103" y="379190"/>
                </a:cubicBezTo>
                <a:cubicBezTo>
                  <a:pt x="280474" y="407059"/>
                  <a:pt x="270766" y="436099"/>
                  <a:pt x="249677" y="458695"/>
                </a:cubicBezTo>
                <a:cubicBezTo>
                  <a:pt x="230010" y="474345"/>
                  <a:pt x="206493" y="488153"/>
                  <a:pt x="181135" y="490999"/>
                </a:cubicBezTo>
                <a:cubicBezTo>
                  <a:pt x="125147" y="493091"/>
                  <a:pt x="77361" y="454678"/>
                  <a:pt x="45643" y="411662"/>
                </a:cubicBezTo>
                <a:cubicBezTo>
                  <a:pt x="26311" y="381952"/>
                  <a:pt x="20118" y="346886"/>
                  <a:pt x="12251" y="312992"/>
                </a:cubicBezTo>
                <a:cubicBezTo>
                  <a:pt x="-4738" y="262528"/>
                  <a:pt x="-2478" y="209051"/>
                  <a:pt x="9406" y="157498"/>
                </a:cubicBezTo>
                <a:cubicBezTo>
                  <a:pt x="19699" y="97744"/>
                  <a:pt x="57945" y="37572"/>
                  <a:pt x="117197" y="17570"/>
                </a:cubicBezTo>
                <a:cubicBezTo>
                  <a:pt x="136278" y="6105"/>
                  <a:pt x="157117" y="-255"/>
                  <a:pt x="179462" y="498"/>
                </a:cubicBezTo>
                <a:cubicBezTo>
                  <a:pt x="205070" y="-1009"/>
                  <a:pt x="231265" y="498"/>
                  <a:pt x="256204" y="10708"/>
                </a:cubicBezTo>
                <a:cubicBezTo>
                  <a:pt x="311272" y="46025"/>
                  <a:pt x="313113" y="117579"/>
                  <a:pt x="315623" y="176412"/>
                </a:cubicBezTo>
                <a:close/>
              </a:path>
            </a:pathLst>
          </a:custGeom>
          <a:solidFill>
            <a:srgbClr val="E03E2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8" name="Google Shape;938;p25"/>
          <p:cNvSpPr/>
          <p:nvPr/>
        </p:nvSpPr>
        <p:spPr>
          <a:xfrm rot="-533899">
            <a:off x="8366895" y="3326300"/>
            <a:ext cx="131590" cy="175537"/>
          </a:xfrm>
          <a:custGeom>
            <a:avLst/>
            <a:gdLst/>
            <a:ahLst/>
            <a:cxnLst/>
            <a:rect l="l" t="t" r="r" b="b"/>
            <a:pathLst>
              <a:path w="275730" h="459909" extrusionOk="0">
                <a:moveTo>
                  <a:pt x="240567" y="49747"/>
                </a:moveTo>
                <a:cubicBezTo>
                  <a:pt x="291031" y="127661"/>
                  <a:pt x="281156" y="264828"/>
                  <a:pt x="248685" y="349102"/>
                </a:cubicBezTo>
                <a:cubicBezTo>
                  <a:pt x="228683" y="401241"/>
                  <a:pt x="195961" y="460409"/>
                  <a:pt x="132357" y="459906"/>
                </a:cubicBezTo>
                <a:cubicBezTo>
                  <a:pt x="46911" y="456559"/>
                  <a:pt x="13100" y="376803"/>
                  <a:pt x="4899" y="302237"/>
                </a:cubicBezTo>
                <a:cubicBezTo>
                  <a:pt x="-5228" y="230264"/>
                  <a:pt x="-1210" y="154358"/>
                  <a:pt x="31763" y="88328"/>
                </a:cubicBezTo>
                <a:cubicBezTo>
                  <a:pt x="47664" y="57195"/>
                  <a:pt x="66410" y="24306"/>
                  <a:pt x="99886" y="9409"/>
                </a:cubicBezTo>
                <a:cubicBezTo>
                  <a:pt x="102313" y="10413"/>
                  <a:pt x="105075" y="10748"/>
                  <a:pt x="107752" y="10078"/>
                </a:cubicBezTo>
                <a:cubicBezTo>
                  <a:pt x="121143" y="6898"/>
                  <a:pt x="134617" y="3802"/>
                  <a:pt x="148258" y="1877"/>
                </a:cubicBezTo>
                <a:cubicBezTo>
                  <a:pt x="196128" y="-5739"/>
                  <a:pt x="216799" y="9744"/>
                  <a:pt x="240567" y="49747"/>
                </a:cubicBezTo>
                <a:close/>
              </a:path>
            </a:pathLst>
          </a:custGeom>
          <a:solidFill>
            <a:srgbClr val="E03E2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9" name="Google Shape;939;p25"/>
          <p:cNvSpPr/>
          <p:nvPr/>
        </p:nvSpPr>
        <p:spPr>
          <a:xfrm rot="-533899">
            <a:off x="8291632" y="3267470"/>
            <a:ext cx="254000" cy="282225"/>
          </a:xfrm>
          <a:custGeom>
            <a:avLst/>
            <a:gdLst/>
            <a:ahLst/>
            <a:cxnLst/>
            <a:rect l="l" t="t" r="r" b="b"/>
            <a:pathLst>
              <a:path w="532224" h="739431" extrusionOk="0">
                <a:moveTo>
                  <a:pt x="278212" y="609841"/>
                </a:moveTo>
                <a:cubicBezTo>
                  <a:pt x="428183" y="612771"/>
                  <a:pt x="466931" y="366809"/>
                  <a:pt x="447515" y="253243"/>
                </a:cubicBezTo>
                <a:cubicBezTo>
                  <a:pt x="439816" y="197673"/>
                  <a:pt x="413454" y="138422"/>
                  <a:pt x="366588" y="105448"/>
                </a:cubicBezTo>
                <a:cubicBezTo>
                  <a:pt x="339640" y="89547"/>
                  <a:pt x="305913" y="94066"/>
                  <a:pt x="276455" y="99255"/>
                </a:cubicBezTo>
                <a:cubicBezTo>
                  <a:pt x="244904" y="104527"/>
                  <a:pt x="213939" y="116830"/>
                  <a:pt x="193101" y="142104"/>
                </a:cubicBezTo>
                <a:cubicBezTo>
                  <a:pt x="159625" y="182107"/>
                  <a:pt x="138033" y="231818"/>
                  <a:pt x="127823" y="282701"/>
                </a:cubicBezTo>
                <a:cubicBezTo>
                  <a:pt x="117027" y="342120"/>
                  <a:pt x="120040" y="403297"/>
                  <a:pt x="132175" y="462298"/>
                </a:cubicBezTo>
                <a:cubicBezTo>
                  <a:pt x="145231" y="537869"/>
                  <a:pt x="196783" y="606410"/>
                  <a:pt x="278212" y="609841"/>
                </a:cubicBezTo>
                <a:close/>
                <a:moveTo>
                  <a:pt x="530534" y="317014"/>
                </a:moveTo>
                <a:cubicBezTo>
                  <a:pt x="536393" y="375429"/>
                  <a:pt x="526183" y="434011"/>
                  <a:pt x="512792" y="490836"/>
                </a:cubicBezTo>
                <a:cubicBezTo>
                  <a:pt x="492372" y="550841"/>
                  <a:pt x="476973" y="617206"/>
                  <a:pt x="431782" y="664072"/>
                </a:cubicBezTo>
                <a:cubicBezTo>
                  <a:pt x="412533" y="683237"/>
                  <a:pt x="393201" y="703573"/>
                  <a:pt x="367676" y="714118"/>
                </a:cubicBezTo>
                <a:cubicBezTo>
                  <a:pt x="328509" y="730019"/>
                  <a:pt x="287167" y="740145"/>
                  <a:pt x="244486" y="739392"/>
                </a:cubicBezTo>
                <a:cubicBezTo>
                  <a:pt x="224986" y="738806"/>
                  <a:pt x="207495" y="729935"/>
                  <a:pt x="189586" y="723324"/>
                </a:cubicBezTo>
                <a:cubicBezTo>
                  <a:pt x="168663" y="716043"/>
                  <a:pt x="146486" y="711021"/>
                  <a:pt x="128995" y="696543"/>
                </a:cubicBezTo>
                <a:cubicBezTo>
                  <a:pt x="98616" y="670432"/>
                  <a:pt x="78614" y="634195"/>
                  <a:pt x="58947" y="599799"/>
                </a:cubicBezTo>
                <a:cubicBezTo>
                  <a:pt x="41707" y="563645"/>
                  <a:pt x="31497" y="524646"/>
                  <a:pt x="19530" y="486484"/>
                </a:cubicBezTo>
                <a:cubicBezTo>
                  <a:pt x="1537" y="420621"/>
                  <a:pt x="-7083" y="351410"/>
                  <a:pt x="7060" y="284040"/>
                </a:cubicBezTo>
                <a:cubicBezTo>
                  <a:pt x="18107" y="243116"/>
                  <a:pt x="29907" y="201439"/>
                  <a:pt x="48235" y="163110"/>
                </a:cubicBezTo>
                <a:cubicBezTo>
                  <a:pt x="104307" y="70717"/>
                  <a:pt x="156277" y="8620"/>
                  <a:pt x="270597" y="0"/>
                </a:cubicBezTo>
                <a:cubicBezTo>
                  <a:pt x="290263" y="7532"/>
                  <a:pt x="313780" y="1757"/>
                  <a:pt x="333531" y="10796"/>
                </a:cubicBezTo>
                <a:cubicBezTo>
                  <a:pt x="358219" y="20839"/>
                  <a:pt x="380899" y="34396"/>
                  <a:pt x="402658" y="49628"/>
                </a:cubicBezTo>
                <a:cubicBezTo>
                  <a:pt x="419898" y="58917"/>
                  <a:pt x="432200" y="70968"/>
                  <a:pt x="445674" y="85530"/>
                </a:cubicBezTo>
                <a:cubicBezTo>
                  <a:pt x="472371" y="112813"/>
                  <a:pt x="486849" y="149050"/>
                  <a:pt x="501745" y="184116"/>
                </a:cubicBezTo>
                <a:cubicBezTo>
                  <a:pt x="521496" y="226128"/>
                  <a:pt x="527020" y="270734"/>
                  <a:pt x="530534" y="31701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0" name="Google Shape;940;p25"/>
          <p:cNvSpPr/>
          <p:nvPr/>
        </p:nvSpPr>
        <p:spPr>
          <a:xfrm rot="-533899">
            <a:off x="8095472" y="3300217"/>
            <a:ext cx="193110" cy="334180"/>
          </a:xfrm>
          <a:custGeom>
            <a:avLst/>
            <a:gdLst/>
            <a:ahLst/>
            <a:cxnLst/>
            <a:rect l="l" t="t" r="r" b="b"/>
            <a:pathLst>
              <a:path w="404636" h="875554" extrusionOk="0">
                <a:moveTo>
                  <a:pt x="404636" y="849360"/>
                </a:moveTo>
                <a:cubicBezTo>
                  <a:pt x="400787" y="873211"/>
                  <a:pt x="368734" y="875052"/>
                  <a:pt x="349151" y="875554"/>
                </a:cubicBezTo>
                <a:cubicBezTo>
                  <a:pt x="289229" y="869696"/>
                  <a:pt x="228304" y="868273"/>
                  <a:pt x="168299" y="861913"/>
                </a:cubicBezTo>
                <a:cubicBezTo>
                  <a:pt x="149469" y="860574"/>
                  <a:pt x="130555" y="859570"/>
                  <a:pt x="111725" y="857561"/>
                </a:cubicBezTo>
                <a:cubicBezTo>
                  <a:pt x="90384" y="856222"/>
                  <a:pt x="68542" y="855553"/>
                  <a:pt x="49712" y="844171"/>
                </a:cubicBezTo>
                <a:cubicBezTo>
                  <a:pt x="34480" y="836471"/>
                  <a:pt x="17157" y="826261"/>
                  <a:pt x="11801" y="808519"/>
                </a:cubicBezTo>
                <a:cubicBezTo>
                  <a:pt x="1842" y="759143"/>
                  <a:pt x="3348" y="708260"/>
                  <a:pt x="1423" y="658047"/>
                </a:cubicBezTo>
                <a:cubicBezTo>
                  <a:pt x="251" y="580551"/>
                  <a:pt x="-2008" y="501046"/>
                  <a:pt x="3850" y="422964"/>
                </a:cubicBezTo>
                <a:cubicBezTo>
                  <a:pt x="2344" y="357185"/>
                  <a:pt x="15483" y="292995"/>
                  <a:pt x="23266" y="227551"/>
                </a:cubicBezTo>
                <a:cubicBezTo>
                  <a:pt x="29292" y="171981"/>
                  <a:pt x="32639" y="115324"/>
                  <a:pt x="50298" y="61261"/>
                </a:cubicBezTo>
                <a:cubicBezTo>
                  <a:pt x="64273" y="30296"/>
                  <a:pt x="82183" y="-9624"/>
                  <a:pt x="123274" y="2093"/>
                </a:cubicBezTo>
                <a:cubicBezTo>
                  <a:pt x="136246" y="10964"/>
                  <a:pt x="144113" y="25609"/>
                  <a:pt x="145452" y="41343"/>
                </a:cubicBezTo>
                <a:cubicBezTo>
                  <a:pt x="148799" y="65864"/>
                  <a:pt x="146205" y="90217"/>
                  <a:pt x="141267" y="114236"/>
                </a:cubicBezTo>
                <a:cubicBezTo>
                  <a:pt x="135577" y="147711"/>
                  <a:pt x="130806" y="181354"/>
                  <a:pt x="129551" y="215332"/>
                </a:cubicBezTo>
                <a:cubicBezTo>
                  <a:pt x="123274" y="294585"/>
                  <a:pt x="124613" y="374425"/>
                  <a:pt x="116747" y="453594"/>
                </a:cubicBezTo>
                <a:cubicBezTo>
                  <a:pt x="113483" y="508160"/>
                  <a:pt x="99925" y="561804"/>
                  <a:pt x="97247" y="616704"/>
                </a:cubicBezTo>
                <a:cubicBezTo>
                  <a:pt x="97498" y="652607"/>
                  <a:pt x="92979" y="688593"/>
                  <a:pt x="96159" y="724328"/>
                </a:cubicBezTo>
                <a:cubicBezTo>
                  <a:pt x="97247" y="736212"/>
                  <a:pt x="104109" y="747594"/>
                  <a:pt x="116747" y="749519"/>
                </a:cubicBezTo>
                <a:cubicBezTo>
                  <a:pt x="131978" y="753787"/>
                  <a:pt x="147376" y="757051"/>
                  <a:pt x="162859" y="760063"/>
                </a:cubicBezTo>
                <a:cubicBezTo>
                  <a:pt x="187966" y="764583"/>
                  <a:pt x="212570" y="770943"/>
                  <a:pt x="237091" y="778140"/>
                </a:cubicBezTo>
                <a:cubicBezTo>
                  <a:pt x="265462" y="785672"/>
                  <a:pt x="295171" y="788936"/>
                  <a:pt x="322705" y="799565"/>
                </a:cubicBezTo>
                <a:cubicBezTo>
                  <a:pt x="349988" y="813624"/>
                  <a:pt x="389405" y="820319"/>
                  <a:pt x="404636" y="84936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1" name="Google Shape;941;p25"/>
          <p:cNvSpPr/>
          <p:nvPr/>
        </p:nvSpPr>
        <p:spPr>
          <a:xfrm rot="-533899">
            <a:off x="7833912" y="3309924"/>
            <a:ext cx="210486" cy="367084"/>
          </a:xfrm>
          <a:custGeom>
            <a:avLst/>
            <a:gdLst/>
            <a:ahLst/>
            <a:cxnLst/>
            <a:rect l="l" t="t" r="r" b="b"/>
            <a:pathLst>
              <a:path w="441045" h="961763" extrusionOk="0">
                <a:moveTo>
                  <a:pt x="438273" y="904259"/>
                </a:moveTo>
                <a:cubicBezTo>
                  <a:pt x="446391" y="923675"/>
                  <a:pt x="436013" y="945601"/>
                  <a:pt x="415844" y="951543"/>
                </a:cubicBezTo>
                <a:cubicBezTo>
                  <a:pt x="357011" y="970373"/>
                  <a:pt x="293909" y="957402"/>
                  <a:pt x="233402" y="957485"/>
                </a:cubicBezTo>
                <a:cubicBezTo>
                  <a:pt x="165782" y="952046"/>
                  <a:pt x="97324" y="937233"/>
                  <a:pt x="35478" y="907858"/>
                </a:cubicBezTo>
                <a:cubicBezTo>
                  <a:pt x="-8124" y="882416"/>
                  <a:pt x="-676" y="832203"/>
                  <a:pt x="2672" y="789438"/>
                </a:cubicBezTo>
                <a:cubicBezTo>
                  <a:pt x="5434" y="736546"/>
                  <a:pt x="13300" y="684157"/>
                  <a:pt x="15644" y="631266"/>
                </a:cubicBezTo>
                <a:cubicBezTo>
                  <a:pt x="20498" y="546573"/>
                  <a:pt x="22757" y="461796"/>
                  <a:pt x="27946" y="377102"/>
                </a:cubicBezTo>
                <a:cubicBezTo>
                  <a:pt x="30624" y="312578"/>
                  <a:pt x="33637" y="248054"/>
                  <a:pt x="41420" y="183948"/>
                </a:cubicBezTo>
                <a:cubicBezTo>
                  <a:pt x="47529" y="138338"/>
                  <a:pt x="40081" y="89631"/>
                  <a:pt x="56651" y="46113"/>
                </a:cubicBezTo>
                <a:cubicBezTo>
                  <a:pt x="65522" y="28454"/>
                  <a:pt x="76820" y="1674"/>
                  <a:pt x="99584" y="0"/>
                </a:cubicBezTo>
                <a:cubicBezTo>
                  <a:pt x="119000" y="1590"/>
                  <a:pt x="140508" y="9875"/>
                  <a:pt x="151889" y="26362"/>
                </a:cubicBezTo>
                <a:cubicBezTo>
                  <a:pt x="163271" y="50548"/>
                  <a:pt x="156660" y="78668"/>
                  <a:pt x="154065" y="104276"/>
                </a:cubicBezTo>
                <a:cubicBezTo>
                  <a:pt x="141512" y="195581"/>
                  <a:pt x="141596" y="288476"/>
                  <a:pt x="132139" y="380115"/>
                </a:cubicBezTo>
                <a:cubicBezTo>
                  <a:pt x="109375" y="486149"/>
                  <a:pt x="104438" y="595280"/>
                  <a:pt x="93977" y="703071"/>
                </a:cubicBezTo>
                <a:cubicBezTo>
                  <a:pt x="91550" y="741484"/>
                  <a:pt x="83097" y="782743"/>
                  <a:pt x="96069" y="819984"/>
                </a:cubicBezTo>
                <a:cubicBezTo>
                  <a:pt x="105526" y="840907"/>
                  <a:pt x="129963" y="833709"/>
                  <a:pt x="149128" y="839735"/>
                </a:cubicBezTo>
                <a:cubicBezTo>
                  <a:pt x="173732" y="845844"/>
                  <a:pt x="198839" y="848522"/>
                  <a:pt x="224029" y="851117"/>
                </a:cubicBezTo>
                <a:cubicBezTo>
                  <a:pt x="257840" y="855719"/>
                  <a:pt x="291901" y="861913"/>
                  <a:pt x="325879" y="865930"/>
                </a:cubicBezTo>
                <a:cubicBezTo>
                  <a:pt x="354082" y="869947"/>
                  <a:pt x="382871" y="872960"/>
                  <a:pt x="409400" y="884174"/>
                </a:cubicBezTo>
                <a:cubicBezTo>
                  <a:pt x="419945" y="889028"/>
                  <a:pt x="431912" y="894133"/>
                  <a:pt x="438273" y="90425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2" name="Google Shape;942;p25"/>
          <p:cNvSpPr/>
          <p:nvPr/>
        </p:nvSpPr>
        <p:spPr>
          <a:xfrm rot="-533899">
            <a:off x="7486969" y="3371572"/>
            <a:ext cx="283084" cy="302479"/>
          </a:xfrm>
          <a:custGeom>
            <a:avLst/>
            <a:gdLst/>
            <a:ahLst/>
            <a:cxnLst/>
            <a:rect l="l" t="t" r="r" b="b"/>
            <a:pathLst>
              <a:path w="593165" h="792498" extrusionOk="0">
                <a:moveTo>
                  <a:pt x="484383" y="351494"/>
                </a:moveTo>
                <a:cubicBezTo>
                  <a:pt x="482458" y="267554"/>
                  <a:pt x="490744" y="159511"/>
                  <a:pt x="409649" y="108796"/>
                </a:cubicBezTo>
                <a:cubicBezTo>
                  <a:pt x="371236" y="91807"/>
                  <a:pt x="304787" y="88292"/>
                  <a:pt x="266039" y="105030"/>
                </a:cubicBezTo>
                <a:cubicBezTo>
                  <a:pt x="212896" y="131726"/>
                  <a:pt x="176157" y="149636"/>
                  <a:pt x="146615" y="204871"/>
                </a:cubicBezTo>
                <a:cubicBezTo>
                  <a:pt x="123182" y="249142"/>
                  <a:pt x="116319" y="300360"/>
                  <a:pt x="111716" y="349652"/>
                </a:cubicBezTo>
                <a:cubicBezTo>
                  <a:pt x="110461" y="387982"/>
                  <a:pt x="120587" y="424805"/>
                  <a:pt x="130044" y="461545"/>
                </a:cubicBezTo>
                <a:cubicBezTo>
                  <a:pt x="141761" y="544229"/>
                  <a:pt x="203858" y="618294"/>
                  <a:pt x="285789" y="638212"/>
                </a:cubicBezTo>
                <a:cubicBezTo>
                  <a:pt x="319600" y="647250"/>
                  <a:pt x="354247" y="637794"/>
                  <a:pt x="383203" y="619717"/>
                </a:cubicBezTo>
                <a:cubicBezTo>
                  <a:pt x="461871" y="576952"/>
                  <a:pt x="478776" y="433258"/>
                  <a:pt x="484383" y="351494"/>
                </a:cubicBezTo>
                <a:close/>
                <a:moveTo>
                  <a:pt x="589580" y="350740"/>
                </a:moveTo>
                <a:cubicBezTo>
                  <a:pt x="592677" y="373504"/>
                  <a:pt x="594099" y="396435"/>
                  <a:pt x="592509" y="419449"/>
                </a:cubicBezTo>
                <a:cubicBezTo>
                  <a:pt x="589329" y="467989"/>
                  <a:pt x="576441" y="519290"/>
                  <a:pt x="561544" y="566156"/>
                </a:cubicBezTo>
                <a:cubicBezTo>
                  <a:pt x="547652" y="609758"/>
                  <a:pt x="529241" y="654866"/>
                  <a:pt x="499447" y="690518"/>
                </a:cubicBezTo>
                <a:cubicBezTo>
                  <a:pt x="450154" y="746589"/>
                  <a:pt x="380525" y="788099"/>
                  <a:pt x="304787" y="792451"/>
                </a:cubicBezTo>
                <a:cubicBezTo>
                  <a:pt x="161260" y="795045"/>
                  <a:pt x="58155" y="692024"/>
                  <a:pt x="23508" y="558205"/>
                </a:cubicBezTo>
                <a:cubicBezTo>
                  <a:pt x="4846" y="493765"/>
                  <a:pt x="-1598" y="426144"/>
                  <a:pt x="326" y="359193"/>
                </a:cubicBezTo>
                <a:cubicBezTo>
                  <a:pt x="2837" y="319859"/>
                  <a:pt x="12210" y="281362"/>
                  <a:pt x="20495" y="242949"/>
                </a:cubicBezTo>
                <a:cubicBezTo>
                  <a:pt x="51293" y="105867"/>
                  <a:pt x="182517" y="6946"/>
                  <a:pt x="320604" y="0"/>
                </a:cubicBezTo>
                <a:cubicBezTo>
                  <a:pt x="325542" y="4017"/>
                  <a:pt x="333492" y="5105"/>
                  <a:pt x="339183" y="7030"/>
                </a:cubicBezTo>
                <a:cubicBezTo>
                  <a:pt x="343618" y="8369"/>
                  <a:pt x="348138" y="7699"/>
                  <a:pt x="351987" y="5691"/>
                </a:cubicBezTo>
                <a:lnTo>
                  <a:pt x="351987" y="5691"/>
                </a:lnTo>
                <a:cubicBezTo>
                  <a:pt x="377596" y="8453"/>
                  <a:pt x="403289" y="13892"/>
                  <a:pt x="426136" y="26027"/>
                </a:cubicBezTo>
                <a:cubicBezTo>
                  <a:pt x="469487" y="45192"/>
                  <a:pt x="503548" y="81597"/>
                  <a:pt x="523884" y="124278"/>
                </a:cubicBezTo>
                <a:cubicBezTo>
                  <a:pt x="547568" y="161018"/>
                  <a:pt x="560708" y="202611"/>
                  <a:pt x="573261" y="244204"/>
                </a:cubicBezTo>
                <a:cubicBezTo>
                  <a:pt x="582969" y="279354"/>
                  <a:pt x="586484" y="313917"/>
                  <a:pt x="589580" y="35074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3" name="Google Shape;943;p25"/>
          <p:cNvSpPr/>
          <p:nvPr/>
        </p:nvSpPr>
        <p:spPr>
          <a:xfrm rot="-533899">
            <a:off x="7239098" y="3416681"/>
            <a:ext cx="210983" cy="350723"/>
          </a:xfrm>
          <a:custGeom>
            <a:avLst/>
            <a:gdLst/>
            <a:ahLst/>
            <a:cxnLst/>
            <a:rect l="l" t="t" r="r" b="b"/>
            <a:pathLst>
              <a:path w="442088" h="918899" extrusionOk="0">
                <a:moveTo>
                  <a:pt x="353127" y="10527"/>
                </a:moveTo>
                <a:cubicBezTo>
                  <a:pt x="382586" y="11866"/>
                  <a:pt x="414304" y="7096"/>
                  <a:pt x="442088" y="18478"/>
                </a:cubicBezTo>
                <a:cubicBezTo>
                  <a:pt x="438239" y="75470"/>
                  <a:pt x="405516" y="74884"/>
                  <a:pt x="358400" y="74968"/>
                </a:cubicBezTo>
                <a:cubicBezTo>
                  <a:pt x="318480" y="75888"/>
                  <a:pt x="278560" y="76725"/>
                  <a:pt x="238641" y="74047"/>
                </a:cubicBezTo>
                <a:cubicBezTo>
                  <a:pt x="205500" y="71788"/>
                  <a:pt x="171606" y="68775"/>
                  <a:pt x="138465" y="73294"/>
                </a:cubicBezTo>
                <a:cubicBezTo>
                  <a:pt x="95449" y="79403"/>
                  <a:pt x="101726" y="95890"/>
                  <a:pt x="101726" y="131207"/>
                </a:cubicBezTo>
                <a:cubicBezTo>
                  <a:pt x="101893" y="170457"/>
                  <a:pt x="101475" y="209707"/>
                  <a:pt x="102060" y="248874"/>
                </a:cubicBezTo>
                <a:cubicBezTo>
                  <a:pt x="103901" y="286199"/>
                  <a:pt x="100470" y="325365"/>
                  <a:pt x="111517" y="361351"/>
                </a:cubicBezTo>
                <a:cubicBezTo>
                  <a:pt x="115367" y="372231"/>
                  <a:pt x="125912" y="378508"/>
                  <a:pt x="137293" y="377085"/>
                </a:cubicBezTo>
                <a:cubicBezTo>
                  <a:pt x="156374" y="377085"/>
                  <a:pt x="175456" y="377336"/>
                  <a:pt x="194537" y="377503"/>
                </a:cubicBezTo>
                <a:cubicBezTo>
                  <a:pt x="233954" y="377754"/>
                  <a:pt x="273037" y="382274"/>
                  <a:pt x="312371" y="384031"/>
                </a:cubicBezTo>
                <a:cubicBezTo>
                  <a:pt x="325259" y="384701"/>
                  <a:pt x="338482" y="385705"/>
                  <a:pt x="353043" y="387211"/>
                </a:cubicBezTo>
                <a:cubicBezTo>
                  <a:pt x="364927" y="389806"/>
                  <a:pt x="390955" y="386960"/>
                  <a:pt x="394135" y="401690"/>
                </a:cubicBezTo>
                <a:cubicBezTo>
                  <a:pt x="393967" y="418678"/>
                  <a:pt x="394553" y="452823"/>
                  <a:pt x="371037" y="452405"/>
                </a:cubicBezTo>
                <a:cubicBezTo>
                  <a:pt x="343252" y="453158"/>
                  <a:pt x="315635" y="454832"/>
                  <a:pt x="287850" y="454916"/>
                </a:cubicBezTo>
                <a:cubicBezTo>
                  <a:pt x="226589" y="454832"/>
                  <a:pt x="163572" y="446379"/>
                  <a:pt x="103148" y="458933"/>
                </a:cubicBezTo>
                <a:cubicBezTo>
                  <a:pt x="91348" y="462448"/>
                  <a:pt x="81389" y="472239"/>
                  <a:pt x="82393" y="485211"/>
                </a:cubicBezTo>
                <a:cubicBezTo>
                  <a:pt x="82393" y="499522"/>
                  <a:pt x="82393" y="513749"/>
                  <a:pt x="82393" y="528060"/>
                </a:cubicBezTo>
                <a:cubicBezTo>
                  <a:pt x="82310" y="587897"/>
                  <a:pt x="81891" y="647819"/>
                  <a:pt x="84653" y="707656"/>
                </a:cubicBezTo>
                <a:cubicBezTo>
                  <a:pt x="83565" y="746237"/>
                  <a:pt x="108504" y="919808"/>
                  <a:pt x="54023" y="918887"/>
                </a:cubicBezTo>
                <a:cubicBezTo>
                  <a:pt x="-208" y="919808"/>
                  <a:pt x="5902" y="868841"/>
                  <a:pt x="1131" y="829507"/>
                </a:cubicBezTo>
                <a:cubicBezTo>
                  <a:pt x="-1965" y="767494"/>
                  <a:pt x="2303" y="701714"/>
                  <a:pt x="2052" y="639031"/>
                </a:cubicBezTo>
                <a:cubicBezTo>
                  <a:pt x="3391" y="517264"/>
                  <a:pt x="4814" y="395413"/>
                  <a:pt x="10756" y="273813"/>
                </a:cubicBezTo>
                <a:cubicBezTo>
                  <a:pt x="16363" y="185103"/>
                  <a:pt x="25903" y="96309"/>
                  <a:pt x="27326" y="7347"/>
                </a:cubicBezTo>
                <a:cubicBezTo>
                  <a:pt x="28414" y="6678"/>
                  <a:pt x="29335" y="5841"/>
                  <a:pt x="30172" y="4837"/>
                </a:cubicBezTo>
                <a:cubicBezTo>
                  <a:pt x="30590" y="4251"/>
                  <a:pt x="31092" y="3665"/>
                  <a:pt x="31594" y="2995"/>
                </a:cubicBezTo>
                <a:cubicBezTo>
                  <a:pt x="96621" y="-6378"/>
                  <a:pt x="160894" y="9105"/>
                  <a:pt x="226589" y="10611"/>
                </a:cubicBezTo>
                <a:cubicBezTo>
                  <a:pt x="268769" y="11950"/>
                  <a:pt x="310948" y="10527"/>
                  <a:pt x="353127" y="1052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4" name="Google Shape;944;p25"/>
          <p:cNvSpPr/>
          <p:nvPr/>
        </p:nvSpPr>
        <p:spPr>
          <a:xfrm rot="-533899">
            <a:off x="8626632" y="3206232"/>
            <a:ext cx="313142" cy="321565"/>
          </a:xfrm>
          <a:custGeom>
            <a:avLst/>
            <a:gdLst/>
            <a:ahLst/>
            <a:cxnLst/>
            <a:rect l="l" t="t" r="r" b="b"/>
            <a:pathLst>
              <a:path w="656149" h="842504" extrusionOk="0">
                <a:moveTo>
                  <a:pt x="655586" y="99077"/>
                </a:moveTo>
                <a:cubicBezTo>
                  <a:pt x="659436" y="160338"/>
                  <a:pt x="642614" y="221347"/>
                  <a:pt x="633325" y="281603"/>
                </a:cubicBezTo>
                <a:cubicBezTo>
                  <a:pt x="622864" y="330143"/>
                  <a:pt x="618595" y="379519"/>
                  <a:pt x="610980" y="428393"/>
                </a:cubicBezTo>
                <a:cubicBezTo>
                  <a:pt x="605289" y="455509"/>
                  <a:pt x="596167" y="481787"/>
                  <a:pt x="590309" y="508902"/>
                </a:cubicBezTo>
                <a:cubicBezTo>
                  <a:pt x="574492" y="580373"/>
                  <a:pt x="561269" y="653182"/>
                  <a:pt x="526789" y="718627"/>
                </a:cubicBezTo>
                <a:cubicBezTo>
                  <a:pt x="513649" y="744236"/>
                  <a:pt x="502770" y="771937"/>
                  <a:pt x="481764" y="792357"/>
                </a:cubicBezTo>
                <a:cubicBezTo>
                  <a:pt x="453645" y="818802"/>
                  <a:pt x="405189" y="818217"/>
                  <a:pt x="380835" y="787168"/>
                </a:cubicBezTo>
                <a:cubicBezTo>
                  <a:pt x="356398" y="750680"/>
                  <a:pt x="355143" y="704651"/>
                  <a:pt x="350875" y="662304"/>
                </a:cubicBezTo>
                <a:cubicBezTo>
                  <a:pt x="346355" y="626820"/>
                  <a:pt x="347025" y="591168"/>
                  <a:pt x="348364" y="555517"/>
                </a:cubicBezTo>
                <a:cubicBezTo>
                  <a:pt x="347527" y="533925"/>
                  <a:pt x="352465" y="510911"/>
                  <a:pt x="345937" y="490072"/>
                </a:cubicBezTo>
                <a:cubicBezTo>
                  <a:pt x="341502" y="480532"/>
                  <a:pt x="327776" y="478272"/>
                  <a:pt x="320244" y="485302"/>
                </a:cubicBezTo>
                <a:cubicBezTo>
                  <a:pt x="310034" y="495177"/>
                  <a:pt x="312545" y="511580"/>
                  <a:pt x="308779" y="524301"/>
                </a:cubicBezTo>
                <a:cubicBezTo>
                  <a:pt x="299908" y="566564"/>
                  <a:pt x="287020" y="607823"/>
                  <a:pt x="274885" y="649165"/>
                </a:cubicBezTo>
                <a:cubicBezTo>
                  <a:pt x="256725" y="702140"/>
                  <a:pt x="237476" y="757709"/>
                  <a:pt x="196217" y="797462"/>
                </a:cubicBezTo>
                <a:cubicBezTo>
                  <a:pt x="172366" y="824995"/>
                  <a:pt x="139141" y="843156"/>
                  <a:pt x="102151" y="842486"/>
                </a:cubicBezTo>
                <a:cubicBezTo>
                  <a:pt x="33108" y="842235"/>
                  <a:pt x="33108" y="746662"/>
                  <a:pt x="19299" y="697035"/>
                </a:cubicBezTo>
                <a:cubicBezTo>
                  <a:pt x="887" y="613932"/>
                  <a:pt x="-201" y="528067"/>
                  <a:pt x="302" y="443206"/>
                </a:cubicBezTo>
                <a:cubicBezTo>
                  <a:pt x="-1121" y="367468"/>
                  <a:pt x="2645" y="291562"/>
                  <a:pt x="8336" y="215991"/>
                </a:cubicBezTo>
                <a:cubicBezTo>
                  <a:pt x="12353" y="156321"/>
                  <a:pt x="25408" y="95479"/>
                  <a:pt x="13608" y="36060"/>
                </a:cubicBezTo>
                <a:cubicBezTo>
                  <a:pt x="27333" y="-33904"/>
                  <a:pt x="76542" y="12543"/>
                  <a:pt x="91773" y="52881"/>
                </a:cubicBezTo>
                <a:cubicBezTo>
                  <a:pt x="103323" y="80164"/>
                  <a:pt x="102402" y="110543"/>
                  <a:pt x="105415" y="139667"/>
                </a:cubicBezTo>
                <a:cubicBezTo>
                  <a:pt x="110855" y="200759"/>
                  <a:pt x="112612" y="261685"/>
                  <a:pt x="109934" y="323113"/>
                </a:cubicBezTo>
                <a:cubicBezTo>
                  <a:pt x="108595" y="382950"/>
                  <a:pt x="105080" y="442704"/>
                  <a:pt x="107842" y="502542"/>
                </a:cubicBezTo>
                <a:cubicBezTo>
                  <a:pt x="111189" y="547985"/>
                  <a:pt x="107507" y="593428"/>
                  <a:pt x="109683" y="638955"/>
                </a:cubicBezTo>
                <a:cubicBezTo>
                  <a:pt x="109599" y="652764"/>
                  <a:pt x="111691" y="672430"/>
                  <a:pt x="128931" y="673769"/>
                </a:cubicBezTo>
                <a:cubicBezTo>
                  <a:pt x="136547" y="674272"/>
                  <a:pt x="143912" y="668999"/>
                  <a:pt x="146841" y="662053"/>
                </a:cubicBezTo>
                <a:cubicBezTo>
                  <a:pt x="152867" y="647575"/>
                  <a:pt x="158976" y="633180"/>
                  <a:pt x="164165" y="618451"/>
                </a:cubicBezTo>
                <a:cubicBezTo>
                  <a:pt x="172617" y="588825"/>
                  <a:pt x="189857" y="563300"/>
                  <a:pt x="207348" y="537775"/>
                </a:cubicBezTo>
                <a:cubicBezTo>
                  <a:pt x="233459" y="498943"/>
                  <a:pt x="245845" y="453249"/>
                  <a:pt x="272542" y="414920"/>
                </a:cubicBezTo>
                <a:cubicBezTo>
                  <a:pt x="292125" y="392072"/>
                  <a:pt x="313298" y="366296"/>
                  <a:pt x="342171" y="355584"/>
                </a:cubicBezTo>
                <a:cubicBezTo>
                  <a:pt x="425693" y="357676"/>
                  <a:pt x="446113" y="495930"/>
                  <a:pt x="458080" y="560287"/>
                </a:cubicBezTo>
                <a:cubicBezTo>
                  <a:pt x="462097" y="575686"/>
                  <a:pt x="456992" y="599872"/>
                  <a:pt x="467453" y="613681"/>
                </a:cubicBezTo>
                <a:cubicBezTo>
                  <a:pt x="473479" y="620376"/>
                  <a:pt x="484024" y="620878"/>
                  <a:pt x="490803" y="614852"/>
                </a:cubicBezTo>
                <a:cubicBezTo>
                  <a:pt x="502352" y="601462"/>
                  <a:pt x="499674" y="580875"/>
                  <a:pt x="503523" y="564304"/>
                </a:cubicBezTo>
                <a:cubicBezTo>
                  <a:pt x="505615" y="535432"/>
                  <a:pt x="508712" y="506977"/>
                  <a:pt x="516244" y="478942"/>
                </a:cubicBezTo>
                <a:cubicBezTo>
                  <a:pt x="548046" y="338595"/>
                  <a:pt x="554406" y="190466"/>
                  <a:pt x="611482" y="56982"/>
                </a:cubicBezTo>
                <a:cubicBezTo>
                  <a:pt x="617256" y="46939"/>
                  <a:pt x="621776" y="38905"/>
                  <a:pt x="633074" y="48362"/>
                </a:cubicBezTo>
                <a:cubicBezTo>
                  <a:pt x="649226" y="59911"/>
                  <a:pt x="652741" y="80666"/>
                  <a:pt x="655586" y="9907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5" name="Google Shape;945;p25"/>
          <p:cNvSpPr/>
          <p:nvPr/>
        </p:nvSpPr>
        <p:spPr>
          <a:xfrm>
            <a:off x="8547693" y="3697600"/>
            <a:ext cx="328236" cy="446399"/>
          </a:xfrm>
          <a:custGeom>
            <a:avLst/>
            <a:gdLst/>
            <a:ahLst/>
            <a:cxnLst/>
            <a:rect l="l" t="t" r="r" b="b"/>
            <a:pathLst>
              <a:path w="689191" h="1172897" extrusionOk="0">
                <a:moveTo>
                  <a:pt x="687056" y="624849"/>
                </a:moveTo>
                <a:cubicBezTo>
                  <a:pt x="680566" y="619055"/>
                  <a:pt x="674217" y="613097"/>
                  <a:pt x="667938" y="607045"/>
                </a:cubicBezTo>
                <a:cubicBezTo>
                  <a:pt x="599806" y="542230"/>
                  <a:pt x="533643" y="475352"/>
                  <a:pt x="464832" y="411265"/>
                </a:cubicBezTo>
                <a:cubicBezTo>
                  <a:pt x="390891" y="341946"/>
                  <a:pt x="314606" y="275326"/>
                  <a:pt x="239165" y="207673"/>
                </a:cubicBezTo>
                <a:cubicBezTo>
                  <a:pt x="166371" y="141381"/>
                  <a:pt x="96717" y="71734"/>
                  <a:pt x="22915" y="6615"/>
                </a:cubicBezTo>
                <a:cubicBezTo>
                  <a:pt x="23454" y="5161"/>
                  <a:pt x="21041" y="5466"/>
                  <a:pt x="20409" y="4340"/>
                </a:cubicBezTo>
                <a:cubicBezTo>
                  <a:pt x="18113" y="2135"/>
                  <a:pt x="16379" y="1196"/>
                  <a:pt x="15207" y="1103"/>
                </a:cubicBezTo>
                <a:cubicBezTo>
                  <a:pt x="15371" y="727"/>
                  <a:pt x="15512" y="352"/>
                  <a:pt x="15676" y="0"/>
                </a:cubicBezTo>
                <a:cubicBezTo>
                  <a:pt x="12443" y="0"/>
                  <a:pt x="9561" y="1501"/>
                  <a:pt x="7429" y="5301"/>
                </a:cubicBezTo>
                <a:cubicBezTo>
                  <a:pt x="5367" y="15670"/>
                  <a:pt x="7054" y="26601"/>
                  <a:pt x="5859" y="37134"/>
                </a:cubicBezTo>
                <a:cubicBezTo>
                  <a:pt x="4360" y="61108"/>
                  <a:pt x="1056" y="85223"/>
                  <a:pt x="1173" y="109314"/>
                </a:cubicBezTo>
                <a:cubicBezTo>
                  <a:pt x="869" y="122544"/>
                  <a:pt x="1970" y="135704"/>
                  <a:pt x="2790" y="148888"/>
                </a:cubicBezTo>
                <a:cubicBezTo>
                  <a:pt x="-2810" y="217479"/>
                  <a:pt x="1314" y="286257"/>
                  <a:pt x="3961" y="354872"/>
                </a:cubicBezTo>
                <a:cubicBezTo>
                  <a:pt x="5063" y="403524"/>
                  <a:pt x="10475" y="451800"/>
                  <a:pt x="12466" y="500452"/>
                </a:cubicBezTo>
                <a:cubicBezTo>
                  <a:pt x="13802" y="541550"/>
                  <a:pt x="19495" y="582320"/>
                  <a:pt x="21978" y="623348"/>
                </a:cubicBezTo>
                <a:cubicBezTo>
                  <a:pt x="27601" y="699422"/>
                  <a:pt x="32966" y="775191"/>
                  <a:pt x="37254" y="851570"/>
                </a:cubicBezTo>
                <a:cubicBezTo>
                  <a:pt x="38261" y="869586"/>
                  <a:pt x="39175" y="887531"/>
                  <a:pt x="40417" y="905523"/>
                </a:cubicBezTo>
                <a:cubicBezTo>
                  <a:pt x="40792" y="910989"/>
                  <a:pt x="41167" y="917346"/>
                  <a:pt x="41541" y="923703"/>
                </a:cubicBezTo>
                <a:cubicBezTo>
                  <a:pt x="41541" y="928676"/>
                  <a:pt x="42502" y="934963"/>
                  <a:pt x="48312" y="935972"/>
                </a:cubicBezTo>
                <a:cubicBezTo>
                  <a:pt x="61105" y="937966"/>
                  <a:pt x="75326" y="905570"/>
                  <a:pt x="82940" y="896046"/>
                </a:cubicBezTo>
                <a:cubicBezTo>
                  <a:pt x="95451" y="877092"/>
                  <a:pt x="111289" y="860648"/>
                  <a:pt x="123730" y="841671"/>
                </a:cubicBezTo>
                <a:cubicBezTo>
                  <a:pt x="139662" y="814624"/>
                  <a:pt x="157632" y="789102"/>
                  <a:pt x="173798" y="762031"/>
                </a:cubicBezTo>
                <a:cubicBezTo>
                  <a:pt x="189191" y="737260"/>
                  <a:pt x="201421" y="710682"/>
                  <a:pt x="216977" y="686028"/>
                </a:cubicBezTo>
                <a:cubicBezTo>
                  <a:pt x="219227" y="689734"/>
                  <a:pt x="221944" y="693276"/>
                  <a:pt x="223819" y="697006"/>
                </a:cubicBezTo>
                <a:cubicBezTo>
                  <a:pt x="248724" y="734351"/>
                  <a:pt x="264913" y="776247"/>
                  <a:pt x="283375" y="816923"/>
                </a:cubicBezTo>
                <a:cubicBezTo>
                  <a:pt x="296120" y="847207"/>
                  <a:pt x="313552" y="875192"/>
                  <a:pt x="326180" y="905523"/>
                </a:cubicBezTo>
                <a:cubicBezTo>
                  <a:pt x="344548" y="946434"/>
                  <a:pt x="360925" y="988189"/>
                  <a:pt x="381238" y="1028185"/>
                </a:cubicBezTo>
                <a:cubicBezTo>
                  <a:pt x="397380" y="1062269"/>
                  <a:pt x="410688" y="1097550"/>
                  <a:pt x="424066" y="1132807"/>
                </a:cubicBezTo>
                <a:cubicBezTo>
                  <a:pt x="427627" y="1142496"/>
                  <a:pt x="430907" y="1152278"/>
                  <a:pt x="434820" y="1161825"/>
                </a:cubicBezTo>
                <a:cubicBezTo>
                  <a:pt x="436460" y="1166915"/>
                  <a:pt x="439482" y="1171583"/>
                  <a:pt x="445152" y="1172498"/>
                </a:cubicBezTo>
                <a:cubicBezTo>
                  <a:pt x="446933" y="1172780"/>
                  <a:pt x="448713" y="1172897"/>
                  <a:pt x="450447" y="1172897"/>
                </a:cubicBezTo>
                <a:cubicBezTo>
                  <a:pt x="466051" y="1172897"/>
                  <a:pt x="480131" y="1162834"/>
                  <a:pt x="493650" y="1155914"/>
                </a:cubicBezTo>
                <a:cubicBezTo>
                  <a:pt x="500210" y="1152629"/>
                  <a:pt x="507122" y="1149251"/>
                  <a:pt x="513986" y="1145780"/>
                </a:cubicBezTo>
                <a:cubicBezTo>
                  <a:pt x="529871" y="1138367"/>
                  <a:pt x="546880" y="1130415"/>
                  <a:pt x="562390" y="1121806"/>
                </a:cubicBezTo>
                <a:cubicBezTo>
                  <a:pt x="567943" y="1118873"/>
                  <a:pt x="575909" y="1117138"/>
                  <a:pt x="576799" y="1109819"/>
                </a:cubicBezTo>
                <a:cubicBezTo>
                  <a:pt x="578088" y="1095744"/>
                  <a:pt x="571528" y="1082185"/>
                  <a:pt x="567779" y="1068861"/>
                </a:cubicBezTo>
                <a:cubicBezTo>
                  <a:pt x="558197" y="1037240"/>
                  <a:pt x="545639" y="1006651"/>
                  <a:pt x="534557" y="975545"/>
                </a:cubicBezTo>
                <a:cubicBezTo>
                  <a:pt x="527294" y="955067"/>
                  <a:pt x="517219" y="935808"/>
                  <a:pt x="509113" y="915681"/>
                </a:cubicBezTo>
                <a:cubicBezTo>
                  <a:pt x="503467" y="900175"/>
                  <a:pt x="497726" y="884740"/>
                  <a:pt x="490510" y="869891"/>
                </a:cubicBezTo>
                <a:cubicBezTo>
                  <a:pt x="481443" y="849975"/>
                  <a:pt x="474298" y="829238"/>
                  <a:pt x="464949" y="809463"/>
                </a:cubicBezTo>
                <a:cubicBezTo>
                  <a:pt x="452462" y="785020"/>
                  <a:pt x="440982" y="759990"/>
                  <a:pt x="428400" y="735547"/>
                </a:cubicBezTo>
                <a:cubicBezTo>
                  <a:pt x="425401" y="729589"/>
                  <a:pt x="422332" y="723419"/>
                  <a:pt x="419286" y="717180"/>
                </a:cubicBezTo>
                <a:cubicBezTo>
                  <a:pt x="410805" y="696842"/>
                  <a:pt x="398880" y="677888"/>
                  <a:pt x="387282" y="659192"/>
                </a:cubicBezTo>
                <a:cubicBezTo>
                  <a:pt x="373038" y="637821"/>
                  <a:pt x="363549" y="613613"/>
                  <a:pt x="349445" y="592196"/>
                </a:cubicBezTo>
                <a:cubicBezTo>
                  <a:pt x="350968" y="592665"/>
                  <a:pt x="352490" y="592782"/>
                  <a:pt x="353709" y="592032"/>
                </a:cubicBezTo>
                <a:cubicBezTo>
                  <a:pt x="356848" y="592853"/>
                  <a:pt x="359871" y="594072"/>
                  <a:pt x="363057" y="594659"/>
                </a:cubicBezTo>
                <a:cubicBezTo>
                  <a:pt x="363268" y="594753"/>
                  <a:pt x="363455" y="594823"/>
                  <a:pt x="363666" y="594870"/>
                </a:cubicBezTo>
                <a:cubicBezTo>
                  <a:pt x="367485" y="596465"/>
                  <a:pt x="371890" y="597052"/>
                  <a:pt x="375802" y="598060"/>
                </a:cubicBezTo>
                <a:cubicBezTo>
                  <a:pt x="429759" y="605872"/>
                  <a:pt x="483318" y="616076"/>
                  <a:pt x="537603" y="621823"/>
                </a:cubicBezTo>
                <a:cubicBezTo>
                  <a:pt x="563749" y="627101"/>
                  <a:pt x="590294" y="629377"/>
                  <a:pt x="616816" y="632403"/>
                </a:cubicBezTo>
                <a:cubicBezTo>
                  <a:pt x="635208" y="635288"/>
                  <a:pt x="654490" y="639839"/>
                  <a:pt x="673373" y="639628"/>
                </a:cubicBezTo>
                <a:cubicBezTo>
                  <a:pt x="675646" y="639698"/>
                  <a:pt x="677965" y="639862"/>
                  <a:pt x="680238" y="639534"/>
                </a:cubicBezTo>
                <a:cubicBezTo>
                  <a:pt x="682722" y="639112"/>
                  <a:pt x="684221" y="637540"/>
                  <a:pt x="684877" y="635640"/>
                </a:cubicBezTo>
                <a:cubicBezTo>
                  <a:pt x="685908" y="635288"/>
                  <a:pt x="686845" y="634725"/>
                  <a:pt x="687595" y="633880"/>
                </a:cubicBezTo>
                <a:cubicBezTo>
                  <a:pt x="689938" y="631277"/>
                  <a:pt x="689656" y="627171"/>
                  <a:pt x="687056" y="624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946" name="Google Shape;946;p25"/>
          <p:cNvGrpSpPr/>
          <p:nvPr/>
        </p:nvGrpSpPr>
        <p:grpSpPr>
          <a:xfrm>
            <a:off x="8547693" y="3697600"/>
            <a:ext cx="328236" cy="446399"/>
            <a:chOff x="14577738" y="5263534"/>
            <a:chExt cx="689191" cy="1172897"/>
          </a:xfrm>
        </p:grpSpPr>
        <p:sp>
          <p:nvSpPr>
            <p:cNvPr id="947" name="Google Shape;947;p25"/>
            <p:cNvSpPr/>
            <p:nvPr/>
          </p:nvSpPr>
          <p:spPr>
            <a:xfrm>
              <a:off x="14577738" y="5263534"/>
              <a:ext cx="689191" cy="1172897"/>
            </a:xfrm>
            <a:custGeom>
              <a:avLst/>
              <a:gdLst/>
              <a:ahLst/>
              <a:cxnLst/>
              <a:rect l="l" t="t" r="r" b="b"/>
              <a:pathLst>
                <a:path w="689191" h="1172897" extrusionOk="0">
                  <a:moveTo>
                    <a:pt x="687056" y="624849"/>
                  </a:moveTo>
                  <a:cubicBezTo>
                    <a:pt x="680566" y="619055"/>
                    <a:pt x="674217" y="613097"/>
                    <a:pt x="667938" y="607045"/>
                  </a:cubicBezTo>
                  <a:cubicBezTo>
                    <a:pt x="599806" y="542230"/>
                    <a:pt x="533643" y="475352"/>
                    <a:pt x="464832" y="411265"/>
                  </a:cubicBezTo>
                  <a:cubicBezTo>
                    <a:pt x="390891" y="341946"/>
                    <a:pt x="314606" y="275326"/>
                    <a:pt x="239165" y="207673"/>
                  </a:cubicBezTo>
                  <a:cubicBezTo>
                    <a:pt x="166371" y="141381"/>
                    <a:pt x="96717" y="71734"/>
                    <a:pt x="22915" y="6615"/>
                  </a:cubicBezTo>
                  <a:cubicBezTo>
                    <a:pt x="23454" y="5161"/>
                    <a:pt x="21041" y="5466"/>
                    <a:pt x="20409" y="4340"/>
                  </a:cubicBezTo>
                  <a:cubicBezTo>
                    <a:pt x="18113" y="2135"/>
                    <a:pt x="16379" y="1196"/>
                    <a:pt x="15207" y="1103"/>
                  </a:cubicBezTo>
                  <a:cubicBezTo>
                    <a:pt x="15371" y="727"/>
                    <a:pt x="15512" y="352"/>
                    <a:pt x="15676" y="0"/>
                  </a:cubicBezTo>
                  <a:cubicBezTo>
                    <a:pt x="12443" y="0"/>
                    <a:pt x="9561" y="1501"/>
                    <a:pt x="7429" y="5301"/>
                  </a:cubicBezTo>
                  <a:cubicBezTo>
                    <a:pt x="5367" y="15670"/>
                    <a:pt x="7054" y="26601"/>
                    <a:pt x="5859" y="37134"/>
                  </a:cubicBezTo>
                  <a:cubicBezTo>
                    <a:pt x="4360" y="61108"/>
                    <a:pt x="1056" y="85223"/>
                    <a:pt x="1173" y="109314"/>
                  </a:cubicBezTo>
                  <a:cubicBezTo>
                    <a:pt x="869" y="122544"/>
                    <a:pt x="1970" y="135704"/>
                    <a:pt x="2790" y="148888"/>
                  </a:cubicBezTo>
                  <a:cubicBezTo>
                    <a:pt x="-2810" y="217479"/>
                    <a:pt x="1314" y="286257"/>
                    <a:pt x="3961" y="354872"/>
                  </a:cubicBezTo>
                  <a:cubicBezTo>
                    <a:pt x="5063" y="403524"/>
                    <a:pt x="10475" y="451800"/>
                    <a:pt x="12466" y="500452"/>
                  </a:cubicBezTo>
                  <a:cubicBezTo>
                    <a:pt x="13802" y="541550"/>
                    <a:pt x="19495" y="582320"/>
                    <a:pt x="21978" y="623348"/>
                  </a:cubicBezTo>
                  <a:cubicBezTo>
                    <a:pt x="27601" y="699422"/>
                    <a:pt x="32966" y="775191"/>
                    <a:pt x="37254" y="851570"/>
                  </a:cubicBezTo>
                  <a:cubicBezTo>
                    <a:pt x="38261" y="869586"/>
                    <a:pt x="39175" y="887531"/>
                    <a:pt x="40417" y="905523"/>
                  </a:cubicBezTo>
                  <a:cubicBezTo>
                    <a:pt x="40792" y="910989"/>
                    <a:pt x="41167" y="917346"/>
                    <a:pt x="41541" y="923703"/>
                  </a:cubicBezTo>
                  <a:cubicBezTo>
                    <a:pt x="41541" y="928676"/>
                    <a:pt x="42502" y="934963"/>
                    <a:pt x="48312" y="935972"/>
                  </a:cubicBezTo>
                  <a:cubicBezTo>
                    <a:pt x="61105" y="937966"/>
                    <a:pt x="75326" y="905570"/>
                    <a:pt x="82940" y="896046"/>
                  </a:cubicBezTo>
                  <a:cubicBezTo>
                    <a:pt x="95451" y="877092"/>
                    <a:pt x="111289" y="860648"/>
                    <a:pt x="123730" y="841671"/>
                  </a:cubicBezTo>
                  <a:cubicBezTo>
                    <a:pt x="139662" y="814624"/>
                    <a:pt x="157632" y="789102"/>
                    <a:pt x="173798" y="762031"/>
                  </a:cubicBezTo>
                  <a:cubicBezTo>
                    <a:pt x="189191" y="737260"/>
                    <a:pt x="201421" y="710682"/>
                    <a:pt x="216977" y="686028"/>
                  </a:cubicBezTo>
                  <a:cubicBezTo>
                    <a:pt x="219227" y="689734"/>
                    <a:pt x="221944" y="693276"/>
                    <a:pt x="223819" y="697006"/>
                  </a:cubicBezTo>
                  <a:cubicBezTo>
                    <a:pt x="248724" y="734351"/>
                    <a:pt x="264913" y="776247"/>
                    <a:pt x="283375" y="816923"/>
                  </a:cubicBezTo>
                  <a:cubicBezTo>
                    <a:pt x="296120" y="847207"/>
                    <a:pt x="313552" y="875192"/>
                    <a:pt x="326180" y="905523"/>
                  </a:cubicBezTo>
                  <a:cubicBezTo>
                    <a:pt x="344548" y="946434"/>
                    <a:pt x="360925" y="988189"/>
                    <a:pt x="381238" y="1028185"/>
                  </a:cubicBezTo>
                  <a:cubicBezTo>
                    <a:pt x="397380" y="1062269"/>
                    <a:pt x="410688" y="1097550"/>
                    <a:pt x="424066" y="1132807"/>
                  </a:cubicBezTo>
                  <a:cubicBezTo>
                    <a:pt x="427627" y="1142496"/>
                    <a:pt x="430907" y="1152278"/>
                    <a:pt x="434820" y="1161825"/>
                  </a:cubicBezTo>
                  <a:cubicBezTo>
                    <a:pt x="436460" y="1166915"/>
                    <a:pt x="439482" y="1171583"/>
                    <a:pt x="445152" y="1172498"/>
                  </a:cubicBezTo>
                  <a:cubicBezTo>
                    <a:pt x="446933" y="1172780"/>
                    <a:pt x="448713" y="1172897"/>
                    <a:pt x="450447" y="1172897"/>
                  </a:cubicBezTo>
                  <a:cubicBezTo>
                    <a:pt x="466051" y="1172897"/>
                    <a:pt x="480131" y="1162834"/>
                    <a:pt x="493650" y="1155914"/>
                  </a:cubicBezTo>
                  <a:cubicBezTo>
                    <a:pt x="500210" y="1152629"/>
                    <a:pt x="507122" y="1149251"/>
                    <a:pt x="513986" y="1145780"/>
                  </a:cubicBezTo>
                  <a:cubicBezTo>
                    <a:pt x="529871" y="1138367"/>
                    <a:pt x="546880" y="1130415"/>
                    <a:pt x="562390" y="1121806"/>
                  </a:cubicBezTo>
                  <a:cubicBezTo>
                    <a:pt x="567943" y="1118873"/>
                    <a:pt x="575909" y="1117138"/>
                    <a:pt x="576799" y="1109819"/>
                  </a:cubicBezTo>
                  <a:cubicBezTo>
                    <a:pt x="578088" y="1095744"/>
                    <a:pt x="571528" y="1082185"/>
                    <a:pt x="567779" y="1068861"/>
                  </a:cubicBezTo>
                  <a:cubicBezTo>
                    <a:pt x="558197" y="1037240"/>
                    <a:pt x="545639" y="1006651"/>
                    <a:pt x="534557" y="975545"/>
                  </a:cubicBezTo>
                  <a:cubicBezTo>
                    <a:pt x="527294" y="955067"/>
                    <a:pt x="517219" y="935808"/>
                    <a:pt x="509113" y="915681"/>
                  </a:cubicBezTo>
                  <a:cubicBezTo>
                    <a:pt x="503467" y="900175"/>
                    <a:pt x="497726" y="884740"/>
                    <a:pt x="490510" y="869891"/>
                  </a:cubicBezTo>
                  <a:cubicBezTo>
                    <a:pt x="481443" y="849975"/>
                    <a:pt x="474298" y="829238"/>
                    <a:pt x="464949" y="809463"/>
                  </a:cubicBezTo>
                  <a:cubicBezTo>
                    <a:pt x="452462" y="785020"/>
                    <a:pt x="440982" y="759990"/>
                    <a:pt x="428400" y="735547"/>
                  </a:cubicBezTo>
                  <a:cubicBezTo>
                    <a:pt x="425401" y="729589"/>
                    <a:pt x="422332" y="723419"/>
                    <a:pt x="419286" y="717180"/>
                  </a:cubicBezTo>
                  <a:cubicBezTo>
                    <a:pt x="410805" y="696842"/>
                    <a:pt x="398880" y="677888"/>
                    <a:pt x="387282" y="659192"/>
                  </a:cubicBezTo>
                  <a:cubicBezTo>
                    <a:pt x="373038" y="637821"/>
                    <a:pt x="363549" y="613613"/>
                    <a:pt x="349445" y="592196"/>
                  </a:cubicBezTo>
                  <a:cubicBezTo>
                    <a:pt x="350968" y="592665"/>
                    <a:pt x="352490" y="592782"/>
                    <a:pt x="353709" y="592032"/>
                  </a:cubicBezTo>
                  <a:cubicBezTo>
                    <a:pt x="356848" y="592853"/>
                    <a:pt x="359871" y="594072"/>
                    <a:pt x="363057" y="594659"/>
                  </a:cubicBezTo>
                  <a:cubicBezTo>
                    <a:pt x="363268" y="594753"/>
                    <a:pt x="363455" y="594823"/>
                    <a:pt x="363666" y="594870"/>
                  </a:cubicBezTo>
                  <a:cubicBezTo>
                    <a:pt x="367485" y="596465"/>
                    <a:pt x="371890" y="597052"/>
                    <a:pt x="375802" y="598060"/>
                  </a:cubicBezTo>
                  <a:cubicBezTo>
                    <a:pt x="429759" y="605872"/>
                    <a:pt x="483318" y="616076"/>
                    <a:pt x="537603" y="621823"/>
                  </a:cubicBezTo>
                  <a:cubicBezTo>
                    <a:pt x="563749" y="627101"/>
                    <a:pt x="590294" y="629377"/>
                    <a:pt x="616816" y="632403"/>
                  </a:cubicBezTo>
                  <a:cubicBezTo>
                    <a:pt x="635208" y="635288"/>
                    <a:pt x="654490" y="639839"/>
                    <a:pt x="673373" y="639628"/>
                  </a:cubicBezTo>
                  <a:cubicBezTo>
                    <a:pt x="675646" y="639698"/>
                    <a:pt x="677965" y="639862"/>
                    <a:pt x="680238" y="639534"/>
                  </a:cubicBezTo>
                  <a:cubicBezTo>
                    <a:pt x="682722" y="639112"/>
                    <a:pt x="684221" y="637540"/>
                    <a:pt x="684877" y="635640"/>
                  </a:cubicBezTo>
                  <a:cubicBezTo>
                    <a:pt x="685908" y="635288"/>
                    <a:pt x="686845" y="634725"/>
                    <a:pt x="687595" y="633880"/>
                  </a:cubicBezTo>
                  <a:cubicBezTo>
                    <a:pt x="689938" y="631277"/>
                    <a:pt x="689656" y="627171"/>
                    <a:pt x="687056" y="624849"/>
                  </a:cubicBezTo>
                  <a:close/>
                  <a:moveTo>
                    <a:pt x="571739" y="614809"/>
                  </a:moveTo>
                  <a:cubicBezTo>
                    <a:pt x="544303" y="609648"/>
                    <a:pt x="516306" y="606622"/>
                    <a:pt x="488566" y="603362"/>
                  </a:cubicBezTo>
                  <a:cubicBezTo>
                    <a:pt x="449627" y="598084"/>
                    <a:pt x="410102" y="591093"/>
                    <a:pt x="370695" y="588630"/>
                  </a:cubicBezTo>
                  <a:cubicBezTo>
                    <a:pt x="370062" y="588654"/>
                    <a:pt x="369078" y="588536"/>
                    <a:pt x="367930" y="588372"/>
                  </a:cubicBezTo>
                  <a:cubicBezTo>
                    <a:pt x="366220" y="587035"/>
                    <a:pt x="363690" y="586894"/>
                    <a:pt x="361651" y="586308"/>
                  </a:cubicBezTo>
                  <a:cubicBezTo>
                    <a:pt x="356614" y="585604"/>
                    <a:pt x="351342" y="584572"/>
                    <a:pt x="346305" y="584853"/>
                  </a:cubicBezTo>
                  <a:cubicBezTo>
                    <a:pt x="345298" y="585182"/>
                    <a:pt x="344618" y="586003"/>
                    <a:pt x="344337" y="586965"/>
                  </a:cubicBezTo>
                  <a:cubicBezTo>
                    <a:pt x="342931" y="586495"/>
                    <a:pt x="341643" y="586894"/>
                    <a:pt x="341268" y="589217"/>
                  </a:cubicBezTo>
                  <a:cubicBezTo>
                    <a:pt x="343634" y="603526"/>
                    <a:pt x="352209" y="616217"/>
                    <a:pt x="357551" y="629635"/>
                  </a:cubicBezTo>
                  <a:cubicBezTo>
                    <a:pt x="367462" y="651497"/>
                    <a:pt x="380183" y="671765"/>
                    <a:pt x="393187" y="691845"/>
                  </a:cubicBezTo>
                  <a:cubicBezTo>
                    <a:pt x="396326" y="698812"/>
                    <a:pt x="399489" y="705803"/>
                    <a:pt x="402769" y="712441"/>
                  </a:cubicBezTo>
                  <a:cubicBezTo>
                    <a:pt x="421348" y="750537"/>
                    <a:pt x="440654" y="787976"/>
                    <a:pt x="458717" y="826587"/>
                  </a:cubicBezTo>
                  <a:cubicBezTo>
                    <a:pt x="470994" y="858795"/>
                    <a:pt x="486504" y="889642"/>
                    <a:pt x="497937" y="922179"/>
                  </a:cubicBezTo>
                  <a:cubicBezTo>
                    <a:pt x="511222" y="951994"/>
                    <a:pt x="524037" y="981949"/>
                    <a:pt x="534580" y="1012890"/>
                  </a:cubicBezTo>
                  <a:cubicBezTo>
                    <a:pt x="542195" y="1032478"/>
                    <a:pt x="549270" y="1052253"/>
                    <a:pt x="555455" y="1072309"/>
                  </a:cubicBezTo>
                  <a:cubicBezTo>
                    <a:pt x="558829" y="1083593"/>
                    <a:pt x="563609" y="1094853"/>
                    <a:pt x="564358" y="1106699"/>
                  </a:cubicBezTo>
                  <a:cubicBezTo>
                    <a:pt x="543530" y="1117372"/>
                    <a:pt x="522538" y="1127647"/>
                    <a:pt x="501428" y="1137804"/>
                  </a:cubicBezTo>
                  <a:cubicBezTo>
                    <a:pt x="484231" y="1144490"/>
                    <a:pt x="467363" y="1160230"/>
                    <a:pt x="448010" y="1159972"/>
                  </a:cubicBezTo>
                  <a:cubicBezTo>
                    <a:pt x="426596" y="1102922"/>
                    <a:pt x="405534" y="1045638"/>
                    <a:pt x="377677" y="991333"/>
                  </a:cubicBezTo>
                  <a:cubicBezTo>
                    <a:pt x="358746" y="951102"/>
                    <a:pt x="343259" y="909300"/>
                    <a:pt x="323251" y="869562"/>
                  </a:cubicBezTo>
                  <a:cubicBezTo>
                    <a:pt x="286936" y="806766"/>
                    <a:pt x="267654" y="733624"/>
                    <a:pt x="220515" y="677512"/>
                  </a:cubicBezTo>
                  <a:cubicBezTo>
                    <a:pt x="219836" y="674064"/>
                    <a:pt x="216275" y="671226"/>
                    <a:pt x="212503" y="672351"/>
                  </a:cubicBezTo>
                  <a:cubicBezTo>
                    <a:pt x="210862" y="672797"/>
                    <a:pt x="209550" y="673876"/>
                    <a:pt x="208660" y="675307"/>
                  </a:cubicBezTo>
                  <a:cubicBezTo>
                    <a:pt x="205474" y="680398"/>
                    <a:pt x="202241" y="685464"/>
                    <a:pt x="199195" y="690625"/>
                  </a:cubicBezTo>
                  <a:cubicBezTo>
                    <a:pt x="184552" y="715983"/>
                    <a:pt x="171713" y="742303"/>
                    <a:pt x="155851" y="766957"/>
                  </a:cubicBezTo>
                  <a:cubicBezTo>
                    <a:pt x="140458" y="791072"/>
                    <a:pt x="124878" y="815163"/>
                    <a:pt x="109813" y="839583"/>
                  </a:cubicBezTo>
                  <a:cubicBezTo>
                    <a:pt x="101426" y="851641"/>
                    <a:pt x="90649" y="863440"/>
                    <a:pt x="81956" y="875497"/>
                  </a:cubicBezTo>
                  <a:cubicBezTo>
                    <a:pt x="71718" y="888681"/>
                    <a:pt x="63635" y="903365"/>
                    <a:pt x="54029" y="916971"/>
                  </a:cubicBezTo>
                  <a:cubicBezTo>
                    <a:pt x="46368" y="788984"/>
                    <a:pt x="38941" y="660763"/>
                    <a:pt x="26664" y="533082"/>
                  </a:cubicBezTo>
                  <a:cubicBezTo>
                    <a:pt x="24157" y="487268"/>
                    <a:pt x="21158" y="440681"/>
                    <a:pt x="17386" y="394844"/>
                  </a:cubicBezTo>
                  <a:cubicBezTo>
                    <a:pt x="16309" y="371644"/>
                    <a:pt x="15090" y="348444"/>
                    <a:pt x="13942" y="325244"/>
                  </a:cubicBezTo>
                  <a:cubicBezTo>
                    <a:pt x="14294" y="316354"/>
                    <a:pt x="14668" y="307487"/>
                    <a:pt x="14786" y="298596"/>
                  </a:cubicBezTo>
                  <a:cubicBezTo>
                    <a:pt x="14645" y="244174"/>
                    <a:pt x="15535" y="189751"/>
                    <a:pt x="16426" y="135305"/>
                  </a:cubicBezTo>
                  <a:cubicBezTo>
                    <a:pt x="16355" y="111261"/>
                    <a:pt x="16496" y="87240"/>
                    <a:pt x="18464" y="63243"/>
                  </a:cubicBezTo>
                  <a:cubicBezTo>
                    <a:pt x="19682" y="50740"/>
                    <a:pt x="19167" y="38072"/>
                    <a:pt x="19589" y="25522"/>
                  </a:cubicBezTo>
                  <a:cubicBezTo>
                    <a:pt x="19425" y="25123"/>
                    <a:pt x="19261" y="24725"/>
                    <a:pt x="19097" y="24349"/>
                  </a:cubicBezTo>
                  <a:lnTo>
                    <a:pt x="19097" y="24349"/>
                  </a:lnTo>
                  <a:cubicBezTo>
                    <a:pt x="19073" y="24302"/>
                    <a:pt x="19073" y="24279"/>
                    <a:pt x="19050" y="24232"/>
                  </a:cubicBezTo>
                  <a:cubicBezTo>
                    <a:pt x="18066" y="21839"/>
                    <a:pt x="17058" y="19447"/>
                    <a:pt x="15981" y="17077"/>
                  </a:cubicBezTo>
                  <a:cubicBezTo>
                    <a:pt x="16309" y="17687"/>
                    <a:pt x="16660" y="18321"/>
                    <a:pt x="16988" y="18931"/>
                  </a:cubicBezTo>
                  <a:cubicBezTo>
                    <a:pt x="16965" y="18931"/>
                    <a:pt x="16965" y="18907"/>
                    <a:pt x="16941" y="18860"/>
                  </a:cubicBezTo>
                  <a:cubicBezTo>
                    <a:pt x="16965" y="18884"/>
                    <a:pt x="16965" y="18907"/>
                    <a:pt x="16988" y="18931"/>
                  </a:cubicBezTo>
                  <a:cubicBezTo>
                    <a:pt x="15207" y="15693"/>
                    <a:pt x="13872" y="12738"/>
                    <a:pt x="13684" y="8984"/>
                  </a:cubicBezTo>
                  <a:cubicBezTo>
                    <a:pt x="13684" y="8914"/>
                    <a:pt x="13684" y="8844"/>
                    <a:pt x="13684" y="8773"/>
                  </a:cubicBezTo>
                  <a:cubicBezTo>
                    <a:pt x="13661" y="8116"/>
                    <a:pt x="13684" y="7460"/>
                    <a:pt x="13731" y="6803"/>
                  </a:cubicBezTo>
                  <a:cubicBezTo>
                    <a:pt x="13755" y="6568"/>
                    <a:pt x="13802" y="6310"/>
                    <a:pt x="13825" y="6052"/>
                  </a:cubicBezTo>
                  <a:cubicBezTo>
                    <a:pt x="13872" y="5677"/>
                    <a:pt x="13942" y="5301"/>
                    <a:pt x="14012" y="4926"/>
                  </a:cubicBezTo>
                  <a:cubicBezTo>
                    <a:pt x="14411" y="5911"/>
                    <a:pt x="15043" y="7014"/>
                    <a:pt x="15981" y="8163"/>
                  </a:cubicBezTo>
                  <a:cubicBezTo>
                    <a:pt x="31795" y="29487"/>
                    <a:pt x="53303" y="45602"/>
                    <a:pt x="71835" y="64369"/>
                  </a:cubicBezTo>
                  <a:cubicBezTo>
                    <a:pt x="147604" y="139622"/>
                    <a:pt x="225342" y="213139"/>
                    <a:pt x="305562" y="283700"/>
                  </a:cubicBezTo>
                  <a:cubicBezTo>
                    <a:pt x="370390" y="340703"/>
                    <a:pt x="433719" y="399395"/>
                    <a:pt x="496414" y="458720"/>
                  </a:cubicBezTo>
                  <a:cubicBezTo>
                    <a:pt x="554799" y="514362"/>
                    <a:pt x="611544" y="571717"/>
                    <a:pt x="670421" y="626843"/>
                  </a:cubicBezTo>
                  <a:cubicBezTo>
                    <a:pt x="652615" y="626092"/>
                    <a:pt x="635114" y="622316"/>
                    <a:pt x="617495" y="619618"/>
                  </a:cubicBezTo>
                  <a:cubicBezTo>
                    <a:pt x="602290" y="617648"/>
                    <a:pt x="586991" y="616404"/>
                    <a:pt x="571739" y="6148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8" name="Google Shape;948;p25"/>
            <p:cNvSpPr/>
            <p:nvPr/>
          </p:nvSpPr>
          <p:spPr>
            <a:xfrm>
              <a:off x="14943113" y="5848903"/>
              <a:ext cx="1595" cy="1595"/>
            </a:xfrm>
            <a:custGeom>
              <a:avLst/>
              <a:gdLst/>
              <a:ahLst/>
              <a:cxnLst/>
              <a:rect l="l" t="t" r="r" b="b"/>
              <a:pathLst>
                <a:path w="1595" h="1595" extrusionOk="0">
                  <a:moveTo>
                    <a:pt x="751" y="0"/>
                  </a:moveTo>
                  <a:cubicBezTo>
                    <a:pt x="306" y="0"/>
                    <a:pt x="-22" y="446"/>
                    <a:pt x="1" y="844"/>
                  </a:cubicBezTo>
                  <a:cubicBezTo>
                    <a:pt x="25" y="1290"/>
                    <a:pt x="423" y="1595"/>
                    <a:pt x="845" y="1595"/>
                  </a:cubicBezTo>
                  <a:cubicBezTo>
                    <a:pt x="1266" y="1595"/>
                    <a:pt x="1618" y="1149"/>
                    <a:pt x="1594" y="751"/>
                  </a:cubicBezTo>
                  <a:cubicBezTo>
                    <a:pt x="1571" y="282"/>
                    <a:pt x="1196" y="0"/>
                    <a:pt x="751"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949" name="Google Shape;949;p25"/>
          <p:cNvSpPr/>
          <p:nvPr/>
        </p:nvSpPr>
        <p:spPr>
          <a:xfrm>
            <a:off x="8554530" y="3700063"/>
            <a:ext cx="312783" cy="439597"/>
          </a:xfrm>
          <a:custGeom>
            <a:avLst/>
            <a:gdLst/>
            <a:ahLst/>
            <a:cxnLst/>
            <a:rect l="l" t="t" r="r" b="b"/>
            <a:pathLst>
              <a:path w="656745" h="1155025" extrusionOk="0">
                <a:moveTo>
                  <a:pt x="352544" y="582038"/>
                </a:moveTo>
                <a:cubicBezTo>
                  <a:pt x="352989" y="582038"/>
                  <a:pt x="353317" y="581593"/>
                  <a:pt x="353294" y="581194"/>
                </a:cubicBezTo>
                <a:cubicBezTo>
                  <a:pt x="353270" y="580748"/>
                  <a:pt x="352872" y="580443"/>
                  <a:pt x="352450" y="580443"/>
                </a:cubicBezTo>
                <a:cubicBezTo>
                  <a:pt x="352005" y="580443"/>
                  <a:pt x="351677" y="580889"/>
                  <a:pt x="351700" y="581288"/>
                </a:cubicBezTo>
                <a:cubicBezTo>
                  <a:pt x="351724" y="581733"/>
                  <a:pt x="352099" y="582038"/>
                  <a:pt x="352544" y="582038"/>
                </a:cubicBezTo>
                <a:close/>
                <a:moveTo>
                  <a:pt x="656745" y="621964"/>
                </a:moveTo>
                <a:cubicBezTo>
                  <a:pt x="638939" y="621213"/>
                  <a:pt x="621438" y="617436"/>
                  <a:pt x="603819" y="614715"/>
                </a:cubicBezTo>
                <a:cubicBezTo>
                  <a:pt x="588614" y="612698"/>
                  <a:pt x="573315" y="611478"/>
                  <a:pt x="558063" y="609860"/>
                </a:cubicBezTo>
                <a:cubicBezTo>
                  <a:pt x="530627" y="604699"/>
                  <a:pt x="502630" y="601673"/>
                  <a:pt x="474890" y="598412"/>
                </a:cubicBezTo>
                <a:cubicBezTo>
                  <a:pt x="435951" y="593134"/>
                  <a:pt x="396426" y="586120"/>
                  <a:pt x="357019" y="583680"/>
                </a:cubicBezTo>
                <a:cubicBezTo>
                  <a:pt x="356386" y="583704"/>
                  <a:pt x="355426" y="583587"/>
                  <a:pt x="354278" y="583446"/>
                </a:cubicBezTo>
                <a:cubicBezTo>
                  <a:pt x="352567" y="582085"/>
                  <a:pt x="350013" y="581968"/>
                  <a:pt x="347975" y="581382"/>
                </a:cubicBezTo>
                <a:cubicBezTo>
                  <a:pt x="342938" y="580654"/>
                  <a:pt x="337666" y="579646"/>
                  <a:pt x="332629" y="579927"/>
                </a:cubicBezTo>
                <a:cubicBezTo>
                  <a:pt x="331622" y="580232"/>
                  <a:pt x="330919" y="581077"/>
                  <a:pt x="330638" y="582015"/>
                </a:cubicBezTo>
                <a:cubicBezTo>
                  <a:pt x="329255" y="581546"/>
                  <a:pt x="327967" y="581945"/>
                  <a:pt x="327592" y="584267"/>
                </a:cubicBezTo>
                <a:cubicBezTo>
                  <a:pt x="329958" y="598553"/>
                  <a:pt x="338533" y="611267"/>
                  <a:pt x="343875" y="624685"/>
                </a:cubicBezTo>
                <a:cubicBezTo>
                  <a:pt x="353762" y="646524"/>
                  <a:pt x="366484" y="666792"/>
                  <a:pt x="379487" y="686872"/>
                </a:cubicBezTo>
                <a:cubicBezTo>
                  <a:pt x="382627" y="693862"/>
                  <a:pt x="385789" y="700829"/>
                  <a:pt x="389093" y="707492"/>
                </a:cubicBezTo>
                <a:cubicBezTo>
                  <a:pt x="407672" y="745587"/>
                  <a:pt x="426978" y="783026"/>
                  <a:pt x="445041" y="821638"/>
                </a:cubicBezTo>
                <a:cubicBezTo>
                  <a:pt x="457318" y="853846"/>
                  <a:pt x="472828" y="884693"/>
                  <a:pt x="484261" y="917229"/>
                </a:cubicBezTo>
                <a:cubicBezTo>
                  <a:pt x="497546" y="947044"/>
                  <a:pt x="510361" y="977000"/>
                  <a:pt x="520904" y="1007941"/>
                </a:cubicBezTo>
                <a:cubicBezTo>
                  <a:pt x="528519" y="1027528"/>
                  <a:pt x="535594" y="1047303"/>
                  <a:pt x="541779" y="1067360"/>
                </a:cubicBezTo>
                <a:cubicBezTo>
                  <a:pt x="545153" y="1078643"/>
                  <a:pt x="549933" y="1089903"/>
                  <a:pt x="550682" y="1101749"/>
                </a:cubicBezTo>
                <a:cubicBezTo>
                  <a:pt x="529854" y="1112423"/>
                  <a:pt x="508862" y="1122697"/>
                  <a:pt x="487752" y="1132854"/>
                </a:cubicBezTo>
                <a:cubicBezTo>
                  <a:pt x="470555" y="1139540"/>
                  <a:pt x="453687" y="1155280"/>
                  <a:pt x="434334" y="1155022"/>
                </a:cubicBezTo>
                <a:cubicBezTo>
                  <a:pt x="412920" y="1097972"/>
                  <a:pt x="391858" y="1040688"/>
                  <a:pt x="364001" y="986383"/>
                </a:cubicBezTo>
                <a:cubicBezTo>
                  <a:pt x="345070" y="946153"/>
                  <a:pt x="329583" y="904351"/>
                  <a:pt x="309575" y="864613"/>
                </a:cubicBezTo>
                <a:cubicBezTo>
                  <a:pt x="273237" y="801816"/>
                  <a:pt x="254002" y="728627"/>
                  <a:pt x="206863" y="672539"/>
                </a:cubicBezTo>
                <a:cubicBezTo>
                  <a:pt x="206160" y="669091"/>
                  <a:pt x="202599" y="666276"/>
                  <a:pt x="198850" y="667425"/>
                </a:cubicBezTo>
                <a:cubicBezTo>
                  <a:pt x="197210" y="667871"/>
                  <a:pt x="195898" y="668950"/>
                  <a:pt x="195008" y="670381"/>
                </a:cubicBezTo>
                <a:cubicBezTo>
                  <a:pt x="191821" y="675471"/>
                  <a:pt x="188588" y="680538"/>
                  <a:pt x="185542" y="685699"/>
                </a:cubicBezTo>
                <a:cubicBezTo>
                  <a:pt x="170899" y="711057"/>
                  <a:pt x="158060" y="737353"/>
                  <a:pt x="142199" y="762031"/>
                </a:cubicBezTo>
                <a:cubicBezTo>
                  <a:pt x="126806" y="786146"/>
                  <a:pt x="111226" y="810237"/>
                  <a:pt x="96161" y="834657"/>
                </a:cubicBezTo>
                <a:cubicBezTo>
                  <a:pt x="87750" y="846714"/>
                  <a:pt x="76996" y="858514"/>
                  <a:pt x="68304" y="870571"/>
                </a:cubicBezTo>
                <a:cubicBezTo>
                  <a:pt x="58065" y="883754"/>
                  <a:pt x="49982" y="898439"/>
                  <a:pt x="40377" y="912045"/>
                </a:cubicBezTo>
                <a:cubicBezTo>
                  <a:pt x="32715" y="784058"/>
                  <a:pt x="25288" y="655837"/>
                  <a:pt x="13012" y="528156"/>
                </a:cubicBezTo>
                <a:cubicBezTo>
                  <a:pt x="10481" y="482366"/>
                  <a:pt x="7506" y="435755"/>
                  <a:pt x="3734" y="389918"/>
                </a:cubicBezTo>
                <a:cubicBezTo>
                  <a:pt x="2656" y="366741"/>
                  <a:pt x="1438" y="343542"/>
                  <a:pt x="290" y="320342"/>
                </a:cubicBezTo>
                <a:cubicBezTo>
                  <a:pt x="618" y="311451"/>
                  <a:pt x="1016" y="302561"/>
                  <a:pt x="1133" y="293670"/>
                </a:cubicBezTo>
                <a:cubicBezTo>
                  <a:pt x="969" y="239248"/>
                  <a:pt x="1859" y="184825"/>
                  <a:pt x="2750" y="130379"/>
                </a:cubicBezTo>
                <a:cubicBezTo>
                  <a:pt x="2679" y="106335"/>
                  <a:pt x="2820" y="82314"/>
                  <a:pt x="4788" y="58316"/>
                </a:cubicBezTo>
                <a:cubicBezTo>
                  <a:pt x="6006" y="45813"/>
                  <a:pt x="5491" y="33146"/>
                  <a:pt x="5913" y="20596"/>
                </a:cubicBezTo>
                <a:cubicBezTo>
                  <a:pt x="5749" y="20197"/>
                  <a:pt x="5585" y="19799"/>
                  <a:pt x="5421" y="19423"/>
                </a:cubicBezTo>
                <a:cubicBezTo>
                  <a:pt x="4413" y="16984"/>
                  <a:pt x="3382" y="14544"/>
                  <a:pt x="2281" y="12128"/>
                </a:cubicBezTo>
                <a:cubicBezTo>
                  <a:pt x="2515" y="12573"/>
                  <a:pt x="2750" y="12996"/>
                  <a:pt x="2984" y="13418"/>
                </a:cubicBezTo>
                <a:cubicBezTo>
                  <a:pt x="1367" y="10392"/>
                  <a:pt x="172" y="7577"/>
                  <a:pt x="8" y="4058"/>
                </a:cubicBezTo>
                <a:cubicBezTo>
                  <a:pt x="-15" y="3143"/>
                  <a:pt x="8" y="2252"/>
                  <a:pt x="102" y="1384"/>
                </a:cubicBezTo>
                <a:cubicBezTo>
                  <a:pt x="126" y="1149"/>
                  <a:pt x="172" y="938"/>
                  <a:pt x="196" y="704"/>
                </a:cubicBezTo>
                <a:cubicBezTo>
                  <a:pt x="196" y="657"/>
                  <a:pt x="219" y="633"/>
                  <a:pt x="219" y="610"/>
                </a:cubicBezTo>
                <a:cubicBezTo>
                  <a:pt x="243" y="399"/>
                  <a:pt x="266" y="211"/>
                  <a:pt x="313" y="0"/>
                </a:cubicBezTo>
                <a:cubicBezTo>
                  <a:pt x="711" y="985"/>
                  <a:pt x="1367" y="2111"/>
                  <a:pt x="2304" y="3237"/>
                </a:cubicBezTo>
                <a:cubicBezTo>
                  <a:pt x="18142" y="24560"/>
                  <a:pt x="39627" y="40676"/>
                  <a:pt x="58159" y="59442"/>
                </a:cubicBezTo>
                <a:cubicBezTo>
                  <a:pt x="133952" y="134719"/>
                  <a:pt x="211666" y="208236"/>
                  <a:pt x="291886" y="278774"/>
                </a:cubicBezTo>
                <a:cubicBezTo>
                  <a:pt x="356714" y="335800"/>
                  <a:pt x="420043" y="394469"/>
                  <a:pt x="482762" y="453794"/>
                </a:cubicBezTo>
                <a:cubicBezTo>
                  <a:pt x="541147" y="509460"/>
                  <a:pt x="597868" y="566861"/>
                  <a:pt x="656745" y="621964"/>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50" name="Google Shape;950;p25"/>
          <p:cNvSpPr txBox="1"/>
          <p:nvPr/>
        </p:nvSpPr>
        <p:spPr>
          <a:xfrm>
            <a:off x="1" y="81503"/>
            <a:ext cx="9084732" cy="5539978"/>
          </a:xfrm>
          <a:prstGeom prst="rect">
            <a:avLst/>
          </a:prstGeom>
          <a:noFill/>
          <a:ln>
            <a:noFill/>
          </a:ln>
        </p:spPr>
        <p:txBody>
          <a:bodyPr spcFirstLastPara="1" wrap="square" lIns="0" tIns="0" rIns="0" bIns="0" anchor="t" anchorCtr="0">
            <a:spAutoFit/>
          </a:bodyPr>
          <a:lstStyle/>
          <a:p>
            <a:r>
              <a:rPr lang="en-GB" sz="2400" b="1" dirty="0">
                <a:solidFill>
                  <a:schemeClr val="bg1"/>
                </a:solidFill>
                <a:latin typeface="Dosis" panose="020B0604020202020204" charset="0"/>
              </a:rPr>
              <a:t>They were also given an ‘other’ option to write down any other experiences they had received.  Here are some of the responses:</a:t>
            </a:r>
          </a:p>
          <a:p>
            <a:endParaRPr lang="en-GB" sz="2400" dirty="0">
              <a:solidFill>
                <a:schemeClr val="bg1"/>
              </a:solidFill>
              <a:latin typeface="Dosis" panose="020B0604020202020204" charset="0"/>
            </a:endParaRPr>
          </a:p>
          <a:p>
            <a:pPr marL="457200" indent="-457200">
              <a:buFont typeface="Arial" panose="020B0604020202020204" pitchFamily="34" charset="0"/>
              <a:buChar char="•"/>
            </a:pPr>
            <a:r>
              <a:rPr lang="en-GB" sz="2400" dirty="0">
                <a:solidFill>
                  <a:schemeClr val="bg1"/>
                </a:solidFill>
                <a:latin typeface="Dosis" panose="020B0604020202020204" charset="0"/>
              </a:rPr>
              <a:t>“I have received racist abuse.”</a:t>
            </a:r>
          </a:p>
          <a:p>
            <a:pPr marL="457200" indent="-457200">
              <a:buFont typeface="Arial" panose="020B0604020202020204" pitchFamily="34" charset="0"/>
              <a:buChar char="•"/>
            </a:pPr>
            <a:r>
              <a:rPr lang="en-GB" sz="2400" dirty="0">
                <a:solidFill>
                  <a:schemeClr val="bg1"/>
                </a:solidFill>
                <a:latin typeface="Dosis" panose="020B0604020202020204" charset="0"/>
              </a:rPr>
              <a:t>“I have had racist comments.”</a:t>
            </a:r>
          </a:p>
          <a:p>
            <a:pPr marL="457200" indent="-457200">
              <a:buFont typeface="Arial" panose="020B0604020202020204" pitchFamily="34" charset="0"/>
              <a:buChar char="•"/>
            </a:pPr>
            <a:r>
              <a:rPr lang="en-GB" sz="2400" dirty="0">
                <a:solidFill>
                  <a:schemeClr val="bg1"/>
                </a:solidFill>
                <a:latin typeface="Dosis" panose="020B0604020202020204" charset="0"/>
              </a:rPr>
              <a:t>“Someone kept asking me for my parents’ bank details but I didn’t know them.”</a:t>
            </a:r>
          </a:p>
          <a:p>
            <a:pPr marL="457200" indent="-457200">
              <a:buFont typeface="Arial" panose="020B0604020202020204" pitchFamily="34" charset="0"/>
              <a:buChar char="•"/>
            </a:pPr>
            <a:r>
              <a:rPr lang="en-GB" sz="2400" dirty="0">
                <a:solidFill>
                  <a:schemeClr val="bg1"/>
                </a:solidFill>
                <a:latin typeface="Dosis" panose="020B0604020202020204" charset="0"/>
              </a:rPr>
              <a:t>“People swearing at me.”</a:t>
            </a:r>
          </a:p>
          <a:p>
            <a:pPr marL="457200" indent="-457200">
              <a:buFont typeface="Arial" panose="020B0604020202020204" pitchFamily="34" charset="0"/>
              <a:buChar char="•"/>
            </a:pPr>
            <a:r>
              <a:rPr lang="en-GB" sz="2400" dirty="0">
                <a:solidFill>
                  <a:schemeClr val="bg1"/>
                </a:solidFill>
                <a:latin typeface="Dosis" panose="020B0604020202020204" charset="0"/>
              </a:rPr>
              <a:t>“Being friends with people that I don’t know and then they want me to add their friends.”</a:t>
            </a:r>
          </a:p>
          <a:p>
            <a:pPr marL="457200" indent="-457200">
              <a:buFont typeface="Arial" panose="020B0604020202020204" pitchFamily="34" charset="0"/>
              <a:buChar char="•"/>
            </a:pPr>
            <a:r>
              <a:rPr lang="en-GB" sz="2400" dirty="0">
                <a:solidFill>
                  <a:schemeClr val="bg1"/>
                </a:solidFill>
                <a:latin typeface="Dosis" panose="020B0604020202020204" charset="0"/>
              </a:rPr>
              <a:t>“Getting scammed.”</a:t>
            </a:r>
          </a:p>
          <a:p>
            <a:pPr marL="457200" indent="-457200">
              <a:buFont typeface="Arial" panose="020B0604020202020204" pitchFamily="34" charset="0"/>
              <a:buChar char="•"/>
            </a:pPr>
            <a:r>
              <a:rPr lang="en-GB" sz="2400" dirty="0">
                <a:solidFill>
                  <a:schemeClr val="bg1"/>
                </a:solidFill>
                <a:latin typeface="Dosis" panose="020B0604020202020204" charset="0"/>
              </a:rPr>
              <a:t>“Verbal harassment.”</a:t>
            </a:r>
          </a:p>
          <a:p>
            <a:pPr marL="457200" indent="-457200">
              <a:buFont typeface="Arial" panose="020B0604020202020204" pitchFamily="34" charset="0"/>
              <a:buChar char="•"/>
            </a:pPr>
            <a:r>
              <a:rPr lang="en-GB" sz="2400" dirty="0">
                <a:solidFill>
                  <a:schemeClr val="bg1"/>
                </a:solidFill>
                <a:latin typeface="Dosis" panose="020B0604020202020204" charset="0"/>
              </a:rPr>
              <a:t>“Making me feel like I’m not good enough to be here.”</a:t>
            </a:r>
          </a:p>
          <a:p>
            <a:pPr marL="457200" indent="-457200">
              <a:buFont typeface="Arial" panose="020B0604020202020204" pitchFamily="34" charset="0"/>
              <a:buChar char="•"/>
            </a:pPr>
            <a:r>
              <a:rPr lang="en-GB" sz="2400" dirty="0">
                <a:solidFill>
                  <a:schemeClr val="bg1"/>
                </a:solidFill>
                <a:latin typeface="Dosis" panose="020B0604020202020204" charset="0"/>
              </a:rPr>
              <a:t>“Everyone is rude and swears at you all the time.” </a:t>
            </a:r>
          </a:p>
          <a:p>
            <a:endParaRPr lang="en-GB" sz="2400" dirty="0">
              <a:solidFill>
                <a:schemeClr val="bg1"/>
              </a:solidFill>
              <a:latin typeface="Dosis" panose="020B060402020202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41"/>
        <p:cNvGrpSpPr/>
        <p:nvPr/>
      </p:nvGrpSpPr>
      <p:grpSpPr>
        <a:xfrm>
          <a:off x="0" y="0"/>
          <a:ext cx="0" cy="0"/>
          <a:chOff x="0" y="0"/>
          <a:chExt cx="0" cy="0"/>
        </a:xfrm>
      </p:grpSpPr>
      <p:sp>
        <p:nvSpPr>
          <p:cNvPr id="444" name="Google Shape;444;p15"/>
          <p:cNvSpPr txBox="1"/>
          <p:nvPr/>
        </p:nvSpPr>
        <p:spPr>
          <a:xfrm>
            <a:off x="1269711" y="91769"/>
            <a:ext cx="7874289" cy="6401753"/>
          </a:xfrm>
          <a:prstGeom prst="rect">
            <a:avLst/>
          </a:prstGeom>
          <a:noFill/>
          <a:ln>
            <a:noFill/>
          </a:ln>
        </p:spPr>
        <p:txBody>
          <a:bodyPr spcFirstLastPara="1" wrap="square" lIns="0" tIns="0" rIns="0" bIns="0" anchor="t" anchorCtr="0">
            <a:spAutoFit/>
          </a:bodyPr>
          <a:lstStyle/>
          <a:p>
            <a:pPr algn="ctr"/>
            <a:r>
              <a:rPr lang="en-GB" sz="3600" b="1" dirty="0">
                <a:solidFill>
                  <a:srgbClr val="0070C0"/>
                </a:solidFill>
                <a:latin typeface="Dosis" panose="020B0604020202020204" charset="0"/>
              </a:rPr>
              <a:t>What do we do as a school?</a:t>
            </a:r>
          </a:p>
          <a:p>
            <a:endParaRPr lang="en-GB" sz="2000" b="1" dirty="0">
              <a:solidFill>
                <a:srgbClr val="0070C0"/>
              </a:solidFill>
              <a:latin typeface="Dosis" panose="020B0604020202020204" charset="0"/>
            </a:endParaRPr>
          </a:p>
          <a:p>
            <a:r>
              <a:rPr lang="en-GB" sz="2000" b="1" dirty="0">
                <a:solidFill>
                  <a:srgbClr val="7030A0"/>
                </a:solidFill>
                <a:latin typeface="Dosis" panose="020B0604020202020204" charset="0"/>
              </a:rPr>
              <a:t>Rights respecting </a:t>
            </a:r>
          </a:p>
          <a:p>
            <a:pPr marL="342900" indent="-342900">
              <a:buFontTx/>
              <a:buChar char="-"/>
            </a:pPr>
            <a:r>
              <a:rPr lang="en-GB" sz="2000" dirty="0">
                <a:latin typeface="Dosis" panose="020B0604020202020204" charset="0"/>
              </a:rPr>
              <a:t>Article 2 – All adults should always do what is best for you   </a:t>
            </a:r>
          </a:p>
          <a:p>
            <a:pPr marL="342900" indent="-342900">
              <a:buFontTx/>
              <a:buChar char="-"/>
            </a:pPr>
            <a:r>
              <a:rPr lang="en-GB" sz="2000" dirty="0">
                <a:latin typeface="Dosis" panose="020B0604020202020204" charset="0"/>
              </a:rPr>
              <a:t>Article 17 – Right to collect information from the media and  to be protected from information that could harm you.  </a:t>
            </a:r>
          </a:p>
          <a:p>
            <a:pPr marL="342900" indent="-342900">
              <a:buFontTx/>
              <a:buChar char="-"/>
            </a:pPr>
            <a:endParaRPr lang="en-GB" sz="2000" dirty="0">
              <a:latin typeface="Dosis" panose="020B0604020202020204" charset="0"/>
            </a:endParaRPr>
          </a:p>
          <a:p>
            <a:r>
              <a:rPr lang="en-GB" sz="2000" b="1" dirty="0">
                <a:solidFill>
                  <a:srgbClr val="7030A0"/>
                </a:solidFill>
                <a:latin typeface="Dosis" panose="020B0604020202020204" charset="0"/>
              </a:rPr>
              <a:t>Peace Mala school </a:t>
            </a:r>
          </a:p>
          <a:p>
            <a:r>
              <a:rPr lang="en-GB" sz="2000" dirty="0">
                <a:latin typeface="Dosis" panose="020B0604020202020204" charset="0"/>
              </a:rPr>
              <a:t>– ‘Treat others the way that you would like to be treated’</a:t>
            </a:r>
          </a:p>
          <a:p>
            <a:endParaRPr lang="en-GB" sz="2000" dirty="0">
              <a:latin typeface="Dosis" panose="020B0604020202020204" charset="0"/>
            </a:endParaRPr>
          </a:p>
          <a:p>
            <a:r>
              <a:rPr lang="en-GB" sz="2000" b="1" dirty="0">
                <a:solidFill>
                  <a:srgbClr val="7030A0"/>
                </a:solidFill>
                <a:latin typeface="Dosis" panose="020B0604020202020204" charset="0"/>
              </a:rPr>
              <a:t>Antibullying week</a:t>
            </a:r>
          </a:p>
          <a:p>
            <a:r>
              <a:rPr lang="en-GB" sz="2000" dirty="0">
                <a:solidFill>
                  <a:schemeClr val="tx1"/>
                </a:solidFill>
                <a:latin typeface="Dosis" panose="020B0604020202020204" charset="0"/>
              </a:rPr>
              <a:t>- Make a noise about bullying.</a:t>
            </a:r>
          </a:p>
          <a:p>
            <a:endParaRPr lang="en-GB" sz="2000" dirty="0">
              <a:solidFill>
                <a:srgbClr val="7030A0"/>
              </a:solidFill>
              <a:latin typeface="Dosis" panose="020B0604020202020204" charset="0"/>
            </a:endParaRPr>
          </a:p>
          <a:p>
            <a:r>
              <a:rPr lang="en-GB" sz="2000" b="1" dirty="0">
                <a:solidFill>
                  <a:srgbClr val="7030A0"/>
                </a:solidFill>
                <a:latin typeface="Dosis" panose="020B0604020202020204" charset="0"/>
              </a:rPr>
              <a:t>Displays around school</a:t>
            </a:r>
          </a:p>
          <a:p>
            <a:pPr marL="457200" indent="-457200">
              <a:buFont typeface="Arial" panose="020B0604020202020204" pitchFamily="34" charset="0"/>
              <a:buChar char="•"/>
            </a:pPr>
            <a:endParaRPr lang="en-GB" sz="2000" dirty="0">
              <a:solidFill>
                <a:srgbClr val="7030A0"/>
              </a:solidFill>
              <a:latin typeface="Dosis" panose="020B0604020202020204" charset="0"/>
            </a:endParaRPr>
          </a:p>
          <a:p>
            <a:r>
              <a:rPr lang="en-GB" sz="2000" b="1" dirty="0">
                <a:solidFill>
                  <a:srgbClr val="7030A0"/>
                </a:solidFill>
                <a:latin typeface="Dosis" panose="020B0604020202020204" charset="0"/>
              </a:rPr>
              <a:t>Behaviour policy and whole school charter</a:t>
            </a:r>
          </a:p>
          <a:p>
            <a:endParaRPr lang="en-GB" sz="2000" dirty="0">
              <a:latin typeface="Dosis" panose="020B0604020202020204" charset="0"/>
            </a:endParaRPr>
          </a:p>
          <a:p>
            <a:endParaRPr lang="en-GB" sz="2000" dirty="0">
              <a:latin typeface="Dosis" panose="020B0604020202020204" charset="0"/>
            </a:endParaRPr>
          </a:p>
          <a:p>
            <a:endParaRPr lang="en-GB" sz="2000" dirty="0">
              <a:latin typeface="Dosis" panose="020B0604020202020204" charset="0"/>
            </a:endParaRPr>
          </a:p>
          <a:p>
            <a:endParaRPr lang="en-GB" sz="2000" dirty="0">
              <a:latin typeface="Dosis" panose="020B0604020202020204" charset="0"/>
            </a:endParaRPr>
          </a:p>
        </p:txBody>
      </p:sp>
      <p:sp>
        <p:nvSpPr>
          <p:cNvPr id="446" name="Google Shape;446;p15"/>
          <p:cNvSpPr/>
          <p:nvPr/>
        </p:nvSpPr>
        <p:spPr>
          <a:xfrm rot="-327235">
            <a:off x="7763796" y="370450"/>
            <a:ext cx="1245835" cy="697446"/>
          </a:xfrm>
          <a:custGeom>
            <a:avLst/>
            <a:gdLst/>
            <a:ahLst/>
            <a:cxnLst/>
            <a:rect l="l" t="t" r="r" b="b"/>
            <a:pathLst>
              <a:path w="2492855" h="1395555" extrusionOk="0">
                <a:moveTo>
                  <a:pt x="2467678" y="108250"/>
                </a:moveTo>
                <a:cubicBezTo>
                  <a:pt x="2445492" y="64826"/>
                  <a:pt x="2410393" y="50966"/>
                  <a:pt x="2363629" y="50168"/>
                </a:cubicBezTo>
                <a:cubicBezTo>
                  <a:pt x="2315218" y="46977"/>
                  <a:pt x="2263368" y="39349"/>
                  <a:pt x="2216603" y="54057"/>
                </a:cubicBezTo>
                <a:cubicBezTo>
                  <a:pt x="2096749" y="57048"/>
                  <a:pt x="1977544" y="43487"/>
                  <a:pt x="1857989" y="37804"/>
                </a:cubicBezTo>
                <a:cubicBezTo>
                  <a:pt x="1776524" y="34114"/>
                  <a:pt x="1695110" y="28331"/>
                  <a:pt x="1613595" y="24043"/>
                </a:cubicBezTo>
                <a:cubicBezTo>
                  <a:pt x="1510493" y="15817"/>
                  <a:pt x="1405845" y="4400"/>
                  <a:pt x="1301995" y="1508"/>
                </a:cubicBezTo>
                <a:cubicBezTo>
                  <a:pt x="1099430" y="-3926"/>
                  <a:pt x="896566" y="6045"/>
                  <a:pt x="694500" y="19855"/>
                </a:cubicBezTo>
                <a:cubicBezTo>
                  <a:pt x="644345" y="24143"/>
                  <a:pt x="594439" y="31472"/>
                  <a:pt x="544234" y="35361"/>
                </a:cubicBezTo>
                <a:cubicBezTo>
                  <a:pt x="499114" y="38252"/>
                  <a:pt x="453347" y="42440"/>
                  <a:pt x="408626" y="49570"/>
                </a:cubicBezTo>
                <a:cubicBezTo>
                  <a:pt x="331997" y="68714"/>
                  <a:pt x="249835" y="65075"/>
                  <a:pt x="176297" y="95637"/>
                </a:cubicBezTo>
                <a:cubicBezTo>
                  <a:pt x="67262" y="145094"/>
                  <a:pt x="48716" y="261009"/>
                  <a:pt x="40589" y="368299"/>
                </a:cubicBezTo>
                <a:cubicBezTo>
                  <a:pt x="38844" y="399658"/>
                  <a:pt x="28374" y="429422"/>
                  <a:pt x="23389" y="460233"/>
                </a:cubicBezTo>
                <a:cubicBezTo>
                  <a:pt x="20248" y="479677"/>
                  <a:pt x="19600" y="499520"/>
                  <a:pt x="18054" y="519113"/>
                </a:cubicBezTo>
                <a:cubicBezTo>
                  <a:pt x="3646" y="691266"/>
                  <a:pt x="-4281" y="865064"/>
                  <a:pt x="2399" y="1037964"/>
                </a:cubicBezTo>
                <a:cubicBezTo>
                  <a:pt x="5391" y="1086723"/>
                  <a:pt x="2150" y="1136529"/>
                  <a:pt x="12022" y="1184541"/>
                </a:cubicBezTo>
                <a:cubicBezTo>
                  <a:pt x="30867" y="1265906"/>
                  <a:pt x="74142" y="1310726"/>
                  <a:pt x="151868" y="1338645"/>
                </a:cubicBezTo>
                <a:cubicBezTo>
                  <a:pt x="220968" y="1369506"/>
                  <a:pt x="297297" y="1380973"/>
                  <a:pt x="372430" y="1384613"/>
                </a:cubicBezTo>
                <a:cubicBezTo>
                  <a:pt x="453197" y="1394035"/>
                  <a:pt x="536955" y="1390745"/>
                  <a:pt x="618420" y="1388003"/>
                </a:cubicBezTo>
                <a:cubicBezTo>
                  <a:pt x="669123" y="1385460"/>
                  <a:pt x="719877" y="1388352"/>
                  <a:pt x="770580" y="1386657"/>
                </a:cubicBezTo>
                <a:cubicBezTo>
                  <a:pt x="873633" y="1385111"/>
                  <a:pt x="976585" y="1384463"/>
                  <a:pt x="1079638" y="1385410"/>
                </a:cubicBezTo>
                <a:cubicBezTo>
                  <a:pt x="1182042" y="1386707"/>
                  <a:pt x="1284296" y="1381871"/>
                  <a:pt x="1386651" y="1383416"/>
                </a:cubicBezTo>
                <a:cubicBezTo>
                  <a:pt x="1465623" y="1387105"/>
                  <a:pt x="1544694" y="1385161"/>
                  <a:pt x="1623716" y="1387454"/>
                </a:cubicBezTo>
                <a:cubicBezTo>
                  <a:pt x="1699846" y="1391094"/>
                  <a:pt x="1775976" y="1395033"/>
                  <a:pt x="1852206" y="1395382"/>
                </a:cubicBezTo>
                <a:cubicBezTo>
                  <a:pt x="1951619" y="1397426"/>
                  <a:pt x="2048190" y="1380824"/>
                  <a:pt x="2148101" y="1376835"/>
                </a:cubicBezTo>
                <a:cubicBezTo>
                  <a:pt x="2201646" y="1373844"/>
                  <a:pt x="2257784" y="1374542"/>
                  <a:pt x="2310632" y="1362327"/>
                </a:cubicBezTo>
                <a:cubicBezTo>
                  <a:pt x="2358892" y="1354799"/>
                  <a:pt x="2392046" y="1329671"/>
                  <a:pt x="2415229" y="1287244"/>
                </a:cubicBezTo>
                <a:cubicBezTo>
                  <a:pt x="2439111" y="1248556"/>
                  <a:pt x="2444744" y="1202289"/>
                  <a:pt x="2448633" y="1157818"/>
                </a:cubicBezTo>
                <a:cubicBezTo>
                  <a:pt x="2453469" y="1107563"/>
                  <a:pt x="2453469" y="1056909"/>
                  <a:pt x="2456062" y="1006455"/>
                </a:cubicBezTo>
                <a:cubicBezTo>
                  <a:pt x="2462443" y="894279"/>
                  <a:pt x="2477749" y="782652"/>
                  <a:pt x="2480142" y="670177"/>
                </a:cubicBezTo>
                <a:cubicBezTo>
                  <a:pt x="2482635" y="611795"/>
                  <a:pt x="2488268" y="555059"/>
                  <a:pt x="2490861" y="496379"/>
                </a:cubicBezTo>
                <a:cubicBezTo>
                  <a:pt x="2491459" y="416260"/>
                  <a:pt x="2491609" y="336142"/>
                  <a:pt x="2492855" y="256023"/>
                </a:cubicBezTo>
                <a:cubicBezTo>
                  <a:pt x="2492307" y="206018"/>
                  <a:pt x="2494800" y="152422"/>
                  <a:pt x="2467678" y="10825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7" name="Google Shape;447;p15"/>
          <p:cNvSpPr/>
          <p:nvPr/>
        </p:nvSpPr>
        <p:spPr>
          <a:xfrm rot="-327235">
            <a:off x="7872349" y="517730"/>
            <a:ext cx="305435" cy="484878"/>
          </a:xfrm>
          <a:custGeom>
            <a:avLst/>
            <a:gdLst/>
            <a:ahLst/>
            <a:cxnLst/>
            <a:rect l="l" t="t" r="r" b="b"/>
            <a:pathLst>
              <a:path w="611160" h="970216" extrusionOk="0">
                <a:moveTo>
                  <a:pt x="46556" y="969038"/>
                </a:moveTo>
                <a:cubicBezTo>
                  <a:pt x="30852" y="967343"/>
                  <a:pt x="10012" y="964302"/>
                  <a:pt x="3232" y="947849"/>
                </a:cubicBezTo>
                <a:cubicBezTo>
                  <a:pt x="-2901" y="922971"/>
                  <a:pt x="1487" y="893805"/>
                  <a:pt x="1985" y="869725"/>
                </a:cubicBezTo>
                <a:cubicBezTo>
                  <a:pt x="5874" y="766972"/>
                  <a:pt x="15446" y="664618"/>
                  <a:pt x="23672" y="562164"/>
                </a:cubicBezTo>
                <a:cubicBezTo>
                  <a:pt x="31251" y="476611"/>
                  <a:pt x="35139" y="391806"/>
                  <a:pt x="44363" y="306901"/>
                </a:cubicBezTo>
                <a:cubicBezTo>
                  <a:pt x="50345" y="254403"/>
                  <a:pt x="55780" y="201755"/>
                  <a:pt x="60965" y="149207"/>
                </a:cubicBezTo>
                <a:cubicBezTo>
                  <a:pt x="62760" y="132505"/>
                  <a:pt x="66000" y="116052"/>
                  <a:pt x="68094" y="99400"/>
                </a:cubicBezTo>
                <a:cubicBezTo>
                  <a:pt x="68543" y="95711"/>
                  <a:pt x="69540" y="91922"/>
                  <a:pt x="68443" y="88233"/>
                </a:cubicBezTo>
                <a:cubicBezTo>
                  <a:pt x="67446" y="86338"/>
                  <a:pt x="66449" y="84693"/>
                  <a:pt x="66100" y="82499"/>
                </a:cubicBezTo>
                <a:cubicBezTo>
                  <a:pt x="64355" y="52536"/>
                  <a:pt x="91177" y="9759"/>
                  <a:pt x="120792" y="1733"/>
                </a:cubicBezTo>
                <a:cubicBezTo>
                  <a:pt x="163519" y="-7491"/>
                  <a:pt x="214870" y="20977"/>
                  <a:pt x="220304" y="66496"/>
                </a:cubicBezTo>
                <a:cubicBezTo>
                  <a:pt x="226736" y="110867"/>
                  <a:pt x="220055" y="156186"/>
                  <a:pt x="216466" y="200608"/>
                </a:cubicBezTo>
                <a:cubicBezTo>
                  <a:pt x="211131" y="250115"/>
                  <a:pt x="206794" y="299672"/>
                  <a:pt x="200611" y="349079"/>
                </a:cubicBezTo>
                <a:cubicBezTo>
                  <a:pt x="191438" y="437274"/>
                  <a:pt x="184109" y="525669"/>
                  <a:pt x="169551" y="613216"/>
                </a:cubicBezTo>
                <a:cubicBezTo>
                  <a:pt x="159879" y="683463"/>
                  <a:pt x="153049" y="754259"/>
                  <a:pt x="140286" y="824007"/>
                </a:cubicBezTo>
                <a:cubicBezTo>
                  <a:pt x="193781" y="822312"/>
                  <a:pt x="247177" y="827148"/>
                  <a:pt x="300672" y="826949"/>
                </a:cubicBezTo>
                <a:cubicBezTo>
                  <a:pt x="337416" y="828295"/>
                  <a:pt x="373861" y="822611"/>
                  <a:pt x="410555" y="823259"/>
                </a:cubicBezTo>
                <a:cubicBezTo>
                  <a:pt x="447548" y="823957"/>
                  <a:pt x="484591" y="827298"/>
                  <a:pt x="521484" y="829192"/>
                </a:cubicBezTo>
                <a:cubicBezTo>
                  <a:pt x="549553" y="832981"/>
                  <a:pt x="585998" y="826151"/>
                  <a:pt x="604744" y="852425"/>
                </a:cubicBezTo>
                <a:cubicBezTo>
                  <a:pt x="614566" y="866833"/>
                  <a:pt x="611126" y="885828"/>
                  <a:pt x="607436" y="901782"/>
                </a:cubicBezTo>
                <a:cubicBezTo>
                  <a:pt x="603547" y="918783"/>
                  <a:pt x="588541" y="930499"/>
                  <a:pt x="572836" y="936333"/>
                </a:cubicBezTo>
                <a:cubicBezTo>
                  <a:pt x="509619" y="959615"/>
                  <a:pt x="441615" y="958568"/>
                  <a:pt x="375207" y="958518"/>
                </a:cubicBezTo>
                <a:cubicBezTo>
                  <a:pt x="306156" y="962258"/>
                  <a:pt x="238701" y="969936"/>
                  <a:pt x="169601" y="967742"/>
                </a:cubicBezTo>
                <a:cubicBezTo>
                  <a:pt x="128470" y="967094"/>
                  <a:pt x="87488" y="972528"/>
                  <a:pt x="46556" y="969038"/>
                </a:cubicBezTo>
                <a:close/>
                <a:moveTo>
                  <a:pt x="111818" y="942664"/>
                </a:moveTo>
                <a:cubicBezTo>
                  <a:pt x="159480" y="939723"/>
                  <a:pt x="207292" y="942216"/>
                  <a:pt x="254954" y="940471"/>
                </a:cubicBezTo>
                <a:cubicBezTo>
                  <a:pt x="294241" y="936831"/>
                  <a:pt x="333577" y="934139"/>
                  <a:pt x="372964" y="931945"/>
                </a:cubicBezTo>
                <a:cubicBezTo>
                  <a:pt x="418981" y="930898"/>
                  <a:pt x="465446" y="934039"/>
                  <a:pt x="510566" y="924766"/>
                </a:cubicBezTo>
                <a:cubicBezTo>
                  <a:pt x="531456" y="919681"/>
                  <a:pt x="579716" y="916191"/>
                  <a:pt x="582658" y="890316"/>
                </a:cubicBezTo>
                <a:cubicBezTo>
                  <a:pt x="588142" y="866335"/>
                  <a:pt x="580913" y="859504"/>
                  <a:pt x="557281" y="858258"/>
                </a:cubicBezTo>
                <a:cubicBezTo>
                  <a:pt x="529412" y="856064"/>
                  <a:pt x="504833" y="855217"/>
                  <a:pt x="477661" y="852874"/>
                </a:cubicBezTo>
                <a:cubicBezTo>
                  <a:pt x="435583" y="850431"/>
                  <a:pt x="393355" y="847738"/>
                  <a:pt x="351326" y="852575"/>
                </a:cubicBezTo>
                <a:cubicBezTo>
                  <a:pt x="301520" y="855167"/>
                  <a:pt x="251664" y="852475"/>
                  <a:pt x="201908" y="850780"/>
                </a:cubicBezTo>
                <a:cubicBezTo>
                  <a:pt x="183012" y="850331"/>
                  <a:pt x="164017" y="850032"/>
                  <a:pt x="145122" y="850431"/>
                </a:cubicBezTo>
                <a:cubicBezTo>
                  <a:pt x="107082" y="854120"/>
                  <a:pt x="111220" y="823708"/>
                  <a:pt x="118100" y="796836"/>
                </a:cubicBezTo>
                <a:cubicBezTo>
                  <a:pt x="125429" y="757898"/>
                  <a:pt x="128270" y="718312"/>
                  <a:pt x="133904" y="679175"/>
                </a:cubicBezTo>
                <a:cubicBezTo>
                  <a:pt x="147315" y="581059"/>
                  <a:pt x="162422" y="483142"/>
                  <a:pt x="170000" y="384327"/>
                </a:cubicBezTo>
                <a:cubicBezTo>
                  <a:pt x="179173" y="294188"/>
                  <a:pt x="192136" y="204098"/>
                  <a:pt x="196025" y="113560"/>
                </a:cubicBezTo>
                <a:cubicBezTo>
                  <a:pt x="196174" y="89030"/>
                  <a:pt x="198817" y="59566"/>
                  <a:pt x="178625" y="41717"/>
                </a:cubicBezTo>
                <a:cubicBezTo>
                  <a:pt x="164366" y="30799"/>
                  <a:pt x="144474" y="23719"/>
                  <a:pt x="126575" y="27757"/>
                </a:cubicBezTo>
                <a:cubicBezTo>
                  <a:pt x="110023" y="33840"/>
                  <a:pt x="102944" y="51638"/>
                  <a:pt x="94618" y="65748"/>
                </a:cubicBezTo>
                <a:cubicBezTo>
                  <a:pt x="89383" y="72777"/>
                  <a:pt x="85843" y="80605"/>
                  <a:pt x="82004" y="88283"/>
                </a:cubicBezTo>
                <a:cubicBezTo>
                  <a:pt x="79611" y="182760"/>
                  <a:pt x="68942" y="276289"/>
                  <a:pt x="61663" y="370368"/>
                </a:cubicBezTo>
                <a:cubicBezTo>
                  <a:pt x="59120" y="427154"/>
                  <a:pt x="54733" y="486333"/>
                  <a:pt x="50395" y="542520"/>
                </a:cubicBezTo>
                <a:cubicBezTo>
                  <a:pt x="42618" y="674140"/>
                  <a:pt x="25717" y="805860"/>
                  <a:pt x="27811" y="937479"/>
                </a:cubicBezTo>
                <a:cubicBezTo>
                  <a:pt x="54284" y="947351"/>
                  <a:pt x="84048" y="942814"/>
                  <a:pt x="111818" y="9426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8" name="Google Shape;448;p15"/>
          <p:cNvSpPr/>
          <p:nvPr/>
        </p:nvSpPr>
        <p:spPr>
          <a:xfrm rot="-327235">
            <a:off x="7886984" y="554558"/>
            <a:ext cx="15245" cy="43947"/>
          </a:xfrm>
          <a:custGeom>
            <a:avLst/>
            <a:gdLst/>
            <a:ahLst/>
            <a:cxnLst/>
            <a:rect l="l" t="t" r="r" b="b"/>
            <a:pathLst>
              <a:path w="30505" h="87935" extrusionOk="0">
                <a:moveTo>
                  <a:pt x="411" y="84257"/>
                </a:moveTo>
                <a:cubicBezTo>
                  <a:pt x="411" y="82412"/>
                  <a:pt x="460" y="80567"/>
                  <a:pt x="510" y="78723"/>
                </a:cubicBezTo>
                <a:cubicBezTo>
                  <a:pt x="-985" y="61173"/>
                  <a:pt x="1258" y="43125"/>
                  <a:pt x="1507" y="25427"/>
                </a:cubicBezTo>
                <a:cubicBezTo>
                  <a:pt x="1557" y="23283"/>
                  <a:pt x="3601" y="21588"/>
                  <a:pt x="5745" y="22136"/>
                </a:cubicBezTo>
                <a:cubicBezTo>
                  <a:pt x="6194" y="21787"/>
                  <a:pt x="6742" y="21538"/>
                  <a:pt x="7291" y="21438"/>
                </a:cubicBezTo>
                <a:cubicBezTo>
                  <a:pt x="7390" y="21438"/>
                  <a:pt x="7440" y="21438"/>
                  <a:pt x="7540" y="21438"/>
                </a:cubicBezTo>
                <a:cubicBezTo>
                  <a:pt x="7789" y="18746"/>
                  <a:pt x="11080" y="16951"/>
                  <a:pt x="12575" y="19843"/>
                </a:cubicBezTo>
                <a:cubicBezTo>
                  <a:pt x="13273" y="23831"/>
                  <a:pt x="12426" y="28069"/>
                  <a:pt x="12476" y="32157"/>
                </a:cubicBezTo>
                <a:cubicBezTo>
                  <a:pt x="14669" y="22236"/>
                  <a:pt x="17112" y="12165"/>
                  <a:pt x="17412" y="1944"/>
                </a:cubicBezTo>
                <a:cubicBezTo>
                  <a:pt x="17362" y="897"/>
                  <a:pt x="18309" y="0"/>
                  <a:pt x="19356" y="0"/>
                </a:cubicBezTo>
                <a:cubicBezTo>
                  <a:pt x="20403" y="0"/>
                  <a:pt x="21350" y="897"/>
                  <a:pt x="21300" y="1944"/>
                </a:cubicBezTo>
                <a:cubicBezTo>
                  <a:pt x="21250" y="7030"/>
                  <a:pt x="20303" y="12015"/>
                  <a:pt x="19505" y="17051"/>
                </a:cubicBezTo>
                <a:cubicBezTo>
                  <a:pt x="19805" y="17250"/>
                  <a:pt x="20054" y="17499"/>
                  <a:pt x="20253" y="17799"/>
                </a:cubicBezTo>
                <a:cubicBezTo>
                  <a:pt x="21599" y="14957"/>
                  <a:pt x="21450" y="11417"/>
                  <a:pt x="24242" y="9871"/>
                </a:cubicBezTo>
                <a:cubicBezTo>
                  <a:pt x="24690" y="8226"/>
                  <a:pt x="25987" y="6631"/>
                  <a:pt x="27881" y="6930"/>
                </a:cubicBezTo>
                <a:cubicBezTo>
                  <a:pt x="30025" y="7179"/>
                  <a:pt x="30922" y="9473"/>
                  <a:pt x="30324" y="11367"/>
                </a:cubicBezTo>
                <a:cubicBezTo>
                  <a:pt x="28480" y="17848"/>
                  <a:pt x="26485" y="24280"/>
                  <a:pt x="25339" y="30911"/>
                </a:cubicBezTo>
                <a:cubicBezTo>
                  <a:pt x="21998" y="46017"/>
                  <a:pt x="18359" y="61074"/>
                  <a:pt x="14969" y="76180"/>
                </a:cubicBezTo>
                <a:cubicBezTo>
                  <a:pt x="14520" y="77775"/>
                  <a:pt x="13124" y="78872"/>
                  <a:pt x="11528" y="78922"/>
                </a:cubicBezTo>
                <a:cubicBezTo>
                  <a:pt x="11479" y="79570"/>
                  <a:pt x="11379" y="80218"/>
                  <a:pt x="11329" y="80817"/>
                </a:cubicBezTo>
                <a:cubicBezTo>
                  <a:pt x="11130" y="82462"/>
                  <a:pt x="9435" y="83309"/>
                  <a:pt x="8039" y="82861"/>
                </a:cubicBezTo>
                <a:cubicBezTo>
                  <a:pt x="8886" y="88444"/>
                  <a:pt x="959" y="90140"/>
                  <a:pt x="411" y="8425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9" name="Google Shape;449;p15"/>
          <p:cNvSpPr/>
          <p:nvPr/>
        </p:nvSpPr>
        <p:spPr>
          <a:xfrm rot="-327235">
            <a:off x="8206739" y="501166"/>
            <a:ext cx="101395" cy="456152"/>
          </a:xfrm>
          <a:custGeom>
            <a:avLst/>
            <a:gdLst/>
            <a:ahLst/>
            <a:cxnLst/>
            <a:rect l="l" t="t" r="r" b="b"/>
            <a:pathLst>
              <a:path w="202887" h="912738" extrusionOk="0">
                <a:moveTo>
                  <a:pt x="77423" y="912544"/>
                </a:moveTo>
                <a:cubicBezTo>
                  <a:pt x="-5138" y="910051"/>
                  <a:pt x="-352" y="833771"/>
                  <a:pt x="246" y="771501"/>
                </a:cubicBezTo>
                <a:cubicBezTo>
                  <a:pt x="1443" y="698213"/>
                  <a:pt x="2540" y="624975"/>
                  <a:pt x="3537" y="551636"/>
                </a:cubicBezTo>
                <a:cubicBezTo>
                  <a:pt x="5581" y="461646"/>
                  <a:pt x="10118" y="369961"/>
                  <a:pt x="16450" y="280420"/>
                </a:cubicBezTo>
                <a:cubicBezTo>
                  <a:pt x="17796" y="222338"/>
                  <a:pt x="26720" y="165203"/>
                  <a:pt x="36940" y="108118"/>
                </a:cubicBezTo>
                <a:cubicBezTo>
                  <a:pt x="44020" y="70477"/>
                  <a:pt x="55387" y="9154"/>
                  <a:pt x="101504" y="4467"/>
                </a:cubicBezTo>
                <a:cubicBezTo>
                  <a:pt x="116760" y="-5155"/>
                  <a:pt x="138946" y="2174"/>
                  <a:pt x="151809" y="13142"/>
                </a:cubicBezTo>
                <a:cubicBezTo>
                  <a:pt x="171352" y="29595"/>
                  <a:pt x="180127" y="54772"/>
                  <a:pt x="186558" y="78703"/>
                </a:cubicBezTo>
                <a:cubicBezTo>
                  <a:pt x="192042" y="104379"/>
                  <a:pt x="198125" y="130104"/>
                  <a:pt x="201166" y="156179"/>
                </a:cubicBezTo>
                <a:cubicBezTo>
                  <a:pt x="204806" y="192374"/>
                  <a:pt x="202263" y="228819"/>
                  <a:pt x="197377" y="264765"/>
                </a:cubicBezTo>
                <a:cubicBezTo>
                  <a:pt x="193638" y="310533"/>
                  <a:pt x="187805" y="356052"/>
                  <a:pt x="183218" y="401769"/>
                </a:cubicBezTo>
                <a:cubicBezTo>
                  <a:pt x="176587" y="464139"/>
                  <a:pt x="170554" y="526659"/>
                  <a:pt x="170505" y="589377"/>
                </a:cubicBezTo>
                <a:cubicBezTo>
                  <a:pt x="170654" y="651299"/>
                  <a:pt x="167414" y="713120"/>
                  <a:pt x="162827" y="774842"/>
                </a:cubicBezTo>
                <a:cubicBezTo>
                  <a:pt x="158140" y="810588"/>
                  <a:pt x="156545" y="848678"/>
                  <a:pt x="140242" y="881384"/>
                </a:cubicBezTo>
                <a:cubicBezTo>
                  <a:pt x="127778" y="902423"/>
                  <a:pt x="101504" y="914438"/>
                  <a:pt x="77423" y="912544"/>
                </a:cubicBezTo>
                <a:close/>
                <a:moveTo>
                  <a:pt x="86746" y="886070"/>
                </a:moveTo>
                <a:cubicBezTo>
                  <a:pt x="111924" y="882929"/>
                  <a:pt x="122643" y="864233"/>
                  <a:pt x="126282" y="841499"/>
                </a:cubicBezTo>
                <a:cubicBezTo>
                  <a:pt x="132614" y="810838"/>
                  <a:pt x="136453" y="779478"/>
                  <a:pt x="138248" y="748268"/>
                </a:cubicBezTo>
                <a:cubicBezTo>
                  <a:pt x="145626" y="657182"/>
                  <a:pt x="141389" y="565845"/>
                  <a:pt x="149416" y="474908"/>
                </a:cubicBezTo>
                <a:cubicBezTo>
                  <a:pt x="154301" y="410444"/>
                  <a:pt x="163674" y="346330"/>
                  <a:pt x="169109" y="281916"/>
                </a:cubicBezTo>
                <a:cubicBezTo>
                  <a:pt x="175989" y="225878"/>
                  <a:pt x="181573" y="167845"/>
                  <a:pt x="166616" y="112705"/>
                </a:cubicBezTo>
                <a:cubicBezTo>
                  <a:pt x="159686" y="83140"/>
                  <a:pt x="156096" y="43754"/>
                  <a:pt x="126282" y="28548"/>
                </a:cubicBezTo>
                <a:cubicBezTo>
                  <a:pt x="119053" y="25307"/>
                  <a:pt x="110578" y="28747"/>
                  <a:pt x="103598" y="25108"/>
                </a:cubicBezTo>
                <a:cubicBezTo>
                  <a:pt x="64311" y="43155"/>
                  <a:pt x="64610" y="111059"/>
                  <a:pt x="56683" y="148501"/>
                </a:cubicBezTo>
                <a:cubicBezTo>
                  <a:pt x="53692" y="167397"/>
                  <a:pt x="50102" y="186142"/>
                  <a:pt x="47809" y="205088"/>
                </a:cubicBezTo>
                <a:cubicBezTo>
                  <a:pt x="40031" y="308788"/>
                  <a:pt x="34896" y="411093"/>
                  <a:pt x="31057" y="514743"/>
                </a:cubicBezTo>
                <a:cubicBezTo>
                  <a:pt x="29562" y="588929"/>
                  <a:pt x="28415" y="663114"/>
                  <a:pt x="27667" y="737300"/>
                </a:cubicBezTo>
                <a:cubicBezTo>
                  <a:pt x="27418" y="774443"/>
                  <a:pt x="23978" y="812034"/>
                  <a:pt x="30908" y="848778"/>
                </a:cubicBezTo>
                <a:cubicBezTo>
                  <a:pt x="33700" y="877794"/>
                  <a:pt x="60821" y="887367"/>
                  <a:pt x="86746" y="8860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0" name="Google Shape;450;p15"/>
          <p:cNvSpPr/>
          <p:nvPr/>
        </p:nvSpPr>
        <p:spPr>
          <a:xfrm rot="-327235">
            <a:off x="8359092" y="463170"/>
            <a:ext cx="257965" cy="471946"/>
          </a:xfrm>
          <a:custGeom>
            <a:avLst/>
            <a:gdLst/>
            <a:ahLst/>
            <a:cxnLst/>
            <a:rect l="l" t="t" r="r" b="b"/>
            <a:pathLst>
              <a:path w="516176" h="944340" extrusionOk="0">
                <a:moveTo>
                  <a:pt x="72844" y="944304"/>
                </a:moveTo>
                <a:cubicBezTo>
                  <a:pt x="-9169" y="934383"/>
                  <a:pt x="104" y="830882"/>
                  <a:pt x="503" y="769210"/>
                </a:cubicBezTo>
                <a:cubicBezTo>
                  <a:pt x="1600" y="669847"/>
                  <a:pt x="14812" y="570185"/>
                  <a:pt x="18900" y="471421"/>
                </a:cubicBezTo>
                <a:cubicBezTo>
                  <a:pt x="24883" y="376246"/>
                  <a:pt x="29320" y="281619"/>
                  <a:pt x="42781" y="187341"/>
                </a:cubicBezTo>
                <a:cubicBezTo>
                  <a:pt x="48863" y="138383"/>
                  <a:pt x="51855" y="88577"/>
                  <a:pt x="68108" y="41662"/>
                </a:cubicBezTo>
                <a:cubicBezTo>
                  <a:pt x="83912" y="-14575"/>
                  <a:pt x="168069" y="-10537"/>
                  <a:pt x="195191" y="33785"/>
                </a:cubicBezTo>
                <a:cubicBezTo>
                  <a:pt x="202619" y="47096"/>
                  <a:pt x="205012" y="62352"/>
                  <a:pt x="204314" y="77409"/>
                </a:cubicBezTo>
                <a:cubicBezTo>
                  <a:pt x="204165" y="100293"/>
                  <a:pt x="204813" y="123326"/>
                  <a:pt x="202520" y="146110"/>
                </a:cubicBezTo>
                <a:cubicBezTo>
                  <a:pt x="198382" y="169692"/>
                  <a:pt x="199678" y="193723"/>
                  <a:pt x="195590" y="217255"/>
                </a:cubicBezTo>
                <a:cubicBezTo>
                  <a:pt x="191053" y="250409"/>
                  <a:pt x="181979" y="282766"/>
                  <a:pt x="174002" y="315222"/>
                </a:cubicBezTo>
                <a:cubicBezTo>
                  <a:pt x="210995" y="275088"/>
                  <a:pt x="256863" y="244626"/>
                  <a:pt x="294953" y="205589"/>
                </a:cubicBezTo>
                <a:cubicBezTo>
                  <a:pt x="323071" y="178168"/>
                  <a:pt x="349246" y="149002"/>
                  <a:pt x="377963" y="122229"/>
                </a:cubicBezTo>
                <a:cubicBezTo>
                  <a:pt x="397606" y="100991"/>
                  <a:pt x="416950" y="79204"/>
                  <a:pt x="440682" y="62352"/>
                </a:cubicBezTo>
                <a:cubicBezTo>
                  <a:pt x="477226" y="32040"/>
                  <a:pt x="527581" y="44105"/>
                  <a:pt x="513870" y="98498"/>
                </a:cubicBezTo>
                <a:cubicBezTo>
                  <a:pt x="495025" y="150946"/>
                  <a:pt x="463167" y="197811"/>
                  <a:pt x="431159" y="243080"/>
                </a:cubicBezTo>
                <a:cubicBezTo>
                  <a:pt x="414657" y="268208"/>
                  <a:pt x="401046" y="295180"/>
                  <a:pt x="383098" y="319360"/>
                </a:cubicBezTo>
                <a:cubicBezTo>
                  <a:pt x="368291" y="339352"/>
                  <a:pt x="352786" y="359095"/>
                  <a:pt x="341468" y="381331"/>
                </a:cubicBezTo>
                <a:cubicBezTo>
                  <a:pt x="367493" y="450132"/>
                  <a:pt x="399401" y="517039"/>
                  <a:pt x="417798" y="588482"/>
                </a:cubicBezTo>
                <a:cubicBezTo>
                  <a:pt x="428168" y="623980"/>
                  <a:pt x="435497" y="660225"/>
                  <a:pt x="444969" y="695972"/>
                </a:cubicBezTo>
                <a:cubicBezTo>
                  <a:pt x="457633" y="735009"/>
                  <a:pt x="466557" y="775193"/>
                  <a:pt x="472390" y="815676"/>
                </a:cubicBezTo>
                <a:cubicBezTo>
                  <a:pt x="475830" y="853018"/>
                  <a:pt x="478871" y="898587"/>
                  <a:pt x="451999" y="928251"/>
                </a:cubicBezTo>
                <a:cubicBezTo>
                  <a:pt x="431309" y="950237"/>
                  <a:pt x="390227" y="946349"/>
                  <a:pt x="376617" y="918479"/>
                </a:cubicBezTo>
                <a:cubicBezTo>
                  <a:pt x="354331" y="883979"/>
                  <a:pt x="339624" y="845390"/>
                  <a:pt x="327608" y="806353"/>
                </a:cubicBezTo>
                <a:cubicBezTo>
                  <a:pt x="322423" y="777935"/>
                  <a:pt x="311654" y="751162"/>
                  <a:pt x="305472" y="722944"/>
                </a:cubicBezTo>
                <a:cubicBezTo>
                  <a:pt x="286826" y="659926"/>
                  <a:pt x="269177" y="596958"/>
                  <a:pt x="252326" y="533491"/>
                </a:cubicBezTo>
                <a:cubicBezTo>
                  <a:pt x="247191" y="509760"/>
                  <a:pt x="242504" y="485779"/>
                  <a:pt x="232234" y="463643"/>
                </a:cubicBezTo>
                <a:cubicBezTo>
                  <a:pt x="204464" y="474512"/>
                  <a:pt x="176644" y="485281"/>
                  <a:pt x="148576" y="495351"/>
                </a:cubicBezTo>
                <a:cubicBezTo>
                  <a:pt x="146980" y="540222"/>
                  <a:pt x="142393" y="585840"/>
                  <a:pt x="140748" y="630262"/>
                </a:cubicBezTo>
                <a:cubicBezTo>
                  <a:pt x="140948" y="674983"/>
                  <a:pt x="139551" y="719703"/>
                  <a:pt x="137906" y="764374"/>
                </a:cubicBezTo>
                <a:cubicBezTo>
                  <a:pt x="132273" y="813383"/>
                  <a:pt x="144387" y="946847"/>
                  <a:pt x="72844" y="944304"/>
                </a:cubicBezTo>
                <a:close/>
                <a:moveTo>
                  <a:pt x="76833" y="917681"/>
                </a:moveTo>
                <a:cubicBezTo>
                  <a:pt x="114125" y="916983"/>
                  <a:pt x="108990" y="771254"/>
                  <a:pt x="112131" y="740643"/>
                </a:cubicBezTo>
                <a:cubicBezTo>
                  <a:pt x="114275" y="678123"/>
                  <a:pt x="113527" y="615554"/>
                  <a:pt x="118762" y="553184"/>
                </a:cubicBezTo>
                <a:cubicBezTo>
                  <a:pt x="119709" y="537978"/>
                  <a:pt x="121105" y="523071"/>
                  <a:pt x="121454" y="507865"/>
                </a:cubicBezTo>
                <a:cubicBezTo>
                  <a:pt x="122202" y="499240"/>
                  <a:pt x="120955" y="489867"/>
                  <a:pt x="124994" y="481940"/>
                </a:cubicBezTo>
                <a:cubicBezTo>
                  <a:pt x="131425" y="470623"/>
                  <a:pt x="147977" y="467183"/>
                  <a:pt x="158447" y="463494"/>
                </a:cubicBezTo>
                <a:cubicBezTo>
                  <a:pt x="176096" y="457611"/>
                  <a:pt x="193147" y="450232"/>
                  <a:pt x="210397" y="443402"/>
                </a:cubicBezTo>
                <a:cubicBezTo>
                  <a:pt x="222761" y="439563"/>
                  <a:pt x="238366" y="428594"/>
                  <a:pt x="249334" y="440759"/>
                </a:cubicBezTo>
                <a:cubicBezTo>
                  <a:pt x="267183" y="466485"/>
                  <a:pt x="271371" y="499190"/>
                  <a:pt x="278650" y="529054"/>
                </a:cubicBezTo>
                <a:cubicBezTo>
                  <a:pt x="287275" y="563854"/>
                  <a:pt x="298393" y="598055"/>
                  <a:pt x="307516" y="632705"/>
                </a:cubicBezTo>
                <a:cubicBezTo>
                  <a:pt x="312602" y="657334"/>
                  <a:pt x="320828" y="680915"/>
                  <a:pt x="328406" y="704796"/>
                </a:cubicBezTo>
                <a:cubicBezTo>
                  <a:pt x="333043" y="723492"/>
                  <a:pt x="337280" y="742338"/>
                  <a:pt x="343762" y="760535"/>
                </a:cubicBezTo>
                <a:cubicBezTo>
                  <a:pt x="356076" y="811987"/>
                  <a:pt x="371731" y="863438"/>
                  <a:pt x="401445" y="907810"/>
                </a:cubicBezTo>
                <a:cubicBezTo>
                  <a:pt x="406032" y="915986"/>
                  <a:pt x="416900" y="917233"/>
                  <a:pt x="425176" y="914540"/>
                </a:cubicBezTo>
                <a:cubicBezTo>
                  <a:pt x="450603" y="903173"/>
                  <a:pt x="447562" y="859948"/>
                  <a:pt x="447911" y="837314"/>
                </a:cubicBezTo>
                <a:cubicBezTo>
                  <a:pt x="443922" y="779979"/>
                  <a:pt x="425176" y="725586"/>
                  <a:pt x="411167" y="670296"/>
                </a:cubicBezTo>
                <a:cubicBezTo>
                  <a:pt x="395313" y="600897"/>
                  <a:pt x="376367" y="531796"/>
                  <a:pt x="346304" y="467033"/>
                </a:cubicBezTo>
                <a:cubicBezTo>
                  <a:pt x="339275" y="449683"/>
                  <a:pt x="333192" y="431935"/>
                  <a:pt x="326462" y="414485"/>
                </a:cubicBezTo>
                <a:cubicBezTo>
                  <a:pt x="323171" y="405910"/>
                  <a:pt x="319581" y="397434"/>
                  <a:pt x="315892" y="389009"/>
                </a:cubicBezTo>
                <a:cubicBezTo>
                  <a:pt x="312352" y="380932"/>
                  <a:pt x="315942" y="372257"/>
                  <a:pt x="319930" y="365078"/>
                </a:cubicBezTo>
                <a:cubicBezTo>
                  <a:pt x="333691" y="339851"/>
                  <a:pt x="351838" y="317465"/>
                  <a:pt x="368440" y="294133"/>
                </a:cubicBezTo>
                <a:cubicBezTo>
                  <a:pt x="391923" y="255445"/>
                  <a:pt x="416302" y="217604"/>
                  <a:pt x="441828" y="180262"/>
                </a:cubicBezTo>
                <a:cubicBezTo>
                  <a:pt x="451550" y="164906"/>
                  <a:pt x="524190" y="51185"/>
                  <a:pt x="469000" y="75963"/>
                </a:cubicBezTo>
                <a:cubicBezTo>
                  <a:pt x="442127" y="90920"/>
                  <a:pt x="421387" y="114352"/>
                  <a:pt x="400797" y="136787"/>
                </a:cubicBezTo>
                <a:cubicBezTo>
                  <a:pt x="365748" y="170191"/>
                  <a:pt x="333541" y="206436"/>
                  <a:pt x="297944" y="239291"/>
                </a:cubicBezTo>
                <a:cubicBezTo>
                  <a:pt x="269576" y="267759"/>
                  <a:pt x="236571" y="290792"/>
                  <a:pt x="207605" y="318562"/>
                </a:cubicBezTo>
                <a:cubicBezTo>
                  <a:pt x="194343" y="332472"/>
                  <a:pt x="180782" y="346133"/>
                  <a:pt x="167720" y="360242"/>
                </a:cubicBezTo>
                <a:cubicBezTo>
                  <a:pt x="162136" y="365676"/>
                  <a:pt x="158596" y="374102"/>
                  <a:pt x="150570" y="376345"/>
                </a:cubicBezTo>
                <a:cubicBezTo>
                  <a:pt x="143640" y="378489"/>
                  <a:pt x="136112" y="373902"/>
                  <a:pt x="134217" y="367072"/>
                </a:cubicBezTo>
                <a:cubicBezTo>
                  <a:pt x="131923" y="356004"/>
                  <a:pt x="139053" y="345584"/>
                  <a:pt x="141197" y="334965"/>
                </a:cubicBezTo>
                <a:cubicBezTo>
                  <a:pt x="149074" y="307046"/>
                  <a:pt x="155854" y="278827"/>
                  <a:pt x="162535" y="250658"/>
                </a:cubicBezTo>
                <a:cubicBezTo>
                  <a:pt x="169565" y="222041"/>
                  <a:pt x="171958" y="192975"/>
                  <a:pt x="173503" y="163710"/>
                </a:cubicBezTo>
                <a:cubicBezTo>
                  <a:pt x="176744" y="142272"/>
                  <a:pt x="177941" y="121332"/>
                  <a:pt x="177691" y="99744"/>
                </a:cubicBezTo>
                <a:cubicBezTo>
                  <a:pt x="177093" y="85286"/>
                  <a:pt x="179486" y="69980"/>
                  <a:pt x="175747" y="55921"/>
                </a:cubicBezTo>
                <a:cubicBezTo>
                  <a:pt x="171659" y="37524"/>
                  <a:pt x="152315" y="28650"/>
                  <a:pt x="135912" y="24362"/>
                </a:cubicBezTo>
                <a:cubicBezTo>
                  <a:pt x="107743" y="17981"/>
                  <a:pt x="85458" y="32539"/>
                  <a:pt x="78428" y="60408"/>
                </a:cubicBezTo>
                <a:cubicBezTo>
                  <a:pt x="62325" y="95108"/>
                  <a:pt x="67609" y="134494"/>
                  <a:pt x="63621" y="171637"/>
                </a:cubicBezTo>
                <a:cubicBezTo>
                  <a:pt x="59383" y="215510"/>
                  <a:pt x="55345" y="259333"/>
                  <a:pt x="53650" y="303406"/>
                </a:cubicBezTo>
                <a:cubicBezTo>
                  <a:pt x="45822" y="399877"/>
                  <a:pt x="44875" y="496747"/>
                  <a:pt x="36748" y="593219"/>
                </a:cubicBezTo>
                <a:cubicBezTo>
                  <a:pt x="31514" y="655688"/>
                  <a:pt x="27376" y="717908"/>
                  <a:pt x="26678" y="780528"/>
                </a:cubicBezTo>
                <a:cubicBezTo>
                  <a:pt x="27874" y="822756"/>
                  <a:pt x="18003" y="914191"/>
                  <a:pt x="76833" y="9176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1" name="Google Shape;451;p15"/>
          <p:cNvSpPr/>
          <p:nvPr/>
        </p:nvSpPr>
        <p:spPr>
          <a:xfrm rot="-327235">
            <a:off x="8641459" y="454998"/>
            <a:ext cx="249931" cy="440929"/>
          </a:xfrm>
          <a:custGeom>
            <a:avLst/>
            <a:gdLst/>
            <a:ahLst/>
            <a:cxnLst/>
            <a:rect l="l" t="t" r="r" b="b"/>
            <a:pathLst>
              <a:path w="500100" h="882278" extrusionOk="0">
                <a:moveTo>
                  <a:pt x="187076" y="882232"/>
                </a:moveTo>
                <a:cubicBezTo>
                  <a:pt x="144898" y="882980"/>
                  <a:pt x="103169" y="874604"/>
                  <a:pt x="62885" y="862738"/>
                </a:cubicBezTo>
                <a:cubicBezTo>
                  <a:pt x="29631" y="852019"/>
                  <a:pt x="8592" y="818217"/>
                  <a:pt x="4554" y="784664"/>
                </a:cubicBezTo>
                <a:cubicBezTo>
                  <a:pt x="-2675" y="738996"/>
                  <a:pt x="316" y="692231"/>
                  <a:pt x="2609" y="646214"/>
                </a:cubicBezTo>
                <a:cubicBezTo>
                  <a:pt x="4853" y="584293"/>
                  <a:pt x="11833" y="523219"/>
                  <a:pt x="14026" y="461348"/>
                </a:cubicBezTo>
                <a:cubicBezTo>
                  <a:pt x="16070" y="431036"/>
                  <a:pt x="22103" y="401122"/>
                  <a:pt x="24347" y="370810"/>
                </a:cubicBezTo>
                <a:cubicBezTo>
                  <a:pt x="26939" y="302557"/>
                  <a:pt x="30628" y="234204"/>
                  <a:pt x="39004" y="166350"/>
                </a:cubicBezTo>
                <a:cubicBezTo>
                  <a:pt x="39353" y="140525"/>
                  <a:pt x="38655" y="114699"/>
                  <a:pt x="40949" y="88924"/>
                </a:cubicBezTo>
                <a:cubicBezTo>
                  <a:pt x="42893" y="71773"/>
                  <a:pt x="38306" y="52728"/>
                  <a:pt x="48527" y="37572"/>
                </a:cubicBezTo>
                <a:cubicBezTo>
                  <a:pt x="59994" y="18926"/>
                  <a:pt x="83127" y="16234"/>
                  <a:pt x="102919" y="14040"/>
                </a:cubicBezTo>
                <a:cubicBezTo>
                  <a:pt x="128296" y="9154"/>
                  <a:pt x="153872" y="6313"/>
                  <a:pt x="179648" y="5365"/>
                </a:cubicBezTo>
                <a:cubicBezTo>
                  <a:pt x="218236" y="2823"/>
                  <a:pt x="256027" y="-2313"/>
                  <a:pt x="294666" y="1177"/>
                </a:cubicBezTo>
                <a:cubicBezTo>
                  <a:pt x="343076" y="5415"/>
                  <a:pt x="475593" y="10899"/>
                  <a:pt x="496832" y="58462"/>
                </a:cubicBezTo>
                <a:cubicBezTo>
                  <a:pt x="505307" y="77208"/>
                  <a:pt x="496533" y="100540"/>
                  <a:pt x="479382" y="111110"/>
                </a:cubicBezTo>
                <a:cubicBezTo>
                  <a:pt x="447325" y="128859"/>
                  <a:pt x="408985" y="131501"/>
                  <a:pt x="373139" y="135190"/>
                </a:cubicBezTo>
                <a:cubicBezTo>
                  <a:pt x="318098" y="141771"/>
                  <a:pt x="262907" y="135440"/>
                  <a:pt x="207866" y="134791"/>
                </a:cubicBezTo>
                <a:cubicBezTo>
                  <a:pt x="208764" y="185196"/>
                  <a:pt x="205872" y="235550"/>
                  <a:pt x="206171" y="285955"/>
                </a:cubicBezTo>
                <a:cubicBezTo>
                  <a:pt x="207118" y="316766"/>
                  <a:pt x="204376" y="347327"/>
                  <a:pt x="198892" y="377640"/>
                </a:cubicBezTo>
                <a:cubicBezTo>
                  <a:pt x="279858" y="372106"/>
                  <a:pt x="364663" y="355205"/>
                  <a:pt x="443436" y="381977"/>
                </a:cubicBezTo>
                <a:cubicBezTo>
                  <a:pt x="474895" y="393594"/>
                  <a:pt x="472253" y="423009"/>
                  <a:pt x="450565" y="443500"/>
                </a:cubicBezTo>
                <a:cubicBezTo>
                  <a:pt x="434910" y="459503"/>
                  <a:pt x="413971" y="469275"/>
                  <a:pt x="393031" y="476355"/>
                </a:cubicBezTo>
                <a:cubicBezTo>
                  <a:pt x="371893" y="483584"/>
                  <a:pt x="349507" y="483683"/>
                  <a:pt x="327421" y="484332"/>
                </a:cubicBezTo>
                <a:cubicBezTo>
                  <a:pt x="275222" y="488769"/>
                  <a:pt x="222424" y="485279"/>
                  <a:pt x="170474" y="491860"/>
                </a:cubicBezTo>
                <a:cubicBezTo>
                  <a:pt x="170425" y="578011"/>
                  <a:pt x="170325" y="664411"/>
                  <a:pt x="158808" y="749815"/>
                </a:cubicBezTo>
                <a:cubicBezTo>
                  <a:pt x="218486" y="749665"/>
                  <a:pt x="278113" y="751211"/>
                  <a:pt x="337741" y="752208"/>
                </a:cubicBezTo>
                <a:cubicBezTo>
                  <a:pt x="377776" y="752407"/>
                  <a:pt x="420153" y="746026"/>
                  <a:pt x="457445" y="764273"/>
                </a:cubicBezTo>
                <a:cubicBezTo>
                  <a:pt x="488954" y="776986"/>
                  <a:pt x="480279" y="810090"/>
                  <a:pt x="462331" y="830930"/>
                </a:cubicBezTo>
                <a:cubicBezTo>
                  <a:pt x="429027" y="875701"/>
                  <a:pt x="369599" y="870915"/>
                  <a:pt x="319893" y="876000"/>
                </a:cubicBezTo>
                <a:cubicBezTo>
                  <a:pt x="275471" y="877097"/>
                  <a:pt x="231448" y="881534"/>
                  <a:pt x="187076" y="882232"/>
                </a:cubicBezTo>
                <a:close/>
                <a:moveTo>
                  <a:pt x="198743" y="855459"/>
                </a:moveTo>
                <a:cubicBezTo>
                  <a:pt x="245757" y="852817"/>
                  <a:pt x="292721" y="851222"/>
                  <a:pt x="339636" y="847632"/>
                </a:cubicBezTo>
                <a:cubicBezTo>
                  <a:pt x="361572" y="845538"/>
                  <a:pt x="384008" y="845438"/>
                  <a:pt x="405396" y="839655"/>
                </a:cubicBezTo>
                <a:cubicBezTo>
                  <a:pt x="426585" y="832027"/>
                  <a:pt x="447424" y="815325"/>
                  <a:pt x="452260" y="792441"/>
                </a:cubicBezTo>
                <a:cubicBezTo>
                  <a:pt x="424291" y="773347"/>
                  <a:pt x="387697" y="778532"/>
                  <a:pt x="355490" y="778532"/>
                </a:cubicBezTo>
                <a:cubicBezTo>
                  <a:pt x="301596" y="778980"/>
                  <a:pt x="247801" y="776687"/>
                  <a:pt x="193907" y="776438"/>
                </a:cubicBezTo>
                <a:cubicBezTo>
                  <a:pt x="181094" y="776338"/>
                  <a:pt x="168181" y="776338"/>
                  <a:pt x="155368" y="776338"/>
                </a:cubicBezTo>
                <a:cubicBezTo>
                  <a:pt x="151479" y="776438"/>
                  <a:pt x="147491" y="775740"/>
                  <a:pt x="144150" y="773696"/>
                </a:cubicBezTo>
                <a:cubicBezTo>
                  <a:pt x="129842" y="764323"/>
                  <a:pt x="131038" y="744879"/>
                  <a:pt x="133531" y="730022"/>
                </a:cubicBezTo>
                <a:cubicBezTo>
                  <a:pt x="144599" y="666904"/>
                  <a:pt x="141857" y="602889"/>
                  <a:pt x="143752" y="539173"/>
                </a:cubicBezTo>
                <a:cubicBezTo>
                  <a:pt x="143901" y="522322"/>
                  <a:pt x="143851" y="505421"/>
                  <a:pt x="143901" y="488519"/>
                </a:cubicBezTo>
                <a:cubicBezTo>
                  <a:pt x="143353" y="481988"/>
                  <a:pt x="145497" y="475357"/>
                  <a:pt x="150931" y="471319"/>
                </a:cubicBezTo>
                <a:cubicBezTo>
                  <a:pt x="166037" y="462046"/>
                  <a:pt x="185581" y="463641"/>
                  <a:pt x="202781" y="462295"/>
                </a:cubicBezTo>
                <a:cubicBezTo>
                  <a:pt x="229404" y="462295"/>
                  <a:pt x="255928" y="459653"/>
                  <a:pt x="282601" y="459902"/>
                </a:cubicBezTo>
                <a:cubicBezTo>
                  <a:pt x="324579" y="457110"/>
                  <a:pt x="369450" y="462046"/>
                  <a:pt x="407789" y="441705"/>
                </a:cubicBezTo>
                <a:cubicBezTo>
                  <a:pt x="420552" y="434426"/>
                  <a:pt x="436356" y="425701"/>
                  <a:pt x="440544" y="410794"/>
                </a:cubicBezTo>
                <a:cubicBezTo>
                  <a:pt x="420402" y="398629"/>
                  <a:pt x="395724" y="397981"/>
                  <a:pt x="373039" y="394890"/>
                </a:cubicBezTo>
                <a:cubicBezTo>
                  <a:pt x="334750" y="392896"/>
                  <a:pt x="296460" y="395289"/>
                  <a:pt x="258420" y="399028"/>
                </a:cubicBezTo>
                <a:cubicBezTo>
                  <a:pt x="236882" y="401172"/>
                  <a:pt x="215395" y="402967"/>
                  <a:pt x="193807" y="404712"/>
                </a:cubicBezTo>
                <a:cubicBezTo>
                  <a:pt x="174263" y="408152"/>
                  <a:pt x="168779" y="394691"/>
                  <a:pt x="172269" y="377590"/>
                </a:cubicBezTo>
                <a:cubicBezTo>
                  <a:pt x="180695" y="334215"/>
                  <a:pt x="179897" y="290242"/>
                  <a:pt x="179748" y="246269"/>
                </a:cubicBezTo>
                <a:cubicBezTo>
                  <a:pt x="182190" y="205288"/>
                  <a:pt x="180346" y="164107"/>
                  <a:pt x="181991" y="123225"/>
                </a:cubicBezTo>
                <a:cubicBezTo>
                  <a:pt x="189370" y="103282"/>
                  <a:pt x="216143" y="108467"/>
                  <a:pt x="233044" y="108268"/>
                </a:cubicBezTo>
                <a:cubicBezTo>
                  <a:pt x="256825" y="110362"/>
                  <a:pt x="280556" y="111808"/>
                  <a:pt x="304437" y="111559"/>
                </a:cubicBezTo>
                <a:cubicBezTo>
                  <a:pt x="340234" y="111060"/>
                  <a:pt x="450216" y="109415"/>
                  <a:pt x="471305" y="82044"/>
                </a:cubicBezTo>
                <a:cubicBezTo>
                  <a:pt x="495735" y="34730"/>
                  <a:pt x="272031" y="24510"/>
                  <a:pt x="242865" y="27103"/>
                </a:cubicBezTo>
                <a:cubicBezTo>
                  <a:pt x="195751" y="31639"/>
                  <a:pt x="149036" y="31889"/>
                  <a:pt x="102969" y="40962"/>
                </a:cubicBezTo>
                <a:cubicBezTo>
                  <a:pt x="88063" y="43405"/>
                  <a:pt x="68619" y="43505"/>
                  <a:pt x="60592" y="58362"/>
                </a:cubicBezTo>
                <a:cubicBezTo>
                  <a:pt x="69317" y="126615"/>
                  <a:pt x="54410" y="195217"/>
                  <a:pt x="53213" y="263569"/>
                </a:cubicBezTo>
                <a:cubicBezTo>
                  <a:pt x="48826" y="318062"/>
                  <a:pt x="52116" y="372156"/>
                  <a:pt x="43192" y="426200"/>
                </a:cubicBezTo>
                <a:cubicBezTo>
                  <a:pt x="36860" y="478997"/>
                  <a:pt x="37558" y="533091"/>
                  <a:pt x="31675" y="585888"/>
                </a:cubicBezTo>
                <a:cubicBezTo>
                  <a:pt x="31825" y="648557"/>
                  <a:pt x="13777" y="759736"/>
                  <a:pt x="41696" y="812932"/>
                </a:cubicBezTo>
                <a:cubicBezTo>
                  <a:pt x="52914" y="832875"/>
                  <a:pt x="73604" y="839904"/>
                  <a:pt x="94793" y="843843"/>
                </a:cubicBezTo>
                <a:cubicBezTo>
                  <a:pt x="128745" y="852518"/>
                  <a:pt x="163644" y="857105"/>
                  <a:pt x="198743" y="8554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2" name="Google Shape;452;p15"/>
          <p:cNvSpPr/>
          <p:nvPr/>
        </p:nvSpPr>
        <p:spPr>
          <a:xfrm rot="-327235">
            <a:off x="7763796" y="370450"/>
            <a:ext cx="1245835" cy="697446"/>
          </a:xfrm>
          <a:custGeom>
            <a:avLst/>
            <a:gdLst/>
            <a:ahLst/>
            <a:cxnLst/>
            <a:rect l="l" t="t" r="r" b="b"/>
            <a:pathLst>
              <a:path w="2492855" h="1395555" extrusionOk="0">
                <a:moveTo>
                  <a:pt x="1852206" y="1395382"/>
                </a:moveTo>
                <a:cubicBezTo>
                  <a:pt x="1775976" y="1395033"/>
                  <a:pt x="1699846" y="1391094"/>
                  <a:pt x="1623716" y="1387454"/>
                </a:cubicBezTo>
                <a:cubicBezTo>
                  <a:pt x="1544694" y="1385161"/>
                  <a:pt x="1465623" y="1387105"/>
                  <a:pt x="1386651" y="1383416"/>
                </a:cubicBezTo>
                <a:cubicBezTo>
                  <a:pt x="1284296" y="1381871"/>
                  <a:pt x="1182042" y="1386707"/>
                  <a:pt x="1079638" y="1385410"/>
                </a:cubicBezTo>
                <a:cubicBezTo>
                  <a:pt x="976585" y="1384463"/>
                  <a:pt x="873633" y="1385111"/>
                  <a:pt x="770580" y="1386657"/>
                </a:cubicBezTo>
                <a:cubicBezTo>
                  <a:pt x="719877" y="1388352"/>
                  <a:pt x="669123" y="1385460"/>
                  <a:pt x="618420" y="1388003"/>
                </a:cubicBezTo>
                <a:cubicBezTo>
                  <a:pt x="536955" y="1390745"/>
                  <a:pt x="453197" y="1394035"/>
                  <a:pt x="372430" y="1384613"/>
                </a:cubicBezTo>
                <a:cubicBezTo>
                  <a:pt x="297297" y="1380973"/>
                  <a:pt x="220968" y="1369506"/>
                  <a:pt x="151868" y="1338645"/>
                </a:cubicBezTo>
                <a:cubicBezTo>
                  <a:pt x="74142" y="1310726"/>
                  <a:pt x="30867" y="1265906"/>
                  <a:pt x="12022" y="1184541"/>
                </a:cubicBezTo>
                <a:cubicBezTo>
                  <a:pt x="2150" y="1136529"/>
                  <a:pt x="5391" y="1086723"/>
                  <a:pt x="2399" y="1037964"/>
                </a:cubicBezTo>
                <a:cubicBezTo>
                  <a:pt x="-4281" y="865064"/>
                  <a:pt x="3646" y="691266"/>
                  <a:pt x="18054" y="519113"/>
                </a:cubicBezTo>
                <a:cubicBezTo>
                  <a:pt x="19600" y="499520"/>
                  <a:pt x="20248" y="479677"/>
                  <a:pt x="23389" y="460233"/>
                </a:cubicBezTo>
                <a:cubicBezTo>
                  <a:pt x="28374" y="429422"/>
                  <a:pt x="38844" y="399658"/>
                  <a:pt x="40589" y="368299"/>
                </a:cubicBezTo>
                <a:cubicBezTo>
                  <a:pt x="48716" y="261009"/>
                  <a:pt x="67262" y="145094"/>
                  <a:pt x="176297" y="95637"/>
                </a:cubicBezTo>
                <a:cubicBezTo>
                  <a:pt x="249835" y="65075"/>
                  <a:pt x="331997" y="68714"/>
                  <a:pt x="408626" y="49570"/>
                </a:cubicBezTo>
                <a:cubicBezTo>
                  <a:pt x="453347" y="42440"/>
                  <a:pt x="499114" y="38252"/>
                  <a:pt x="544234" y="35361"/>
                </a:cubicBezTo>
                <a:cubicBezTo>
                  <a:pt x="594439" y="31472"/>
                  <a:pt x="644345" y="24143"/>
                  <a:pt x="694500" y="19855"/>
                </a:cubicBezTo>
                <a:cubicBezTo>
                  <a:pt x="896566" y="6045"/>
                  <a:pt x="1099430" y="-3926"/>
                  <a:pt x="1301995" y="1508"/>
                </a:cubicBezTo>
                <a:cubicBezTo>
                  <a:pt x="1405845" y="4400"/>
                  <a:pt x="1510493" y="15817"/>
                  <a:pt x="1613595" y="24043"/>
                </a:cubicBezTo>
                <a:cubicBezTo>
                  <a:pt x="1695110" y="28331"/>
                  <a:pt x="1776524" y="34114"/>
                  <a:pt x="1857989" y="37804"/>
                </a:cubicBezTo>
                <a:cubicBezTo>
                  <a:pt x="1977544" y="43487"/>
                  <a:pt x="2096749" y="57048"/>
                  <a:pt x="2216603" y="54057"/>
                </a:cubicBezTo>
                <a:cubicBezTo>
                  <a:pt x="2263368" y="39349"/>
                  <a:pt x="2315218" y="46977"/>
                  <a:pt x="2363629" y="50168"/>
                </a:cubicBezTo>
                <a:cubicBezTo>
                  <a:pt x="2410393" y="50966"/>
                  <a:pt x="2445492" y="64826"/>
                  <a:pt x="2467678" y="108250"/>
                </a:cubicBezTo>
                <a:cubicBezTo>
                  <a:pt x="2494800" y="152422"/>
                  <a:pt x="2492307" y="206018"/>
                  <a:pt x="2492855" y="256023"/>
                </a:cubicBezTo>
                <a:cubicBezTo>
                  <a:pt x="2491609" y="336142"/>
                  <a:pt x="2491459" y="416260"/>
                  <a:pt x="2490861" y="496379"/>
                </a:cubicBezTo>
                <a:cubicBezTo>
                  <a:pt x="2488268" y="555059"/>
                  <a:pt x="2482635" y="611795"/>
                  <a:pt x="2480142" y="670177"/>
                </a:cubicBezTo>
                <a:cubicBezTo>
                  <a:pt x="2477749" y="782652"/>
                  <a:pt x="2462443" y="894279"/>
                  <a:pt x="2456062" y="1006455"/>
                </a:cubicBezTo>
                <a:cubicBezTo>
                  <a:pt x="2453469" y="1056909"/>
                  <a:pt x="2453469" y="1107563"/>
                  <a:pt x="2448633" y="1157818"/>
                </a:cubicBezTo>
                <a:cubicBezTo>
                  <a:pt x="2444744" y="1202289"/>
                  <a:pt x="2439111" y="1248556"/>
                  <a:pt x="2415229" y="1287244"/>
                </a:cubicBezTo>
                <a:cubicBezTo>
                  <a:pt x="2392046" y="1329671"/>
                  <a:pt x="2358892" y="1354799"/>
                  <a:pt x="2310632" y="1362327"/>
                </a:cubicBezTo>
                <a:cubicBezTo>
                  <a:pt x="2257784" y="1374542"/>
                  <a:pt x="2201646" y="1373844"/>
                  <a:pt x="2148101" y="1376835"/>
                </a:cubicBezTo>
                <a:cubicBezTo>
                  <a:pt x="2048190" y="1380824"/>
                  <a:pt x="1951619" y="1397426"/>
                  <a:pt x="1852206" y="1395382"/>
                </a:cubicBezTo>
                <a:close/>
                <a:moveTo>
                  <a:pt x="1347763" y="1356195"/>
                </a:moveTo>
                <a:cubicBezTo>
                  <a:pt x="1426835" y="1357840"/>
                  <a:pt x="1505856" y="1360233"/>
                  <a:pt x="1584978" y="1359834"/>
                </a:cubicBezTo>
                <a:cubicBezTo>
                  <a:pt x="1666393" y="1361679"/>
                  <a:pt x="1747658" y="1367961"/>
                  <a:pt x="1829172" y="1368509"/>
                </a:cubicBezTo>
                <a:cubicBezTo>
                  <a:pt x="1928884" y="1372647"/>
                  <a:pt x="2028148" y="1356195"/>
                  <a:pt x="2127461" y="1351508"/>
                </a:cubicBezTo>
                <a:cubicBezTo>
                  <a:pt x="2200400" y="1345426"/>
                  <a:pt x="2276131" y="1351309"/>
                  <a:pt x="2345182" y="1323988"/>
                </a:cubicBezTo>
                <a:cubicBezTo>
                  <a:pt x="2384967" y="1301154"/>
                  <a:pt x="2405607" y="1255137"/>
                  <a:pt x="2415080" y="1211912"/>
                </a:cubicBezTo>
                <a:cubicBezTo>
                  <a:pt x="2427843" y="1134585"/>
                  <a:pt x="2426148" y="1055862"/>
                  <a:pt x="2430685" y="977838"/>
                </a:cubicBezTo>
                <a:cubicBezTo>
                  <a:pt x="2439160" y="876032"/>
                  <a:pt x="2450478" y="774376"/>
                  <a:pt x="2453369" y="672221"/>
                </a:cubicBezTo>
                <a:cubicBezTo>
                  <a:pt x="2456411" y="594844"/>
                  <a:pt x="2466033" y="518864"/>
                  <a:pt x="2464637" y="442235"/>
                </a:cubicBezTo>
                <a:cubicBezTo>
                  <a:pt x="2464138" y="384951"/>
                  <a:pt x="2465434" y="327666"/>
                  <a:pt x="2466182" y="270382"/>
                </a:cubicBezTo>
                <a:cubicBezTo>
                  <a:pt x="2465833" y="209408"/>
                  <a:pt x="2471417" y="140307"/>
                  <a:pt x="2424303" y="94540"/>
                </a:cubicBezTo>
                <a:cubicBezTo>
                  <a:pt x="2405408" y="75844"/>
                  <a:pt x="2378037" y="80231"/>
                  <a:pt x="2353807" y="78835"/>
                </a:cubicBezTo>
                <a:cubicBezTo>
                  <a:pt x="2329677" y="78536"/>
                  <a:pt x="2305596" y="76891"/>
                  <a:pt x="2281466" y="76691"/>
                </a:cubicBezTo>
                <a:cubicBezTo>
                  <a:pt x="2197259" y="77439"/>
                  <a:pt x="2112853" y="82824"/>
                  <a:pt x="2028895" y="73550"/>
                </a:cubicBezTo>
                <a:cubicBezTo>
                  <a:pt x="1898173" y="67219"/>
                  <a:pt x="1768847" y="58893"/>
                  <a:pt x="1638423" y="52062"/>
                </a:cubicBezTo>
                <a:cubicBezTo>
                  <a:pt x="1510393" y="43288"/>
                  <a:pt x="1382912" y="28132"/>
                  <a:pt x="1254782" y="26636"/>
                </a:cubicBezTo>
                <a:cubicBezTo>
                  <a:pt x="1128496" y="24243"/>
                  <a:pt x="1002311" y="30624"/>
                  <a:pt x="876175" y="35361"/>
                </a:cubicBezTo>
                <a:cubicBezTo>
                  <a:pt x="798350" y="39299"/>
                  <a:pt x="720475" y="42739"/>
                  <a:pt x="643099" y="51664"/>
                </a:cubicBezTo>
                <a:cubicBezTo>
                  <a:pt x="601718" y="56500"/>
                  <a:pt x="558244" y="61585"/>
                  <a:pt x="517063" y="63729"/>
                </a:cubicBezTo>
                <a:cubicBezTo>
                  <a:pt x="465462" y="67568"/>
                  <a:pt x="414210" y="74946"/>
                  <a:pt x="364154" y="85167"/>
                </a:cubicBezTo>
                <a:cubicBezTo>
                  <a:pt x="310958" y="94191"/>
                  <a:pt x="256316" y="96783"/>
                  <a:pt x="204615" y="112986"/>
                </a:cubicBezTo>
                <a:cubicBezTo>
                  <a:pt x="86307" y="152373"/>
                  <a:pt x="72646" y="275367"/>
                  <a:pt x="64370" y="383156"/>
                </a:cubicBezTo>
                <a:cubicBezTo>
                  <a:pt x="59285" y="422193"/>
                  <a:pt x="45375" y="461779"/>
                  <a:pt x="44877" y="501215"/>
                </a:cubicBezTo>
                <a:cubicBezTo>
                  <a:pt x="39243" y="583028"/>
                  <a:pt x="30319" y="663745"/>
                  <a:pt x="29920" y="745360"/>
                </a:cubicBezTo>
                <a:cubicBezTo>
                  <a:pt x="23189" y="851154"/>
                  <a:pt x="24186" y="957197"/>
                  <a:pt x="28125" y="1063092"/>
                </a:cubicBezTo>
                <a:cubicBezTo>
                  <a:pt x="30169" y="1099486"/>
                  <a:pt x="28025" y="1137427"/>
                  <a:pt x="34257" y="1173273"/>
                </a:cubicBezTo>
                <a:cubicBezTo>
                  <a:pt x="49862" y="1249154"/>
                  <a:pt x="89897" y="1289438"/>
                  <a:pt x="161988" y="1314615"/>
                </a:cubicBezTo>
                <a:cubicBezTo>
                  <a:pt x="232385" y="1346074"/>
                  <a:pt x="310160" y="1355148"/>
                  <a:pt x="386440" y="1359086"/>
                </a:cubicBezTo>
                <a:cubicBezTo>
                  <a:pt x="490190" y="1371052"/>
                  <a:pt x="594090" y="1358688"/>
                  <a:pt x="698040" y="1360482"/>
                </a:cubicBezTo>
                <a:cubicBezTo>
                  <a:pt x="787083" y="1361480"/>
                  <a:pt x="876125" y="1357142"/>
                  <a:pt x="965118" y="1358139"/>
                </a:cubicBezTo>
                <a:cubicBezTo>
                  <a:pt x="1092700" y="1360133"/>
                  <a:pt x="1220281" y="1357840"/>
                  <a:pt x="1347763" y="13561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3" name="Google Shape;453;p15"/>
          <p:cNvSpPr/>
          <p:nvPr/>
        </p:nvSpPr>
        <p:spPr>
          <a:xfrm rot="-327235">
            <a:off x="7776302" y="383491"/>
            <a:ext cx="1220027" cy="671257"/>
          </a:xfrm>
          <a:custGeom>
            <a:avLst/>
            <a:gdLst/>
            <a:ahLst/>
            <a:cxnLst/>
            <a:rect l="l" t="t" r="r" b="b"/>
            <a:pathLst>
              <a:path w="2441214" h="1343153" extrusionOk="0">
                <a:moveTo>
                  <a:pt x="794772" y="1101240"/>
                </a:moveTo>
                <a:cubicBezTo>
                  <a:pt x="798462" y="1085286"/>
                  <a:pt x="801902" y="1066291"/>
                  <a:pt x="792080" y="1051882"/>
                </a:cubicBezTo>
                <a:cubicBezTo>
                  <a:pt x="773334" y="1025608"/>
                  <a:pt x="736939" y="1032439"/>
                  <a:pt x="708821" y="1028649"/>
                </a:cubicBezTo>
                <a:cubicBezTo>
                  <a:pt x="671927" y="1026705"/>
                  <a:pt x="634884" y="1023415"/>
                  <a:pt x="597891" y="1022717"/>
                </a:cubicBezTo>
                <a:cubicBezTo>
                  <a:pt x="561197" y="1022069"/>
                  <a:pt x="524752" y="1027752"/>
                  <a:pt x="488008" y="1026406"/>
                </a:cubicBezTo>
                <a:cubicBezTo>
                  <a:pt x="434513" y="1026605"/>
                  <a:pt x="381117" y="1021769"/>
                  <a:pt x="327622" y="1023464"/>
                </a:cubicBezTo>
                <a:cubicBezTo>
                  <a:pt x="340385" y="953716"/>
                  <a:pt x="347165" y="882970"/>
                  <a:pt x="356887" y="812673"/>
                </a:cubicBezTo>
                <a:cubicBezTo>
                  <a:pt x="371495" y="725126"/>
                  <a:pt x="378824" y="636732"/>
                  <a:pt x="387997" y="548537"/>
                </a:cubicBezTo>
                <a:cubicBezTo>
                  <a:pt x="394130" y="499129"/>
                  <a:pt x="398517" y="449572"/>
                  <a:pt x="403852" y="400065"/>
                </a:cubicBezTo>
                <a:cubicBezTo>
                  <a:pt x="407441" y="355644"/>
                  <a:pt x="414122" y="310325"/>
                  <a:pt x="407690" y="265953"/>
                </a:cubicBezTo>
                <a:cubicBezTo>
                  <a:pt x="402306" y="220484"/>
                  <a:pt x="350904" y="192017"/>
                  <a:pt x="308178" y="201240"/>
                </a:cubicBezTo>
                <a:cubicBezTo>
                  <a:pt x="278563" y="209217"/>
                  <a:pt x="251791" y="251993"/>
                  <a:pt x="253486" y="282007"/>
                </a:cubicBezTo>
                <a:cubicBezTo>
                  <a:pt x="253635" y="282804"/>
                  <a:pt x="253835" y="283502"/>
                  <a:pt x="254084" y="284150"/>
                </a:cubicBezTo>
                <a:cubicBezTo>
                  <a:pt x="253635" y="295119"/>
                  <a:pt x="252738" y="306237"/>
                  <a:pt x="252788" y="317205"/>
                </a:cubicBezTo>
                <a:cubicBezTo>
                  <a:pt x="251143" y="327675"/>
                  <a:pt x="249448" y="338194"/>
                  <a:pt x="248301" y="348764"/>
                </a:cubicBezTo>
                <a:cubicBezTo>
                  <a:pt x="243116" y="401312"/>
                  <a:pt x="237682" y="453960"/>
                  <a:pt x="231699" y="506458"/>
                </a:cubicBezTo>
                <a:cubicBezTo>
                  <a:pt x="222475" y="591363"/>
                  <a:pt x="218587" y="676168"/>
                  <a:pt x="211009" y="761721"/>
                </a:cubicBezTo>
                <a:cubicBezTo>
                  <a:pt x="202782" y="864175"/>
                  <a:pt x="193210" y="966529"/>
                  <a:pt x="189321" y="1069282"/>
                </a:cubicBezTo>
                <a:cubicBezTo>
                  <a:pt x="188873" y="1093363"/>
                  <a:pt x="184485" y="1122528"/>
                  <a:pt x="190618" y="1147406"/>
                </a:cubicBezTo>
                <a:cubicBezTo>
                  <a:pt x="197398" y="1163859"/>
                  <a:pt x="218238" y="1166900"/>
                  <a:pt x="233942" y="1168595"/>
                </a:cubicBezTo>
                <a:cubicBezTo>
                  <a:pt x="274824" y="1172085"/>
                  <a:pt x="315856" y="1166651"/>
                  <a:pt x="356837" y="1167299"/>
                </a:cubicBezTo>
                <a:cubicBezTo>
                  <a:pt x="425938" y="1169493"/>
                  <a:pt x="493393" y="1161815"/>
                  <a:pt x="562443" y="1158076"/>
                </a:cubicBezTo>
                <a:cubicBezTo>
                  <a:pt x="628802" y="1158125"/>
                  <a:pt x="696855" y="1159123"/>
                  <a:pt x="760073" y="1135890"/>
                </a:cubicBezTo>
                <a:cubicBezTo>
                  <a:pt x="775877" y="1129957"/>
                  <a:pt x="790883" y="1118191"/>
                  <a:pt x="794772" y="1101240"/>
                </a:cubicBezTo>
                <a:close/>
                <a:moveTo>
                  <a:pt x="1057414" y="475896"/>
                </a:moveTo>
                <a:cubicBezTo>
                  <a:pt x="1062299" y="439950"/>
                  <a:pt x="1064892" y="403506"/>
                  <a:pt x="1061203" y="367310"/>
                </a:cubicBezTo>
                <a:cubicBezTo>
                  <a:pt x="1058161" y="341186"/>
                  <a:pt x="1052079" y="315460"/>
                  <a:pt x="1046595" y="289834"/>
                </a:cubicBezTo>
                <a:cubicBezTo>
                  <a:pt x="1040163" y="265903"/>
                  <a:pt x="1031389" y="240726"/>
                  <a:pt x="1011845" y="224273"/>
                </a:cubicBezTo>
                <a:cubicBezTo>
                  <a:pt x="999032" y="213355"/>
                  <a:pt x="976796" y="205976"/>
                  <a:pt x="961541" y="215598"/>
                </a:cubicBezTo>
                <a:cubicBezTo>
                  <a:pt x="915424" y="220335"/>
                  <a:pt x="904057" y="281608"/>
                  <a:pt x="896977" y="319249"/>
                </a:cubicBezTo>
                <a:cubicBezTo>
                  <a:pt x="886757" y="376334"/>
                  <a:pt x="877832" y="433469"/>
                  <a:pt x="876486" y="491551"/>
                </a:cubicBezTo>
                <a:cubicBezTo>
                  <a:pt x="870155" y="581093"/>
                  <a:pt x="865667" y="672778"/>
                  <a:pt x="863574" y="762768"/>
                </a:cubicBezTo>
                <a:cubicBezTo>
                  <a:pt x="862576" y="836106"/>
                  <a:pt x="861480" y="909344"/>
                  <a:pt x="860283" y="982632"/>
                </a:cubicBezTo>
                <a:cubicBezTo>
                  <a:pt x="859685" y="1044903"/>
                  <a:pt x="854849" y="1121182"/>
                  <a:pt x="937460" y="1123675"/>
                </a:cubicBezTo>
                <a:cubicBezTo>
                  <a:pt x="961541" y="1125619"/>
                  <a:pt x="987865" y="1113604"/>
                  <a:pt x="1000329" y="1092565"/>
                </a:cubicBezTo>
                <a:cubicBezTo>
                  <a:pt x="1016631" y="1059909"/>
                  <a:pt x="1018227" y="1021769"/>
                  <a:pt x="1022913" y="986023"/>
                </a:cubicBezTo>
                <a:cubicBezTo>
                  <a:pt x="1027500" y="924351"/>
                  <a:pt x="1030741" y="862480"/>
                  <a:pt x="1030591" y="800558"/>
                </a:cubicBezTo>
                <a:cubicBezTo>
                  <a:pt x="1030641" y="737840"/>
                  <a:pt x="1036624" y="675320"/>
                  <a:pt x="1043304" y="612950"/>
                </a:cubicBezTo>
                <a:cubicBezTo>
                  <a:pt x="1047841" y="567233"/>
                  <a:pt x="1053674" y="521714"/>
                  <a:pt x="1057414" y="475896"/>
                </a:cubicBezTo>
                <a:close/>
                <a:moveTo>
                  <a:pt x="1682309" y="277819"/>
                </a:moveTo>
                <a:cubicBezTo>
                  <a:pt x="1696019" y="223426"/>
                  <a:pt x="1645664" y="211361"/>
                  <a:pt x="1609120" y="241673"/>
                </a:cubicBezTo>
                <a:cubicBezTo>
                  <a:pt x="1585339" y="258524"/>
                  <a:pt x="1566044" y="280311"/>
                  <a:pt x="1546401" y="301550"/>
                </a:cubicBezTo>
                <a:cubicBezTo>
                  <a:pt x="1517684" y="328323"/>
                  <a:pt x="1491510" y="357538"/>
                  <a:pt x="1463391" y="384909"/>
                </a:cubicBezTo>
                <a:cubicBezTo>
                  <a:pt x="1425301" y="423946"/>
                  <a:pt x="1379433" y="454408"/>
                  <a:pt x="1342440" y="494543"/>
                </a:cubicBezTo>
                <a:cubicBezTo>
                  <a:pt x="1350417" y="462086"/>
                  <a:pt x="1359491" y="429780"/>
                  <a:pt x="1364028" y="396625"/>
                </a:cubicBezTo>
                <a:cubicBezTo>
                  <a:pt x="1368066" y="373044"/>
                  <a:pt x="1366770" y="349063"/>
                  <a:pt x="1370958" y="325481"/>
                </a:cubicBezTo>
                <a:cubicBezTo>
                  <a:pt x="1373251" y="302697"/>
                  <a:pt x="1372553" y="279663"/>
                  <a:pt x="1372703" y="256779"/>
                </a:cubicBezTo>
                <a:cubicBezTo>
                  <a:pt x="1373401" y="241673"/>
                  <a:pt x="1371008" y="226467"/>
                  <a:pt x="1363579" y="213155"/>
                </a:cubicBezTo>
                <a:cubicBezTo>
                  <a:pt x="1336507" y="168834"/>
                  <a:pt x="1252350" y="164795"/>
                  <a:pt x="1236546" y="221033"/>
                </a:cubicBezTo>
                <a:cubicBezTo>
                  <a:pt x="1220293" y="267947"/>
                  <a:pt x="1217252" y="317753"/>
                  <a:pt x="1211219" y="366712"/>
                </a:cubicBezTo>
                <a:cubicBezTo>
                  <a:pt x="1197758" y="460940"/>
                  <a:pt x="1193321" y="555566"/>
                  <a:pt x="1187338" y="650791"/>
                </a:cubicBezTo>
                <a:cubicBezTo>
                  <a:pt x="1183250" y="749606"/>
                  <a:pt x="1170038" y="849218"/>
                  <a:pt x="1168991" y="948581"/>
                </a:cubicBezTo>
                <a:cubicBezTo>
                  <a:pt x="1168592" y="1010203"/>
                  <a:pt x="1159319" y="1113754"/>
                  <a:pt x="1241283" y="1123675"/>
                </a:cubicBezTo>
                <a:cubicBezTo>
                  <a:pt x="1312826" y="1126218"/>
                  <a:pt x="1300711" y="992703"/>
                  <a:pt x="1306345" y="943695"/>
                </a:cubicBezTo>
                <a:cubicBezTo>
                  <a:pt x="1307990" y="898974"/>
                  <a:pt x="1309336" y="854253"/>
                  <a:pt x="1309186" y="809582"/>
                </a:cubicBezTo>
                <a:cubicBezTo>
                  <a:pt x="1310881" y="765161"/>
                  <a:pt x="1315468" y="719493"/>
                  <a:pt x="1317064" y="674622"/>
                </a:cubicBezTo>
                <a:cubicBezTo>
                  <a:pt x="1345133" y="664601"/>
                  <a:pt x="1372952" y="653782"/>
                  <a:pt x="1400672" y="642914"/>
                </a:cubicBezTo>
                <a:cubicBezTo>
                  <a:pt x="1410992" y="665050"/>
                  <a:pt x="1415629" y="689081"/>
                  <a:pt x="1420764" y="712762"/>
                </a:cubicBezTo>
                <a:cubicBezTo>
                  <a:pt x="1437665" y="776229"/>
                  <a:pt x="1455264" y="839197"/>
                  <a:pt x="1473910" y="902215"/>
                </a:cubicBezTo>
                <a:cubicBezTo>
                  <a:pt x="1480043" y="930383"/>
                  <a:pt x="1490861" y="957206"/>
                  <a:pt x="1496047" y="985624"/>
                </a:cubicBezTo>
                <a:cubicBezTo>
                  <a:pt x="1508112" y="1024661"/>
                  <a:pt x="1522769" y="1063299"/>
                  <a:pt x="1545055" y="1097750"/>
                </a:cubicBezTo>
                <a:cubicBezTo>
                  <a:pt x="1558666" y="1125619"/>
                  <a:pt x="1599797" y="1129508"/>
                  <a:pt x="1620487" y="1107522"/>
                </a:cubicBezTo>
                <a:cubicBezTo>
                  <a:pt x="1647409" y="1077857"/>
                  <a:pt x="1644368" y="1032289"/>
                  <a:pt x="1640878" y="994947"/>
                </a:cubicBezTo>
                <a:cubicBezTo>
                  <a:pt x="1635045" y="954464"/>
                  <a:pt x="1626121" y="914230"/>
                  <a:pt x="1613457" y="875243"/>
                </a:cubicBezTo>
                <a:cubicBezTo>
                  <a:pt x="1603985" y="839496"/>
                  <a:pt x="1596606" y="803251"/>
                  <a:pt x="1586286" y="767753"/>
                </a:cubicBezTo>
                <a:cubicBezTo>
                  <a:pt x="1567889" y="696310"/>
                  <a:pt x="1535981" y="629453"/>
                  <a:pt x="1509956" y="560602"/>
                </a:cubicBezTo>
                <a:cubicBezTo>
                  <a:pt x="1521274" y="538366"/>
                  <a:pt x="1536779" y="518623"/>
                  <a:pt x="1551586" y="498631"/>
                </a:cubicBezTo>
                <a:cubicBezTo>
                  <a:pt x="1569534" y="474401"/>
                  <a:pt x="1583195" y="447478"/>
                  <a:pt x="1599647" y="422351"/>
                </a:cubicBezTo>
                <a:cubicBezTo>
                  <a:pt x="1631605" y="377132"/>
                  <a:pt x="1663463" y="330267"/>
                  <a:pt x="1682309" y="277819"/>
                </a:cubicBezTo>
                <a:close/>
                <a:moveTo>
                  <a:pt x="2214521" y="327475"/>
                </a:moveTo>
                <a:cubicBezTo>
                  <a:pt x="2231622" y="316856"/>
                  <a:pt x="2240396" y="293523"/>
                  <a:pt x="2231971" y="274827"/>
                </a:cubicBezTo>
                <a:cubicBezTo>
                  <a:pt x="2210682" y="227265"/>
                  <a:pt x="2078215" y="221731"/>
                  <a:pt x="2029805" y="217543"/>
                </a:cubicBezTo>
                <a:cubicBezTo>
                  <a:pt x="1991166" y="214103"/>
                  <a:pt x="1953375" y="219188"/>
                  <a:pt x="1914787" y="221731"/>
                </a:cubicBezTo>
                <a:cubicBezTo>
                  <a:pt x="1888961" y="222678"/>
                  <a:pt x="1863385" y="225520"/>
                  <a:pt x="1838059" y="230406"/>
                </a:cubicBezTo>
                <a:cubicBezTo>
                  <a:pt x="1818266" y="232599"/>
                  <a:pt x="1795083" y="235292"/>
                  <a:pt x="1783666" y="253938"/>
                </a:cubicBezTo>
                <a:cubicBezTo>
                  <a:pt x="1773395" y="269044"/>
                  <a:pt x="1778032" y="288139"/>
                  <a:pt x="1776038" y="305239"/>
                </a:cubicBezTo>
                <a:cubicBezTo>
                  <a:pt x="1773744" y="331015"/>
                  <a:pt x="1774442" y="356890"/>
                  <a:pt x="1774093" y="382666"/>
                </a:cubicBezTo>
                <a:cubicBezTo>
                  <a:pt x="1765718" y="450520"/>
                  <a:pt x="1762028" y="518822"/>
                  <a:pt x="1759436" y="587125"/>
                </a:cubicBezTo>
                <a:cubicBezTo>
                  <a:pt x="1757192" y="617438"/>
                  <a:pt x="1751209" y="647351"/>
                  <a:pt x="1749165" y="677664"/>
                </a:cubicBezTo>
                <a:cubicBezTo>
                  <a:pt x="1746972" y="739535"/>
                  <a:pt x="1739992" y="800608"/>
                  <a:pt x="1737748" y="862529"/>
                </a:cubicBezTo>
                <a:cubicBezTo>
                  <a:pt x="1735455" y="908546"/>
                  <a:pt x="1732464" y="955261"/>
                  <a:pt x="1739693" y="1000979"/>
                </a:cubicBezTo>
                <a:cubicBezTo>
                  <a:pt x="1743731" y="1034582"/>
                  <a:pt x="1764720" y="1068335"/>
                  <a:pt x="1797974" y="1079054"/>
                </a:cubicBezTo>
                <a:cubicBezTo>
                  <a:pt x="1838258" y="1090920"/>
                  <a:pt x="1879987" y="1099295"/>
                  <a:pt x="1922166" y="1098548"/>
                </a:cubicBezTo>
                <a:cubicBezTo>
                  <a:pt x="1966537" y="1097800"/>
                  <a:pt x="2010560" y="1093412"/>
                  <a:pt x="2055032" y="1092316"/>
                </a:cubicBezTo>
                <a:cubicBezTo>
                  <a:pt x="2104738" y="1087230"/>
                  <a:pt x="2164117" y="1092016"/>
                  <a:pt x="2197470" y="1047246"/>
                </a:cubicBezTo>
                <a:cubicBezTo>
                  <a:pt x="2215419" y="1026406"/>
                  <a:pt x="2224093" y="993302"/>
                  <a:pt x="2192584" y="980588"/>
                </a:cubicBezTo>
                <a:cubicBezTo>
                  <a:pt x="2155242" y="962341"/>
                  <a:pt x="2112915" y="968673"/>
                  <a:pt x="2072880" y="968523"/>
                </a:cubicBezTo>
                <a:cubicBezTo>
                  <a:pt x="2013203" y="967526"/>
                  <a:pt x="1953575" y="965931"/>
                  <a:pt x="1893897" y="966130"/>
                </a:cubicBezTo>
                <a:cubicBezTo>
                  <a:pt x="1905414" y="880727"/>
                  <a:pt x="1905564" y="794376"/>
                  <a:pt x="1905564" y="708175"/>
                </a:cubicBezTo>
                <a:cubicBezTo>
                  <a:pt x="1957513" y="701594"/>
                  <a:pt x="2010361" y="705034"/>
                  <a:pt x="2062510" y="700647"/>
                </a:cubicBezTo>
                <a:cubicBezTo>
                  <a:pt x="2084596" y="699999"/>
                  <a:pt x="2106982" y="699899"/>
                  <a:pt x="2128121" y="692720"/>
                </a:cubicBezTo>
                <a:cubicBezTo>
                  <a:pt x="2149060" y="685640"/>
                  <a:pt x="2170000" y="675819"/>
                  <a:pt x="2185655" y="659865"/>
                </a:cubicBezTo>
                <a:cubicBezTo>
                  <a:pt x="2207342" y="639374"/>
                  <a:pt x="2209984" y="609959"/>
                  <a:pt x="2178525" y="598343"/>
                </a:cubicBezTo>
                <a:cubicBezTo>
                  <a:pt x="2099753" y="571520"/>
                  <a:pt x="2014948" y="588471"/>
                  <a:pt x="1933981" y="593955"/>
                </a:cubicBezTo>
                <a:cubicBezTo>
                  <a:pt x="1939416" y="563693"/>
                  <a:pt x="1942208" y="533081"/>
                  <a:pt x="1941261" y="502320"/>
                </a:cubicBezTo>
                <a:cubicBezTo>
                  <a:pt x="1940961" y="451916"/>
                  <a:pt x="1943803" y="401561"/>
                  <a:pt x="1942906" y="351157"/>
                </a:cubicBezTo>
                <a:cubicBezTo>
                  <a:pt x="1997947" y="351755"/>
                  <a:pt x="2053137" y="358137"/>
                  <a:pt x="2108178" y="351556"/>
                </a:cubicBezTo>
                <a:cubicBezTo>
                  <a:pt x="2144124" y="347866"/>
                  <a:pt x="2182464" y="345174"/>
                  <a:pt x="2214521" y="327475"/>
                </a:cubicBezTo>
                <a:close/>
                <a:moveTo>
                  <a:pt x="2399287" y="68523"/>
                </a:moveTo>
                <a:cubicBezTo>
                  <a:pt x="2446401" y="114291"/>
                  <a:pt x="2440817" y="183391"/>
                  <a:pt x="2441166" y="244365"/>
                </a:cubicBezTo>
                <a:cubicBezTo>
                  <a:pt x="2440419" y="301650"/>
                  <a:pt x="2439122" y="358934"/>
                  <a:pt x="2439621" y="416219"/>
                </a:cubicBezTo>
                <a:cubicBezTo>
                  <a:pt x="2441017" y="492847"/>
                  <a:pt x="2431395" y="568828"/>
                  <a:pt x="2428353" y="646204"/>
                </a:cubicBezTo>
                <a:cubicBezTo>
                  <a:pt x="2425512" y="748359"/>
                  <a:pt x="2414194" y="850065"/>
                  <a:pt x="2405669" y="951821"/>
                </a:cubicBezTo>
                <a:cubicBezTo>
                  <a:pt x="2401132" y="1029846"/>
                  <a:pt x="2402827" y="1108569"/>
                  <a:pt x="2390064" y="1185895"/>
                </a:cubicBezTo>
                <a:cubicBezTo>
                  <a:pt x="2380591" y="1229070"/>
                  <a:pt x="2359951" y="1275137"/>
                  <a:pt x="2320166" y="1297971"/>
                </a:cubicBezTo>
                <a:cubicBezTo>
                  <a:pt x="2251066" y="1325342"/>
                  <a:pt x="2175384" y="1319410"/>
                  <a:pt x="2102445" y="1325492"/>
                </a:cubicBezTo>
                <a:cubicBezTo>
                  <a:pt x="2003132" y="1330178"/>
                  <a:pt x="1903918" y="1346631"/>
                  <a:pt x="1804157" y="1342493"/>
                </a:cubicBezTo>
                <a:cubicBezTo>
                  <a:pt x="1722692" y="1341994"/>
                  <a:pt x="1641427" y="1335712"/>
                  <a:pt x="1559962" y="1333818"/>
                </a:cubicBezTo>
                <a:cubicBezTo>
                  <a:pt x="1480890" y="1334217"/>
                  <a:pt x="1401869" y="1331824"/>
                  <a:pt x="1322747" y="1330178"/>
                </a:cubicBezTo>
                <a:cubicBezTo>
                  <a:pt x="1195216" y="1331824"/>
                  <a:pt x="1067684" y="1334117"/>
                  <a:pt x="940152" y="1332073"/>
                </a:cubicBezTo>
                <a:cubicBezTo>
                  <a:pt x="851159" y="1331076"/>
                  <a:pt x="762117" y="1335463"/>
                  <a:pt x="673074" y="1334416"/>
                </a:cubicBezTo>
                <a:cubicBezTo>
                  <a:pt x="569124" y="1332671"/>
                  <a:pt x="465224" y="1345035"/>
                  <a:pt x="361474" y="1333020"/>
                </a:cubicBezTo>
                <a:cubicBezTo>
                  <a:pt x="285194" y="1329082"/>
                  <a:pt x="207419" y="1319958"/>
                  <a:pt x="137022" y="1288549"/>
                </a:cubicBezTo>
                <a:cubicBezTo>
                  <a:pt x="64881" y="1263421"/>
                  <a:pt x="24846" y="1223138"/>
                  <a:pt x="9241" y="1147257"/>
                </a:cubicBezTo>
                <a:cubicBezTo>
                  <a:pt x="3009" y="1111410"/>
                  <a:pt x="5153" y="1073520"/>
                  <a:pt x="3109" y="1037075"/>
                </a:cubicBezTo>
                <a:cubicBezTo>
                  <a:pt x="-829" y="931181"/>
                  <a:pt x="-1827" y="825137"/>
                  <a:pt x="4904" y="719293"/>
                </a:cubicBezTo>
                <a:cubicBezTo>
                  <a:pt x="5303" y="637679"/>
                  <a:pt x="14227" y="556962"/>
                  <a:pt x="19861" y="475149"/>
                </a:cubicBezTo>
                <a:cubicBezTo>
                  <a:pt x="20359" y="435712"/>
                  <a:pt x="34269" y="396127"/>
                  <a:pt x="39354" y="356990"/>
                </a:cubicBezTo>
                <a:cubicBezTo>
                  <a:pt x="47631" y="249251"/>
                  <a:pt x="61291" y="126257"/>
                  <a:pt x="179599" y="86870"/>
                </a:cubicBezTo>
                <a:cubicBezTo>
                  <a:pt x="231300" y="70667"/>
                  <a:pt x="285942" y="68075"/>
                  <a:pt x="339138" y="59051"/>
                </a:cubicBezTo>
                <a:cubicBezTo>
                  <a:pt x="389194" y="48830"/>
                  <a:pt x="440446" y="41452"/>
                  <a:pt x="492047" y="37613"/>
                </a:cubicBezTo>
                <a:cubicBezTo>
                  <a:pt x="533228" y="35469"/>
                  <a:pt x="576652" y="30383"/>
                  <a:pt x="618083" y="25547"/>
                </a:cubicBezTo>
                <a:cubicBezTo>
                  <a:pt x="695459" y="16623"/>
                  <a:pt x="773334" y="13183"/>
                  <a:pt x="851159" y="9245"/>
                </a:cubicBezTo>
                <a:cubicBezTo>
                  <a:pt x="977295" y="4508"/>
                  <a:pt x="1103481" y="-1873"/>
                  <a:pt x="1229766" y="520"/>
                </a:cubicBezTo>
                <a:cubicBezTo>
                  <a:pt x="1357896" y="2065"/>
                  <a:pt x="1485377" y="17172"/>
                  <a:pt x="1613408" y="25946"/>
                </a:cubicBezTo>
                <a:cubicBezTo>
                  <a:pt x="1743831" y="32826"/>
                  <a:pt x="1873157" y="41103"/>
                  <a:pt x="2003880" y="47434"/>
                </a:cubicBezTo>
                <a:cubicBezTo>
                  <a:pt x="2087837" y="56707"/>
                  <a:pt x="2172243" y="51323"/>
                  <a:pt x="2256450" y="50575"/>
                </a:cubicBezTo>
                <a:cubicBezTo>
                  <a:pt x="2280580" y="50775"/>
                  <a:pt x="2304661" y="52370"/>
                  <a:pt x="2328791" y="52719"/>
                </a:cubicBezTo>
                <a:cubicBezTo>
                  <a:pt x="2353021" y="54165"/>
                  <a:pt x="2380392" y="49827"/>
                  <a:pt x="2399287" y="68523"/>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4" name="Google Shape;454;p15"/>
          <p:cNvSpPr/>
          <p:nvPr/>
        </p:nvSpPr>
        <p:spPr>
          <a:xfrm rot="-327235">
            <a:off x="7886151" y="531034"/>
            <a:ext cx="278277" cy="458372"/>
          </a:xfrm>
          <a:custGeom>
            <a:avLst/>
            <a:gdLst/>
            <a:ahLst/>
            <a:cxnLst/>
            <a:rect l="l" t="t" r="r" b="b"/>
            <a:pathLst>
              <a:path w="556819" h="917180" extrusionOk="0">
                <a:moveTo>
                  <a:pt x="529699" y="831599"/>
                </a:moveTo>
                <a:cubicBezTo>
                  <a:pt x="553381" y="832895"/>
                  <a:pt x="560560" y="839676"/>
                  <a:pt x="555076" y="863656"/>
                </a:cubicBezTo>
                <a:cubicBezTo>
                  <a:pt x="552184" y="889532"/>
                  <a:pt x="503874" y="893022"/>
                  <a:pt x="482984" y="898107"/>
                </a:cubicBezTo>
                <a:cubicBezTo>
                  <a:pt x="437864" y="907380"/>
                  <a:pt x="391349" y="904239"/>
                  <a:pt x="345381" y="905286"/>
                </a:cubicBezTo>
                <a:cubicBezTo>
                  <a:pt x="305995" y="907480"/>
                  <a:pt x="266659" y="910172"/>
                  <a:pt x="227372" y="913811"/>
                </a:cubicBezTo>
                <a:cubicBezTo>
                  <a:pt x="179710" y="915556"/>
                  <a:pt x="131898" y="913064"/>
                  <a:pt x="84236" y="916005"/>
                </a:cubicBezTo>
                <a:cubicBezTo>
                  <a:pt x="56466" y="916155"/>
                  <a:pt x="26702" y="920692"/>
                  <a:pt x="179" y="910870"/>
                </a:cubicBezTo>
                <a:cubicBezTo>
                  <a:pt x="-1915" y="779200"/>
                  <a:pt x="14936" y="647531"/>
                  <a:pt x="22763" y="515911"/>
                </a:cubicBezTo>
                <a:cubicBezTo>
                  <a:pt x="27051" y="459723"/>
                  <a:pt x="31488" y="400544"/>
                  <a:pt x="34031" y="343758"/>
                </a:cubicBezTo>
                <a:cubicBezTo>
                  <a:pt x="40363" y="262094"/>
                  <a:pt x="49237" y="180879"/>
                  <a:pt x="53026" y="99065"/>
                </a:cubicBezTo>
                <a:cubicBezTo>
                  <a:pt x="56366" y="84308"/>
                  <a:pt x="59956" y="69600"/>
                  <a:pt x="63197" y="54843"/>
                </a:cubicBezTo>
                <a:cubicBezTo>
                  <a:pt x="64094" y="49459"/>
                  <a:pt x="65590" y="44174"/>
                  <a:pt x="67135" y="38939"/>
                </a:cubicBezTo>
                <a:cubicBezTo>
                  <a:pt x="75411" y="24830"/>
                  <a:pt x="82541" y="7181"/>
                  <a:pt x="98993" y="1148"/>
                </a:cubicBezTo>
                <a:cubicBezTo>
                  <a:pt x="116891" y="-2890"/>
                  <a:pt x="136784" y="4189"/>
                  <a:pt x="151043" y="15108"/>
                </a:cubicBezTo>
                <a:cubicBezTo>
                  <a:pt x="171234" y="32956"/>
                  <a:pt x="168592" y="62421"/>
                  <a:pt x="168443" y="86950"/>
                </a:cubicBezTo>
                <a:cubicBezTo>
                  <a:pt x="164504" y="177439"/>
                  <a:pt x="151541" y="267578"/>
                  <a:pt x="142418" y="357718"/>
                </a:cubicBezTo>
                <a:cubicBezTo>
                  <a:pt x="134840" y="456533"/>
                  <a:pt x="119733" y="554450"/>
                  <a:pt x="106322" y="652566"/>
                </a:cubicBezTo>
                <a:cubicBezTo>
                  <a:pt x="100688" y="691753"/>
                  <a:pt x="97846" y="731289"/>
                  <a:pt x="90518" y="770226"/>
                </a:cubicBezTo>
                <a:cubicBezTo>
                  <a:pt x="83638" y="797149"/>
                  <a:pt x="79549" y="827561"/>
                  <a:pt x="117540" y="823821"/>
                </a:cubicBezTo>
                <a:cubicBezTo>
                  <a:pt x="136485" y="823472"/>
                  <a:pt x="155430" y="823722"/>
                  <a:pt x="174326" y="824170"/>
                </a:cubicBezTo>
                <a:cubicBezTo>
                  <a:pt x="224132" y="825866"/>
                  <a:pt x="273938" y="828558"/>
                  <a:pt x="323744" y="825965"/>
                </a:cubicBezTo>
                <a:cubicBezTo>
                  <a:pt x="365773" y="821179"/>
                  <a:pt x="408001" y="823821"/>
                  <a:pt x="450079" y="826264"/>
                </a:cubicBezTo>
                <a:cubicBezTo>
                  <a:pt x="477251" y="828558"/>
                  <a:pt x="501829" y="829355"/>
                  <a:pt x="529699" y="8315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5" name="Google Shape;455;p15"/>
          <p:cNvSpPr/>
          <p:nvPr/>
        </p:nvSpPr>
        <p:spPr>
          <a:xfrm rot="-327235">
            <a:off x="8219972" y="513698"/>
            <a:ext cx="74718" cy="430358"/>
          </a:xfrm>
          <a:custGeom>
            <a:avLst/>
            <a:gdLst/>
            <a:ahLst/>
            <a:cxnLst/>
            <a:rect l="l" t="t" r="r" b="b"/>
            <a:pathLst>
              <a:path w="149507" h="861126" extrusionOk="0">
                <a:moveTo>
                  <a:pt x="139990" y="87647"/>
                </a:moveTo>
                <a:cubicBezTo>
                  <a:pt x="154997" y="142837"/>
                  <a:pt x="149413" y="200820"/>
                  <a:pt x="142533" y="256858"/>
                </a:cubicBezTo>
                <a:cubicBezTo>
                  <a:pt x="137148" y="321272"/>
                  <a:pt x="127726" y="385387"/>
                  <a:pt x="122840" y="449850"/>
                </a:cubicBezTo>
                <a:cubicBezTo>
                  <a:pt x="114813" y="540788"/>
                  <a:pt x="119001" y="632124"/>
                  <a:pt x="111672" y="723211"/>
                </a:cubicBezTo>
                <a:cubicBezTo>
                  <a:pt x="109927" y="754420"/>
                  <a:pt x="106038" y="785780"/>
                  <a:pt x="99707" y="816441"/>
                </a:cubicBezTo>
                <a:cubicBezTo>
                  <a:pt x="96117" y="839176"/>
                  <a:pt x="85348" y="857872"/>
                  <a:pt x="60221" y="861013"/>
                </a:cubicBezTo>
                <a:cubicBezTo>
                  <a:pt x="34345" y="862309"/>
                  <a:pt x="7174" y="852736"/>
                  <a:pt x="4332" y="823670"/>
                </a:cubicBezTo>
                <a:cubicBezTo>
                  <a:pt x="-2648" y="786927"/>
                  <a:pt x="842" y="749335"/>
                  <a:pt x="1091" y="712192"/>
                </a:cubicBezTo>
                <a:cubicBezTo>
                  <a:pt x="1839" y="638007"/>
                  <a:pt x="2986" y="563821"/>
                  <a:pt x="4482" y="489635"/>
                </a:cubicBezTo>
                <a:cubicBezTo>
                  <a:pt x="8320" y="385985"/>
                  <a:pt x="13456" y="283680"/>
                  <a:pt x="21233" y="179980"/>
                </a:cubicBezTo>
                <a:cubicBezTo>
                  <a:pt x="23477" y="161035"/>
                  <a:pt x="27116" y="142289"/>
                  <a:pt x="30108" y="123394"/>
                </a:cubicBezTo>
                <a:cubicBezTo>
                  <a:pt x="38035" y="85952"/>
                  <a:pt x="37736" y="18098"/>
                  <a:pt x="77022" y="0"/>
                </a:cubicBezTo>
                <a:cubicBezTo>
                  <a:pt x="84002" y="3689"/>
                  <a:pt x="92428" y="199"/>
                  <a:pt x="99707" y="3440"/>
                </a:cubicBezTo>
                <a:cubicBezTo>
                  <a:pt x="129471" y="18696"/>
                  <a:pt x="133060" y="58082"/>
                  <a:pt x="139990" y="8764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6" name="Google Shape;456;p15"/>
          <p:cNvSpPr/>
          <p:nvPr/>
        </p:nvSpPr>
        <p:spPr>
          <a:xfrm rot="-327235">
            <a:off x="8372443" y="474587"/>
            <a:ext cx="231204" cy="447205"/>
          </a:xfrm>
          <a:custGeom>
            <a:avLst/>
            <a:gdLst/>
            <a:ahLst/>
            <a:cxnLst/>
            <a:rect l="l" t="t" r="r" b="b"/>
            <a:pathLst>
              <a:path w="462627" h="894835" extrusionOk="0">
                <a:moveTo>
                  <a:pt x="442126" y="53168"/>
                </a:moveTo>
                <a:cubicBezTo>
                  <a:pt x="497316" y="28389"/>
                  <a:pt x="424676" y="142111"/>
                  <a:pt x="414954" y="157466"/>
                </a:cubicBezTo>
                <a:cubicBezTo>
                  <a:pt x="389428" y="194808"/>
                  <a:pt x="364998" y="232699"/>
                  <a:pt x="341566" y="271337"/>
                </a:cubicBezTo>
                <a:cubicBezTo>
                  <a:pt x="324964" y="294670"/>
                  <a:pt x="306767" y="317055"/>
                  <a:pt x="293056" y="342282"/>
                </a:cubicBezTo>
                <a:cubicBezTo>
                  <a:pt x="289068" y="349462"/>
                  <a:pt x="285478" y="358136"/>
                  <a:pt x="289018" y="366213"/>
                </a:cubicBezTo>
                <a:cubicBezTo>
                  <a:pt x="292707" y="374639"/>
                  <a:pt x="296297" y="383114"/>
                  <a:pt x="299587" y="391690"/>
                </a:cubicBezTo>
                <a:cubicBezTo>
                  <a:pt x="306318" y="409189"/>
                  <a:pt x="312400" y="426888"/>
                  <a:pt x="319430" y="444238"/>
                </a:cubicBezTo>
                <a:cubicBezTo>
                  <a:pt x="349493" y="509001"/>
                  <a:pt x="368389" y="578051"/>
                  <a:pt x="384293" y="647501"/>
                </a:cubicBezTo>
                <a:cubicBezTo>
                  <a:pt x="398302" y="702741"/>
                  <a:pt x="417048" y="757134"/>
                  <a:pt x="421036" y="814518"/>
                </a:cubicBezTo>
                <a:cubicBezTo>
                  <a:pt x="420737" y="837153"/>
                  <a:pt x="423779" y="880378"/>
                  <a:pt x="398352" y="891695"/>
                </a:cubicBezTo>
                <a:cubicBezTo>
                  <a:pt x="390076" y="894387"/>
                  <a:pt x="379257" y="893191"/>
                  <a:pt x="374621" y="885014"/>
                </a:cubicBezTo>
                <a:cubicBezTo>
                  <a:pt x="344906" y="840593"/>
                  <a:pt x="329202" y="789191"/>
                  <a:pt x="316937" y="737690"/>
                </a:cubicBezTo>
                <a:cubicBezTo>
                  <a:pt x="310456" y="719493"/>
                  <a:pt x="306168" y="700647"/>
                  <a:pt x="301582" y="682001"/>
                </a:cubicBezTo>
                <a:cubicBezTo>
                  <a:pt x="294004" y="658120"/>
                  <a:pt x="285777" y="634488"/>
                  <a:pt x="280692" y="609859"/>
                </a:cubicBezTo>
                <a:cubicBezTo>
                  <a:pt x="271568" y="575209"/>
                  <a:pt x="260450" y="541058"/>
                  <a:pt x="251825" y="506259"/>
                </a:cubicBezTo>
                <a:cubicBezTo>
                  <a:pt x="244546" y="476345"/>
                  <a:pt x="240358" y="443639"/>
                  <a:pt x="222510" y="417914"/>
                </a:cubicBezTo>
                <a:cubicBezTo>
                  <a:pt x="211542" y="405749"/>
                  <a:pt x="195937" y="416717"/>
                  <a:pt x="183572" y="420556"/>
                </a:cubicBezTo>
                <a:cubicBezTo>
                  <a:pt x="166322" y="427337"/>
                  <a:pt x="149222" y="434765"/>
                  <a:pt x="131623" y="440648"/>
                </a:cubicBezTo>
                <a:cubicBezTo>
                  <a:pt x="121153" y="444387"/>
                  <a:pt x="104601" y="447827"/>
                  <a:pt x="98169" y="459145"/>
                </a:cubicBezTo>
                <a:cubicBezTo>
                  <a:pt x="94131" y="467022"/>
                  <a:pt x="95427" y="476445"/>
                  <a:pt x="94629" y="485070"/>
                </a:cubicBezTo>
                <a:cubicBezTo>
                  <a:pt x="94330" y="500226"/>
                  <a:pt x="92884" y="515183"/>
                  <a:pt x="91937" y="530339"/>
                </a:cubicBezTo>
                <a:cubicBezTo>
                  <a:pt x="86752" y="592709"/>
                  <a:pt x="87450" y="655228"/>
                  <a:pt x="85356" y="717797"/>
                </a:cubicBezTo>
                <a:cubicBezTo>
                  <a:pt x="82215" y="748409"/>
                  <a:pt x="87350" y="894188"/>
                  <a:pt x="50058" y="894836"/>
                </a:cubicBezTo>
                <a:cubicBezTo>
                  <a:pt x="-8772" y="891346"/>
                  <a:pt x="1149" y="799910"/>
                  <a:pt x="3" y="757682"/>
                </a:cubicBezTo>
                <a:cubicBezTo>
                  <a:pt x="701" y="695063"/>
                  <a:pt x="4789" y="632793"/>
                  <a:pt x="10074" y="570373"/>
                </a:cubicBezTo>
                <a:cubicBezTo>
                  <a:pt x="18200" y="473952"/>
                  <a:pt x="19147" y="377032"/>
                  <a:pt x="26975" y="280561"/>
                </a:cubicBezTo>
                <a:cubicBezTo>
                  <a:pt x="28670" y="236488"/>
                  <a:pt x="32708" y="192665"/>
                  <a:pt x="36996" y="148791"/>
                </a:cubicBezTo>
                <a:cubicBezTo>
                  <a:pt x="40984" y="111698"/>
                  <a:pt x="35700" y="72262"/>
                  <a:pt x="51803" y="37563"/>
                </a:cubicBezTo>
                <a:cubicBezTo>
                  <a:pt x="58833" y="9693"/>
                  <a:pt x="81118" y="-4865"/>
                  <a:pt x="109287" y="1467"/>
                </a:cubicBezTo>
                <a:cubicBezTo>
                  <a:pt x="125640" y="5754"/>
                  <a:pt x="145034" y="14629"/>
                  <a:pt x="149122" y="33026"/>
                </a:cubicBezTo>
                <a:cubicBezTo>
                  <a:pt x="152911" y="47085"/>
                  <a:pt x="150468" y="62391"/>
                  <a:pt x="151066" y="76849"/>
                </a:cubicBezTo>
                <a:cubicBezTo>
                  <a:pt x="151266" y="98387"/>
                  <a:pt x="150069" y="119326"/>
                  <a:pt x="146829" y="140814"/>
                </a:cubicBezTo>
                <a:cubicBezTo>
                  <a:pt x="145283" y="170080"/>
                  <a:pt x="142890" y="199096"/>
                  <a:pt x="135860" y="227763"/>
                </a:cubicBezTo>
                <a:cubicBezTo>
                  <a:pt x="129180" y="255932"/>
                  <a:pt x="122399" y="284150"/>
                  <a:pt x="114522" y="312070"/>
                </a:cubicBezTo>
                <a:cubicBezTo>
                  <a:pt x="112378" y="322689"/>
                  <a:pt x="105299" y="333109"/>
                  <a:pt x="107542" y="344177"/>
                </a:cubicBezTo>
                <a:cubicBezTo>
                  <a:pt x="109437" y="351007"/>
                  <a:pt x="116965" y="355594"/>
                  <a:pt x="123895" y="353450"/>
                </a:cubicBezTo>
                <a:cubicBezTo>
                  <a:pt x="131872" y="351207"/>
                  <a:pt x="135461" y="342781"/>
                  <a:pt x="141045" y="337347"/>
                </a:cubicBezTo>
                <a:cubicBezTo>
                  <a:pt x="154108" y="323287"/>
                  <a:pt x="167619" y="309627"/>
                  <a:pt x="180930" y="295667"/>
                </a:cubicBezTo>
                <a:cubicBezTo>
                  <a:pt x="209896" y="267897"/>
                  <a:pt x="242901" y="244864"/>
                  <a:pt x="271269" y="216396"/>
                </a:cubicBezTo>
                <a:cubicBezTo>
                  <a:pt x="306916" y="183591"/>
                  <a:pt x="339123" y="147345"/>
                  <a:pt x="374172" y="113942"/>
                </a:cubicBezTo>
                <a:cubicBezTo>
                  <a:pt x="394513" y="91557"/>
                  <a:pt x="415253" y="68174"/>
                  <a:pt x="442126" y="5316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57" name="Google Shape;457;p15"/>
          <p:cNvSpPr/>
          <p:nvPr/>
        </p:nvSpPr>
        <p:spPr>
          <a:xfrm rot="-327235">
            <a:off x="8654517" y="468357"/>
            <a:ext cx="223454" cy="414352"/>
          </a:xfrm>
          <a:custGeom>
            <a:avLst/>
            <a:gdLst/>
            <a:ahLst/>
            <a:cxnLst/>
            <a:rect l="l" t="t" r="r" b="b"/>
            <a:pathLst>
              <a:path w="447120" h="829097" extrusionOk="0">
                <a:moveTo>
                  <a:pt x="216770" y="360"/>
                </a:moveTo>
                <a:cubicBezTo>
                  <a:pt x="245986" y="-2183"/>
                  <a:pt x="469690" y="7988"/>
                  <a:pt x="445260" y="55301"/>
                </a:cubicBezTo>
                <a:cubicBezTo>
                  <a:pt x="424171" y="82672"/>
                  <a:pt x="314139" y="84317"/>
                  <a:pt x="278392" y="84816"/>
                </a:cubicBezTo>
                <a:cubicBezTo>
                  <a:pt x="254461" y="85115"/>
                  <a:pt x="230780" y="83619"/>
                  <a:pt x="206999" y="81525"/>
                </a:cubicBezTo>
                <a:cubicBezTo>
                  <a:pt x="190048" y="81675"/>
                  <a:pt x="163325" y="76490"/>
                  <a:pt x="155946" y="96482"/>
                </a:cubicBezTo>
                <a:cubicBezTo>
                  <a:pt x="154301" y="137364"/>
                  <a:pt x="156095" y="178545"/>
                  <a:pt x="153702" y="219527"/>
                </a:cubicBezTo>
                <a:cubicBezTo>
                  <a:pt x="153852" y="263500"/>
                  <a:pt x="154650" y="307473"/>
                  <a:pt x="146224" y="350847"/>
                </a:cubicBezTo>
                <a:cubicBezTo>
                  <a:pt x="142734" y="367948"/>
                  <a:pt x="148218" y="381409"/>
                  <a:pt x="167762" y="377969"/>
                </a:cubicBezTo>
                <a:cubicBezTo>
                  <a:pt x="189300" y="376274"/>
                  <a:pt x="210837" y="374479"/>
                  <a:pt x="232375" y="372285"/>
                </a:cubicBezTo>
                <a:cubicBezTo>
                  <a:pt x="270415" y="368496"/>
                  <a:pt x="308705" y="366153"/>
                  <a:pt x="346994" y="368147"/>
                </a:cubicBezTo>
                <a:cubicBezTo>
                  <a:pt x="369728" y="371189"/>
                  <a:pt x="394357" y="371887"/>
                  <a:pt x="414499" y="384051"/>
                </a:cubicBezTo>
                <a:cubicBezTo>
                  <a:pt x="410311" y="398958"/>
                  <a:pt x="394457" y="407683"/>
                  <a:pt x="381744" y="414962"/>
                </a:cubicBezTo>
                <a:cubicBezTo>
                  <a:pt x="343404" y="435353"/>
                  <a:pt x="298484" y="430368"/>
                  <a:pt x="256555" y="433209"/>
                </a:cubicBezTo>
                <a:cubicBezTo>
                  <a:pt x="229932" y="432960"/>
                  <a:pt x="203359" y="435603"/>
                  <a:pt x="176736" y="435603"/>
                </a:cubicBezTo>
                <a:cubicBezTo>
                  <a:pt x="159585" y="436949"/>
                  <a:pt x="139992" y="435353"/>
                  <a:pt x="124886" y="444626"/>
                </a:cubicBezTo>
                <a:cubicBezTo>
                  <a:pt x="119451" y="448665"/>
                  <a:pt x="117307" y="455296"/>
                  <a:pt x="117856" y="461827"/>
                </a:cubicBezTo>
                <a:cubicBezTo>
                  <a:pt x="117806" y="478728"/>
                  <a:pt x="117906" y="495629"/>
                  <a:pt x="117706" y="512480"/>
                </a:cubicBezTo>
                <a:cubicBezTo>
                  <a:pt x="115762" y="576196"/>
                  <a:pt x="118504" y="640211"/>
                  <a:pt x="107486" y="703329"/>
                </a:cubicBezTo>
                <a:cubicBezTo>
                  <a:pt x="104943" y="718186"/>
                  <a:pt x="103797" y="737630"/>
                  <a:pt x="118105" y="747003"/>
                </a:cubicBezTo>
                <a:cubicBezTo>
                  <a:pt x="121446" y="749047"/>
                  <a:pt x="125434" y="749745"/>
                  <a:pt x="129323" y="749645"/>
                </a:cubicBezTo>
                <a:cubicBezTo>
                  <a:pt x="142136" y="749645"/>
                  <a:pt x="154999" y="749645"/>
                  <a:pt x="167862" y="749745"/>
                </a:cubicBezTo>
                <a:cubicBezTo>
                  <a:pt x="221706" y="749994"/>
                  <a:pt x="275550" y="752288"/>
                  <a:pt x="329445" y="751839"/>
                </a:cubicBezTo>
                <a:cubicBezTo>
                  <a:pt x="361602" y="751839"/>
                  <a:pt x="398196" y="746604"/>
                  <a:pt x="426215" y="765749"/>
                </a:cubicBezTo>
                <a:cubicBezTo>
                  <a:pt x="421379" y="788633"/>
                  <a:pt x="400539" y="805285"/>
                  <a:pt x="379351" y="812962"/>
                </a:cubicBezTo>
                <a:cubicBezTo>
                  <a:pt x="357962" y="818746"/>
                  <a:pt x="335527" y="818895"/>
                  <a:pt x="313591" y="820939"/>
                </a:cubicBezTo>
                <a:cubicBezTo>
                  <a:pt x="266676" y="824479"/>
                  <a:pt x="219712" y="826124"/>
                  <a:pt x="172698" y="828767"/>
                </a:cubicBezTo>
                <a:cubicBezTo>
                  <a:pt x="137599" y="830412"/>
                  <a:pt x="102650" y="825825"/>
                  <a:pt x="68698" y="817051"/>
                </a:cubicBezTo>
                <a:cubicBezTo>
                  <a:pt x="47509" y="813112"/>
                  <a:pt x="26819" y="806082"/>
                  <a:pt x="15601" y="786140"/>
                </a:cubicBezTo>
                <a:cubicBezTo>
                  <a:pt x="-12268" y="732944"/>
                  <a:pt x="5730" y="621765"/>
                  <a:pt x="5580" y="559096"/>
                </a:cubicBezTo>
                <a:cubicBezTo>
                  <a:pt x="11513" y="506298"/>
                  <a:pt x="10815" y="452205"/>
                  <a:pt x="17147" y="399407"/>
                </a:cubicBezTo>
                <a:cubicBezTo>
                  <a:pt x="26071" y="345363"/>
                  <a:pt x="22781" y="291270"/>
                  <a:pt x="27168" y="236777"/>
                </a:cubicBezTo>
                <a:cubicBezTo>
                  <a:pt x="28364" y="168424"/>
                  <a:pt x="43222" y="99823"/>
                  <a:pt x="34547" y="31620"/>
                </a:cubicBezTo>
                <a:cubicBezTo>
                  <a:pt x="42524" y="16763"/>
                  <a:pt x="62017" y="16663"/>
                  <a:pt x="76924" y="14220"/>
                </a:cubicBezTo>
                <a:cubicBezTo>
                  <a:pt x="122941" y="5146"/>
                  <a:pt x="169656" y="4897"/>
                  <a:pt x="216770" y="36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58" name="Google Shape;458;p15"/>
          <p:cNvGrpSpPr/>
          <p:nvPr/>
        </p:nvGrpSpPr>
        <p:grpSpPr>
          <a:xfrm>
            <a:off x="177989" y="975611"/>
            <a:ext cx="906413" cy="948291"/>
            <a:chOff x="355978" y="1951222"/>
            <a:chExt cx="1812826" cy="1896582"/>
          </a:xfrm>
        </p:grpSpPr>
        <p:sp>
          <p:nvSpPr>
            <p:cNvPr id="459" name="Google Shape;459;p15"/>
            <p:cNvSpPr/>
            <p:nvPr/>
          </p:nvSpPr>
          <p:spPr>
            <a:xfrm>
              <a:off x="355978" y="1951222"/>
              <a:ext cx="1812826" cy="692002"/>
            </a:xfrm>
            <a:custGeom>
              <a:avLst/>
              <a:gdLst/>
              <a:ahLst/>
              <a:cxnLst/>
              <a:rect l="l" t="t" r="r" b="b"/>
              <a:pathLst>
                <a:path w="1812826" h="692002" extrusionOk="0">
                  <a:moveTo>
                    <a:pt x="1776190" y="343225"/>
                  </a:moveTo>
                  <a:cubicBezTo>
                    <a:pt x="1725988" y="307494"/>
                    <a:pt x="1676279" y="271042"/>
                    <a:pt x="1627026" y="233946"/>
                  </a:cubicBezTo>
                  <a:cubicBezTo>
                    <a:pt x="1590332" y="208797"/>
                    <a:pt x="1553222" y="184180"/>
                    <a:pt x="1515086" y="161270"/>
                  </a:cubicBezTo>
                  <a:cubicBezTo>
                    <a:pt x="1468413" y="136311"/>
                    <a:pt x="1419198" y="116169"/>
                    <a:pt x="1369603" y="97659"/>
                  </a:cubicBezTo>
                  <a:cubicBezTo>
                    <a:pt x="1296899" y="72890"/>
                    <a:pt x="1224499" y="45124"/>
                    <a:pt x="1148001" y="34807"/>
                  </a:cubicBezTo>
                  <a:cubicBezTo>
                    <a:pt x="1101252" y="27373"/>
                    <a:pt x="1055262" y="15841"/>
                    <a:pt x="1008285" y="9810"/>
                  </a:cubicBezTo>
                  <a:cubicBezTo>
                    <a:pt x="939528" y="1693"/>
                    <a:pt x="870125" y="-1797"/>
                    <a:pt x="800874" y="897"/>
                  </a:cubicBezTo>
                  <a:cubicBezTo>
                    <a:pt x="762701" y="2035"/>
                    <a:pt x="724793" y="6435"/>
                    <a:pt x="686734" y="9621"/>
                  </a:cubicBezTo>
                  <a:cubicBezTo>
                    <a:pt x="654025" y="11897"/>
                    <a:pt x="619722" y="13262"/>
                    <a:pt x="587241" y="19217"/>
                  </a:cubicBezTo>
                  <a:cubicBezTo>
                    <a:pt x="520229" y="33290"/>
                    <a:pt x="454393" y="52900"/>
                    <a:pt x="388216" y="70576"/>
                  </a:cubicBezTo>
                  <a:cubicBezTo>
                    <a:pt x="315133" y="93904"/>
                    <a:pt x="244744" y="126828"/>
                    <a:pt x="180692" y="169159"/>
                  </a:cubicBezTo>
                  <a:cubicBezTo>
                    <a:pt x="150335" y="191387"/>
                    <a:pt x="120055" y="213690"/>
                    <a:pt x="90875" y="237359"/>
                  </a:cubicBezTo>
                  <a:cubicBezTo>
                    <a:pt x="58014" y="268804"/>
                    <a:pt x="18436" y="297936"/>
                    <a:pt x="792" y="341177"/>
                  </a:cubicBezTo>
                  <a:cubicBezTo>
                    <a:pt x="298" y="342580"/>
                    <a:pt x="-347" y="345084"/>
                    <a:pt x="223" y="346905"/>
                  </a:cubicBezTo>
                  <a:cubicBezTo>
                    <a:pt x="-1447" y="362987"/>
                    <a:pt x="30958" y="418898"/>
                    <a:pt x="33615" y="427470"/>
                  </a:cubicBezTo>
                  <a:cubicBezTo>
                    <a:pt x="47427" y="455615"/>
                    <a:pt x="65792" y="481181"/>
                    <a:pt x="79073" y="509591"/>
                  </a:cubicBezTo>
                  <a:cubicBezTo>
                    <a:pt x="87839" y="527116"/>
                    <a:pt x="95845" y="545019"/>
                    <a:pt x="106167" y="561671"/>
                  </a:cubicBezTo>
                  <a:cubicBezTo>
                    <a:pt x="112048" y="569523"/>
                    <a:pt x="116184" y="581850"/>
                    <a:pt x="126771" y="584050"/>
                  </a:cubicBezTo>
                  <a:cubicBezTo>
                    <a:pt x="127378" y="584126"/>
                    <a:pt x="127985" y="584164"/>
                    <a:pt x="128592" y="584240"/>
                  </a:cubicBezTo>
                  <a:cubicBezTo>
                    <a:pt x="134626" y="584240"/>
                    <a:pt x="140242" y="579764"/>
                    <a:pt x="141418" y="573809"/>
                  </a:cubicBezTo>
                  <a:cubicBezTo>
                    <a:pt x="154623" y="571192"/>
                    <a:pt x="178719" y="550747"/>
                    <a:pt x="187712" y="545398"/>
                  </a:cubicBezTo>
                  <a:cubicBezTo>
                    <a:pt x="231197" y="517519"/>
                    <a:pt x="278174" y="496126"/>
                    <a:pt x="323898" y="472040"/>
                  </a:cubicBezTo>
                  <a:cubicBezTo>
                    <a:pt x="387837" y="443781"/>
                    <a:pt x="450333" y="411767"/>
                    <a:pt x="515903" y="387529"/>
                  </a:cubicBezTo>
                  <a:cubicBezTo>
                    <a:pt x="624807" y="352481"/>
                    <a:pt x="736367" y="323842"/>
                    <a:pt x="852177" y="324487"/>
                  </a:cubicBezTo>
                  <a:cubicBezTo>
                    <a:pt x="894145" y="321794"/>
                    <a:pt x="933191" y="323236"/>
                    <a:pt x="975272" y="331201"/>
                  </a:cubicBezTo>
                  <a:cubicBezTo>
                    <a:pt x="1032760" y="337043"/>
                    <a:pt x="1086719" y="353239"/>
                    <a:pt x="1140525" y="374291"/>
                  </a:cubicBezTo>
                  <a:cubicBezTo>
                    <a:pt x="1213647" y="407481"/>
                    <a:pt x="1281190" y="453757"/>
                    <a:pt x="1350175" y="494912"/>
                  </a:cubicBezTo>
                  <a:cubicBezTo>
                    <a:pt x="1404020" y="525712"/>
                    <a:pt x="1454146" y="562012"/>
                    <a:pt x="1502906" y="600171"/>
                  </a:cubicBezTo>
                  <a:cubicBezTo>
                    <a:pt x="1528367" y="625130"/>
                    <a:pt x="1552387" y="651340"/>
                    <a:pt x="1581833" y="671899"/>
                  </a:cubicBezTo>
                  <a:cubicBezTo>
                    <a:pt x="1591774" y="677778"/>
                    <a:pt x="1597884" y="691016"/>
                    <a:pt x="1610178" y="691964"/>
                  </a:cubicBezTo>
                  <a:cubicBezTo>
                    <a:pt x="1610368" y="691964"/>
                    <a:pt x="1610519" y="691964"/>
                    <a:pt x="1610747" y="692002"/>
                  </a:cubicBezTo>
                  <a:cubicBezTo>
                    <a:pt x="1614883" y="692002"/>
                    <a:pt x="1618374" y="689916"/>
                    <a:pt x="1620651" y="686920"/>
                  </a:cubicBezTo>
                  <a:cubicBezTo>
                    <a:pt x="1621410" y="687033"/>
                    <a:pt x="1622131" y="687147"/>
                    <a:pt x="1622852" y="687147"/>
                  </a:cubicBezTo>
                  <a:cubicBezTo>
                    <a:pt x="1631807" y="687147"/>
                    <a:pt x="1636664" y="676906"/>
                    <a:pt x="1639662" y="668675"/>
                  </a:cubicBezTo>
                  <a:cubicBezTo>
                    <a:pt x="1658634" y="636357"/>
                    <a:pt x="1679087" y="604761"/>
                    <a:pt x="1695935" y="571192"/>
                  </a:cubicBezTo>
                  <a:cubicBezTo>
                    <a:pt x="1718133" y="524726"/>
                    <a:pt x="1745340" y="486415"/>
                    <a:pt x="1769815" y="441960"/>
                  </a:cubicBezTo>
                  <a:cubicBezTo>
                    <a:pt x="1779681" y="423867"/>
                    <a:pt x="1793341" y="407405"/>
                    <a:pt x="1801993" y="388743"/>
                  </a:cubicBezTo>
                  <a:cubicBezTo>
                    <a:pt x="1805142" y="388136"/>
                    <a:pt x="1808064" y="386467"/>
                    <a:pt x="1810113" y="383774"/>
                  </a:cubicBezTo>
                  <a:cubicBezTo>
                    <a:pt x="1822559" y="364087"/>
                    <a:pt x="1788864" y="354415"/>
                    <a:pt x="1776190" y="3432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0" name="Google Shape;460;p15"/>
            <p:cNvSpPr/>
            <p:nvPr/>
          </p:nvSpPr>
          <p:spPr>
            <a:xfrm>
              <a:off x="553176" y="2446808"/>
              <a:ext cx="1369369" cy="556459"/>
            </a:xfrm>
            <a:custGeom>
              <a:avLst/>
              <a:gdLst/>
              <a:ahLst/>
              <a:cxnLst/>
              <a:rect l="l" t="t" r="r" b="b"/>
              <a:pathLst>
                <a:path w="1369369" h="556459" extrusionOk="0">
                  <a:moveTo>
                    <a:pt x="1348245" y="265945"/>
                  </a:moveTo>
                  <a:cubicBezTo>
                    <a:pt x="1329424" y="245576"/>
                    <a:pt x="1306998" y="229152"/>
                    <a:pt x="1283623" y="214396"/>
                  </a:cubicBezTo>
                  <a:cubicBezTo>
                    <a:pt x="1244274" y="185720"/>
                    <a:pt x="1200447" y="159358"/>
                    <a:pt x="1156240" y="138269"/>
                  </a:cubicBezTo>
                  <a:cubicBezTo>
                    <a:pt x="1114993" y="114941"/>
                    <a:pt x="1075150" y="92524"/>
                    <a:pt x="1031209" y="73824"/>
                  </a:cubicBezTo>
                  <a:cubicBezTo>
                    <a:pt x="1000967" y="64454"/>
                    <a:pt x="971787" y="52127"/>
                    <a:pt x="941506" y="43175"/>
                  </a:cubicBezTo>
                  <a:cubicBezTo>
                    <a:pt x="899462" y="33085"/>
                    <a:pt x="856963" y="24096"/>
                    <a:pt x="814047" y="19051"/>
                  </a:cubicBezTo>
                  <a:cubicBezTo>
                    <a:pt x="786119" y="16358"/>
                    <a:pt x="758077" y="15144"/>
                    <a:pt x="730339" y="10668"/>
                  </a:cubicBezTo>
                  <a:cubicBezTo>
                    <a:pt x="631187" y="-3556"/>
                    <a:pt x="529569" y="-3556"/>
                    <a:pt x="430417" y="10668"/>
                  </a:cubicBezTo>
                  <a:cubicBezTo>
                    <a:pt x="344584" y="25272"/>
                    <a:pt x="263950" y="59220"/>
                    <a:pt x="182594" y="88958"/>
                  </a:cubicBezTo>
                  <a:cubicBezTo>
                    <a:pt x="135807" y="106786"/>
                    <a:pt x="90880" y="129165"/>
                    <a:pt x="46483" y="152227"/>
                  </a:cubicBezTo>
                  <a:cubicBezTo>
                    <a:pt x="34379" y="159093"/>
                    <a:pt x="21933" y="165655"/>
                    <a:pt x="10435" y="173582"/>
                  </a:cubicBezTo>
                  <a:cubicBezTo>
                    <a:pt x="5350" y="177186"/>
                    <a:pt x="114" y="182117"/>
                    <a:pt x="0" y="188793"/>
                  </a:cubicBezTo>
                  <a:cubicBezTo>
                    <a:pt x="0" y="189551"/>
                    <a:pt x="152" y="190272"/>
                    <a:pt x="417" y="190955"/>
                  </a:cubicBezTo>
                  <a:cubicBezTo>
                    <a:pt x="228" y="192358"/>
                    <a:pt x="190" y="193838"/>
                    <a:pt x="417" y="195393"/>
                  </a:cubicBezTo>
                  <a:cubicBezTo>
                    <a:pt x="4326" y="235031"/>
                    <a:pt x="23602" y="271141"/>
                    <a:pt x="35593" y="308731"/>
                  </a:cubicBezTo>
                  <a:cubicBezTo>
                    <a:pt x="52365" y="360242"/>
                    <a:pt x="61434" y="413421"/>
                    <a:pt x="85491" y="462656"/>
                  </a:cubicBezTo>
                  <a:cubicBezTo>
                    <a:pt x="87844" y="467132"/>
                    <a:pt x="92360" y="469218"/>
                    <a:pt x="96913" y="469256"/>
                  </a:cubicBezTo>
                  <a:cubicBezTo>
                    <a:pt x="98621" y="469256"/>
                    <a:pt x="100290" y="468952"/>
                    <a:pt x="101922" y="468383"/>
                  </a:cubicBezTo>
                  <a:cubicBezTo>
                    <a:pt x="103705" y="468611"/>
                    <a:pt x="105565" y="468270"/>
                    <a:pt x="107234" y="467359"/>
                  </a:cubicBezTo>
                  <a:cubicBezTo>
                    <a:pt x="132696" y="444107"/>
                    <a:pt x="163052" y="426735"/>
                    <a:pt x="193598" y="410880"/>
                  </a:cubicBezTo>
                  <a:cubicBezTo>
                    <a:pt x="247747" y="382166"/>
                    <a:pt x="300719" y="352655"/>
                    <a:pt x="356878" y="327204"/>
                  </a:cubicBezTo>
                  <a:cubicBezTo>
                    <a:pt x="407270" y="308542"/>
                    <a:pt x="459863" y="291814"/>
                    <a:pt x="513404" y="283355"/>
                  </a:cubicBezTo>
                  <a:cubicBezTo>
                    <a:pt x="565655" y="278728"/>
                    <a:pt x="619689" y="275010"/>
                    <a:pt x="672927" y="279941"/>
                  </a:cubicBezTo>
                  <a:cubicBezTo>
                    <a:pt x="725216" y="283090"/>
                    <a:pt x="777429" y="291435"/>
                    <a:pt x="828238" y="304104"/>
                  </a:cubicBezTo>
                  <a:cubicBezTo>
                    <a:pt x="849184" y="313017"/>
                    <a:pt x="869941" y="322424"/>
                    <a:pt x="891494" y="329859"/>
                  </a:cubicBezTo>
                  <a:cubicBezTo>
                    <a:pt x="911946" y="337331"/>
                    <a:pt x="929857" y="349849"/>
                    <a:pt x="949854" y="358345"/>
                  </a:cubicBezTo>
                  <a:cubicBezTo>
                    <a:pt x="999411" y="376287"/>
                    <a:pt x="1043693" y="404697"/>
                    <a:pt x="1087141" y="433980"/>
                  </a:cubicBezTo>
                  <a:cubicBezTo>
                    <a:pt x="1118029" y="452756"/>
                    <a:pt x="1146260" y="477904"/>
                    <a:pt x="1171570" y="504001"/>
                  </a:cubicBezTo>
                  <a:cubicBezTo>
                    <a:pt x="1178628" y="512270"/>
                    <a:pt x="1186521" y="520273"/>
                    <a:pt x="1193047" y="529111"/>
                  </a:cubicBezTo>
                  <a:cubicBezTo>
                    <a:pt x="1195210" y="530666"/>
                    <a:pt x="1197145" y="532563"/>
                    <a:pt x="1198891" y="534649"/>
                  </a:cubicBezTo>
                  <a:cubicBezTo>
                    <a:pt x="1199460" y="535294"/>
                    <a:pt x="1199991" y="535977"/>
                    <a:pt x="1200523" y="536660"/>
                  </a:cubicBezTo>
                  <a:cubicBezTo>
                    <a:pt x="1200826" y="537077"/>
                    <a:pt x="1201168" y="537494"/>
                    <a:pt x="1201471" y="537911"/>
                  </a:cubicBezTo>
                  <a:cubicBezTo>
                    <a:pt x="1202230" y="538973"/>
                    <a:pt x="1202951" y="540035"/>
                    <a:pt x="1203672" y="541097"/>
                  </a:cubicBezTo>
                  <a:cubicBezTo>
                    <a:pt x="1203824" y="541325"/>
                    <a:pt x="1203976" y="541591"/>
                    <a:pt x="1204127" y="541818"/>
                  </a:cubicBezTo>
                  <a:cubicBezTo>
                    <a:pt x="1204924" y="543032"/>
                    <a:pt x="1205721" y="544284"/>
                    <a:pt x="1206480" y="545497"/>
                  </a:cubicBezTo>
                  <a:cubicBezTo>
                    <a:pt x="1207239" y="546711"/>
                    <a:pt x="1208036" y="547925"/>
                    <a:pt x="1208795" y="549101"/>
                  </a:cubicBezTo>
                  <a:cubicBezTo>
                    <a:pt x="1210426" y="551566"/>
                    <a:pt x="1212096" y="554032"/>
                    <a:pt x="1213765" y="556460"/>
                  </a:cubicBezTo>
                  <a:cubicBezTo>
                    <a:pt x="1214373" y="555929"/>
                    <a:pt x="1214942" y="555398"/>
                    <a:pt x="1215511" y="554904"/>
                  </a:cubicBezTo>
                  <a:cubicBezTo>
                    <a:pt x="1216004" y="554449"/>
                    <a:pt x="1216498" y="553994"/>
                    <a:pt x="1216991" y="553539"/>
                  </a:cubicBezTo>
                  <a:cubicBezTo>
                    <a:pt x="1217826" y="552211"/>
                    <a:pt x="1218698" y="550922"/>
                    <a:pt x="1219533" y="549594"/>
                  </a:cubicBezTo>
                  <a:cubicBezTo>
                    <a:pt x="1223556" y="547811"/>
                    <a:pt x="1226781" y="544246"/>
                    <a:pt x="1227160" y="539466"/>
                  </a:cubicBezTo>
                  <a:cubicBezTo>
                    <a:pt x="1227198" y="538897"/>
                    <a:pt x="1227122" y="538329"/>
                    <a:pt x="1227084" y="537760"/>
                  </a:cubicBezTo>
                  <a:cubicBezTo>
                    <a:pt x="1239910" y="517997"/>
                    <a:pt x="1253077" y="498501"/>
                    <a:pt x="1265182" y="478321"/>
                  </a:cubicBezTo>
                  <a:cubicBezTo>
                    <a:pt x="1295576" y="421273"/>
                    <a:pt x="1333863" y="369118"/>
                    <a:pt x="1359628" y="309604"/>
                  </a:cubicBezTo>
                  <a:cubicBezTo>
                    <a:pt x="1360387" y="307707"/>
                    <a:pt x="1362133" y="305317"/>
                    <a:pt x="1362892" y="303041"/>
                  </a:cubicBezTo>
                  <a:cubicBezTo>
                    <a:pt x="1368963" y="298907"/>
                    <a:pt x="1371961" y="289955"/>
                    <a:pt x="1366534" y="283393"/>
                  </a:cubicBezTo>
                  <a:cubicBezTo>
                    <a:pt x="1360539" y="277476"/>
                    <a:pt x="1353481" y="272621"/>
                    <a:pt x="1348245" y="2659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1" name="Google Shape;461;p15"/>
            <p:cNvSpPr/>
            <p:nvPr/>
          </p:nvSpPr>
          <p:spPr>
            <a:xfrm>
              <a:off x="730257" y="2923928"/>
              <a:ext cx="978577" cy="490247"/>
            </a:xfrm>
            <a:custGeom>
              <a:avLst/>
              <a:gdLst/>
              <a:ahLst/>
              <a:cxnLst/>
              <a:rect l="l" t="t" r="r" b="b"/>
              <a:pathLst>
                <a:path w="978577" h="490247" extrusionOk="0">
                  <a:moveTo>
                    <a:pt x="907290" y="165329"/>
                  </a:moveTo>
                  <a:cubicBezTo>
                    <a:pt x="884257" y="146553"/>
                    <a:pt x="862400" y="126298"/>
                    <a:pt x="836256" y="111808"/>
                  </a:cubicBezTo>
                  <a:cubicBezTo>
                    <a:pt x="784043" y="82412"/>
                    <a:pt x="728794" y="58818"/>
                    <a:pt x="672900" y="37311"/>
                  </a:cubicBezTo>
                  <a:cubicBezTo>
                    <a:pt x="614502" y="18308"/>
                    <a:pt x="553485" y="8180"/>
                    <a:pt x="492583" y="1125"/>
                  </a:cubicBezTo>
                  <a:cubicBezTo>
                    <a:pt x="473230" y="-620"/>
                    <a:pt x="453764" y="25"/>
                    <a:pt x="434298" y="670"/>
                  </a:cubicBezTo>
                  <a:cubicBezTo>
                    <a:pt x="422953" y="1049"/>
                    <a:pt x="411531" y="1429"/>
                    <a:pt x="400185" y="1353"/>
                  </a:cubicBezTo>
                  <a:cubicBezTo>
                    <a:pt x="358673" y="1087"/>
                    <a:pt x="317919" y="9546"/>
                    <a:pt x="277431" y="17815"/>
                  </a:cubicBezTo>
                  <a:cubicBezTo>
                    <a:pt x="228102" y="27867"/>
                    <a:pt x="178166" y="39284"/>
                    <a:pt x="132100" y="60070"/>
                  </a:cubicBezTo>
                  <a:cubicBezTo>
                    <a:pt x="94382" y="77063"/>
                    <a:pt x="57347" y="96067"/>
                    <a:pt x="24144" y="120950"/>
                  </a:cubicBezTo>
                  <a:cubicBezTo>
                    <a:pt x="18453" y="124022"/>
                    <a:pt x="-9855" y="150688"/>
                    <a:pt x="3578" y="148753"/>
                  </a:cubicBezTo>
                  <a:cubicBezTo>
                    <a:pt x="6082" y="188922"/>
                    <a:pt x="23348" y="226891"/>
                    <a:pt x="37122" y="264291"/>
                  </a:cubicBezTo>
                  <a:cubicBezTo>
                    <a:pt x="52604" y="305485"/>
                    <a:pt x="63532" y="348688"/>
                    <a:pt x="79203" y="389882"/>
                  </a:cubicBezTo>
                  <a:cubicBezTo>
                    <a:pt x="81784" y="395685"/>
                    <a:pt x="86527" y="398151"/>
                    <a:pt x="91194" y="398113"/>
                  </a:cubicBezTo>
                  <a:cubicBezTo>
                    <a:pt x="91460" y="398113"/>
                    <a:pt x="91763" y="398075"/>
                    <a:pt x="92029" y="398075"/>
                  </a:cubicBezTo>
                  <a:cubicBezTo>
                    <a:pt x="92067" y="398264"/>
                    <a:pt x="92105" y="398492"/>
                    <a:pt x="92181" y="398682"/>
                  </a:cubicBezTo>
                  <a:cubicBezTo>
                    <a:pt x="90929" y="401868"/>
                    <a:pt x="94913" y="403575"/>
                    <a:pt x="95444" y="400085"/>
                  </a:cubicBezTo>
                  <a:cubicBezTo>
                    <a:pt x="140068" y="388478"/>
                    <a:pt x="177217" y="358702"/>
                    <a:pt x="221082" y="344478"/>
                  </a:cubicBezTo>
                  <a:cubicBezTo>
                    <a:pt x="333021" y="306205"/>
                    <a:pt x="454789" y="319709"/>
                    <a:pt x="568853" y="340799"/>
                  </a:cubicBezTo>
                  <a:cubicBezTo>
                    <a:pt x="597047" y="347778"/>
                    <a:pt x="625544" y="357526"/>
                    <a:pt x="653624" y="365719"/>
                  </a:cubicBezTo>
                  <a:cubicBezTo>
                    <a:pt x="685991" y="377478"/>
                    <a:pt x="716044" y="394206"/>
                    <a:pt x="745983" y="410971"/>
                  </a:cubicBezTo>
                  <a:cubicBezTo>
                    <a:pt x="776719" y="426144"/>
                    <a:pt x="799031" y="456034"/>
                    <a:pt x="827870" y="473823"/>
                  </a:cubicBezTo>
                  <a:cubicBezTo>
                    <a:pt x="831285" y="472989"/>
                    <a:pt x="835004" y="473178"/>
                    <a:pt x="838305" y="474772"/>
                  </a:cubicBezTo>
                  <a:cubicBezTo>
                    <a:pt x="843314" y="477123"/>
                    <a:pt x="847753" y="481068"/>
                    <a:pt x="852231" y="484368"/>
                  </a:cubicBezTo>
                  <a:cubicBezTo>
                    <a:pt x="852535" y="484596"/>
                    <a:pt x="852914" y="484861"/>
                    <a:pt x="853218" y="485089"/>
                  </a:cubicBezTo>
                  <a:cubicBezTo>
                    <a:pt x="853218" y="485089"/>
                    <a:pt x="853218" y="485089"/>
                    <a:pt x="853255" y="485089"/>
                  </a:cubicBezTo>
                  <a:cubicBezTo>
                    <a:pt x="855570" y="486796"/>
                    <a:pt x="857961" y="488541"/>
                    <a:pt x="860313" y="490247"/>
                  </a:cubicBezTo>
                  <a:lnTo>
                    <a:pt x="860313" y="490210"/>
                  </a:lnTo>
                  <a:cubicBezTo>
                    <a:pt x="861566" y="487896"/>
                    <a:pt x="862742" y="485544"/>
                    <a:pt x="863956" y="483230"/>
                  </a:cubicBezTo>
                  <a:cubicBezTo>
                    <a:pt x="867561" y="480689"/>
                    <a:pt x="869610" y="476403"/>
                    <a:pt x="869762" y="472041"/>
                  </a:cubicBezTo>
                  <a:cubicBezTo>
                    <a:pt x="877692" y="456185"/>
                    <a:pt x="885054" y="440102"/>
                    <a:pt x="892415" y="423944"/>
                  </a:cubicBezTo>
                  <a:cubicBezTo>
                    <a:pt x="903761" y="402133"/>
                    <a:pt x="917801" y="381650"/>
                    <a:pt x="927136" y="358816"/>
                  </a:cubicBezTo>
                  <a:cubicBezTo>
                    <a:pt x="935446" y="336133"/>
                    <a:pt x="945805" y="314361"/>
                    <a:pt x="955101" y="292057"/>
                  </a:cubicBezTo>
                  <a:cubicBezTo>
                    <a:pt x="955595" y="287657"/>
                    <a:pt x="967737" y="264216"/>
                    <a:pt x="970583" y="251319"/>
                  </a:cubicBezTo>
                  <a:cubicBezTo>
                    <a:pt x="977565" y="247716"/>
                    <a:pt x="981663" y="238271"/>
                    <a:pt x="975706" y="230722"/>
                  </a:cubicBezTo>
                  <a:cubicBezTo>
                    <a:pt x="954191" y="207584"/>
                    <a:pt x="933207" y="183764"/>
                    <a:pt x="907290" y="1653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2" name="Google Shape;462;p15"/>
            <p:cNvSpPr/>
            <p:nvPr/>
          </p:nvSpPr>
          <p:spPr>
            <a:xfrm>
              <a:off x="993360" y="3464504"/>
              <a:ext cx="414965" cy="383300"/>
            </a:xfrm>
            <a:custGeom>
              <a:avLst/>
              <a:gdLst/>
              <a:ahLst/>
              <a:cxnLst/>
              <a:rect l="l" t="t" r="r" b="b"/>
              <a:pathLst>
                <a:path w="414965" h="383300" extrusionOk="0">
                  <a:moveTo>
                    <a:pt x="389192" y="85617"/>
                  </a:moveTo>
                  <a:cubicBezTo>
                    <a:pt x="385398" y="77651"/>
                    <a:pt x="381679" y="69610"/>
                    <a:pt x="376063" y="62782"/>
                  </a:cubicBezTo>
                  <a:cubicBezTo>
                    <a:pt x="366387" y="49696"/>
                    <a:pt x="353561" y="39379"/>
                    <a:pt x="340584" y="29668"/>
                  </a:cubicBezTo>
                  <a:cubicBezTo>
                    <a:pt x="301804" y="8199"/>
                    <a:pt x="255320" y="-2611"/>
                    <a:pt x="210886" y="537"/>
                  </a:cubicBezTo>
                  <a:cubicBezTo>
                    <a:pt x="133211" y="9262"/>
                    <a:pt x="44077" y="40934"/>
                    <a:pt x="14783" y="120210"/>
                  </a:cubicBezTo>
                  <a:cubicBezTo>
                    <a:pt x="2109" y="151655"/>
                    <a:pt x="-1875" y="187159"/>
                    <a:pt x="781" y="220804"/>
                  </a:cubicBezTo>
                  <a:cubicBezTo>
                    <a:pt x="7991" y="254069"/>
                    <a:pt x="20096" y="287525"/>
                    <a:pt x="45215" y="311497"/>
                  </a:cubicBezTo>
                  <a:cubicBezTo>
                    <a:pt x="96822" y="366801"/>
                    <a:pt x="175597" y="382125"/>
                    <a:pt x="248338" y="382997"/>
                  </a:cubicBezTo>
                  <a:cubicBezTo>
                    <a:pt x="251564" y="383187"/>
                    <a:pt x="254751" y="383301"/>
                    <a:pt x="257938" y="383301"/>
                  </a:cubicBezTo>
                  <a:cubicBezTo>
                    <a:pt x="318234" y="383263"/>
                    <a:pt x="368360" y="345028"/>
                    <a:pt x="390558" y="288890"/>
                  </a:cubicBezTo>
                  <a:cubicBezTo>
                    <a:pt x="414806" y="235673"/>
                    <a:pt x="423229" y="172745"/>
                    <a:pt x="405509" y="116341"/>
                  </a:cubicBezTo>
                  <a:cubicBezTo>
                    <a:pt x="401638" y="105379"/>
                    <a:pt x="394429" y="95934"/>
                    <a:pt x="389192" y="856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63" name="Google Shape;463;p15"/>
          <p:cNvSpPr/>
          <p:nvPr/>
        </p:nvSpPr>
        <p:spPr>
          <a:xfrm>
            <a:off x="982597" y="1161900"/>
            <a:ext cx="98722" cy="157286"/>
          </a:xfrm>
          <a:custGeom>
            <a:avLst/>
            <a:gdLst/>
            <a:ahLst/>
            <a:cxnLst/>
            <a:rect l="l" t="t" r="r" b="b"/>
            <a:pathLst>
              <a:path w="197443" h="314573" extrusionOk="0">
                <a:moveTo>
                  <a:pt x="8057" y="313395"/>
                </a:moveTo>
                <a:cubicBezTo>
                  <a:pt x="-8373" y="305429"/>
                  <a:pt x="4453" y="287109"/>
                  <a:pt x="10372" y="276033"/>
                </a:cubicBezTo>
                <a:cubicBezTo>
                  <a:pt x="21983" y="256877"/>
                  <a:pt x="35037" y="238595"/>
                  <a:pt x="45965" y="218984"/>
                </a:cubicBezTo>
                <a:cubicBezTo>
                  <a:pt x="66949" y="184467"/>
                  <a:pt x="83949" y="147408"/>
                  <a:pt x="107513" y="114484"/>
                </a:cubicBezTo>
                <a:cubicBezTo>
                  <a:pt x="115443" y="106442"/>
                  <a:pt x="192852" y="-25292"/>
                  <a:pt x="197444" y="4332"/>
                </a:cubicBezTo>
                <a:cubicBezTo>
                  <a:pt x="189931" y="28115"/>
                  <a:pt x="172476" y="47573"/>
                  <a:pt x="160599" y="69384"/>
                </a:cubicBezTo>
                <a:cubicBezTo>
                  <a:pt x="136124" y="113839"/>
                  <a:pt x="108917" y="152150"/>
                  <a:pt x="86719" y="198615"/>
                </a:cubicBezTo>
                <a:cubicBezTo>
                  <a:pt x="69871" y="232184"/>
                  <a:pt x="49418" y="263781"/>
                  <a:pt x="30445" y="296098"/>
                </a:cubicBezTo>
                <a:cubicBezTo>
                  <a:pt x="27448" y="304329"/>
                  <a:pt x="22591" y="314571"/>
                  <a:pt x="13635" y="314571"/>
                </a:cubicBezTo>
                <a:cubicBezTo>
                  <a:pt x="11890" y="314609"/>
                  <a:pt x="10069" y="314229"/>
                  <a:pt x="8057" y="3133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64" name="Google Shape;464;p15"/>
          <p:cNvGrpSpPr/>
          <p:nvPr/>
        </p:nvGrpSpPr>
        <p:grpSpPr>
          <a:xfrm>
            <a:off x="177983" y="975611"/>
            <a:ext cx="906419" cy="948291"/>
            <a:chOff x="355966" y="1951222"/>
            <a:chExt cx="1812837" cy="1896582"/>
          </a:xfrm>
        </p:grpSpPr>
        <p:sp>
          <p:nvSpPr>
            <p:cNvPr id="465" name="Google Shape;465;p15"/>
            <p:cNvSpPr/>
            <p:nvPr/>
          </p:nvSpPr>
          <p:spPr>
            <a:xfrm>
              <a:off x="355966" y="1951222"/>
              <a:ext cx="1812837" cy="389046"/>
            </a:xfrm>
            <a:custGeom>
              <a:avLst/>
              <a:gdLst/>
              <a:ahLst/>
              <a:cxnLst/>
              <a:rect l="l" t="t" r="r" b="b"/>
              <a:pathLst>
                <a:path w="1812837" h="389046" extrusionOk="0">
                  <a:moveTo>
                    <a:pt x="1790886" y="386277"/>
                  </a:moveTo>
                  <a:cubicBezTo>
                    <a:pt x="1741974" y="352215"/>
                    <a:pt x="1692569" y="318570"/>
                    <a:pt x="1645517" y="281891"/>
                  </a:cubicBezTo>
                  <a:cubicBezTo>
                    <a:pt x="1603815" y="248966"/>
                    <a:pt x="1558470" y="221239"/>
                    <a:pt x="1513959" y="192449"/>
                  </a:cubicBezTo>
                  <a:cubicBezTo>
                    <a:pt x="1419058" y="139194"/>
                    <a:pt x="1314176" y="105662"/>
                    <a:pt x="1210205" y="74749"/>
                  </a:cubicBezTo>
                  <a:cubicBezTo>
                    <a:pt x="1185389" y="68338"/>
                    <a:pt x="1162318" y="64849"/>
                    <a:pt x="1137425" y="60828"/>
                  </a:cubicBezTo>
                  <a:cubicBezTo>
                    <a:pt x="1071704" y="48766"/>
                    <a:pt x="1004919" y="33669"/>
                    <a:pt x="938135" y="30673"/>
                  </a:cubicBezTo>
                  <a:cubicBezTo>
                    <a:pt x="861371" y="24831"/>
                    <a:pt x="784228" y="26804"/>
                    <a:pt x="707692" y="35186"/>
                  </a:cubicBezTo>
                  <a:cubicBezTo>
                    <a:pt x="663789" y="38942"/>
                    <a:pt x="619354" y="39321"/>
                    <a:pt x="576210" y="48955"/>
                  </a:cubicBezTo>
                  <a:cubicBezTo>
                    <a:pt x="488290" y="72245"/>
                    <a:pt x="397714" y="89466"/>
                    <a:pt x="314120" y="126183"/>
                  </a:cubicBezTo>
                  <a:cubicBezTo>
                    <a:pt x="259934" y="150421"/>
                    <a:pt x="206468" y="177125"/>
                    <a:pt x="159681" y="214108"/>
                  </a:cubicBezTo>
                  <a:cubicBezTo>
                    <a:pt x="102877" y="252039"/>
                    <a:pt x="52295" y="297404"/>
                    <a:pt x="5584" y="346791"/>
                  </a:cubicBezTo>
                  <a:cubicBezTo>
                    <a:pt x="5508" y="348725"/>
                    <a:pt x="2738" y="349636"/>
                    <a:pt x="1183" y="348422"/>
                  </a:cubicBezTo>
                  <a:cubicBezTo>
                    <a:pt x="-790" y="346791"/>
                    <a:pt x="158" y="343036"/>
                    <a:pt x="803" y="341177"/>
                  </a:cubicBezTo>
                  <a:cubicBezTo>
                    <a:pt x="18448" y="297936"/>
                    <a:pt x="58025" y="268804"/>
                    <a:pt x="90886" y="237359"/>
                  </a:cubicBezTo>
                  <a:cubicBezTo>
                    <a:pt x="120066" y="213690"/>
                    <a:pt x="150347" y="191387"/>
                    <a:pt x="180703" y="169159"/>
                  </a:cubicBezTo>
                  <a:cubicBezTo>
                    <a:pt x="244755" y="126828"/>
                    <a:pt x="315145" y="93904"/>
                    <a:pt x="388228" y="70576"/>
                  </a:cubicBezTo>
                  <a:cubicBezTo>
                    <a:pt x="454405" y="52900"/>
                    <a:pt x="520240" y="33290"/>
                    <a:pt x="587252" y="19217"/>
                  </a:cubicBezTo>
                  <a:cubicBezTo>
                    <a:pt x="619734" y="13262"/>
                    <a:pt x="654037" y="11897"/>
                    <a:pt x="686746" y="9621"/>
                  </a:cubicBezTo>
                  <a:cubicBezTo>
                    <a:pt x="724805" y="6435"/>
                    <a:pt x="762713" y="2035"/>
                    <a:pt x="800886" y="897"/>
                  </a:cubicBezTo>
                  <a:cubicBezTo>
                    <a:pt x="870137" y="-1797"/>
                    <a:pt x="939539" y="1693"/>
                    <a:pt x="1008297" y="9810"/>
                  </a:cubicBezTo>
                  <a:cubicBezTo>
                    <a:pt x="1055273" y="15841"/>
                    <a:pt x="1101263" y="27373"/>
                    <a:pt x="1148012" y="34807"/>
                  </a:cubicBezTo>
                  <a:cubicBezTo>
                    <a:pt x="1224511" y="45124"/>
                    <a:pt x="1296911" y="72890"/>
                    <a:pt x="1369614" y="97659"/>
                  </a:cubicBezTo>
                  <a:cubicBezTo>
                    <a:pt x="1419209" y="116169"/>
                    <a:pt x="1468425" y="136311"/>
                    <a:pt x="1515098" y="161270"/>
                  </a:cubicBezTo>
                  <a:cubicBezTo>
                    <a:pt x="1553233" y="184180"/>
                    <a:pt x="1590344" y="208797"/>
                    <a:pt x="1627037" y="233946"/>
                  </a:cubicBezTo>
                  <a:cubicBezTo>
                    <a:pt x="1676291" y="271042"/>
                    <a:pt x="1725999" y="307494"/>
                    <a:pt x="1776201" y="343225"/>
                  </a:cubicBezTo>
                  <a:cubicBezTo>
                    <a:pt x="1788875" y="354415"/>
                    <a:pt x="1822571" y="364087"/>
                    <a:pt x="1810125" y="383774"/>
                  </a:cubicBezTo>
                  <a:cubicBezTo>
                    <a:pt x="1807506" y="387225"/>
                    <a:pt x="1803408" y="389046"/>
                    <a:pt x="1799272" y="389046"/>
                  </a:cubicBezTo>
                  <a:cubicBezTo>
                    <a:pt x="1796313" y="389046"/>
                    <a:pt x="1793353" y="388136"/>
                    <a:pt x="1790886" y="3862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6" name="Google Shape;466;p15"/>
            <p:cNvSpPr/>
            <p:nvPr/>
          </p:nvSpPr>
          <p:spPr>
            <a:xfrm>
              <a:off x="356108" y="2293798"/>
              <a:ext cx="141634" cy="241663"/>
            </a:xfrm>
            <a:custGeom>
              <a:avLst/>
              <a:gdLst/>
              <a:ahLst/>
              <a:cxnLst/>
              <a:rect l="l" t="t" r="r" b="b"/>
              <a:pathLst>
                <a:path w="141634" h="241663" extrusionOk="0">
                  <a:moveTo>
                    <a:pt x="126640" y="241474"/>
                  </a:moveTo>
                  <a:cubicBezTo>
                    <a:pt x="116054" y="239274"/>
                    <a:pt x="111917" y="226947"/>
                    <a:pt x="106036" y="219095"/>
                  </a:cubicBezTo>
                  <a:cubicBezTo>
                    <a:pt x="95715" y="202443"/>
                    <a:pt x="87708" y="184540"/>
                    <a:pt x="78943" y="167015"/>
                  </a:cubicBezTo>
                  <a:cubicBezTo>
                    <a:pt x="65662" y="138605"/>
                    <a:pt x="47296" y="113039"/>
                    <a:pt x="33484" y="84895"/>
                  </a:cubicBezTo>
                  <a:cubicBezTo>
                    <a:pt x="30297" y="74691"/>
                    <a:pt x="-15162" y="-2840"/>
                    <a:pt x="5252" y="80"/>
                  </a:cubicBezTo>
                  <a:cubicBezTo>
                    <a:pt x="9313" y="1256"/>
                    <a:pt x="11665" y="5732"/>
                    <a:pt x="13828" y="9032"/>
                  </a:cubicBezTo>
                  <a:cubicBezTo>
                    <a:pt x="29310" y="32474"/>
                    <a:pt x="41832" y="57584"/>
                    <a:pt x="56365" y="81632"/>
                  </a:cubicBezTo>
                  <a:cubicBezTo>
                    <a:pt x="78867" y="115505"/>
                    <a:pt x="99623" y="150250"/>
                    <a:pt x="117533" y="186816"/>
                  </a:cubicBezTo>
                  <a:cubicBezTo>
                    <a:pt x="123832" y="198574"/>
                    <a:pt x="130852" y="209802"/>
                    <a:pt x="138897" y="220385"/>
                  </a:cubicBezTo>
                  <a:cubicBezTo>
                    <a:pt x="140946" y="223305"/>
                    <a:pt x="142008" y="226643"/>
                    <a:pt x="141515" y="230247"/>
                  </a:cubicBezTo>
                  <a:cubicBezTo>
                    <a:pt x="140794" y="236695"/>
                    <a:pt x="134837" y="241664"/>
                    <a:pt x="128462" y="241664"/>
                  </a:cubicBezTo>
                  <a:cubicBezTo>
                    <a:pt x="127855" y="241588"/>
                    <a:pt x="127247" y="241550"/>
                    <a:pt x="126640" y="2414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7" name="Google Shape;467;p15"/>
            <p:cNvSpPr/>
            <p:nvPr/>
          </p:nvSpPr>
          <p:spPr>
            <a:xfrm>
              <a:off x="488516" y="2247156"/>
              <a:ext cx="1491117" cy="396068"/>
            </a:xfrm>
            <a:custGeom>
              <a:avLst/>
              <a:gdLst/>
              <a:ahLst/>
              <a:cxnLst/>
              <a:rect l="l" t="t" r="r" b="b"/>
              <a:pathLst>
                <a:path w="1491117" h="396068" extrusionOk="0">
                  <a:moveTo>
                    <a:pt x="1477639" y="396030"/>
                  </a:moveTo>
                  <a:cubicBezTo>
                    <a:pt x="1465345" y="395082"/>
                    <a:pt x="1459235" y="381844"/>
                    <a:pt x="1449294" y="375965"/>
                  </a:cubicBezTo>
                  <a:cubicBezTo>
                    <a:pt x="1419848" y="355406"/>
                    <a:pt x="1395828" y="329196"/>
                    <a:pt x="1370367" y="304237"/>
                  </a:cubicBezTo>
                  <a:cubicBezTo>
                    <a:pt x="1321607" y="266078"/>
                    <a:pt x="1271481" y="229778"/>
                    <a:pt x="1217636" y="198978"/>
                  </a:cubicBezTo>
                  <a:cubicBezTo>
                    <a:pt x="1148651" y="157823"/>
                    <a:pt x="1081108" y="111547"/>
                    <a:pt x="1007987" y="78357"/>
                  </a:cubicBezTo>
                  <a:cubicBezTo>
                    <a:pt x="954180" y="57305"/>
                    <a:pt x="900221" y="41109"/>
                    <a:pt x="842734" y="35267"/>
                  </a:cubicBezTo>
                  <a:cubicBezTo>
                    <a:pt x="800652" y="27302"/>
                    <a:pt x="761606" y="25860"/>
                    <a:pt x="719638" y="28553"/>
                  </a:cubicBezTo>
                  <a:cubicBezTo>
                    <a:pt x="603828" y="27908"/>
                    <a:pt x="492268" y="56546"/>
                    <a:pt x="383364" y="91595"/>
                  </a:cubicBezTo>
                  <a:cubicBezTo>
                    <a:pt x="317794" y="115833"/>
                    <a:pt x="255298" y="147847"/>
                    <a:pt x="191360" y="176106"/>
                  </a:cubicBezTo>
                  <a:cubicBezTo>
                    <a:pt x="145635" y="200192"/>
                    <a:pt x="98659" y="221585"/>
                    <a:pt x="55173" y="249464"/>
                  </a:cubicBezTo>
                  <a:cubicBezTo>
                    <a:pt x="42954" y="256785"/>
                    <a:pt x="2770" y="291985"/>
                    <a:pt x="76" y="272261"/>
                  </a:cubicBezTo>
                  <a:cubicBezTo>
                    <a:pt x="38" y="272261"/>
                    <a:pt x="38" y="272261"/>
                    <a:pt x="0" y="272261"/>
                  </a:cubicBezTo>
                  <a:cubicBezTo>
                    <a:pt x="33923" y="236833"/>
                    <a:pt x="77143" y="210926"/>
                    <a:pt x="119946" y="187068"/>
                  </a:cubicBezTo>
                  <a:cubicBezTo>
                    <a:pt x="168478" y="160630"/>
                    <a:pt x="217922" y="136316"/>
                    <a:pt x="268313" y="113747"/>
                  </a:cubicBezTo>
                  <a:cubicBezTo>
                    <a:pt x="352818" y="71415"/>
                    <a:pt x="442825" y="40691"/>
                    <a:pt x="535640" y="22788"/>
                  </a:cubicBezTo>
                  <a:cubicBezTo>
                    <a:pt x="595973" y="7843"/>
                    <a:pt x="657597" y="1243"/>
                    <a:pt x="719676" y="1319"/>
                  </a:cubicBezTo>
                  <a:cubicBezTo>
                    <a:pt x="767032" y="-2361"/>
                    <a:pt x="813933" y="2001"/>
                    <a:pt x="860568" y="10157"/>
                  </a:cubicBezTo>
                  <a:cubicBezTo>
                    <a:pt x="951068" y="21536"/>
                    <a:pt x="1037850" y="55674"/>
                    <a:pt x="1114576" y="104454"/>
                  </a:cubicBezTo>
                  <a:cubicBezTo>
                    <a:pt x="1165954" y="134798"/>
                    <a:pt x="1216877" y="165864"/>
                    <a:pt x="1267572" y="197423"/>
                  </a:cubicBezTo>
                  <a:cubicBezTo>
                    <a:pt x="1299788" y="217071"/>
                    <a:pt x="1330752" y="238464"/>
                    <a:pt x="1359970" y="262285"/>
                  </a:cubicBezTo>
                  <a:cubicBezTo>
                    <a:pt x="1377387" y="274347"/>
                    <a:pt x="1394159" y="287320"/>
                    <a:pt x="1408388" y="303099"/>
                  </a:cubicBezTo>
                  <a:cubicBezTo>
                    <a:pt x="1425881" y="322937"/>
                    <a:pt x="1446372" y="339399"/>
                    <a:pt x="1467394" y="355330"/>
                  </a:cubicBezTo>
                  <a:cubicBezTo>
                    <a:pt x="1475173" y="361627"/>
                    <a:pt x="1483103" y="368075"/>
                    <a:pt x="1489326" y="375851"/>
                  </a:cubicBezTo>
                  <a:cubicBezTo>
                    <a:pt x="1494373" y="384196"/>
                    <a:pt x="1488150" y="396068"/>
                    <a:pt x="1478208" y="396068"/>
                  </a:cubicBezTo>
                  <a:cubicBezTo>
                    <a:pt x="1477981" y="396030"/>
                    <a:pt x="1477829" y="396030"/>
                    <a:pt x="1477639" y="39603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8" name="Google Shape;468;p15"/>
            <p:cNvSpPr/>
            <p:nvPr/>
          </p:nvSpPr>
          <p:spPr>
            <a:xfrm>
              <a:off x="553175" y="2446808"/>
              <a:ext cx="1369376" cy="305355"/>
            </a:xfrm>
            <a:custGeom>
              <a:avLst/>
              <a:gdLst/>
              <a:ahLst/>
              <a:cxnLst/>
              <a:rect l="l" t="t" r="r" b="b"/>
              <a:pathLst>
                <a:path w="1369376" h="305355" extrusionOk="0">
                  <a:moveTo>
                    <a:pt x="1350522" y="304142"/>
                  </a:moveTo>
                  <a:cubicBezTo>
                    <a:pt x="1336558" y="296555"/>
                    <a:pt x="1325288" y="279790"/>
                    <a:pt x="1313639" y="270421"/>
                  </a:cubicBezTo>
                  <a:cubicBezTo>
                    <a:pt x="1256682" y="223955"/>
                    <a:pt x="1194262" y="187389"/>
                    <a:pt x="1128882" y="154731"/>
                  </a:cubicBezTo>
                  <a:cubicBezTo>
                    <a:pt x="1016107" y="84937"/>
                    <a:pt x="885385" y="48372"/>
                    <a:pt x="753372" y="41241"/>
                  </a:cubicBezTo>
                  <a:cubicBezTo>
                    <a:pt x="599541" y="17496"/>
                    <a:pt x="438917" y="20113"/>
                    <a:pt x="292143" y="75986"/>
                  </a:cubicBezTo>
                  <a:cubicBezTo>
                    <a:pt x="237843" y="96544"/>
                    <a:pt x="182519" y="114410"/>
                    <a:pt x="129471" y="138117"/>
                  </a:cubicBezTo>
                  <a:cubicBezTo>
                    <a:pt x="93916" y="154351"/>
                    <a:pt x="57146" y="171648"/>
                    <a:pt x="22578" y="188907"/>
                  </a:cubicBezTo>
                  <a:cubicBezTo>
                    <a:pt x="16962" y="191486"/>
                    <a:pt x="12522" y="194938"/>
                    <a:pt x="6261" y="195052"/>
                  </a:cubicBezTo>
                  <a:cubicBezTo>
                    <a:pt x="2884" y="195014"/>
                    <a:pt x="-38" y="192207"/>
                    <a:pt x="0" y="188793"/>
                  </a:cubicBezTo>
                  <a:cubicBezTo>
                    <a:pt x="114" y="182117"/>
                    <a:pt x="5351" y="177186"/>
                    <a:pt x="10435" y="173582"/>
                  </a:cubicBezTo>
                  <a:cubicBezTo>
                    <a:pt x="21933" y="165655"/>
                    <a:pt x="34379" y="159093"/>
                    <a:pt x="46484" y="152227"/>
                  </a:cubicBezTo>
                  <a:cubicBezTo>
                    <a:pt x="90880" y="129165"/>
                    <a:pt x="135808" y="106786"/>
                    <a:pt x="182595" y="88958"/>
                  </a:cubicBezTo>
                  <a:cubicBezTo>
                    <a:pt x="263950" y="59220"/>
                    <a:pt x="344584" y="25272"/>
                    <a:pt x="430417" y="10668"/>
                  </a:cubicBezTo>
                  <a:cubicBezTo>
                    <a:pt x="529569" y="-3556"/>
                    <a:pt x="631187" y="-3556"/>
                    <a:pt x="730339" y="10668"/>
                  </a:cubicBezTo>
                  <a:cubicBezTo>
                    <a:pt x="758077" y="15144"/>
                    <a:pt x="786119" y="16358"/>
                    <a:pt x="814047" y="19051"/>
                  </a:cubicBezTo>
                  <a:cubicBezTo>
                    <a:pt x="856963" y="24096"/>
                    <a:pt x="899463" y="33085"/>
                    <a:pt x="941506" y="43175"/>
                  </a:cubicBezTo>
                  <a:cubicBezTo>
                    <a:pt x="971787" y="52127"/>
                    <a:pt x="1000967" y="64454"/>
                    <a:pt x="1031210" y="73824"/>
                  </a:cubicBezTo>
                  <a:cubicBezTo>
                    <a:pt x="1075151" y="92524"/>
                    <a:pt x="1114994" y="114941"/>
                    <a:pt x="1156240" y="138269"/>
                  </a:cubicBezTo>
                  <a:cubicBezTo>
                    <a:pt x="1200447" y="159358"/>
                    <a:pt x="1244274" y="185720"/>
                    <a:pt x="1283624" y="214396"/>
                  </a:cubicBezTo>
                  <a:cubicBezTo>
                    <a:pt x="1306998" y="229152"/>
                    <a:pt x="1329424" y="245576"/>
                    <a:pt x="1348245" y="265945"/>
                  </a:cubicBezTo>
                  <a:cubicBezTo>
                    <a:pt x="1353482" y="272621"/>
                    <a:pt x="1360539" y="277476"/>
                    <a:pt x="1366535" y="283431"/>
                  </a:cubicBezTo>
                  <a:cubicBezTo>
                    <a:pt x="1373820" y="292231"/>
                    <a:pt x="1365966" y="305355"/>
                    <a:pt x="1355758" y="305355"/>
                  </a:cubicBezTo>
                  <a:cubicBezTo>
                    <a:pt x="1354051" y="305317"/>
                    <a:pt x="1352305" y="304938"/>
                    <a:pt x="1350522" y="3041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69" name="Google Shape;469;p15"/>
            <p:cNvSpPr/>
            <p:nvPr/>
          </p:nvSpPr>
          <p:spPr>
            <a:xfrm>
              <a:off x="1751270" y="2744648"/>
              <a:ext cx="165218" cy="258657"/>
            </a:xfrm>
            <a:custGeom>
              <a:avLst/>
              <a:gdLst/>
              <a:ahLst/>
              <a:cxnLst/>
              <a:rect l="l" t="t" r="r" b="b"/>
              <a:pathLst>
                <a:path w="165218" h="258657" extrusionOk="0">
                  <a:moveTo>
                    <a:pt x="10701" y="251299"/>
                  </a:moveTo>
                  <a:cubicBezTo>
                    <a:pt x="7324" y="246178"/>
                    <a:pt x="4136" y="240451"/>
                    <a:pt x="0" y="235823"/>
                  </a:cubicBezTo>
                  <a:cubicBezTo>
                    <a:pt x="15292" y="212495"/>
                    <a:pt x="31533" y="189812"/>
                    <a:pt x="46180" y="166068"/>
                  </a:cubicBezTo>
                  <a:cubicBezTo>
                    <a:pt x="68568" y="125102"/>
                    <a:pt x="96951" y="87929"/>
                    <a:pt x="122147" y="48746"/>
                  </a:cubicBezTo>
                  <a:cubicBezTo>
                    <a:pt x="129964" y="36988"/>
                    <a:pt x="148102" y="-2802"/>
                    <a:pt x="163773" y="157"/>
                  </a:cubicBezTo>
                  <a:cubicBezTo>
                    <a:pt x="167530" y="3381"/>
                    <a:pt x="162938" y="8350"/>
                    <a:pt x="161534" y="11801"/>
                  </a:cubicBezTo>
                  <a:cubicBezTo>
                    <a:pt x="135769" y="71315"/>
                    <a:pt x="97482" y="123471"/>
                    <a:pt x="67088" y="180519"/>
                  </a:cubicBezTo>
                  <a:cubicBezTo>
                    <a:pt x="51758" y="206047"/>
                    <a:pt x="34720" y="230437"/>
                    <a:pt x="18897" y="255737"/>
                  </a:cubicBezTo>
                  <a:cubicBezTo>
                    <a:pt x="18404" y="256192"/>
                    <a:pt x="17910" y="256647"/>
                    <a:pt x="17417" y="257102"/>
                  </a:cubicBezTo>
                  <a:cubicBezTo>
                    <a:pt x="16848" y="257595"/>
                    <a:pt x="16279" y="258126"/>
                    <a:pt x="15672" y="258657"/>
                  </a:cubicBezTo>
                  <a:cubicBezTo>
                    <a:pt x="14002" y="256230"/>
                    <a:pt x="12332" y="253764"/>
                    <a:pt x="10701" y="251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0" name="Google Shape;470;p15"/>
            <p:cNvSpPr/>
            <p:nvPr/>
          </p:nvSpPr>
          <p:spPr>
            <a:xfrm>
              <a:off x="553412" y="2629685"/>
              <a:ext cx="110600" cy="286378"/>
            </a:xfrm>
            <a:custGeom>
              <a:avLst/>
              <a:gdLst/>
              <a:ahLst/>
              <a:cxnLst/>
              <a:rect l="l" t="t" r="r" b="b"/>
              <a:pathLst>
                <a:path w="110600" h="286378" extrusionOk="0">
                  <a:moveTo>
                    <a:pt x="85255" y="279778"/>
                  </a:moveTo>
                  <a:cubicBezTo>
                    <a:pt x="61198" y="230544"/>
                    <a:pt x="52129" y="177364"/>
                    <a:pt x="35357" y="125854"/>
                  </a:cubicBezTo>
                  <a:cubicBezTo>
                    <a:pt x="23366" y="88264"/>
                    <a:pt x="4089" y="52154"/>
                    <a:pt x="181" y="12516"/>
                  </a:cubicBezTo>
                  <a:cubicBezTo>
                    <a:pt x="-1489" y="1591"/>
                    <a:pt x="8833" y="-6564"/>
                    <a:pt x="12969" y="7395"/>
                  </a:cubicBezTo>
                  <a:cubicBezTo>
                    <a:pt x="25984" y="43771"/>
                    <a:pt x="42149" y="78781"/>
                    <a:pt x="56606" y="114550"/>
                  </a:cubicBezTo>
                  <a:cubicBezTo>
                    <a:pt x="71101" y="148954"/>
                    <a:pt x="77059" y="186126"/>
                    <a:pt x="90757" y="220758"/>
                  </a:cubicBezTo>
                  <a:cubicBezTo>
                    <a:pt x="96335" y="235930"/>
                    <a:pt x="101913" y="251975"/>
                    <a:pt x="108933" y="266389"/>
                  </a:cubicBezTo>
                  <a:cubicBezTo>
                    <a:pt x="110489" y="269613"/>
                    <a:pt x="111096" y="272989"/>
                    <a:pt x="110147" y="276516"/>
                  </a:cubicBezTo>
                  <a:cubicBezTo>
                    <a:pt x="108630" y="282851"/>
                    <a:pt x="102634" y="286378"/>
                    <a:pt x="96677" y="286378"/>
                  </a:cubicBezTo>
                  <a:cubicBezTo>
                    <a:pt x="92123" y="286341"/>
                    <a:pt x="87608" y="284254"/>
                    <a:pt x="85255" y="27977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1" name="Google Shape;471;p15"/>
            <p:cNvSpPr/>
            <p:nvPr/>
          </p:nvSpPr>
          <p:spPr>
            <a:xfrm>
              <a:off x="648316" y="2697380"/>
              <a:ext cx="1132043" cy="300311"/>
            </a:xfrm>
            <a:custGeom>
              <a:avLst/>
              <a:gdLst/>
              <a:ahLst/>
              <a:cxnLst/>
              <a:rect l="l" t="t" r="r" b="b"/>
              <a:pathLst>
                <a:path w="1132043" h="300311" extrusionOk="0">
                  <a:moveTo>
                    <a:pt x="1114300" y="299515"/>
                  </a:moveTo>
                  <a:cubicBezTo>
                    <a:pt x="1114072" y="299211"/>
                    <a:pt x="1113882" y="298870"/>
                    <a:pt x="1113655" y="298566"/>
                  </a:cubicBezTo>
                  <a:cubicBezTo>
                    <a:pt x="1109063" y="291587"/>
                    <a:pt x="1104737" y="283394"/>
                    <a:pt x="1097907" y="278539"/>
                  </a:cubicBezTo>
                  <a:cubicBezTo>
                    <a:pt x="1091381" y="269701"/>
                    <a:pt x="1083488" y="261697"/>
                    <a:pt x="1076430" y="253428"/>
                  </a:cubicBezTo>
                  <a:cubicBezTo>
                    <a:pt x="1051120" y="227332"/>
                    <a:pt x="1022889" y="202183"/>
                    <a:pt x="992001" y="183407"/>
                  </a:cubicBezTo>
                  <a:cubicBezTo>
                    <a:pt x="948553" y="154124"/>
                    <a:pt x="904271" y="125714"/>
                    <a:pt x="854714" y="107772"/>
                  </a:cubicBezTo>
                  <a:cubicBezTo>
                    <a:pt x="834717" y="99276"/>
                    <a:pt x="816806" y="86759"/>
                    <a:pt x="796354" y="79286"/>
                  </a:cubicBezTo>
                  <a:cubicBezTo>
                    <a:pt x="774801" y="71852"/>
                    <a:pt x="754044" y="62445"/>
                    <a:pt x="733098" y="53531"/>
                  </a:cubicBezTo>
                  <a:cubicBezTo>
                    <a:pt x="682289" y="40862"/>
                    <a:pt x="630076" y="32517"/>
                    <a:pt x="577787" y="29369"/>
                  </a:cubicBezTo>
                  <a:cubicBezTo>
                    <a:pt x="524549" y="24438"/>
                    <a:pt x="470515" y="28155"/>
                    <a:pt x="418264" y="32783"/>
                  </a:cubicBezTo>
                  <a:cubicBezTo>
                    <a:pt x="364723" y="41241"/>
                    <a:pt x="312130" y="57969"/>
                    <a:pt x="261738" y="76631"/>
                  </a:cubicBezTo>
                  <a:cubicBezTo>
                    <a:pt x="205579" y="102083"/>
                    <a:pt x="152607" y="131593"/>
                    <a:pt x="98458" y="160307"/>
                  </a:cubicBezTo>
                  <a:cubicBezTo>
                    <a:pt x="67912" y="176162"/>
                    <a:pt x="37556" y="193535"/>
                    <a:pt x="12094" y="216787"/>
                  </a:cubicBezTo>
                  <a:cubicBezTo>
                    <a:pt x="8793" y="218569"/>
                    <a:pt x="4695" y="218190"/>
                    <a:pt x="1963" y="215459"/>
                  </a:cubicBezTo>
                  <a:cubicBezTo>
                    <a:pt x="-10294" y="200856"/>
                    <a:pt x="38466" y="169790"/>
                    <a:pt x="48332" y="162393"/>
                  </a:cubicBezTo>
                  <a:cubicBezTo>
                    <a:pt x="88441" y="135993"/>
                    <a:pt x="131167" y="114145"/>
                    <a:pt x="173401" y="91386"/>
                  </a:cubicBezTo>
                  <a:cubicBezTo>
                    <a:pt x="245877" y="49396"/>
                    <a:pt x="325828" y="21669"/>
                    <a:pt x="408208" y="6724"/>
                  </a:cubicBezTo>
                  <a:cubicBezTo>
                    <a:pt x="512976" y="-6400"/>
                    <a:pt x="619072" y="162"/>
                    <a:pt x="722132" y="22276"/>
                  </a:cubicBezTo>
                  <a:cubicBezTo>
                    <a:pt x="745886" y="26676"/>
                    <a:pt x="766756" y="39345"/>
                    <a:pt x="789296" y="47462"/>
                  </a:cubicBezTo>
                  <a:cubicBezTo>
                    <a:pt x="811418" y="54821"/>
                    <a:pt x="832288" y="65024"/>
                    <a:pt x="852513" y="76555"/>
                  </a:cubicBezTo>
                  <a:cubicBezTo>
                    <a:pt x="881997" y="89679"/>
                    <a:pt x="912050" y="101552"/>
                    <a:pt x="940243" y="117559"/>
                  </a:cubicBezTo>
                  <a:cubicBezTo>
                    <a:pt x="987599" y="147145"/>
                    <a:pt x="1035638" y="176276"/>
                    <a:pt x="1076506" y="214776"/>
                  </a:cubicBezTo>
                  <a:cubicBezTo>
                    <a:pt x="1092215" y="228887"/>
                    <a:pt x="1105838" y="245159"/>
                    <a:pt x="1119195" y="261470"/>
                  </a:cubicBezTo>
                  <a:cubicBezTo>
                    <a:pt x="1125038" y="269587"/>
                    <a:pt x="1132514" y="278425"/>
                    <a:pt x="1132020" y="288932"/>
                  </a:cubicBezTo>
                  <a:cubicBezTo>
                    <a:pt x="1131451" y="295835"/>
                    <a:pt x="1125038" y="300311"/>
                    <a:pt x="1118663" y="300311"/>
                  </a:cubicBezTo>
                  <a:cubicBezTo>
                    <a:pt x="1117184" y="300273"/>
                    <a:pt x="1115704" y="300008"/>
                    <a:pt x="1114300" y="2995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2" name="Google Shape;472;p15"/>
            <p:cNvSpPr/>
            <p:nvPr/>
          </p:nvSpPr>
          <p:spPr>
            <a:xfrm>
              <a:off x="730250" y="2923928"/>
              <a:ext cx="978597" cy="252798"/>
            </a:xfrm>
            <a:custGeom>
              <a:avLst/>
              <a:gdLst/>
              <a:ahLst/>
              <a:cxnLst/>
              <a:rect l="l" t="t" r="r" b="b"/>
              <a:pathLst>
                <a:path w="978597" h="252798" extrusionOk="0">
                  <a:moveTo>
                    <a:pt x="956550" y="249840"/>
                  </a:moveTo>
                  <a:cubicBezTo>
                    <a:pt x="941068" y="235123"/>
                    <a:pt x="927787" y="218357"/>
                    <a:pt x="911888" y="204019"/>
                  </a:cubicBezTo>
                  <a:cubicBezTo>
                    <a:pt x="888362" y="186267"/>
                    <a:pt x="866960" y="165822"/>
                    <a:pt x="843017" y="148601"/>
                  </a:cubicBezTo>
                  <a:cubicBezTo>
                    <a:pt x="804957" y="123529"/>
                    <a:pt x="763521" y="103843"/>
                    <a:pt x="721325" y="87001"/>
                  </a:cubicBezTo>
                  <a:cubicBezTo>
                    <a:pt x="660840" y="57529"/>
                    <a:pt x="594815" y="42091"/>
                    <a:pt x="528410" y="33177"/>
                  </a:cubicBezTo>
                  <a:cubicBezTo>
                    <a:pt x="494714" y="27070"/>
                    <a:pt x="460791" y="26008"/>
                    <a:pt x="426640" y="27753"/>
                  </a:cubicBezTo>
                  <a:cubicBezTo>
                    <a:pt x="377652" y="26311"/>
                    <a:pt x="329347" y="33139"/>
                    <a:pt x="281498" y="43115"/>
                  </a:cubicBezTo>
                  <a:cubicBezTo>
                    <a:pt x="185230" y="59425"/>
                    <a:pt x="90973" y="92615"/>
                    <a:pt x="9580" y="147046"/>
                  </a:cubicBezTo>
                  <a:cubicBezTo>
                    <a:pt x="-16337" y="156833"/>
                    <a:pt x="17852" y="124363"/>
                    <a:pt x="24151" y="120950"/>
                  </a:cubicBezTo>
                  <a:cubicBezTo>
                    <a:pt x="57353" y="96067"/>
                    <a:pt x="94388" y="77063"/>
                    <a:pt x="132106" y="60070"/>
                  </a:cubicBezTo>
                  <a:cubicBezTo>
                    <a:pt x="178172" y="39284"/>
                    <a:pt x="228108" y="27867"/>
                    <a:pt x="277438" y="17815"/>
                  </a:cubicBezTo>
                  <a:cubicBezTo>
                    <a:pt x="317926" y="9546"/>
                    <a:pt x="358679" y="1087"/>
                    <a:pt x="400192" y="1353"/>
                  </a:cubicBezTo>
                  <a:cubicBezTo>
                    <a:pt x="411537" y="1429"/>
                    <a:pt x="422959" y="1049"/>
                    <a:pt x="434305" y="670"/>
                  </a:cubicBezTo>
                  <a:cubicBezTo>
                    <a:pt x="453771" y="25"/>
                    <a:pt x="473237" y="-620"/>
                    <a:pt x="492589" y="1125"/>
                  </a:cubicBezTo>
                  <a:cubicBezTo>
                    <a:pt x="553492" y="8180"/>
                    <a:pt x="614508" y="18308"/>
                    <a:pt x="672907" y="37311"/>
                  </a:cubicBezTo>
                  <a:cubicBezTo>
                    <a:pt x="728801" y="58818"/>
                    <a:pt x="784049" y="82412"/>
                    <a:pt x="836262" y="111808"/>
                  </a:cubicBezTo>
                  <a:cubicBezTo>
                    <a:pt x="862407" y="126298"/>
                    <a:pt x="884264" y="146553"/>
                    <a:pt x="907296" y="165329"/>
                  </a:cubicBezTo>
                  <a:cubicBezTo>
                    <a:pt x="933213" y="183764"/>
                    <a:pt x="954197" y="207584"/>
                    <a:pt x="975712" y="230685"/>
                  </a:cubicBezTo>
                  <a:cubicBezTo>
                    <a:pt x="983264" y="240243"/>
                    <a:pt x="974726" y="252798"/>
                    <a:pt x="964670" y="252798"/>
                  </a:cubicBezTo>
                  <a:cubicBezTo>
                    <a:pt x="961938" y="252798"/>
                    <a:pt x="959168" y="251888"/>
                    <a:pt x="956550" y="2498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3" name="Google Shape;473;p15"/>
            <p:cNvSpPr/>
            <p:nvPr/>
          </p:nvSpPr>
          <p:spPr>
            <a:xfrm>
              <a:off x="1568220" y="3166690"/>
              <a:ext cx="133240" cy="247485"/>
            </a:xfrm>
            <a:custGeom>
              <a:avLst/>
              <a:gdLst/>
              <a:ahLst/>
              <a:cxnLst/>
              <a:rect l="l" t="t" r="r" b="b"/>
              <a:pathLst>
                <a:path w="133240" h="247485" extrusionOk="0">
                  <a:moveTo>
                    <a:pt x="14230" y="241568"/>
                  </a:moveTo>
                  <a:cubicBezTo>
                    <a:pt x="9752" y="238268"/>
                    <a:pt x="5312" y="234324"/>
                    <a:pt x="304" y="231972"/>
                  </a:cubicBezTo>
                  <a:cubicBezTo>
                    <a:pt x="228" y="231934"/>
                    <a:pt x="114" y="231896"/>
                    <a:pt x="0" y="231820"/>
                  </a:cubicBezTo>
                  <a:cubicBezTo>
                    <a:pt x="4364" y="221427"/>
                    <a:pt x="13433" y="210086"/>
                    <a:pt x="15937" y="202310"/>
                  </a:cubicBezTo>
                  <a:cubicBezTo>
                    <a:pt x="23223" y="187630"/>
                    <a:pt x="29825" y="172610"/>
                    <a:pt x="38249" y="158537"/>
                  </a:cubicBezTo>
                  <a:cubicBezTo>
                    <a:pt x="66670" y="116737"/>
                    <a:pt x="85529" y="69740"/>
                    <a:pt x="110156" y="25740"/>
                  </a:cubicBezTo>
                  <a:cubicBezTo>
                    <a:pt x="115468" y="16978"/>
                    <a:pt x="119794" y="6281"/>
                    <a:pt x="128446" y="364"/>
                  </a:cubicBezTo>
                  <a:cubicBezTo>
                    <a:pt x="143662" y="-4605"/>
                    <a:pt x="117859" y="42809"/>
                    <a:pt x="117138" y="49257"/>
                  </a:cubicBezTo>
                  <a:cubicBezTo>
                    <a:pt x="107841" y="71561"/>
                    <a:pt x="97482" y="93333"/>
                    <a:pt x="89172" y="116016"/>
                  </a:cubicBezTo>
                  <a:cubicBezTo>
                    <a:pt x="79838" y="138851"/>
                    <a:pt x="65798" y="159334"/>
                    <a:pt x="54452" y="181144"/>
                  </a:cubicBezTo>
                  <a:cubicBezTo>
                    <a:pt x="44283" y="203523"/>
                    <a:pt x="34075" y="225865"/>
                    <a:pt x="22350" y="247448"/>
                  </a:cubicBezTo>
                  <a:lnTo>
                    <a:pt x="22350" y="247486"/>
                  </a:lnTo>
                  <a:cubicBezTo>
                    <a:pt x="19618" y="245513"/>
                    <a:pt x="16886" y="243541"/>
                    <a:pt x="14230" y="2415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4" name="Google Shape;474;p15"/>
            <p:cNvSpPr/>
            <p:nvPr/>
          </p:nvSpPr>
          <p:spPr>
            <a:xfrm>
              <a:off x="733711" y="3061665"/>
              <a:ext cx="101965" cy="260375"/>
            </a:xfrm>
            <a:custGeom>
              <a:avLst/>
              <a:gdLst/>
              <a:ahLst/>
              <a:cxnLst/>
              <a:rect l="l" t="t" r="r" b="b"/>
              <a:pathLst>
                <a:path w="101965" h="260375" extrusionOk="0">
                  <a:moveTo>
                    <a:pt x="75749" y="252144"/>
                  </a:moveTo>
                  <a:cubicBezTo>
                    <a:pt x="60078" y="210951"/>
                    <a:pt x="49149" y="167747"/>
                    <a:pt x="33668" y="126554"/>
                  </a:cubicBezTo>
                  <a:cubicBezTo>
                    <a:pt x="19704" y="88661"/>
                    <a:pt x="2135" y="50161"/>
                    <a:pt x="10" y="9385"/>
                  </a:cubicBezTo>
                  <a:cubicBezTo>
                    <a:pt x="-332" y="2292"/>
                    <a:pt x="8206" y="-3664"/>
                    <a:pt x="13405" y="2709"/>
                  </a:cubicBezTo>
                  <a:cubicBezTo>
                    <a:pt x="16554" y="6464"/>
                    <a:pt x="17617" y="11395"/>
                    <a:pt x="19172" y="15909"/>
                  </a:cubicBezTo>
                  <a:cubicBezTo>
                    <a:pt x="31808" y="60137"/>
                    <a:pt x="51199" y="100306"/>
                    <a:pt x="67174" y="143016"/>
                  </a:cubicBezTo>
                  <a:cubicBezTo>
                    <a:pt x="79051" y="175599"/>
                    <a:pt x="88120" y="209244"/>
                    <a:pt x="100869" y="241486"/>
                  </a:cubicBezTo>
                  <a:cubicBezTo>
                    <a:pt x="105081" y="252220"/>
                    <a:pt x="96392" y="260375"/>
                    <a:pt x="87740" y="260375"/>
                  </a:cubicBezTo>
                  <a:cubicBezTo>
                    <a:pt x="83073" y="260413"/>
                    <a:pt x="78330" y="257948"/>
                    <a:pt x="75749" y="2521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5" name="Google Shape;475;p15"/>
            <p:cNvSpPr/>
            <p:nvPr/>
          </p:nvSpPr>
          <p:spPr>
            <a:xfrm>
              <a:off x="822068" y="3218944"/>
              <a:ext cx="777991" cy="190490"/>
            </a:xfrm>
            <a:custGeom>
              <a:avLst/>
              <a:gdLst/>
              <a:ahLst/>
              <a:cxnLst/>
              <a:rect l="l" t="t" r="r" b="b"/>
              <a:pathLst>
                <a:path w="777991" h="190490" extrusionOk="0">
                  <a:moveTo>
                    <a:pt x="761407" y="190073"/>
                  </a:moveTo>
                  <a:cubicBezTo>
                    <a:pt x="761103" y="189846"/>
                    <a:pt x="760724" y="189580"/>
                    <a:pt x="760420" y="189352"/>
                  </a:cubicBezTo>
                  <a:cubicBezTo>
                    <a:pt x="755942" y="186052"/>
                    <a:pt x="751503" y="182108"/>
                    <a:pt x="746494" y="179756"/>
                  </a:cubicBezTo>
                  <a:cubicBezTo>
                    <a:pt x="743193" y="178163"/>
                    <a:pt x="739474" y="177973"/>
                    <a:pt x="736059" y="178808"/>
                  </a:cubicBezTo>
                  <a:cubicBezTo>
                    <a:pt x="707220" y="161018"/>
                    <a:pt x="684908" y="131128"/>
                    <a:pt x="654173" y="115956"/>
                  </a:cubicBezTo>
                  <a:cubicBezTo>
                    <a:pt x="624233" y="99190"/>
                    <a:pt x="594181" y="82462"/>
                    <a:pt x="561813" y="70704"/>
                  </a:cubicBezTo>
                  <a:cubicBezTo>
                    <a:pt x="533733" y="62511"/>
                    <a:pt x="505236" y="52762"/>
                    <a:pt x="477042" y="45783"/>
                  </a:cubicBezTo>
                  <a:cubicBezTo>
                    <a:pt x="362978" y="24693"/>
                    <a:pt x="241211" y="11190"/>
                    <a:pt x="129271" y="49462"/>
                  </a:cubicBezTo>
                  <a:cubicBezTo>
                    <a:pt x="85406" y="63686"/>
                    <a:pt x="48257" y="93462"/>
                    <a:pt x="3633" y="105069"/>
                  </a:cubicBezTo>
                  <a:cubicBezTo>
                    <a:pt x="3102" y="108559"/>
                    <a:pt x="-882" y="106852"/>
                    <a:pt x="370" y="103666"/>
                  </a:cubicBezTo>
                  <a:cubicBezTo>
                    <a:pt x="-2590" y="96459"/>
                    <a:pt x="13044" y="90655"/>
                    <a:pt x="17521" y="86976"/>
                  </a:cubicBezTo>
                  <a:cubicBezTo>
                    <a:pt x="46284" y="70514"/>
                    <a:pt x="72429" y="49766"/>
                    <a:pt x="102785" y="36186"/>
                  </a:cubicBezTo>
                  <a:cubicBezTo>
                    <a:pt x="141148" y="19269"/>
                    <a:pt x="182433" y="8079"/>
                    <a:pt x="223870" y="2200"/>
                  </a:cubicBezTo>
                  <a:cubicBezTo>
                    <a:pt x="389085" y="-8117"/>
                    <a:pt x="568909" y="15817"/>
                    <a:pt x="704071" y="117549"/>
                  </a:cubicBezTo>
                  <a:cubicBezTo>
                    <a:pt x="725283" y="132797"/>
                    <a:pt x="742358" y="156466"/>
                    <a:pt x="768161" y="163673"/>
                  </a:cubicBezTo>
                  <a:cubicBezTo>
                    <a:pt x="783719" y="168414"/>
                    <a:pt x="779469" y="190490"/>
                    <a:pt x="764784" y="190490"/>
                  </a:cubicBezTo>
                  <a:cubicBezTo>
                    <a:pt x="763721" y="190452"/>
                    <a:pt x="762583" y="190301"/>
                    <a:pt x="761407" y="1900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6" name="Google Shape;476;p15"/>
            <p:cNvSpPr/>
            <p:nvPr/>
          </p:nvSpPr>
          <p:spPr>
            <a:xfrm>
              <a:off x="364093" y="1978445"/>
              <a:ext cx="1779989" cy="634662"/>
            </a:xfrm>
            <a:custGeom>
              <a:avLst/>
              <a:gdLst/>
              <a:ahLst/>
              <a:cxnLst/>
              <a:rect l="l" t="t" r="r" b="b"/>
              <a:pathLst>
                <a:path w="1779989" h="634662" extrusionOk="0">
                  <a:moveTo>
                    <a:pt x="1591779" y="624003"/>
                  </a:moveTo>
                  <a:cubicBezTo>
                    <a:pt x="1570758" y="608110"/>
                    <a:pt x="1550267" y="591610"/>
                    <a:pt x="1532774" y="571772"/>
                  </a:cubicBezTo>
                  <a:cubicBezTo>
                    <a:pt x="1518507" y="556031"/>
                    <a:pt x="1501773" y="543058"/>
                    <a:pt x="1484356" y="530958"/>
                  </a:cubicBezTo>
                  <a:cubicBezTo>
                    <a:pt x="1455099" y="507138"/>
                    <a:pt x="1424136" y="485706"/>
                    <a:pt x="1391958" y="466096"/>
                  </a:cubicBezTo>
                  <a:cubicBezTo>
                    <a:pt x="1341301" y="434537"/>
                    <a:pt x="1290378" y="403510"/>
                    <a:pt x="1238961" y="373127"/>
                  </a:cubicBezTo>
                  <a:cubicBezTo>
                    <a:pt x="1162235" y="324347"/>
                    <a:pt x="1075454" y="290209"/>
                    <a:pt x="984954" y="278830"/>
                  </a:cubicBezTo>
                  <a:cubicBezTo>
                    <a:pt x="938318" y="270713"/>
                    <a:pt x="891418" y="266313"/>
                    <a:pt x="844062" y="269992"/>
                  </a:cubicBezTo>
                  <a:cubicBezTo>
                    <a:pt x="781983" y="269916"/>
                    <a:pt x="720359" y="276478"/>
                    <a:pt x="660026" y="291461"/>
                  </a:cubicBezTo>
                  <a:cubicBezTo>
                    <a:pt x="567249" y="309402"/>
                    <a:pt x="477242" y="340127"/>
                    <a:pt x="392699" y="382420"/>
                  </a:cubicBezTo>
                  <a:cubicBezTo>
                    <a:pt x="342307" y="404989"/>
                    <a:pt x="292826" y="429303"/>
                    <a:pt x="244332" y="455741"/>
                  </a:cubicBezTo>
                  <a:cubicBezTo>
                    <a:pt x="203958" y="478272"/>
                    <a:pt x="163280" y="502586"/>
                    <a:pt x="130305" y="534941"/>
                  </a:cubicBezTo>
                  <a:cubicBezTo>
                    <a:pt x="122488" y="524548"/>
                    <a:pt x="115620" y="513548"/>
                    <a:pt x="109473" y="502093"/>
                  </a:cubicBezTo>
                  <a:cubicBezTo>
                    <a:pt x="91601" y="465565"/>
                    <a:pt x="70844" y="430782"/>
                    <a:pt x="48305" y="396910"/>
                  </a:cubicBezTo>
                  <a:cubicBezTo>
                    <a:pt x="33810" y="372899"/>
                    <a:pt x="21287" y="347751"/>
                    <a:pt x="5768" y="324309"/>
                  </a:cubicBezTo>
                  <a:cubicBezTo>
                    <a:pt x="4174" y="321844"/>
                    <a:pt x="2466" y="318771"/>
                    <a:pt x="0" y="316837"/>
                  </a:cubicBezTo>
                  <a:cubicBezTo>
                    <a:pt x="45914" y="268475"/>
                    <a:pt x="95737" y="224057"/>
                    <a:pt x="151517" y="186771"/>
                  </a:cubicBezTo>
                  <a:cubicBezTo>
                    <a:pt x="198266" y="149788"/>
                    <a:pt x="251731" y="123122"/>
                    <a:pt x="305955" y="98847"/>
                  </a:cubicBezTo>
                  <a:cubicBezTo>
                    <a:pt x="389549" y="62167"/>
                    <a:pt x="480088" y="44946"/>
                    <a:pt x="568008" y="21657"/>
                  </a:cubicBezTo>
                  <a:cubicBezTo>
                    <a:pt x="611190" y="11984"/>
                    <a:pt x="655586" y="11643"/>
                    <a:pt x="699527" y="7850"/>
                  </a:cubicBezTo>
                  <a:cubicBezTo>
                    <a:pt x="776025" y="-533"/>
                    <a:pt x="853169" y="-2468"/>
                    <a:pt x="929970" y="3336"/>
                  </a:cubicBezTo>
                  <a:cubicBezTo>
                    <a:pt x="996755" y="6332"/>
                    <a:pt x="1063539" y="21429"/>
                    <a:pt x="1129261" y="33491"/>
                  </a:cubicBezTo>
                  <a:cubicBezTo>
                    <a:pt x="1154191" y="37550"/>
                    <a:pt x="1177224" y="41039"/>
                    <a:pt x="1202040" y="47450"/>
                  </a:cubicBezTo>
                  <a:cubicBezTo>
                    <a:pt x="1305973" y="78364"/>
                    <a:pt x="1410893" y="111895"/>
                    <a:pt x="1505795" y="165150"/>
                  </a:cubicBezTo>
                  <a:cubicBezTo>
                    <a:pt x="1550343" y="193940"/>
                    <a:pt x="1595650" y="221630"/>
                    <a:pt x="1637352" y="254592"/>
                  </a:cubicBezTo>
                  <a:cubicBezTo>
                    <a:pt x="1683494" y="290589"/>
                    <a:pt x="1731950" y="323665"/>
                    <a:pt x="1779990" y="357082"/>
                  </a:cubicBezTo>
                  <a:cubicBezTo>
                    <a:pt x="1755287" y="385151"/>
                    <a:pt x="1714116" y="454034"/>
                    <a:pt x="1708462" y="459799"/>
                  </a:cubicBezTo>
                  <a:cubicBezTo>
                    <a:pt x="1684898" y="492724"/>
                    <a:pt x="1667936" y="529745"/>
                    <a:pt x="1646914" y="564300"/>
                  </a:cubicBezTo>
                  <a:cubicBezTo>
                    <a:pt x="1635986" y="583872"/>
                    <a:pt x="1622971" y="602193"/>
                    <a:pt x="1611321" y="621348"/>
                  </a:cubicBezTo>
                  <a:cubicBezTo>
                    <a:pt x="1609272" y="625141"/>
                    <a:pt x="1606426" y="629845"/>
                    <a:pt x="1604264" y="634662"/>
                  </a:cubicBezTo>
                  <a:cubicBezTo>
                    <a:pt x="1600355" y="630983"/>
                    <a:pt x="1596029" y="627455"/>
                    <a:pt x="1591779" y="624003"/>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7" name="Google Shape;477;p15"/>
            <p:cNvSpPr/>
            <p:nvPr/>
          </p:nvSpPr>
          <p:spPr>
            <a:xfrm>
              <a:off x="567481" y="2473836"/>
              <a:ext cx="1334849" cy="483761"/>
            </a:xfrm>
            <a:custGeom>
              <a:avLst/>
              <a:gdLst/>
              <a:ahLst/>
              <a:cxnLst/>
              <a:rect l="l" t="t" r="r" b="b"/>
              <a:pathLst>
                <a:path w="1334849" h="483761" extrusionOk="0">
                  <a:moveTo>
                    <a:pt x="1157378" y="438244"/>
                  </a:moveTo>
                  <a:cubicBezTo>
                    <a:pt x="1116511" y="399744"/>
                    <a:pt x="1068510" y="370613"/>
                    <a:pt x="1021116" y="341027"/>
                  </a:cubicBezTo>
                  <a:cubicBezTo>
                    <a:pt x="992922" y="325020"/>
                    <a:pt x="962869" y="313185"/>
                    <a:pt x="933386" y="300023"/>
                  </a:cubicBezTo>
                  <a:cubicBezTo>
                    <a:pt x="913161" y="288530"/>
                    <a:pt x="892291" y="278289"/>
                    <a:pt x="870168" y="270930"/>
                  </a:cubicBezTo>
                  <a:cubicBezTo>
                    <a:pt x="847629" y="262813"/>
                    <a:pt x="826758" y="250182"/>
                    <a:pt x="803004" y="245744"/>
                  </a:cubicBezTo>
                  <a:cubicBezTo>
                    <a:pt x="699944" y="223630"/>
                    <a:pt x="593848" y="217068"/>
                    <a:pt x="489081" y="230192"/>
                  </a:cubicBezTo>
                  <a:cubicBezTo>
                    <a:pt x="406701" y="245137"/>
                    <a:pt x="326749" y="272903"/>
                    <a:pt x="254273" y="314854"/>
                  </a:cubicBezTo>
                  <a:cubicBezTo>
                    <a:pt x="212040" y="337613"/>
                    <a:pt x="169313" y="359461"/>
                    <a:pt x="129205" y="385861"/>
                  </a:cubicBezTo>
                  <a:cubicBezTo>
                    <a:pt x="123437" y="390224"/>
                    <a:pt x="104123" y="402779"/>
                    <a:pt x="91752" y="415372"/>
                  </a:cubicBezTo>
                  <a:cubicBezTo>
                    <a:pt x="86174" y="402817"/>
                    <a:pt x="81431" y="389351"/>
                    <a:pt x="76726" y="376530"/>
                  </a:cubicBezTo>
                  <a:cubicBezTo>
                    <a:pt x="63028" y="341899"/>
                    <a:pt x="57070" y="304727"/>
                    <a:pt x="42575" y="270323"/>
                  </a:cubicBezTo>
                  <a:cubicBezTo>
                    <a:pt x="28497" y="235502"/>
                    <a:pt x="12826" y="201326"/>
                    <a:pt x="0" y="165975"/>
                  </a:cubicBezTo>
                  <a:cubicBezTo>
                    <a:pt x="2732" y="164761"/>
                    <a:pt x="5388" y="163130"/>
                    <a:pt x="8310" y="161802"/>
                  </a:cubicBezTo>
                  <a:cubicBezTo>
                    <a:pt x="42879" y="144506"/>
                    <a:pt x="79648" y="127247"/>
                    <a:pt x="115203" y="111012"/>
                  </a:cubicBezTo>
                  <a:cubicBezTo>
                    <a:pt x="168251" y="87343"/>
                    <a:pt x="223575" y="69478"/>
                    <a:pt x="277876" y="48919"/>
                  </a:cubicBezTo>
                  <a:cubicBezTo>
                    <a:pt x="424611" y="-6954"/>
                    <a:pt x="585273" y="-9571"/>
                    <a:pt x="739104" y="14174"/>
                  </a:cubicBezTo>
                  <a:cubicBezTo>
                    <a:pt x="871117" y="21343"/>
                    <a:pt x="1001839" y="57871"/>
                    <a:pt x="1114614" y="127664"/>
                  </a:cubicBezTo>
                  <a:cubicBezTo>
                    <a:pt x="1179994" y="160323"/>
                    <a:pt x="1242414" y="196888"/>
                    <a:pt x="1299371" y="243354"/>
                  </a:cubicBezTo>
                  <a:cubicBezTo>
                    <a:pt x="1310641" y="252458"/>
                    <a:pt x="1321531" y="268465"/>
                    <a:pt x="1334850" y="276316"/>
                  </a:cubicBezTo>
                  <a:cubicBezTo>
                    <a:pt x="1323049" y="287127"/>
                    <a:pt x="1311741" y="310910"/>
                    <a:pt x="1305973" y="319558"/>
                  </a:cubicBezTo>
                  <a:cubicBezTo>
                    <a:pt x="1280777" y="358741"/>
                    <a:pt x="1252356" y="395913"/>
                    <a:pt x="1230006" y="436879"/>
                  </a:cubicBezTo>
                  <a:cubicBezTo>
                    <a:pt x="1220140" y="452810"/>
                    <a:pt x="1209629" y="468248"/>
                    <a:pt x="1199119" y="483762"/>
                  </a:cubicBezTo>
                  <a:cubicBezTo>
                    <a:pt x="1186065" y="467831"/>
                    <a:pt x="1172708" y="452013"/>
                    <a:pt x="1157378" y="43824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8" name="Google Shape;478;p15"/>
            <p:cNvSpPr/>
            <p:nvPr/>
          </p:nvSpPr>
          <p:spPr>
            <a:xfrm>
              <a:off x="748026" y="2950962"/>
              <a:ext cx="940671" cy="427519"/>
            </a:xfrm>
            <a:custGeom>
              <a:avLst/>
              <a:gdLst/>
              <a:ahLst/>
              <a:cxnLst/>
              <a:rect l="l" t="t" r="r" b="b"/>
              <a:pathLst>
                <a:path w="940671" h="427519" extrusionOk="0">
                  <a:moveTo>
                    <a:pt x="778112" y="385454"/>
                  </a:moveTo>
                  <a:cubicBezTo>
                    <a:pt x="642912" y="283723"/>
                    <a:pt x="463088" y="259826"/>
                    <a:pt x="297873" y="270106"/>
                  </a:cubicBezTo>
                  <a:cubicBezTo>
                    <a:pt x="256436" y="275985"/>
                    <a:pt x="215151" y="287137"/>
                    <a:pt x="176789" y="304092"/>
                  </a:cubicBezTo>
                  <a:cubicBezTo>
                    <a:pt x="146432" y="317671"/>
                    <a:pt x="120250" y="338382"/>
                    <a:pt x="91525" y="354882"/>
                  </a:cubicBezTo>
                  <a:cubicBezTo>
                    <a:pt x="90614" y="355640"/>
                    <a:pt x="89248" y="356475"/>
                    <a:pt x="87654" y="357385"/>
                  </a:cubicBezTo>
                  <a:cubicBezTo>
                    <a:pt x="87616" y="355792"/>
                    <a:pt x="87275" y="354047"/>
                    <a:pt x="86592" y="352264"/>
                  </a:cubicBezTo>
                  <a:cubicBezTo>
                    <a:pt x="73804" y="319985"/>
                    <a:pt x="64773" y="286378"/>
                    <a:pt x="52896" y="253795"/>
                  </a:cubicBezTo>
                  <a:cubicBezTo>
                    <a:pt x="36959" y="211085"/>
                    <a:pt x="17531" y="170916"/>
                    <a:pt x="4895" y="126688"/>
                  </a:cubicBezTo>
                  <a:cubicBezTo>
                    <a:pt x="3491" y="122591"/>
                    <a:pt x="2466" y="118229"/>
                    <a:pt x="0" y="114664"/>
                  </a:cubicBezTo>
                  <a:cubicBezTo>
                    <a:pt x="79458" y="63419"/>
                    <a:pt x="170641" y="31860"/>
                    <a:pt x="263684" y="16118"/>
                  </a:cubicBezTo>
                  <a:cubicBezTo>
                    <a:pt x="311533" y="6143"/>
                    <a:pt x="359800" y="-685"/>
                    <a:pt x="408826" y="756"/>
                  </a:cubicBezTo>
                  <a:cubicBezTo>
                    <a:pt x="442977" y="-989"/>
                    <a:pt x="476938" y="74"/>
                    <a:pt x="510634" y="6181"/>
                  </a:cubicBezTo>
                  <a:cubicBezTo>
                    <a:pt x="577001" y="15094"/>
                    <a:pt x="643026" y="30570"/>
                    <a:pt x="703549" y="60005"/>
                  </a:cubicBezTo>
                  <a:cubicBezTo>
                    <a:pt x="745745" y="76846"/>
                    <a:pt x="787143" y="96533"/>
                    <a:pt x="825203" y="121605"/>
                  </a:cubicBezTo>
                  <a:cubicBezTo>
                    <a:pt x="849146" y="138826"/>
                    <a:pt x="870586" y="159271"/>
                    <a:pt x="894074" y="177023"/>
                  </a:cubicBezTo>
                  <a:cubicBezTo>
                    <a:pt x="909973" y="191323"/>
                    <a:pt x="923292" y="208126"/>
                    <a:pt x="938774" y="222843"/>
                  </a:cubicBezTo>
                  <a:cubicBezTo>
                    <a:pt x="939419" y="223336"/>
                    <a:pt x="940026" y="223792"/>
                    <a:pt x="940671" y="224133"/>
                  </a:cubicBezTo>
                  <a:cubicBezTo>
                    <a:pt x="936687" y="229557"/>
                    <a:pt x="933689" y="235930"/>
                    <a:pt x="930312" y="241543"/>
                  </a:cubicBezTo>
                  <a:cubicBezTo>
                    <a:pt x="905685" y="285544"/>
                    <a:pt x="886826" y="332540"/>
                    <a:pt x="858405" y="374340"/>
                  </a:cubicBezTo>
                  <a:cubicBezTo>
                    <a:pt x="850019" y="388413"/>
                    <a:pt x="843379" y="403434"/>
                    <a:pt x="836093" y="418113"/>
                  </a:cubicBezTo>
                  <a:cubicBezTo>
                    <a:pt x="835220" y="420882"/>
                    <a:pt x="833513" y="424068"/>
                    <a:pt x="831464" y="427520"/>
                  </a:cubicBezTo>
                  <a:cubicBezTo>
                    <a:pt x="811353" y="417658"/>
                    <a:pt x="796250" y="398503"/>
                    <a:pt x="778112" y="385454"/>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79" name="Google Shape;479;p15"/>
            <p:cNvSpPr/>
            <p:nvPr/>
          </p:nvSpPr>
          <p:spPr>
            <a:xfrm>
              <a:off x="993360" y="3464504"/>
              <a:ext cx="414965" cy="383300"/>
            </a:xfrm>
            <a:custGeom>
              <a:avLst/>
              <a:gdLst/>
              <a:ahLst/>
              <a:cxnLst/>
              <a:rect l="l" t="t" r="r" b="b"/>
              <a:pathLst>
                <a:path w="414965" h="383300" extrusionOk="0">
                  <a:moveTo>
                    <a:pt x="248338" y="382997"/>
                  </a:moveTo>
                  <a:cubicBezTo>
                    <a:pt x="175597" y="382125"/>
                    <a:pt x="96822" y="366801"/>
                    <a:pt x="45215" y="311497"/>
                  </a:cubicBezTo>
                  <a:cubicBezTo>
                    <a:pt x="20096" y="287525"/>
                    <a:pt x="7991" y="254069"/>
                    <a:pt x="781" y="220804"/>
                  </a:cubicBezTo>
                  <a:cubicBezTo>
                    <a:pt x="-1875" y="187159"/>
                    <a:pt x="2109" y="151655"/>
                    <a:pt x="14783" y="120210"/>
                  </a:cubicBezTo>
                  <a:cubicBezTo>
                    <a:pt x="44077" y="40934"/>
                    <a:pt x="133211" y="9262"/>
                    <a:pt x="210886" y="537"/>
                  </a:cubicBezTo>
                  <a:cubicBezTo>
                    <a:pt x="255320" y="-2611"/>
                    <a:pt x="301804" y="8199"/>
                    <a:pt x="340584" y="29668"/>
                  </a:cubicBezTo>
                  <a:cubicBezTo>
                    <a:pt x="353561" y="39379"/>
                    <a:pt x="366387" y="49696"/>
                    <a:pt x="376063" y="62782"/>
                  </a:cubicBezTo>
                  <a:cubicBezTo>
                    <a:pt x="381679" y="69610"/>
                    <a:pt x="385398" y="77651"/>
                    <a:pt x="389192" y="85617"/>
                  </a:cubicBezTo>
                  <a:cubicBezTo>
                    <a:pt x="394429" y="95934"/>
                    <a:pt x="401638" y="105379"/>
                    <a:pt x="405509" y="116341"/>
                  </a:cubicBezTo>
                  <a:cubicBezTo>
                    <a:pt x="423229" y="172745"/>
                    <a:pt x="414806" y="235673"/>
                    <a:pt x="390558" y="288890"/>
                  </a:cubicBezTo>
                  <a:cubicBezTo>
                    <a:pt x="368360" y="345028"/>
                    <a:pt x="318234" y="383263"/>
                    <a:pt x="257938" y="383301"/>
                  </a:cubicBezTo>
                  <a:cubicBezTo>
                    <a:pt x="254751" y="383301"/>
                    <a:pt x="251564" y="383187"/>
                    <a:pt x="248338" y="382997"/>
                  </a:cubicBezTo>
                  <a:close/>
                  <a:moveTo>
                    <a:pt x="182351" y="26862"/>
                  </a:moveTo>
                  <a:cubicBezTo>
                    <a:pt x="131238" y="37027"/>
                    <a:pt x="79442" y="58003"/>
                    <a:pt x="48365" y="101776"/>
                  </a:cubicBezTo>
                  <a:cubicBezTo>
                    <a:pt x="27495" y="134776"/>
                    <a:pt x="21386" y="173959"/>
                    <a:pt x="21841" y="212345"/>
                  </a:cubicBezTo>
                  <a:cubicBezTo>
                    <a:pt x="25711" y="234952"/>
                    <a:pt x="33111" y="257825"/>
                    <a:pt x="45215" y="277397"/>
                  </a:cubicBezTo>
                  <a:cubicBezTo>
                    <a:pt x="94659" y="347380"/>
                    <a:pt x="186525" y="363273"/>
                    <a:pt x="266932" y="360770"/>
                  </a:cubicBezTo>
                  <a:cubicBezTo>
                    <a:pt x="299717" y="358494"/>
                    <a:pt x="331401" y="341349"/>
                    <a:pt x="350981" y="314949"/>
                  </a:cubicBezTo>
                  <a:cubicBezTo>
                    <a:pt x="372838" y="281456"/>
                    <a:pt x="387826" y="242766"/>
                    <a:pt x="391811" y="202824"/>
                  </a:cubicBezTo>
                  <a:cubicBezTo>
                    <a:pt x="392569" y="177069"/>
                    <a:pt x="393822" y="150441"/>
                    <a:pt x="385436" y="125710"/>
                  </a:cubicBezTo>
                  <a:cubicBezTo>
                    <a:pt x="380199" y="111979"/>
                    <a:pt x="370978" y="100258"/>
                    <a:pt x="365286" y="86717"/>
                  </a:cubicBezTo>
                  <a:cubicBezTo>
                    <a:pt x="358001" y="72455"/>
                    <a:pt x="345896" y="61531"/>
                    <a:pt x="333412" y="51896"/>
                  </a:cubicBezTo>
                  <a:cubicBezTo>
                    <a:pt x="324191" y="43324"/>
                    <a:pt x="312239" y="39872"/>
                    <a:pt x="300362" y="36913"/>
                  </a:cubicBezTo>
                  <a:cubicBezTo>
                    <a:pt x="295732" y="36155"/>
                    <a:pt x="290761" y="34410"/>
                    <a:pt x="289016" y="29631"/>
                  </a:cubicBezTo>
                  <a:cubicBezTo>
                    <a:pt x="269284" y="24282"/>
                    <a:pt x="248832" y="21248"/>
                    <a:pt x="228493" y="21248"/>
                  </a:cubicBezTo>
                  <a:cubicBezTo>
                    <a:pt x="212935" y="21286"/>
                    <a:pt x="197453" y="23031"/>
                    <a:pt x="182351" y="2686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80" name="Google Shape;480;p15"/>
            <p:cNvSpPr/>
            <p:nvPr/>
          </p:nvSpPr>
          <p:spPr>
            <a:xfrm>
              <a:off x="1015178" y="3485754"/>
              <a:ext cx="370579" cy="339746"/>
            </a:xfrm>
            <a:custGeom>
              <a:avLst/>
              <a:gdLst/>
              <a:ahLst/>
              <a:cxnLst/>
              <a:rect l="l" t="t" r="r" b="b"/>
              <a:pathLst>
                <a:path w="370579" h="339746" extrusionOk="0">
                  <a:moveTo>
                    <a:pt x="23398" y="256146"/>
                  </a:moveTo>
                  <a:cubicBezTo>
                    <a:pt x="11255" y="236574"/>
                    <a:pt x="3894" y="213701"/>
                    <a:pt x="23" y="191094"/>
                  </a:cubicBezTo>
                  <a:cubicBezTo>
                    <a:pt x="-432" y="152708"/>
                    <a:pt x="5639" y="113525"/>
                    <a:pt x="26547" y="80525"/>
                  </a:cubicBezTo>
                  <a:cubicBezTo>
                    <a:pt x="57663" y="36752"/>
                    <a:pt x="109459" y="15739"/>
                    <a:pt x="160533" y="5611"/>
                  </a:cubicBezTo>
                  <a:cubicBezTo>
                    <a:pt x="195405" y="-3265"/>
                    <a:pt x="232402" y="-1065"/>
                    <a:pt x="267198" y="8380"/>
                  </a:cubicBezTo>
                  <a:cubicBezTo>
                    <a:pt x="268944" y="13159"/>
                    <a:pt x="273915" y="14904"/>
                    <a:pt x="278544" y="15663"/>
                  </a:cubicBezTo>
                  <a:cubicBezTo>
                    <a:pt x="290459" y="18621"/>
                    <a:pt x="302374" y="22073"/>
                    <a:pt x="311595" y="30646"/>
                  </a:cubicBezTo>
                  <a:cubicBezTo>
                    <a:pt x="324079" y="40318"/>
                    <a:pt x="336221" y="51242"/>
                    <a:pt x="343469" y="65466"/>
                  </a:cubicBezTo>
                  <a:cubicBezTo>
                    <a:pt x="349199" y="78970"/>
                    <a:pt x="358420" y="90729"/>
                    <a:pt x="363656" y="104422"/>
                  </a:cubicBezTo>
                  <a:cubicBezTo>
                    <a:pt x="372042" y="129191"/>
                    <a:pt x="370790" y="155780"/>
                    <a:pt x="370031" y="181574"/>
                  </a:cubicBezTo>
                  <a:cubicBezTo>
                    <a:pt x="366047" y="221515"/>
                    <a:pt x="351058" y="260205"/>
                    <a:pt x="329164" y="293698"/>
                  </a:cubicBezTo>
                  <a:cubicBezTo>
                    <a:pt x="309546" y="320098"/>
                    <a:pt x="277899" y="337243"/>
                    <a:pt x="245114" y="339519"/>
                  </a:cubicBezTo>
                  <a:cubicBezTo>
                    <a:pt x="240029" y="339671"/>
                    <a:pt x="234869" y="339747"/>
                    <a:pt x="229708" y="339747"/>
                  </a:cubicBezTo>
                  <a:cubicBezTo>
                    <a:pt x="153248" y="339785"/>
                    <a:pt x="69692" y="321691"/>
                    <a:pt x="23398" y="25614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41" name="Freeform 5">
            <a:extLst>
              <a:ext uri="{FF2B5EF4-FFF2-40B4-BE49-F238E27FC236}">
                <a16:creationId xmlns:a16="http://schemas.microsoft.com/office/drawing/2014/main" id="{A88B9DFB-EE7E-484D-8F6F-6C64E84B4AE8}"/>
              </a:ext>
            </a:extLst>
          </p:cNvPr>
          <p:cNvSpPr/>
          <p:nvPr/>
        </p:nvSpPr>
        <p:spPr>
          <a:xfrm>
            <a:off x="126724" y="2810627"/>
            <a:ext cx="1142987" cy="2332873"/>
          </a:xfrm>
          <a:custGeom>
            <a:avLst/>
            <a:gdLst/>
            <a:ahLst/>
            <a:cxnLst/>
            <a:rect l="l" t="t" r="r" b="b"/>
            <a:pathLst>
              <a:path w="10533768" h="7450247">
                <a:moveTo>
                  <a:pt x="0" y="0"/>
                </a:moveTo>
                <a:lnTo>
                  <a:pt x="10533768" y="0"/>
                </a:lnTo>
                <a:lnTo>
                  <a:pt x="10533768" y="7450247"/>
                </a:lnTo>
                <a:lnTo>
                  <a:pt x="0" y="74502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extLst>
      <p:ext uri="{BB962C8B-B14F-4D97-AF65-F5344CB8AC3E}">
        <p14:creationId xmlns:p14="http://schemas.microsoft.com/office/powerpoint/2010/main" val="296812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Yellow Blue and Red Cute Simple Illustrative Doodles Back-to-School Social Media Creative Presentation">
  <a:themeElements>
    <a:clrScheme name="Custom 347">
      <a:dk1>
        <a:srgbClr val="000000"/>
      </a:dk1>
      <a:lt1>
        <a:srgbClr val="FFFFFF"/>
      </a:lt1>
      <a:dk2>
        <a:srgbClr val="191919"/>
      </a:dk2>
      <a:lt2>
        <a:srgbClr val="2843FF"/>
      </a:lt2>
      <a:accent1>
        <a:srgbClr val="D75B3F"/>
      </a:accent1>
      <a:accent2>
        <a:srgbClr val="E03E26"/>
      </a:accent2>
      <a:accent3>
        <a:srgbClr val="F1F1F1"/>
      </a:accent3>
      <a:accent4>
        <a:srgbClr val="F2D925"/>
      </a:accent4>
      <a:accent5>
        <a:srgbClr val="D75B3F"/>
      </a:accent5>
      <a:accent6>
        <a:srgbClr val="E03E26"/>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303</TotalTime>
  <Words>1313</Words>
  <Application>Microsoft Office PowerPoint</Application>
  <PresentationFormat>On-screen Show (16:9)</PresentationFormat>
  <Paragraphs>111</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Dosis</vt:lpstr>
      <vt:lpstr>Roboto</vt:lpstr>
      <vt:lpstr>Yellow Blue and Red Cute Simple Illustrative Doodles Back-to-School Social Media Creative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Campbell</dc:creator>
  <cp:lastModifiedBy>C Campbell</cp:lastModifiedBy>
  <cp:revision>13</cp:revision>
  <dcterms:modified xsi:type="dcterms:W3CDTF">2023-11-16T08:51:21Z</dcterms:modified>
</cp:coreProperties>
</file>