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7772400" cy="10058400"/>
  <p:notesSz cx="6858000" cy="9144000"/>
  <p:embeddedFontLst>
    <p:embeddedFont>
      <p:font typeface="Pompiere" panose="020B0604020202020204" charset="0"/>
      <p:regular r:id="rId4"/>
    </p:embeddedFont>
    <p:embeddedFont>
      <p:font typeface="Zeyada" panose="020B0604020202020204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6"/>
  </p:normalViewPr>
  <p:slideViewPr>
    <p:cSldViewPr snapToGrid="0" snapToObjects="1">
      <p:cViewPr varScale="1">
        <p:scale>
          <a:sx n="59" d="100"/>
          <a:sy n="59" d="100"/>
        </p:scale>
        <p:origin x="21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5e29b874f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5e29b874f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BB1441A3-8003-8942-96D5-52D0D806878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331" b="8094"/>
          <a:stretch/>
        </p:blipFill>
        <p:spPr>
          <a:xfrm>
            <a:off x="746750" y="2778875"/>
            <a:ext cx="1684723" cy="1709998"/>
          </a:xfrm>
          <a:prstGeom prst="rect">
            <a:avLst/>
          </a:prstGeom>
        </p:spPr>
      </p:pic>
      <p:sp>
        <p:nvSpPr>
          <p:cNvPr id="116" name="Google Shape;116;p17"/>
          <p:cNvSpPr txBox="1"/>
          <p:nvPr/>
        </p:nvSpPr>
        <p:spPr>
          <a:xfrm>
            <a:off x="3449050" y="2429911"/>
            <a:ext cx="3576600" cy="7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dirty="0">
                <a:solidFill>
                  <a:srgbClr val="666666"/>
                </a:solidFill>
                <a:latin typeface="Zeyada"/>
                <a:ea typeface="Zeyada"/>
                <a:cs typeface="Zeyada"/>
                <a:sym typeface="Zeyada"/>
              </a:rPr>
              <a:t>Miss Bamforth</a:t>
            </a:r>
            <a:endParaRPr sz="4800" dirty="0">
              <a:solidFill>
                <a:srgbClr val="666666"/>
              </a:solidFill>
              <a:latin typeface="Zeyada"/>
              <a:ea typeface="Zeyada"/>
              <a:cs typeface="Zeyada"/>
              <a:sym typeface="Zeyada"/>
            </a:endParaRPr>
          </a:p>
        </p:txBody>
      </p:sp>
      <p:sp>
        <p:nvSpPr>
          <p:cNvPr id="117" name="Google Shape;117;p17"/>
          <p:cNvSpPr txBox="1"/>
          <p:nvPr/>
        </p:nvSpPr>
        <p:spPr>
          <a:xfrm>
            <a:off x="3886199" y="3428550"/>
            <a:ext cx="2645229" cy="25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Hello!</a:t>
            </a:r>
          </a:p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I’m Miss Bamforth. I am a 3</a:t>
            </a:r>
            <a:r>
              <a:rPr lang="en-GB" sz="1800" baseline="300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rd</a:t>
            </a: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 year student teacher from Manchester Metropolitan University. I have come to the lovely Newall Green Primary School, to complete my final placement. I am very excited to be working with 1KF. All of your children have been very welcoming and kind, you should be extremely proud. </a:t>
            </a:r>
          </a:p>
          <a:p>
            <a:endParaRPr lang="en-GB"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6368D0-7C97-6445-9B25-4CF879BC8CE8}"/>
              </a:ext>
            </a:extLst>
          </p:cNvPr>
          <p:cNvSpPr txBox="1"/>
          <p:nvPr/>
        </p:nvSpPr>
        <p:spPr>
          <a:xfrm>
            <a:off x="926432" y="5426243"/>
            <a:ext cx="2261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8" name="Google Shape;117;p17">
            <a:extLst>
              <a:ext uri="{FF2B5EF4-FFF2-40B4-BE49-F238E27FC236}">
                <a16:creationId xmlns:a16="http://schemas.microsoft.com/office/drawing/2014/main" id="{92331FB6-987B-B148-926D-20B6DF40174E}"/>
              </a:ext>
            </a:extLst>
          </p:cNvPr>
          <p:cNvSpPr txBox="1"/>
          <p:nvPr/>
        </p:nvSpPr>
        <p:spPr>
          <a:xfrm>
            <a:off x="731648" y="5834752"/>
            <a:ext cx="2651503" cy="3450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Getting to know me:</a:t>
            </a:r>
          </a:p>
          <a:p>
            <a:endParaRPr lang="en-GB"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 love animals, especially my husky, Storm.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My favourite colours are pink and yellow.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 love Disney and Harry Potter films.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 like going on long walks and to the cinema.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In my spare time, I love to  read. </a:t>
            </a:r>
          </a:p>
          <a:p>
            <a:endParaRPr lang="en-GB"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  <a:p>
            <a:endParaRPr lang="en-GB"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</p:txBody>
      </p:sp>
      <p:sp>
        <p:nvSpPr>
          <p:cNvPr id="20" name="Google Shape;117;p17">
            <a:extLst>
              <a:ext uri="{FF2B5EF4-FFF2-40B4-BE49-F238E27FC236}">
                <a16:creationId xmlns:a16="http://schemas.microsoft.com/office/drawing/2014/main" id="{B41D225C-AD18-2E45-8444-3A1622D11C6A}"/>
              </a:ext>
            </a:extLst>
          </p:cNvPr>
          <p:cNvSpPr txBox="1"/>
          <p:nvPr/>
        </p:nvSpPr>
        <p:spPr>
          <a:xfrm>
            <a:off x="3886200" y="6961215"/>
            <a:ext cx="3154552" cy="25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My Experience:</a:t>
            </a:r>
          </a:p>
          <a:p>
            <a:endParaRPr lang="en-GB"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 have previously been located within a ks2 and EYFS setting. </a:t>
            </a:r>
          </a:p>
          <a:p>
            <a:r>
              <a:rPr lang="en-GB" sz="1800" dirty="0">
                <a:solidFill>
                  <a:srgbClr val="666666"/>
                </a:solidFill>
                <a:latin typeface="Pompiere"/>
                <a:ea typeface="Pompiere"/>
                <a:cs typeface="Pompiere"/>
                <a:sym typeface="Pompiere"/>
              </a:rPr>
              <a:t>I am very excited to teach 1KF until February half term. I am looking forward to working with all of the children, staff and parents to make amazing memories this year.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666666"/>
              </a:solidFill>
              <a:latin typeface="Pompiere"/>
              <a:ea typeface="Pompiere"/>
              <a:cs typeface="Pompiere"/>
              <a:sym typeface="Pompier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165</Words>
  <Application>Microsoft Office PowerPoint</Application>
  <PresentationFormat>Custom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Courier New</vt:lpstr>
      <vt:lpstr>Pompiere</vt:lpstr>
      <vt:lpstr>Zeyada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Finlan</dc:creator>
  <cp:lastModifiedBy>K Finlan</cp:lastModifiedBy>
  <cp:revision>6</cp:revision>
  <dcterms:modified xsi:type="dcterms:W3CDTF">2020-11-19T08:24:32Z</dcterms:modified>
</cp:coreProperties>
</file>