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3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6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2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7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8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8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F4CF-47B3-4438-90A9-C6A271EA91B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5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87431E-5C3B-4D37-9278-A24119B02C4D}"/>
              </a:ext>
            </a:extLst>
          </p:cNvPr>
          <p:cNvSpPr/>
          <p:nvPr/>
        </p:nvSpPr>
        <p:spPr>
          <a:xfrm>
            <a:off x="87084" y="87084"/>
            <a:ext cx="6633030" cy="914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9CA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Newall Green Primary School Knowledge Organiser</a:t>
            </a:r>
          </a:p>
          <a:p>
            <a:r>
              <a:rPr lang="en-GB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Art Focus – Flemish Art</a:t>
            </a:r>
          </a:p>
          <a:p>
            <a:r>
              <a:rPr lang="en-GB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Year Group – 5	                     Term – Summer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35066-0575-49E2-A626-5E839D371A0A}"/>
              </a:ext>
            </a:extLst>
          </p:cNvPr>
          <p:cNvSpPr/>
          <p:nvPr/>
        </p:nvSpPr>
        <p:spPr>
          <a:xfrm>
            <a:off x="87084" y="1132109"/>
            <a:ext cx="3251202" cy="2647727"/>
          </a:xfrm>
          <a:prstGeom prst="rect">
            <a:avLst/>
          </a:prstGeom>
          <a:solidFill>
            <a:schemeClr val="bg1"/>
          </a:solidFill>
          <a:ln w="38100">
            <a:solidFill>
              <a:srgbClr val="9CA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facts to retain: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key characteristics of Flemish 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influence that Flemish Art has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to blend different colours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to mix primary and secondary colours to create tertiary colours.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53844D-9D64-4978-B23D-AC1D9B200B39}"/>
              </a:ext>
            </a:extLst>
          </p:cNvPr>
          <p:cNvSpPr/>
          <p:nvPr/>
        </p:nvSpPr>
        <p:spPr>
          <a:xfrm>
            <a:off x="3468912" y="1132103"/>
            <a:ext cx="3251202" cy="2647734"/>
          </a:xfrm>
          <a:prstGeom prst="rect">
            <a:avLst/>
          </a:prstGeom>
          <a:solidFill>
            <a:schemeClr val="bg1"/>
          </a:solidFill>
          <a:ln w="38100">
            <a:solidFill>
              <a:srgbClr val="9CA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 should already know: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the primary colours 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secondary colours are and how to mix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to create simple line drawings to paint.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to manipulate perspective in paintings.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3926B-808E-4D48-B4E3-B2C5D3ED6B21}"/>
              </a:ext>
            </a:extLst>
          </p:cNvPr>
          <p:cNvSpPr/>
          <p:nvPr/>
        </p:nvSpPr>
        <p:spPr>
          <a:xfrm>
            <a:off x="6850741" y="87084"/>
            <a:ext cx="3251202" cy="6836230"/>
          </a:xfrm>
          <a:prstGeom prst="rect">
            <a:avLst/>
          </a:prstGeom>
          <a:solidFill>
            <a:schemeClr val="bg1"/>
          </a:solidFill>
          <a:ln w="38100">
            <a:solidFill>
              <a:srgbClr val="9CA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vocabulary: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Hue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a colour in its purest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Tint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when an artist adds white to a colour in order to lighten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Shade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when an artist adds black to a colour in order to darken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Tone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when an artist adds grey to a hue.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Atmosphere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a feeling or mood created pictorially.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Tonal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contrast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It is created when light tones and dark tones lie alongside each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Composition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the arrangement and placement of objects in a piece of 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Scale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an object’s size in relation to another object.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Focal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point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the area the viewer’s eyes are naturally drawn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Form</a:t>
            </a: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the shape in artwork.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7AA64-FC5E-4FC3-9DD7-4D00179AE085}"/>
              </a:ext>
            </a:extLst>
          </p:cNvPr>
          <p:cNvSpPr/>
          <p:nvPr/>
        </p:nvSpPr>
        <p:spPr>
          <a:xfrm>
            <a:off x="87084" y="3910461"/>
            <a:ext cx="6633030" cy="472853"/>
          </a:xfrm>
          <a:prstGeom prst="rect">
            <a:avLst/>
          </a:prstGeom>
          <a:solidFill>
            <a:schemeClr val="bg1"/>
          </a:solidFill>
          <a:ln w="38100">
            <a:solidFill>
              <a:srgbClr val="9CA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Supporting images:</a:t>
            </a:r>
          </a:p>
        </p:txBody>
      </p:sp>
      <p:pic>
        <p:nvPicPr>
          <p:cNvPr id="1026" name="Picture 2" descr="Flemish art | Britannica">
            <a:extLst>
              <a:ext uri="{FF2B5EF4-FFF2-40B4-BE49-F238E27FC236}">
                <a16:creationId xmlns:a16="http://schemas.microsoft.com/office/drawing/2014/main" id="{8A0AC0D3-626D-4892-AAEA-482E5F11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05" y="4558908"/>
            <a:ext cx="3497229" cy="2364406"/>
          </a:xfrm>
          <a:prstGeom prst="rect">
            <a:avLst/>
          </a:prstGeom>
          <a:noFill/>
          <a:ln w="57150">
            <a:solidFill>
              <a:srgbClr val="9CA8F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Flemish or Dutch - A Village on Fire - Google Art Project.jpg -  Wikimedia Commons">
            <a:extLst>
              <a:ext uri="{FF2B5EF4-FFF2-40B4-BE49-F238E27FC236}">
                <a16:creationId xmlns:a16="http://schemas.microsoft.com/office/drawing/2014/main" id="{0D9AE3C9-C0E4-4FAE-AD32-7DC0FA40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4" y="4558908"/>
            <a:ext cx="3204012" cy="2364406"/>
          </a:xfrm>
          <a:prstGeom prst="rect">
            <a:avLst/>
          </a:prstGeom>
          <a:noFill/>
          <a:ln w="57150">
            <a:solidFill>
              <a:srgbClr val="9CA8F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6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227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Moore</dc:creator>
  <cp:lastModifiedBy>Jake Moore</cp:lastModifiedBy>
  <cp:revision>6</cp:revision>
  <dcterms:created xsi:type="dcterms:W3CDTF">2022-04-13T16:12:02Z</dcterms:created>
  <dcterms:modified xsi:type="dcterms:W3CDTF">2022-04-13T17:26:21Z</dcterms:modified>
</cp:coreProperties>
</file>