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0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7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8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8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1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8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4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9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3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C4DF-3F89-45B5-BABD-B7F24C96A2A9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1C61-4054-49A9-8267-14ED286BE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C600D2-D490-4DEF-80AE-9E165772F363}"/>
              </a:ext>
            </a:extLst>
          </p:cNvPr>
          <p:cNvSpPr/>
          <p:nvPr/>
        </p:nvSpPr>
        <p:spPr>
          <a:xfrm>
            <a:off x="95697" y="106330"/>
            <a:ext cx="3902150" cy="967558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Newall Green Primary School: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Knowledge Organiser</a:t>
            </a:r>
          </a:p>
          <a:p>
            <a:r>
              <a:rPr lang="en-GB" sz="1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Term: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Summer 1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Year group: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5                </a:t>
            </a:r>
            <a:r>
              <a:rPr lang="en-GB" sz="1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Date: 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April 2022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EF2638-1E8B-42C4-A192-5717F54DB02A}"/>
              </a:ext>
            </a:extLst>
          </p:cNvPr>
          <p:cNvSpPr/>
          <p:nvPr/>
        </p:nvSpPr>
        <p:spPr>
          <a:xfrm>
            <a:off x="6693967" y="106330"/>
            <a:ext cx="3598349" cy="7070647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Key vocabulary:</a:t>
            </a:r>
          </a:p>
          <a:p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Monotheism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belief in one, true entity which created existence.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Dualism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notion that there are forces of goodness and evil at constant odds throughout humanity.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Prophet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religious leader/founder.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Omniscient</a:t>
            </a:r>
            <a:r>
              <a:rPr lang="en-GB" sz="1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seeing and all knowing.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Gathas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17 hymns originating from Zoroaster from which we gain our understanding of the religion.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</a:t>
            </a: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cosmic force peace and creativity.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Druj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cosmic force of destruction and chaos</a:t>
            </a:r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Threefold Path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benchmark for all humans to live a good life. Includes good deeds, good words and good thoughts.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Zoroaster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religious leader and founder of Zoroastrianism.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u="sng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Ahura</a:t>
            </a: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Mazda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mean, creative deity of Zoroastrianism. </a:t>
            </a:r>
            <a:r>
              <a:rPr lang="en-GB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4474EA-4AD9-4003-93CD-64FAB676B6C4}"/>
              </a:ext>
            </a:extLst>
          </p:cNvPr>
          <p:cNvSpPr/>
          <p:nvPr/>
        </p:nvSpPr>
        <p:spPr>
          <a:xfrm>
            <a:off x="4104176" y="106330"/>
            <a:ext cx="2498643" cy="967558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Focus: 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Zoroastrianism 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– symbolism, 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comparisons, places of worship, teachings 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DCC63A-210C-4250-B050-480F2924C874}"/>
              </a:ext>
            </a:extLst>
          </p:cNvPr>
          <p:cNvSpPr/>
          <p:nvPr/>
        </p:nvSpPr>
        <p:spPr>
          <a:xfrm>
            <a:off x="95696" y="1183761"/>
            <a:ext cx="2456395" cy="4525923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Key facts to retain:</a:t>
            </a:r>
          </a:p>
          <a:p>
            <a:endParaRPr lang="en-GB" sz="1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Zoroastrianism originated in ancient Iran, around 1500-1000BC. 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Zoroaster created the Gathas around this period. These were hymns which is where we get much of the liturgy from. 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monotheistic religion with elements of dualism.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main creative deity is </a:t>
            </a:r>
            <a:r>
              <a:rPr lang="en-GB" sz="1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Ahura</a:t>
            </a: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Mazda.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Earthly occurrences are often categorised as entities .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09F7C1-0064-4383-A7A6-0391C87218BD}"/>
              </a:ext>
            </a:extLst>
          </p:cNvPr>
          <p:cNvSpPr/>
          <p:nvPr/>
        </p:nvSpPr>
        <p:spPr>
          <a:xfrm>
            <a:off x="2643239" y="1183761"/>
            <a:ext cx="3959580" cy="3356341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What I should already know:</a:t>
            </a:r>
          </a:p>
          <a:p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That Zoroastrianism has links to many other religions and is widely considered one of the starting blocks for Christianity and Judaism.</a:t>
            </a:r>
          </a:p>
          <a:p>
            <a:endParaRPr lang="en-GB" sz="1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That Zoroastronists believe there is a constant battle between good and evil. </a:t>
            </a:r>
            <a:endParaRPr lang="en-GB" sz="1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Threefold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Path.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religion became the main practice throughout the Persian Empire. 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Key beliefs and teaching from the 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Gathas.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B68D50-C31A-40CC-83BC-8D79B8D0E633}"/>
              </a:ext>
            </a:extLst>
          </p:cNvPr>
          <p:cNvSpPr/>
          <p:nvPr/>
        </p:nvSpPr>
        <p:spPr>
          <a:xfrm>
            <a:off x="95696" y="5819557"/>
            <a:ext cx="2456395" cy="135742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Supporting experiences: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090" y="5819557"/>
            <a:ext cx="1004501" cy="1357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091" y="4540102"/>
            <a:ext cx="1948061" cy="1281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591" y="5824025"/>
            <a:ext cx="3137376" cy="1350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36" y="6107587"/>
            <a:ext cx="1588220" cy="935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151" y="4540102"/>
            <a:ext cx="2193815" cy="12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280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Moore</dc:creator>
  <cp:lastModifiedBy>Ryan</cp:lastModifiedBy>
  <cp:revision>10</cp:revision>
  <dcterms:created xsi:type="dcterms:W3CDTF">2021-12-20T12:11:03Z</dcterms:created>
  <dcterms:modified xsi:type="dcterms:W3CDTF">2022-04-05T19:39:18Z</dcterms:modified>
</cp:coreProperties>
</file>