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4" r:id="rId2"/>
    <p:sldId id="291" r:id="rId3"/>
    <p:sldId id="299" r:id="rId4"/>
    <p:sldId id="300" r:id="rId5"/>
    <p:sldId id="261" r:id="rId6"/>
    <p:sldId id="282" r:id="rId7"/>
    <p:sldId id="283" r:id="rId8"/>
    <p:sldId id="284" r:id="rId9"/>
    <p:sldId id="294" r:id="rId10"/>
    <p:sldId id="296" r:id="rId11"/>
    <p:sldId id="312" r:id="rId12"/>
    <p:sldId id="297" r:id="rId13"/>
    <p:sldId id="303" r:id="rId14"/>
    <p:sldId id="298" r:id="rId15"/>
    <p:sldId id="311" r:id="rId16"/>
    <p:sldId id="310" r:id="rId17"/>
    <p:sldId id="285" r:id="rId18"/>
    <p:sldId id="275" r:id="rId19"/>
    <p:sldId id="263" r:id="rId20"/>
    <p:sldId id="264" r:id="rId21"/>
    <p:sldId id="271" r:id="rId22"/>
    <p:sldId id="276" r:id="rId23"/>
    <p:sldId id="277" r:id="rId24"/>
    <p:sldId id="307" r:id="rId25"/>
    <p:sldId id="280" r:id="rId26"/>
    <p:sldId id="279" r:id="rId27"/>
    <p:sldId id="308" r:id="rId28"/>
    <p:sldId id="309" r:id="rId29"/>
    <p:sldId id="313" r:id="rId30"/>
    <p:sldId id="281" r:id="rId31"/>
    <p:sldId id="306" r:id="rId32"/>
    <p:sldId id="269" r:id="rId33"/>
    <p:sldId id="305" r:id="rId34"/>
    <p:sldId id="267" r:id="rId35"/>
    <p:sldId id="287" r:id="rId36"/>
    <p:sldId id="288" r:id="rId37"/>
    <p:sldId id="289" r:id="rId38"/>
    <p:sldId id="314" r:id="rId39"/>
    <p:sldId id="290" r:id="rId40"/>
    <p:sldId id="273" r:id="rId41"/>
    <p:sldId id="272" r:id="rId42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BB62DDF-A340-4355-8883-90E684009D30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722CEA3-F7C6-458B-939E-9AFB39D7F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9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85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Hannah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04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Hannah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046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186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881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565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13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78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49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Hannah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877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Lucy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44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810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Lucy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740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Lucy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93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Hannah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445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42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559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05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410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160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010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6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850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Lucy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179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676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763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090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146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255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Hannah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6120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5198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599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96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506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120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82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6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76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38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0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Hannah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2CEA3-F7C6-458B-939E-9AFB39D7FE9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E605A-A9CE-48EC-9FF1-F996A6FCC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68D40-FCC7-4B77-975F-0E52B27B2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0F483-81EA-488A-9AF1-1E20EB7F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5A75-1DA4-4351-90C9-195C97C3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D684-6D51-41B4-B491-B6582037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1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7EED7-4C99-4924-953E-CEA562E4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27F10-65B5-4DD1-AE42-4F10B76AD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B093-20C1-47CE-B4C4-0E42B5F3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B03EE-E51B-4050-8E1A-5EC4F92C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16BD8-9E5E-433C-BCDA-978C5060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47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1D0297-C2ED-4C0D-B3AA-149824A48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AA532-E5CD-4285-B145-C3419D31C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1AD71-1A27-498E-8AA4-1E31CAC3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F6A35-F0A6-41BE-B577-DD093726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0EF1-CF56-48E1-8D5A-EE7270551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3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67F1-5704-4775-869B-C6077201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99DE2-D0BE-418E-83AD-D26C2D971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19CF5-D4EA-4305-B9F0-5ACACC31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C013-D688-4799-A0A3-EAAE85A9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DB56D-0981-4A86-86E7-1908691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19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1055-6BD6-4F34-880C-8827317C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A72E4-E76D-460B-AF99-929B1E7D2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5C8F6-AC00-45F2-B7DB-4986A7B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2186B-43AC-4091-BC7D-208D7393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FF58-AD93-4B5B-B593-A3062CC0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59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4101-8802-48DF-A7CF-5CB74BB5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15096-65DA-4071-A9FD-9D95EACF1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51334-C19F-425B-A813-0D667E67B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A24C3-4415-434E-89D8-1FE9C3B4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245BE-FFD5-4BCB-A93B-1C5E5276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3FEBB-2D9F-49C1-B723-715B9A4A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294AB-E1AC-4907-B389-A05ADB1E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2C36B-AFCE-4CE2-BC5C-C6CF8A4D7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2C145-5D32-4130-A495-6E73D8EF1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05214-6F9C-439A-893F-81E710CE5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AA322-484C-4511-883F-AF991EA79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3ADB30-F45E-4C51-88C6-FFDF840F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B849D-4A5A-448F-B09F-596D6CD5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A0798-8D47-453D-AFAA-40A7F55B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99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EA83C-50DB-484B-9A50-8378F5C3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FBDA0-A2BB-4535-906F-B7761D93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EAFAB-93B0-4596-80DF-8BFE9404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D4065-1360-45E8-BB76-1F34F392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6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A8C928-9041-45B4-B9EB-975632B8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3F379-F5FA-40EB-8F14-AC66C637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B00D2-BEDC-469D-BC43-8479DC97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59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E1B1-EB57-4C6D-AFD3-06EBF8C5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18D0A-A64A-4324-9F95-C2C43162D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B91AA-99C2-444D-A78A-C3C386131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29BAC-3EC9-4D3E-B8CB-AF8C6FC4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1B29D-0F03-4B57-AC4E-92F69A52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D78E8-1869-4C10-B185-3AED8D0C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83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6AFAE-F919-4902-8267-2CAF4BD2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D47C0-08F0-42BB-9EB6-ED90742C0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02F47-371D-42C0-9886-3B263CCA3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CDEE1-BB8E-4337-8E7C-4BDF54CD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EEFA3-DA64-4A38-B550-40AAD5E09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E602E-51DD-4D7A-A63F-940EBA86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34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D0737-239F-407C-85F3-75CECCBD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3412F-A549-405E-98B8-F6ECE4743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6765-A7C2-4D6A-9E55-504C18D18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A6FD5-F3F1-4D01-B2AD-CD5C0A5DE50B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6378E-9C3A-4089-8F4C-6A5DF56F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44FBB-5954-4CF2-B16E-5301301E2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FCBF-2553-47EC-B669-A6BE68B74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7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156706"/>
            <a:ext cx="11926964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3D711-3534-7F9A-458D-662AAEBF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2348"/>
            <a:ext cx="10254673" cy="61320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47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250"/>
            <a:ext cx="10448636" cy="6310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02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2" name="Picture 4" descr="Activities - Children raft building on a lake at PGL">
            <a:extLst>
              <a:ext uri="{FF2B5EF4-FFF2-40B4-BE49-F238E27FC236}">
                <a16:creationId xmlns:a16="http://schemas.microsoft.com/office/drawing/2014/main" id="{508101CE-AF7A-B7F9-098F-4EA04E8F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16" y="3257233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45015-4BC4-9A4A-1BDD-406094C1F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74" y="365125"/>
            <a:ext cx="6572370" cy="39811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96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18" y="732429"/>
            <a:ext cx="9334764" cy="555944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0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18342"/>
            <a:ext cx="9672782" cy="58881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8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70" y="601071"/>
            <a:ext cx="9721630" cy="589598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83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48234"/>
            <a:ext cx="10180782" cy="60098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53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4F2E-14CF-FF94-1662-D2409321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09240"/>
            <a:ext cx="10515600" cy="1325563"/>
          </a:xfrm>
        </p:spPr>
        <p:txBody>
          <a:bodyPr/>
          <a:lstStyle/>
          <a:p>
            <a:r>
              <a:rPr lang="en-GB" dirty="0"/>
              <a:t>Evening Activities: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428" y="1027906"/>
            <a:ext cx="3886537" cy="3878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467" y="1043981"/>
            <a:ext cx="3716930" cy="3862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128" y="5041759"/>
            <a:ext cx="3581710" cy="1729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203" y="4599761"/>
            <a:ext cx="3215919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7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8554-0B63-1D65-3852-0B3C0822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B783C-5B25-30BB-D4D0-68EE3EC00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371C-F580-D84F-EE16-E5261296F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77"/>
            <a:ext cx="12192000" cy="66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9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A8CE7-786F-4534-A004-F7AEFC85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2FB4-CF27-4E30-B8DA-A870FBD3D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00F51-C1F3-41E1-BA85-CC2347859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4" y="132522"/>
            <a:ext cx="9144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5DB1EF-F299-46E8-B998-F4863C0D6914}"/>
              </a:ext>
            </a:extLst>
          </p:cNvPr>
          <p:cNvSpPr txBox="1">
            <a:spLocks/>
          </p:cNvSpPr>
          <p:nvPr/>
        </p:nvSpPr>
        <p:spPr>
          <a:xfrm>
            <a:off x="0" y="3045964"/>
            <a:ext cx="2779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Entrance to the dining area.</a:t>
            </a:r>
          </a:p>
        </p:txBody>
      </p:sp>
    </p:spTree>
    <p:extLst>
      <p:ext uri="{BB962C8B-B14F-4D97-AF65-F5344CB8AC3E}">
        <p14:creationId xmlns:p14="http://schemas.microsoft.com/office/powerpoint/2010/main" val="29015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64C2-F9FD-26E4-8B01-F9E01684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Y6 Residential</a:t>
            </a:r>
            <a:br>
              <a:rPr lang="en-GB" dirty="0"/>
            </a:br>
            <a:r>
              <a:rPr lang="en-GB" dirty="0"/>
              <a:t>Wednesday 11</a:t>
            </a:r>
            <a:r>
              <a:rPr lang="en-GB" baseline="30000" dirty="0"/>
              <a:t>th</a:t>
            </a:r>
            <a:r>
              <a:rPr lang="en-GB" dirty="0"/>
              <a:t> March – Friday 13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7D5F-2625-282B-A468-F9E316391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IMG_9446.jpg">
            <a:extLst>
              <a:ext uri="{FF2B5EF4-FFF2-40B4-BE49-F238E27FC236}">
                <a16:creationId xmlns:a16="http://schemas.microsoft.com/office/drawing/2014/main" id="{E4FA0345-0FB8-4BD4-8CA2-111DB92C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7" y="2040016"/>
            <a:ext cx="5659947" cy="42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G_9409.jpg">
            <a:extLst>
              <a:ext uri="{FF2B5EF4-FFF2-40B4-BE49-F238E27FC236}">
                <a16:creationId xmlns:a16="http://schemas.microsoft.com/office/drawing/2014/main" id="{B1C4445A-D737-4DC5-9561-283FB1AF0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22" y="2040017"/>
            <a:ext cx="5695845" cy="427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04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FEE2-C0CD-4903-BE19-33D76709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2C5D4-DF62-4231-9488-9BB5F95E3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B1F9A0-3B87-4F81-B29B-39686F24B419}"/>
              </a:ext>
            </a:extLst>
          </p:cNvPr>
          <p:cNvSpPr txBox="1">
            <a:spLocks/>
          </p:cNvSpPr>
          <p:nvPr/>
        </p:nvSpPr>
        <p:spPr>
          <a:xfrm>
            <a:off x="8231257" y="5842173"/>
            <a:ext cx="2779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Dining hall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86" y="674282"/>
            <a:ext cx="10695514" cy="589194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5DB1EF-F299-46E8-B998-F4863C0D6914}"/>
              </a:ext>
            </a:extLst>
          </p:cNvPr>
          <p:cNvSpPr txBox="1">
            <a:spLocks/>
          </p:cNvSpPr>
          <p:nvPr/>
        </p:nvSpPr>
        <p:spPr>
          <a:xfrm>
            <a:off x="4016814" y="5628527"/>
            <a:ext cx="2779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Dining Area</a:t>
            </a:r>
          </a:p>
        </p:txBody>
      </p:sp>
    </p:spTree>
    <p:extLst>
      <p:ext uri="{BB962C8B-B14F-4D97-AF65-F5344CB8AC3E}">
        <p14:creationId xmlns:p14="http://schemas.microsoft.com/office/powerpoint/2010/main" val="2092994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C445-23FB-4A7F-862F-088A251F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A81CD-A955-4415-A80E-60D3FB25A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IMG_9448.jpg">
            <a:extLst>
              <a:ext uri="{FF2B5EF4-FFF2-40B4-BE49-F238E27FC236}">
                <a16:creationId xmlns:a16="http://schemas.microsoft.com/office/drawing/2014/main" id="{0B87084A-3D6A-473C-A83D-42F2E882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DA3F36-AC5D-4015-97CE-C88094F042F3}"/>
              </a:ext>
            </a:extLst>
          </p:cNvPr>
          <p:cNvSpPr txBox="1">
            <a:spLocks/>
          </p:cNvSpPr>
          <p:nvPr/>
        </p:nvSpPr>
        <p:spPr>
          <a:xfrm>
            <a:off x="8231257" y="5842173"/>
            <a:ext cx="2779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Dining hall</a:t>
            </a:r>
          </a:p>
        </p:txBody>
      </p:sp>
    </p:spTree>
    <p:extLst>
      <p:ext uri="{BB962C8B-B14F-4D97-AF65-F5344CB8AC3E}">
        <p14:creationId xmlns:p14="http://schemas.microsoft.com/office/powerpoint/2010/main" val="287895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4FDB-8B2E-2BFB-1B25-13818AB7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Wednesday 11</a:t>
            </a:r>
            <a:r>
              <a:rPr lang="en-GB" b="1" baseline="30000" dirty="0">
                <a:solidFill>
                  <a:srgbClr val="0070C0"/>
                </a:solidFill>
              </a:rPr>
              <a:t>th</a:t>
            </a:r>
            <a:r>
              <a:rPr lang="en-GB" b="1" dirty="0">
                <a:solidFill>
                  <a:srgbClr val="0070C0"/>
                </a:solidFill>
              </a:rPr>
              <a:t> -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AAFB3-6887-4CBB-6473-64233914A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Children will need a packed lunch on the day we depart</a:t>
            </a:r>
          </a:p>
          <a:p>
            <a:r>
              <a:rPr lang="en-GB" dirty="0"/>
              <a:t>If your child is entitled to free school meals, they will be provided with a packed lunch </a:t>
            </a:r>
          </a:p>
          <a:p>
            <a:r>
              <a:rPr lang="en-GB" dirty="0"/>
              <a:t>We will eat this on arrival at PGL before our first activities </a:t>
            </a:r>
          </a:p>
        </p:txBody>
      </p:sp>
    </p:spTree>
    <p:extLst>
      <p:ext uri="{BB962C8B-B14F-4D97-AF65-F5344CB8AC3E}">
        <p14:creationId xmlns:p14="http://schemas.microsoft.com/office/powerpoint/2010/main" val="2669460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4FDB-8B2E-2BFB-1B25-13818AB7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Wednesday Evening Meal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AAFB3-6887-4CBB-6473-64233914A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034837" cy="43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0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4FDB-8B2E-2BFB-1B25-13818AB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49" y="28252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Wednesday Evening Meal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AAFB3-6887-4CBB-6473-64233914A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9" y="1390543"/>
            <a:ext cx="9705975" cy="54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5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369E-0B82-B1A5-604F-C18ACC21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6" y="9988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Thursday Breakfast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3" y="1303580"/>
            <a:ext cx="2613887" cy="539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670" y="1825625"/>
            <a:ext cx="2941575" cy="4618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58843"/>
            <a:ext cx="5464013" cy="2469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01294"/>
            <a:ext cx="3718882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3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86C0-E9DE-64B0-C353-D9480E69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79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Thursday Lunchtime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4D49B-18EA-F93D-208C-BE34DD5F5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4839" r="16374"/>
          <a:stretch/>
        </p:blipFill>
        <p:spPr>
          <a:xfrm>
            <a:off x="275070" y="1071853"/>
            <a:ext cx="10152786" cy="3441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70" y="3492312"/>
            <a:ext cx="10829925" cy="288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6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86C0-E9DE-64B0-C353-D9480E69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Thursday Evening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4D49B-18EA-F93D-208C-BE34DD5F5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9" y="1402122"/>
            <a:ext cx="12160971" cy="49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86C0-E9DE-64B0-C353-D9480E69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Thursday Evening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4D49B-18EA-F93D-208C-BE34DD5F5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8" y="1525740"/>
            <a:ext cx="8869073" cy="51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7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369E-0B82-B1A5-604F-C18ACC21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27" y="23328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Friday Breakfast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8843"/>
            <a:ext cx="5464013" cy="2469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01294"/>
            <a:ext cx="3718882" cy="2530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14" y="1410413"/>
            <a:ext cx="2476715" cy="4831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325" y="1410413"/>
            <a:ext cx="3025402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5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" y="156706"/>
            <a:ext cx="12107965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67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Friday Lunch: </a:t>
            </a:r>
            <a:br>
              <a:rPr lang="en-GB" b="1" dirty="0">
                <a:solidFill>
                  <a:srgbClr val="0070C0"/>
                </a:solidFill>
              </a:rPr>
            </a:b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F0552C-B284-4E41-96F4-469469B428BC}"/>
              </a:ext>
            </a:extLst>
          </p:cNvPr>
          <p:cNvSpPr txBox="1">
            <a:spLocks/>
          </p:cNvSpPr>
          <p:nvPr/>
        </p:nvSpPr>
        <p:spPr>
          <a:xfrm>
            <a:off x="930375" y="1359992"/>
            <a:ext cx="8481480" cy="330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 packed lunch will be provided by PGL before we head back to school. This will include a sandwich, fruit, desert and drink.</a:t>
            </a:r>
          </a:p>
        </p:txBody>
      </p:sp>
    </p:spTree>
    <p:extLst>
      <p:ext uri="{BB962C8B-B14F-4D97-AF65-F5344CB8AC3E}">
        <p14:creationId xmlns:p14="http://schemas.microsoft.com/office/powerpoint/2010/main" val="2206107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1249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Children will be asked to write down 3 preferences of who they would like to be in a room with.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Staff accommodation will be on the same corridor as the children’s.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949" y="1354096"/>
            <a:ext cx="5541088" cy="529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9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2093-F852-40DC-BB62-C5D3586E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12C64-4DFD-440D-974B-20B65AE64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5" y="365125"/>
            <a:ext cx="11165578" cy="59617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1A9CD-55F5-47CD-8360-3D795B28DF0E}"/>
              </a:ext>
            </a:extLst>
          </p:cNvPr>
          <p:cNvSpPr txBox="1">
            <a:spLocks/>
          </p:cNvSpPr>
          <p:nvPr/>
        </p:nvSpPr>
        <p:spPr>
          <a:xfrm>
            <a:off x="1927879" y="515709"/>
            <a:ext cx="2779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All rooms have bunk beds. There are rooms of 4, 6 and 8.</a:t>
            </a:r>
          </a:p>
        </p:txBody>
      </p:sp>
    </p:spTree>
    <p:extLst>
      <p:ext uri="{BB962C8B-B14F-4D97-AF65-F5344CB8AC3E}">
        <p14:creationId xmlns:p14="http://schemas.microsoft.com/office/powerpoint/2010/main" val="2914080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10937636" cy="588312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F0552C-B284-4E41-96F4-469469B428BC}"/>
              </a:ext>
            </a:extLst>
          </p:cNvPr>
          <p:cNvSpPr txBox="1">
            <a:spLocks/>
          </p:cNvSpPr>
          <p:nvPr/>
        </p:nvSpPr>
        <p:spPr>
          <a:xfrm>
            <a:off x="7018638" y="840259"/>
            <a:ext cx="4546180" cy="330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All rooms have an </a:t>
            </a:r>
            <a:r>
              <a:rPr lang="en-GB" dirty="0" err="1"/>
              <a:t>en</a:t>
            </a:r>
            <a:r>
              <a:rPr lang="en-GB" dirty="0"/>
              <a:t>-suite with toilet, sink and showering facilities.</a:t>
            </a:r>
          </a:p>
        </p:txBody>
      </p:sp>
    </p:spTree>
    <p:extLst>
      <p:ext uri="{BB962C8B-B14F-4D97-AF65-F5344CB8AC3E}">
        <p14:creationId xmlns:p14="http://schemas.microsoft.com/office/powerpoint/2010/main" val="622198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B5052-190E-4351-B792-84A32145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Room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24" y="1532172"/>
            <a:ext cx="7582260" cy="48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2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E7EA-97D2-B44D-0C82-65227308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345E8-EAB0-B9E0-F9C6-572F3D7D5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814" y="696515"/>
            <a:ext cx="7449237" cy="546496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600" b="1" u="sng" dirty="0"/>
              <a:t>Key items: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Sleeping bag</a:t>
            </a:r>
          </a:p>
          <a:p>
            <a:r>
              <a:rPr lang="en-GB" sz="3600" dirty="0"/>
              <a:t>Pillow</a:t>
            </a:r>
          </a:p>
          <a:p>
            <a:r>
              <a:rPr lang="en-GB" sz="3600" dirty="0"/>
              <a:t>Re-useable water bottle </a:t>
            </a:r>
          </a:p>
          <a:p>
            <a:r>
              <a:rPr lang="en-GB" sz="3600" dirty="0"/>
              <a:t>Old clothes</a:t>
            </a:r>
          </a:p>
          <a:p>
            <a:r>
              <a:rPr lang="en-GB" sz="3600" dirty="0"/>
              <a:t>Towel</a:t>
            </a:r>
          </a:p>
          <a:p>
            <a:r>
              <a:rPr lang="en-GB" sz="3600" dirty="0"/>
              <a:t>Hat and gloves</a:t>
            </a:r>
          </a:p>
          <a:p>
            <a:r>
              <a:rPr lang="en-GB" sz="3600" dirty="0"/>
              <a:t>Jumpers / long sleeve tops</a:t>
            </a:r>
          </a:p>
          <a:p>
            <a:r>
              <a:rPr lang="en-US" sz="3600" dirty="0"/>
              <a:t>Waterproof clothing</a:t>
            </a:r>
          </a:p>
          <a:p>
            <a:r>
              <a:rPr lang="en-GB" sz="3600" dirty="0"/>
              <a:t>Extra pair of shoes – no crocs / sliders for activities</a:t>
            </a:r>
          </a:p>
          <a:p>
            <a:r>
              <a:rPr lang="en-GB" sz="3600" dirty="0"/>
              <a:t>Names on every item!</a:t>
            </a:r>
          </a:p>
          <a:p>
            <a:endParaRPr lang="en-GB" sz="3600" dirty="0"/>
          </a:p>
          <a:p>
            <a:r>
              <a:rPr lang="en-GB" sz="3600" b="1" dirty="0"/>
              <a:t>No electrical devices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10" y="106030"/>
            <a:ext cx="4667125" cy="67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2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CCD-3B5F-45E4-A66B-64533654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C726C-41C8-84C0-0643-6B99E1DB8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PGL activity instructors are first-aid trained</a:t>
            </a:r>
          </a:p>
          <a:p>
            <a:r>
              <a:rPr lang="en-GB" dirty="0"/>
              <a:t>All PGL staff are enhanced DBS checked </a:t>
            </a:r>
          </a:p>
          <a:p>
            <a:r>
              <a:rPr lang="en-GB" dirty="0"/>
              <a:t>Fully-qualified activity instructors</a:t>
            </a:r>
          </a:p>
          <a:p>
            <a:r>
              <a:rPr lang="en-GB" dirty="0"/>
              <a:t>There is on site 24 hour security</a:t>
            </a:r>
          </a:p>
          <a:p>
            <a:r>
              <a:rPr lang="en-GB" dirty="0"/>
              <a:t>Teacher accommodation is next to the children’s and is clearly signposted so the children know which rooms to go to if they need anything during the night</a:t>
            </a:r>
          </a:p>
        </p:txBody>
      </p:sp>
    </p:spTree>
    <p:extLst>
      <p:ext uri="{BB962C8B-B14F-4D97-AF65-F5344CB8AC3E}">
        <p14:creationId xmlns:p14="http://schemas.microsoft.com/office/powerpoint/2010/main" val="3339490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CCD-3B5F-45E4-A66B-64533654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F32F00-FBA4-4AA6-E5B3-6E9A71B23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Children must be able to follow school rules/adult instructions to be trusted to go on the residential.</a:t>
            </a:r>
          </a:p>
          <a:p>
            <a:r>
              <a:rPr lang="en-GB" dirty="0"/>
              <a:t>If anyone does not follow the rules whilst on the trip, you will be contacted and asked to come and collect your child.</a:t>
            </a:r>
          </a:p>
          <a:p>
            <a:r>
              <a:rPr lang="en-GB" dirty="0"/>
              <a:t>Any electrical devices found on the trip will be confiscated and a consequence put in place once we return to school.</a:t>
            </a:r>
          </a:p>
        </p:txBody>
      </p:sp>
    </p:spTree>
    <p:extLst>
      <p:ext uri="{BB962C8B-B14F-4D97-AF65-F5344CB8AC3E}">
        <p14:creationId xmlns:p14="http://schemas.microsoft.com/office/powerpoint/2010/main" val="250585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CCD-3B5F-45E4-A66B-64533654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contact/medical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C726C-41C8-84C0-0643-6B99E1DB8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7582" cy="4351338"/>
          </a:xfrm>
        </p:spPr>
        <p:txBody>
          <a:bodyPr/>
          <a:lstStyle/>
          <a:p>
            <a:r>
              <a:rPr lang="en-GB" dirty="0"/>
              <a:t>You will have received a link to complete this on School Spider</a:t>
            </a:r>
          </a:p>
          <a:p>
            <a:r>
              <a:rPr lang="en-GB" b="1" dirty="0"/>
              <a:t>We cannot take your child on the residential without this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09" y="1514392"/>
            <a:ext cx="3364052" cy="49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16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CCD-3B5F-45E4-A66B-64533654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C726C-41C8-84C0-0643-6B99E1DB8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480"/>
            <a:ext cx="10515600" cy="4351338"/>
          </a:xfrm>
        </p:spPr>
        <p:txBody>
          <a:bodyPr/>
          <a:lstStyle/>
          <a:p>
            <a:r>
              <a:rPr lang="en-GB" dirty="0"/>
              <a:t>A residential page has been added to the school website for us to upload photos whilst we’re on the trip.</a:t>
            </a:r>
          </a:p>
          <a:p>
            <a:r>
              <a:rPr lang="en-GB" dirty="0"/>
              <a:t>You will receive a text message with a password to access this page.</a:t>
            </a:r>
          </a:p>
          <a:p>
            <a:r>
              <a:rPr lang="en-GB" dirty="0"/>
              <a:t>Please do not share the images on social media as some children do not have photo permissions.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69" y="4362010"/>
            <a:ext cx="10745131" cy="21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6" y="137653"/>
            <a:ext cx="11660227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4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6829-1B2F-46BC-A770-47E00C6E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58BC9-3443-4037-A639-9FA892ABF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1557"/>
            <a:ext cx="10515600" cy="1135406"/>
          </a:xfrm>
        </p:spPr>
        <p:txBody>
          <a:bodyPr/>
          <a:lstStyle/>
          <a:p>
            <a:r>
              <a:rPr lang="en-US" dirty="0"/>
              <a:t>360 degree tour of </a:t>
            </a:r>
            <a:r>
              <a:rPr lang="en-US" dirty="0" err="1"/>
              <a:t>Winmarleigh</a:t>
            </a:r>
            <a:r>
              <a:rPr lang="en-US" dirty="0"/>
              <a:t> PGL Site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90AFD-8AB5-4DAC-BCD9-F685B928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0" y="148680"/>
            <a:ext cx="8110868" cy="4003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7FD17-4F6A-412F-9E59-74960CC6C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340" y="1161353"/>
            <a:ext cx="2732138" cy="2281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088" y="4361371"/>
            <a:ext cx="2375923" cy="23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05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EB20-2D22-7EE7-51B7-85C97971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4740-E4F4-688F-4E85-E1F87EFD9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161E-0A67-5C13-7AA0-03FCD9FD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40"/>
            <a:ext cx="12192000" cy="67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5EF1-F9E2-4D99-B5D0-6C50C188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20881-C161-4747-A38E-4F4D2DDF9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AF3C2-C305-4327-ACFF-227C87C5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46039"/>
            <a:ext cx="10488489" cy="517279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4F047A-0249-12E3-EDE7-85923A09AF13}"/>
              </a:ext>
            </a:extLst>
          </p:cNvPr>
          <p:cNvSpPr txBox="1">
            <a:spLocks/>
          </p:cNvSpPr>
          <p:nvPr/>
        </p:nvSpPr>
        <p:spPr>
          <a:xfrm>
            <a:off x="629332" y="5718836"/>
            <a:ext cx="7699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Buses will depart at 10:30 on Wednesday</a:t>
            </a:r>
          </a:p>
          <a:p>
            <a:r>
              <a:rPr lang="en-GB" dirty="0"/>
              <a:t>We will return to school by 3:00 on Friday</a:t>
            </a:r>
          </a:p>
        </p:txBody>
      </p:sp>
    </p:spTree>
    <p:extLst>
      <p:ext uri="{BB962C8B-B14F-4D97-AF65-F5344CB8AC3E}">
        <p14:creationId xmlns:p14="http://schemas.microsoft.com/office/powerpoint/2010/main" val="325304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9827D-54F9-F48F-E97A-6CFA87F2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BF02-B2AB-C9E2-8DA7-1F92762C3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999EF-B41C-BDB7-9628-D2ADADD2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36"/>
            <a:ext cx="12192000" cy="65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C509F-C723-9CAF-FA6E-00030E03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7F24-FD1A-4A37-1E52-AFE6B65CB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F8851-297A-2381-E47E-14835D7B6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91"/>
            <a:ext cx="12192000" cy="66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0342-A8AD-3856-E860-AEB1C0D77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01A1B-ADE7-9B3C-10E9-158073B19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5" y="526386"/>
            <a:ext cx="11104310" cy="56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0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8F24-FC4E-22CD-F1F7-12A6C869B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49" y="568269"/>
            <a:ext cx="10026887" cy="60273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861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516</Words>
  <Application>Microsoft Office PowerPoint</Application>
  <PresentationFormat>Widescreen</PresentationFormat>
  <Paragraphs>127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Y6 Residential Wednesday 11th March – Friday 13th March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Evening Activities: </vt:lpstr>
      <vt:lpstr>PowerPoint Presentation</vt:lpstr>
      <vt:lpstr>PowerPoint Presentation</vt:lpstr>
      <vt:lpstr>PowerPoint Presentation</vt:lpstr>
      <vt:lpstr>PowerPoint Presentation</vt:lpstr>
      <vt:lpstr>Wednesday 11th - Lunch</vt:lpstr>
      <vt:lpstr>Wednesday Evening Meal</vt:lpstr>
      <vt:lpstr>Wednesday Evening Meal</vt:lpstr>
      <vt:lpstr>Thursday Breakfast</vt:lpstr>
      <vt:lpstr>Thursday Lunchtime</vt:lpstr>
      <vt:lpstr>Thursday Evening</vt:lpstr>
      <vt:lpstr>Thursday Evening</vt:lpstr>
      <vt:lpstr>Friday Breakfast</vt:lpstr>
      <vt:lpstr>Friday Lunch:  </vt:lpstr>
      <vt:lpstr>Accommodation</vt:lpstr>
      <vt:lpstr>PowerPoint Presentation</vt:lpstr>
      <vt:lpstr>PowerPoint Presentation</vt:lpstr>
      <vt:lpstr>Games Room</vt:lpstr>
      <vt:lpstr>PowerPoint Presentation</vt:lpstr>
      <vt:lpstr>Safety</vt:lpstr>
      <vt:lpstr>Behaviour</vt:lpstr>
      <vt:lpstr>Emergency contact/medical forms</vt:lpstr>
      <vt:lpstr>Photographs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Jones</dc:creator>
  <cp:lastModifiedBy>H Jones</cp:lastModifiedBy>
  <cp:revision>67</cp:revision>
  <cp:lastPrinted>2025-01-21T14:08:56Z</cp:lastPrinted>
  <dcterms:created xsi:type="dcterms:W3CDTF">2024-11-29T13:13:26Z</dcterms:created>
  <dcterms:modified xsi:type="dcterms:W3CDTF">2026-01-15T11:15:17Z</dcterms:modified>
</cp:coreProperties>
</file>