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883"/>
    <a:srgbClr val="9CA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F4CF-47B3-4438-90A9-C6A271EA91BA}" type="datetimeFigureOut">
              <a:rPr lang="en-GB" smtClean="0"/>
              <a:t>04/01/2026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EFA8-9183-4822-B8FC-18741AE9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5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87431E-5C3B-4D37-9278-A24119B02C4D}"/>
              </a:ext>
            </a:extLst>
          </p:cNvPr>
          <p:cNvSpPr/>
          <p:nvPr/>
        </p:nvSpPr>
        <p:spPr>
          <a:xfrm>
            <a:off x="87084" y="87084"/>
            <a:ext cx="6633030" cy="914400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Newall Green Primary School Knowledge Organiser</a:t>
            </a:r>
          </a:p>
          <a:p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Art Focus – self portraits – Frida Kahlo</a:t>
            </a:r>
          </a:p>
          <a:p>
            <a:r>
              <a:rPr lang="en-GB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Year Group – 5	                                Term – Spring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35066-0575-49E2-A626-5E839D371A0A}"/>
              </a:ext>
            </a:extLst>
          </p:cNvPr>
          <p:cNvSpPr/>
          <p:nvPr/>
        </p:nvSpPr>
        <p:spPr>
          <a:xfrm>
            <a:off x="87084" y="1132109"/>
            <a:ext cx="3251202" cy="2824898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facts to retain: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 Frida Kahlo was and how she created her artwork.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Information about her artistic style, influences, and themes she explored through her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That paintings can have hidden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use a range of artistic techniques to create an eternal piece of artwork.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3844D-9D64-4978-B23D-AC1D9B200B39}"/>
              </a:ext>
            </a:extLst>
          </p:cNvPr>
          <p:cNvSpPr/>
          <p:nvPr/>
        </p:nvSpPr>
        <p:spPr>
          <a:xfrm>
            <a:off x="3468912" y="1132102"/>
            <a:ext cx="3251202" cy="2824905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 should already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create detailed portraits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accurately draw facial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Artwork can have hidden meanings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mix paints accurately including tints, shades and 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to manipulate composition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926B-808E-4D48-B4E3-B2C5D3ED6B21}"/>
              </a:ext>
            </a:extLst>
          </p:cNvPr>
          <p:cNvSpPr/>
          <p:nvPr/>
        </p:nvSpPr>
        <p:spPr>
          <a:xfrm>
            <a:off x="6850740" y="87083"/>
            <a:ext cx="3719203" cy="7427347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vocabulary: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Hue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 colour in its purest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Tint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when an artist adds white to a colour in order to lighten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Shade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when an artist adds black to a colour in order to darken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Tone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when an artist adds grey to a hue.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Atmosphere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 feeling or mood created pictorially.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Tonal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contrast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It is created when light tones and dark tones lie alongside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Composition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the arrangement and placement of objects in a piece of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Scale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an object’s size in relation to another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Focal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point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the area the viewer’s eyes are naturally drawn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Form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the shape in artwork.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GB" sz="1600" b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elf </a:t>
            </a: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portrait</a:t>
            </a:r>
            <a:r>
              <a:rPr lang="en-GB" sz="1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 painting completed by the artist of themself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7AA64-FC5E-4FC3-9DD7-4D00179AE085}"/>
              </a:ext>
            </a:extLst>
          </p:cNvPr>
          <p:cNvSpPr/>
          <p:nvPr/>
        </p:nvSpPr>
        <p:spPr>
          <a:xfrm>
            <a:off x="87084" y="4066578"/>
            <a:ext cx="6633030" cy="382759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Supporting images:</a:t>
            </a:r>
          </a:p>
        </p:txBody>
      </p:sp>
      <p:pic>
        <p:nvPicPr>
          <p:cNvPr id="1026" name="Picture 2" descr="The Two Fridas, 1939 by Frida Kahlo">
            <a:extLst>
              <a:ext uri="{FF2B5EF4-FFF2-40B4-BE49-F238E27FC236}">
                <a16:creationId xmlns:a16="http://schemas.microsoft.com/office/drawing/2014/main" id="{86B7A0F3-A9F2-CC5F-169C-436C61B7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4" y="4552225"/>
            <a:ext cx="1414614" cy="1419383"/>
          </a:xfrm>
          <a:prstGeom prst="rect">
            <a:avLst/>
          </a:prstGeom>
          <a:noFill/>
          <a:ln w="28575">
            <a:solidFill>
              <a:srgbClr val="DEA8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f-Portrait with Thorn Necklace and Hummingbird, 1940, By Frida Kahlo">
            <a:extLst>
              <a:ext uri="{FF2B5EF4-FFF2-40B4-BE49-F238E27FC236}">
                <a16:creationId xmlns:a16="http://schemas.microsoft.com/office/drawing/2014/main" id="{7B0B753A-8BB1-CFFD-2F4D-41CDB111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08" y="4558908"/>
            <a:ext cx="974490" cy="1412700"/>
          </a:xfrm>
          <a:prstGeom prst="rect">
            <a:avLst/>
          </a:prstGeom>
          <a:noFill/>
          <a:ln w="28575">
            <a:solidFill>
              <a:srgbClr val="DEA8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thout Hope, 1945 by Frida Kahlo">
            <a:extLst>
              <a:ext uri="{FF2B5EF4-FFF2-40B4-BE49-F238E27FC236}">
                <a16:creationId xmlns:a16="http://schemas.microsoft.com/office/drawing/2014/main" id="{F0D7BBE4-9AF5-6800-EA27-95CAFB89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23" y="4572777"/>
            <a:ext cx="1569438" cy="1412700"/>
          </a:xfrm>
          <a:prstGeom prst="rect">
            <a:avLst/>
          </a:prstGeom>
          <a:noFill/>
          <a:ln w="28575">
            <a:solidFill>
              <a:srgbClr val="DEA8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753054-28EF-4D82-B0A9-5A2AC7A2FEAA}"/>
              </a:ext>
            </a:extLst>
          </p:cNvPr>
          <p:cNvSpPr/>
          <p:nvPr/>
        </p:nvSpPr>
        <p:spPr>
          <a:xfrm>
            <a:off x="121869" y="6095048"/>
            <a:ext cx="6728872" cy="1419383"/>
          </a:xfrm>
          <a:prstGeom prst="rect">
            <a:avLst/>
          </a:prstGeom>
          <a:solidFill>
            <a:schemeClr val="bg1"/>
          </a:solidFill>
          <a:ln w="38100">
            <a:solidFill>
              <a:srgbClr val="DEA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WALT 1: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Evaluate the work of Frida Kahlo </a:t>
            </a:r>
          </a:p>
          <a:p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WALT 2: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Create interpretations of artwork by Frida Kahlo</a:t>
            </a:r>
          </a:p>
          <a:p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WALT 3: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Experiment sketching different items found in nature</a:t>
            </a:r>
          </a:p>
          <a:p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WALT 4: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Recognise what is meant by ‘immortal images’</a:t>
            </a:r>
          </a:p>
          <a:p>
            <a:r>
              <a:rPr lang="en-GB" sz="15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WALT 5: </a:t>
            </a:r>
            <a:r>
              <a:rPr lang="en-GB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Create an immortal piece of art influenced by Frida Kahlo</a:t>
            </a:r>
          </a:p>
        </p:txBody>
      </p:sp>
    </p:spTree>
    <p:extLst>
      <p:ext uri="{BB962C8B-B14F-4D97-AF65-F5344CB8AC3E}">
        <p14:creationId xmlns:p14="http://schemas.microsoft.com/office/powerpoint/2010/main" val="406536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310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Moore</dc:creator>
  <cp:lastModifiedBy>Sophie Chappell</cp:lastModifiedBy>
  <cp:revision>18</cp:revision>
  <dcterms:created xsi:type="dcterms:W3CDTF">2022-04-13T16:12:02Z</dcterms:created>
  <dcterms:modified xsi:type="dcterms:W3CDTF">2026-01-04T14:54:55Z</dcterms:modified>
</cp:coreProperties>
</file>