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60" r:id="rId4"/>
    <p:sldId id="258" r:id="rId5"/>
    <p:sldId id="261" r:id="rId6"/>
    <p:sldId id="263" r:id="rId7"/>
    <p:sldId id="264" r:id="rId8"/>
    <p:sldId id="262" r:id="rId9"/>
    <p:sldId id="265" r:id="rId10"/>
    <p:sldId id="266" r:id="rId11"/>
    <p:sldId id="267"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7" r:id="rId26"/>
    <p:sldId id="288" r:id="rId27"/>
    <p:sldId id="28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CB872F-10CB-4AD1-8AD0-19D666983652}" v="314" dt="2024-03-04T17:18:20.0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2" autoAdjust="0"/>
    <p:restoredTop sz="69935" autoAdjust="0"/>
  </p:normalViewPr>
  <p:slideViewPr>
    <p:cSldViewPr snapToGrid="0">
      <p:cViewPr varScale="1">
        <p:scale>
          <a:sx n="57" d="100"/>
          <a:sy n="57" d="100"/>
        </p:scale>
        <p:origin x="955" y="6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Lawrence" userId="84a0fe8a-1b7a-42a8-b751-03a9c7ab9566" providerId="ADAL" clId="{2CCB872F-10CB-4AD1-8AD0-19D666983652}"/>
    <pc:docChg chg="undo custSel addSld delSld modSld sldOrd">
      <pc:chgData name="Sarah Lawrence" userId="84a0fe8a-1b7a-42a8-b751-03a9c7ab9566" providerId="ADAL" clId="{2CCB872F-10CB-4AD1-8AD0-19D666983652}" dt="2024-03-05T19:18:55.955" v="7600" actId="1076"/>
      <pc:docMkLst>
        <pc:docMk/>
      </pc:docMkLst>
      <pc:sldChg chg="addSp modSp mod setBg">
        <pc:chgData name="Sarah Lawrence" userId="84a0fe8a-1b7a-42a8-b751-03a9c7ab9566" providerId="ADAL" clId="{2CCB872F-10CB-4AD1-8AD0-19D666983652}" dt="2024-03-01T11:07:37.652" v="0" actId="26606"/>
        <pc:sldMkLst>
          <pc:docMk/>
          <pc:sldMk cId="3848529220" sldId="256"/>
        </pc:sldMkLst>
        <pc:picChg chg="mod ord">
          <ac:chgData name="Sarah Lawrence" userId="84a0fe8a-1b7a-42a8-b751-03a9c7ab9566" providerId="ADAL" clId="{2CCB872F-10CB-4AD1-8AD0-19D666983652}" dt="2024-03-01T11:07:37.652" v="0" actId="26606"/>
          <ac:picMkLst>
            <pc:docMk/>
            <pc:sldMk cId="3848529220" sldId="256"/>
            <ac:picMk id="1026" creationId="{A2350462-E12C-77DC-07F9-0747E0D77C25}"/>
          </ac:picMkLst>
        </pc:picChg>
        <pc:picChg chg="mod">
          <ac:chgData name="Sarah Lawrence" userId="84a0fe8a-1b7a-42a8-b751-03a9c7ab9566" providerId="ADAL" clId="{2CCB872F-10CB-4AD1-8AD0-19D666983652}" dt="2024-03-01T11:07:37.652" v="0" actId="26606"/>
          <ac:picMkLst>
            <pc:docMk/>
            <pc:sldMk cId="3848529220" sldId="256"/>
            <ac:picMk id="1030" creationId="{AF86A4E3-DFB4-E504-BFC3-FC5354A3FC32}"/>
          </ac:picMkLst>
        </pc:picChg>
        <pc:cxnChg chg="add">
          <ac:chgData name="Sarah Lawrence" userId="84a0fe8a-1b7a-42a8-b751-03a9c7ab9566" providerId="ADAL" clId="{2CCB872F-10CB-4AD1-8AD0-19D666983652}" dt="2024-03-01T11:07:37.652" v="0" actId="26606"/>
          <ac:cxnSpMkLst>
            <pc:docMk/>
            <pc:sldMk cId="3848529220" sldId="256"/>
            <ac:cxnSpMk id="1035" creationId="{1C6AAE25-BD23-41B5-AAE4-1DA5898C2ADB}"/>
          </ac:cxnSpMkLst>
        </pc:cxnChg>
      </pc:sldChg>
      <pc:sldChg chg="addSp delSp modSp new mod setBg">
        <pc:chgData name="Sarah Lawrence" userId="84a0fe8a-1b7a-42a8-b751-03a9c7ab9566" providerId="ADAL" clId="{2CCB872F-10CB-4AD1-8AD0-19D666983652}" dt="2024-03-04T17:15:06.881" v="7501" actId="313"/>
        <pc:sldMkLst>
          <pc:docMk/>
          <pc:sldMk cId="1955412818" sldId="257"/>
        </pc:sldMkLst>
        <pc:spChg chg="del">
          <ac:chgData name="Sarah Lawrence" userId="84a0fe8a-1b7a-42a8-b751-03a9c7ab9566" providerId="ADAL" clId="{2CCB872F-10CB-4AD1-8AD0-19D666983652}" dt="2024-03-01T11:07:47.484" v="3" actId="21"/>
          <ac:spMkLst>
            <pc:docMk/>
            <pc:sldMk cId="1955412818" sldId="257"/>
            <ac:spMk id="2" creationId="{B50BC704-F34F-C8E9-2584-680124F5B2CC}"/>
          </ac:spMkLst>
        </pc:spChg>
        <pc:spChg chg="del">
          <ac:chgData name="Sarah Lawrence" userId="84a0fe8a-1b7a-42a8-b751-03a9c7ab9566" providerId="ADAL" clId="{2CCB872F-10CB-4AD1-8AD0-19D666983652}" dt="2024-03-01T11:07:45.775" v="2" actId="21"/>
          <ac:spMkLst>
            <pc:docMk/>
            <pc:sldMk cId="1955412818" sldId="257"/>
            <ac:spMk id="3" creationId="{03CCD7FF-C26E-C160-1B06-EF5FEFF88F2F}"/>
          </ac:spMkLst>
        </pc:spChg>
        <pc:spChg chg="add mod">
          <ac:chgData name="Sarah Lawrence" userId="84a0fe8a-1b7a-42a8-b751-03a9c7ab9566" providerId="ADAL" clId="{2CCB872F-10CB-4AD1-8AD0-19D666983652}" dt="2024-03-04T17:15:06.881" v="7501" actId="313"/>
          <ac:spMkLst>
            <pc:docMk/>
            <pc:sldMk cId="1955412818" sldId="257"/>
            <ac:spMk id="4" creationId="{A006E280-0A99-EBB2-590D-04A5E6AEA976}"/>
          </ac:spMkLst>
        </pc:spChg>
        <pc:grpChg chg="add">
          <ac:chgData name="Sarah Lawrence" userId="84a0fe8a-1b7a-42a8-b751-03a9c7ab9566" providerId="ADAL" clId="{2CCB872F-10CB-4AD1-8AD0-19D666983652}" dt="2024-03-01T11:12:30.023" v="536" actId="26606"/>
          <ac:grpSpMkLst>
            <pc:docMk/>
            <pc:sldMk cId="1955412818" sldId="257"/>
            <ac:grpSpMk id="10" creationId="{5EFBDE31-BB3E-6CFC-23CD-B5976DA38438}"/>
          </ac:grpSpMkLst>
        </pc:grpChg>
        <pc:picChg chg="add">
          <ac:chgData name="Sarah Lawrence" userId="84a0fe8a-1b7a-42a8-b751-03a9c7ab9566" providerId="ADAL" clId="{2CCB872F-10CB-4AD1-8AD0-19D666983652}" dt="2024-03-01T11:12:30.023" v="536" actId="26606"/>
          <ac:picMkLst>
            <pc:docMk/>
            <pc:sldMk cId="1955412818" sldId="257"/>
            <ac:picMk id="6" creationId="{8332981B-53FF-A83A-9C59-E0E0CFB0BC9A}"/>
          </ac:picMkLst>
        </pc:picChg>
      </pc:sldChg>
      <pc:sldChg chg="addSp modSp new mod setBg modNotesTx">
        <pc:chgData name="Sarah Lawrence" userId="84a0fe8a-1b7a-42a8-b751-03a9c7ab9566" providerId="ADAL" clId="{2CCB872F-10CB-4AD1-8AD0-19D666983652}" dt="2024-03-04T17:16:22.210" v="7593" actId="20577"/>
        <pc:sldMkLst>
          <pc:docMk/>
          <pc:sldMk cId="1318830599" sldId="258"/>
        </pc:sldMkLst>
        <pc:spChg chg="mod">
          <ac:chgData name="Sarah Lawrence" userId="84a0fe8a-1b7a-42a8-b751-03a9c7ab9566" providerId="ADAL" clId="{2CCB872F-10CB-4AD1-8AD0-19D666983652}" dt="2024-03-01T11:28:30.366" v="915" actId="1076"/>
          <ac:spMkLst>
            <pc:docMk/>
            <pc:sldMk cId="1318830599" sldId="258"/>
            <ac:spMk id="2" creationId="{5E1DC96A-E9BB-0BCF-C3E5-7BF6E80AB546}"/>
          </ac:spMkLst>
        </pc:spChg>
        <pc:spChg chg="mod">
          <ac:chgData name="Sarah Lawrence" userId="84a0fe8a-1b7a-42a8-b751-03a9c7ab9566" providerId="ADAL" clId="{2CCB872F-10CB-4AD1-8AD0-19D666983652}" dt="2024-03-01T11:28:21.213" v="913" actId="14100"/>
          <ac:spMkLst>
            <pc:docMk/>
            <pc:sldMk cId="1318830599" sldId="258"/>
            <ac:spMk id="3" creationId="{4F752C52-78D9-2D17-C377-C5284FA5C914}"/>
          </ac:spMkLst>
        </pc:spChg>
        <pc:picChg chg="add mod">
          <ac:chgData name="Sarah Lawrence" userId="84a0fe8a-1b7a-42a8-b751-03a9c7ab9566" providerId="ADAL" clId="{2CCB872F-10CB-4AD1-8AD0-19D666983652}" dt="2024-03-01T11:28:39.917" v="916" actId="14100"/>
          <ac:picMkLst>
            <pc:docMk/>
            <pc:sldMk cId="1318830599" sldId="258"/>
            <ac:picMk id="5" creationId="{D319058A-51F9-2C67-7316-F5986B5952EB}"/>
          </ac:picMkLst>
        </pc:picChg>
        <pc:cxnChg chg="add">
          <ac:chgData name="Sarah Lawrence" userId="84a0fe8a-1b7a-42a8-b751-03a9c7ab9566" providerId="ADAL" clId="{2CCB872F-10CB-4AD1-8AD0-19D666983652}" dt="2024-03-01T11:27:49.705" v="907" actId="26606"/>
          <ac:cxnSpMkLst>
            <pc:docMk/>
            <pc:sldMk cId="1318830599" sldId="258"/>
            <ac:cxnSpMk id="9" creationId="{1503BFE4-729B-D9D0-C17B-501E6AF1127A}"/>
          </ac:cxnSpMkLst>
        </pc:cxnChg>
      </pc:sldChg>
      <pc:sldChg chg="modSp new del mod">
        <pc:chgData name="Sarah Lawrence" userId="84a0fe8a-1b7a-42a8-b751-03a9c7ab9566" providerId="ADAL" clId="{2CCB872F-10CB-4AD1-8AD0-19D666983652}" dt="2024-03-01T11:25:23.485" v="881" actId="2696"/>
        <pc:sldMkLst>
          <pc:docMk/>
          <pc:sldMk cId="465039837" sldId="259"/>
        </pc:sldMkLst>
        <pc:spChg chg="mod">
          <ac:chgData name="Sarah Lawrence" userId="84a0fe8a-1b7a-42a8-b751-03a9c7ab9566" providerId="ADAL" clId="{2CCB872F-10CB-4AD1-8AD0-19D666983652}" dt="2024-03-01T11:25:08.321" v="880" actId="255"/>
          <ac:spMkLst>
            <pc:docMk/>
            <pc:sldMk cId="465039837" sldId="259"/>
            <ac:spMk id="2" creationId="{E1A4DDCD-1034-C996-2771-7132F5563C10}"/>
          </ac:spMkLst>
        </pc:spChg>
        <pc:spChg chg="mod">
          <ac:chgData name="Sarah Lawrence" userId="84a0fe8a-1b7a-42a8-b751-03a9c7ab9566" providerId="ADAL" clId="{2CCB872F-10CB-4AD1-8AD0-19D666983652}" dt="2024-03-01T11:20:43.720" v="817"/>
          <ac:spMkLst>
            <pc:docMk/>
            <pc:sldMk cId="465039837" sldId="259"/>
            <ac:spMk id="3" creationId="{2CD48AAD-9E82-F43B-5872-69D6CB3DF625}"/>
          </ac:spMkLst>
        </pc:spChg>
      </pc:sldChg>
      <pc:sldChg chg="addSp delSp modSp new mod ord setBg">
        <pc:chgData name="Sarah Lawrence" userId="84a0fe8a-1b7a-42a8-b751-03a9c7ab9566" providerId="ADAL" clId="{2CCB872F-10CB-4AD1-8AD0-19D666983652}" dt="2024-03-04T17:15:49.241" v="7513" actId="14100"/>
        <pc:sldMkLst>
          <pc:docMk/>
          <pc:sldMk cId="39277931" sldId="260"/>
        </pc:sldMkLst>
        <pc:spChg chg="del">
          <ac:chgData name="Sarah Lawrence" userId="84a0fe8a-1b7a-42a8-b751-03a9c7ab9566" providerId="ADAL" clId="{2CCB872F-10CB-4AD1-8AD0-19D666983652}" dt="2024-03-01T11:23:07.476" v="825" actId="21"/>
          <ac:spMkLst>
            <pc:docMk/>
            <pc:sldMk cId="39277931" sldId="260"/>
            <ac:spMk id="2" creationId="{665C8019-6B3A-6D1D-1482-F37A43B86693}"/>
          </ac:spMkLst>
        </pc:spChg>
        <pc:spChg chg="add del mod">
          <ac:chgData name="Sarah Lawrence" userId="84a0fe8a-1b7a-42a8-b751-03a9c7ab9566" providerId="ADAL" clId="{2CCB872F-10CB-4AD1-8AD0-19D666983652}" dt="2024-03-04T17:15:49.241" v="7513" actId="14100"/>
          <ac:spMkLst>
            <pc:docMk/>
            <pc:sldMk cId="39277931" sldId="260"/>
            <ac:spMk id="3" creationId="{5BAB4825-2752-C498-DD36-12C98490CC43}"/>
          </ac:spMkLst>
        </pc:spChg>
        <pc:spChg chg="add del mod">
          <ac:chgData name="Sarah Lawrence" userId="84a0fe8a-1b7a-42a8-b751-03a9c7ab9566" providerId="ADAL" clId="{2CCB872F-10CB-4AD1-8AD0-19D666983652}" dt="2024-03-01T11:23:03.019" v="823" actId="21"/>
          <ac:spMkLst>
            <pc:docMk/>
            <pc:sldMk cId="39277931" sldId="260"/>
            <ac:spMk id="5" creationId="{27D1CBBB-3D83-227D-22E1-BCD956641213}"/>
          </ac:spMkLst>
        </pc:spChg>
        <pc:spChg chg="add del">
          <ac:chgData name="Sarah Lawrence" userId="84a0fe8a-1b7a-42a8-b751-03a9c7ab9566" providerId="ADAL" clId="{2CCB872F-10CB-4AD1-8AD0-19D666983652}" dt="2024-03-01T11:26:53.555" v="901" actId="26606"/>
          <ac:spMkLst>
            <pc:docMk/>
            <pc:sldMk cId="39277931" sldId="260"/>
            <ac:spMk id="9" creationId="{3ECBE1F1-D69B-4AFA-ABD5-8E41720EF6DE}"/>
          </ac:spMkLst>
        </pc:spChg>
        <pc:spChg chg="add del">
          <ac:chgData name="Sarah Lawrence" userId="84a0fe8a-1b7a-42a8-b751-03a9c7ab9566" providerId="ADAL" clId="{2CCB872F-10CB-4AD1-8AD0-19D666983652}" dt="2024-03-01T11:26:53.555" v="901" actId="26606"/>
          <ac:spMkLst>
            <pc:docMk/>
            <pc:sldMk cId="39277931" sldId="260"/>
            <ac:spMk id="11" creationId="{603A6265-E10C-4B85-9C20-E75FCAF9CC63}"/>
          </ac:spMkLst>
        </pc:spChg>
        <pc:spChg chg="add">
          <ac:chgData name="Sarah Lawrence" userId="84a0fe8a-1b7a-42a8-b751-03a9c7ab9566" providerId="ADAL" clId="{2CCB872F-10CB-4AD1-8AD0-19D666983652}" dt="2024-03-01T11:26:58.342" v="904" actId="26606"/>
          <ac:spMkLst>
            <pc:docMk/>
            <pc:sldMk cId="39277931" sldId="260"/>
            <ac:spMk id="17" creationId="{3ECBE1F1-D69B-4AFA-ABD5-8E41720EF6DE}"/>
          </ac:spMkLst>
        </pc:spChg>
        <pc:spChg chg="add">
          <ac:chgData name="Sarah Lawrence" userId="84a0fe8a-1b7a-42a8-b751-03a9c7ab9566" providerId="ADAL" clId="{2CCB872F-10CB-4AD1-8AD0-19D666983652}" dt="2024-03-01T11:26:58.342" v="904" actId="26606"/>
          <ac:spMkLst>
            <pc:docMk/>
            <pc:sldMk cId="39277931" sldId="260"/>
            <ac:spMk id="19" creationId="{603A6265-E10C-4B85-9C20-E75FCAF9CC63}"/>
          </ac:spMkLst>
        </pc:spChg>
        <pc:grpChg chg="add del">
          <ac:chgData name="Sarah Lawrence" userId="84a0fe8a-1b7a-42a8-b751-03a9c7ab9566" providerId="ADAL" clId="{2CCB872F-10CB-4AD1-8AD0-19D666983652}" dt="2024-03-01T11:26:58.326" v="903" actId="26606"/>
          <ac:grpSpMkLst>
            <pc:docMk/>
            <pc:sldMk cId="39277931" sldId="260"/>
            <ac:grpSpMk id="14" creationId="{5EFBDE31-BB3E-6CFC-23CD-B5976DA38438}"/>
          </ac:grpSpMkLst>
        </pc:grpChg>
        <pc:picChg chg="add del">
          <ac:chgData name="Sarah Lawrence" userId="84a0fe8a-1b7a-42a8-b751-03a9c7ab9566" providerId="ADAL" clId="{2CCB872F-10CB-4AD1-8AD0-19D666983652}" dt="2024-03-01T11:26:53.555" v="901" actId="26606"/>
          <ac:picMkLst>
            <pc:docMk/>
            <pc:sldMk cId="39277931" sldId="260"/>
            <ac:picMk id="6" creationId="{0459A376-EDDB-A3C7-56B3-F71D58A8C55A}"/>
          </ac:picMkLst>
        </pc:picChg>
        <pc:picChg chg="add del">
          <ac:chgData name="Sarah Lawrence" userId="84a0fe8a-1b7a-42a8-b751-03a9c7ab9566" providerId="ADAL" clId="{2CCB872F-10CB-4AD1-8AD0-19D666983652}" dt="2024-03-01T11:26:58.326" v="903" actId="26606"/>
          <ac:picMkLst>
            <pc:docMk/>
            <pc:sldMk cId="39277931" sldId="260"/>
            <ac:picMk id="13" creationId="{A4C9D23E-161F-A51C-D4FC-74CE56546C0F}"/>
          </ac:picMkLst>
        </pc:picChg>
        <pc:picChg chg="add mod">
          <ac:chgData name="Sarah Lawrence" userId="84a0fe8a-1b7a-42a8-b751-03a9c7ab9566" providerId="ADAL" clId="{2CCB872F-10CB-4AD1-8AD0-19D666983652}" dt="2024-03-01T11:43:24.061" v="1834" actId="1076"/>
          <ac:picMkLst>
            <pc:docMk/>
            <pc:sldMk cId="39277931" sldId="260"/>
            <ac:picMk id="18" creationId="{0459A376-EDDB-A3C7-56B3-F71D58A8C55A}"/>
          </ac:picMkLst>
        </pc:picChg>
      </pc:sldChg>
      <pc:sldChg chg="addSp delSp modSp new mod setBg">
        <pc:chgData name="Sarah Lawrence" userId="84a0fe8a-1b7a-42a8-b751-03a9c7ab9566" providerId="ADAL" clId="{2CCB872F-10CB-4AD1-8AD0-19D666983652}" dt="2024-03-01T11:27:31.723" v="906" actId="26606"/>
        <pc:sldMkLst>
          <pc:docMk/>
          <pc:sldMk cId="898048479" sldId="261"/>
        </pc:sldMkLst>
        <pc:spChg chg="mod">
          <ac:chgData name="Sarah Lawrence" userId="84a0fe8a-1b7a-42a8-b751-03a9c7ab9566" providerId="ADAL" clId="{2CCB872F-10CB-4AD1-8AD0-19D666983652}" dt="2024-03-01T11:27:31.723" v="906" actId="26606"/>
          <ac:spMkLst>
            <pc:docMk/>
            <pc:sldMk cId="898048479" sldId="261"/>
            <ac:spMk id="2" creationId="{2712AE3B-03F1-EA04-57AF-73C2A54B0E90}"/>
          </ac:spMkLst>
        </pc:spChg>
        <pc:spChg chg="del mod">
          <ac:chgData name="Sarah Lawrence" userId="84a0fe8a-1b7a-42a8-b751-03a9c7ab9566" providerId="ADAL" clId="{2CCB872F-10CB-4AD1-8AD0-19D666983652}" dt="2024-03-01T11:27:31.723" v="906" actId="26606"/>
          <ac:spMkLst>
            <pc:docMk/>
            <pc:sldMk cId="898048479" sldId="261"/>
            <ac:spMk id="3" creationId="{FF290E3A-40B1-6C91-6EC0-38F2BA1B94C2}"/>
          </ac:spMkLst>
        </pc:spChg>
        <pc:spChg chg="add">
          <ac:chgData name="Sarah Lawrence" userId="84a0fe8a-1b7a-42a8-b751-03a9c7ab9566" providerId="ADAL" clId="{2CCB872F-10CB-4AD1-8AD0-19D666983652}" dt="2024-03-01T11:27:31.723" v="906" actId="26606"/>
          <ac:spMkLst>
            <pc:docMk/>
            <pc:sldMk cId="898048479" sldId="261"/>
            <ac:spMk id="9" creationId="{53B021B3-DE93-4AB7-8A18-CF5F1CED88B8}"/>
          </ac:spMkLst>
        </pc:spChg>
        <pc:spChg chg="add">
          <ac:chgData name="Sarah Lawrence" userId="84a0fe8a-1b7a-42a8-b751-03a9c7ab9566" providerId="ADAL" clId="{2CCB872F-10CB-4AD1-8AD0-19D666983652}" dt="2024-03-01T11:27:31.723" v="906" actId="26606"/>
          <ac:spMkLst>
            <pc:docMk/>
            <pc:sldMk cId="898048479" sldId="261"/>
            <ac:spMk id="11" creationId="{52D502E5-F6B4-4D58-B4AE-FC466FF15EE8}"/>
          </ac:spMkLst>
        </pc:spChg>
        <pc:spChg chg="add">
          <ac:chgData name="Sarah Lawrence" userId="84a0fe8a-1b7a-42a8-b751-03a9c7ab9566" providerId="ADAL" clId="{2CCB872F-10CB-4AD1-8AD0-19D666983652}" dt="2024-03-01T11:27:31.723" v="906" actId="26606"/>
          <ac:spMkLst>
            <pc:docMk/>
            <pc:sldMk cId="898048479" sldId="261"/>
            <ac:spMk id="13" creationId="{9DECDBF4-02B6-4BB4-B65B-B8107AD6A9E8}"/>
          </ac:spMkLst>
        </pc:spChg>
        <pc:graphicFrameChg chg="add">
          <ac:chgData name="Sarah Lawrence" userId="84a0fe8a-1b7a-42a8-b751-03a9c7ab9566" providerId="ADAL" clId="{2CCB872F-10CB-4AD1-8AD0-19D666983652}" dt="2024-03-01T11:27:31.723" v="906" actId="26606"/>
          <ac:graphicFrameMkLst>
            <pc:docMk/>
            <pc:sldMk cId="898048479" sldId="261"/>
            <ac:graphicFrameMk id="5" creationId="{0DF9D707-5635-B3A4-DE84-E687689A62C7}"/>
          </ac:graphicFrameMkLst>
        </pc:graphicFrameChg>
      </pc:sldChg>
      <pc:sldChg chg="addSp delSp modSp new mod setBg modNotesTx">
        <pc:chgData name="Sarah Lawrence" userId="84a0fe8a-1b7a-42a8-b751-03a9c7ab9566" providerId="ADAL" clId="{2CCB872F-10CB-4AD1-8AD0-19D666983652}" dt="2024-03-01T11:49:12.922" v="2095"/>
        <pc:sldMkLst>
          <pc:docMk/>
          <pc:sldMk cId="3329259725" sldId="262"/>
        </pc:sldMkLst>
        <pc:spChg chg="mod">
          <ac:chgData name="Sarah Lawrence" userId="84a0fe8a-1b7a-42a8-b751-03a9c7ab9566" providerId="ADAL" clId="{2CCB872F-10CB-4AD1-8AD0-19D666983652}" dt="2024-03-01T11:44:06.263" v="1854" actId="26606"/>
          <ac:spMkLst>
            <pc:docMk/>
            <pc:sldMk cId="3329259725" sldId="262"/>
            <ac:spMk id="2" creationId="{10DB2893-0481-7780-B139-F21EAB2C3C71}"/>
          </ac:spMkLst>
        </pc:spChg>
        <pc:spChg chg="del mod ord">
          <ac:chgData name="Sarah Lawrence" userId="84a0fe8a-1b7a-42a8-b751-03a9c7ab9566" providerId="ADAL" clId="{2CCB872F-10CB-4AD1-8AD0-19D666983652}" dt="2024-03-01T11:44:06.278" v="1855" actId="26606"/>
          <ac:spMkLst>
            <pc:docMk/>
            <pc:sldMk cId="3329259725" sldId="262"/>
            <ac:spMk id="3" creationId="{A0E171AE-4BD4-705C-FB46-E0292C587EE0}"/>
          </ac:spMkLst>
        </pc:spChg>
        <pc:spChg chg="add del">
          <ac:chgData name="Sarah Lawrence" userId="84a0fe8a-1b7a-42a8-b751-03a9c7ab9566" providerId="ADAL" clId="{2CCB872F-10CB-4AD1-8AD0-19D666983652}" dt="2024-03-01T11:44:01.865" v="1852" actId="26606"/>
          <ac:spMkLst>
            <pc:docMk/>
            <pc:sldMk cId="3329259725" sldId="262"/>
            <ac:spMk id="9" creationId="{058A14AF-9FB5-4CC7-BA35-E8E85D3EDF0E}"/>
          </ac:spMkLst>
        </pc:spChg>
        <pc:spChg chg="add del">
          <ac:chgData name="Sarah Lawrence" userId="84a0fe8a-1b7a-42a8-b751-03a9c7ab9566" providerId="ADAL" clId="{2CCB872F-10CB-4AD1-8AD0-19D666983652}" dt="2024-03-01T11:44:01.865" v="1852" actId="26606"/>
          <ac:spMkLst>
            <pc:docMk/>
            <pc:sldMk cId="3329259725" sldId="262"/>
            <ac:spMk id="11" creationId="{3A9A4357-BD1D-4622-A4FE-766E6AB8DE84}"/>
          </ac:spMkLst>
        </pc:spChg>
        <pc:spChg chg="add del">
          <ac:chgData name="Sarah Lawrence" userId="84a0fe8a-1b7a-42a8-b751-03a9c7ab9566" providerId="ADAL" clId="{2CCB872F-10CB-4AD1-8AD0-19D666983652}" dt="2024-03-01T11:44:01.865" v="1852" actId="26606"/>
          <ac:spMkLst>
            <pc:docMk/>
            <pc:sldMk cId="3329259725" sldId="262"/>
            <ac:spMk id="13" creationId="{E659831F-0D9A-4C63-9EBB-8435B85A440F}"/>
          </ac:spMkLst>
        </pc:spChg>
        <pc:spChg chg="add del">
          <ac:chgData name="Sarah Lawrence" userId="84a0fe8a-1b7a-42a8-b751-03a9c7ab9566" providerId="ADAL" clId="{2CCB872F-10CB-4AD1-8AD0-19D666983652}" dt="2024-03-01T11:44:01.865" v="1852" actId="26606"/>
          <ac:spMkLst>
            <pc:docMk/>
            <pc:sldMk cId="3329259725" sldId="262"/>
            <ac:spMk id="15" creationId="{E6995CE5-F890-4ABA-82A2-26507CE8D2A3}"/>
          </ac:spMkLst>
        </pc:spChg>
        <pc:spChg chg="add del">
          <ac:chgData name="Sarah Lawrence" userId="84a0fe8a-1b7a-42a8-b751-03a9c7ab9566" providerId="ADAL" clId="{2CCB872F-10CB-4AD1-8AD0-19D666983652}" dt="2024-03-01T11:44:06.263" v="1854" actId="26606"/>
          <ac:spMkLst>
            <pc:docMk/>
            <pc:sldMk cId="3329259725" sldId="262"/>
            <ac:spMk id="18" creationId="{B6FACB3C-9069-4791-BC5C-0DB7CD19B853}"/>
          </ac:spMkLst>
        </pc:spChg>
        <pc:spChg chg="add del">
          <ac:chgData name="Sarah Lawrence" userId="84a0fe8a-1b7a-42a8-b751-03a9c7ab9566" providerId="ADAL" clId="{2CCB872F-10CB-4AD1-8AD0-19D666983652}" dt="2024-03-01T11:44:06.263" v="1854" actId="26606"/>
          <ac:spMkLst>
            <pc:docMk/>
            <pc:sldMk cId="3329259725" sldId="262"/>
            <ac:spMk id="19" creationId="{71F2038E-D777-4B76-81DD-DD13EE91B9DD}"/>
          </ac:spMkLst>
        </pc:spChg>
        <pc:grpChg chg="add del">
          <ac:chgData name="Sarah Lawrence" userId="84a0fe8a-1b7a-42a8-b751-03a9c7ab9566" providerId="ADAL" clId="{2CCB872F-10CB-4AD1-8AD0-19D666983652}" dt="2024-03-01T11:44:06.263" v="1854" actId="26606"/>
          <ac:grpSpMkLst>
            <pc:docMk/>
            <pc:sldMk cId="3329259725" sldId="262"/>
            <ac:grpSpMk id="20" creationId="{DD354807-230F-4402-B1B9-F733A8F1F190}"/>
          </ac:grpSpMkLst>
        </pc:grpChg>
        <pc:graphicFrameChg chg="add mod">
          <ac:chgData name="Sarah Lawrence" userId="84a0fe8a-1b7a-42a8-b751-03a9c7ab9566" providerId="ADAL" clId="{2CCB872F-10CB-4AD1-8AD0-19D666983652}" dt="2024-03-01T11:47:54.672" v="2091" actId="20577"/>
          <ac:graphicFrameMkLst>
            <pc:docMk/>
            <pc:sldMk cId="3329259725" sldId="262"/>
            <ac:graphicFrameMk id="6" creationId="{7DA41C4A-8E38-1AFE-1210-1378B9F21B57}"/>
          </ac:graphicFrameMkLst>
        </pc:graphicFrameChg>
        <pc:picChg chg="add mod">
          <ac:chgData name="Sarah Lawrence" userId="84a0fe8a-1b7a-42a8-b751-03a9c7ab9566" providerId="ADAL" clId="{2CCB872F-10CB-4AD1-8AD0-19D666983652}" dt="2024-03-01T11:44:06.263" v="1854" actId="26606"/>
          <ac:picMkLst>
            <pc:docMk/>
            <pc:sldMk cId="3329259725" sldId="262"/>
            <ac:picMk id="4" creationId="{8309BB5B-DEA1-EAD9-C93C-45586BAB9B2F}"/>
          </ac:picMkLst>
        </pc:picChg>
      </pc:sldChg>
      <pc:sldChg chg="addSp modSp new mod setBg modNotesTx">
        <pc:chgData name="Sarah Lawrence" userId="84a0fe8a-1b7a-42a8-b751-03a9c7ab9566" providerId="ADAL" clId="{2CCB872F-10CB-4AD1-8AD0-19D666983652}" dt="2024-03-01T11:56:42.576" v="2519" actId="1076"/>
        <pc:sldMkLst>
          <pc:docMk/>
          <pc:sldMk cId="1425511115" sldId="263"/>
        </pc:sldMkLst>
        <pc:spChg chg="mod">
          <ac:chgData name="Sarah Lawrence" userId="84a0fe8a-1b7a-42a8-b751-03a9c7ab9566" providerId="ADAL" clId="{2CCB872F-10CB-4AD1-8AD0-19D666983652}" dt="2024-03-01T11:55:53.663" v="2500" actId="26606"/>
          <ac:spMkLst>
            <pc:docMk/>
            <pc:sldMk cId="1425511115" sldId="263"/>
            <ac:spMk id="2" creationId="{BA4D036F-89A0-55C9-7420-4B9ED0B3D3AD}"/>
          </ac:spMkLst>
        </pc:spChg>
        <pc:spChg chg="mod">
          <ac:chgData name="Sarah Lawrence" userId="84a0fe8a-1b7a-42a8-b751-03a9c7ab9566" providerId="ADAL" clId="{2CCB872F-10CB-4AD1-8AD0-19D666983652}" dt="2024-03-01T11:56:42.576" v="2519" actId="1076"/>
          <ac:spMkLst>
            <pc:docMk/>
            <pc:sldMk cId="1425511115" sldId="263"/>
            <ac:spMk id="3" creationId="{C6929018-039B-58C7-72ED-1457D502F9F9}"/>
          </ac:spMkLst>
        </pc:spChg>
        <pc:spChg chg="add">
          <ac:chgData name="Sarah Lawrence" userId="84a0fe8a-1b7a-42a8-b751-03a9c7ab9566" providerId="ADAL" clId="{2CCB872F-10CB-4AD1-8AD0-19D666983652}" dt="2024-03-01T11:55:53.663" v="2500" actId="26606"/>
          <ac:spMkLst>
            <pc:docMk/>
            <pc:sldMk cId="1425511115" sldId="263"/>
            <ac:spMk id="9" creationId="{C0763A76-9F1C-4FC5-82B7-DD475DA461B2}"/>
          </ac:spMkLst>
        </pc:spChg>
        <pc:spChg chg="add">
          <ac:chgData name="Sarah Lawrence" userId="84a0fe8a-1b7a-42a8-b751-03a9c7ab9566" providerId="ADAL" clId="{2CCB872F-10CB-4AD1-8AD0-19D666983652}" dt="2024-03-01T11:55:53.663" v="2500" actId="26606"/>
          <ac:spMkLst>
            <pc:docMk/>
            <pc:sldMk cId="1425511115" sldId="263"/>
            <ac:spMk id="11" creationId="{E81BF4F6-F2CF-4984-9D14-D6966D92F99F}"/>
          </ac:spMkLst>
        </pc:spChg>
        <pc:picChg chg="add mod">
          <ac:chgData name="Sarah Lawrence" userId="84a0fe8a-1b7a-42a8-b751-03a9c7ab9566" providerId="ADAL" clId="{2CCB872F-10CB-4AD1-8AD0-19D666983652}" dt="2024-03-01T11:55:58.747" v="2502" actId="14100"/>
          <ac:picMkLst>
            <pc:docMk/>
            <pc:sldMk cId="1425511115" sldId="263"/>
            <ac:picMk id="5" creationId="{3CDE25A8-4485-235E-ABDD-C008E732DDBA}"/>
          </ac:picMkLst>
        </pc:picChg>
      </pc:sldChg>
      <pc:sldChg chg="addSp delSp modSp add mod modNotesTx">
        <pc:chgData name="Sarah Lawrence" userId="84a0fe8a-1b7a-42a8-b751-03a9c7ab9566" providerId="ADAL" clId="{2CCB872F-10CB-4AD1-8AD0-19D666983652}" dt="2024-03-01T11:44:16.848" v="1856" actId="26606"/>
        <pc:sldMkLst>
          <pc:docMk/>
          <pc:sldMk cId="1964297800" sldId="264"/>
        </pc:sldMkLst>
        <pc:spChg chg="mod">
          <ac:chgData name="Sarah Lawrence" userId="84a0fe8a-1b7a-42a8-b751-03a9c7ab9566" providerId="ADAL" clId="{2CCB872F-10CB-4AD1-8AD0-19D666983652}" dt="2024-03-01T11:37:47.121" v="1409" actId="20577"/>
          <ac:spMkLst>
            <pc:docMk/>
            <pc:sldMk cId="1964297800" sldId="264"/>
            <ac:spMk id="2" creationId="{3AC12E80-9705-CDB5-6F55-D0F194FD4D81}"/>
          </ac:spMkLst>
        </pc:spChg>
        <pc:spChg chg="del mod">
          <ac:chgData name="Sarah Lawrence" userId="84a0fe8a-1b7a-42a8-b751-03a9c7ab9566" providerId="ADAL" clId="{2CCB872F-10CB-4AD1-8AD0-19D666983652}" dt="2024-03-01T11:44:16.848" v="1856" actId="26606"/>
          <ac:spMkLst>
            <pc:docMk/>
            <pc:sldMk cId="1964297800" sldId="264"/>
            <ac:spMk id="3" creationId="{577383E5-9FA7-D58F-7FA4-285498DEDBFC}"/>
          </ac:spMkLst>
        </pc:spChg>
        <pc:graphicFrameChg chg="add">
          <ac:chgData name="Sarah Lawrence" userId="84a0fe8a-1b7a-42a8-b751-03a9c7ab9566" providerId="ADAL" clId="{2CCB872F-10CB-4AD1-8AD0-19D666983652}" dt="2024-03-01T11:44:16.848" v="1856" actId="26606"/>
          <ac:graphicFrameMkLst>
            <pc:docMk/>
            <pc:sldMk cId="1964297800" sldId="264"/>
            <ac:graphicFrameMk id="5" creationId="{485F2BD8-C985-B4D2-CE02-F7245D5F729A}"/>
          </ac:graphicFrameMkLst>
        </pc:graphicFrameChg>
      </pc:sldChg>
      <pc:sldChg chg="add del">
        <pc:chgData name="Sarah Lawrence" userId="84a0fe8a-1b7a-42a8-b751-03a9c7ab9566" providerId="ADAL" clId="{2CCB872F-10CB-4AD1-8AD0-19D666983652}" dt="2024-03-01T11:37:32.242" v="1357" actId="2890"/>
        <pc:sldMkLst>
          <pc:docMk/>
          <pc:sldMk cId="2202942906" sldId="264"/>
        </pc:sldMkLst>
      </pc:sldChg>
      <pc:sldChg chg="addSp delSp modSp new mod setBg modNotesTx">
        <pc:chgData name="Sarah Lawrence" userId="84a0fe8a-1b7a-42a8-b751-03a9c7ab9566" providerId="ADAL" clId="{2CCB872F-10CB-4AD1-8AD0-19D666983652}" dt="2024-03-01T11:56:55.752" v="2520" actId="113"/>
        <pc:sldMkLst>
          <pc:docMk/>
          <pc:sldMk cId="545077950" sldId="265"/>
        </pc:sldMkLst>
        <pc:spChg chg="mod">
          <ac:chgData name="Sarah Lawrence" userId="84a0fe8a-1b7a-42a8-b751-03a9c7ab9566" providerId="ADAL" clId="{2CCB872F-10CB-4AD1-8AD0-19D666983652}" dt="2024-03-01T11:56:55.752" v="2520" actId="113"/>
          <ac:spMkLst>
            <pc:docMk/>
            <pc:sldMk cId="545077950" sldId="265"/>
            <ac:spMk id="2" creationId="{D2127D03-4009-F2AE-45B5-16EC947F283E}"/>
          </ac:spMkLst>
        </pc:spChg>
        <pc:spChg chg="del">
          <ac:chgData name="Sarah Lawrence" userId="84a0fe8a-1b7a-42a8-b751-03a9c7ab9566" providerId="ADAL" clId="{2CCB872F-10CB-4AD1-8AD0-19D666983652}" dt="2024-03-01T11:50:50.916" v="2220" actId="34307"/>
          <ac:spMkLst>
            <pc:docMk/>
            <pc:sldMk cId="545077950" sldId="265"/>
            <ac:spMk id="3" creationId="{ED0227D2-74E4-3C02-3D4C-A190752221FF}"/>
          </ac:spMkLst>
        </pc:spChg>
        <pc:spChg chg="add del mod">
          <ac:chgData name="Sarah Lawrence" userId="84a0fe8a-1b7a-42a8-b751-03a9c7ab9566" providerId="ADAL" clId="{2CCB872F-10CB-4AD1-8AD0-19D666983652}" dt="2024-03-01T11:55:16.828" v="2499" actId="2711"/>
          <ac:spMkLst>
            <pc:docMk/>
            <pc:sldMk cId="545077950" sldId="265"/>
            <ac:spMk id="6" creationId="{B5223104-0E37-583E-5635-DC3EC23438BF}"/>
          </ac:spMkLst>
        </pc:spChg>
        <pc:spChg chg="add">
          <ac:chgData name="Sarah Lawrence" userId="84a0fe8a-1b7a-42a8-b751-03a9c7ab9566" providerId="ADAL" clId="{2CCB872F-10CB-4AD1-8AD0-19D666983652}" dt="2024-03-01T11:54:55.699" v="2492" actId="26606"/>
          <ac:spMkLst>
            <pc:docMk/>
            <pc:sldMk cId="545077950" sldId="265"/>
            <ac:spMk id="11" creationId="{DAF1966E-FD40-4A4A-B61B-C4DF7FA05F06}"/>
          </ac:spMkLst>
        </pc:spChg>
        <pc:spChg chg="add">
          <ac:chgData name="Sarah Lawrence" userId="84a0fe8a-1b7a-42a8-b751-03a9c7ab9566" providerId="ADAL" clId="{2CCB872F-10CB-4AD1-8AD0-19D666983652}" dt="2024-03-01T11:54:55.699" v="2492" actId="26606"/>
          <ac:spMkLst>
            <pc:docMk/>
            <pc:sldMk cId="545077950" sldId="265"/>
            <ac:spMk id="13" creationId="{047BFA19-D45E-416B-A404-7AF2F3F27017}"/>
          </ac:spMkLst>
        </pc:spChg>
        <pc:spChg chg="add">
          <ac:chgData name="Sarah Lawrence" userId="84a0fe8a-1b7a-42a8-b751-03a9c7ab9566" providerId="ADAL" clId="{2CCB872F-10CB-4AD1-8AD0-19D666983652}" dt="2024-03-01T11:54:55.699" v="2492" actId="26606"/>
          <ac:spMkLst>
            <pc:docMk/>
            <pc:sldMk cId="545077950" sldId="265"/>
            <ac:spMk id="15" creationId="{8E0105E7-23DB-4CF2-8258-FF47C7620F6E}"/>
          </ac:spMkLst>
        </pc:spChg>
        <pc:spChg chg="add">
          <ac:chgData name="Sarah Lawrence" userId="84a0fe8a-1b7a-42a8-b751-03a9c7ab9566" providerId="ADAL" clId="{2CCB872F-10CB-4AD1-8AD0-19D666983652}" dt="2024-03-01T11:54:55.699" v="2492" actId="26606"/>
          <ac:spMkLst>
            <pc:docMk/>
            <pc:sldMk cId="545077950" sldId="265"/>
            <ac:spMk id="17" creationId="{074B4F7D-14B2-478B-8BF5-01E4E0C5D263}"/>
          </ac:spMkLst>
        </pc:spChg>
        <pc:graphicFrameChg chg="add del">
          <ac:chgData name="Sarah Lawrence" userId="84a0fe8a-1b7a-42a8-b751-03a9c7ab9566" providerId="ADAL" clId="{2CCB872F-10CB-4AD1-8AD0-19D666983652}" dt="2024-03-01T11:54:46.543" v="2491" actId="26606"/>
          <ac:graphicFrameMkLst>
            <pc:docMk/>
            <pc:sldMk cId="545077950" sldId="265"/>
            <ac:graphicFrameMk id="8" creationId="{B98C9373-ECF6-BAA4-253B-79E315FDCAE4}"/>
          </ac:graphicFrameMkLst>
        </pc:graphicFrameChg>
        <pc:picChg chg="add del mod ord">
          <ac:chgData name="Sarah Lawrence" userId="84a0fe8a-1b7a-42a8-b751-03a9c7ab9566" providerId="ADAL" clId="{2CCB872F-10CB-4AD1-8AD0-19D666983652}" dt="2024-03-01T11:50:53.431" v="2221" actId="21"/>
          <ac:picMkLst>
            <pc:docMk/>
            <pc:sldMk cId="545077950" sldId="265"/>
            <ac:picMk id="4" creationId="{1A6F25AA-DC58-3FE6-FC98-F21B6BADC4B8}"/>
          </ac:picMkLst>
        </pc:picChg>
      </pc:sldChg>
      <pc:sldChg chg="addSp delSp modSp new mod setBg modNotesTx">
        <pc:chgData name="Sarah Lawrence" userId="84a0fe8a-1b7a-42a8-b751-03a9c7ab9566" providerId="ADAL" clId="{2CCB872F-10CB-4AD1-8AD0-19D666983652}" dt="2024-03-01T12:02:44.328" v="3236" actId="26606"/>
        <pc:sldMkLst>
          <pc:docMk/>
          <pc:sldMk cId="75740625" sldId="266"/>
        </pc:sldMkLst>
        <pc:spChg chg="del">
          <ac:chgData name="Sarah Lawrence" userId="84a0fe8a-1b7a-42a8-b751-03a9c7ab9566" providerId="ADAL" clId="{2CCB872F-10CB-4AD1-8AD0-19D666983652}" dt="2024-03-01T11:53:59.034" v="2447" actId="21"/>
          <ac:spMkLst>
            <pc:docMk/>
            <pc:sldMk cId="75740625" sldId="266"/>
            <ac:spMk id="2" creationId="{A25C6976-E205-D930-2A7B-F1431DF30BDD}"/>
          </ac:spMkLst>
        </pc:spChg>
        <pc:spChg chg="del">
          <ac:chgData name="Sarah Lawrence" userId="84a0fe8a-1b7a-42a8-b751-03a9c7ab9566" providerId="ADAL" clId="{2CCB872F-10CB-4AD1-8AD0-19D666983652}" dt="2024-03-01T11:53:56.458" v="2446" actId="22"/>
          <ac:spMkLst>
            <pc:docMk/>
            <pc:sldMk cId="75740625" sldId="266"/>
            <ac:spMk id="3" creationId="{956FAB64-653C-FE11-92CB-93A7D5BAA538}"/>
          </ac:spMkLst>
        </pc:spChg>
        <pc:spChg chg="add del">
          <ac:chgData name="Sarah Lawrence" userId="84a0fe8a-1b7a-42a8-b751-03a9c7ab9566" providerId="ADAL" clId="{2CCB872F-10CB-4AD1-8AD0-19D666983652}" dt="2024-03-01T12:02:42.490" v="3233" actId="26606"/>
          <ac:spMkLst>
            <pc:docMk/>
            <pc:sldMk cId="75740625" sldId="266"/>
            <ac:spMk id="10" creationId="{32BC26D8-82FB-445E-AA49-62A77D7C1EE0}"/>
          </ac:spMkLst>
        </pc:spChg>
        <pc:spChg chg="add del">
          <ac:chgData name="Sarah Lawrence" userId="84a0fe8a-1b7a-42a8-b751-03a9c7ab9566" providerId="ADAL" clId="{2CCB872F-10CB-4AD1-8AD0-19D666983652}" dt="2024-03-01T12:02:42.490" v="3233" actId="26606"/>
          <ac:spMkLst>
            <pc:docMk/>
            <pc:sldMk cId="75740625" sldId="266"/>
            <ac:spMk id="12" creationId="{CB44330D-EA18-4254-AA95-EB49948539B8}"/>
          </ac:spMkLst>
        </pc:spChg>
        <pc:spChg chg="add del">
          <ac:chgData name="Sarah Lawrence" userId="84a0fe8a-1b7a-42a8-b751-03a9c7ab9566" providerId="ADAL" clId="{2CCB872F-10CB-4AD1-8AD0-19D666983652}" dt="2024-03-01T12:02:44.328" v="3235" actId="26606"/>
          <ac:spMkLst>
            <pc:docMk/>
            <pc:sldMk cId="75740625" sldId="266"/>
            <ac:spMk id="14" creationId="{E722B2DD-E14D-4972-9D98-5D6E61B1B2D2}"/>
          </ac:spMkLst>
        </pc:spChg>
        <pc:spChg chg="add del">
          <ac:chgData name="Sarah Lawrence" userId="84a0fe8a-1b7a-42a8-b751-03a9c7ab9566" providerId="ADAL" clId="{2CCB872F-10CB-4AD1-8AD0-19D666983652}" dt="2024-03-01T12:02:44.328" v="3235" actId="26606"/>
          <ac:spMkLst>
            <pc:docMk/>
            <pc:sldMk cId="75740625" sldId="266"/>
            <ac:spMk id="15" creationId="{0CFB124C-4B0C-4A81-8633-17257B151642}"/>
          </ac:spMkLst>
        </pc:spChg>
        <pc:spChg chg="add">
          <ac:chgData name="Sarah Lawrence" userId="84a0fe8a-1b7a-42a8-b751-03a9c7ab9566" providerId="ADAL" clId="{2CCB872F-10CB-4AD1-8AD0-19D666983652}" dt="2024-03-01T12:02:44.328" v="3236" actId="26606"/>
          <ac:spMkLst>
            <pc:docMk/>
            <pc:sldMk cId="75740625" sldId="266"/>
            <ac:spMk id="17" creationId="{32BC26D8-82FB-445E-AA49-62A77D7C1EE0}"/>
          </ac:spMkLst>
        </pc:spChg>
        <pc:spChg chg="add">
          <ac:chgData name="Sarah Lawrence" userId="84a0fe8a-1b7a-42a8-b751-03a9c7ab9566" providerId="ADAL" clId="{2CCB872F-10CB-4AD1-8AD0-19D666983652}" dt="2024-03-01T12:02:44.328" v="3236" actId="26606"/>
          <ac:spMkLst>
            <pc:docMk/>
            <pc:sldMk cId="75740625" sldId="266"/>
            <ac:spMk id="18" creationId="{CB44330D-EA18-4254-AA95-EB49948539B8}"/>
          </ac:spMkLst>
        </pc:spChg>
        <pc:picChg chg="add mod ord">
          <ac:chgData name="Sarah Lawrence" userId="84a0fe8a-1b7a-42a8-b751-03a9c7ab9566" providerId="ADAL" clId="{2CCB872F-10CB-4AD1-8AD0-19D666983652}" dt="2024-03-01T12:02:44.328" v="3236" actId="26606"/>
          <ac:picMkLst>
            <pc:docMk/>
            <pc:sldMk cId="75740625" sldId="266"/>
            <ac:picMk id="5" creationId="{F49E24B1-B9AE-DC55-7541-6E710615D2FE}"/>
          </ac:picMkLst>
        </pc:picChg>
      </pc:sldChg>
      <pc:sldChg chg="addSp delSp modSp new mod modNotesTx">
        <pc:chgData name="Sarah Lawrence" userId="84a0fe8a-1b7a-42a8-b751-03a9c7ab9566" providerId="ADAL" clId="{2CCB872F-10CB-4AD1-8AD0-19D666983652}" dt="2024-03-04T16:14:38.511" v="3986" actId="20577"/>
        <pc:sldMkLst>
          <pc:docMk/>
          <pc:sldMk cId="3373058957" sldId="267"/>
        </pc:sldMkLst>
        <pc:spChg chg="mod">
          <ac:chgData name="Sarah Lawrence" userId="84a0fe8a-1b7a-42a8-b751-03a9c7ab9566" providerId="ADAL" clId="{2CCB872F-10CB-4AD1-8AD0-19D666983652}" dt="2024-03-04T16:12:41.530" v="3644" actId="20577"/>
          <ac:spMkLst>
            <pc:docMk/>
            <pc:sldMk cId="3373058957" sldId="267"/>
            <ac:spMk id="2" creationId="{54D03B6E-5DD2-EA9C-F321-5A3751553B07}"/>
          </ac:spMkLst>
        </pc:spChg>
        <pc:spChg chg="del mod">
          <ac:chgData name="Sarah Lawrence" userId="84a0fe8a-1b7a-42a8-b751-03a9c7ab9566" providerId="ADAL" clId="{2CCB872F-10CB-4AD1-8AD0-19D666983652}" dt="2024-03-04T16:10:37.587" v="3514" actId="21"/>
          <ac:spMkLst>
            <pc:docMk/>
            <pc:sldMk cId="3373058957" sldId="267"/>
            <ac:spMk id="3" creationId="{670E872A-1C1B-D15D-9156-44DD78368C91}"/>
          </ac:spMkLst>
        </pc:spChg>
        <pc:spChg chg="add del mod">
          <ac:chgData name="Sarah Lawrence" userId="84a0fe8a-1b7a-42a8-b751-03a9c7ab9566" providerId="ADAL" clId="{2CCB872F-10CB-4AD1-8AD0-19D666983652}" dt="2024-03-04T16:10:40.210" v="3515" actId="21"/>
          <ac:spMkLst>
            <pc:docMk/>
            <pc:sldMk cId="3373058957" sldId="267"/>
            <ac:spMk id="5" creationId="{89411594-9596-01F0-7779-A0F57C900365}"/>
          </ac:spMkLst>
        </pc:spChg>
        <pc:spChg chg="add mod">
          <ac:chgData name="Sarah Lawrence" userId="84a0fe8a-1b7a-42a8-b751-03a9c7ab9566" providerId="ADAL" clId="{2CCB872F-10CB-4AD1-8AD0-19D666983652}" dt="2024-03-04T16:10:41.153" v="3516"/>
          <ac:spMkLst>
            <pc:docMk/>
            <pc:sldMk cId="3373058957" sldId="267"/>
            <ac:spMk id="6" creationId="{89411594-9596-01F0-7779-A0F57C900365}"/>
          </ac:spMkLst>
        </pc:spChg>
        <pc:picChg chg="add mod">
          <ac:chgData name="Sarah Lawrence" userId="84a0fe8a-1b7a-42a8-b751-03a9c7ab9566" providerId="ADAL" clId="{2CCB872F-10CB-4AD1-8AD0-19D666983652}" dt="2024-03-04T16:10:56.839" v="3520" actId="1076"/>
          <ac:picMkLst>
            <pc:docMk/>
            <pc:sldMk cId="3373058957" sldId="267"/>
            <ac:picMk id="8" creationId="{B7454B4B-0B99-4820-F175-08B6AC05636F}"/>
          </ac:picMkLst>
        </pc:picChg>
      </pc:sldChg>
      <pc:sldChg chg="modSp new del mod">
        <pc:chgData name="Sarah Lawrence" userId="84a0fe8a-1b7a-42a8-b751-03a9c7ab9566" providerId="ADAL" clId="{2CCB872F-10CB-4AD1-8AD0-19D666983652}" dt="2024-03-04T16:54:24.276" v="6166" actId="47"/>
        <pc:sldMkLst>
          <pc:docMk/>
          <pc:sldMk cId="246638027" sldId="268"/>
        </pc:sldMkLst>
        <pc:spChg chg="mod">
          <ac:chgData name="Sarah Lawrence" userId="84a0fe8a-1b7a-42a8-b751-03a9c7ab9566" providerId="ADAL" clId="{2CCB872F-10CB-4AD1-8AD0-19D666983652}" dt="2024-03-01T12:04:31.991" v="3508" actId="20577"/>
          <ac:spMkLst>
            <pc:docMk/>
            <pc:sldMk cId="246638027" sldId="268"/>
            <ac:spMk id="3" creationId="{18C61FA7-6EDB-4E7D-A69B-260A424278A4}"/>
          </ac:spMkLst>
        </pc:spChg>
      </pc:sldChg>
      <pc:sldChg chg="modSp new del mod">
        <pc:chgData name="Sarah Lawrence" userId="84a0fe8a-1b7a-42a8-b751-03a9c7ab9566" providerId="ADAL" clId="{2CCB872F-10CB-4AD1-8AD0-19D666983652}" dt="2024-03-04T16:57:05.579" v="6367" actId="47"/>
        <pc:sldMkLst>
          <pc:docMk/>
          <pc:sldMk cId="3804418512" sldId="269"/>
        </pc:sldMkLst>
        <pc:spChg chg="mod">
          <ac:chgData name="Sarah Lawrence" userId="84a0fe8a-1b7a-42a8-b751-03a9c7ab9566" providerId="ADAL" clId="{2CCB872F-10CB-4AD1-8AD0-19D666983652}" dt="2024-03-01T12:00:33.952" v="2939" actId="20577"/>
          <ac:spMkLst>
            <pc:docMk/>
            <pc:sldMk cId="3804418512" sldId="269"/>
            <ac:spMk id="3" creationId="{1F4B3D8D-C445-DEB3-9836-E2040B9F0821}"/>
          </ac:spMkLst>
        </pc:spChg>
      </pc:sldChg>
      <pc:sldChg chg="modSp new del mod">
        <pc:chgData name="Sarah Lawrence" userId="84a0fe8a-1b7a-42a8-b751-03a9c7ab9566" providerId="ADAL" clId="{2CCB872F-10CB-4AD1-8AD0-19D666983652}" dt="2024-03-04T16:57:10.884" v="6368" actId="47"/>
        <pc:sldMkLst>
          <pc:docMk/>
          <pc:sldMk cId="3314748468" sldId="270"/>
        </pc:sldMkLst>
        <pc:spChg chg="mod">
          <ac:chgData name="Sarah Lawrence" userId="84a0fe8a-1b7a-42a8-b751-03a9c7ab9566" providerId="ADAL" clId="{2CCB872F-10CB-4AD1-8AD0-19D666983652}" dt="2024-03-01T12:01:25.261" v="3123" actId="20577"/>
          <ac:spMkLst>
            <pc:docMk/>
            <pc:sldMk cId="3314748468" sldId="270"/>
            <ac:spMk id="3" creationId="{23ACDD60-7695-C17B-ECD0-11C5B24D6797}"/>
          </ac:spMkLst>
        </pc:spChg>
      </pc:sldChg>
      <pc:sldChg chg="modSp new del mod">
        <pc:chgData name="Sarah Lawrence" userId="84a0fe8a-1b7a-42a8-b751-03a9c7ab9566" providerId="ADAL" clId="{2CCB872F-10CB-4AD1-8AD0-19D666983652}" dt="2024-03-04T17:03:22.036" v="7450" actId="47"/>
        <pc:sldMkLst>
          <pc:docMk/>
          <pc:sldMk cId="3328460058" sldId="271"/>
        </pc:sldMkLst>
        <pc:spChg chg="mod">
          <ac:chgData name="Sarah Lawrence" userId="84a0fe8a-1b7a-42a8-b751-03a9c7ab9566" providerId="ADAL" clId="{2CCB872F-10CB-4AD1-8AD0-19D666983652}" dt="2024-03-01T12:01:57.348" v="3231" actId="20577"/>
          <ac:spMkLst>
            <pc:docMk/>
            <pc:sldMk cId="3328460058" sldId="271"/>
            <ac:spMk id="3" creationId="{3F02E9B6-9D35-861F-2F23-047D40980717}"/>
          </ac:spMkLst>
        </pc:spChg>
      </pc:sldChg>
      <pc:sldChg chg="add del">
        <pc:chgData name="Sarah Lawrence" userId="84a0fe8a-1b7a-42a8-b751-03a9c7ab9566" providerId="ADAL" clId="{2CCB872F-10CB-4AD1-8AD0-19D666983652}" dt="2024-03-04T16:15:03.195" v="4060" actId="47"/>
        <pc:sldMkLst>
          <pc:docMk/>
          <pc:sldMk cId="3311595265" sldId="272"/>
        </pc:sldMkLst>
      </pc:sldChg>
      <pc:sldChg chg="addSp delSp modSp add mod modNotesTx">
        <pc:chgData name="Sarah Lawrence" userId="84a0fe8a-1b7a-42a8-b751-03a9c7ab9566" providerId="ADAL" clId="{2CCB872F-10CB-4AD1-8AD0-19D666983652}" dt="2024-03-05T19:18:55.955" v="7600" actId="1076"/>
        <pc:sldMkLst>
          <pc:docMk/>
          <pc:sldMk cId="3885024107" sldId="273"/>
        </pc:sldMkLst>
        <pc:picChg chg="add mod">
          <ac:chgData name="Sarah Lawrence" userId="84a0fe8a-1b7a-42a8-b751-03a9c7ab9566" providerId="ADAL" clId="{2CCB872F-10CB-4AD1-8AD0-19D666983652}" dt="2024-03-05T19:18:55.955" v="7600" actId="1076"/>
          <ac:picMkLst>
            <pc:docMk/>
            <pc:sldMk cId="3885024107" sldId="273"/>
            <ac:picMk id="4" creationId="{F97E296A-7525-596A-E333-8B705948501B}"/>
          </ac:picMkLst>
        </pc:picChg>
        <pc:picChg chg="del">
          <ac:chgData name="Sarah Lawrence" userId="84a0fe8a-1b7a-42a8-b751-03a9c7ab9566" providerId="ADAL" clId="{2CCB872F-10CB-4AD1-8AD0-19D666983652}" dt="2024-03-05T19:18:41.512" v="7596" actId="478"/>
          <ac:picMkLst>
            <pc:docMk/>
            <pc:sldMk cId="3885024107" sldId="273"/>
            <ac:picMk id="8" creationId="{E7174A97-8627-FD8F-F6C3-17BDC19F9062}"/>
          </ac:picMkLst>
        </pc:picChg>
      </pc:sldChg>
      <pc:sldChg chg="addSp delSp modSp new mod ord modNotesTx">
        <pc:chgData name="Sarah Lawrence" userId="84a0fe8a-1b7a-42a8-b751-03a9c7ab9566" providerId="ADAL" clId="{2CCB872F-10CB-4AD1-8AD0-19D666983652}" dt="2024-03-04T17:17:52.045" v="7594" actId="113"/>
        <pc:sldMkLst>
          <pc:docMk/>
          <pc:sldMk cId="4056624697" sldId="274"/>
        </pc:sldMkLst>
        <pc:spChg chg="mod">
          <ac:chgData name="Sarah Lawrence" userId="84a0fe8a-1b7a-42a8-b751-03a9c7ab9566" providerId="ADAL" clId="{2CCB872F-10CB-4AD1-8AD0-19D666983652}" dt="2024-03-04T17:17:52.045" v="7594" actId="113"/>
          <ac:spMkLst>
            <pc:docMk/>
            <pc:sldMk cId="4056624697" sldId="274"/>
            <ac:spMk id="2" creationId="{38F2D706-98BD-B0D1-FCBC-5869F91B9097}"/>
          </ac:spMkLst>
        </pc:spChg>
        <pc:spChg chg="add del mod">
          <ac:chgData name="Sarah Lawrence" userId="84a0fe8a-1b7a-42a8-b751-03a9c7ab9566" providerId="ADAL" clId="{2CCB872F-10CB-4AD1-8AD0-19D666983652}" dt="2024-03-04T16:24:08.851" v="4808" actId="20577"/>
          <ac:spMkLst>
            <pc:docMk/>
            <pc:sldMk cId="4056624697" sldId="274"/>
            <ac:spMk id="3" creationId="{F6F017C7-C727-ED7B-C9D6-5E9F840426A5}"/>
          </ac:spMkLst>
        </pc:spChg>
        <pc:spChg chg="add del mod">
          <ac:chgData name="Sarah Lawrence" userId="84a0fe8a-1b7a-42a8-b751-03a9c7ab9566" providerId="ADAL" clId="{2CCB872F-10CB-4AD1-8AD0-19D666983652}" dt="2024-03-04T16:56:28.782" v="6305" actId="21"/>
          <ac:spMkLst>
            <pc:docMk/>
            <pc:sldMk cId="4056624697" sldId="274"/>
            <ac:spMk id="9" creationId="{1D3174FD-A528-ACF5-0FB8-897D11CCD16A}"/>
          </ac:spMkLst>
        </pc:spChg>
        <pc:picChg chg="add del mod">
          <ac:chgData name="Sarah Lawrence" userId="84a0fe8a-1b7a-42a8-b751-03a9c7ab9566" providerId="ADAL" clId="{2CCB872F-10CB-4AD1-8AD0-19D666983652}" dt="2024-03-04T16:20:53.718" v="4461" actId="478"/>
          <ac:picMkLst>
            <pc:docMk/>
            <pc:sldMk cId="4056624697" sldId="274"/>
            <ac:picMk id="5" creationId="{2CB3444D-0E1A-1264-0FC0-061D67FCB8A8}"/>
          </ac:picMkLst>
        </pc:picChg>
        <pc:picChg chg="add del mod">
          <ac:chgData name="Sarah Lawrence" userId="84a0fe8a-1b7a-42a8-b751-03a9c7ab9566" providerId="ADAL" clId="{2CCB872F-10CB-4AD1-8AD0-19D666983652}" dt="2024-03-04T16:21:24.495" v="4476" actId="478"/>
          <ac:picMkLst>
            <pc:docMk/>
            <pc:sldMk cId="4056624697" sldId="274"/>
            <ac:picMk id="7" creationId="{F9C7BB4E-0BBC-FBFA-1EC2-EA2474164D31}"/>
          </ac:picMkLst>
        </pc:picChg>
      </pc:sldChg>
      <pc:sldChg chg="addSp delSp modSp new mod modNotesTx">
        <pc:chgData name="Sarah Lawrence" userId="84a0fe8a-1b7a-42a8-b751-03a9c7ab9566" providerId="ADAL" clId="{2CCB872F-10CB-4AD1-8AD0-19D666983652}" dt="2024-03-04T16:37:33.500" v="5505" actId="20577"/>
        <pc:sldMkLst>
          <pc:docMk/>
          <pc:sldMk cId="3507577349" sldId="275"/>
        </pc:sldMkLst>
        <pc:spChg chg="mod">
          <ac:chgData name="Sarah Lawrence" userId="84a0fe8a-1b7a-42a8-b751-03a9c7ab9566" providerId="ADAL" clId="{2CCB872F-10CB-4AD1-8AD0-19D666983652}" dt="2024-03-04T16:37:33.500" v="5505" actId="20577"/>
          <ac:spMkLst>
            <pc:docMk/>
            <pc:sldMk cId="3507577349" sldId="275"/>
            <ac:spMk id="2" creationId="{79A4E805-91EA-59BD-B7A8-AC193A80DF9E}"/>
          </ac:spMkLst>
        </pc:spChg>
        <pc:spChg chg="del">
          <ac:chgData name="Sarah Lawrence" userId="84a0fe8a-1b7a-42a8-b751-03a9c7ab9566" providerId="ADAL" clId="{2CCB872F-10CB-4AD1-8AD0-19D666983652}" dt="2024-03-04T16:24:22.263" v="4809" actId="21"/>
          <ac:spMkLst>
            <pc:docMk/>
            <pc:sldMk cId="3507577349" sldId="275"/>
            <ac:spMk id="3" creationId="{9E257272-C207-69BD-74D6-128C5B0B09C8}"/>
          </ac:spMkLst>
        </pc:spChg>
        <pc:picChg chg="add mod">
          <ac:chgData name="Sarah Lawrence" userId="84a0fe8a-1b7a-42a8-b751-03a9c7ab9566" providerId="ADAL" clId="{2CCB872F-10CB-4AD1-8AD0-19D666983652}" dt="2024-03-04T16:24:57.599" v="4816" actId="14100"/>
          <ac:picMkLst>
            <pc:docMk/>
            <pc:sldMk cId="3507577349" sldId="275"/>
            <ac:picMk id="4" creationId="{CF61336E-69D5-157C-1B27-925853FB9EEC}"/>
          </ac:picMkLst>
        </pc:picChg>
        <pc:picChg chg="add mod ord">
          <ac:chgData name="Sarah Lawrence" userId="84a0fe8a-1b7a-42a8-b751-03a9c7ab9566" providerId="ADAL" clId="{2CCB872F-10CB-4AD1-8AD0-19D666983652}" dt="2024-03-04T16:25:01.382" v="4817" actId="167"/>
          <ac:picMkLst>
            <pc:docMk/>
            <pc:sldMk cId="3507577349" sldId="275"/>
            <ac:picMk id="6" creationId="{4F63AB30-5E7F-F1D5-6E76-9B0F4DE1D30C}"/>
          </ac:picMkLst>
        </pc:picChg>
      </pc:sldChg>
      <pc:sldChg chg="addSp delSp modSp new mod modNotesTx">
        <pc:chgData name="Sarah Lawrence" userId="84a0fe8a-1b7a-42a8-b751-03a9c7ab9566" providerId="ADAL" clId="{2CCB872F-10CB-4AD1-8AD0-19D666983652}" dt="2024-03-04T16:30:51.170" v="5115" actId="1076"/>
        <pc:sldMkLst>
          <pc:docMk/>
          <pc:sldMk cId="4097318160" sldId="276"/>
        </pc:sldMkLst>
        <pc:spChg chg="del">
          <ac:chgData name="Sarah Lawrence" userId="84a0fe8a-1b7a-42a8-b751-03a9c7ab9566" providerId="ADAL" clId="{2CCB872F-10CB-4AD1-8AD0-19D666983652}" dt="2024-03-04T16:25:21.915" v="4820" actId="21"/>
          <ac:spMkLst>
            <pc:docMk/>
            <pc:sldMk cId="4097318160" sldId="276"/>
            <ac:spMk id="2" creationId="{9BFF1584-A95A-7A5A-BEE8-DEB71E23B953}"/>
          </ac:spMkLst>
        </pc:spChg>
        <pc:spChg chg="del">
          <ac:chgData name="Sarah Lawrence" userId="84a0fe8a-1b7a-42a8-b751-03a9c7ab9566" providerId="ADAL" clId="{2CCB872F-10CB-4AD1-8AD0-19D666983652}" dt="2024-03-04T16:25:20.059" v="4819" actId="21"/>
          <ac:spMkLst>
            <pc:docMk/>
            <pc:sldMk cId="4097318160" sldId="276"/>
            <ac:spMk id="3" creationId="{0CDDF14C-4C8E-7A45-16DA-543DE4206487}"/>
          </ac:spMkLst>
        </pc:spChg>
        <pc:picChg chg="add mod">
          <ac:chgData name="Sarah Lawrence" userId="84a0fe8a-1b7a-42a8-b751-03a9c7ab9566" providerId="ADAL" clId="{2CCB872F-10CB-4AD1-8AD0-19D666983652}" dt="2024-03-04T16:30:47.461" v="5112" actId="1076"/>
          <ac:picMkLst>
            <pc:docMk/>
            <pc:sldMk cId="4097318160" sldId="276"/>
            <ac:picMk id="5" creationId="{2106621F-7010-A3B3-1EE9-CDAF700E80B2}"/>
          </ac:picMkLst>
        </pc:picChg>
        <pc:picChg chg="add mod">
          <ac:chgData name="Sarah Lawrence" userId="84a0fe8a-1b7a-42a8-b751-03a9c7ab9566" providerId="ADAL" clId="{2CCB872F-10CB-4AD1-8AD0-19D666983652}" dt="2024-03-04T16:30:51.170" v="5115" actId="1076"/>
          <ac:picMkLst>
            <pc:docMk/>
            <pc:sldMk cId="4097318160" sldId="276"/>
            <ac:picMk id="1026" creationId="{0B3223BA-7745-7CD3-6E85-344E571C071A}"/>
          </ac:picMkLst>
        </pc:picChg>
      </pc:sldChg>
      <pc:sldChg chg="addSp delSp modSp new mod modNotesTx">
        <pc:chgData name="Sarah Lawrence" userId="84a0fe8a-1b7a-42a8-b751-03a9c7ab9566" providerId="ADAL" clId="{2CCB872F-10CB-4AD1-8AD0-19D666983652}" dt="2024-03-04T16:33:14.964" v="5472" actId="20577"/>
        <pc:sldMkLst>
          <pc:docMk/>
          <pc:sldMk cId="1337227707" sldId="277"/>
        </pc:sldMkLst>
        <pc:spChg chg="del">
          <ac:chgData name="Sarah Lawrence" userId="84a0fe8a-1b7a-42a8-b751-03a9c7ab9566" providerId="ADAL" clId="{2CCB872F-10CB-4AD1-8AD0-19D666983652}" dt="2024-03-04T16:31:00.631" v="5118" actId="21"/>
          <ac:spMkLst>
            <pc:docMk/>
            <pc:sldMk cId="1337227707" sldId="277"/>
            <ac:spMk id="2" creationId="{6C930C9B-E874-405C-FD5F-76F2875C6215}"/>
          </ac:spMkLst>
        </pc:spChg>
        <pc:spChg chg="del">
          <ac:chgData name="Sarah Lawrence" userId="84a0fe8a-1b7a-42a8-b751-03a9c7ab9566" providerId="ADAL" clId="{2CCB872F-10CB-4AD1-8AD0-19D666983652}" dt="2024-03-04T16:30:57.203" v="5117" actId="21"/>
          <ac:spMkLst>
            <pc:docMk/>
            <pc:sldMk cId="1337227707" sldId="277"/>
            <ac:spMk id="3" creationId="{EC86BDB6-E7CE-958C-5D40-B60162E78FCA}"/>
          </ac:spMkLst>
        </pc:spChg>
        <pc:picChg chg="add mod">
          <ac:chgData name="Sarah Lawrence" userId="84a0fe8a-1b7a-42a8-b751-03a9c7ab9566" providerId="ADAL" clId="{2CCB872F-10CB-4AD1-8AD0-19D666983652}" dt="2024-03-04T16:31:28.755" v="5127" actId="1076"/>
          <ac:picMkLst>
            <pc:docMk/>
            <pc:sldMk cId="1337227707" sldId="277"/>
            <ac:picMk id="2050" creationId="{9F621E2D-B65F-AB2B-80E1-A8C49460C2B8}"/>
          </ac:picMkLst>
        </pc:picChg>
      </pc:sldChg>
      <pc:sldChg chg="addSp delSp modSp new mod setBg">
        <pc:chgData name="Sarah Lawrence" userId="84a0fe8a-1b7a-42a8-b751-03a9c7ab9566" providerId="ADAL" clId="{2CCB872F-10CB-4AD1-8AD0-19D666983652}" dt="2024-03-04T17:18:20.096" v="7595"/>
        <pc:sldMkLst>
          <pc:docMk/>
          <pc:sldMk cId="2317835975" sldId="278"/>
        </pc:sldMkLst>
        <pc:spChg chg="del">
          <ac:chgData name="Sarah Lawrence" userId="84a0fe8a-1b7a-42a8-b751-03a9c7ab9566" providerId="ADAL" clId="{2CCB872F-10CB-4AD1-8AD0-19D666983652}" dt="2024-03-04T16:33:24.696" v="5475" actId="21"/>
          <ac:spMkLst>
            <pc:docMk/>
            <pc:sldMk cId="2317835975" sldId="278"/>
            <ac:spMk id="2" creationId="{7D49EB75-CD68-FBC6-BFD2-5FB710D2E9D4}"/>
          </ac:spMkLst>
        </pc:spChg>
        <pc:spChg chg="del">
          <ac:chgData name="Sarah Lawrence" userId="84a0fe8a-1b7a-42a8-b751-03a9c7ab9566" providerId="ADAL" clId="{2CCB872F-10CB-4AD1-8AD0-19D666983652}" dt="2024-03-04T16:33:22.732" v="5474" actId="21"/>
          <ac:spMkLst>
            <pc:docMk/>
            <pc:sldMk cId="2317835975" sldId="278"/>
            <ac:spMk id="3" creationId="{635804B8-EC6B-33E5-583B-601415410283}"/>
          </ac:spMkLst>
        </pc:spChg>
        <pc:picChg chg="add mod">
          <ac:chgData name="Sarah Lawrence" userId="84a0fe8a-1b7a-42a8-b751-03a9c7ab9566" providerId="ADAL" clId="{2CCB872F-10CB-4AD1-8AD0-19D666983652}" dt="2024-03-04T16:36:59.340" v="5498" actId="1076"/>
          <ac:picMkLst>
            <pc:docMk/>
            <pc:sldMk cId="2317835975" sldId="278"/>
            <ac:picMk id="5" creationId="{374CDF53-C78B-9E9A-0CC4-B5B2AB178398}"/>
          </ac:picMkLst>
        </pc:picChg>
        <pc:picChg chg="add mod">
          <ac:chgData name="Sarah Lawrence" userId="84a0fe8a-1b7a-42a8-b751-03a9c7ab9566" providerId="ADAL" clId="{2CCB872F-10CB-4AD1-8AD0-19D666983652}" dt="2024-03-04T16:35:53.598" v="5485" actId="14100"/>
          <ac:picMkLst>
            <pc:docMk/>
            <pc:sldMk cId="2317835975" sldId="278"/>
            <ac:picMk id="3074" creationId="{D9D95781-B921-16EF-A961-0594A85C452F}"/>
          </ac:picMkLst>
        </pc:picChg>
        <pc:picChg chg="add mod">
          <ac:chgData name="Sarah Lawrence" userId="84a0fe8a-1b7a-42a8-b751-03a9c7ab9566" providerId="ADAL" clId="{2CCB872F-10CB-4AD1-8AD0-19D666983652}" dt="2024-03-04T16:37:04.463" v="5501" actId="1076"/>
          <ac:picMkLst>
            <pc:docMk/>
            <pc:sldMk cId="2317835975" sldId="278"/>
            <ac:picMk id="3076" creationId="{064F38DB-F090-0D06-2C83-0D3B87686DF5}"/>
          </ac:picMkLst>
        </pc:picChg>
      </pc:sldChg>
      <pc:sldChg chg="addSp delSp modSp new mod modNotesTx">
        <pc:chgData name="Sarah Lawrence" userId="84a0fe8a-1b7a-42a8-b751-03a9c7ab9566" providerId="ADAL" clId="{2CCB872F-10CB-4AD1-8AD0-19D666983652}" dt="2024-03-04T16:42:06.915" v="5652" actId="20577"/>
        <pc:sldMkLst>
          <pc:docMk/>
          <pc:sldMk cId="1609596165" sldId="279"/>
        </pc:sldMkLst>
        <pc:spChg chg="del">
          <ac:chgData name="Sarah Lawrence" userId="84a0fe8a-1b7a-42a8-b751-03a9c7ab9566" providerId="ADAL" clId="{2CCB872F-10CB-4AD1-8AD0-19D666983652}" dt="2024-03-04T16:37:40.842" v="5506" actId="21"/>
          <ac:spMkLst>
            <pc:docMk/>
            <pc:sldMk cId="1609596165" sldId="279"/>
            <ac:spMk id="2" creationId="{E3CD7B78-A906-9A96-D7B7-A65772E0448C}"/>
          </ac:spMkLst>
        </pc:spChg>
        <pc:spChg chg="del">
          <ac:chgData name="Sarah Lawrence" userId="84a0fe8a-1b7a-42a8-b751-03a9c7ab9566" providerId="ADAL" clId="{2CCB872F-10CB-4AD1-8AD0-19D666983652}" dt="2024-03-04T16:37:43.062" v="5507" actId="21"/>
          <ac:spMkLst>
            <pc:docMk/>
            <pc:sldMk cId="1609596165" sldId="279"/>
            <ac:spMk id="3" creationId="{61630530-0881-8B10-07D6-ED786C9143CE}"/>
          </ac:spMkLst>
        </pc:spChg>
        <pc:spChg chg="add del mod">
          <ac:chgData name="Sarah Lawrence" userId="84a0fe8a-1b7a-42a8-b751-03a9c7ab9566" providerId="ADAL" clId="{2CCB872F-10CB-4AD1-8AD0-19D666983652}" dt="2024-03-04T16:37:47.692" v="5509" actId="21"/>
          <ac:spMkLst>
            <pc:docMk/>
            <pc:sldMk cId="1609596165" sldId="279"/>
            <ac:spMk id="4" creationId="{61630530-0881-8B10-07D6-ED786C9143CE}"/>
          </ac:spMkLst>
        </pc:spChg>
        <pc:spChg chg="add mod">
          <ac:chgData name="Sarah Lawrence" userId="84a0fe8a-1b7a-42a8-b751-03a9c7ab9566" providerId="ADAL" clId="{2CCB872F-10CB-4AD1-8AD0-19D666983652}" dt="2024-03-04T16:38:53.417" v="5527" actId="20577"/>
          <ac:spMkLst>
            <pc:docMk/>
            <pc:sldMk cId="1609596165" sldId="279"/>
            <ac:spMk id="5" creationId="{AE0387E8-1762-CB51-1364-08B1AD16F377}"/>
          </ac:spMkLst>
        </pc:spChg>
        <pc:picChg chg="add mod">
          <ac:chgData name="Sarah Lawrence" userId="84a0fe8a-1b7a-42a8-b751-03a9c7ab9566" providerId="ADAL" clId="{2CCB872F-10CB-4AD1-8AD0-19D666983652}" dt="2024-03-04T16:40:16.998" v="5532" actId="1076"/>
          <ac:picMkLst>
            <pc:docMk/>
            <pc:sldMk cId="1609596165" sldId="279"/>
            <ac:picMk id="7" creationId="{2B260E7B-6BBD-358E-23BE-5D50B336FAAE}"/>
          </ac:picMkLst>
        </pc:picChg>
      </pc:sldChg>
      <pc:sldChg chg="addSp delSp modSp new mod">
        <pc:chgData name="Sarah Lawrence" userId="84a0fe8a-1b7a-42a8-b751-03a9c7ab9566" providerId="ADAL" clId="{2CCB872F-10CB-4AD1-8AD0-19D666983652}" dt="2024-03-04T16:41:22.206" v="5546" actId="1076"/>
        <pc:sldMkLst>
          <pc:docMk/>
          <pc:sldMk cId="2179833544" sldId="280"/>
        </pc:sldMkLst>
        <pc:spChg chg="del">
          <ac:chgData name="Sarah Lawrence" userId="84a0fe8a-1b7a-42a8-b751-03a9c7ab9566" providerId="ADAL" clId="{2CCB872F-10CB-4AD1-8AD0-19D666983652}" dt="2024-03-04T16:40:30.353" v="5535" actId="21"/>
          <ac:spMkLst>
            <pc:docMk/>
            <pc:sldMk cId="2179833544" sldId="280"/>
            <ac:spMk id="2" creationId="{BA0E7D65-2752-A9CB-A981-3D13EB4CEC4D}"/>
          </ac:spMkLst>
        </pc:spChg>
        <pc:spChg chg="del">
          <ac:chgData name="Sarah Lawrence" userId="84a0fe8a-1b7a-42a8-b751-03a9c7ab9566" providerId="ADAL" clId="{2CCB872F-10CB-4AD1-8AD0-19D666983652}" dt="2024-03-04T16:40:23.719" v="5534" actId="21"/>
          <ac:spMkLst>
            <pc:docMk/>
            <pc:sldMk cId="2179833544" sldId="280"/>
            <ac:spMk id="3" creationId="{E52C9E86-9DE8-D949-E5D7-D1A55584903F}"/>
          </ac:spMkLst>
        </pc:spChg>
        <pc:picChg chg="add mod">
          <ac:chgData name="Sarah Lawrence" userId="84a0fe8a-1b7a-42a8-b751-03a9c7ab9566" providerId="ADAL" clId="{2CCB872F-10CB-4AD1-8AD0-19D666983652}" dt="2024-03-04T16:41:07.712" v="5541" actId="1076"/>
          <ac:picMkLst>
            <pc:docMk/>
            <pc:sldMk cId="2179833544" sldId="280"/>
            <ac:picMk id="5" creationId="{9144AB58-899C-1885-74FE-F42744384A92}"/>
          </ac:picMkLst>
        </pc:picChg>
        <pc:picChg chg="add mod">
          <ac:chgData name="Sarah Lawrence" userId="84a0fe8a-1b7a-42a8-b751-03a9c7ab9566" providerId="ADAL" clId="{2CCB872F-10CB-4AD1-8AD0-19D666983652}" dt="2024-03-04T16:41:22.206" v="5546" actId="1076"/>
          <ac:picMkLst>
            <pc:docMk/>
            <pc:sldMk cId="2179833544" sldId="280"/>
            <ac:picMk id="7" creationId="{BA5CD567-E780-9926-0A69-B9EAB7D334EC}"/>
          </ac:picMkLst>
        </pc:picChg>
      </pc:sldChg>
      <pc:sldChg chg="addSp delSp modSp new mod modNotesTx">
        <pc:chgData name="Sarah Lawrence" userId="84a0fe8a-1b7a-42a8-b751-03a9c7ab9566" providerId="ADAL" clId="{2CCB872F-10CB-4AD1-8AD0-19D666983652}" dt="2024-03-04T16:44:33.381" v="5813" actId="20577"/>
        <pc:sldMkLst>
          <pc:docMk/>
          <pc:sldMk cId="1589535231" sldId="281"/>
        </pc:sldMkLst>
        <pc:spChg chg="del">
          <ac:chgData name="Sarah Lawrence" userId="84a0fe8a-1b7a-42a8-b751-03a9c7ab9566" providerId="ADAL" clId="{2CCB872F-10CB-4AD1-8AD0-19D666983652}" dt="2024-03-04T16:42:15.662" v="5654" actId="478"/>
          <ac:spMkLst>
            <pc:docMk/>
            <pc:sldMk cId="1589535231" sldId="281"/>
            <ac:spMk id="2" creationId="{08FCEFE2-D158-41B6-7F82-12B59BFE88D9}"/>
          </ac:spMkLst>
        </pc:spChg>
        <pc:spChg chg="del">
          <ac:chgData name="Sarah Lawrence" userId="84a0fe8a-1b7a-42a8-b751-03a9c7ab9566" providerId="ADAL" clId="{2CCB872F-10CB-4AD1-8AD0-19D666983652}" dt="2024-03-04T16:42:15.662" v="5654" actId="478"/>
          <ac:spMkLst>
            <pc:docMk/>
            <pc:sldMk cId="1589535231" sldId="281"/>
            <ac:spMk id="3" creationId="{5C8EC373-A333-AA42-21E0-BD8B28C61D51}"/>
          </ac:spMkLst>
        </pc:spChg>
        <pc:spChg chg="add mod">
          <ac:chgData name="Sarah Lawrence" userId="84a0fe8a-1b7a-42a8-b751-03a9c7ab9566" providerId="ADAL" clId="{2CCB872F-10CB-4AD1-8AD0-19D666983652}" dt="2024-03-04T16:42:45.492" v="5721" actId="20577"/>
          <ac:spMkLst>
            <pc:docMk/>
            <pc:sldMk cId="1589535231" sldId="281"/>
            <ac:spMk id="4" creationId="{D1EB01D4-DADA-ADA9-E5E3-B9E6B1F358E2}"/>
          </ac:spMkLst>
        </pc:spChg>
        <pc:picChg chg="add mod">
          <ac:chgData name="Sarah Lawrence" userId="84a0fe8a-1b7a-42a8-b751-03a9c7ab9566" providerId="ADAL" clId="{2CCB872F-10CB-4AD1-8AD0-19D666983652}" dt="2024-03-04T16:43:41.931" v="5726" actId="1076"/>
          <ac:picMkLst>
            <pc:docMk/>
            <pc:sldMk cId="1589535231" sldId="281"/>
            <ac:picMk id="6" creationId="{C571E386-B7DC-7C38-E1C9-098D59B1E0ED}"/>
          </ac:picMkLst>
        </pc:picChg>
      </pc:sldChg>
      <pc:sldChg chg="addSp delSp modSp new mod">
        <pc:chgData name="Sarah Lawrence" userId="84a0fe8a-1b7a-42a8-b751-03a9c7ab9566" providerId="ADAL" clId="{2CCB872F-10CB-4AD1-8AD0-19D666983652}" dt="2024-03-04T16:44:04.151" v="5733" actId="1076"/>
        <pc:sldMkLst>
          <pc:docMk/>
          <pc:sldMk cId="1491335942" sldId="282"/>
        </pc:sldMkLst>
        <pc:spChg chg="del">
          <ac:chgData name="Sarah Lawrence" userId="84a0fe8a-1b7a-42a8-b751-03a9c7ab9566" providerId="ADAL" clId="{2CCB872F-10CB-4AD1-8AD0-19D666983652}" dt="2024-03-04T16:43:48.197" v="5728" actId="21"/>
          <ac:spMkLst>
            <pc:docMk/>
            <pc:sldMk cId="1491335942" sldId="282"/>
            <ac:spMk id="2" creationId="{A88CD86C-D1E8-E387-9B28-DD18CA526951}"/>
          </ac:spMkLst>
        </pc:spChg>
        <pc:spChg chg="del">
          <ac:chgData name="Sarah Lawrence" userId="84a0fe8a-1b7a-42a8-b751-03a9c7ab9566" providerId="ADAL" clId="{2CCB872F-10CB-4AD1-8AD0-19D666983652}" dt="2024-03-04T16:43:51.205" v="5729" actId="21"/>
          <ac:spMkLst>
            <pc:docMk/>
            <pc:sldMk cId="1491335942" sldId="282"/>
            <ac:spMk id="3" creationId="{26AD2C96-3BD4-313E-AB4E-8A9719E165F3}"/>
          </ac:spMkLst>
        </pc:spChg>
        <pc:picChg chg="add mod">
          <ac:chgData name="Sarah Lawrence" userId="84a0fe8a-1b7a-42a8-b751-03a9c7ab9566" providerId="ADAL" clId="{2CCB872F-10CB-4AD1-8AD0-19D666983652}" dt="2024-03-04T16:44:04.151" v="5733" actId="1076"/>
          <ac:picMkLst>
            <pc:docMk/>
            <pc:sldMk cId="1491335942" sldId="282"/>
            <ac:picMk id="5" creationId="{E8F298DC-C813-C793-764A-963595527C91}"/>
          </ac:picMkLst>
        </pc:picChg>
      </pc:sldChg>
      <pc:sldChg chg="addSp delSp modSp new mod modNotesTx">
        <pc:chgData name="Sarah Lawrence" userId="84a0fe8a-1b7a-42a8-b751-03a9c7ab9566" providerId="ADAL" clId="{2CCB872F-10CB-4AD1-8AD0-19D666983652}" dt="2024-03-04T16:54:50.861" v="6300" actId="20577"/>
        <pc:sldMkLst>
          <pc:docMk/>
          <pc:sldMk cId="3830539111" sldId="283"/>
        </pc:sldMkLst>
        <pc:spChg chg="del">
          <ac:chgData name="Sarah Lawrence" userId="84a0fe8a-1b7a-42a8-b751-03a9c7ab9566" providerId="ADAL" clId="{2CCB872F-10CB-4AD1-8AD0-19D666983652}" dt="2024-03-04T16:44:43.975" v="5815" actId="21"/>
          <ac:spMkLst>
            <pc:docMk/>
            <pc:sldMk cId="3830539111" sldId="283"/>
            <ac:spMk id="2" creationId="{303B5822-8177-4CCB-46C0-741D97D8F62B}"/>
          </ac:spMkLst>
        </pc:spChg>
        <pc:spChg chg="del">
          <ac:chgData name="Sarah Lawrence" userId="84a0fe8a-1b7a-42a8-b751-03a9c7ab9566" providerId="ADAL" clId="{2CCB872F-10CB-4AD1-8AD0-19D666983652}" dt="2024-03-04T16:44:46.658" v="5816" actId="21"/>
          <ac:spMkLst>
            <pc:docMk/>
            <pc:sldMk cId="3830539111" sldId="283"/>
            <ac:spMk id="3" creationId="{D702BC42-7695-5402-5EF8-57A759145F7D}"/>
          </ac:spMkLst>
        </pc:spChg>
        <pc:spChg chg="add mod">
          <ac:chgData name="Sarah Lawrence" userId="84a0fe8a-1b7a-42a8-b751-03a9c7ab9566" providerId="ADAL" clId="{2CCB872F-10CB-4AD1-8AD0-19D666983652}" dt="2024-03-04T16:45:10.146" v="5868" actId="20577"/>
          <ac:spMkLst>
            <pc:docMk/>
            <pc:sldMk cId="3830539111" sldId="283"/>
            <ac:spMk id="4" creationId="{A677CE48-CBB2-E9CB-3368-864D27836827}"/>
          </ac:spMkLst>
        </pc:spChg>
        <pc:picChg chg="add mod">
          <ac:chgData name="Sarah Lawrence" userId="84a0fe8a-1b7a-42a8-b751-03a9c7ab9566" providerId="ADAL" clId="{2CCB872F-10CB-4AD1-8AD0-19D666983652}" dt="2024-03-04T16:53:48.203" v="6154" actId="1076"/>
          <ac:picMkLst>
            <pc:docMk/>
            <pc:sldMk cId="3830539111" sldId="283"/>
            <ac:picMk id="4098" creationId="{EFA99FB4-9747-4826-C7E2-AA69227DCFE4}"/>
          </ac:picMkLst>
        </pc:picChg>
      </pc:sldChg>
      <pc:sldChg chg="addSp delSp modSp new mod">
        <pc:chgData name="Sarah Lawrence" userId="84a0fe8a-1b7a-42a8-b751-03a9c7ab9566" providerId="ADAL" clId="{2CCB872F-10CB-4AD1-8AD0-19D666983652}" dt="2024-03-04T16:54:16.104" v="6165" actId="14100"/>
        <pc:sldMkLst>
          <pc:docMk/>
          <pc:sldMk cId="2139284918" sldId="284"/>
        </pc:sldMkLst>
        <pc:spChg chg="del">
          <ac:chgData name="Sarah Lawrence" userId="84a0fe8a-1b7a-42a8-b751-03a9c7ab9566" providerId="ADAL" clId="{2CCB872F-10CB-4AD1-8AD0-19D666983652}" dt="2024-03-04T16:53:56.293" v="6157" actId="21"/>
          <ac:spMkLst>
            <pc:docMk/>
            <pc:sldMk cId="2139284918" sldId="284"/>
            <ac:spMk id="2" creationId="{57CA538F-AAEE-8AC6-3426-59F830677E6A}"/>
          </ac:spMkLst>
        </pc:spChg>
        <pc:spChg chg="del">
          <ac:chgData name="Sarah Lawrence" userId="84a0fe8a-1b7a-42a8-b751-03a9c7ab9566" providerId="ADAL" clId="{2CCB872F-10CB-4AD1-8AD0-19D666983652}" dt="2024-03-04T16:53:53.144" v="6156" actId="21"/>
          <ac:spMkLst>
            <pc:docMk/>
            <pc:sldMk cId="2139284918" sldId="284"/>
            <ac:spMk id="3" creationId="{6C60A9D8-ED17-68FA-1EF1-2158CA983D90}"/>
          </ac:spMkLst>
        </pc:spChg>
        <pc:picChg chg="add mod">
          <ac:chgData name="Sarah Lawrence" userId="84a0fe8a-1b7a-42a8-b751-03a9c7ab9566" providerId="ADAL" clId="{2CCB872F-10CB-4AD1-8AD0-19D666983652}" dt="2024-03-04T16:54:16.104" v="6165" actId="14100"/>
          <ac:picMkLst>
            <pc:docMk/>
            <pc:sldMk cId="2139284918" sldId="284"/>
            <ac:picMk id="5122" creationId="{AE78EC62-EE70-3759-92B8-B350E305A86D}"/>
          </ac:picMkLst>
        </pc:picChg>
      </pc:sldChg>
      <pc:sldChg chg="addSp delSp modSp new mod modNotesTx">
        <pc:chgData name="Sarah Lawrence" userId="84a0fe8a-1b7a-42a8-b751-03a9c7ab9566" providerId="ADAL" clId="{2CCB872F-10CB-4AD1-8AD0-19D666983652}" dt="2024-03-04T16:58:57.249" v="6559" actId="20577"/>
        <pc:sldMkLst>
          <pc:docMk/>
          <pc:sldMk cId="2464798114" sldId="285"/>
        </pc:sldMkLst>
        <pc:spChg chg="del">
          <ac:chgData name="Sarah Lawrence" userId="84a0fe8a-1b7a-42a8-b751-03a9c7ab9566" providerId="ADAL" clId="{2CCB872F-10CB-4AD1-8AD0-19D666983652}" dt="2024-03-04T16:56:37.150" v="6307" actId="21"/>
          <ac:spMkLst>
            <pc:docMk/>
            <pc:sldMk cId="2464798114" sldId="285"/>
            <ac:spMk id="2" creationId="{DA22411E-94F5-57A5-297A-A4C87D4A5A0C}"/>
          </ac:spMkLst>
        </pc:spChg>
        <pc:spChg chg="del">
          <ac:chgData name="Sarah Lawrence" userId="84a0fe8a-1b7a-42a8-b751-03a9c7ab9566" providerId="ADAL" clId="{2CCB872F-10CB-4AD1-8AD0-19D666983652}" dt="2024-03-04T16:56:39.590" v="6308" actId="21"/>
          <ac:spMkLst>
            <pc:docMk/>
            <pc:sldMk cId="2464798114" sldId="285"/>
            <ac:spMk id="3" creationId="{5FC9FEF6-FEAD-D9F7-B8F5-9FC0E203FFC4}"/>
          </ac:spMkLst>
        </pc:spChg>
        <pc:spChg chg="add mod">
          <ac:chgData name="Sarah Lawrence" userId="84a0fe8a-1b7a-42a8-b751-03a9c7ab9566" providerId="ADAL" clId="{2CCB872F-10CB-4AD1-8AD0-19D666983652}" dt="2024-03-04T16:56:40.180" v="6309"/>
          <ac:spMkLst>
            <pc:docMk/>
            <pc:sldMk cId="2464798114" sldId="285"/>
            <ac:spMk id="4" creationId="{5FC9FEF6-FEAD-D9F7-B8F5-9FC0E203FFC4}"/>
          </ac:spMkLst>
        </pc:spChg>
        <pc:spChg chg="add">
          <ac:chgData name="Sarah Lawrence" userId="84a0fe8a-1b7a-42a8-b751-03a9c7ab9566" providerId="ADAL" clId="{2CCB872F-10CB-4AD1-8AD0-19D666983652}" dt="2024-03-04T16:56:47.070" v="6310" actId="22"/>
          <ac:spMkLst>
            <pc:docMk/>
            <pc:sldMk cId="2464798114" sldId="285"/>
            <ac:spMk id="6" creationId="{6BF10BDF-6517-8694-7B45-AEBEF3621ED1}"/>
          </ac:spMkLst>
        </pc:spChg>
      </pc:sldChg>
      <pc:sldChg chg="addSp delSp new del mod">
        <pc:chgData name="Sarah Lawrence" userId="84a0fe8a-1b7a-42a8-b751-03a9c7ab9566" providerId="ADAL" clId="{2CCB872F-10CB-4AD1-8AD0-19D666983652}" dt="2024-03-04T17:03:11.122" v="7449" actId="47"/>
        <pc:sldMkLst>
          <pc:docMk/>
          <pc:sldMk cId="4225196898" sldId="286"/>
        </pc:sldMkLst>
        <pc:spChg chg="del">
          <ac:chgData name="Sarah Lawrence" userId="84a0fe8a-1b7a-42a8-b751-03a9c7ab9566" providerId="ADAL" clId="{2CCB872F-10CB-4AD1-8AD0-19D666983652}" dt="2024-03-04T16:58:14.834" v="6427" actId="478"/>
          <ac:spMkLst>
            <pc:docMk/>
            <pc:sldMk cId="4225196898" sldId="286"/>
            <ac:spMk id="2" creationId="{8726435A-941A-77E8-30EA-E24071541DB6}"/>
          </ac:spMkLst>
        </pc:spChg>
        <pc:spChg chg="del">
          <ac:chgData name="Sarah Lawrence" userId="84a0fe8a-1b7a-42a8-b751-03a9c7ab9566" providerId="ADAL" clId="{2CCB872F-10CB-4AD1-8AD0-19D666983652}" dt="2024-03-04T16:58:14.834" v="6427" actId="478"/>
          <ac:spMkLst>
            <pc:docMk/>
            <pc:sldMk cId="4225196898" sldId="286"/>
            <ac:spMk id="3" creationId="{47C05F33-56D9-E790-46D2-08A1FF399E60}"/>
          </ac:spMkLst>
        </pc:spChg>
        <pc:spChg chg="add">
          <ac:chgData name="Sarah Lawrence" userId="84a0fe8a-1b7a-42a8-b751-03a9c7ab9566" providerId="ADAL" clId="{2CCB872F-10CB-4AD1-8AD0-19D666983652}" dt="2024-03-04T16:58:10.537" v="6426" actId="22"/>
          <ac:spMkLst>
            <pc:docMk/>
            <pc:sldMk cId="4225196898" sldId="286"/>
            <ac:spMk id="5" creationId="{AC9D102F-6D94-07C8-1228-C5F59CE54C18}"/>
          </ac:spMkLst>
        </pc:spChg>
      </pc:sldChg>
      <pc:sldChg chg="modSp new mod modNotesTx">
        <pc:chgData name="Sarah Lawrence" userId="84a0fe8a-1b7a-42a8-b751-03a9c7ab9566" providerId="ADAL" clId="{2CCB872F-10CB-4AD1-8AD0-19D666983652}" dt="2024-03-04T17:08:48.621" v="7497" actId="20577"/>
        <pc:sldMkLst>
          <pc:docMk/>
          <pc:sldMk cId="2915771989" sldId="287"/>
        </pc:sldMkLst>
        <pc:spChg chg="mod">
          <ac:chgData name="Sarah Lawrence" userId="84a0fe8a-1b7a-42a8-b751-03a9c7ab9566" providerId="ADAL" clId="{2CCB872F-10CB-4AD1-8AD0-19D666983652}" dt="2024-03-04T16:59:37.233" v="6588" actId="113"/>
          <ac:spMkLst>
            <pc:docMk/>
            <pc:sldMk cId="2915771989" sldId="287"/>
            <ac:spMk id="2" creationId="{BF4BEAB4-A852-E2E0-AECF-5818A7870180}"/>
          </ac:spMkLst>
        </pc:spChg>
        <pc:spChg chg="mod">
          <ac:chgData name="Sarah Lawrence" userId="84a0fe8a-1b7a-42a8-b751-03a9c7ab9566" providerId="ADAL" clId="{2CCB872F-10CB-4AD1-8AD0-19D666983652}" dt="2024-03-04T17:08:48.621" v="7497" actId="20577"/>
          <ac:spMkLst>
            <pc:docMk/>
            <pc:sldMk cId="2915771989" sldId="287"/>
            <ac:spMk id="3" creationId="{8BE1F6A8-DB9C-1330-E60B-C33DA3984C9C}"/>
          </ac:spMkLst>
        </pc:spChg>
      </pc:sldChg>
      <pc:sldChg chg="addSp delSp modSp new mod">
        <pc:chgData name="Sarah Lawrence" userId="84a0fe8a-1b7a-42a8-b751-03a9c7ab9566" providerId="ADAL" clId="{2CCB872F-10CB-4AD1-8AD0-19D666983652}" dt="2024-03-04T17:05:44.393" v="7457" actId="1076"/>
        <pc:sldMkLst>
          <pc:docMk/>
          <pc:sldMk cId="1094778339" sldId="288"/>
        </pc:sldMkLst>
        <pc:spChg chg="del">
          <ac:chgData name="Sarah Lawrence" userId="84a0fe8a-1b7a-42a8-b751-03a9c7ab9566" providerId="ADAL" clId="{2CCB872F-10CB-4AD1-8AD0-19D666983652}" dt="2024-03-04T17:03:37.375" v="7453" actId="478"/>
          <ac:spMkLst>
            <pc:docMk/>
            <pc:sldMk cId="1094778339" sldId="288"/>
            <ac:spMk id="2" creationId="{724FE9E8-9676-CD5D-4B71-6909E1EC4D2F}"/>
          </ac:spMkLst>
        </pc:spChg>
        <pc:spChg chg="del">
          <ac:chgData name="Sarah Lawrence" userId="84a0fe8a-1b7a-42a8-b751-03a9c7ab9566" providerId="ADAL" clId="{2CCB872F-10CB-4AD1-8AD0-19D666983652}" dt="2024-03-04T17:03:37.375" v="7453" actId="478"/>
          <ac:spMkLst>
            <pc:docMk/>
            <pc:sldMk cId="1094778339" sldId="288"/>
            <ac:spMk id="3" creationId="{C8F11564-45A3-E85B-C2E2-93A898A5D9D7}"/>
          </ac:spMkLst>
        </pc:spChg>
        <pc:picChg chg="add mod">
          <ac:chgData name="Sarah Lawrence" userId="84a0fe8a-1b7a-42a8-b751-03a9c7ab9566" providerId="ADAL" clId="{2CCB872F-10CB-4AD1-8AD0-19D666983652}" dt="2024-03-04T17:05:44.393" v="7457" actId="1076"/>
          <ac:picMkLst>
            <pc:docMk/>
            <pc:sldMk cId="1094778339" sldId="288"/>
            <ac:picMk id="6146" creationId="{9FE3B78C-24B2-1CFA-6EB2-7F976F9F4FB3}"/>
          </ac:picMkLst>
        </pc:picChg>
      </pc:sldChg>
      <pc:sldChg chg="addSp delSp modSp new mod">
        <pc:chgData name="Sarah Lawrence" userId="84a0fe8a-1b7a-42a8-b751-03a9c7ab9566" providerId="ADAL" clId="{2CCB872F-10CB-4AD1-8AD0-19D666983652}" dt="2024-03-04T17:07:38.096" v="7467" actId="1076"/>
        <pc:sldMkLst>
          <pc:docMk/>
          <pc:sldMk cId="2098611965" sldId="289"/>
        </pc:sldMkLst>
        <pc:spChg chg="del">
          <ac:chgData name="Sarah Lawrence" userId="84a0fe8a-1b7a-42a8-b751-03a9c7ab9566" providerId="ADAL" clId="{2CCB872F-10CB-4AD1-8AD0-19D666983652}" dt="2024-03-04T17:07:15.830" v="7460" actId="21"/>
          <ac:spMkLst>
            <pc:docMk/>
            <pc:sldMk cId="2098611965" sldId="289"/>
            <ac:spMk id="2" creationId="{0F829537-6055-2E46-61F6-C27256270F54}"/>
          </ac:spMkLst>
        </pc:spChg>
        <pc:spChg chg="del">
          <ac:chgData name="Sarah Lawrence" userId="84a0fe8a-1b7a-42a8-b751-03a9c7ab9566" providerId="ADAL" clId="{2CCB872F-10CB-4AD1-8AD0-19D666983652}" dt="2024-03-04T17:07:11.715" v="7459" actId="21"/>
          <ac:spMkLst>
            <pc:docMk/>
            <pc:sldMk cId="2098611965" sldId="289"/>
            <ac:spMk id="3" creationId="{CD6629C1-92EF-EF10-1E7A-0DC8154A842A}"/>
          </ac:spMkLst>
        </pc:spChg>
        <pc:spChg chg="add mod">
          <ac:chgData name="Sarah Lawrence" userId="84a0fe8a-1b7a-42a8-b751-03a9c7ab9566" providerId="ADAL" clId="{2CCB872F-10CB-4AD1-8AD0-19D666983652}" dt="2024-03-04T17:07:16.462" v="7461"/>
          <ac:spMkLst>
            <pc:docMk/>
            <pc:sldMk cId="2098611965" sldId="289"/>
            <ac:spMk id="4" creationId="{0F829537-6055-2E46-61F6-C27256270F54}"/>
          </ac:spMkLst>
        </pc:spChg>
        <pc:picChg chg="add mod">
          <ac:chgData name="Sarah Lawrence" userId="84a0fe8a-1b7a-42a8-b751-03a9c7ab9566" providerId="ADAL" clId="{2CCB872F-10CB-4AD1-8AD0-19D666983652}" dt="2024-03-04T17:07:38.096" v="7467" actId="1076"/>
          <ac:picMkLst>
            <pc:docMk/>
            <pc:sldMk cId="2098611965" sldId="289"/>
            <ac:picMk id="6" creationId="{8E474D14-FD28-1933-A230-24478957CF57}"/>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D5C3B4-7CFE-44A2-B6FE-182797D7C5D3}"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AB371A5-2005-440D-8047-AB55120E5C61}">
      <dgm:prSet/>
      <dgm:spPr/>
      <dgm:t>
        <a:bodyPr/>
        <a:lstStyle/>
        <a:p>
          <a:r>
            <a:rPr lang="en-GB"/>
            <a:t>FLUENCY – Being able to recall facts and solve calculations with speed. This also relates to solving simple word problems.</a:t>
          </a:r>
          <a:endParaRPr lang="en-US"/>
        </a:p>
      </dgm:t>
    </dgm:pt>
    <dgm:pt modelId="{A18DE917-90CA-4D71-96C9-227A1B997A26}" type="parTrans" cxnId="{9F9D449D-1481-4B46-8F8C-39A6C310780D}">
      <dgm:prSet/>
      <dgm:spPr/>
      <dgm:t>
        <a:bodyPr/>
        <a:lstStyle/>
        <a:p>
          <a:endParaRPr lang="en-US"/>
        </a:p>
      </dgm:t>
    </dgm:pt>
    <dgm:pt modelId="{E8A6FEDF-19BD-49D4-86A9-F08A5A733CA2}" type="sibTrans" cxnId="{9F9D449D-1481-4B46-8F8C-39A6C310780D}">
      <dgm:prSet/>
      <dgm:spPr/>
      <dgm:t>
        <a:bodyPr/>
        <a:lstStyle/>
        <a:p>
          <a:endParaRPr lang="en-US"/>
        </a:p>
      </dgm:t>
    </dgm:pt>
    <dgm:pt modelId="{41A59689-E9F3-406E-BCF3-D621CFD512A5}">
      <dgm:prSet/>
      <dgm:spPr/>
      <dgm:t>
        <a:bodyPr/>
        <a:lstStyle/>
        <a:p>
          <a:r>
            <a:rPr lang="en-GB"/>
            <a:t>REASONING – Being able to explain the steps in a process, how an answer was found, or explaining mistakes or misconceptions in a process.</a:t>
          </a:r>
          <a:endParaRPr lang="en-US"/>
        </a:p>
      </dgm:t>
    </dgm:pt>
    <dgm:pt modelId="{BB729A64-1576-4711-9E2C-C05F8A48B633}" type="parTrans" cxnId="{AD9128FD-7D0A-46DC-B624-BA1EE943696E}">
      <dgm:prSet/>
      <dgm:spPr/>
      <dgm:t>
        <a:bodyPr/>
        <a:lstStyle/>
        <a:p>
          <a:endParaRPr lang="en-US"/>
        </a:p>
      </dgm:t>
    </dgm:pt>
    <dgm:pt modelId="{6408DD5E-D8AB-48E6-83E3-72B489A34B43}" type="sibTrans" cxnId="{AD9128FD-7D0A-46DC-B624-BA1EE943696E}">
      <dgm:prSet/>
      <dgm:spPr/>
      <dgm:t>
        <a:bodyPr/>
        <a:lstStyle/>
        <a:p>
          <a:endParaRPr lang="en-US"/>
        </a:p>
      </dgm:t>
    </dgm:pt>
    <dgm:pt modelId="{FCC49846-1BE6-4888-9B72-9FF3DACA56ED}">
      <dgm:prSet/>
      <dgm:spPr/>
      <dgm:t>
        <a:bodyPr/>
        <a:lstStyle/>
        <a:p>
          <a:r>
            <a:rPr lang="en-GB"/>
            <a:t>PROBLEM SOLVING – Children are able to solve complex problems that require recall of facts, reasoning, and logical thinking. Children are also required to think about representing questions in different ways to help solve a problem.</a:t>
          </a:r>
          <a:endParaRPr lang="en-US"/>
        </a:p>
      </dgm:t>
    </dgm:pt>
    <dgm:pt modelId="{437697A6-847D-4F3A-AD76-60D4C7C8228B}" type="parTrans" cxnId="{4C874EEC-EFFA-4D5F-A585-248E2110A08E}">
      <dgm:prSet/>
      <dgm:spPr/>
      <dgm:t>
        <a:bodyPr/>
        <a:lstStyle/>
        <a:p>
          <a:endParaRPr lang="en-US"/>
        </a:p>
      </dgm:t>
    </dgm:pt>
    <dgm:pt modelId="{BEBB1153-98F5-4476-B2E9-3A2E9651EF19}" type="sibTrans" cxnId="{4C874EEC-EFFA-4D5F-A585-248E2110A08E}">
      <dgm:prSet/>
      <dgm:spPr/>
      <dgm:t>
        <a:bodyPr/>
        <a:lstStyle/>
        <a:p>
          <a:endParaRPr lang="en-US"/>
        </a:p>
      </dgm:t>
    </dgm:pt>
    <dgm:pt modelId="{C112064C-1A06-480A-B0E2-32E27F51FA25}" type="pres">
      <dgm:prSet presAssocID="{12D5C3B4-7CFE-44A2-B6FE-182797D7C5D3}" presName="root" presStyleCnt="0">
        <dgm:presLayoutVars>
          <dgm:dir/>
          <dgm:resizeHandles val="exact"/>
        </dgm:presLayoutVars>
      </dgm:prSet>
      <dgm:spPr/>
    </dgm:pt>
    <dgm:pt modelId="{79D27E52-7FB6-407A-BC1F-396C5726585C}" type="pres">
      <dgm:prSet presAssocID="{FAB371A5-2005-440D-8047-AB55120E5C61}" presName="compNode" presStyleCnt="0"/>
      <dgm:spPr/>
    </dgm:pt>
    <dgm:pt modelId="{476DAAF1-DAC9-45D8-9D5B-3C0BE5E4F8AD}" type="pres">
      <dgm:prSet presAssocID="{FAB371A5-2005-440D-8047-AB55120E5C61}" presName="bgRect" presStyleLbl="bgShp" presStyleIdx="0" presStyleCnt="3"/>
      <dgm:spPr/>
    </dgm:pt>
    <dgm:pt modelId="{FCD18A80-F5A3-466C-84B7-ED9E02228FF7}" type="pres">
      <dgm:prSet presAssocID="{FAB371A5-2005-440D-8047-AB55120E5C6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a:ext>
      </dgm:extLst>
    </dgm:pt>
    <dgm:pt modelId="{28CCE11E-11A0-4D38-8D5B-6770581A7AE2}" type="pres">
      <dgm:prSet presAssocID="{FAB371A5-2005-440D-8047-AB55120E5C61}" presName="spaceRect" presStyleCnt="0"/>
      <dgm:spPr/>
    </dgm:pt>
    <dgm:pt modelId="{CD1F549B-6EBA-488D-B5CD-DB73A0CEF566}" type="pres">
      <dgm:prSet presAssocID="{FAB371A5-2005-440D-8047-AB55120E5C61}" presName="parTx" presStyleLbl="revTx" presStyleIdx="0" presStyleCnt="3">
        <dgm:presLayoutVars>
          <dgm:chMax val="0"/>
          <dgm:chPref val="0"/>
        </dgm:presLayoutVars>
      </dgm:prSet>
      <dgm:spPr/>
    </dgm:pt>
    <dgm:pt modelId="{6549AADB-2427-4EFE-B162-FC27F5817A52}" type="pres">
      <dgm:prSet presAssocID="{E8A6FEDF-19BD-49D4-86A9-F08A5A733CA2}" presName="sibTrans" presStyleCnt="0"/>
      <dgm:spPr/>
    </dgm:pt>
    <dgm:pt modelId="{E683E261-9294-4066-A936-8043A5A45FA7}" type="pres">
      <dgm:prSet presAssocID="{41A59689-E9F3-406E-BCF3-D621CFD512A5}" presName="compNode" presStyleCnt="0"/>
      <dgm:spPr/>
    </dgm:pt>
    <dgm:pt modelId="{26EA6FCB-8888-40B9-B411-EBD74E051C33}" type="pres">
      <dgm:prSet presAssocID="{41A59689-E9F3-406E-BCF3-D621CFD512A5}" presName="bgRect" presStyleLbl="bgShp" presStyleIdx="1" presStyleCnt="3"/>
      <dgm:spPr/>
    </dgm:pt>
    <dgm:pt modelId="{C4F1F274-A782-49F5-B945-3755CAC439BC}" type="pres">
      <dgm:prSet presAssocID="{41A59689-E9F3-406E-BCF3-D621CFD512A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 mark"/>
        </a:ext>
      </dgm:extLst>
    </dgm:pt>
    <dgm:pt modelId="{D40DB734-7813-4212-B732-666D29B116E9}" type="pres">
      <dgm:prSet presAssocID="{41A59689-E9F3-406E-BCF3-D621CFD512A5}" presName="spaceRect" presStyleCnt="0"/>
      <dgm:spPr/>
    </dgm:pt>
    <dgm:pt modelId="{FDBB5988-8612-41C3-AE5A-0D7D5B5CE0EB}" type="pres">
      <dgm:prSet presAssocID="{41A59689-E9F3-406E-BCF3-D621CFD512A5}" presName="parTx" presStyleLbl="revTx" presStyleIdx="1" presStyleCnt="3">
        <dgm:presLayoutVars>
          <dgm:chMax val="0"/>
          <dgm:chPref val="0"/>
        </dgm:presLayoutVars>
      </dgm:prSet>
      <dgm:spPr/>
    </dgm:pt>
    <dgm:pt modelId="{C391E530-3FD5-4357-B805-B9A984276EF6}" type="pres">
      <dgm:prSet presAssocID="{6408DD5E-D8AB-48E6-83E3-72B489A34B43}" presName="sibTrans" presStyleCnt="0"/>
      <dgm:spPr/>
    </dgm:pt>
    <dgm:pt modelId="{1438E4E8-7037-47A4-8527-230B02A97B68}" type="pres">
      <dgm:prSet presAssocID="{FCC49846-1BE6-4888-9B72-9FF3DACA56ED}" presName="compNode" presStyleCnt="0"/>
      <dgm:spPr/>
    </dgm:pt>
    <dgm:pt modelId="{5BACF95C-D573-42AC-A05E-AA898F38C588}" type="pres">
      <dgm:prSet presAssocID="{FCC49846-1BE6-4888-9B72-9FF3DACA56ED}" presName="bgRect" presStyleLbl="bgShp" presStyleIdx="2" presStyleCnt="3"/>
      <dgm:spPr/>
    </dgm:pt>
    <dgm:pt modelId="{C303797C-48A8-4F25-A298-7A068A12B7C8}" type="pres">
      <dgm:prSet presAssocID="{FCC49846-1BE6-4888-9B72-9FF3DACA56E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D2D5E7DA-7ABD-4136-A9B8-EE0D8F0F8384}" type="pres">
      <dgm:prSet presAssocID="{FCC49846-1BE6-4888-9B72-9FF3DACA56ED}" presName="spaceRect" presStyleCnt="0"/>
      <dgm:spPr/>
    </dgm:pt>
    <dgm:pt modelId="{07A4321E-61BE-485C-B27D-B5B1CFF66A13}" type="pres">
      <dgm:prSet presAssocID="{FCC49846-1BE6-4888-9B72-9FF3DACA56ED}" presName="parTx" presStyleLbl="revTx" presStyleIdx="2" presStyleCnt="3">
        <dgm:presLayoutVars>
          <dgm:chMax val="0"/>
          <dgm:chPref val="0"/>
        </dgm:presLayoutVars>
      </dgm:prSet>
      <dgm:spPr/>
    </dgm:pt>
  </dgm:ptLst>
  <dgm:cxnLst>
    <dgm:cxn modelId="{6EA12C1D-765C-4E0C-997C-8DAB036A676E}" type="presOf" srcId="{FAB371A5-2005-440D-8047-AB55120E5C61}" destId="{CD1F549B-6EBA-488D-B5CD-DB73A0CEF566}" srcOrd="0" destOrd="0" presId="urn:microsoft.com/office/officeart/2018/2/layout/IconVerticalSolidList"/>
    <dgm:cxn modelId="{2540C475-4ADD-4AF5-B158-3458061EA97B}" type="presOf" srcId="{41A59689-E9F3-406E-BCF3-D621CFD512A5}" destId="{FDBB5988-8612-41C3-AE5A-0D7D5B5CE0EB}" srcOrd="0" destOrd="0" presId="urn:microsoft.com/office/officeart/2018/2/layout/IconVerticalSolidList"/>
    <dgm:cxn modelId="{A003648F-7800-4864-82A4-9926A42E6539}" type="presOf" srcId="{12D5C3B4-7CFE-44A2-B6FE-182797D7C5D3}" destId="{C112064C-1A06-480A-B0E2-32E27F51FA25}" srcOrd="0" destOrd="0" presId="urn:microsoft.com/office/officeart/2018/2/layout/IconVerticalSolidList"/>
    <dgm:cxn modelId="{9F9D449D-1481-4B46-8F8C-39A6C310780D}" srcId="{12D5C3B4-7CFE-44A2-B6FE-182797D7C5D3}" destId="{FAB371A5-2005-440D-8047-AB55120E5C61}" srcOrd="0" destOrd="0" parTransId="{A18DE917-90CA-4D71-96C9-227A1B997A26}" sibTransId="{E8A6FEDF-19BD-49D4-86A9-F08A5A733CA2}"/>
    <dgm:cxn modelId="{12DFF0E1-8360-47EE-9690-4B91C0326441}" type="presOf" srcId="{FCC49846-1BE6-4888-9B72-9FF3DACA56ED}" destId="{07A4321E-61BE-485C-B27D-B5B1CFF66A13}" srcOrd="0" destOrd="0" presId="urn:microsoft.com/office/officeart/2018/2/layout/IconVerticalSolidList"/>
    <dgm:cxn modelId="{4C874EEC-EFFA-4D5F-A585-248E2110A08E}" srcId="{12D5C3B4-7CFE-44A2-B6FE-182797D7C5D3}" destId="{FCC49846-1BE6-4888-9B72-9FF3DACA56ED}" srcOrd="2" destOrd="0" parTransId="{437697A6-847D-4F3A-AD76-60D4C7C8228B}" sibTransId="{BEBB1153-98F5-4476-B2E9-3A2E9651EF19}"/>
    <dgm:cxn modelId="{AD9128FD-7D0A-46DC-B624-BA1EE943696E}" srcId="{12D5C3B4-7CFE-44A2-B6FE-182797D7C5D3}" destId="{41A59689-E9F3-406E-BCF3-D621CFD512A5}" srcOrd="1" destOrd="0" parTransId="{BB729A64-1576-4711-9E2C-C05F8A48B633}" sibTransId="{6408DD5E-D8AB-48E6-83E3-72B489A34B43}"/>
    <dgm:cxn modelId="{DBA89EDC-B170-41DB-8682-17256ACDA32D}" type="presParOf" srcId="{C112064C-1A06-480A-B0E2-32E27F51FA25}" destId="{79D27E52-7FB6-407A-BC1F-396C5726585C}" srcOrd="0" destOrd="0" presId="urn:microsoft.com/office/officeart/2018/2/layout/IconVerticalSolidList"/>
    <dgm:cxn modelId="{2995910C-D3EA-4DAA-B66B-9580500E8C08}" type="presParOf" srcId="{79D27E52-7FB6-407A-BC1F-396C5726585C}" destId="{476DAAF1-DAC9-45D8-9D5B-3C0BE5E4F8AD}" srcOrd="0" destOrd="0" presId="urn:microsoft.com/office/officeart/2018/2/layout/IconVerticalSolidList"/>
    <dgm:cxn modelId="{1F36C328-177C-40A3-AC89-350F1D4CC9BD}" type="presParOf" srcId="{79D27E52-7FB6-407A-BC1F-396C5726585C}" destId="{FCD18A80-F5A3-466C-84B7-ED9E02228FF7}" srcOrd="1" destOrd="0" presId="urn:microsoft.com/office/officeart/2018/2/layout/IconVerticalSolidList"/>
    <dgm:cxn modelId="{F1584135-A9E3-4F83-BDA3-41286099A830}" type="presParOf" srcId="{79D27E52-7FB6-407A-BC1F-396C5726585C}" destId="{28CCE11E-11A0-4D38-8D5B-6770581A7AE2}" srcOrd="2" destOrd="0" presId="urn:microsoft.com/office/officeart/2018/2/layout/IconVerticalSolidList"/>
    <dgm:cxn modelId="{09D89C56-F666-4A9A-8CA2-F794BA9FB07E}" type="presParOf" srcId="{79D27E52-7FB6-407A-BC1F-396C5726585C}" destId="{CD1F549B-6EBA-488D-B5CD-DB73A0CEF566}" srcOrd="3" destOrd="0" presId="urn:microsoft.com/office/officeart/2018/2/layout/IconVerticalSolidList"/>
    <dgm:cxn modelId="{A6852E77-5DC4-4F84-9A95-62C20FEA6E63}" type="presParOf" srcId="{C112064C-1A06-480A-B0E2-32E27F51FA25}" destId="{6549AADB-2427-4EFE-B162-FC27F5817A52}" srcOrd="1" destOrd="0" presId="urn:microsoft.com/office/officeart/2018/2/layout/IconVerticalSolidList"/>
    <dgm:cxn modelId="{4A320426-F34E-4D38-A42F-96985F265D13}" type="presParOf" srcId="{C112064C-1A06-480A-B0E2-32E27F51FA25}" destId="{E683E261-9294-4066-A936-8043A5A45FA7}" srcOrd="2" destOrd="0" presId="urn:microsoft.com/office/officeart/2018/2/layout/IconVerticalSolidList"/>
    <dgm:cxn modelId="{4CE50B63-8199-4001-8EB4-4AC7AF775351}" type="presParOf" srcId="{E683E261-9294-4066-A936-8043A5A45FA7}" destId="{26EA6FCB-8888-40B9-B411-EBD74E051C33}" srcOrd="0" destOrd="0" presId="urn:microsoft.com/office/officeart/2018/2/layout/IconVerticalSolidList"/>
    <dgm:cxn modelId="{9B5E8932-8052-4F81-9D7F-C77868DE9386}" type="presParOf" srcId="{E683E261-9294-4066-A936-8043A5A45FA7}" destId="{C4F1F274-A782-49F5-B945-3755CAC439BC}" srcOrd="1" destOrd="0" presId="urn:microsoft.com/office/officeart/2018/2/layout/IconVerticalSolidList"/>
    <dgm:cxn modelId="{DCC1CF03-B6E7-4507-BD9A-32517F4935CE}" type="presParOf" srcId="{E683E261-9294-4066-A936-8043A5A45FA7}" destId="{D40DB734-7813-4212-B732-666D29B116E9}" srcOrd="2" destOrd="0" presId="urn:microsoft.com/office/officeart/2018/2/layout/IconVerticalSolidList"/>
    <dgm:cxn modelId="{EA32D643-87EE-4B4F-AD66-2364FDBEB9E8}" type="presParOf" srcId="{E683E261-9294-4066-A936-8043A5A45FA7}" destId="{FDBB5988-8612-41C3-AE5A-0D7D5B5CE0EB}" srcOrd="3" destOrd="0" presId="urn:microsoft.com/office/officeart/2018/2/layout/IconVerticalSolidList"/>
    <dgm:cxn modelId="{2BF50C2D-7B86-4C12-BD74-ADD09C11785C}" type="presParOf" srcId="{C112064C-1A06-480A-B0E2-32E27F51FA25}" destId="{C391E530-3FD5-4357-B805-B9A984276EF6}" srcOrd="3" destOrd="0" presId="urn:microsoft.com/office/officeart/2018/2/layout/IconVerticalSolidList"/>
    <dgm:cxn modelId="{90D4CB69-7E7D-4A78-B288-CCE0C43F9C98}" type="presParOf" srcId="{C112064C-1A06-480A-B0E2-32E27F51FA25}" destId="{1438E4E8-7037-47A4-8527-230B02A97B68}" srcOrd="4" destOrd="0" presId="urn:microsoft.com/office/officeart/2018/2/layout/IconVerticalSolidList"/>
    <dgm:cxn modelId="{81AB50D8-40B2-48C2-9CDB-A44CAEDFF302}" type="presParOf" srcId="{1438E4E8-7037-47A4-8527-230B02A97B68}" destId="{5BACF95C-D573-42AC-A05E-AA898F38C588}" srcOrd="0" destOrd="0" presId="urn:microsoft.com/office/officeart/2018/2/layout/IconVerticalSolidList"/>
    <dgm:cxn modelId="{18B0A703-7E98-4B7D-92A9-37E97E777A21}" type="presParOf" srcId="{1438E4E8-7037-47A4-8527-230B02A97B68}" destId="{C303797C-48A8-4F25-A298-7A068A12B7C8}" srcOrd="1" destOrd="0" presId="urn:microsoft.com/office/officeart/2018/2/layout/IconVerticalSolidList"/>
    <dgm:cxn modelId="{CDAFA135-7CFB-488B-821C-2D4339112CAD}" type="presParOf" srcId="{1438E4E8-7037-47A4-8527-230B02A97B68}" destId="{D2D5E7DA-7ABD-4136-A9B8-EE0D8F0F8384}" srcOrd="2" destOrd="0" presId="urn:microsoft.com/office/officeart/2018/2/layout/IconVerticalSolidList"/>
    <dgm:cxn modelId="{642AB87E-D14C-42E8-A615-01E5E65EB48C}" type="presParOf" srcId="{1438E4E8-7037-47A4-8527-230B02A97B68}" destId="{07A4321E-61BE-485C-B27D-B5B1CFF66A1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A3E87A-330D-4F6F-864D-F26099D733A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C173944-B81E-4B2E-AC42-0C66F400FBF7}">
      <dgm:prSet/>
      <dgm:spPr/>
      <dgm:t>
        <a:bodyPr/>
        <a:lstStyle/>
        <a:p>
          <a:r>
            <a:rPr lang="en-GB"/>
            <a:t>Lesson design links to prior learning and learning organised into small steps</a:t>
          </a:r>
          <a:endParaRPr lang="en-US"/>
        </a:p>
      </dgm:t>
    </dgm:pt>
    <dgm:pt modelId="{32495FFB-5A9D-4012-90EC-04C6E0E900DC}" type="parTrans" cxnId="{42353A28-4146-4CC1-A221-E4D79148D579}">
      <dgm:prSet/>
      <dgm:spPr/>
      <dgm:t>
        <a:bodyPr/>
        <a:lstStyle/>
        <a:p>
          <a:endParaRPr lang="en-US"/>
        </a:p>
      </dgm:t>
    </dgm:pt>
    <dgm:pt modelId="{B1FD5B9F-3C92-4EF7-A4D4-FCDB736A1A37}" type="sibTrans" cxnId="{42353A28-4146-4CC1-A221-E4D79148D579}">
      <dgm:prSet/>
      <dgm:spPr/>
      <dgm:t>
        <a:bodyPr/>
        <a:lstStyle/>
        <a:p>
          <a:endParaRPr lang="en-US"/>
        </a:p>
      </dgm:t>
    </dgm:pt>
    <dgm:pt modelId="{F06EB014-CC2A-48F1-8EA8-D46FC02952BE}">
      <dgm:prSet/>
      <dgm:spPr/>
      <dgm:t>
        <a:bodyPr/>
        <a:lstStyle/>
        <a:p>
          <a:r>
            <a:rPr lang="en-GB"/>
            <a:t>Images and manipulatives are carefully chosen</a:t>
          </a:r>
          <a:endParaRPr lang="en-US"/>
        </a:p>
      </dgm:t>
    </dgm:pt>
    <dgm:pt modelId="{C9FCD773-1AED-4873-B649-83484A3C5343}" type="parTrans" cxnId="{7F3F4EE7-E692-4254-B06E-26161D968AD4}">
      <dgm:prSet/>
      <dgm:spPr/>
      <dgm:t>
        <a:bodyPr/>
        <a:lstStyle/>
        <a:p>
          <a:endParaRPr lang="en-US"/>
        </a:p>
      </dgm:t>
    </dgm:pt>
    <dgm:pt modelId="{B9ECBDCB-67C7-414A-B063-C1DCC76EA037}" type="sibTrans" cxnId="{7F3F4EE7-E692-4254-B06E-26161D968AD4}">
      <dgm:prSet/>
      <dgm:spPr/>
      <dgm:t>
        <a:bodyPr/>
        <a:lstStyle/>
        <a:p>
          <a:endParaRPr lang="en-US"/>
        </a:p>
      </dgm:t>
    </dgm:pt>
    <dgm:pt modelId="{749C1C39-26E7-43D9-9B63-EBB930406969}">
      <dgm:prSet/>
      <dgm:spPr/>
      <dgm:t>
        <a:bodyPr/>
        <a:lstStyle/>
        <a:p>
          <a:r>
            <a:rPr lang="en-GB"/>
            <a:t>Fluency and understanding are taught in tandem </a:t>
          </a:r>
          <a:endParaRPr lang="en-US"/>
        </a:p>
      </dgm:t>
    </dgm:pt>
    <dgm:pt modelId="{22C9A323-4E88-4E5C-80B9-5AD9B093168D}" type="parTrans" cxnId="{EC3E1768-F87B-4D0F-8397-8584D3231DB7}">
      <dgm:prSet/>
      <dgm:spPr/>
      <dgm:t>
        <a:bodyPr/>
        <a:lstStyle/>
        <a:p>
          <a:endParaRPr lang="en-US"/>
        </a:p>
      </dgm:t>
    </dgm:pt>
    <dgm:pt modelId="{C0DE0B19-36D7-4E82-873A-17346595733B}" type="sibTrans" cxnId="{EC3E1768-F87B-4D0F-8397-8584D3231DB7}">
      <dgm:prSet/>
      <dgm:spPr/>
      <dgm:t>
        <a:bodyPr/>
        <a:lstStyle/>
        <a:p>
          <a:endParaRPr lang="en-US"/>
        </a:p>
      </dgm:t>
    </dgm:pt>
    <dgm:pt modelId="{BEB3C115-06D6-4962-A6D5-8192BA8D6574}">
      <dgm:prSet/>
      <dgm:spPr/>
      <dgm:t>
        <a:bodyPr/>
        <a:lstStyle/>
        <a:p>
          <a:r>
            <a:rPr lang="en-US"/>
            <a:t>Q</a:t>
          </a:r>
          <a:r>
            <a:rPr lang="en-US" b="0" i="0"/>
            <a:t>uestioning, short tasks, explanation, demonstration, and discussion</a:t>
          </a:r>
          <a:endParaRPr lang="en-US"/>
        </a:p>
      </dgm:t>
    </dgm:pt>
    <dgm:pt modelId="{D7BA35FF-1042-4E31-8E28-95D7ED46BB45}" type="parTrans" cxnId="{4FFCC385-A1DB-4618-A5F0-3CBA31414B90}">
      <dgm:prSet/>
      <dgm:spPr/>
      <dgm:t>
        <a:bodyPr/>
        <a:lstStyle/>
        <a:p>
          <a:endParaRPr lang="en-US"/>
        </a:p>
      </dgm:t>
    </dgm:pt>
    <dgm:pt modelId="{1C313C41-3F4C-439F-8DE5-D2690862D19D}" type="sibTrans" cxnId="{4FFCC385-A1DB-4618-A5F0-3CBA31414B90}">
      <dgm:prSet/>
      <dgm:spPr/>
      <dgm:t>
        <a:bodyPr/>
        <a:lstStyle/>
        <a:p>
          <a:endParaRPr lang="en-US"/>
        </a:p>
      </dgm:t>
    </dgm:pt>
    <dgm:pt modelId="{56F6C867-5000-4D1E-93F8-88EB9325D708}">
      <dgm:prSet/>
      <dgm:spPr/>
      <dgm:t>
        <a:bodyPr/>
        <a:lstStyle/>
        <a:p>
          <a:r>
            <a:rPr lang="en-US"/>
            <a:t>Use of precise vocabulary </a:t>
          </a:r>
        </a:p>
      </dgm:t>
    </dgm:pt>
    <dgm:pt modelId="{E0E8B16D-45BB-4D80-887B-D0D53840DA25}" type="parTrans" cxnId="{8A66B626-5D22-4B20-BE75-8C79E067BF14}">
      <dgm:prSet/>
      <dgm:spPr/>
      <dgm:t>
        <a:bodyPr/>
        <a:lstStyle/>
        <a:p>
          <a:endParaRPr lang="en-US"/>
        </a:p>
      </dgm:t>
    </dgm:pt>
    <dgm:pt modelId="{2BD31267-0FAC-4CF9-8A8A-B7187D7FE8B5}" type="sibTrans" cxnId="{8A66B626-5D22-4B20-BE75-8C79E067BF14}">
      <dgm:prSet/>
      <dgm:spPr/>
      <dgm:t>
        <a:bodyPr/>
        <a:lstStyle/>
        <a:p>
          <a:endParaRPr lang="en-US"/>
        </a:p>
      </dgm:t>
    </dgm:pt>
    <dgm:pt modelId="{D8D7B448-C1A0-4113-84E8-BF9E7C65B257}">
      <dgm:prSet/>
      <dgm:spPr/>
      <dgm:t>
        <a:bodyPr/>
        <a:lstStyle/>
        <a:p>
          <a:r>
            <a:rPr lang="en-US" b="0" i="0"/>
            <a:t>Immediate intervention if gaps develop </a:t>
          </a:r>
          <a:endParaRPr lang="en-US"/>
        </a:p>
      </dgm:t>
    </dgm:pt>
    <dgm:pt modelId="{1142B9C9-55C0-439E-BE5E-BC3423AD18EF}" type="parTrans" cxnId="{FA482BE2-D18D-4F3B-AA99-A97AA9669A37}">
      <dgm:prSet/>
      <dgm:spPr/>
      <dgm:t>
        <a:bodyPr/>
        <a:lstStyle/>
        <a:p>
          <a:endParaRPr lang="en-US"/>
        </a:p>
      </dgm:t>
    </dgm:pt>
    <dgm:pt modelId="{9030DB93-76E1-49DD-A70E-DC43703B2FBA}" type="sibTrans" cxnId="{FA482BE2-D18D-4F3B-AA99-A97AA9669A37}">
      <dgm:prSet/>
      <dgm:spPr/>
      <dgm:t>
        <a:bodyPr/>
        <a:lstStyle/>
        <a:p>
          <a:endParaRPr lang="en-US"/>
        </a:p>
      </dgm:t>
    </dgm:pt>
    <dgm:pt modelId="{4BCA8408-7024-4BE2-873F-BE670F604CAF}">
      <dgm:prSet/>
      <dgm:spPr/>
      <dgm:t>
        <a:bodyPr/>
        <a:lstStyle/>
        <a:p>
          <a:r>
            <a:rPr lang="en-US" b="0" i="0"/>
            <a:t>Key number facts are learnt to automaticity</a:t>
          </a:r>
          <a:endParaRPr lang="en-US"/>
        </a:p>
      </dgm:t>
    </dgm:pt>
    <dgm:pt modelId="{3BB4697C-A91A-480C-BF11-C12A24BE58EF}" type="parTrans" cxnId="{A979BFA6-A1FC-408F-A16C-916C42F14824}">
      <dgm:prSet/>
      <dgm:spPr/>
      <dgm:t>
        <a:bodyPr/>
        <a:lstStyle/>
        <a:p>
          <a:endParaRPr lang="en-US"/>
        </a:p>
      </dgm:t>
    </dgm:pt>
    <dgm:pt modelId="{2824728F-C596-4163-9538-DF1C2A23D80B}" type="sibTrans" cxnId="{A979BFA6-A1FC-408F-A16C-916C42F14824}">
      <dgm:prSet/>
      <dgm:spPr/>
      <dgm:t>
        <a:bodyPr/>
        <a:lstStyle/>
        <a:p>
          <a:endParaRPr lang="en-US"/>
        </a:p>
      </dgm:t>
    </dgm:pt>
    <dgm:pt modelId="{5029A640-36B2-4533-AC64-C9E5BF6FACED}" type="pres">
      <dgm:prSet presAssocID="{14A3E87A-330D-4F6F-864D-F26099D733A0}" presName="linear" presStyleCnt="0">
        <dgm:presLayoutVars>
          <dgm:animLvl val="lvl"/>
          <dgm:resizeHandles val="exact"/>
        </dgm:presLayoutVars>
      </dgm:prSet>
      <dgm:spPr/>
    </dgm:pt>
    <dgm:pt modelId="{B2130DC7-2CDF-422E-A872-9214422DC6A7}" type="pres">
      <dgm:prSet presAssocID="{5C173944-B81E-4B2E-AC42-0C66F400FBF7}" presName="parentText" presStyleLbl="node1" presStyleIdx="0" presStyleCnt="7">
        <dgm:presLayoutVars>
          <dgm:chMax val="0"/>
          <dgm:bulletEnabled val="1"/>
        </dgm:presLayoutVars>
      </dgm:prSet>
      <dgm:spPr/>
    </dgm:pt>
    <dgm:pt modelId="{C6F73353-B093-43D4-9E5A-C697D8E7B6BA}" type="pres">
      <dgm:prSet presAssocID="{B1FD5B9F-3C92-4EF7-A4D4-FCDB736A1A37}" presName="spacer" presStyleCnt="0"/>
      <dgm:spPr/>
    </dgm:pt>
    <dgm:pt modelId="{6FA57903-4801-43F4-BEB2-3F062AE0375C}" type="pres">
      <dgm:prSet presAssocID="{F06EB014-CC2A-48F1-8EA8-D46FC02952BE}" presName="parentText" presStyleLbl="node1" presStyleIdx="1" presStyleCnt="7">
        <dgm:presLayoutVars>
          <dgm:chMax val="0"/>
          <dgm:bulletEnabled val="1"/>
        </dgm:presLayoutVars>
      </dgm:prSet>
      <dgm:spPr/>
    </dgm:pt>
    <dgm:pt modelId="{2B768A5C-9027-418A-BD16-4A13AB6ECF18}" type="pres">
      <dgm:prSet presAssocID="{B9ECBDCB-67C7-414A-B063-C1DCC76EA037}" presName="spacer" presStyleCnt="0"/>
      <dgm:spPr/>
    </dgm:pt>
    <dgm:pt modelId="{029E8D64-76CA-4B4D-A75B-C6A508BE8B3C}" type="pres">
      <dgm:prSet presAssocID="{749C1C39-26E7-43D9-9B63-EBB930406969}" presName="parentText" presStyleLbl="node1" presStyleIdx="2" presStyleCnt="7">
        <dgm:presLayoutVars>
          <dgm:chMax val="0"/>
          <dgm:bulletEnabled val="1"/>
        </dgm:presLayoutVars>
      </dgm:prSet>
      <dgm:spPr/>
    </dgm:pt>
    <dgm:pt modelId="{0ED97607-D98C-4237-A6C0-78499DF716DB}" type="pres">
      <dgm:prSet presAssocID="{C0DE0B19-36D7-4E82-873A-17346595733B}" presName="spacer" presStyleCnt="0"/>
      <dgm:spPr/>
    </dgm:pt>
    <dgm:pt modelId="{B1229E0E-D1DB-44B6-B12F-39813A6E1E7D}" type="pres">
      <dgm:prSet presAssocID="{BEB3C115-06D6-4962-A6D5-8192BA8D6574}" presName="parentText" presStyleLbl="node1" presStyleIdx="3" presStyleCnt="7">
        <dgm:presLayoutVars>
          <dgm:chMax val="0"/>
          <dgm:bulletEnabled val="1"/>
        </dgm:presLayoutVars>
      </dgm:prSet>
      <dgm:spPr/>
    </dgm:pt>
    <dgm:pt modelId="{451B6661-7332-4EF8-B306-37FF5A7DED5C}" type="pres">
      <dgm:prSet presAssocID="{1C313C41-3F4C-439F-8DE5-D2690862D19D}" presName="spacer" presStyleCnt="0"/>
      <dgm:spPr/>
    </dgm:pt>
    <dgm:pt modelId="{9890EF50-31BA-49FC-890C-27099A28C9A6}" type="pres">
      <dgm:prSet presAssocID="{56F6C867-5000-4D1E-93F8-88EB9325D708}" presName="parentText" presStyleLbl="node1" presStyleIdx="4" presStyleCnt="7">
        <dgm:presLayoutVars>
          <dgm:chMax val="0"/>
          <dgm:bulletEnabled val="1"/>
        </dgm:presLayoutVars>
      </dgm:prSet>
      <dgm:spPr/>
    </dgm:pt>
    <dgm:pt modelId="{57E4E96A-37E3-4FDE-8A84-0D6F44995B3E}" type="pres">
      <dgm:prSet presAssocID="{2BD31267-0FAC-4CF9-8A8A-B7187D7FE8B5}" presName="spacer" presStyleCnt="0"/>
      <dgm:spPr/>
    </dgm:pt>
    <dgm:pt modelId="{EDAE4192-A830-49D8-8485-B357AF2C8817}" type="pres">
      <dgm:prSet presAssocID="{D8D7B448-C1A0-4113-84E8-BF9E7C65B257}" presName="parentText" presStyleLbl="node1" presStyleIdx="5" presStyleCnt="7">
        <dgm:presLayoutVars>
          <dgm:chMax val="0"/>
          <dgm:bulletEnabled val="1"/>
        </dgm:presLayoutVars>
      </dgm:prSet>
      <dgm:spPr/>
    </dgm:pt>
    <dgm:pt modelId="{B5E08D26-2894-4483-A2F6-C313F904F9AF}" type="pres">
      <dgm:prSet presAssocID="{9030DB93-76E1-49DD-A70E-DC43703B2FBA}" presName="spacer" presStyleCnt="0"/>
      <dgm:spPr/>
    </dgm:pt>
    <dgm:pt modelId="{70F7689A-10E0-4BF2-8B07-9DA76F83DB2F}" type="pres">
      <dgm:prSet presAssocID="{4BCA8408-7024-4BE2-873F-BE670F604CAF}" presName="parentText" presStyleLbl="node1" presStyleIdx="6" presStyleCnt="7">
        <dgm:presLayoutVars>
          <dgm:chMax val="0"/>
          <dgm:bulletEnabled val="1"/>
        </dgm:presLayoutVars>
      </dgm:prSet>
      <dgm:spPr/>
    </dgm:pt>
  </dgm:ptLst>
  <dgm:cxnLst>
    <dgm:cxn modelId="{8A66B626-5D22-4B20-BE75-8C79E067BF14}" srcId="{14A3E87A-330D-4F6F-864D-F26099D733A0}" destId="{56F6C867-5000-4D1E-93F8-88EB9325D708}" srcOrd="4" destOrd="0" parTransId="{E0E8B16D-45BB-4D80-887B-D0D53840DA25}" sibTransId="{2BD31267-0FAC-4CF9-8A8A-B7187D7FE8B5}"/>
    <dgm:cxn modelId="{42353A28-4146-4CC1-A221-E4D79148D579}" srcId="{14A3E87A-330D-4F6F-864D-F26099D733A0}" destId="{5C173944-B81E-4B2E-AC42-0C66F400FBF7}" srcOrd="0" destOrd="0" parTransId="{32495FFB-5A9D-4012-90EC-04C6E0E900DC}" sibTransId="{B1FD5B9F-3C92-4EF7-A4D4-FCDB736A1A37}"/>
    <dgm:cxn modelId="{29A0642C-B92C-4651-8B8C-EC5C921AF68B}" type="presOf" srcId="{4BCA8408-7024-4BE2-873F-BE670F604CAF}" destId="{70F7689A-10E0-4BF2-8B07-9DA76F83DB2F}" srcOrd="0" destOrd="0" presId="urn:microsoft.com/office/officeart/2005/8/layout/vList2"/>
    <dgm:cxn modelId="{1B108C65-3F6A-403C-997C-52A8244E4882}" type="presOf" srcId="{D8D7B448-C1A0-4113-84E8-BF9E7C65B257}" destId="{EDAE4192-A830-49D8-8485-B357AF2C8817}" srcOrd="0" destOrd="0" presId="urn:microsoft.com/office/officeart/2005/8/layout/vList2"/>
    <dgm:cxn modelId="{EC3E1768-F87B-4D0F-8397-8584D3231DB7}" srcId="{14A3E87A-330D-4F6F-864D-F26099D733A0}" destId="{749C1C39-26E7-43D9-9B63-EBB930406969}" srcOrd="2" destOrd="0" parTransId="{22C9A323-4E88-4E5C-80B9-5AD9B093168D}" sibTransId="{C0DE0B19-36D7-4E82-873A-17346595733B}"/>
    <dgm:cxn modelId="{C00FB953-A744-4CF5-8400-1652B0E78375}" type="presOf" srcId="{F06EB014-CC2A-48F1-8EA8-D46FC02952BE}" destId="{6FA57903-4801-43F4-BEB2-3F062AE0375C}" srcOrd="0" destOrd="0" presId="urn:microsoft.com/office/officeart/2005/8/layout/vList2"/>
    <dgm:cxn modelId="{4FFCC385-A1DB-4618-A5F0-3CBA31414B90}" srcId="{14A3E87A-330D-4F6F-864D-F26099D733A0}" destId="{BEB3C115-06D6-4962-A6D5-8192BA8D6574}" srcOrd="3" destOrd="0" parTransId="{D7BA35FF-1042-4E31-8E28-95D7ED46BB45}" sibTransId="{1C313C41-3F4C-439F-8DE5-D2690862D19D}"/>
    <dgm:cxn modelId="{ACCEA388-82BD-40AC-9872-D819D84241A1}" type="presOf" srcId="{56F6C867-5000-4D1E-93F8-88EB9325D708}" destId="{9890EF50-31BA-49FC-890C-27099A28C9A6}" srcOrd="0" destOrd="0" presId="urn:microsoft.com/office/officeart/2005/8/layout/vList2"/>
    <dgm:cxn modelId="{A979BFA6-A1FC-408F-A16C-916C42F14824}" srcId="{14A3E87A-330D-4F6F-864D-F26099D733A0}" destId="{4BCA8408-7024-4BE2-873F-BE670F604CAF}" srcOrd="6" destOrd="0" parTransId="{3BB4697C-A91A-480C-BF11-C12A24BE58EF}" sibTransId="{2824728F-C596-4163-9538-DF1C2A23D80B}"/>
    <dgm:cxn modelId="{1F00FDC4-C885-413E-9659-24047FEBC556}" type="presOf" srcId="{5C173944-B81E-4B2E-AC42-0C66F400FBF7}" destId="{B2130DC7-2CDF-422E-A872-9214422DC6A7}" srcOrd="0" destOrd="0" presId="urn:microsoft.com/office/officeart/2005/8/layout/vList2"/>
    <dgm:cxn modelId="{95C54AD0-6672-45E4-A00A-57D7B9B6FCF2}" type="presOf" srcId="{BEB3C115-06D6-4962-A6D5-8192BA8D6574}" destId="{B1229E0E-D1DB-44B6-B12F-39813A6E1E7D}" srcOrd="0" destOrd="0" presId="urn:microsoft.com/office/officeart/2005/8/layout/vList2"/>
    <dgm:cxn modelId="{FA482BE2-D18D-4F3B-AA99-A97AA9669A37}" srcId="{14A3E87A-330D-4F6F-864D-F26099D733A0}" destId="{D8D7B448-C1A0-4113-84E8-BF9E7C65B257}" srcOrd="5" destOrd="0" parTransId="{1142B9C9-55C0-439E-BE5E-BC3423AD18EF}" sibTransId="{9030DB93-76E1-49DD-A70E-DC43703B2FBA}"/>
    <dgm:cxn modelId="{2557C5E4-57E5-451D-AF5B-48E8143B595E}" type="presOf" srcId="{749C1C39-26E7-43D9-9B63-EBB930406969}" destId="{029E8D64-76CA-4B4D-A75B-C6A508BE8B3C}" srcOrd="0" destOrd="0" presId="urn:microsoft.com/office/officeart/2005/8/layout/vList2"/>
    <dgm:cxn modelId="{7F3F4EE7-E692-4254-B06E-26161D968AD4}" srcId="{14A3E87A-330D-4F6F-864D-F26099D733A0}" destId="{F06EB014-CC2A-48F1-8EA8-D46FC02952BE}" srcOrd="1" destOrd="0" parTransId="{C9FCD773-1AED-4873-B649-83484A3C5343}" sibTransId="{B9ECBDCB-67C7-414A-B063-C1DCC76EA037}"/>
    <dgm:cxn modelId="{847F6DF1-E48D-4DE0-A068-FB8815061521}" type="presOf" srcId="{14A3E87A-330D-4F6F-864D-F26099D733A0}" destId="{5029A640-36B2-4533-AC64-C9E5BF6FACED}" srcOrd="0" destOrd="0" presId="urn:microsoft.com/office/officeart/2005/8/layout/vList2"/>
    <dgm:cxn modelId="{C14799D2-9078-404B-A0AD-F85AC5C55AA4}" type="presParOf" srcId="{5029A640-36B2-4533-AC64-C9E5BF6FACED}" destId="{B2130DC7-2CDF-422E-A872-9214422DC6A7}" srcOrd="0" destOrd="0" presId="urn:microsoft.com/office/officeart/2005/8/layout/vList2"/>
    <dgm:cxn modelId="{2A92A7BC-F0DB-481D-8B22-FEABFC227A35}" type="presParOf" srcId="{5029A640-36B2-4533-AC64-C9E5BF6FACED}" destId="{C6F73353-B093-43D4-9E5A-C697D8E7B6BA}" srcOrd="1" destOrd="0" presId="urn:microsoft.com/office/officeart/2005/8/layout/vList2"/>
    <dgm:cxn modelId="{B991E2EF-5317-408A-A996-1ED9320ADF05}" type="presParOf" srcId="{5029A640-36B2-4533-AC64-C9E5BF6FACED}" destId="{6FA57903-4801-43F4-BEB2-3F062AE0375C}" srcOrd="2" destOrd="0" presId="urn:microsoft.com/office/officeart/2005/8/layout/vList2"/>
    <dgm:cxn modelId="{FE626B2B-90C7-4CC4-86C7-07C7FFDBE26B}" type="presParOf" srcId="{5029A640-36B2-4533-AC64-C9E5BF6FACED}" destId="{2B768A5C-9027-418A-BD16-4A13AB6ECF18}" srcOrd="3" destOrd="0" presId="urn:microsoft.com/office/officeart/2005/8/layout/vList2"/>
    <dgm:cxn modelId="{D6E4FF25-DB68-425D-AF2B-F6EC9BD2543F}" type="presParOf" srcId="{5029A640-36B2-4533-AC64-C9E5BF6FACED}" destId="{029E8D64-76CA-4B4D-A75B-C6A508BE8B3C}" srcOrd="4" destOrd="0" presId="urn:microsoft.com/office/officeart/2005/8/layout/vList2"/>
    <dgm:cxn modelId="{E42F6348-D85A-49ED-B9ED-DD8C24729E5D}" type="presParOf" srcId="{5029A640-36B2-4533-AC64-C9E5BF6FACED}" destId="{0ED97607-D98C-4237-A6C0-78499DF716DB}" srcOrd="5" destOrd="0" presId="urn:microsoft.com/office/officeart/2005/8/layout/vList2"/>
    <dgm:cxn modelId="{BD2D924D-A71D-44B4-B087-4D07B3603F4E}" type="presParOf" srcId="{5029A640-36B2-4533-AC64-C9E5BF6FACED}" destId="{B1229E0E-D1DB-44B6-B12F-39813A6E1E7D}" srcOrd="6" destOrd="0" presId="urn:microsoft.com/office/officeart/2005/8/layout/vList2"/>
    <dgm:cxn modelId="{1CAAFDD2-CD8F-44C3-A5E9-B75B3915D77D}" type="presParOf" srcId="{5029A640-36B2-4533-AC64-C9E5BF6FACED}" destId="{451B6661-7332-4EF8-B306-37FF5A7DED5C}" srcOrd="7" destOrd="0" presId="urn:microsoft.com/office/officeart/2005/8/layout/vList2"/>
    <dgm:cxn modelId="{82DBC087-D109-4833-97C8-A9BD390F1608}" type="presParOf" srcId="{5029A640-36B2-4533-AC64-C9E5BF6FACED}" destId="{9890EF50-31BA-49FC-890C-27099A28C9A6}" srcOrd="8" destOrd="0" presId="urn:microsoft.com/office/officeart/2005/8/layout/vList2"/>
    <dgm:cxn modelId="{5D89D9B6-04CF-4D3C-8E7F-34683F7E516D}" type="presParOf" srcId="{5029A640-36B2-4533-AC64-C9E5BF6FACED}" destId="{57E4E96A-37E3-4FDE-8A84-0D6F44995B3E}" srcOrd="9" destOrd="0" presId="urn:microsoft.com/office/officeart/2005/8/layout/vList2"/>
    <dgm:cxn modelId="{49F809E6-5829-4B91-BA02-CA4CF56C8FB1}" type="presParOf" srcId="{5029A640-36B2-4533-AC64-C9E5BF6FACED}" destId="{EDAE4192-A830-49D8-8485-B357AF2C8817}" srcOrd="10" destOrd="0" presId="urn:microsoft.com/office/officeart/2005/8/layout/vList2"/>
    <dgm:cxn modelId="{AAC0F109-DDBD-40CE-AD03-112226801B6F}" type="presParOf" srcId="{5029A640-36B2-4533-AC64-C9E5BF6FACED}" destId="{B5E08D26-2894-4483-A2F6-C313F904F9AF}" srcOrd="11" destOrd="0" presId="urn:microsoft.com/office/officeart/2005/8/layout/vList2"/>
    <dgm:cxn modelId="{6768725F-B196-44DD-ACAF-0C941A577058}" type="presParOf" srcId="{5029A640-36B2-4533-AC64-C9E5BF6FACED}" destId="{70F7689A-10E0-4BF2-8B07-9DA76F83DB2F}"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6F6A47-8B81-4E6C-BBD7-4730C64C274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90C60B1-DF27-4A60-9420-E2298E1DCAAC}">
      <dgm:prSet/>
      <dgm:spPr/>
      <dgm:t>
        <a:bodyPr/>
        <a:lstStyle/>
        <a:p>
          <a:r>
            <a:rPr lang="en-GB" dirty="0"/>
            <a:t>‘Maths- No Problem!’ is a series of textbooks and workbooks written to meet the requirements of the 2014 English national curriculum. It is based on the recommendations of experts who have studied the approach to teaching Maths in Singapore. </a:t>
          </a:r>
          <a:endParaRPr lang="en-US" dirty="0"/>
        </a:p>
      </dgm:t>
    </dgm:pt>
    <dgm:pt modelId="{FE19912C-175E-4627-B883-52016CFB91A5}" type="parTrans" cxnId="{21BD5A0B-82E2-43CD-A178-074E86A08891}">
      <dgm:prSet/>
      <dgm:spPr/>
      <dgm:t>
        <a:bodyPr/>
        <a:lstStyle/>
        <a:p>
          <a:endParaRPr lang="en-US"/>
        </a:p>
      </dgm:t>
    </dgm:pt>
    <dgm:pt modelId="{2C33682E-214A-46B0-BDA0-3DF95CB7545F}" type="sibTrans" cxnId="{21BD5A0B-82E2-43CD-A178-074E86A08891}">
      <dgm:prSet/>
      <dgm:spPr/>
      <dgm:t>
        <a:bodyPr/>
        <a:lstStyle/>
        <a:p>
          <a:endParaRPr lang="en-US"/>
        </a:p>
      </dgm:t>
    </dgm:pt>
    <dgm:pt modelId="{EE44C44F-10BE-4F16-89B9-EB237898DD56}">
      <dgm:prSet/>
      <dgm:spPr/>
      <dgm:t>
        <a:bodyPr/>
        <a:lstStyle/>
        <a:p>
          <a:r>
            <a:rPr lang="en-GB"/>
            <a:t>The MNP Primary Series was assessed by the DfE’s expert panel, which judged that it met the core criteria for a high-quality textbook to support teaching for mastery.</a:t>
          </a:r>
          <a:endParaRPr lang="en-US"/>
        </a:p>
      </dgm:t>
    </dgm:pt>
    <dgm:pt modelId="{2204B498-2492-4E94-A81A-0417B99EF525}" type="parTrans" cxnId="{B8350A5F-6211-495C-BF0C-CFF480096FE6}">
      <dgm:prSet/>
      <dgm:spPr/>
      <dgm:t>
        <a:bodyPr/>
        <a:lstStyle/>
        <a:p>
          <a:endParaRPr lang="en-US"/>
        </a:p>
      </dgm:t>
    </dgm:pt>
    <dgm:pt modelId="{B5016404-AA68-462F-82AB-27E4C25770EB}" type="sibTrans" cxnId="{B8350A5F-6211-495C-BF0C-CFF480096FE6}">
      <dgm:prSet/>
      <dgm:spPr/>
      <dgm:t>
        <a:bodyPr/>
        <a:lstStyle/>
        <a:p>
          <a:endParaRPr lang="en-US"/>
        </a:p>
      </dgm:t>
    </dgm:pt>
    <dgm:pt modelId="{CF6A943E-9DDB-4BEA-BDA8-B663160F914B}">
      <dgm:prSet/>
      <dgm:spPr/>
      <dgm:t>
        <a:bodyPr/>
        <a:lstStyle/>
        <a:p>
          <a:r>
            <a:rPr lang="en-GB"/>
            <a:t>As a result, the MNP Primary Series are recommended textbooks for schools to ensure children reach a mastery standard.</a:t>
          </a:r>
          <a:endParaRPr lang="en-US"/>
        </a:p>
      </dgm:t>
    </dgm:pt>
    <dgm:pt modelId="{8F2470F2-BB3D-4853-9980-93059EE7A9AF}" type="parTrans" cxnId="{0A035891-427A-42C6-9CC3-3B9806C84DB3}">
      <dgm:prSet/>
      <dgm:spPr/>
      <dgm:t>
        <a:bodyPr/>
        <a:lstStyle/>
        <a:p>
          <a:endParaRPr lang="en-US"/>
        </a:p>
      </dgm:t>
    </dgm:pt>
    <dgm:pt modelId="{21390D78-0F3A-4CBF-B3FA-6EA517239B12}" type="sibTrans" cxnId="{0A035891-427A-42C6-9CC3-3B9806C84DB3}">
      <dgm:prSet/>
      <dgm:spPr/>
      <dgm:t>
        <a:bodyPr/>
        <a:lstStyle/>
        <a:p>
          <a:endParaRPr lang="en-US"/>
        </a:p>
      </dgm:t>
    </dgm:pt>
    <dgm:pt modelId="{27CCD341-08AB-4C6A-8AE8-A5C35CA6399D}" type="pres">
      <dgm:prSet presAssocID="{A06F6A47-8B81-4E6C-BBD7-4730C64C274C}" presName="linear" presStyleCnt="0">
        <dgm:presLayoutVars>
          <dgm:animLvl val="lvl"/>
          <dgm:resizeHandles val="exact"/>
        </dgm:presLayoutVars>
      </dgm:prSet>
      <dgm:spPr/>
    </dgm:pt>
    <dgm:pt modelId="{F3551C8F-3F89-4781-9F75-099A587570C7}" type="pres">
      <dgm:prSet presAssocID="{890C60B1-DF27-4A60-9420-E2298E1DCAAC}" presName="parentText" presStyleLbl="node1" presStyleIdx="0" presStyleCnt="3">
        <dgm:presLayoutVars>
          <dgm:chMax val="0"/>
          <dgm:bulletEnabled val="1"/>
        </dgm:presLayoutVars>
      </dgm:prSet>
      <dgm:spPr/>
    </dgm:pt>
    <dgm:pt modelId="{D8C8DA51-87EE-4B23-BB10-C339296529F1}" type="pres">
      <dgm:prSet presAssocID="{2C33682E-214A-46B0-BDA0-3DF95CB7545F}" presName="spacer" presStyleCnt="0"/>
      <dgm:spPr/>
    </dgm:pt>
    <dgm:pt modelId="{F82A7AF2-208D-4A57-B941-A34C7E1E0A75}" type="pres">
      <dgm:prSet presAssocID="{EE44C44F-10BE-4F16-89B9-EB237898DD56}" presName="parentText" presStyleLbl="node1" presStyleIdx="1" presStyleCnt="3">
        <dgm:presLayoutVars>
          <dgm:chMax val="0"/>
          <dgm:bulletEnabled val="1"/>
        </dgm:presLayoutVars>
      </dgm:prSet>
      <dgm:spPr/>
    </dgm:pt>
    <dgm:pt modelId="{EA0329DD-C502-4A40-BBF3-AA97E207ECC6}" type="pres">
      <dgm:prSet presAssocID="{B5016404-AA68-462F-82AB-27E4C25770EB}" presName="spacer" presStyleCnt="0"/>
      <dgm:spPr/>
    </dgm:pt>
    <dgm:pt modelId="{5479AABA-8CCB-44A6-AA31-FE8F1DE8EB4C}" type="pres">
      <dgm:prSet presAssocID="{CF6A943E-9DDB-4BEA-BDA8-B663160F914B}" presName="parentText" presStyleLbl="node1" presStyleIdx="2" presStyleCnt="3">
        <dgm:presLayoutVars>
          <dgm:chMax val="0"/>
          <dgm:bulletEnabled val="1"/>
        </dgm:presLayoutVars>
      </dgm:prSet>
      <dgm:spPr/>
    </dgm:pt>
  </dgm:ptLst>
  <dgm:cxnLst>
    <dgm:cxn modelId="{21BD5A0B-82E2-43CD-A178-074E86A08891}" srcId="{A06F6A47-8B81-4E6C-BBD7-4730C64C274C}" destId="{890C60B1-DF27-4A60-9420-E2298E1DCAAC}" srcOrd="0" destOrd="0" parTransId="{FE19912C-175E-4627-B883-52016CFB91A5}" sibTransId="{2C33682E-214A-46B0-BDA0-3DF95CB7545F}"/>
    <dgm:cxn modelId="{27F9B31A-9D79-41CF-8622-760867A29469}" type="presOf" srcId="{890C60B1-DF27-4A60-9420-E2298E1DCAAC}" destId="{F3551C8F-3F89-4781-9F75-099A587570C7}" srcOrd="0" destOrd="0" presId="urn:microsoft.com/office/officeart/2005/8/layout/vList2"/>
    <dgm:cxn modelId="{B8350A5F-6211-495C-BF0C-CFF480096FE6}" srcId="{A06F6A47-8B81-4E6C-BBD7-4730C64C274C}" destId="{EE44C44F-10BE-4F16-89B9-EB237898DD56}" srcOrd="1" destOrd="0" parTransId="{2204B498-2492-4E94-A81A-0417B99EF525}" sibTransId="{B5016404-AA68-462F-82AB-27E4C25770EB}"/>
    <dgm:cxn modelId="{0A035891-427A-42C6-9CC3-3B9806C84DB3}" srcId="{A06F6A47-8B81-4E6C-BBD7-4730C64C274C}" destId="{CF6A943E-9DDB-4BEA-BDA8-B663160F914B}" srcOrd="2" destOrd="0" parTransId="{8F2470F2-BB3D-4853-9980-93059EE7A9AF}" sibTransId="{21390D78-0F3A-4CBF-B3FA-6EA517239B12}"/>
    <dgm:cxn modelId="{A9A939DA-709F-4BA1-8DFE-588C71738711}" type="presOf" srcId="{EE44C44F-10BE-4F16-89B9-EB237898DD56}" destId="{F82A7AF2-208D-4A57-B941-A34C7E1E0A75}" srcOrd="0" destOrd="0" presId="urn:microsoft.com/office/officeart/2005/8/layout/vList2"/>
    <dgm:cxn modelId="{B9851AEB-6947-4BE1-A10D-209036A2C444}" type="presOf" srcId="{A06F6A47-8B81-4E6C-BBD7-4730C64C274C}" destId="{27CCD341-08AB-4C6A-8AE8-A5C35CA6399D}" srcOrd="0" destOrd="0" presId="urn:microsoft.com/office/officeart/2005/8/layout/vList2"/>
    <dgm:cxn modelId="{3166DFFF-7CAE-4BA3-8748-42517880A798}" type="presOf" srcId="{CF6A943E-9DDB-4BEA-BDA8-B663160F914B}" destId="{5479AABA-8CCB-44A6-AA31-FE8F1DE8EB4C}" srcOrd="0" destOrd="0" presId="urn:microsoft.com/office/officeart/2005/8/layout/vList2"/>
    <dgm:cxn modelId="{915FD055-0806-42F6-A70F-F6588CB0E7B9}" type="presParOf" srcId="{27CCD341-08AB-4C6A-8AE8-A5C35CA6399D}" destId="{F3551C8F-3F89-4781-9F75-099A587570C7}" srcOrd="0" destOrd="0" presId="urn:microsoft.com/office/officeart/2005/8/layout/vList2"/>
    <dgm:cxn modelId="{95FD9BCE-1BB1-40D6-9A35-04D191CDA052}" type="presParOf" srcId="{27CCD341-08AB-4C6A-8AE8-A5C35CA6399D}" destId="{D8C8DA51-87EE-4B23-BB10-C339296529F1}" srcOrd="1" destOrd="0" presId="urn:microsoft.com/office/officeart/2005/8/layout/vList2"/>
    <dgm:cxn modelId="{9068FA63-A83E-432B-B17D-83662266E9C9}" type="presParOf" srcId="{27CCD341-08AB-4C6A-8AE8-A5C35CA6399D}" destId="{F82A7AF2-208D-4A57-B941-A34C7E1E0A75}" srcOrd="2" destOrd="0" presId="urn:microsoft.com/office/officeart/2005/8/layout/vList2"/>
    <dgm:cxn modelId="{AB7ECA60-A118-4F11-856A-74226DF626B6}" type="presParOf" srcId="{27CCD341-08AB-4C6A-8AE8-A5C35CA6399D}" destId="{EA0329DD-C502-4A40-BBF3-AA97E207ECC6}" srcOrd="3" destOrd="0" presId="urn:microsoft.com/office/officeart/2005/8/layout/vList2"/>
    <dgm:cxn modelId="{DB75C057-50A7-43E7-B402-5A7311DBAD65}" type="presParOf" srcId="{27CCD341-08AB-4C6A-8AE8-A5C35CA6399D}" destId="{5479AABA-8CCB-44A6-AA31-FE8F1DE8EB4C}"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6DAAF1-DAC9-45D8-9D5B-3C0BE5E4F8AD}">
      <dsp:nvSpPr>
        <dsp:cNvPr id="0" name=""/>
        <dsp:cNvSpPr/>
      </dsp:nvSpPr>
      <dsp:spPr>
        <a:xfrm>
          <a:off x="0" y="531"/>
          <a:ext cx="10515600" cy="124470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D18A80-F5A3-466C-84B7-ED9E02228FF7}">
      <dsp:nvSpPr>
        <dsp:cNvPr id="0" name=""/>
        <dsp:cNvSpPr/>
      </dsp:nvSpPr>
      <dsp:spPr>
        <a:xfrm>
          <a:off x="376522" y="280590"/>
          <a:ext cx="684586" cy="684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D1F549B-6EBA-488D-B5CD-DB73A0CEF566}">
      <dsp:nvSpPr>
        <dsp:cNvPr id="0" name=""/>
        <dsp:cNvSpPr/>
      </dsp:nvSpPr>
      <dsp:spPr>
        <a:xfrm>
          <a:off x="1437631" y="531"/>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889000">
            <a:lnSpc>
              <a:spcPct val="90000"/>
            </a:lnSpc>
            <a:spcBef>
              <a:spcPct val="0"/>
            </a:spcBef>
            <a:spcAft>
              <a:spcPct val="35000"/>
            </a:spcAft>
            <a:buNone/>
          </a:pPr>
          <a:r>
            <a:rPr lang="en-GB" sz="2000" kern="1200"/>
            <a:t>FLUENCY – Being able to recall facts and solve calculations with speed. This also relates to solving simple word problems.</a:t>
          </a:r>
          <a:endParaRPr lang="en-US" sz="2000" kern="1200"/>
        </a:p>
      </dsp:txBody>
      <dsp:txXfrm>
        <a:off x="1437631" y="531"/>
        <a:ext cx="9077968" cy="1244702"/>
      </dsp:txXfrm>
    </dsp:sp>
    <dsp:sp modelId="{26EA6FCB-8888-40B9-B411-EBD74E051C33}">
      <dsp:nvSpPr>
        <dsp:cNvPr id="0" name=""/>
        <dsp:cNvSpPr/>
      </dsp:nvSpPr>
      <dsp:spPr>
        <a:xfrm>
          <a:off x="0" y="1556410"/>
          <a:ext cx="10515600" cy="124470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F1F274-A782-49F5-B945-3755CAC439BC}">
      <dsp:nvSpPr>
        <dsp:cNvPr id="0" name=""/>
        <dsp:cNvSpPr/>
      </dsp:nvSpPr>
      <dsp:spPr>
        <a:xfrm>
          <a:off x="376522" y="1836468"/>
          <a:ext cx="684586" cy="684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DBB5988-8612-41C3-AE5A-0D7D5B5CE0EB}">
      <dsp:nvSpPr>
        <dsp:cNvPr id="0" name=""/>
        <dsp:cNvSpPr/>
      </dsp:nvSpPr>
      <dsp:spPr>
        <a:xfrm>
          <a:off x="1437631" y="1556410"/>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889000">
            <a:lnSpc>
              <a:spcPct val="90000"/>
            </a:lnSpc>
            <a:spcBef>
              <a:spcPct val="0"/>
            </a:spcBef>
            <a:spcAft>
              <a:spcPct val="35000"/>
            </a:spcAft>
            <a:buNone/>
          </a:pPr>
          <a:r>
            <a:rPr lang="en-GB" sz="2000" kern="1200"/>
            <a:t>REASONING – Being able to explain the steps in a process, how an answer was found, or explaining mistakes or misconceptions in a process.</a:t>
          </a:r>
          <a:endParaRPr lang="en-US" sz="2000" kern="1200"/>
        </a:p>
      </dsp:txBody>
      <dsp:txXfrm>
        <a:off x="1437631" y="1556410"/>
        <a:ext cx="9077968" cy="1244702"/>
      </dsp:txXfrm>
    </dsp:sp>
    <dsp:sp modelId="{5BACF95C-D573-42AC-A05E-AA898F38C588}">
      <dsp:nvSpPr>
        <dsp:cNvPr id="0" name=""/>
        <dsp:cNvSpPr/>
      </dsp:nvSpPr>
      <dsp:spPr>
        <a:xfrm>
          <a:off x="0" y="3112289"/>
          <a:ext cx="10515600" cy="124470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03797C-48A8-4F25-A298-7A068A12B7C8}">
      <dsp:nvSpPr>
        <dsp:cNvPr id="0" name=""/>
        <dsp:cNvSpPr/>
      </dsp:nvSpPr>
      <dsp:spPr>
        <a:xfrm>
          <a:off x="376522" y="3392347"/>
          <a:ext cx="684586" cy="6845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7A4321E-61BE-485C-B27D-B5B1CFF66A13}">
      <dsp:nvSpPr>
        <dsp:cNvPr id="0" name=""/>
        <dsp:cNvSpPr/>
      </dsp:nvSpPr>
      <dsp:spPr>
        <a:xfrm>
          <a:off x="1437631" y="3112289"/>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889000">
            <a:lnSpc>
              <a:spcPct val="90000"/>
            </a:lnSpc>
            <a:spcBef>
              <a:spcPct val="0"/>
            </a:spcBef>
            <a:spcAft>
              <a:spcPct val="35000"/>
            </a:spcAft>
            <a:buNone/>
          </a:pPr>
          <a:r>
            <a:rPr lang="en-GB" sz="2000" kern="1200"/>
            <a:t>PROBLEM SOLVING – Children are able to solve complex problems that require recall of facts, reasoning, and logical thinking. Children are also required to think about representing questions in different ways to help solve a problem.</a:t>
          </a:r>
          <a:endParaRPr lang="en-US" sz="2000" kern="1200"/>
        </a:p>
      </dsp:txBody>
      <dsp:txXfrm>
        <a:off x="1437631" y="3112289"/>
        <a:ext cx="9077968" cy="12447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130DC7-2CDF-422E-A872-9214422DC6A7}">
      <dsp:nvSpPr>
        <dsp:cNvPr id="0" name=""/>
        <dsp:cNvSpPr/>
      </dsp:nvSpPr>
      <dsp:spPr>
        <a:xfrm>
          <a:off x="0" y="93698"/>
          <a:ext cx="10515600" cy="5405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Lesson design links to prior learning and learning organised into small steps</a:t>
          </a:r>
          <a:endParaRPr lang="en-US" sz="2200" kern="1200"/>
        </a:p>
      </dsp:txBody>
      <dsp:txXfrm>
        <a:off x="26387" y="120085"/>
        <a:ext cx="10462826" cy="487766"/>
      </dsp:txXfrm>
    </dsp:sp>
    <dsp:sp modelId="{6FA57903-4801-43F4-BEB2-3F062AE0375C}">
      <dsp:nvSpPr>
        <dsp:cNvPr id="0" name=""/>
        <dsp:cNvSpPr/>
      </dsp:nvSpPr>
      <dsp:spPr>
        <a:xfrm>
          <a:off x="0" y="697598"/>
          <a:ext cx="10515600" cy="5405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Images and manipulatives are carefully chosen</a:t>
          </a:r>
          <a:endParaRPr lang="en-US" sz="2200" kern="1200"/>
        </a:p>
      </dsp:txBody>
      <dsp:txXfrm>
        <a:off x="26387" y="723985"/>
        <a:ext cx="10462826" cy="487766"/>
      </dsp:txXfrm>
    </dsp:sp>
    <dsp:sp modelId="{029E8D64-76CA-4B4D-A75B-C6A508BE8B3C}">
      <dsp:nvSpPr>
        <dsp:cNvPr id="0" name=""/>
        <dsp:cNvSpPr/>
      </dsp:nvSpPr>
      <dsp:spPr>
        <a:xfrm>
          <a:off x="0" y="1301499"/>
          <a:ext cx="10515600" cy="5405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Fluency and understanding are taught in tandem </a:t>
          </a:r>
          <a:endParaRPr lang="en-US" sz="2200" kern="1200"/>
        </a:p>
      </dsp:txBody>
      <dsp:txXfrm>
        <a:off x="26387" y="1327886"/>
        <a:ext cx="10462826" cy="487766"/>
      </dsp:txXfrm>
    </dsp:sp>
    <dsp:sp modelId="{B1229E0E-D1DB-44B6-B12F-39813A6E1E7D}">
      <dsp:nvSpPr>
        <dsp:cNvPr id="0" name=""/>
        <dsp:cNvSpPr/>
      </dsp:nvSpPr>
      <dsp:spPr>
        <a:xfrm>
          <a:off x="0" y="1905399"/>
          <a:ext cx="10515600" cy="5405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Q</a:t>
          </a:r>
          <a:r>
            <a:rPr lang="en-US" sz="2200" b="0" i="0" kern="1200"/>
            <a:t>uestioning, short tasks, explanation, demonstration, and discussion</a:t>
          </a:r>
          <a:endParaRPr lang="en-US" sz="2200" kern="1200"/>
        </a:p>
      </dsp:txBody>
      <dsp:txXfrm>
        <a:off x="26387" y="1931786"/>
        <a:ext cx="10462826" cy="487766"/>
      </dsp:txXfrm>
    </dsp:sp>
    <dsp:sp modelId="{9890EF50-31BA-49FC-890C-27099A28C9A6}">
      <dsp:nvSpPr>
        <dsp:cNvPr id="0" name=""/>
        <dsp:cNvSpPr/>
      </dsp:nvSpPr>
      <dsp:spPr>
        <a:xfrm>
          <a:off x="0" y="2509299"/>
          <a:ext cx="10515600" cy="5405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Use of precise vocabulary </a:t>
          </a:r>
        </a:p>
      </dsp:txBody>
      <dsp:txXfrm>
        <a:off x="26387" y="2535686"/>
        <a:ext cx="10462826" cy="487766"/>
      </dsp:txXfrm>
    </dsp:sp>
    <dsp:sp modelId="{EDAE4192-A830-49D8-8485-B357AF2C8817}">
      <dsp:nvSpPr>
        <dsp:cNvPr id="0" name=""/>
        <dsp:cNvSpPr/>
      </dsp:nvSpPr>
      <dsp:spPr>
        <a:xfrm>
          <a:off x="0" y="3113199"/>
          <a:ext cx="10515600" cy="5405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a:t>Immediate intervention if gaps develop </a:t>
          </a:r>
          <a:endParaRPr lang="en-US" sz="2200" kern="1200"/>
        </a:p>
      </dsp:txBody>
      <dsp:txXfrm>
        <a:off x="26387" y="3139586"/>
        <a:ext cx="10462826" cy="487766"/>
      </dsp:txXfrm>
    </dsp:sp>
    <dsp:sp modelId="{70F7689A-10E0-4BF2-8B07-9DA76F83DB2F}">
      <dsp:nvSpPr>
        <dsp:cNvPr id="0" name=""/>
        <dsp:cNvSpPr/>
      </dsp:nvSpPr>
      <dsp:spPr>
        <a:xfrm>
          <a:off x="0" y="3717099"/>
          <a:ext cx="10515600" cy="5405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a:t>Key number facts are learnt to automaticity</a:t>
          </a:r>
          <a:endParaRPr lang="en-US" sz="2200" kern="1200"/>
        </a:p>
      </dsp:txBody>
      <dsp:txXfrm>
        <a:off x="26387" y="3743486"/>
        <a:ext cx="10462826" cy="4877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551C8F-3F89-4781-9F75-099A587570C7}">
      <dsp:nvSpPr>
        <dsp:cNvPr id="0" name=""/>
        <dsp:cNvSpPr/>
      </dsp:nvSpPr>
      <dsp:spPr>
        <a:xfrm>
          <a:off x="0" y="468368"/>
          <a:ext cx="10515600" cy="10998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‘Maths- No Problem!’ is a series of textbooks and workbooks written to meet the requirements of the 2014 English national curriculum. It is based on the recommendations of experts who have studied the approach to teaching Maths in Singapore. </a:t>
          </a:r>
          <a:endParaRPr lang="en-US" sz="2000" kern="1200" dirty="0"/>
        </a:p>
      </dsp:txBody>
      <dsp:txXfrm>
        <a:off x="53688" y="522056"/>
        <a:ext cx="10408224" cy="992424"/>
      </dsp:txXfrm>
    </dsp:sp>
    <dsp:sp modelId="{F82A7AF2-208D-4A57-B941-A34C7E1E0A75}">
      <dsp:nvSpPr>
        <dsp:cNvPr id="0" name=""/>
        <dsp:cNvSpPr/>
      </dsp:nvSpPr>
      <dsp:spPr>
        <a:xfrm>
          <a:off x="0" y="1625769"/>
          <a:ext cx="10515600" cy="10998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The MNP Primary Series was assessed by the DfE’s expert panel, which judged that it met the core criteria for a high-quality textbook to support teaching for mastery.</a:t>
          </a:r>
          <a:endParaRPr lang="en-US" sz="2000" kern="1200"/>
        </a:p>
      </dsp:txBody>
      <dsp:txXfrm>
        <a:off x="53688" y="1679457"/>
        <a:ext cx="10408224" cy="992424"/>
      </dsp:txXfrm>
    </dsp:sp>
    <dsp:sp modelId="{5479AABA-8CCB-44A6-AA31-FE8F1DE8EB4C}">
      <dsp:nvSpPr>
        <dsp:cNvPr id="0" name=""/>
        <dsp:cNvSpPr/>
      </dsp:nvSpPr>
      <dsp:spPr>
        <a:xfrm>
          <a:off x="0" y="2783169"/>
          <a:ext cx="10515600" cy="10998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As a result, the MNP Primary Series are recommended textbooks for schools to ensure children reach a mastery standard.</a:t>
          </a:r>
          <a:endParaRPr lang="en-US" sz="2000" kern="1200"/>
        </a:p>
      </dsp:txBody>
      <dsp:txXfrm>
        <a:off x="53688" y="2836857"/>
        <a:ext cx="10408224" cy="99242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AD0229-567D-42DB-86BA-63BEBCF66E2E}" type="datetimeFigureOut">
              <a:rPr lang="en-GB" smtClean="0"/>
              <a:t>05/03/2024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D7B65E-67A6-44C0-B49B-0C4CE72B1EDB}" type="slidenum">
              <a:rPr lang="en-GB" smtClean="0"/>
              <a:t>‹#›</a:t>
            </a:fld>
            <a:endParaRPr lang="en-GB"/>
          </a:p>
        </p:txBody>
      </p:sp>
    </p:spTree>
    <p:extLst>
      <p:ext uri="{BB962C8B-B14F-4D97-AF65-F5344CB8AC3E}">
        <p14:creationId xmlns:p14="http://schemas.microsoft.com/office/powerpoint/2010/main" val="1673143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ED7B65E-67A6-44C0-B49B-0C4CE72B1EDB}" type="slidenum">
              <a:rPr lang="en-GB" smtClean="0"/>
              <a:t>1</a:t>
            </a:fld>
            <a:endParaRPr lang="en-GB"/>
          </a:p>
        </p:txBody>
      </p:sp>
    </p:spTree>
    <p:extLst>
      <p:ext uri="{BB962C8B-B14F-4D97-AF65-F5344CB8AC3E}">
        <p14:creationId xmlns:p14="http://schemas.microsoft.com/office/powerpoint/2010/main" val="3364836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444444"/>
                </a:solidFill>
                <a:effectLst/>
                <a:latin typeface="Open Sans" panose="020B0606030504020204" pitchFamily="34" charset="0"/>
                <a:ea typeface="Aptos" panose="020B0004020202020204" pitchFamily="34" charset="0"/>
              </a:rPr>
              <a:t>CPA </a:t>
            </a:r>
            <a:r>
              <a:rPr lang="en-GB" sz="1800" dirty="0" err="1">
                <a:solidFill>
                  <a:srgbClr val="444444"/>
                </a:solidFill>
                <a:effectLst/>
                <a:latin typeface="Open Sans" panose="020B0606030504020204" pitchFamily="34" charset="0"/>
                <a:ea typeface="Aptos" panose="020B0004020202020204" pitchFamily="34" charset="0"/>
              </a:rPr>
              <a:t>approachConcrete</a:t>
            </a:r>
            <a:r>
              <a:rPr lang="en-GB" sz="1800" dirty="0">
                <a:solidFill>
                  <a:srgbClr val="444444"/>
                </a:solidFill>
                <a:effectLst/>
                <a:latin typeface="Open Sans" panose="020B0606030504020204" pitchFamily="34" charset="0"/>
                <a:ea typeface="Aptos" panose="020B0004020202020204" pitchFamily="34" charset="0"/>
              </a:rPr>
              <a:t>, pictorial, abstract (CPA) is a highly effective approach to teaching that develops a deep and sustainable understanding of maths. The CPA approach is the mainstay of maths teaching in Singapore and of MNP.</a:t>
            </a:r>
            <a:endParaRPr lang="en-GB" dirty="0"/>
          </a:p>
        </p:txBody>
      </p:sp>
      <p:sp>
        <p:nvSpPr>
          <p:cNvPr id="4" name="Slide Number Placeholder 3"/>
          <p:cNvSpPr>
            <a:spLocks noGrp="1"/>
          </p:cNvSpPr>
          <p:nvPr>
            <p:ph type="sldNum" sz="quarter" idx="5"/>
          </p:nvPr>
        </p:nvSpPr>
        <p:spPr/>
        <p:txBody>
          <a:bodyPr/>
          <a:lstStyle/>
          <a:p>
            <a:fld id="{1ED7B65E-67A6-44C0-B49B-0C4CE72B1EDB}" type="slidenum">
              <a:rPr lang="en-GB" smtClean="0"/>
              <a:t>10</a:t>
            </a:fld>
            <a:endParaRPr lang="en-GB"/>
          </a:p>
        </p:txBody>
      </p:sp>
    </p:spTree>
    <p:extLst>
      <p:ext uri="{BB962C8B-B14F-4D97-AF65-F5344CB8AC3E}">
        <p14:creationId xmlns:p14="http://schemas.microsoft.com/office/powerpoint/2010/main" val="2255196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a spiral curriculum</a:t>
            </a:r>
          </a:p>
          <a:p>
            <a:r>
              <a:rPr lang="en-GB" dirty="0"/>
              <a:t>Year 1 very heavy number based</a:t>
            </a:r>
          </a:p>
          <a:p>
            <a:r>
              <a:rPr lang="en-GB" dirty="0"/>
              <a:t>Lots of </a:t>
            </a:r>
            <a:r>
              <a:rPr lang="en-GB" dirty="0" err="1"/>
              <a:t>opps</a:t>
            </a:r>
            <a:r>
              <a:rPr lang="en-GB" dirty="0"/>
              <a:t> to review and assess so all chn keep up not catch up</a:t>
            </a:r>
          </a:p>
          <a:p>
            <a:r>
              <a:rPr lang="en-GB" dirty="0"/>
              <a:t>Each chapter has a series of lessons to follow all which follow the same structure</a:t>
            </a:r>
          </a:p>
          <a:p>
            <a:r>
              <a:rPr lang="en-GB" dirty="0"/>
              <a:t>Children master the key objectives before moving on- it’s a very progressive curriculum </a:t>
            </a:r>
          </a:p>
        </p:txBody>
      </p:sp>
      <p:sp>
        <p:nvSpPr>
          <p:cNvPr id="4" name="Slide Number Placeholder 3"/>
          <p:cNvSpPr>
            <a:spLocks noGrp="1"/>
          </p:cNvSpPr>
          <p:nvPr>
            <p:ph type="sldNum" sz="quarter" idx="5"/>
          </p:nvPr>
        </p:nvSpPr>
        <p:spPr/>
        <p:txBody>
          <a:bodyPr/>
          <a:lstStyle/>
          <a:p>
            <a:fld id="{1ED7B65E-67A6-44C0-B49B-0C4CE72B1EDB}" type="slidenum">
              <a:rPr lang="en-GB" smtClean="0"/>
              <a:t>11</a:t>
            </a:fld>
            <a:endParaRPr lang="en-GB"/>
          </a:p>
        </p:txBody>
      </p:sp>
    </p:spTree>
    <p:extLst>
      <p:ext uri="{BB962C8B-B14F-4D97-AF65-F5344CB8AC3E}">
        <p14:creationId xmlns:p14="http://schemas.microsoft.com/office/powerpoint/2010/main" val="3391961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240CCC-2EE6-751A-D56A-1A6A34B048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609775-42B8-7C25-5405-1F848F76C2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56856C-AA33-D139-A418-F27475208ACA}"/>
              </a:ext>
            </a:extLst>
          </p:cNvPr>
          <p:cNvSpPr>
            <a:spLocks noGrp="1"/>
          </p:cNvSpPr>
          <p:nvPr>
            <p:ph type="body" idx="1"/>
          </p:nvPr>
        </p:nvSpPr>
        <p:spPr/>
        <p:txBody>
          <a:bodyPr/>
          <a:lstStyle/>
          <a:p>
            <a:r>
              <a:rPr lang="en-GB" dirty="0"/>
              <a:t>Data handling brought into Year 2 for the first time when the 2014 NC was introduced </a:t>
            </a:r>
          </a:p>
          <a:p>
            <a:r>
              <a:rPr lang="en-GB" dirty="0"/>
              <a:t>Some topics e.g. percentages, area not introduced until KS2</a:t>
            </a:r>
          </a:p>
        </p:txBody>
      </p:sp>
      <p:sp>
        <p:nvSpPr>
          <p:cNvPr id="4" name="Slide Number Placeholder 3">
            <a:extLst>
              <a:ext uri="{FF2B5EF4-FFF2-40B4-BE49-F238E27FC236}">
                <a16:creationId xmlns:a16="http://schemas.microsoft.com/office/drawing/2014/main" id="{83920587-2AB2-9C72-EEE0-83A79367B46F}"/>
              </a:ext>
            </a:extLst>
          </p:cNvPr>
          <p:cNvSpPr>
            <a:spLocks noGrp="1"/>
          </p:cNvSpPr>
          <p:nvPr>
            <p:ph type="sldNum" sz="quarter" idx="5"/>
          </p:nvPr>
        </p:nvSpPr>
        <p:spPr/>
        <p:txBody>
          <a:bodyPr/>
          <a:lstStyle/>
          <a:p>
            <a:fld id="{1ED7B65E-67A6-44C0-B49B-0C4CE72B1EDB}" type="slidenum">
              <a:rPr lang="en-GB" smtClean="0"/>
              <a:t>12</a:t>
            </a:fld>
            <a:endParaRPr lang="en-GB"/>
          </a:p>
        </p:txBody>
      </p:sp>
    </p:spTree>
    <p:extLst>
      <p:ext uri="{BB962C8B-B14F-4D97-AF65-F5344CB8AC3E}">
        <p14:creationId xmlns:p14="http://schemas.microsoft.com/office/powerpoint/2010/main" val="3127401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might take more then one day to achieve particularly at the start of year 1 or when brand new concepts are being introduced/start of new chapters. Some lessons will be reviews and assessments. </a:t>
            </a:r>
          </a:p>
          <a:p>
            <a:endParaRPr lang="en-US" dirty="0"/>
          </a:p>
          <a:p>
            <a:r>
              <a:rPr lang="en-US" dirty="0"/>
              <a:t>Let’s look at that four part sequence over a year 1 lesson- taken from spring when the children are beginning to work with add/subtract within numbers to 20. Chn are learning in this lesson to subtract by subtracting ones. </a:t>
            </a:r>
            <a:endParaRPr lang="en-GB" dirty="0"/>
          </a:p>
        </p:txBody>
      </p:sp>
      <p:sp>
        <p:nvSpPr>
          <p:cNvPr id="4" name="Slide Number Placeholder 3"/>
          <p:cNvSpPr>
            <a:spLocks noGrp="1"/>
          </p:cNvSpPr>
          <p:nvPr>
            <p:ph type="sldNum" sz="quarter" idx="5"/>
          </p:nvPr>
        </p:nvSpPr>
        <p:spPr/>
        <p:txBody>
          <a:bodyPr/>
          <a:lstStyle/>
          <a:p>
            <a:fld id="{1ED7B65E-67A6-44C0-B49B-0C4CE72B1EDB}" type="slidenum">
              <a:rPr lang="en-GB" smtClean="0"/>
              <a:t>13</a:t>
            </a:fld>
            <a:endParaRPr lang="en-GB"/>
          </a:p>
        </p:txBody>
      </p:sp>
    </p:spTree>
    <p:extLst>
      <p:ext uri="{BB962C8B-B14F-4D97-AF65-F5344CB8AC3E}">
        <p14:creationId xmlns:p14="http://schemas.microsoft.com/office/powerpoint/2010/main" val="3377886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Children come together in mixed-ability pairs to discuss the ‘Explore’ </a:t>
            </a:r>
            <a:endParaRPr lang="en-GB" dirty="0"/>
          </a:p>
        </p:txBody>
      </p:sp>
      <p:sp>
        <p:nvSpPr>
          <p:cNvPr id="4" name="Slide Number Placeholder 3"/>
          <p:cNvSpPr>
            <a:spLocks noGrp="1"/>
          </p:cNvSpPr>
          <p:nvPr>
            <p:ph type="sldNum" sz="quarter" idx="5"/>
          </p:nvPr>
        </p:nvSpPr>
        <p:spPr/>
        <p:txBody>
          <a:bodyPr/>
          <a:lstStyle/>
          <a:p>
            <a:fld id="{1ED7B65E-67A6-44C0-B49B-0C4CE72B1EDB}" type="slidenum">
              <a:rPr lang="en-GB" smtClean="0"/>
              <a:t>14</a:t>
            </a:fld>
            <a:endParaRPr lang="en-GB"/>
          </a:p>
        </p:txBody>
      </p:sp>
    </p:spTree>
    <p:extLst>
      <p:ext uri="{BB962C8B-B14F-4D97-AF65-F5344CB8AC3E}">
        <p14:creationId xmlns:p14="http://schemas.microsoft.com/office/powerpoint/2010/main" val="5855811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chn will be given specific manipulatives that the teacher has chosen to guide the children but at other times children may select how they would like to represent this problem with a view to being as efficient as possible. </a:t>
            </a:r>
            <a:endParaRPr lang="en-GB" dirty="0"/>
          </a:p>
        </p:txBody>
      </p:sp>
      <p:sp>
        <p:nvSpPr>
          <p:cNvPr id="4" name="Slide Number Placeholder 3"/>
          <p:cNvSpPr>
            <a:spLocks noGrp="1"/>
          </p:cNvSpPr>
          <p:nvPr>
            <p:ph type="sldNum" sz="quarter" idx="5"/>
          </p:nvPr>
        </p:nvSpPr>
        <p:spPr/>
        <p:txBody>
          <a:bodyPr/>
          <a:lstStyle/>
          <a:p>
            <a:fld id="{1ED7B65E-67A6-44C0-B49B-0C4CE72B1EDB}" type="slidenum">
              <a:rPr lang="en-GB" smtClean="0"/>
              <a:t>15</a:t>
            </a:fld>
            <a:endParaRPr lang="en-GB"/>
          </a:p>
        </p:txBody>
      </p:sp>
    </p:spTree>
    <p:extLst>
      <p:ext uri="{BB962C8B-B14F-4D97-AF65-F5344CB8AC3E}">
        <p14:creationId xmlns:p14="http://schemas.microsoft.com/office/powerpoint/2010/main" val="17969466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Children like to show their methods and will then often be given the chance to journal their methods. </a:t>
            </a:r>
          </a:p>
          <a:p>
            <a:r>
              <a:rPr lang="en-GB" dirty="0"/>
              <a:t>Over the year the chn make huge progress in showing their strategies and methods- this is given more structure initially but children are also given free reign to show their ideas. </a:t>
            </a:r>
            <a:endParaRPr lang="en-US" dirty="0"/>
          </a:p>
        </p:txBody>
      </p:sp>
      <p:sp>
        <p:nvSpPr>
          <p:cNvPr id="4" name="Slide Number Placeholder 3"/>
          <p:cNvSpPr>
            <a:spLocks noGrp="1"/>
          </p:cNvSpPr>
          <p:nvPr>
            <p:ph type="sldNum" sz="quarter" idx="5"/>
          </p:nvPr>
        </p:nvSpPr>
        <p:spPr/>
        <p:txBody>
          <a:bodyPr/>
          <a:lstStyle/>
          <a:p>
            <a:fld id="{1ED7B65E-67A6-44C0-B49B-0C4CE72B1EDB}" type="slidenum">
              <a:rPr lang="en-GB" smtClean="0"/>
              <a:t>16</a:t>
            </a:fld>
            <a:endParaRPr lang="en-GB"/>
          </a:p>
        </p:txBody>
      </p:sp>
    </p:spTree>
    <p:extLst>
      <p:ext uri="{BB962C8B-B14F-4D97-AF65-F5344CB8AC3E}">
        <p14:creationId xmlns:p14="http://schemas.microsoft.com/office/powerpoint/2010/main" val="2099217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 of characters </a:t>
            </a:r>
          </a:p>
          <a:p>
            <a:r>
              <a:rPr lang="en-US" dirty="0"/>
              <a:t>Show their methods and compare to the chns ideas- aiming for efficiency</a:t>
            </a:r>
            <a:endParaRPr lang="en-GB" dirty="0"/>
          </a:p>
        </p:txBody>
      </p:sp>
      <p:sp>
        <p:nvSpPr>
          <p:cNvPr id="4" name="Slide Number Placeholder 3"/>
          <p:cNvSpPr>
            <a:spLocks noGrp="1"/>
          </p:cNvSpPr>
          <p:nvPr>
            <p:ph type="sldNum" sz="quarter" idx="5"/>
          </p:nvPr>
        </p:nvSpPr>
        <p:spPr/>
        <p:txBody>
          <a:bodyPr/>
          <a:lstStyle/>
          <a:p>
            <a:fld id="{1ED7B65E-67A6-44C0-B49B-0C4CE72B1EDB}" type="slidenum">
              <a:rPr lang="en-GB" smtClean="0"/>
              <a:t>18</a:t>
            </a:fld>
            <a:endParaRPr lang="en-GB"/>
          </a:p>
        </p:txBody>
      </p:sp>
    </p:spTree>
    <p:extLst>
      <p:ext uri="{BB962C8B-B14F-4D97-AF65-F5344CB8AC3E}">
        <p14:creationId xmlns:p14="http://schemas.microsoft.com/office/powerpoint/2010/main" val="7122164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Chn work together getting more abstract </a:t>
            </a:r>
          </a:p>
          <a:p>
            <a:r>
              <a:rPr lang="en-US" dirty="0"/>
              <a:t>I do, we do, you do approach </a:t>
            </a:r>
            <a:endParaRPr lang="en-GB" dirty="0"/>
          </a:p>
        </p:txBody>
      </p:sp>
      <p:sp>
        <p:nvSpPr>
          <p:cNvPr id="4" name="Slide Number Placeholder 3"/>
          <p:cNvSpPr>
            <a:spLocks noGrp="1"/>
          </p:cNvSpPr>
          <p:nvPr>
            <p:ph type="sldNum" sz="quarter" idx="5"/>
          </p:nvPr>
        </p:nvSpPr>
        <p:spPr/>
        <p:txBody>
          <a:bodyPr/>
          <a:lstStyle/>
          <a:p>
            <a:fld id="{1ED7B65E-67A6-44C0-B49B-0C4CE72B1EDB}" type="slidenum">
              <a:rPr lang="en-GB" smtClean="0"/>
              <a:t>20</a:t>
            </a:fld>
            <a:endParaRPr lang="en-GB"/>
          </a:p>
        </p:txBody>
      </p:sp>
    </p:spTree>
    <p:extLst>
      <p:ext uri="{BB962C8B-B14F-4D97-AF65-F5344CB8AC3E}">
        <p14:creationId xmlns:p14="http://schemas.microsoft.com/office/powerpoint/2010/main" val="10312736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Characters there to help</a:t>
            </a:r>
          </a:p>
          <a:p>
            <a:r>
              <a:rPr lang="en-US" dirty="0"/>
              <a:t>Very pictorial</a:t>
            </a:r>
          </a:p>
          <a:p>
            <a:r>
              <a:rPr lang="en-US" dirty="0"/>
              <a:t>Chn are encouraged to have a go- can have access to equipment and then come back and ask for help when they need it</a:t>
            </a:r>
          </a:p>
          <a:p>
            <a:r>
              <a:rPr lang="en-US" dirty="0"/>
              <a:t>Chn self-correct in purple pen</a:t>
            </a:r>
          </a:p>
          <a:p>
            <a:r>
              <a:rPr lang="en-US" dirty="0"/>
              <a:t>Challenge really increases throughout the activity </a:t>
            </a:r>
          </a:p>
          <a:p>
            <a:r>
              <a:rPr lang="en-US" dirty="0"/>
              <a:t>Some chn might be asked to come to an adult for a guided version of it</a:t>
            </a:r>
          </a:p>
          <a:p>
            <a:r>
              <a:rPr lang="en-US" dirty="0"/>
              <a:t>Gaps are addressed immediately to ensure all chn keep up</a:t>
            </a:r>
            <a:endParaRPr lang="en-GB" dirty="0"/>
          </a:p>
        </p:txBody>
      </p:sp>
      <p:sp>
        <p:nvSpPr>
          <p:cNvPr id="4" name="Slide Number Placeholder 3"/>
          <p:cNvSpPr>
            <a:spLocks noGrp="1"/>
          </p:cNvSpPr>
          <p:nvPr>
            <p:ph type="sldNum" sz="quarter" idx="5"/>
          </p:nvPr>
        </p:nvSpPr>
        <p:spPr/>
        <p:txBody>
          <a:bodyPr/>
          <a:lstStyle/>
          <a:p>
            <a:fld id="{1ED7B65E-67A6-44C0-B49B-0C4CE72B1EDB}" type="slidenum">
              <a:rPr lang="en-GB" smtClean="0"/>
              <a:t>22</a:t>
            </a:fld>
            <a:endParaRPr lang="en-GB"/>
          </a:p>
        </p:txBody>
      </p:sp>
    </p:spTree>
    <p:extLst>
      <p:ext uri="{BB962C8B-B14F-4D97-AF65-F5344CB8AC3E}">
        <p14:creationId xmlns:p14="http://schemas.microsoft.com/office/powerpoint/2010/main" val="1149466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ED7B65E-67A6-44C0-B49B-0C4CE72B1EDB}" type="slidenum">
              <a:rPr lang="en-GB" smtClean="0"/>
              <a:t>2</a:t>
            </a:fld>
            <a:endParaRPr lang="en-GB"/>
          </a:p>
        </p:txBody>
      </p:sp>
    </p:spTree>
    <p:extLst>
      <p:ext uri="{BB962C8B-B14F-4D97-AF65-F5344CB8AC3E}">
        <p14:creationId xmlns:p14="http://schemas.microsoft.com/office/powerpoint/2010/main" val="3240033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Notice the mixed pairs- keep all chn involved </a:t>
            </a:r>
          </a:p>
          <a:p>
            <a:r>
              <a:rPr lang="en-US" dirty="0"/>
              <a:t>The high focus on vocab </a:t>
            </a:r>
          </a:p>
          <a:p>
            <a:r>
              <a:rPr lang="en-US" dirty="0"/>
              <a:t>Making links to other areas e.g. subitizing </a:t>
            </a:r>
          </a:p>
          <a:p>
            <a:r>
              <a:rPr lang="en-GB" dirty="0"/>
              <a:t>Stem sentences- lots of echoing and repetition to keep all chn on track </a:t>
            </a:r>
          </a:p>
          <a:p>
            <a:r>
              <a:rPr lang="en-GB" dirty="0"/>
              <a:t>Starting with the concrete</a:t>
            </a:r>
          </a:p>
        </p:txBody>
      </p:sp>
      <p:sp>
        <p:nvSpPr>
          <p:cNvPr id="4" name="Slide Number Placeholder 3"/>
          <p:cNvSpPr>
            <a:spLocks noGrp="1"/>
          </p:cNvSpPr>
          <p:nvPr>
            <p:ph type="sldNum" sz="quarter" idx="5"/>
          </p:nvPr>
        </p:nvSpPr>
        <p:spPr/>
        <p:txBody>
          <a:bodyPr/>
          <a:lstStyle/>
          <a:p>
            <a:fld id="{1ED7B65E-67A6-44C0-B49B-0C4CE72B1EDB}" type="slidenum">
              <a:rPr lang="en-GB" smtClean="0"/>
              <a:t>24</a:t>
            </a:fld>
            <a:endParaRPr lang="en-GB"/>
          </a:p>
        </p:txBody>
      </p:sp>
    </p:spTree>
    <p:extLst>
      <p:ext uri="{BB962C8B-B14F-4D97-AF65-F5344CB8AC3E}">
        <p14:creationId xmlns:p14="http://schemas.microsoft.com/office/powerpoint/2010/main" val="22719208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positive-don’t let chn believe they can’t do it- </a:t>
            </a:r>
            <a:r>
              <a:rPr lang="en-US" dirty="0" err="1"/>
              <a:t>maths</a:t>
            </a:r>
            <a:r>
              <a:rPr lang="en-US" dirty="0"/>
              <a:t> is for everyone </a:t>
            </a:r>
          </a:p>
          <a:p>
            <a:r>
              <a:rPr lang="en-US" dirty="0"/>
              <a:t>Chn are often more responsive to incidental activities where they don’t </a:t>
            </a:r>
            <a:r>
              <a:rPr lang="en-US" dirty="0" err="1"/>
              <a:t>realise</a:t>
            </a:r>
            <a:r>
              <a:rPr lang="en-US" dirty="0"/>
              <a:t> they are learning- also helps them to recognise the importance of </a:t>
            </a:r>
            <a:r>
              <a:rPr lang="en-US" dirty="0" err="1"/>
              <a:t>maths</a:t>
            </a:r>
            <a:endParaRPr lang="en-US" dirty="0"/>
          </a:p>
          <a:p>
            <a:r>
              <a:rPr lang="en-US" dirty="0"/>
              <a:t>Methods are very different- let them take the lead where possible- try not to confuse them with your methods are saying things like just put a zero on the end, let’s do some adds</a:t>
            </a:r>
          </a:p>
          <a:p>
            <a:r>
              <a:rPr lang="en-US" dirty="0"/>
              <a:t>Biggest impact at young age is number sense- sequencing, greater than, fewer than, more/less, counting from different points</a:t>
            </a:r>
          </a:p>
          <a:p>
            <a:r>
              <a:rPr lang="en-US" dirty="0"/>
              <a:t>Singing</a:t>
            </a:r>
          </a:p>
          <a:p>
            <a:endParaRPr lang="en-GB" dirty="0"/>
          </a:p>
        </p:txBody>
      </p:sp>
      <p:sp>
        <p:nvSpPr>
          <p:cNvPr id="4" name="Slide Number Placeholder 3"/>
          <p:cNvSpPr>
            <a:spLocks noGrp="1"/>
          </p:cNvSpPr>
          <p:nvPr>
            <p:ph type="sldNum" sz="quarter" idx="5"/>
          </p:nvPr>
        </p:nvSpPr>
        <p:spPr/>
        <p:txBody>
          <a:bodyPr/>
          <a:lstStyle/>
          <a:p>
            <a:fld id="{1ED7B65E-67A6-44C0-B49B-0C4CE72B1EDB}" type="slidenum">
              <a:rPr lang="en-GB" smtClean="0"/>
              <a:t>25</a:t>
            </a:fld>
            <a:endParaRPr lang="en-GB"/>
          </a:p>
        </p:txBody>
      </p:sp>
    </p:spTree>
    <p:extLst>
      <p:ext uri="{BB962C8B-B14F-4D97-AF65-F5344CB8AC3E}">
        <p14:creationId xmlns:p14="http://schemas.microsoft.com/office/powerpoint/2010/main" val="358600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ED7B65E-67A6-44C0-B49B-0C4CE72B1EDB}" type="slidenum">
              <a:rPr lang="en-GB" smtClean="0"/>
              <a:t>3</a:t>
            </a:fld>
            <a:endParaRPr lang="en-GB"/>
          </a:p>
        </p:txBody>
      </p:sp>
    </p:spTree>
    <p:extLst>
      <p:ext uri="{BB962C8B-B14F-4D97-AF65-F5344CB8AC3E}">
        <p14:creationId xmlns:p14="http://schemas.microsoft.com/office/powerpoint/2010/main" val="3747188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Break down on the next page- see all of these activities across the week</a:t>
            </a:r>
            <a:endParaRPr lang="en-GB" dirty="0"/>
          </a:p>
        </p:txBody>
      </p:sp>
      <p:sp>
        <p:nvSpPr>
          <p:cNvPr id="4" name="Slide Number Placeholder 3"/>
          <p:cNvSpPr>
            <a:spLocks noGrp="1"/>
          </p:cNvSpPr>
          <p:nvPr>
            <p:ph type="sldNum" sz="quarter" idx="5"/>
          </p:nvPr>
        </p:nvSpPr>
        <p:spPr/>
        <p:txBody>
          <a:bodyPr/>
          <a:lstStyle/>
          <a:p>
            <a:fld id="{1ED7B65E-67A6-44C0-B49B-0C4CE72B1EDB}" type="slidenum">
              <a:rPr lang="en-GB" smtClean="0"/>
              <a:t>4</a:t>
            </a:fld>
            <a:endParaRPr lang="en-GB"/>
          </a:p>
        </p:txBody>
      </p:sp>
    </p:spTree>
    <p:extLst>
      <p:ext uri="{BB962C8B-B14F-4D97-AF65-F5344CB8AC3E}">
        <p14:creationId xmlns:p14="http://schemas.microsoft.com/office/powerpoint/2010/main" val="1661434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ED7B65E-67A6-44C0-B49B-0C4CE72B1EDB}" type="slidenum">
              <a:rPr lang="en-GB" smtClean="0"/>
              <a:t>5</a:t>
            </a:fld>
            <a:endParaRPr lang="en-GB"/>
          </a:p>
        </p:txBody>
      </p:sp>
    </p:spTree>
    <p:extLst>
      <p:ext uri="{BB962C8B-B14F-4D97-AF65-F5344CB8AC3E}">
        <p14:creationId xmlns:p14="http://schemas.microsoft.com/office/powerpoint/2010/main" val="4195290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The 2014 NC brought with it the term mastery in Maths </a:t>
            </a:r>
          </a:p>
          <a:p>
            <a:r>
              <a:rPr lang="en-US" b="0" i="0" dirty="0">
                <a:solidFill>
                  <a:schemeClr val="tx1">
                    <a:lumMod val="95000"/>
                    <a:lumOff val="5000"/>
                  </a:schemeClr>
                </a:solidFill>
                <a:effectLst/>
                <a:latin typeface="Muli"/>
              </a:rPr>
              <a:t>The phrase ‘teaching for mastery’ describes the elements of classroom practice and school </a:t>
            </a:r>
            <a:r>
              <a:rPr lang="en-US" b="0" i="0" dirty="0" err="1">
                <a:solidFill>
                  <a:schemeClr val="tx1">
                    <a:lumMod val="95000"/>
                    <a:lumOff val="5000"/>
                  </a:schemeClr>
                </a:solidFill>
                <a:effectLst/>
                <a:latin typeface="Muli"/>
              </a:rPr>
              <a:t>organisation</a:t>
            </a:r>
            <a:r>
              <a:rPr lang="en-US" b="0" i="0" dirty="0">
                <a:solidFill>
                  <a:schemeClr val="tx1">
                    <a:lumMod val="95000"/>
                    <a:lumOff val="5000"/>
                  </a:schemeClr>
                </a:solidFill>
                <a:effectLst/>
                <a:latin typeface="Muli"/>
              </a:rPr>
              <a:t> that combine to give pupils the best chances of mastering </a:t>
            </a:r>
            <a:r>
              <a:rPr lang="en-US" b="0" i="0" dirty="0" err="1">
                <a:solidFill>
                  <a:schemeClr val="tx1">
                    <a:lumMod val="95000"/>
                    <a:lumOff val="5000"/>
                  </a:schemeClr>
                </a:solidFill>
                <a:effectLst/>
                <a:latin typeface="Muli"/>
              </a:rPr>
              <a:t>maths</a:t>
            </a:r>
            <a:r>
              <a:rPr lang="en-US" b="0" i="0" dirty="0">
                <a:solidFill>
                  <a:schemeClr val="tx1">
                    <a:lumMod val="95000"/>
                    <a:lumOff val="5000"/>
                  </a:schemeClr>
                </a:solidFill>
                <a:effectLst/>
                <a:latin typeface="Muli"/>
              </a:rPr>
              <a:t>. </a:t>
            </a:r>
            <a:endParaRPr lang="en-GB" dirty="0"/>
          </a:p>
          <a:p>
            <a:endParaRPr lang="en-GB" dirty="0"/>
          </a:p>
          <a:p>
            <a:r>
              <a:rPr lang="en-GB" dirty="0"/>
              <a:t>What this looks like on our classrooms</a:t>
            </a:r>
          </a:p>
          <a:p>
            <a:pPr algn="l">
              <a:buFont typeface="Arial" panose="020B0604020202020204" pitchFamily="34" charset="0"/>
              <a:buChar char="•"/>
            </a:pPr>
            <a:r>
              <a:rPr lang="en-US" b="0" i="0" dirty="0">
                <a:solidFill>
                  <a:srgbClr val="585858"/>
                </a:solidFill>
                <a:effectLst/>
                <a:latin typeface="Muli"/>
              </a:rPr>
              <a:t>Lesson design links to prior learning to ensure all can access the new learning and identifies carefully sequenced steps in progression to build secure understanding.</a:t>
            </a:r>
          </a:p>
          <a:p>
            <a:pPr algn="l">
              <a:buFont typeface="Arial" panose="020B0604020202020204" pitchFamily="34" charset="0"/>
              <a:buChar char="•"/>
            </a:pPr>
            <a:r>
              <a:rPr lang="en-US" b="0" i="0" dirty="0">
                <a:solidFill>
                  <a:srgbClr val="585858"/>
                </a:solidFill>
                <a:effectLst/>
                <a:latin typeface="Muli"/>
              </a:rPr>
              <a:t>Examples, representations and models are carefully selected to expose the structure of mathematical concepts and </a:t>
            </a:r>
            <a:r>
              <a:rPr lang="en-US" b="0" i="0" dirty="0" err="1">
                <a:solidFill>
                  <a:srgbClr val="585858"/>
                </a:solidFill>
                <a:effectLst/>
                <a:latin typeface="Muli"/>
              </a:rPr>
              <a:t>emphasise</a:t>
            </a:r>
            <a:r>
              <a:rPr lang="en-US" b="0" i="0" dirty="0">
                <a:solidFill>
                  <a:srgbClr val="585858"/>
                </a:solidFill>
                <a:effectLst/>
                <a:latin typeface="Muli"/>
              </a:rPr>
              <a:t> connections,</a:t>
            </a:r>
          </a:p>
          <a:p>
            <a:pPr algn="l">
              <a:buFont typeface="Arial" panose="020B0604020202020204" pitchFamily="34" charset="0"/>
              <a:buChar char="•"/>
            </a:pPr>
            <a:r>
              <a:rPr lang="en-US" b="0" i="0" dirty="0">
                <a:solidFill>
                  <a:srgbClr val="585858"/>
                </a:solidFill>
                <a:effectLst/>
                <a:latin typeface="Muli"/>
              </a:rPr>
              <a:t>Procedural fluency and conceptual understanding are developed in tandem because each supports the development of the other.</a:t>
            </a:r>
            <a:br>
              <a:rPr lang="en-US" b="0" i="0" dirty="0">
                <a:solidFill>
                  <a:srgbClr val="585858"/>
                </a:solidFill>
                <a:effectLst/>
                <a:latin typeface="Muli"/>
              </a:rPr>
            </a:br>
            <a:endParaRPr lang="en-GB" dirty="0"/>
          </a:p>
        </p:txBody>
      </p:sp>
      <p:sp>
        <p:nvSpPr>
          <p:cNvPr id="4" name="Slide Number Placeholder 3"/>
          <p:cNvSpPr>
            <a:spLocks noGrp="1"/>
          </p:cNvSpPr>
          <p:nvPr>
            <p:ph type="sldNum" sz="quarter" idx="5"/>
          </p:nvPr>
        </p:nvSpPr>
        <p:spPr/>
        <p:txBody>
          <a:bodyPr/>
          <a:lstStyle/>
          <a:p>
            <a:fld id="{1ED7B65E-67A6-44C0-B49B-0C4CE72B1EDB}" type="slidenum">
              <a:rPr lang="en-GB" smtClean="0"/>
              <a:t>6</a:t>
            </a:fld>
            <a:endParaRPr lang="en-GB"/>
          </a:p>
        </p:txBody>
      </p:sp>
    </p:spTree>
    <p:extLst>
      <p:ext uri="{BB962C8B-B14F-4D97-AF65-F5344CB8AC3E}">
        <p14:creationId xmlns:p14="http://schemas.microsoft.com/office/powerpoint/2010/main" val="3331416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A92956-F0F7-734E-4414-D7E45F22EC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7D82DD-3F0B-0813-4324-6B89AE3C1E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36F28A-09AD-7527-D6EC-9359E4AB1FFE}"/>
              </a:ext>
            </a:extLst>
          </p:cNvPr>
          <p:cNvSpPr>
            <a:spLocks noGrp="1"/>
          </p:cNvSpPr>
          <p:nvPr>
            <p:ph type="body" idx="1"/>
          </p:nvPr>
        </p:nvSpPr>
        <p:spPr/>
        <p:txBody>
          <a:bodyPr/>
          <a:lstStyle/>
          <a:p>
            <a:endParaRPr lang="en-GB" dirty="0"/>
          </a:p>
          <a:p>
            <a:r>
              <a:rPr lang="en-GB" dirty="0"/>
              <a:t>What this looks like on our classrooms</a:t>
            </a:r>
          </a:p>
          <a:p>
            <a:pPr algn="l">
              <a:buFont typeface="Arial" panose="020B0604020202020204" pitchFamily="34" charset="0"/>
              <a:buChar char="•"/>
            </a:pPr>
            <a:r>
              <a:rPr lang="en-US" b="0" i="0" dirty="0">
                <a:solidFill>
                  <a:srgbClr val="585858"/>
                </a:solidFill>
                <a:effectLst/>
                <a:latin typeface="Muli"/>
              </a:rPr>
              <a:t>Lesson design links to prior learning to ensure all can access the new learning and identifies carefully sequenced steps in progression to build secure understanding.</a:t>
            </a:r>
          </a:p>
          <a:p>
            <a:pPr algn="l">
              <a:buFont typeface="Arial" panose="020B0604020202020204" pitchFamily="34" charset="0"/>
              <a:buChar char="•"/>
            </a:pPr>
            <a:r>
              <a:rPr lang="en-US" b="0" i="0" dirty="0">
                <a:solidFill>
                  <a:srgbClr val="585858"/>
                </a:solidFill>
                <a:effectLst/>
                <a:latin typeface="Muli"/>
              </a:rPr>
              <a:t>Examples, representations and models are carefully selected to expose the structure of mathematical concepts and </a:t>
            </a:r>
            <a:r>
              <a:rPr lang="en-US" b="0" i="0" dirty="0" err="1">
                <a:solidFill>
                  <a:srgbClr val="585858"/>
                </a:solidFill>
                <a:effectLst/>
                <a:latin typeface="Muli"/>
              </a:rPr>
              <a:t>emphasise</a:t>
            </a:r>
            <a:r>
              <a:rPr lang="en-US" b="0" i="0" dirty="0">
                <a:solidFill>
                  <a:srgbClr val="585858"/>
                </a:solidFill>
                <a:effectLst/>
                <a:latin typeface="Muli"/>
              </a:rPr>
              <a:t> connections,</a:t>
            </a:r>
          </a:p>
          <a:p>
            <a:pPr algn="l">
              <a:buFont typeface="Arial" panose="020B0604020202020204" pitchFamily="34" charset="0"/>
              <a:buChar char="•"/>
            </a:pPr>
            <a:r>
              <a:rPr lang="en-US" b="0" i="0" dirty="0">
                <a:solidFill>
                  <a:srgbClr val="585858"/>
                </a:solidFill>
                <a:effectLst/>
                <a:latin typeface="Muli"/>
              </a:rPr>
              <a:t>Procedural fluency and conceptual understanding are developed in tandem because each supports the development of the other.</a:t>
            </a:r>
            <a:br>
              <a:rPr lang="en-US" b="0" i="0" dirty="0">
                <a:solidFill>
                  <a:srgbClr val="585858"/>
                </a:solidFill>
                <a:effectLst/>
                <a:latin typeface="Muli"/>
              </a:rPr>
            </a:br>
            <a:r>
              <a:rPr lang="en-US" b="0" i="0" dirty="0">
                <a:solidFill>
                  <a:srgbClr val="585858"/>
                </a:solidFill>
                <a:effectLst/>
                <a:latin typeface="Muli"/>
              </a:rPr>
              <a:t>Pupils are taught through whole-class interactive teaching, enabling all to master the concepts necessary for the next part of the curriculum sequence.</a:t>
            </a:r>
            <a:br>
              <a:rPr lang="en-US" b="0" i="0" dirty="0">
                <a:solidFill>
                  <a:srgbClr val="585858"/>
                </a:solidFill>
                <a:effectLst/>
                <a:latin typeface="Muli"/>
              </a:rPr>
            </a:br>
            <a:br>
              <a:rPr lang="en-US" b="0" i="0" dirty="0">
                <a:solidFill>
                  <a:srgbClr val="585858"/>
                </a:solidFill>
                <a:effectLst/>
                <a:latin typeface="Muli"/>
              </a:rPr>
            </a:br>
            <a:endParaRPr lang="en-US" b="0" i="0" dirty="0">
              <a:solidFill>
                <a:srgbClr val="585858"/>
              </a:solidFill>
              <a:effectLst/>
              <a:latin typeface="Muli"/>
            </a:endParaRPr>
          </a:p>
          <a:p>
            <a:pPr algn="l">
              <a:buFont typeface="Arial" panose="020B0604020202020204" pitchFamily="34" charset="0"/>
              <a:buChar char="•"/>
            </a:pPr>
            <a:r>
              <a:rPr lang="en-US" b="0" i="0" dirty="0">
                <a:solidFill>
                  <a:srgbClr val="585858"/>
                </a:solidFill>
                <a:effectLst/>
                <a:latin typeface="Muli"/>
              </a:rPr>
              <a:t>In a typical lesson, the teacher leads back and forth interaction, including questioning, short tasks, explanation, demonstration, and discussion, enabling pupils to think, reason and apply their knowledge to solve problems.</a:t>
            </a:r>
          </a:p>
          <a:p>
            <a:pPr algn="l">
              <a:buFont typeface="Arial" panose="020B0604020202020204" pitchFamily="34" charset="0"/>
              <a:buChar char="•"/>
            </a:pPr>
            <a:r>
              <a:rPr lang="en-US" b="0" i="0" dirty="0">
                <a:solidFill>
                  <a:srgbClr val="585858"/>
                </a:solidFill>
                <a:effectLst/>
                <a:latin typeface="Muli"/>
              </a:rPr>
              <a:t>Use of precise mathematical language enables all pupils to communicate their reasoning and thinking effectively.</a:t>
            </a:r>
          </a:p>
          <a:p>
            <a:pPr algn="l">
              <a:buFont typeface="Arial" panose="020B0604020202020204" pitchFamily="34" charset="0"/>
              <a:buChar char="•"/>
            </a:pPr>
            <a:r>
              <a:rPr lang="en-US" b="0" i="0" dirty="0">
                <a:solidFill>
                  <a:srgbClr val="585858"/>
                </a:solidFill>
                <a:effectLst/>
                <a:latin typeface="Muli"/>
              </a:rPr>
              <a:t>If a pupil fails to grasp a concept or procedure, this is identified quickly, and gaps in understanding are addressed systematically to prevent them falling behind.</a:t>
            </a:r>
          </a:p>
          <a:p>
            <a:pPr algn="l">
              <a:buFont typeface="Arial" panose="020B0604020202020204" pitchFamily="34" charset="0"/>
              <a:buChar char="•"/>
            </a:pPr>
            <a:r>
              <a:rPr lang="en-US" b="0" i="0" dirty="0">
                <a:solidFill>
                  <a:srgbClr val="585858"/>
                </a:solidFill>
                <a:effectLst/>
                <a:latin typeface="Muli"/>
              </a:rPr>
              <a:t>Significant time is spent developing deep understanding of the key ideas that are needed to underpin future learning.</a:t>
            </a:r>
          </a:p>
          <a:p>
            <a:pPr algn="l">
              <a:buFont typeface="Arial" panose="020B0604020202020204" pitchFamily="34" charset="0"/>
              <a:buChar char="•"/>
            </a:pPr>
            <a:r>
              <a:rPr lang="en-US" b="0" i="0" dirty="0">
                <a:solidFill>
                  <a:srgbClr val="585858"/>
                </a:solidFill>
                <a:effectLst/>
                <a:latin typeface="Muli"/>
              </a:rPr>
              <a:t>Key number facts are learnt to automaticity, and other key mathematical facts are learned deeply and </a:t>
            </a:r>
            <a:r>
              <a:rPr lang="en-US" b="0" i="0" dirty="0" err="1">
                <a:solidFill>
                  <a:srgbClr val="585858"/>
                </a:solidFill>
                <a:effectLst/>
                <a:latin typeface="Muli"/>
              </a:rPr>
              <a:t>practised</a:t>
            </a:r>
            <a:r>
              <a:rPr lang="en-US" b="0" i="0" dirty="0">
                <a:solidFill>
                  <a:srgbClr val="585858"/>
                </a:solidFill>
                <a:effectLst/>
                <a:latin typeface="Muli"/>
              </a:rPr>
              <a:t> regularly, to avoid cognitive overload in working memory and enable pupils to focus on new learning.</a:t>
            </a:r>
          </a:p>
          <a:p>
            <a:pPr algn="l">
              <a:buFont typeface="Arial" panose="020B0604020202020204" pitchFamily="34" charset="0"/>
              <a:buChar char="•"/>
            </a:pPr>
            <a:endParaRPr lang="en-GB" dirty="0"/>
          </a:p>
        </p:txBody>
      </p:sp>
      <p:sp>
        <p:nvSpPr>
          <p:cNvPr id="4" name="Slide Number Placeholder 3">
            <a:extLst>
              <a:ext uri="{FF2B5EF4-FFF2-40B4-BE49-F238E27FC236}">
                <a16:creationId xmlns:a16="http://schemas.microsoft.com/office/drawing/2014/main" id="{E86B423C-A1EE-4DE8-05A3-F7D02D82BAC1}"/>
              </a:ext>
            </a:extLst>
          </p:cNvPr>
          <p:cNvSpPr>
            <a:spLocks noGrp="1"/>
          </p:cNvSpPr>
          <p:nvPr>
            <p:ph type="sldNum" sz="quarter" idx="5"/>
          </p:nvPr>
        </p:nvSpPr>
        <p:spPr/>
        <p:txBody>
          <a:bodyPr/>
          <a:lstStyle/>
          <a:p>
            <a:fld id="{1ED7B65E-67A6-44C0-B49B-0C4CE72B1EDB}" type="slidenum">
              <a:rPr lang="en-GB" smtClean="0"/>
              <a:t>7</a:t>
            </a:fld>
            <a:endParaRPr lang="en-GB"/>
          </a:p>
        </p:txBody>
      </p:sp>
    </p:spTree>
    <p:extLst>
      <p:ext uri="{BB962C8B-B14F-4D97-AF65-F5344CB8AC3E}">
        <p14:creationId xmlns:p14="http://schemas.microsoft.com/office/powerpoint/2010/main" val="3065801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444444"/>
                </a:solidFill>
                <a:effectLst/>
                <a:latin typeface="Open Sans" panose="020B0606030504020204" pitchFamily="34" charset="0"/>
                <a:ea typeface="Times New Roman" panose="02020603050405020304" pitchFamily="18" charset="0"/>
              </a:rPr>
              <a:t>Singapore approach to mathematics</a:t>
            </a:r>
            <a:br>
              <a:rPr lang="en-GB" sz="1800" dirty="0">
                <a:solidFill>
                  <a:srgbClr val="444444"/>
                </a:solidFill>
                <a:effectLst/>
                <a:latin typeface="Open Sans" panose="020B0606030504020204" pitchFamily="34" charset="0"/>
                <a:ea typeface="Times New Roman" panose="02020603050405020304" pitchFamily="18" charset="0"/>
              </a:rPr>
            </a:br>
            <a:r>
              <a:rPr lang="en-GB" sz="1800" dirty="0">
                <a:solidFill>
                  <a:srgbClr val="444444"/>
                </a:solidFill>
                <a:effectLst/>
                <a:latin typeface="Open Sans" panose="020B0606030504020204" pitchFamily="34" charset="0"/>
                <a:ea typeface="Times New Roman" panose="02020603050405020304" pitchFamily="18" charset="0"/>
              </a:rPr>
              <a:t>Singapore established a new way of teaching maths following their poor performance in international league tables in the early 1980’s.Based on recommendations from notable experts, Singapore maths is a combination of global ideas delivered as a highly-effective programme of teaching </a:t>
            </a:r>
            <a:r>
              <a:rPr lang="en-GB" sz="1800" dirty="0" err="1">
                <a:solidFill>
                  <a:srgbClr val="444444"/>
                </a:solidFill>
                <a:effectLst/>
                <a:latin typeface="Open Sans" panose="020B0606030504020204" pitchFamily="34" charset="0"/>
                <a:ea typeface="Times New Roman" panose="02020603050405020304" pitchFamily="18" charset="0"/>
              </a:rPr>
              <a:t>maths.The</a:t>
            </a:r>
            <a:r>
              <a:rPr lang="en-GB" sz="1800" dirty="0">
                <a:solidFill>
                  <a:srgbClr val="444444"/>
                </a:solidFill>
                <a:effectLst/>
                <a:latin typeface="Open Sans" panose="020B0606030504020204" pitchFamily="34" charset="0"/>
                <a:ea typeface="Times New Roman" panose="02020603050405020304" pitchFamily="18" charset="0"/>
              </a:rPr>
              <a:t> effectiveness of this approach is demonstrated by Singapore’s position at the top of the international benchmarking studies and explains why their programme is now used in over 40 countries including the United Kingdom and the United States.</a:t>
            </a:r>
            <a:endParaRPr lang="en-GB" sz="1800" dirty="0">
              <a:effectLst/>
              <a:latin typeface="Times New Roman" panose="02020603050405020304" pitchFamily="18" charset="0"/>
              <a:ea typeface="Times New Roman" panose="02020603050405020304" pitchFamily="18" charset="0"/>
            </a:endParaRPr>
          </a:p>
          <a:p>
            <a:r>
              <a:rPr lang="en-GB" sz="1800" dirty="0">
                <a:solidFill>
                  <a:srgbClr val="444444"/>
                </a:solidFill>
                <a:effectLst/>
                <a:latin typeface="Open Sans" panose="020B0606030504020204" pitchFamily="34" charset="0"/>
                <a:ea typeface="Aptos" panose="020B0004020202020204" pitchFamily="34" charset="0"/>
              </a:rPr>
              <a:t>Singapore has become a “laboratory of maths teaching” by incorporating established international research into a highly effective teaching approach. With its emphasis on teaching pupils to solve problems, Singapore Maths teaching is the envy of the </a:t>
            </a:r>
            <a:r>
              <a:rPr lang="en-GB" sz="1800" dirty="0" err="1">
                <a:solidFill>
                  <a:srgbClr val="444444"/>
                </a:solidFill>
                <a:effectLst/>
                <a:latin typeface="Open Sans" panose="020B0606030504020204" pitchFamily="34" charset="0"/>
                <a:ea typeface="Aptos" panose="020B0004020202020204" pitchFamily="34" charset="0"/>
              </a:rPr>
              <a:t>world.Based</a:t>
            </a:r>
            <a:r>
              <a:rPr lang="en-GB" sz="1800" dirty="0">
                <a:solidFill>
                  <a:srgbClr val="444444"/>
                </a:solidFill>
                <a:effectLst/>
                <a:latin typeface="Open Sans" panose="020B0606030504020204" pitchFamily="34" charset="0"/>
                <a:ea typeface="Aptos" panose="020B0004020202020204" pitchFamily="34" charset="0"/>
              </a:rPr>
              <a:t> on recommendations from notable experts such as Jerome Bruner, Richard </a:t>
            </a:r>
            <a:r>
              <a:rPr lang="en-GB" sz="1800" dirty="0" err="1">
                <a:solidFill>
                  <a:srgbClr val="444444"/>
                </a:solidFill>
                <a:effectLst/>
                <a:latin typeface="Open Sans" panose="020B0606030504020204" pitchFamily="34" charset="0"/>
                <a:ea typeface="Aptos" panose="020B0004020202020204" pitchFamily="34" charset="0"/>
              </a:rPr>
              <a:t>Skemp</a:t>
            </a:r>
            <a:r>
              <a:rPr lang="en-GB" sz="1800" dirty="0">
                <a:solidFill>
                  <a:srgbClr val="444444"/>
                </a:solidFill>
                <a:effectLst/>
                <a:latin typeface="Open Sans" panose="020B0606030504020204" pitchFamily="34" charset="0"/>
                <a:ea typeface="Aptos" panose="020B0004020202020204" pitchFamily="34" charset="0"/>
              </a:rPr>
              <a:t>, Jean Piaget, Lev Vygotsky, and Zoltan </a:t>
            </a:r>
            <a:r>
              <a:rPr lang="en-GB" sz="1800" dirty="0" err="1">
                <a:solidFill>
                  <a:srgbClr val="444444"/>
                </a:solidFill>
                <a:effectLst/>
                <a:latin typeface="Open Sans" panose="020B0606030504020204" pitchFamily="34" charset="0"/>
                <a:ea typeface="Aptos" panose="020B0004020202020204" pitchFamily="34" charset="0"/>
              </a:rPr>
              <a:t>Deines</a:t>
            </a:r>
            <a:r>
              <a:rPr lang="en-GB" sz="1800" dirty="0">
                <a:solidFill>
                  <a:srgbClr val="444444"/>
                </a:solidFill>
                <a:effectLst/>
                <a:latin typeface="Open Sans" panose="020B0606030504020204" pitchFamily="34" charset="0"/>
                <a:ea typeface="Aptos" panose="020B0004020202020204" pitchFamily="34" charset="0"/>
              </a:rPr>
              <a:t>, Singapore maths is an amalgamation of global</a:t>
            </a:r>
          </a:p>
          <a:p>
            <a:r>
              <a:rPr lang="en-GB" sz="1800" b="1" dirty="0">
                <a:solidFill>
                  <a:srgbClr val="444444"/>
                </a:solidFill>
                <a:effectLst/>
                <a:latin typeface="Open Sans" panose="020B0606030504020204" pitchFamily="34" charset="0"/>
                <a:ea typeface="Aptos" panose="020B0004020202020204" pitchFamily="34" charset="0"/>
              </a:rPr>
              <a:t>One of highest performing countries in terms of maths</a:t>
            </a:r>
            <a:br>
              <a:rPr lang="en-GB" sz="1800" dirty="0">
                <a:solidFill>
                  <a:srgbClr val="444444"/>
                </a:solidFill>
                <a:effectLst/>
                <a:latin typeface="Open Sans" panose="020B0606030504020204" pitchFamily="34" charset="0"/>
                <a:ea typeface="Aptos" panose="020B0004020202020204" pitchFamily="34" charset="0"/>
              </a:rPr>
            </a:br>
            <a:r>
              <a:rPr lang="en-GB" sz="1800" dirty="0">
                <a:solidFill>
                  <a:srgbClr val="444444"/>
                </a:solidFill>
                <a:effectLst/>
                <a:latin typeface="Open Sans" panose="020B0606030504020204" pitchFamily="34" charset="0"/>
                <a:ea typeface="Aptos" panose="020B0004020202020204" pitchFamily="34" charset="0"/>
              </a:rPr>
              <a:t>Teach the concepts of </a:t>
            </a:r>
            <a:r>
              <a:rPr lang="en-GB" sz="1800" dirty="0" err="1">
                <a:solidFill>
                  <a:srgbClr val="444444"/>
                </a:solidFill>
                <a:effectLst/>
                <a:latin typeface="Open Sans" panose="020B0606030504020204" pitchFamily="34" charset="0"/>
                <a:ea typeface="Aptos" panose="020B0004020202020204" pitchFamily="34" charset="0"/>
              </a:rPr>
              <a:t>mathematicsProblem</a:t>
            </a:r>
            <a:r>
              <a:rPr lang="en-GB" sz="1800" dirty="0">
                <a:solidFill>
                  <a:srgbClr val="444444"/>
                </a:solidFill>
                <a:effectLst/>
                <a:latin typeface="Open Sans" panose="020B0606030504020204" pitchFamily="34" charset="0"/>
                <a:ea typeface="Aptos" panose="020B0004020202020204" pitchFamily="34" charset="0"/>
              </a:rPr>
              <a:t> solving is at the heart of mathematics and should be the focus of what is taught in </a:t>
            </a:r>
            <a:r>
              <a:rPr lang="en-GB" sz="1800" dirty="0" err="1">
                <a:solidFill>
                  <a:srgbClr val="444444"/>
                </a:solidFill>
                <a:effectLst/>
                <a:latin typeface="Open Sans" panose="020B0606030504020204" pitchFamily="34" charset="0"/>
                <a:ea typeface="Aptos" panose="020B0004020202020204" pitchFamily="34" charset="0"/>
              </a:rPr>
              <a:t>schoolsThe</a:t>
            </a:r>
            <a:r>
              <a:rPr lang="en-GB" sz="1800" dirty="0">
                <a:solidFill>
                  <a:srgbClr val="444444"/>
                </a:solidFill>
                <a:effectLst/>
                <a:latin typeface="Open Sans" panose="020B0606030504020204" pitchFamily="34" charset="0"/>
                <a:ea typeface="Aptos" panose="020B0004020202020204" pitchFamily="34" charset="0"/>
              </a:rPr>
              <a:t> focus is not on rote procedures, rote memorisation or tedious calculation but on relational </a:t>
            </a:r>
            <a:r>
              <a:rPr lang="en-GB" sz="1800" dirty="0" err="1">
                <a:solidFill>
                  <a:srgbClr val="444444"/>
                </a:solidFill>
                <a:effectLst/>
                <a:latin typeface="Open Sans" panose="020B0606030504020204" pitchFamily="34" charset="0"/>
                <a:ea typeface="Aptos" panose="020B0004020202020204" pitchFamily="34" charset="0"/>
              </a:rPr>
              <a:t>understandingPupils</a:t>
            </a:r>
            <a:r>
              <a:rPr lang="en-GB" sz="1800" dirty="0">
                <a:solidFill>
                  <a:srgbClr val="444444"/>
                </a:solidFill>
                <a:effectLst/>
                <a:latin typeface="Open Sans" panose="020B0606030504020204" pitchFamily="34" charset="0"/>
                <a:ea typeface="Aptos" panose="020B0004020202020204" pitchFamily="34" charset="0"/>
              </a:rPr>
              <a:t> learn to think mathematically as opposed to reciting formulas they don’t </a:t>
            </a:r>
            <a:r>
              <a:rPr lang="en-GB" sz="1800" dirty="0" err="1">
                <a:solidFill>
                  <a:srgbClr val="444444"/>
                </a:solidFill>
                <a:effectLst/>
                <a:latin typeface="Open Sans" panose="020B0606030504020204" pitchFamily="34" charset="0"/>
                <a:ea typeface="Aptos" panose="020B0004020202020204" pitchFamily="34" charset="0"/>
              </a:rPr>
              <a:t>understandIs</a:t>
            </a:r>
            <a:r>
              <a:rPr lang="en-GB" sz="1800" dirty="0">
                <a:solidFill>
                  <a:srgbClr val="444444"/>
                </a:solidFill>
                <a:effectLst/>
                <a:latin typeface="Open Sans" panose="020B0606030504020204" pitchFamily="34" charset="0"/>
                <a:ea typeface="Aptos" panose="020B0004020202020204" pitchFamily="34" charset="0"/>
              </a:rPr>
              <a:t> a way of teaching that allows students to develop a greater sense of number and how to use and manipulate numbers to solve a variety of </a:t>
            </a:r>
            <a:r>
              <a:rPr lang="en-GB" sz="1800" dirty="0" err="1">
                <a:solidFill>
                  <a:srgbClr val="444444"/>
                </a:solidFill>
                <a:effectLst/>
                <a:latin typeface="Open Sans" panose="020B0606030504020204" pitchFamily="34" charset="0"/>
                <a:ea typeface="Aptos" panose="020B0004020202020204" pitchFamily="34" charset="0"/>
              </a:rPr>
              <a:t>problemsA</a:t>
            </a:r>
            <a:r>
              <a:rPr lang="en-GB" sz="1800" dirty="0">
                <a:solidFill>
                  <a:srgbClr val="444444"/>
                </a:solidFill>
                <a:effectLst/>
                <a:latin typeface="Open Sans" panose="020B0606030504020204" pitchFamily="34" charset="0"/>
                <a:ea typeface="Aptos" panose="020B0004020202020204" pitchFamily="34" charset="0"/>
              </a:rPr>
              <a:t> highly effective approach to teaching maths based on research and </a:t>
            </a:r>
            <a:r>
              <a:rPr lang="en-GB" sz="1800" dirty="0" err="1">
                <a:solidFill>
                  <a:srgbClr val="444444"/>
                </a:solidFill>
                <a:effectLst/>
                <a:latin typeface="Open Sans" panose="020B0606030504020204" pitchFamily="34" charset="0"/>
                <a:ea typeface="Aptos" panose="020B0004020202020204" pitchFamily="34" charset="0"/>
              </a:rPr>
              <a:t>evidencePupils</a:t>
            </a:r>
            <a:r>
              <a:rPr lang="en-GB" sz="1800" dirty="0">
                <a:solidFill>
                  <a:srgbClr val="444444"/>
                </a:solidFill>
                <a:effectLst/>
                <a:latin typeface="Open Sans" panose="020B0606030504020204" pitchFamily="34" charset="0"/>
                <a:ea typeface="Aptos" panose="020B0004020202020204" pitchFamily="34" charset="0"/>
              </a:rPr>
              <a:t> are encouraged to solve problems working with their core competencies, in </a:t>
            </a:r>
            <a:r>
              <a:rPr lang="en-GB" sz="1800" dirty="0" err="1">
                <a:solidFill>
                  <a:srgbClr val="444444"/>
                </a:solidFill>
                <a:effectLst/>
                <a:latin typeface="Open Sans" panose="020B0606030504020204" pitchFamily="34" charset="0"/>
                <a:ea typeface="Aptos" panose="020B0004020202020204" pitchFamily="34" charset="0"/>
              </a:rPr>
              <a:t>particular:VisualisationGeneralisationMake</a:t>
            </a:r>
            <a:r>
              <a:rPr lang="en-GB" sz="1800" dirty="0">
                <a:solidFill>
                  <a:srgbClr val="444444"/>
                </a:solidFill>
                <a:effectLst/>
                <a:latin typeface="Open Sans" panose="020B0606030504020204" pitchFamily="34" charset="0"/>
                <a:ea typeface="Aptos" panose="020B0004020202020204" pitchFamily="34" charset="0"/>
              </a:rPr>
              <a:t> decisions ideas delivered as a highly-effective programme of teaching methods and resources.</a:t>
            </a:r>
            <a:endParaRPr lang="en-GB" dirty="0"/>
          </a:p>
        </p:txBody>
      </p:sp>
      <p:sp>
        <p:nvSpPr>
          <p:cNvPr id="4" name="Slide Number Placeholder 3"/>
          <p:cNvSpPr>
            <a:spLocks noGrp="1"/>
          </p:cNvSpPr>
          <p:nvPr>
            <p:ph type="sldNum" sz="quarter" idx="5"/>
          </p:nvPr>
        </p:nvSpPr>
        <p:spPr/>
        <p:txBody>
          <a:bodyPr/>
          <a:lstStyle/>
          <a:p>
            <a:fld id="{1ED7B65E-67A6-44C0-B49B-0C4CE72B1EDB}" type="slidenum">
              <a:rPr lang="en-GB" smtClean="0"/>
              <a:t>8</a:t>
            </a:fld>
            <a:endParaRPr lang="en-GB"/>
          </a:p>
        </p:txBody>
      </p:sp>
    </p:spTree>
    <p:extLst>
      <p:ext uri="{BB962C8B-B14F-4D97-AF65-F5344CB8AC3E}">
        <p14:creationId xmlns:p14="http://schemas.microsoft.com/office/powerpoint/2010/main" val="1298688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Maths data is already very strong</a:t>
            </a:r>
          </a:p>
          <a:p>
            <a:r>
              <a:rPr lang="en-GB" dirty="0"/>
              <a:t>This will make it even better- well rounded confident mathematicians who can apply their skills in a variety of contexts </a:t>
            </a:r>
          </a:p>
        </p:txBody>
      </p:sp>
      <p:sp>
        <p:nvSpPr>
          <p:cNvPr id="4" name="Slide Number Placeholder 3"/>
          <p:cNvSpPr>
            <a:spLocks noGrp="1"/>
          </p:cNvSpPr>
          <p:nvPr>
            <p:ph type="sldNum" sz="quarter" idx="5"/>
          </p:nvPr>
        </p:nvSpPr>
        <p:spPr/>
        <p:txBody>
          <a:bodyPr/>
          <a:lstStyle/>
          <a:p>
            <a:fld id="{1ED7B65E-67A6-44C0-B49B-0C4CE72B1EDB}" type="slidenum">
              <a:rPr lang="en-GB" smtClean="0"/>
              <a:t>9</a:t>
            </a:fld>
            <a:endParaRPr lang="en-GB"/>
          </a:p>
        </p:txBody>
      </p:sp>
    </p:spTree>
    <p:extLst>
      <p:ext uri="{BB962C8B-B14F-4D97-AF65-F5344CB8AC3E}">
        <p14:creationId xmlns:p14="http://schemas.microsoft.com/office/powerpoint/2010/main" val="2344223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DF42E-EA25-80E8-12B9-A80459D04C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2BDC95A-F35E-0DE8-60B6-074433D852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58D9FE3-0994-1557-0C7B-EE32420D6169}"/>
              </a:ext>
            </a:extLst>
          </p:cNvPr>
          <p:cNvSpPr>
            <a:spLocks noGrp="1"/>
          </p:cNvSpPr>
          <p:nvPr>
            <p:ph type="dt" sz="half" idx="10"/>
          </p:nvPr>
        </p:nvSpPr>
        <p:spPr/>
        <p:txBody>
          <a:bodyPr/>
          <a:lstStyle/>
          <a:p>
            <a:fld id="{43FCA2B7-1D81-41AB-A914-41D67816F56E}" type="datetimeFigureOut">
              <a:rPr lang="en-GB" smtClean="0"/>
              <a:t>05/03/2024</a:t>
            </a:fld>
            <a:endParaRPr lang="en-GB"/>
          </a:p>
        </p:txBody>
      </p:sp>
      <p:sp>
        <p:nvSpPr>
          <p:cNvPr id="5" name="Footer Placeholder 4">
            <a:extLst>
              <a:ext uri="{FF2B5EF4-FFF2-40B4-BE49-F238E27FC236}">
                <a16:creationId xmlns:a16="http://schemas.microsoft.com/office/drawing/2014/main" id="{53CE435A-6B3C-4ED6-96ED-83923DF54A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D37A43-7950-3681-200B-8FFD57130579}"/>
              </a:ext>
            </a:extLst>
          </p:cNvPr>
          <p:cNvSpPr>
            <a:spLocks noGrp="1"/>
          </p:cNvSpPr>
          <p:nvPr>
            <p:ph type="sldNum" sz="quarter" idx="12"/>
          </p:nvPr>
        </p:nvSpPr>
        <p:spPr/>
        <p:txBody>
          <a:bodyPr/>
          <a:lstStyle/>
          <a:p>
            <a:fld id="{0A3FFC54-EB17-4567-873C-BA71DD0955A9}" type="slidenum">
              <a:rPr lang="en-GB" smtClean="0"/>
              <a:t>‹#›</a:t>
            </a:fld>
            <a:endParaRPr lang="en-GB"/>
          </a:p>
        </p:txBody>
      </p:sp>
    </p:spTree>
    <p:extLst>
      <p:ext uri="{BB962C8B-B14F-4D97-AF65-F5344CB8AC3E}">
        <p14:creationId xmlns:p14="http://schemas.microsoft.com/office/powerpoint/2010/main" val="3923536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076D3-DA03-A7F1-D971-588529CBD5C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EAB3879-9A81-280B-FC85-41B7044E78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09774D-EF48-A9C6-A574-4113EA136BB0}"/>
              </a:ext>
            </a:extLst>
          </p:cNvPr>
          <p:cNvSpPr>
            <a:spLocks noGrp="1"/>
          </p:cNvSpPr>
          <p:nvPr>
            <p:ph type="dt" sz="half" idx="10"/>
          </p:nvPr>
        </p:nvSpPr>
        <p:spPr/>
        <p:txBody>
          <a:bodyPr/>
          <a:lstStyle/>
          <a:p>
            <a:fld id="{43FCA2B7-1D81-41AB-A914-41D67816F56E}" type="datetimeFigureOut">
              <a:rPr lang="en-GB" smtClean="0"/>
              <a:t>05/03/2024</a:t>
            </a:fld>
            <a:endParaRPr lang="en-GB"/>
          </a:p>
        </p:txBody>
      </p:sp>
      <p:sp>
        <p:nvSpPr>
          <p:cNvPr id="5" name="Footer Placeholder 4">
            <a:extLst>
              <a:ext uri="{FF2B5EF4-FFF2-40B4-BE49-F238E27FC236}">
                <a16:creationId xmlns:a16="http://schemas.microsoft.com/office/drawing/2014/main" id="{CDC5B13F-EF2E-3FF6-E34A-638C2C0B19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84B995-7D9E-07D1-AF0E-1B3D3BABA4B3}"/>
              </a:ext>
            </a:extLst>
          </p:cNvPr>
          <p:cNvSpPr>
            <a:spLocks noGrp="1"/>
          </p:cNvSpPr>
          <p:nvPr>
            <p:ph type="sldNum" sz="quarter" idx="12"/>
          </p:nvPr>
        </p:nvSpPr>
        <p:spPr/>
        <p:txBody>
          <a:bodyPr/>
          <a:lstStyle/>
          <a:p>
            <a:fld id="{0A3FFC54-EB17-4567-873C-BA71DD0955A9}" type="slidenum">
              <a:rPr lang="en-GB" smtClean="0"/>
              <a:t>‹#›</a:t>
            </a:fld>
            <a:endParaRPr lang="en-GB"/>
          </a:p>
        </p:txBody>
      </p:sp>
    </p:spTree>
    <p:extLst>
      <p:ext uri="{BB962C8B-B14F-4D97-AF65-F5344CB8AC3E}">
        <p14:creationId xmlns:p14="http://schemas.microsoft.com/office/powerpoint/2010/main" val="736843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0EC737-1BBC-ED0D-F19F-8CAFA2C3961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CC8D7B0-9265-BACC-708A-B1E8630331B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E07FB6-15CD-7A6F-F8BA-06135F4F0AE7}"/>
              </a:ext>
            </a:extLst>
          </p:cNvPr>
          <p:cNvSpPr>
            <a:spLocks noGrp="1"/>
          </p:cNvSpPr>
          <p:nvPr>
            <p:ph type="dt" sz="half" idx="10"/>
          </p:nvPr>
        </p:nvSpPr>
        <p:spPr/>
        <p:txBody>
          <a:bodyPr/>
          <a:lstStyle/>
          <a:p>
            <a:fld id="{43FCA2B7-1D81-41AB-A914-41D67816F56E}" type="datetimeFigureOut">
              <a:rPr lang="en-GB" smtClean="0"/>
              <a:t>05/03/2024</a:t>
            </a:fld>
            <a:endParaRPr lang="en-GB"/>
          </a:p>
        </p:txBody>
      </p:sp>
      <p:sp>
        <p:nvSpPr>
          <p:cNvPr id="5" name="Footer Placeholder 4">
            <a:extLst>
              <a:ext uri="{FF2B5EF4-FFF2-40B4-BE49-F238E27FC236}">
                <a16:creationId xmlns:a16="http://schemas.microsoft.com/office/drawing/2014/main" id="{52512671-A4AE-CA77-DFEA-10E0DDCF782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476E57-10AC-2ADB-A1DE-B3479F2591AB}"/>
              </a:ext>
            </a:extLst>
          </p:cNvPr>
          <p:cNvSpPr>
            <a:spLocks noGrp="1"/>
          </p:cNvSpPr>
          <p:nvPr>
            <p:ph type="sldNum" sz="quarter" idx="12"/>
          </p:nvPr>
        </p:nvSpPr>
        <p:spPr/>
        <p:txBody>
          <a:bodyPr/>
          <a:lstStyle/>
          <a:p>
            <a:fld id="{0A3FFC54-EB17-4567-873C-BA71DD0955A9}" type="slidenum">
              <a:rPr lang="en-GB" smtClean="0"/>
              <a:t>‹#›</a:t>
            </a:fld>
            <a:endParaRPr lang="en-GB"/>
          </a:p>
        </p:txBody>
      </p:sp>
    </p:spTree>
    <p:extLst>
      <p:ext uri="{BB962C8B-B14F-4D97-AF65-F5344CB8AC3E}">
        <p14:creationId xmlns:p14="http://schemas.microsoft.com/office/powerpoint/2010/main" val="343919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A93AF-8C8F-81AF-BF12-4C0C80CDF81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6E300C7-8810-9D5B-656E-3E5CEB39BF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1D1497-9958-765C-331A-5CF8CAEA5B10}"/>
              </a:ext>
            </a:extLst>
          </p:cNvPr>
          <p:cNvSpPr>
            <a:spLocks noGrp="1"/>
          </p:cNvSpPr>
          <p:nvPr>
            <p:ph type="dt" sz="half" idx="10"/>
          </p:nvPr>
        </p:nvSpPr>
        <p:spPr/>
        <p:txBody>
          <a:bodyPr/>
          <a:lstStyle/>
          <a:p>
            <a:fld id="{43FCA2B7-1D81-41AB-A914-41D67816F56E}" type="datetimeFigureOut">
              <a:rPr lang="en-GB" smtClean="0"/>
              <a:t>05/03/2024</a:t>
            </a:fld>
            <a:endParaRPr lang="en-GB"/>
          </a:p>
        </p:txBody>
      </p:sp>
      <p:sp>
        <p:nvSpPr>
          <p:cNvPr id="5" name="Footer Placeholder 4">
            <a:extLst>
              <a:ext uri="{FF2B5EF4-FFF2-40B4-BE49-F238E27FC236}">
                <a16:creationId xmlns:a16="http://schemas.microsoft.com/office/drawing/2014/main" id="{0354C6FE-C980-3E28-B27B-E56529FC01E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71D2FC-4539-3F3C-2807-AE8A76484D08}"/>
              </a:ext>
            </a:extLst>
          </p:cNvPr>
          <p:cNvSpPr>
            <a:spLocks noGrp="1"/>
          </p:cNvSpPr>
          <p:nvPr>
            <p:ph type="sldNum" sz="quarter" idx="12"/>
          </p:nvPr>
        </p:nvSpPr>
        <p:spPr/>
        <p:txBody>
          <a:bodyPr/>
          <a:lstStyle/>
          <a:p>
            <a:fld id="{0A3FFC54-EB17-4567-873C-BA71DD0955A9}" type="slidenum">
              <a:rPr lang="en-GB" smtClean="0"/>
              <a:t>‹#›</a:t>
            </a:fld>
            <a:endParaRPr lang="en-GB"/>
          </a:p>
        </p:txBody>
      </p:sp>
    </p:spTree>
    <p:extLst>
      <p:ext uri="{BB962C8B-B14F-4D97-AF65-F5344CB8AC3E}">
        <p14:creationId xmlns:p14="http://schemas.microsoft.com/office/powerpoint/2010/main" val="1001822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BEE40-CFB5-BA31-5DA0-65AB3F173D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588FB33-3D77-C41F-6F45-B88E7B57A02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3CD622-016F-30CC-83D8-BDEF6FC840A1}"/>
              </a:ext>
            </a:extLst>
          </p:cNvPr>
          <p:cNvSpPr>
            <a:spLocks noGrp="1"/>
          </p:cNvSpPr>
          <p:nvPr>
            <p:ph type="dt" sz="half" idx="10"/>
          </p:nvPr>
        </p:nvSpPr>
        <p:spPr/>
        <p:txBody>
          <a:bodyPr/>
          <a:lstStyle/>
          <a:p>
            <a:fld id="{43FCA2B7-1D81-41AB-A914-41D67816F56E}" type="datetimeFigureOut">
              <a:rPr lang="en-GB" smtClean="0"/>
              <a:t>05/03/2024</a:t>
            </a:fld>
            <a:endParaRPr lang="en-GB"/>
          </a:p>
        </p:txBody>
      </p:sp>
      <p:sp>
        <p:nvSpPr>
          <p:cNvPr id="5" name="Footer Placeholder 4">
            <a:extLst>
              <a:ext uri="{FF2B5EF4-FFF2-40B4-BE49-F238E27FC236}">
                <a16:creationId xmlns:a16="http://schemas.microsoft.com/office/drawing/2014/main" id="{7207741D-413E-E52F-F416-82A89D898E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B65F16-582C-B5BD-1653-6E1007E332F7}"/>
              </a:ext>
            </a:extLst>
          </p:cNvPr>
          <p:cNvSpPr>
            <a:spLocks noGrp="1"/>
          </p:cNvSpPr>
          <p:nvPr>
            <p:ph type="sldNum" sz="quarter" idx="12"/>
          </p:nvPr>
        </p:nvSpPr>
        <p:spPr/>
        <p:txBody>
          <a:bodyPr/>
          <a:lstStyle/>
          <a:p>
            <a:fld id="{0A3FFC54-EB17-4567-873C-BA71DD0955A9}" type="slidenum">
              <a:rPr lang="en-GB" smtClean="0"/>
              <a:t>‹#›</a:t>
            </a:fld>
            <a:endParaRPr lang="en-GB"/>
          </a:p>
        </p:txBody>
      </p:sp>
    </p:spTree>
    <p:extLst>
      <p:ext uri="{BB962C8B-B14F-4D97-AF65-F5344CB8AC3E}">
        <p14:creationId xmlns:p14="http://schemas.microsoft.com/office/powerpoint/2010/main" val="796894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668EA-7CD5-904A-AB04-64CCBDF26BC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112B05F-311C-AFB8-A948-E0D0B4006D7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A0BAD25-3054-1420-EECA-AC56CEB402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F1F9182-F686-5FB5-A4A7-E7E705AD8B26}"/>
              </a:ext>
            </a:extLst>
          </p:cNvPr>
          <p:cNvSpPr>
            <a:spLocks noGrp="1"/>
          </p:cNvSpPr>
          <p:nvPr>
            <p:ph type="dt" sz="half" idx="10"/>
          </p:nvPr>
        </p:nvSpPr>
        <p:spPr/>
        <p:txBody>
          <a:bodyPr/>
          <a:lstStyle/>
          <a:p>
            <a:fld id="{43FCA2B7-1D81-41AB-A914-41D67816F56E}" type="datetimeFigureOut">
              <a:rPr lang="en-GB" smtClean="0"/>
              <a:t>05/03/2024</a:t>
            </a:fld>
            <a:endParaRPr lang="en-GB"/>
          </a:p>
        </p:txBody>
      </p:sp>
      <p:sp>
        <p:nvSpPr>
          <p:cNvPr id="6" name="Footer Placeholder 5">
            <a:extLst>
              <a:ext uri="{FF2B5EF4-FFF2-40B4-BE49-F238E27FC236}">
                <a16:creationId xmlns:a16="http://schemas.microsoft.com/office/drawing/2014/main" id="{A0F9856F-02E8-A22E-578A-A7F5CBA04F0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ADFE751-7821-D049-6AA4-2B1368BBFF91}"/>
              </a:ext>
            </a:extLst>
          </p:cNvPr>
          <p:cNvSpPr>
            <a:spLocks noGrp="1"/>
          </p:cNvSpPr>
          <p:nvPr>
            <p:ph type="sldNum" sz="quarter" idx="12"/>
          </p:nvPr>
        </p:nvSpPr>
        <p:spPr/>
        <p:txBody>
          <a:bodyPr/>
          <a:lstStyle/>
          <a:p>
            <a:fld id="{0A3FFC54-EB17-4567-873C-BA71DD0955A9}" type="slidenum">
              <a:rPr lang="en-GB" smtClean="0"/>
              <a:t>‹#›</a:t>
            </a:fld>
            <a:endParaRPr lang="en-GB"/>
          </a:p>
        </p:txBody>
      </p:sp>
    </p:spTree>
    <p:extLst>
      <p:ext uri="{BB962C8B-B14F-4D97-AF65-F5344CB8AC3E}">
        <p14:creationId xmlns:p14="http://schemas.microsoft.com/office/powerpoint/2010/main" val="3877628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486C4-F898-5E9C-4C2A-72B26E45E27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089F22B-7DFC-9838-13EF-DA9C282F68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844C461-DD5B-9DDB-1A26-782A4115161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466A87-EE9F-ECA3-07B7-4C3C99FECE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A386D7-B2D0-A514-23CB-76DC5BC875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BFC884A-B080-04C4-ED85-5C10B03234C1}"/>
              </a:ext>
            </a:extLst>
          </p:cNvPr>
          <p:cNvSpPr>
            <a:spLocks noGrp="1"/>
          </p:cNvSpPr>
          <p:nvPr>
            <p:ph type="dt" sz="half" idx="10"/>
          </p:nvPr>
        </p:nvSpPr>
        <p:spPr/>
        <p:txBody>
          <a:bodyPr/>
          <a:lstStyle/>
          <a:p>
            <a:fld id="{43FCA2B7-1D81-41AB-A914-41D67816F56E}" type="datetimeFigureOut">
              <a:rPr lang="en-GB" smtClean="0"/>
              <a:t>05/03/2024</a:t>
            </a:fld>
            <a:endParaRPr lang="en-GB"/>
          </a:p>
        </p:txBody>
      </p:sp>
      <p:sp>
        <p:nvSpPr>
          <p:cNvPr id="8" name="Footer Placeholder 7">
            <a:extLst>
              <a:ext uri="{FF2B5EF4-FFF2-40B4-BE49-F238E27FC236}">
                <a16:creationId xmlns:a16="http://schemas.microsoft.com/office/drawing/2014/main" id="{D7DE5518-1CF0-CB1E-3C75-CCF176D67D9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8BB74AC-6FB6-3E47-4D69-22798854BAE2}"/>
              </a:ext>
            </a:extLst>
          </p:cNvPr>
          <p:cNvSpPr>
            <a:spLocks noGrp="1"/>
          </p:cNvSpPr>
          <p:nvPr>
            <p:ph type="sldNum" sz="quarter" idx="12"/>
          </p:nvPr>
        </p:nvSpPr>
        <p:spPr/>
        <p:txBody>
          <a:bodyPr/>
          <a:lstStyle/>
          <a:p>
            <a:fld id="{0A3FFC54-EB17-4567-873C-BA71DD0955A9}" type="slidenum">
              <a:rPr lang="en-GB" smtClean="0"/>
              <a:t>‹#›</a:t>
            </a:fld>
            <a:endParaRPr lang="en-GB"/>
          </a:p>
        </p:txBody>
      </p:sp>
    </p:spTree>
    <p:extLst>
      <p:ext uri="{BB962C8B-B14F-4D97-AF65-F5344CB8AC3E}">
        <p14:creationId xmlns:p14="http://schemas.microsoft.com/office/powerpoint/2010/main" val="3916816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3D55E-E87F-BD4E-8F1D-C081B89A863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FA4CA34-7A03-4EDE-4E56-4172A02C1BC1}"/>
              </a:ext>
            </a:extLst>
          </p:cNvPr>
          <p:cNvSpPr>
            <a:spLocks noGrp="1"/>
          </p:cNvSpPr>
          <p:nvPr>
            <p:ph type="dt" sz="half" idx="10"/>
          </p:nvPr>
        </p:nvSpPr>
        <p:spPr/>
        <p:txBody>
          <a:bodyPr/>
          <a:lstStyle/>
          <a:p>
            <a:fld id="{43FCA2B7-1D81-41AB-A914-41D67816F56E}" type="datetimeFigureOut">
              <a:rPr lang="en-GB" smtClean="0"/>
              <a:t>05/03/2024</a:t>
            </a:fld>
            <a:endParaRPr lang="en-GB"/>
          </a:p>
        </p:txBody>
      </p:sp>
      <p:sp>
        <p:nvSpPr>
          <p:cNvPr id="4" name="Footer Placeholder 3">
            <a:extLst>
              <a:ext uri="{FF2B5EF4-FFF2-40B4-BE49-F238E27FC236}">
                <a16:creationId xmlns:a16="http://schemas.microsoft.com/office/drawing/2014/main" id="{DF59886B-7FEB-4FAD-183D-880BC6117F6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582448E-2B00-EBD0-A501-90266254EC99}"/>
              </a:ext>
            </a:extLst>
          </p:cNvPr>
          <p:cNvSpPr>
            <a:spLocks noGrp="1"/>
          </p:cNvSpPr>
          <p:nvPr>
            <p:ph type="sldNum" sz="quarter" idx="12"/>
          </p:nvPr>
        </p:nvSpPr>
        <p:spPr/>
        <p:txBody>
          <a:bodyPr/>
          <a:lstStyle/>
          <a:p>
            <a:fld id="{0A3FFC54-EB17-4567-873C-BA71DD0955A9}" type="slidenum">
              <a:rPr lang="en-GB" smtClean="0"/>
              <a:t>‹#›</a:t>
            </a:fld>
            <a:endParaRPr lang="en-GB"/>
          </a:p>
        </p:txBody>
      </p:sp>
    </p:spTree>
    <p:extLst>
      <p:ext uri="{BB962C8B-B14F-4D97-AF65-F5344CB8AC3E}">
        <p14:creationId xmlns:p14="http://schemas.microsoft.com/office/powerpoint/2010/main" val="1627472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E6B9A2-8338-114D-B017-7CC6F31E5DEE}"/>
              </a:ext>
            </a:extLst>
          </p:cNvPr>
          <p:cNvSpPr>
            <a:spLocks noGrp="1"/>
          </p:cNvSpPr>
          <p:nvPr>
            <p:ph type="dt" sz="half" idx="10"/>
          </p:nvPr>
        </p:nvSpPr>
        <p:spPr/>
        <p:txBody>
          <a:bodyPr/>
          <a:lstStyle/>
          <a:p>
            <a:fld id="{43FCA2B7-1D81-41AB-A914-41D67816F56E}" type="datetimeFigureOut">
              <a:rPr lang="en-GB" smtClean="0"/>
              <a:t>05/03/2024</a:t>
            </a:fld>
            <a:endParaRPr lang="en-GB"/>
          </a:p>
        </p:txBody>
      </p:sp>
      <p:sp>
        <p:nvSpPr>
          <p:cNvPr id="3" name="Footer Placeholder 2">
            <a:extLst>
              <a:ext uri="{FF2B5EF4-FFF2-40B4-BE49-F238E27FC236}">
                <a16:creationId xmlns:a16="http://schemas.microsoft.com/office/drawing/2014/main" id="{B2D5FD73-A03A-0367-B1D6-39FC8DBB9D4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ADBD5F6-7904-99B6-B7DE-063A44B38106}"/>
              </a:ext>
            </a:extLst>
          </p:cNvPr>
          <p:cNvSpPr>
            <a:spLocks noGrp="1"/>
          </p:cNvSpPr>
          <p:nvPr>
            <p:ph type="sldNum" sz="quarter" idx="12"/>
          </p:nvPr>
        </p:nvSpPr>
        <p:spPr/>
        <p:txBody>
          <a:bodyPr/>
          <a:lstStyle/>
          <a:p>
            <a:fld id="{0A3FFC54-EB17-4567-873C-BA71DD0955A9}" type="slidenum">
              <a:rPr lang="en-GB" smtClean="0"/>
              <a:t>‹#›</a:t>
            </a:fld>
            <a:endParaRPr lang="en-GB"/>
          </a:p>
        </p:txBody>
      </p:sp>
    </p:spTree>
    <p:extLst>
      <p:ext uri="{BB962C8B-B14F-4D97-AF65-F5344CB8AC3E}">
        <p14:creationId xmlns:p14="http://schemas.microsoft.com/office/powerpoint/2010/main" val="3715171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EB7E0-BB06-759B-CCA3-3745AAEE2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3F3CF5C-842B-9198-E896-0D5B27FCF2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73CAA90-0D75-A396-D0BE-1B0453E021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B20977-3C75-393D-DBEC-F2AB2AA51D2B}"/>
              </a:ext>
            </a:extLst>
          </p:cNvPr>
          <p:cNvSpPr>
            <a:spLocks noGrp="1"/>
          </p:cNvSpPr>
          <p:nvPr>
            <p:ph type="dt" sz="half" idx="10"/>
          </p:nvPr>
        </p:nvSpPr>
        <p:spPr/>
        <p:txBody>
          <a:bodyPr/>
          <a:lstStyle/>
          <a:p>
            <a:fld id="{43FCA2B7-1D81-41AB-A914-41D67816F56E}" type="datetimeFigureOut">
              <a:rPr lang="en-GB" smtClean="0"/>
              <a:t>05/03/2024</a:t>
            </a:fld>
            <a:endParaRPr lang="en-GB"/>
          </a:p>
        </p:txBody>
      </p:sp>
      <p:sp>
        <p:nvSpPr>
          <p:cNvPr id="6" name="Footer Placeholder 5">
            <a:extLst>
              <a:ext uri="{FF2B5EF4-FFF2-40B4-BE49-F238E27FC236}">
                <a16:creationId xmlns:a16="http://schemas.microsoft.com/office/drawing/2014/main" id="{B8C125F5-9DCF-0128-2D49-926751AE494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56CC84D-602F-C18A-AA48-C4B97E6EF2BE}"/>
              </a:ext>
            </a:extLst>
          </p:cNvPr>
          <p:cNvSpPr>
            <a:spLocks noGrp="1"/>
          </p:cNvSpPr>
          <p:nvPr>
            <p:ph type="sldNum" sz="quarter" idx="12"/>
          </p:nvPr>
        </p:nvSpPr>
        <p:spPr/>
        <p:txBody>
          <a:bodyPr/>
          <a:lstStyle/>
          <a:p>
            <a:fld id="{0A3FFC54-EB17-4567-873C-BA71DD0955A9}" type="slidenum">
              <a:rPr lang="en-GB" smtClean="0"/>
              <a:t>‹#›</a:t>
            </a:fld>
            <a:endParaRPr lang="en-GB"/>
          </a:p>
        </p:txBody>
      </p:sp>
    </p:spTree>
    <p:extLst>
      <p:ext uri="{BB962C8B-B14F-4D97-AF65-F5344CB8AC3E}">
        <p14:creationId xmlns:p14="http://schemas.microsoft.com/office/powerpoint/2010/main" val="2756611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F231D-510F-4344-65C2-99FDAB8275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9F8E602-3A3C-3919-670C-28F9769EA4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0D3D23E-9705-F4D1-6956-D0A6F04AB9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099C69-A330-0368-0CE2-85AD0BB537AE}"/>
              </a:ext>
            </a:extLst>
          </p:cNvPr>
          <p:cNvSpPr>
            <a:spLocks noGrp="1"/>
          </p:cNvSpPr>
          <p:nvPr>
            <p:ph type="dt" sz="half" idx="10"/>
          </p:nvPr>
        </p:nvSpPr>
        <p:spPr/>
        <p:txBody>
          <a:bodyPr/>
          <a:lstStyle/>
          <a:p>
            <a:fld id="{43FCA2B7-1D81-41AB-A914-41D67816F56E}" type="datetimeFigureOut">
              <a:rPr lang="en-GB" smtClean="0"/>
              <a:t>05/03/2024</a:t>
            </a:fld>
            <a:endParaRPr lang="en-GB"/>
          </a:p>
        </p:txBody>
      </p:sp>
      <p:sp>
        <p:nvSpPr>
          <p:cNvPr id="6" name="Footer Placeholder 5">
            <a:extLst>
              <a:ext uri="{FF2B5EF4-FFF2-40B4-BE49-F238E27FC236}">
                <a16:creationId xmlns:a16="http://schemas.microsoft.com/office/drawing/2014/main" id="{85070E65-7167-F152-6D80-CF3DB528A60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75D2F29-4C2B-4B7A-7D70-A5F6C9417CC8}"/>
              </a:ext>
            </a:extLst>
          </p:cNvPr>
          <p:cNvSpPr>
            <a:spLocks noGrp="1"/>
          </p:cNvSpPr>
          <p:nvPr>
            <p:ph type="sldNum" sz="quarter" idx="12"/>
          </p:nvPr>
        </p:nvSpPr>
        <p:spPr/>
        <p:txBody>
          <a:bodyPr/>
          <a:lstStyle/>
          <a:p>
            <a:fld id="{0A3FFC54-EB17-4567-873C-BA71DD0955A9}" type="slidenum">
              <a:rPr lang="en-GB" smtClean="0"/>
              <a:t>‹#›</a:t>
            </a:fld>
            <a:endParaRPr lang="en-GB"/>
          </a:p>
        </p:txBody>
      </p:sp>
    </p:spTree>
    <p:extLst>
      <p:ext uri="{BB962C8B-B14F-4D97-AF65-F5344CB8AC3E}">
        <p14:creationId xmlns:p14="http://schemas.microsoft.com/office/powerpoint/2010/main" val="1248408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A60E2A-7A66-A24D-039B-0E9EDCDE48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C0BAE44-EDCD-9121-ED93-0C47E03A5A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034D74D-93B4-6275-3339-FCB5881691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3FCA2B7-1D81-41AB-A914-41D67816F56E}" type="datetimeFigureOut">
              <a:rPr lang="en-GB" smtClean="0"/>
              <a:t>05/03/2024</a:t>
            </a:fld>
            <a:endParaRPr lang="en-GB"/>
          </a:p>
        </p:txBody>
      </p:sp>
      <p:sp>
        <p:nvSpPr>
          <p:cNvPr id="5" name="Footer Placeholder 4">
            <a:extLst>
              <a:ext uri="{FF2B5EF4-FFF2-40B4-BE49-F238E27FC236}">
                <a16:creationId xmlns:a16="http://schemas.microsoft.com/office/drawing/2014/main" id="{EFE2DB3F-5994-6979-1BBE-F1F98B453F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3C1A472C-64BE-85DB-92A3-3A4E4469E3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A3FFC54-EB17-4567-873C-BA71DD0955A9}" type="slidenum">
              <a:rPr lang="en-GB" smtClean="0"/>
              <a:t>‹#›</a:t>
            </a:fld>
            <a:endParaRPr lang="en-GB"/>
          </a:p>
        </p:txBody>
      </p:sp>
    </p:spTree>
    <p:extLst>
      <p:ext uri="{BB962C8B-B14F-4D97-AF65-F5344CB8AC3E}">
        <p14:creationId xmlns:p14="http://schemas.microsoft.com/office/powerpoint/2010/main" val="29233480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0" name="Picture 6" descr="St Werburgh's and St Columba's CPS (@StWerbs) / X">
            <a:extLst>
              <a:ext uri="{FF2B5EF4-FFF2-40B4-BE49-F238E27FC236}">
                <a16:creationId xmlns:a16="http://schemas.microsoft.com/office/drawing/2014/main" id="{AF86A4E3-DFB4-E504-BFC3-FC5354A3FC3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15616" y="1779665"/>
            <a:ext cx="3292524" cy="3292524"/>
          </a:xfrm>
          <a:prstGeom prst="rect">
            <a:avLst/>
          </a:prstGeom>
          <a:noFill/>
          <a:extLst>
            <a:ext uri="{909E8E84-426E-40DD-AFC4-6F175D3DCCD1}">
              <a14:hiddenFill xmlns:a14="http://schemas.microsoft.com/office/drawing/2010/main">
                <a:solidFill>
                  <a:srgbClr val="FFFFFF"/>
                </a:solidFill>
              </a14:hiddenFill>
            </a:ext>
          </a:extLst>
        </p:spPr>
      </p:pic>
      <p:cxnSp>
        <p:nvCxnSpPr>
          <p:cNvPr id="1035" name="Straight Connector 1034">
            <a:extLst>
              <a:ext uri="{FF2B5EF4-FFF2-40B4-BE49-F238E27FC236}">
                <a16:creationId xmlns:a16="http://schemas.microsoft.com/office/drawing/2014/main" id="{1C6AAE25-BD23-41B5-AAE4-1DA5898C2A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573887"/>
            <a:ext cx="0" cy="3710227"/>
          </a:xfrm>
          <a:prstGeom prst="line">
            <a:avLst/>
          </a:prstGeom>
          <a:ln w="19050">
            <a:solidFill>
              <a:srgbClr val="F4B95A"/>
            </a:solidFill>
          </a:ln>
        </p:spPr>
        <p:style>
          <a:lnRef idx="1">
            <a:schemeClr val="accent1"/>
          </a:lnRef>
          <a:fillRef idx="0">
            <a:schemeClr val="accent1"/>
          </a:fillRef>
          <a:effectRef idx="0">
            <a:schemeClr val="accent1"/>
          </a:effectRef>
          <a:fontRef idx="minor">
            <a:schemeClr val="tx1"/>
          </a:fontRef>
        </p:style>
      </p:cxnSp>
      <p:pic>
        <p:nvPicPr>
          <p:cNvPr id="1026" name="Picture 2" descr="Primary Maths Series Contributors with Maths — No Problem!">
            <a:extLst>
              <a:ext uri="{FF2B5EF4-FFF2-40B4-BE49-F238E27FC236}">
                <a16:creationId xmlns:a16="http://schemas.microsoft.com/office/drawing/2014/main" id="{A2350462-E12C-77DC-07F9-0747E0D77C2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886676" y="2113589"/>
            <a:ext cx="6184580" cy="2624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8529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F49E24B1-B9AE-DC55-7541-6E710615D2FE}"/>
              </a:ext>
            </a:extLst>
          </p:cNvPr>
          <p:cNvPicPr>
            <a:picLocks noGrp="1" noChangeAspect="1"/>
          </p:cNvPicPr>
          <p:nvPr>
            <p:ph idx="1"/>
          </p:nvPr>
        </p:nvPicPr>
        <p:blipFill>
          <a:blip r:embed="rId3"/>
          <a:stretch>
            <a:fillRect/>
          </a:stretch>
        </p:blipFill>
        <p:spPr>
          <a:xfrm>
            <a:off x="643467" y="1070780"/>
            <a:ext cx="10905066" cy="4716440"/>
          </a:xfrm>
          <a:prstGeom prst="rect">
            <a:avLst/>
          </a:prstGeom>
        </p:spPr>
      </p:pic>
    </p:spTree>
    <p:extLst>
      <p:ext uri="{BB962C8B-B14F-4D97-AF65-F5344CB8AC3E}">
        <p14:creationId xmlns:p14="http://schemas.microsoft.com/office/powerpoint/2010/main" val="75740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03B6E-5DD2-EA9C-F321-5A3751553B07}"/>
              </a:ext>
            </a:extLst>
          </p:cNvPr>
          <p:cNvSpPr>
            <a:spLocks noGrp="1"/>
          </p:cNvSpPr>
          <p:nvPr>
            <p:ph type="title"/>
          </p:nvPr>
        </p:nvSpPr>
        <p:spPr/>
        <p:txBody>
          <a:bodyPr>
            <a:normAutofit/>
          </a:bodyPr>
          <a:lstStyle/>
          <a:p>
            <a:r>
              <a:rPr lang="en-US" sz="4400" dirty="0"/>
              <a:t>Overview of Maths- No Problem! in Year 1</a:t>
            </a:r>
            <a:br>
              <a:rPr lang="en-US" sz="4400" dirty="0"/>
            </a:br>
            <a:endParaRPr lang="en-GB" dirty="0"/>
          </a:p>
        </p:txBody>
      </p:sp>
      <p:pic>
        <p:nvPicPr>
          <p:cNvPr id="8" name="Picture 7">
            <a:extLst>
              <a:ext uri="{FF2B5EF4-FFF2-40B4-BE49-F238E27FC236}">
                <a16:creationId xmlns:a16="http://schemas.microsoft.com/office/drawing/2014/main" id="{B7454B4B-0B99-4820-F175-08B6AC05636F}"/>
              </a:ext>
            </a:extLst>
          </p:cNvPr>
          <p:cNvPicPr>
            <a:picLocks noChangeAspect="1"/>
          </p:cNvPicPr>
          <p:nvPr/>
        </p:nvPicPr>
        <p:blipFill>
          <a:blip r:embed="rId3"/>
          <a:stretch>
            <a:fillRect/>
          </a:stretch>
        </p:blipFill>
        <p:spPr>
          <a:xfrm>
            <a:off x="1467111" y="1145516"/>
            <a:ext cx="9257778" cy="5579005"/>
          </a:xfrm>
          <a:prstGeom prst="rect">
            <a:avLst/>
          </a:prstGeom>
        </p:spPr>
      </p:pic>
    </p:spTree>
    <p:extLst>
      <p:ext uri="{BB962C8B-B14F-4D97-AF65-F5344CB8AC3E}">
        <p14:creationId xmlns:p14="http://schemas.microsoft.com/office/powerpoint/2010/main" val="3373058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B65DEE-CE45-F58A-5B11-23A0F9FA77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B2F708-856B-90A6-7F49-8F2F5E07A545}"/>
              </a:ext>
            </a:extLst>
          </p:cNvPr>
          <p:cNvSpPr>
            <a:spLocks noGrp="1"/>
          </p:cNvSpPr>
          <p:nvPr>
            <p:ph type="title"/>
          </p:nvPr>
        </p:nvSpPr>
        <p:spPr/>
        <p:txBody>
          <a:bodyPr>
            <a:normAutofit fontScale="90000"/>
          </a:bodyPr>
          <a:lstStyle/>
          <a:p>
            <a:r>
              <a:rPr lang="en-US" sz="4400" dirty="0"/>
              <a:t>Overview of Maths- No Problem! in Years 1 and 2</a:t>
            </a:r>
            <a:br>
              <a:rPr lang="en-US" sz="4400" dirty="0"/>
            </a:br>
            <a:endParaRPr lang="en-GB" dirty="0"/>
          </a:p>
        </p:txBody>
      </p:sp>
      <p:pic>
        <p:nvPicPr>
          <p:cNvPr id="4" name="Picture 3">
            <a:extLst>
              <a:ext uri="{FF2B5EF4-FFF2-40B4-BE49-F238E27FC236}">
                <a16:creationId xmlns:a16="http://schemas.microsoft.com/office/drawing/2014/main" id="{F97E296A-7525-596A-E333-8B705948501B}"/>
              </a:ext>
            </a:extLst>
          </p:cNvPr>
          <p:cNvPicPr>
            <a:picLocks noChangeAspect="1"/>
          </p:cNvPicPr>
          <p:nvPr/>
        </p:nvPicPr>
        <p:blipFill>
          <a:blip r:embed="rId3"/>
          <a:stretch>
            <a:fillRect/>
          </a:stretch>
        </p:blipFill>
        <p:spPr>
          <a:xfrm>
            <a:off x="1557230" y="1144596"/>
            <a:ext cx="9077539" cy="5487032"/>
          </a:xfrm>
          <a:prstGeom prst="rect">
            <a:avLst/>
          </a:prstGeom>
        </p:spPr>
      </p:pic>
    </p:spTree>
    <p:extLst>
      <p:ext uri="{BB962C8B-B14F-4D97-AF65-F5344CB8AC3E}">
        <p14:creationId xmlns:p14="http://schemas.microsoft.com/office/powerpoint/2010/main" val="3885024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2D706-98BD-B0D1-FCBC-5869F91B9097}"/>
              </a:ext>
            </a:extLst>
          </p:cNvPr>
          <p:cNvSpPr>
            <a:spLocks noGrp="1"/>
          </p:cNvSpPr>
          <p:nvPr>
            <p:ph type="title"/>
          </p:nvPr>
        </p:nvSpPr>
        <p:spPr>
          <a:xfrm>
            <a:off x="838200" y="681037"/>
            <a:ext cx="10515600" cy="1009651"/>
          </a:xfrm>
        </p:spPr>
        <p:txBody>
          <a:bodyPr>
            <a:normAutofit fontScale="90000"/>
          </a:bodyPr>
          <a:lstStyle/>
          <a:p>
            <a:pPr algn="ctr"/>
            <a:r>
              <a:rPr lang="en-US" sz="4400" b="1" dirty="0"/>
              <a:t>What does your child’s daily Maths lesson look like?</a:t>
            </a:r>
            <a:br>
              <a:rPr lang="en-US" sz="4400" dirty="0"/>
            </a:br>
            <a:endParaRPr lang="en-GB" dirty="0"/>
          </a:p>
        </p:txBody>
      </p:sp>
      <p:sp>
        <p:nvSpPr>
          <p:cNvPr id="3" name="Content Placeholder 2">
            <a:extLst>
              <a:ext uri="{FF2B5EF4-FFF2-40B4-BE49-F238E27FC236}">
                <a16:creationId xmlns:a16="http://schemas.microsoft.com/office/drawing/2014/main" id="{F6F017C7-C727-ED7B-C9D6-5E9F840426A5}"/>
              </a:ext>
            </a:extLst>
          </p:cNvPr>
          <p:cNvSpPr>
            <a:spLocks noGrp="1"/>
          </p:cNvSpPr>
          <p:nvPr>
            <p:ph idx="1"/>
          </p:nvPr>
        </p:nvSpPr>
        <p:spPr/>
        <p:txBody>
          <a:bodyPr/>
          <a:lstStyle/>
          <a:p>
            <a:pPr marL="0" indent="0">
              <a:buNone/>
            </a:pPr>
            <a:r>
              <a:rPr lang="en-US" dirty="0"/>
              <a:t>All lessons follow the same structure in KS1. </a:t>
            </a:r>
          </a:p>
          <a:p>
            <a:pPr marL="0" indent="0">
              <a:buNone/>
            </a:pPr>
            <a:endParaRPr lang="en-US" dirty="0"/>
          </a:p>
          <a:p>
            <a:pPr marL="514350" indent="-514350">
              <a:buAutoNum type="arabicPeriod"/>
            </a:pPr>
            <a:r>
              <a:rPr lang="en-US" dirty="0"/>
              <a:t>Explore </a:t>
            </a:r>
          </a:p>
          <a:p>
            <a:pPr marL="514350" indent="-514350">
              <a:buAutoNum type="arabicPeriod"/>
            </a:pPr>
            <a:r>
              <a:rPr lang="en-US" dirty="0"/>
              <a:t>Master </a:t>
            </a:r>
          </a:p>
          <a:p>
            <a:pPr marL="514350" indent="-514350">
              <a:buAutoNum type="arabicPeriod"/>
            </a:pPr>
            <a:r>
              <a:rPr lang="en-US" dirty="0"/>
              <a:t>Guided Practice </a:t>
            </a:r>
          </a:p>
          <a:p>
            <a:pPr marL="514350" indent="-514350">
              <a:buAutoNum type="arabicPeriod"/>
            </a:pPr>
            <a:r>
              <a:rPr lang="en-US" dirty="0"/>
              <a:t>Independent Practice </a:t>
            </a:r>
            <a:endParaRPr lang="en-GB" dirty="0"/>
          </a:p>
        </p:txBody>
      </p:sp>
    </p:spTree>
    <p:extLst>
      <p:ext uri="{BB962C8B-B14F-4D97-AF65-F5344CB8AC3E}">
        <p14:creationId xmlns:p14="http://schemas.microsoft.com/office/powerpoint/2010/main" val="4056624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F63AB30-5E7F-F1D5-6E76-9B0F4DE1D30C}"/>
              </a:ext>
            </a:extLst>
          </p:cNvPr>
          <p:cNvPicPr>
            <a:picLocks noChangeAspect="1"/>
          </p:cNvPicPr>
          <p:nvPr/>
        </p:nvPicPr>
        <p:blipFill>
          <a:blip r:embed="rId3"/>
          <a:stretch>
            <a:fillRect/>
          </a:stretch>
        </p:blipFill>
        <p:spPr>
          <a:xfrm>
            <a:off x="0" y="2554446"/>
            <a:ext cx="9270235" cy="4303554"/>
          </a:xfrm>
          <a:prstGeom prst="rect">
            <a:avLst/>
          </a:prstGeom>
        </p:spPr>
      </p:pic>
      <p:sp>
        <p:nvSpPr>
          <p:cNvPr id="2" name="Title 1">
            <a:extLst>
              <a:ext uri="{FF2B5EF4-FFF2-40B4-BE49-F238E27FC236}">
                <a16:creationId xmlns:a16="http://schemas.microsoft.com/office/drawing/2014/main" id="{79A4E805-91EA-59BD-B7A8-AC193A80DF9E}"/>
              </a:ext>
            </a:extLst>
          </p:cNvPr>
          <p:cNvSpPr>
            <a:spLocks noGrp="1"/>
          </p:cNvSpPr>
          <p:nvPr>
            <p:ph type="title"/>
          </p:nvPr>
        </p:nvSpPr>
        <p:spPr/>
        <p:txBody>
          <a:bodyPr/>
          <a:lstStyle/>
          <a:p>
            <a:r>
              <a:rPr lang="en-US" b="1" dirty="0"/>
              <a:t>1. Explore </a:t>
            </a:r>
            <a:endParaRPr lang="en-GB" b="1" dirty="0"/>
          </a:p>
        </p:txBody>
      </p:sp>
      <p:pic>
        <p:nvPicPr>
          <p:cNvPr id="4" name="Picture 3">
            <a:extLst>
              <a:ext uri="{FF2B5EF4-FFF2-40B4-BE49-F238E27FC236}">
                <a16:creationId xmlns:a16="http://schemas.microsoft.com/office/drawing/2014/main" id="{CF61336E-69D5-157C-1B27-925853FB9EEC}"/>
              </a:ext>
            </a:extLst>
          </p:cNvPr>
          <p:cNvPicPr>
            <a:picLocks noChangeAspect="1"/>
          </p:cNvPicPr>
          <p:nvPr/>
        </p:nvPicPr>
        <p:blipFill>
          <a:blip r:embed="rId4"/>
          <a:stretch>
            <a:fillRect/>
          </a:stretch>
        </p:blipFill>
        <p:spPr>
          <a:xfrm>
            <a:off x="7678454" y="129189"/>
            <a:ext cx="4409161" cy="3238164"/>
          </a:xfrm>
          <a:prstGeom prst="rect">
            <a:avLst/>
          </a:prstGeom>
        </p:spPr>
      </p:pic>
    </p:spTree>
    <p:extLst>
      <p:ext uri="{BB962C8B-B14F-4D97-AF65-F5344CB8AC3E}">
        <p14:creationId xmlns:p14="http://schemas.microsoft.com/office/powerpoint/2010/main" val="3507577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red circles on a white surface&#10;&#10;Description automatically generated">
            <a:extLst>
              <a:ext uri="{FF2B5EF4-FFF2-40B4-BE49-F238E27FC236}">
                <a16:creationId xmlns:a16="http://schemas.microsoft.com/office/drawing/2014/main" id="{2106621F-7010-A3B3-1EE9-CDAF700E80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40941" y="1242750"/>
            <a:ext cx="5829997" cy="4372498"/>
          </a:xfrm>
          <a:prstGeom prst="rect">
            <a:avLst/>
          </a:prstGeom>
        </p:spPr>
      </p:pic>
      <p:pic>
        <p:nvPicPr>
          <p:cNvPr id="1026" name="Picture 2" descr="Image preview">
            <a:extLst>
              <a:ext uri="{FF2B5EF4-FFF2-40B4-BE49-F238E27FC236}">
                <a16:creationId xmlns:a16="http://schemas.microsoft.com/office/drawing/2014/main" id="{0B3223BA-7745-7CD3-6E85-344E571C07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6335039" y="418054"/>
            <a:ext cx="4516417" cy="6021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318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preview">
            <a:extLst>
              <a:ext uri="{FF2B5EF4-FFF2-40B4-BE49-F238E27FC236}">
                <a16:creationId xmlns:a16="http://schemas.microsoft.com/office/drawing/2014/main" id="{9F621E2D-B65F-AB2B-80E1-A8C49460C2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3075270" y="-783398"/>
            <a:ext cx="6041459" cy="8055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7227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2" descr="Image preview">
            <a:extLst>
              <a:ext uri="{FF2B5EF4-FFF2-40B4-BE49-F238E27FC236}">
                <a16:creationId xmlns:a16="http://schemas.microsoft.com/office/drawing/2014/main" id="{D9D95781-B921-16EF-A961-0594A85C45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735015" y="410818"/>
            <a:ext cx="7177609" cy="538320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74CDF53-C78B-9E9A-0CC4-B5B2AB178398}"/>
              </a:ext>
            </a:extLst>
          </p:cNvPr>
          <p:cNvPicPr>
            <a:picLocks noChangeAspect="1"/>
          </p:cNvPicPr>
          <p:nvPr/>
        </p:nvPicPr>
        <p:blipFill>
          <a:blip r:embed="rId3"/>
          <a:stretch>
            <a:fillRect/>
          </a:stretch>
        </p:blipFill>
        <p:spPr>
          <a:xfrm>
            <a:off x="5763250" y="128721"/>
            <a:ext cx="6114118" cy="1721517"/>
          </a:xfrm>
          <a:prstGeom prst="rect">
            <a:avLst/>
          </a:prstGeom>
        </p:spPr>
      </p:pic>
      <p:pic>
        <p:nvPicPr>
          <p:cNvPr id="3076" name="Picture 4" descr="Image preview">
            <a:extLst>
              <a:ext uri="{FF2B5EF4-FFF2-40B4-BE49-F238E27FC236}">
                <a16:creationId xmlns:a16="http://schemas.microsoft.com/office/drawing/2014/main" id="{064F38DB-F090-0D06-2C83-0D3B87686D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6408128" y="2507964"/>
            <a:ext cx="4824361" cy="3618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835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E0387E8-1762-CB51-1364-08B1AD16F377}"/>
              </a:ext>
            </a:extLst>
          </p:cNvPr>
          <p:cNvSpPr>
            <a:spLocks noGrp="1"/>
          </p:cNvSpPr>
          <p:nvPr>
            <p:ph type="title"/>
          </p:nvPr>
        </p:nvSpPr>
        <p:spPr>
          <a:xfrm>
            <a:off x="838200" y="365125"/>
            <a:ext cx="10515600" cy="1325563"/>
          </a:xfrm>
        </p:spPr>
        <p:txBody>
          <a:bodyPr/>
          <a:lstStyle/>
          <a:p>
            <a:r>
              <a:rPr lang="en-US" b="1" dirty="0"/>
              <a:t>2. Master </a:t>
            </a:r>
            <a:endParaRPr lang="en-GB" b="1" dirty="0"/>
          </a:p>
        </p:txBody>
      </p:sp>
      <p:pic>
        <p:nvPicPr>
          <p:cNvPr id="7" name="Picture 6">
            <a:extLst>
              <a:ext uri="{FF2B5EF4-FFF2-40B4-BE49-F238E27FC236}">
                <a16:creationId xmlns:a16="http://schemas.microsoft.com/office/drawing/2014/main" id="{2B260E7B-6BBD-358E-23BE-5D50B336FAAE}"/>
              </a:ext>
            </a:extLst>
          </p:cNvPr>
          <p:cNvPicPr>
            <a:picLocks noChangeAspect="1"/>
          </p:cNvPicPr>
          <p:nvPr/>
        </p:nvPicPr>
        <p:blipFill>
          <a:blip r:embed="rId3"/>
          <a:stretch>
            <a:fillRect/>
          </a:stretch>
        </p:blipFill>
        <p:spPr>
          <a:xfrm>
            <a:off x="1721685" y="1439072"/>
            <a:ext cx="8748630" cy="5164214"/>
          </a:xfrm>
          <a:prstGeom prst="rect">
            <a:avLst/>
          </a:prstGeom>
        </p:spPr>
      </p:pic>
    </p:spTree>
    <p:extLst>
      <p:ext uri="{BB962C8B-B14F-4D97-AF65-F5344CB8AC3E}">
        <p14:creationId xmlns:p14="http://schemas.microsoft.com/office/powerpoint/2010/main" val="16095961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44AB58-899C-1885-74FE-F42744384A92}"/>
              </a:ext>
            </a:extLst>
          </p:cNvPr>
          <p:cNvPicPr>
            <a:picLocks noChangeAspect="1"/>
          </p:cNvPicPr>
          <p:nvPr/>
        </p:nvPicPr>
        <p:blipFill>
          <a:blip r:embed="rId2"/>
          <a:stretch>
            <a:fillRect/>
          </a:stretch>
        </p:blipFill>
        <p:spPr>
          <a:xfrm>
            <a:off x="167579" y="190938"/>
            <a:ext cx="7009970" cy="2878230"/>
          </a:xfrm>
          <a:prstGeom prst="rect">
            <a:avLst/>
          </a:prstGeom>
        </p:spPr>
      </p:pic>
      <p:pic>
        <p:nvPicPr>
          <p:cNvPr id="7" name="Picture 6">
            <a:extLst>
              <a:ext uri="{FF2B5EF4-FFF2-40B4-BE49-F238E27FC236}">
                <a16:creationId xmlns:a16="http://schemas.microsoft.com/office/drawing/2014/main" id="{BA5CD567-E780-9926-0A69-B9EAB7D334EC}"/>
              </a:ext>
            </a:extLst>
          </p:cNvPr>
          <p:cNvPicPr>
            <a:picLocks noChangeAspect="1"/>
          </p:cNvPicPr>
          <p:nvPr/>
        </p:nvPicPr>
        <p:blipFill>
          <a:blip r:embed="rId3"/>
          <a:stretch>
            <a:fillRect/>
          </a:stretch>
        </p:blipFill>
        <p:spPr>
          <a:xfrm>
            <a:off x="3044431" y="3182276"/>
            <a:ext cx="8266235" cy="3484786"/>
          </a:xfrm>
          <a:prstGeom prst="rect">
            <a:avLst/>
          </a:prstGeom>
        </p:spPr>
      </p:pic>
    </p:spTree>
    <p:extLst>
      <p:ext uri="{BB962C8B-B14F-4D97-AF65-F5344CB8AC3E}">
        <p14:creationId xmlns:p14="http://schemas.microsoft.com/office/powerpoint/2010/main" val="2179833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Toy plastic numbers">
            <a:extLst>
              <a:ext uri="{FF2B5EF4-FFF2-40B4-BE49-F238E27FC236}">
                <a16:creationId xmlns:a16="http://schemas.microsoft.com/office/drawing/2014/main" id="{8332981B-53FF-A83A-9C59-E0E0CFB0BC9A}"/>
              </a:ext>
            </a:extLst>
          </p:cNvPr>
          <p:cNvPicPr>
            <a:picLocks noChangeAspect="1"/>
          </p:cNvPicPr>
          <p:nvPr/>
        </p:nvPicPr>
        <p:blipFill rotWithShape="1">
          <a:blip r:embed="rId3"/>
          <a:srcRect l="19555" r="21111" b="-1"/>
          <a:stretch/>
        </p:blipFill>
        <p:spPr>
          <a:xfrm>
            <a:off x="20" y="10"/>
            <a:ext cx="6095980" cy="6857990"/>
          </a:xfrm>
          <a:prstGeom prst="rect">
            <a:avLst/>
          </a:prstGeom>
        </p:spPr>
      </p:pic>
      <p:grpSp>
        <p:nvGrpSpPr>
          <p:cNvPr id="10" name="Group 9">
            <a:extLst>
              <a:ext uri="{FF2B5EF4-FFF2-40B4-BE49-F238E27FC236}">
                <a16:creationId xmlns:a16="http://schemas.microsoft.com/office/drawing/2014/main" id="{5EFBDE31-BB3E-6CFC-23CD-B5976DA38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3362" cy="6858000"/>
            <a:chOff x="12068638" y="0"/>
            <a:chExt cx="123362" cy="6858000"/>
          </a:xfrm>
        </p:grpSpPr>
        <p:sp>
          <p:nvSpPr>
            <p:cNvPr id="11" name="Rectangle 10">
              <a:extLst>
                <a:ext uri="{FF2B5EF4-FFF2-40B4-BE49-F238E27FC236}">
                  <a16:creationId xmlns:a16="http://schemas.microsoft.com/office/drawing/2014/main" id="{180A60EC-72BB-121F-556A-E2837FD99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91A2FAE-D41C-FF5D-B0A0-7808248ED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A006E280-0A99-EBB2-590D-04A5E6AEA976}"/>
              </a:ext>
            </a:extLst>
          </p:cNvPr>
          <p:cNvSpPr txBox="1"/>
          <p:nvPr/>
        </p:nvSpPr>
        <p:spPr>
          <a:xfrm>
            <a:off x="6372225" y="199850"/>
            <a:ext cx="5819775" cy="3533949"/>
          </a:xfrm>
          <a:prstGeom prst="rect">
            <a:avLst/>
          </a:prstGeom>
        </p:spPr>
        <p:txBody>
          <a:bodyPr vert="horz" lIns="91440" tIns="45720" rIns="91440" bIns="45720" rtlCol="0" anchor="t">
            <a:noAutofit/>
          </a:bodyPr>
          <a:lstStyle/>
          <a:p>
            <a:pPr>
              <a:lnSpc>
                <a:spcPct val="90000"/>
              </a:lnSpc>
              <a:spcAft>
                <a:spcPts val="600"/>
              </a:spcAft>
            </a:pPr>
            <a:r>
              <a:rPr lang="en-US" sz="2200" b="1" dirty="0"/>
              <a:t>Aims of today’s session</a:t>
            </a:r>
          </a:p>
          <a:p>
            <a:pPr indent="-228600">
              <a:lnSpc>
                <a:spcPct val="90000"/>
              </a:lnSpc>
              <a:spcAft>
                <a:spcPts val="600"/>
              </a:spcAft>
              <a:buFont typeface="Arial" panose="020B0604020202020204" pitchFamily="34" charset="0"/>
              <a:buChar char="•"/>
            </a:pPr>
            <a:endParaRPr lang="en-US" sz="2200" dirty="0"/>
          </a:p>
          <a:p>
            <a:pPr indent="-228600">
              <a:lnSpc>
                <a:spcPct val="90000"/>
              </a:lnSpc>
              <a:spcAft>
                <a:spcPts val="600"/>
              </a:spcAft>
              <a:buFont typeface="Arial" panose="020B0604020202020204" pitchFamily="34" charset="0"/>
              <a:buChar char="•"/>
            </a:pPr>
            <a:r>
              <a:rPr lang="en-US" sz="2200" dirty="0"/>
              <a:t>The National Curriculum for Maths</a:t>
            </a:r>
          </a:p>
          <a:p>
            <a:pPr>
              <a:lnSpc>
                <a:spcPct val="90000"/>
              </a:lnSpc>
              <a:spcAft>
                <a:spcPts val="600"/>
              </a:spcAft>
            </a:pPr>
            <a:endParaRPr lang="en-US" sz="2200" dirty="0"/>
          </a:p>
          <a:p>
            <a:pPr indent="-228600">
              <a:lnSpc>
                <a:spcPct val="90000"/>
              </a:lnSpc>
              <a:spcAft>
                <a:spcPts val="600"/>
              </a:spcAft>
              <a:buFont typeface="Arial" panose="020B0604020202020204" pitchFamily="34" charset="0"/>
              <a:buChar char="•"/>
            </a:pPr>
            <a:r>
              <a:rPr lang="en-US" sz="2200" dirty="0"/>
              <a:t>Mastery approach to Maths</a:t>
            </a:r>
          </a:p>
          <a:p>
            <a:pPr>
              <a:lnSpc>
                <a:spcPct val="90000"/>
              </a:lnSpc>
              <a:spcAft>
                <a:spcPts val="600"/>
              </a:spcAft>
            </a:pPr>
            <a:endParaRPr lang="en-US" sz="2200" dirty="0"/>
          </a:p>
          <a:p>
            <a:pPr indent="-228600">
              <a:lnSpc>
                <a:spcPct val="90000"/>
              </a:lnSpc>
              <a:spcAft>
                <a:spcPts val="600"/>
              </a:spcAft>
              <a:buFont typeface="Arial" panose="020B0604020202020204" pitchFamily="34" charset="0"/>
              <a:buChar char="•"/>
            </a:pPr>
            <a:r>
              <a:rPr lang="en-US" sz="2200" dirty="0"/>
              <a:t>What ‘Maths- No Problem!’ is</a:t>
            </a:r>
          </a:p>
          <a:p>
            <a:pPr indent="-228600">
              <a:lnSpc>
                <a:spcPct val="90000"/>
              </a:lnSpc>
              <a:spcAft>
                <a:spcPts val="600"/>
              </a:spcAft>
              <a:buFont typeface="Arial" panose="020B0604020202020204" pitchFamily="34" charset="0"/>
              <a:buChar char="•"/>
            </a:pPr>
            <a:endParaRPr lang="en-US" sz="2200" dirty="0"/>
          </a:p>
          <a:p>
            <a:pPr indent="-228600">
              <a:lnSpc>
                <a:spcPct val="90000"/>
              </a:lnSpc>
              <a:spcAft>
                <a:spcPts val="600"/>
              </a:spcAft>
              <a:buFont typeface="Arial" panose="020B0604020202020204" pitchFamily="34" charset="0"/>
              <a:buChar char="•"/>
            </a:pPr>
            <a:r>
              <a:rPr lang="en-US" sz="2200" dirty="0"/>
              <a:t> Why we have chosen ‘Maths- No Problem!’</a:t>
            </a:r>
          </a:p>
          <a:p>
            <a:pPr>
              <a:lnSpc>
                <a:spcPct val="90000"/>
              </a:lnSpc>
              <a:spcAft>
                <a:spcPts val="600"/>
              </a:spcAft>
            </a:pPr>
            <a:r>
              <a:rPr lang="en-US" sz="2200" dirty="0"/>
              <a:t> </a:t>
            </a:r>
          </a:p>
          <a:p>
            <a:pPr indent="-228600">
              <a:lnSpc>
                <a:spcPct val="90000"/>
              </a:lnSpc>
              <a:spcAft>
                <a:spcPts val="600"/>
              </a:spcAft>
              <a:buFont typeface="Arial" panose="020B0604020202020204" pitchFamily="34" charset="0"/>
              <a:buChar char="•"/>
            </a:pPr>
            <a:r>
              <a:rPr lang="en-US" sz="2200" dirty="0"/>
              <a:t>Overview of ‘Maths- No Problem!’ in Years 1 and 2</a:t>
            </a:r>
          </a:p>
          <a:p>
            <a:pPr indent="-228600">
              <a:lnSpc>
                <a:spcPct val="90000"/>
              </a:lnSpc>
              <a:spcAft>
                <a:spcPts val="600"/>
              </a:spcAft>
              <a:buFont typeface="Arial" panose="020B0604020202020204" pitchFamily="34" charset="0"/>
              <a:buChar char="•"/>
            </a:pPr>
            <a:endParaRPr lang="en-US" sz="2200" dirty="0"/>
          </a:p>
          <a:p>
            <a:pPr indent="-228600">
              <a:lnSpc>
                <a:spcPct val="90000"/>
              </a:lnSpc>
              <a:spcAft>
                <a:spcPts val="600"/>
              </a:spcAft>
              <a:buFont typeface="Arial" panose="020B0604020202020204" pitchFamily="34" charset="0"/>
              <a:buChar char="•"/>
            </a:pPr>
            <a:r>
              <a:rPr lang="en-US" sz="2200" dirty="0"/>
              <a:t>What does your child’s daily Maths lesson look like?</a:t>
            </a:r>
          </a:p>
          <a:p>
            <a:pPr>
              <a:lnSpc>
                <a:spcPct val="90000"/>
              </a:lnSpc>
              <a:spcAft>
                <a:spcPts val="600"/>
              </a:spcAft>
            </a:pPr>
            <a:endParaRPr lang="en-US" sz="2200" dirty="0"/>
          </a:p>
          <a:p>
            <a:pPr indent="-228600">
              <a:lnSpc>
                <a:spcPct val="90000"/>
              </a:lnSpc>
              <a:spcAft>
                <a:spcPts val="600"/>
              </a:spcAft>
              <a:buFont typeface="Arial" panose="020B0604020202020204" pitchFamily="34" charset="0"/>
              <a:buChar char="•"/>
            </a:pPr>
            <a:r>
              <a:rPr lang="en-US" sz="2200" dirty="0"/>
              <a:t>How you can help at home </a:t>
            </a:r>
          </a:p>
        </p:txBody>
      </p:sp>
    </p:spTree>
    <p:extLst>
      <p:ext uri="{BB962C8B-B14F-4D97-AF65-F5344CB8AC3E}">
        <p14:creationId xmlns:p14="http://schemas.microsoft.com/office/powerpoint/2010/main" val="19554128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1EB01D4-DADA-ADA9-E5E3-B9E6B1F358E2}"/>
              </a:ext>
            </a:extLst>
          </p:cNvPr>
          <p:cNvSpPr>
            <a:spLocks noGrp="1"/>
          </p:cNvSpPr>
          <p:nvPr>
            <p:ph type="title"/>
          </p:nvPr>
        </p:nvSpPr>
        <p:spPr>
          <a:xfrm>
            <a:off x="838200" y="365125"/>
            <a:ext cx="10515600" cy="1325563"/>
          </a:xfrm>
        </p:spPr>
        <p:txBody>
          <a:bodyPr/>
          <a:lstStyle/>
          <a:p>
            <a:r>
              <a:rPr lang="en-US" b="1" dirty="0"/>
              <a:t>3. Guided Practice</a:t>
            </a:r>
            <a:endParaRPr lang="en-GB" b="1" dirty="0"/>
          </a:p>
        </p:txBody>
      </p:sp>
      <p:pic>
        <p:nvPicPr>
          <p:cNvPr id="6" name="Picture 5">
            <a:extLst>
              <a:ext uri="{FF2B5EF4-FFF2-40B4-BE49-F238E27FC236}">
                <a16:creationId xmlns:a16="http://schemas.microsoft.com/office/drawing/2014/main" id="{C571E386-B7DC-7C38-E1C9-098D59B1E0ED}"/>
              </a:ext>
            </a:extLst>
          </p:cNvPr>
          <p:cNvPicPr>
            <a:picLocks noChangeAspect="1"/>
          </p:cNvPicPr>
          <p:nvPr/>
        </p:nvPicPr>
        <p:blipFill>
          <a:blip r:embed="rId3"/>
          <a:stretch>
            <a:fillRect/>
          </a:stretch>
        </p:blipFill>
        <p:spPr>
          <a:xfrm>
            <a:off x="1603357" y="1594158"/>
            <a:ext cx="8985286" cy="4737817"/>
          </a:xfrm>
          <a:prstGeom prst="rect">
            <a:avLst/>
          </a:prstGeom>
        </p:spPr>
      </p:pic>
    </p:spTree>
    <p:extLst>
      <p:ext uri="{BB962C8B-B14F-4D97-AF65-F5344CB8AC3E}">
        <p14:creationId xmlns:p14="http://schemas.microsoft.com/office/powerpoint/2010/main" val="1589535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F298DC-C813-C793-764A-963595527C91}"/>
              </a:ext>
            </a:extLst>
          </p:cNvPr>
          <p:cNvPicPr>
            <a:picLocks noChangeAspect="1"/>
          </p:cNvPicPr>
          <p:nvPr/>
        </p:nvPicPr>
        <p:blipFill>
          <a:blip r:embed="rId2"/>
          <a:stretch>
            <a:fillRect/>
          </a:stretch>
        </p:blipFill>
        <p:spPr>
          <a:xfrm>
            <a:off x="1770767" y="357869"/>
            <a:ext cx="7619039" cy="6142262"/>
          </a:xfrm>
          <a:prstGeom prst="rect">
            <a:avLst/>
          </a:prstGeom>
        </p:spPr>
      </p:pic>
    </p:spTree>
    <p:extLst>
      <p:ext uri="{BB962C8B-B14F-4D97-AF65-F5344CB8AC3E}">
        <p14:creationId xmlns:p14="http://schemas.microsoft.com/office/powerpoint/2010/main" val="14913359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677CE48-CBB2-E9CB-3368-864D27836827}"/>
              </a:ext>
            </a:extLst>
          </p:cNvPr>
          <p:cNvSpPr>
            <a:spLocks noGrp="1"/>
          </p:cNvSpPr>
          <p:nvPr>
            <p:ph type="title"/>
          </p:nvPr>
        </p:nvSpPr>
        <p:spPr>
          <a:xfrm>
            <a:off x="838200" y="365125"/>
            <a:ext cx="10515600" cy="1325563"/>
          </a:xfrm>
        </p:spPr>
        <p:txBody>
          <a:bodyPr/>
          <a:lstStyle/>
          <a:p>
            <a:r>
              <a:rPr lang="en-US" b="1" dirty="0"/>
              <a:t>4. Independent Practice</a:t>
            </a:r>
            <a:endParaRPr lang="en-GB" b="1" dirty="0"/>
          </a:p>
        </p:txBody>
      </p:sp>
      <p:pic>
        <p:nvPicPr>
          <p:cNvPr id="4098" name="Picture 2" descr="Image preview">
            <a:extLst>
              <a:ext uri="{FF2B5EF4-FFF2-40B4-BE49-F238E27FC236}">
                <a16:creationId xmlns:a16="http://schemas.microsoft.com/office/drawing/2014/main" id="{EFA99FB4-9747-4826-C7E2-AA69227DCF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225974" y="1038839"/>
            <a:ext cx="6373762" cy="4780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05391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preview">
            <a:extLst>
              <a:ext uri="{FF2B5EF4-FFF2-40B4-BE49-F238E27FC236}">
                <a16:creationId xmlns:a16="http://schemas.microsoft.com/office/drawing/2014/main" id="{AE78EC62-EE70-3759-92B8-B350E305A8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609851" y="938982"/>
            <a:ext cx="6646608" cy="4984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92849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F10BDF-6517-8694-7B45-AEBEF3621ED1}"/>
              </a:ext>
            </a:extLst>
          </p:cNvPr>
          <p:cNvSpPr txBox="1"/>
          <p:nvPr/>
        </p:nvSpPr>
        <p:spPr>
          <a:xfrm>
            <a:off x="3049121" y="3244334"/>
            <a:ext cx="6098240" cy="369332"/>
          </a:xfrm>
          <a:prstGeom prst="rect">
            <a:avLst/>
          </a:prstGeom>
          <a:noFill/>
        </p:spPr>
        <p:txBody>
          <a:bodyPr wrap="square">
            <a:spAutoFit/>
          </a:bodyPr>
          <a:lstStyle/>
          <a:p>
            <a:r>
              <a:rPr lang="en-GB" dirty="0"/>
              <a:t>https://www.youtube.com/watch?v=nv3Mbfr-u1g</a:t>
            </a:r>
          </a:p>
        </p:txBody>
      </p:sp>
    </p:spTree>
    <p:extLst>
      <p:ext uri="{BB962C8B-B14F-4D97-AF65-F5344CB8AC3E}">
        <p14:creationId xmlns:p14="http://schemas.microsoft.com/office/powerpoint/2010/main" val="24647981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BEAB4-A852-E2E0-AECF-5818A7870180}"/>
              </a:ext>
            </a:extLst>
          </p:cNvPr>
          <p:cNvSpPr>
            <a:spLocks noGrp="1"/>
          </p:cNvSpPr>
          <p:nvPr>
            <p:ph type="title"/>
          </p:nvPr>
        </p:nvSpPr>
        <p:spPr/>
        <p:txBody>
          <a:bodyPr/>
          <a:lstStyle/>
          <a:p>
            <a:r>
              <a:rPr lang="en-US" b="1" dirty="0"/>
              <a:t>How you can help at home</a:t>
            </a:r>
            <a:endParaRPr lang="en-GB" b="1" dirty="0"/>
          </a:p>
        </p:txBody>
      </p:sp>
      <p:sp>
        <p:nvSpPr>
          <p:cNvPr id="3" name="Content Placeholder 2">
            <a:extLst>
              <a:ext uri="{FF2B5EF4-FFF2-40B4-BE49-F238E27FC236}">
                <a16:creationId xmlns:a16="http://schemas.microsoft.com/office/drawing/2014/main" id="{8BE1F6A8-DB9C-1330-E60B-C33DA3984C9C}"/>
              </a:ext>
            </a:extLst>
          </p:cNvPr>
          <p:cNvSpPr>
            <a:spLocks noGrp="1"/>
          </p:cNvSpPr>
          <p:nvPr>
            <p:ph idx="1"/>
          </p:nvPr>
        </p:nvSpPr>
        <p:spPr/>
        <p:txBody>
          <a:bodyPr/>
          <a:lstStyle/>
          <a:p>
            <a:r>
              <a:rPr lang="en-US" sz="3500" dirty="0"/>
              <a:t>Attitudes towards Maths</a:t>
            </a:r>
          </a:p>
          <a:p>
            <a:r>
              <a:rPr lang="en-US" sz="3500" dirty="0"/>
              <a:t>Look for the Maths in everyday contexts e.g. cooking, bath time, money etc. </a:t>
            </a:r>
          </a:p>
          <a:p>
            <a:r>
              <a:rPr lang="en-US" sz="3500" dirty="0"/>
              <a:t>Let your child teach you!</a:t>
            </a:r>
          </a:p>
          <a:p>
            <a:r>
              <a:rPr lang="en-US" sz="3500" dirty="0"/>
              <a:t>Number sense</a:t>
            </a:r>
          </a:p>
          <a:p>
            <a:r>
              <a:rPr lang="en-US" sz="3500" dirty="0"/>
              <a:t>Singing </a:t>
            </a:r>
          </a:p>
          <a:p>
            <a:r>
              <a:rPr lang="en-US" sz="3500" dirty="0"/>
              <a:t>Top marks and ICT Games</a:t>
            </a:r>
          </a:p>
          <a:p>
            <a:endParaRPr lang="en-GB" dirty="0"/>
          </a:p>
        </p:txBody>
      </p:sp>
    </p:spTree>
    <p:extLst>
      <p:ext uri="{BB962C8B-B14F-4D97-AF65-F5344CB8AC3E}">
        <p14:creationId xmlns:p14="http://schemas.microsoft.com/office/powerpoint/2010/main" val="29157719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1-Minute Maths:Amazon.co.uk:Appstore for Android">
            <a:extLst>
              <a:ext uri="{FF2B5EF4-FFF2-40B4-BE49-F238E27FC236}">
                <a16:creationId xmlns:a16="http://schemas.microsoft.com/office/drawing/2014/main" id="{9FE3B78C-24B2-1CFA-6EB2-7F976F9F4F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555" y="671232"/>
            <a:ext cx="10852889" cy="5299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47783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E474D14-FD28-1933-A230-24478957CF57}"/>
              </a:ext>
            </a:extLst>
          </p:cNvPr>
          <p:cNvPicPr>
            <a:picLocks noChangeAspect="1"/>
          </p:cNvPicPr>
          <p:nvPr/>
        </p:nvPicPr>
        <p:blipFill>
          <a:blip r:embed="rId2"/>
          <a:stretch>
            <a:fillRect/>
          </a:stretch>
        </p:blipFill>
        <p:spPr>
          <a:xfrm>
            <a:off x="1353930" y="389965"/>
            <a:ext cx="9484140" cy="6078070"/>
          </a:xfrm>
          <a:prstGeom prst="rect">
            <a:avLst/>
          </a:prstGeom>
        </p:spPr>
      </p:pic>
    </p:spTree>
    <p:extLst>
      <p:ext uri="{BB962C8B-B14F-4D97-AF65-F5344CB8AC3E}">
        <p14:creationId xmlns:p14="http://schemas.microsoft.com/office/powerpoint/2010/main" val="2098611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Light bulb on yellow background with sketched light beams and cord">
            <a:extLst>
              <a:ext uri="{FF2B5EF4-FFF2-40B4-BE49-F238E27FC236}">
                <a16:creationId xmlns:a16="http://schemas.microsoft.com/office/drawing/2014/main" id="{0459A376-EDDB-A3C7-56B3-F71D58A8C55A}"/>
              </a:ext>
            </a:extLst>
          </p:cNvPr>
          <p:cNvPicPr>
            <a:picLocks noChangeAspect="1"/>
          </p:cNvPicPr>
          <p:nvPr/>
        </p:nvPicPr>
        <p:blipFill rotWithShape="1">
          <a:blip r:embed="rId3"/>
          <a:srcRect l="47871" r="3613"/>
          <a:stretch/>
        </p:blipFill>
        <p:spPr>
          <a:xfrm>
            <a:off x="-1" y="-2"/>
            <a:ext cx="5410198" cy="6858002"/>
          </a:xfrm>
          <a:prstGeom prst="rect">
            <a:avLst/>
          </a:prstGeom>
        </p:spPr>
      </p:pic>
      <p:sp useBgFill="1">
        <p:nvSpPr>
          <p:cNvPr id="19" name="Rectangle 18">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BAB4825-2752-C498-DD36-12C98490CC43}"/>
              </a:ext>
            </a:extLst>
          </p:cNvPr>
          <p:cNvSpPr>
            <a:spLocks noGrp="1"/>
          </p:cNvSpPr>
          <p:nvPr>
            <p:ph idx="1"/>
          </p:nvPr>
        </p:nvSpPr>
        <p:spPr>
          <a:xfrm>
            <a:off x="5553636" y="2285999"/>
            <a:ext cx="6505842" cy="4572001"/>
          </a:xfrm>
        </p:spPr>
        <p:txBody>
          <a:bodyPr anchor="ctr">
            <a:normAutofit/>
          </a:bodyPr>
          <a:lstStyle/>
          <a:p>
            <a:pPr marL="0" indent="0" algn="ctr">
              <a:buNone/>
            </a:pPr>
            <a:r>
              <a:rPr lang="en-US" sz="2200" dirty="0"/>
              <a:t>“Mathematics is a creative and highly inter-connected discipline that has been developed over centuries, providing the solution to some of history’s most intriguing problems. It is </a:t>
            </a:r>
            <a:r>
              <a:rPr lang="en-US" sz="2200" b="1" dirty="0"/>
              <a:t>essential to everyday life</a:t>
            </a:r>
            <a:r>
              <a:rPr lang="en-US" sz="2200" dirty="0"/>
              <a:t>, critical to </a:t>
            </a:r>
            <a:r>
              <a:rPr lang="en-US" sz="2200" b="1" dirty="0"/>
              <a:t>science</a:t>
            </a:r>
            <a:r>
              <a:rPr lang="en-US" sz="2200" dirty="0"/>
              <a:t>, </a:t>
            </a:r>
            <a:r>
              <a:rPr lang="en-US" sz="2200" b="1" dirty="0"/>
              <a:t>technology</a:t>
            </a:r>
            <a:r>
              <a:rPr lang="en-US" sz="2200" dirty="0"/>
              <a:t> and </a:t>
            </a:r>
            <a:r>
              <a:rPr lang="en-US" sz="2200" b="1" dirty="0"/>
              <a:t>engineering</a:t>
            </a:r>
            <a:r>
              <a:rPr lang="en-US" sz="2200" dirty="0"/>
              <a:t>, and necessary for </a:t>
            </a:r>
            <a:r>
              <a:rPr lang="en-US" sz="2200" b="1" dirty="0"/>
              <a:t>financial literacy </a:t>
            </a:r>
            <a:r>
              <a:rPr lang="en-US" sz="2200" dirty="0"/>
              <a:t>and </a:t>
            </a:r>
            <a:r>
              <a:rPr lang="en-US" sz="2200" b="1" dirty="0"/>
              <a:t>most forms of employment</a:t>
            </a:r>
            <a:r>
              <a:rPr lang="en-US" sz="2200" dirty="0"/>
              <a:t>. A high-quality mathematics education therefore provides a</a:t>
            </a:r>
            <a:r>
              <a:rPr lang="en-US" sz="2200" b="1" dirty="0"/>
              <a:t> foundation for understanding the world</a:t>
            </a:r>
            <a:r>
              <a:rPr lang="en-US" sz="2200" dirty="0"/>
              <a:t>, the ability to reason mathematically, an appreciation of the beauty and power of mathematics, and a sense of enjoyment and curiosity about the subject.” </a:t>
            </a:r>
            <a:endParaRPr lang="en-GB" sz="2200" dirty="0"/>
          </a:p>
        </p:txBody>
      </p:sp>
    </p:spTree>
    <p:extLst>
      <p:ext uri="{BB962C8B-B14F-4D97-AF65-F5344CB8AC3E}">
        <p14:creationId xmlns:p14="http://schemas.microsoft.com/office/powerpoint/2010/main" val="39277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C96A-E9BB-0BCF-C3E5-7BF6E80AB546}"/>
              </a:ext>
            </a:extLst>
          </p:cNvPr>
          <p:cNvSpPr>
            <a:spLocks noGrp="1"/>
          </p:cNvSpPr>
          <p:nvPr>
            <p:ph type="title"/>
          </p:nvPr>
        </p:nvSpPr>
        <p:spPr>
          <a:xfrm>
            <a:off x="4832859" y="1100950"/>
            <a:ext cx="7359141" cy="1402470"/>
          </a:xfrm>
        </p:spPr>
        <p:txBody>
          <a:bodyPr anchor="t">
            <a:normAutofit/>
          </a:bodyPr>
          <a:lstStyle/>
          <a:p>
            <a:r>
              <a:rPr lang="en-GB" sz="3200" b="1" dirty="0"/>
              <a:t>Aims of the 2014 National Curriculum </a:t>
            </a:r>
          </a:p>
        </p:txBody>
      </p:sp>
      <p:pic>
        <p:nvPicPr>
          <p:cNvPr id="5" name="Picture 4" descr="Complex maths formulae on a blackboard">
            <a:extLst>
              <a:ext uri="{FF2B5EF4-FFF2-40B4-BE49-F238E27FC236}">
                <a16:creationId xmlns:a16="http://schemas.microsoft.com/office/drawing/2014/main" id="{D319058A-51F9-2C67-7316-F5986B5952EB}"/>
              </a:ext>
            </a:extLst>
          </p:cNvPr>
          <p:cNvPicPr>
            <a:picLocks noChangeAspect="1"/>
          </p:cNvPicPr>
          <p:nvPr/>
        </p:nvPicPr>
        <p:blipFill rotWithShape="1">
          <a:blip r:embed="rId3"/>
          <a:srcRect l="29546" r="15622" b="-1"/>
          <a:stretch/>
        </p:blipFill>
        <p:spPr>
          <a:xfrm>
            <a:off x="-1" y="10"/>
            <a:ext cx="4711959" cy="6857990"/>
          </a:xfrm>
          <a:prstGeom prst="rect">
            <a:avLst/>
          </a:prstGeom>
        </p:spPr>
      </p:pic>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F752C52-78D9-2D17-C377-C5284FA5C914}"/>
              </a:ext>
            </a:extLst>
          </p:cNvPr>
          <p:cNvSpPr>
            <a:spLocks noGrp="1"/>
          </p:cNvSpPr>
          <p:nvPr>
            <p:ph idx="1"/>
          </p:nvPr>
        </p:nvSpPr>
        <p:spPr>
          <a:xfrm>
            <a:off x="4832859" y="1802185"/>
            <a:ext cx="7100994" cy="3591207"/>
          </a:xfrm>
        </p:spPr>
        <p:txBody>
          <a:bodyPr>
            <a:noAutofit/>
          </a:bodyPr>
          <a:lstStyle/>
          <a:p>
            <a:pPr marL="0" indent="0">
              <a:buNone/>
            </a:pPr>
            <a:r>
              <a:rPr lang="en-US" sz="2000" dirty="0"/>
              <a:t>The national curriculum for mathematics aims to ensure that all pupils: </a:t>
            </a:r>
          </a:p>
          <a:p>
            <a:r>
              <a:rPr lang="en-US" sz="2000" dirty="0"/>
              <a:t>become fluent in the fundamentals of mathematics, including through varied and frequent practice with increasingly complex problems over time, so that pupils develop conceptual understanding and the ability to recall and apply knowledge rapidly and accurately. </a:t>
            </a:r>
          </a:p>
          <a:p>
            <a:r>
              <a:rPr lang="en-US" sz="2000" dirty="0"/>
              <a:t>reason mathematically by following a line of enquiry, conjecturing relationships and generalisations, and developing an argument, justification or proof using mathematical language </a:t>
            </a:r>
          </a:p>
          <a:p>
            <a:r>
              <a:rPr lang="en-US" sz="2000" dirty="0"/>
              <a:t>can solve problems by applying their mathematics to a variety of routine and nonroutine problems with increasing sophistication, including breaking down problems into a series of simpler steps and persevering in seeking solutions. </a:t>
            </a:r>
            <a:endParaRPr lang="en-GB" sz="2000" dirty="0"/>
          </a:p>
        </p:txBody>
      </p:sp>
    </p:spTree>
    <p:extLst>
      <p:ext uri="{BB962C8B-B14F-4D97-AF65-F5344CB8AC3E}">
        <p14:creationId xmlns:p14="http://schemas.microsoft.com/office/powerpoint/2010/main" val="1318830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12AE3B-03F1-EA04-57AF-73C2A54B0E90}"/>
              </a:ext>
            </a:extLst>
          </p:cNvPr>
          <p:cNvSpPr>
            <a:spLocks noGrp="1"/>
          </p:cNvSpPr>
          <p:nvPr>
            <p:ph type="title"/>
          </p:nvPr>
        </p:nvSpPr>
        <p:spPr>
          <a:xfrm>
            <a:off x="841248" y="256032"/>
            <a:ext cx="10506456" cy="1014984"/>
          </a:xfrm>
        </p:spPr>
        <p:txBody>
          <a:bodyPr anchor="b">
            <a:normAutofit/>
          </a:bodyPr>
          <a:lstStyle/>
          <a:p>
            <a:r>
              <a:rPr lang="en-GB" dirty="0"/>
              <a:t>Curriculum Coverage </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0DF9D707-5635-B3A4-DE84-E687689A62C7}"/>
              </a:ext>
            </a:extLst>
          </p:cNvPr>
          <p:cNvGraphicFramePr>
            <a:graphicFrameLocks noGrp="1"/>
          </p:cNvGraphicFramePr>
          <p:nvPr>
            <p:ph idx="1"/>
            <p:extLst>
              <p:ext uri="{D42A27DB-BD31-4B8C-83A1-F6EECF244321}">
                <p14:modId xmlns:p14="http://schemas.microsoft.com/office/powerpoint/2010/main" val="4235084743"/>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98048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4D036F-89A0-55C9-7420-4B9ED0B3D3AD}"/>
              </a:ext>
            </a:extLst>
          </p:cNvPr>
          <p:cNvSpPr>
            <a:spLocks noGrp="1"/>
          </p:cNvSpPr>
          <p:nvPr>
            <p:ph type="title"/>
          </p:nvPr>
        </p:nvSpPr>
        <p:spPr>
          <a:xfrm>
            <a:off x="761803" y="350196"/>
            <a:ext cx="4646904" cy="1624520"/>
          </a:xfrm>
        </p:spPr>
        <p:txBody>
          <a:bodyPr anchor="ctr">
            <a:normAutofit/>
          </a:bodyPr>
          <a:lstStyle/>
          <a:p>
            <a:r>
              <a:rPr lang="en-GB" sz="4000" dirty="0"/>
              <a:t>What is a ‘mastery’ approach to Maths?</a:t>
            </a:r>
          </a:p>
        </p:txBody>
      </p:sp>
      <p:sp>
        <p:nvSpPr>
          <p:cNvPr id="3" name="Content Placeholder 2">
            <a:extLst>
              <a:ext uri="{FF2B5EF4-FFF2-40B4-BE49-F238E27FC236}">
                <a16:creationId xmlns:a16="http://schemas.microsoft.com/office/drawing/2014/main" id="{C6929018-039B-58C7-72ED-1457D502F9F9}"/>
              </a:ext>
            </a:extLst>
          </p:cNvPr>
          <p:cNvSpPr>
            <a:spLocks noGrp="1"/>
          </p:cNvSpPr>
          <p:nvPr>
            <p:ph idx="1"/>
          </p:nvPr>
        </p:nvSpPr>
        <p:spPr>
          <a:xfrm>
            <a:off x="248109" y="2161273"/>
            <a:ext cx="5674291" cy="4346531"/>
          </a:xfrm>
        </p:spPr>
        <p:txBody>
          <a:bodyPr anchor="ctr">
            <a:noAutofit/>
          </a:bodyPr>
          <a:lstStyle/>
          <a:p>
            <a:pPr marL="0" indent="0" algn="ctr">
              <a:buNone/>
            </a:pPr>
            <a:r>
              <a:rPr lang="en-US" sz="2000" b="0" i="0" dirty="0">
                <a:effectLst/>
              </a:rPr>
              <a:t>Mastering </a:t>
            </a:r>
            <a:r>
              <a:rPr lang="en-US" sz="2000" dirty="0"/>
              <a:t>M</a:t>
            </a:r>
            <a:r>
              <a:rPr lang="en-US" sz="2000" b="0" i="0" dirty="0">
                <a:effectLst/>
              </a:rPr>
              <a:t>aths means pupils of all ages acquiring a deep, long-term, secure and adaptable understanding of the subject. </a:t>
            </a:r>
          </a:p>
          <a:p>
            <a:pPr marL="0" indent="0" algn="ctr">
              <a:buNone/>
            </a:pPr>
            <a:endParaRPr lang="en-US" sz="2000" dirty="0"/>
          </a:p>
          <a:p>
            <a:pPr marL="0" indent="0" algn="ctr">
              <a:buNone/>
            </a:pPr>
            <a:r>
              <a:rPr lang="en-US" sz="2000" b="0" i="0" dirty="0">
                <a:effectLst/>
              </a:rPr>
              <a:t>Mathematics teaching for mastery assumes everyone can learn and enjoy mathematics.</a:t>
            </a:r>
          </a:p>
          <a:p>
            <a:pPr marL="0" indent="0">
              <a:buNone/>
            </a:pPr>
            <a:endParaRPr lang="en-US" sz="2000" dirty="0"/>
          </a:p>
          <a:p>
            <a:pPr marL="0" indent="0">
              <a:buNone/>
            </a:pPr>
            <a:r>
              <a:rPr lang="en-GB" sz="2000" b="1" dirty="0">
                <a:effectLst/>
                <a:ea typeface="Aptos" panose="020B0004020202020204" pitchFamily="34" charset="0"/>
              </a:rPr>
              <a:t>Mastery Involves a development or three forms of knowledge:</a:t>
            </a:r>
          </a:p>
          <a:p>
            <a:pPr marL="0" indent="0" algn="ctr">
              <a:buNone/>
            </a:pPr>
            <a:endParaRPr lang="en-GB" sz="1000" dirty="0">
              <a:effectLst/>
              <a:ea typeface="Aptos" panose="020B0004020202020204" pitchFamily="34" charset="0"/>
            </a:endParaRPr>
          </a:p>
          <a:p>
            <a:pPr marL="0" indent="0" algn="ctr">
              <a:buNone/>
            </a:pPr>
            <a:br>
              <a:rPr lang="en-GB" sz="2000" dirty="0">
                <a:effectLst/>
                <a:ea typeface="Aptos" panose="020B0004020202020204" pitchFamily="34" charset="0"/>
              </a:rPr>
            </a:br>
            <a:r>
              <a:rPr lang="en-GB" sz="2000" dirty="0">
                <a:effectLst/>
                <a:ea typeface="Aptos" panose="020B0004020202020204" pitchFamily="34" charset="0"/>
              </a:rPr>
              <a:t>Factual – I know that</a:t>
            </a:r>
          </a:p>
          <a:p>
            <a:pPr marL="0" indent="0" algn="ctr">
              <a:buNone/>
            </a:pPr>
            <a:r>
              <a:rPr lang="en-GB" sz="2000" dirty="0">
                <a:effectLst/>
                <a:ea typeface="Aptos" panose="020B0004020202020204" pitchFamily="34" charset="0"/>
              </a:rPr>
              <a:t>Procedural – I know how</a:t>
            </a:r>
          </a:p>
          <a:p>
            <a:pPr marL="0" indent="0" algn="ctr">
              <a:buNone/>
            </a:pPr>
            <a:r>
              <a:rPr lang="en-GB" sz="2000" dirty="0">
                <a:effectLst/>
                <a:ea typeface="Aptos" panose="020B0004020202020204" pitchFamily="34" charset="0"/>
              </a:rPr>
              <a:t>Conceptual – I know why</a:t>
            </a:r>
            <a:endParaRPr lang="en-GB" sz="2000" dirty="0"/>
          </a:p>
        </p:txBody>
      </p:sp>
      <p:pic>
        <p:nvPicPr>
          <p:cNvPr id="5" name="Picture 4" descr="Question mark on green pastel background">
            <a:extLst>
              <a:ext uri="{FF2B5EF4-FFF2-40B4-BE49-F238E27FC236}">
                <a16:creationId xmlns:a16="http://schemas.microsoft.com/office/drawing/2014/main" id="{3CDE25A8-4485-235E-ABDD-C008E732DDBA}"/>
              </a:ext>
            </a:extLst>
          </p:cNvPr>
          <p:cNvPicPr>
            <a:picLocks noChangeAspect="1"/>
          </p:cNvPicPr>
          <p:nvPr/>
        </p:nvPicPr>
        <p:blipFill rotWithShape="1">
          <a:blip r:embed="rId3"/>
          <a:srcRect l="33259"/>
          <a:stretch/>
        </p:blipFill>
        <p:spPr>
          <a:xfrm>
            <a:off x="6096000" y="1"/>
            <a:ext cx="6102825" cy="6858000"/>
          </a:xfrm>
          <a:prstGeom prst="rect">
            <a:avLst/>
          </a:prstGeom>
        </p:spPr>
      </p:pic>
    </p:spTree>
    <p:extLst>
      <p:ext uri="{BB962C8B-B14F-4D97-AF65-F5344CB8AC3E}">
        <p14:creationId xmlns:p14="http://schemas.microsoft.com/office/powerpoint/2010/main" val="1425511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AA2062-0897-43BC-B1BE-E4A020EA5C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C12E80-9705-CDB5-6F55-D0F194FD4D81}"/>
              </a:ext>
            </a:extLst>
          </p:cNvPr>
          <p:cNvSpPr>
            <a:spLocks noGrp="1"/>
          </p:cNvSpPr>
          <p:nvPr>
            <p:ph type="title"/>
          </p:nvPr>
        </p:nvSpPr>
        <p:spPr/>
        <p:txBody>
          <a:bodyPr/>
          <a:lstStyle/>
          <a:p>
            <a:pPr algn="ctr"/>
            <a:r>
              <a:rPr lang="en-GB" dirty="0"/>
              <a:t>What does this look like in our classrooms?</a:t>
            </a:r>
          </a:p>
        </p:txBody>
      </p:sp>
      <p:graphicFrame>
        <p:nvGraphicFramePr>
          <p:cNvPr id="5" name="Content Placeholder 2">
            <a:extLst>
              <a:ext uri="{FF2B5EF4-FFF2-40B4-BE49-F238E27FC236}">
                <a16:creationId xmlns:a16="http://schemas.microsoft.com/office/drawing/2014/main" id="{485F2BD8-C985-B4D2-CE02-F7245D5F729A}"/>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4297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B2893-0481-7780-B139-F21EAB2C3C71}"/>
              </a:ext>
            </a:extLst>
          </p:cNvPr>
          <p:cNvSpPr>
            <a:spLocks noGrp="1"/>
          </p:cNvSpPr>
          <p:nvPr>
            <p:ph type="title"/>
          </p:nvPr>
        </p:nvSpPr>
        <p:spPr>
          <a:xfrm>
            <a:off x="2926686" y="165459"/>
            <a:ext cx="10515600" cy="1325563"/>
          </a:xfrm>
        </p:spPr>
        <p:txBody>
          <a:bodyPr/>
          <a:lstStyle/>
          <a:p>
            <a:pPr algn="ctr"/>
            <a:r>
              <a:rPr lang="en-GB"/>
              <a:t>What is ‘Maths- No Problem!’?</a:t>
            </a:r>
            <a:endParaRPr lang="en-GB" dirty="0"/>
          </a:p>
        </p:txBody>
      </p:sp>
      <p:graphicFrame>
        <p:nvGraphicFramePr>
          <p:cNvPr id="6" name="Content Placeholder 2">
            <a:extLst>
              <a:ext uri="{FF2B5EF4-FFF2-40B4-BE49-F238E27FC236}">
                <a16:creationId xmlns:a16="http://schemas.microsoft.com/office/drawing/2014/main" id="{7DA41C4A-8E38-1AFE-1210-1378B9F21B57}"/>
              </a:ext>
            </a:extLst>
          </p:cNvPr>
          <p:cNvGraphicFramePr>
            <a:graphicFrameLocks noGrp="1"/>
          </p:cNvGraphicFramePr>
          <p:nvPr>
            <p:ph idx="1"/>
            <p:extLst>
              <p:ext uri="{D42A27DB-BD31-4B8C-83A1-F6EECF244321}">
                <p14:modId xmlns:p14="http://schemas.microsoft.com/office/powerpoint/2010/main" val="68898004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descr="Primary Maths Series Contributors with Maths — No Problem!">
            <a:extLst>
              <a:ext uri="{FF2B5EF4-FFF2-40B4-BE49-F238E27FC236}">
                <a16:creationId xmlns:a16="http://schemas.microsoft.com/office/drawing/2014/main" id="{8309BB5B-DEA1-EAD9-C93C-45586BAB9B2F}"/>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657030" y="0"/>
            <a:ext cx="3903207" cy="1656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9259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Rectangle 14">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2127D03-4009-F2AE-45B5-16EC947F283E}"/>
              </a:ext>
            </a:extLst>
          </p:cNvPr>
          <p:cNvSpPr>
            <a:spLocks noGrp="1"/>
          </p:cNvSpPr>
          <p:nvPr>
            <p:ph type="title"/>
          </p:nvPr>
        </p:nvSpPr>
        <p:spPr>
          <a:xfrm>
            <a:off x="1115568" y="548640"/>
            <a:ext cx="10168128" cy="1179576"/>
          </a:xfrm>
        </p:spPr>
        <p:txBody>
          <a:bodyPr>
            <a:normAutofit/>
          </a:bodyPr>
          <a:lstStyle/>
          <a:p>
            <a:r>
              <a:rPr lang="en-GB" sz="3700" b="1" dirty="0"/>
              <a:t>Why have we chosen to use ‘Maths- No Problem! at St Werburgh’s?</a:t>
            </a:r>
          </a:p>
        </p:txBody>
      </p:sp>
      <p:sp>
        <p:nvSpPr>
          <p:cNvPr id="17" name="Rectangle 16">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Content Placeholder 5">
            <a:extLst>
              <a:ext uri="{FF2B5EF4-FFF2-40B4-BE49-F238E27FC236}">
                <a16:creationId xmlns:a16="http://schemas.microsoft.com/office/drawing/2014/main" id="{B5223104-0E37-583E-5635-DC3EC23438BF}"/>
              </a:ext>
            </a:extLst>
          </p:cNvPr>
          <p:cNvSpPr>
            <a:spLocks noGrp="1"/>
          </p:cNvSpPr>
          <p:nvPr>
            <p:ph idx="1"/>
          </p:nvPr>
        </p:nvSpPr>
        <p:spPr>
          <a:xfrm>
            <a:off x="543027" y="2157250"/>
            <a:ext cx="11313210" cy="4006539"/>
          </a:xfrm>
        </p:spPr>
        <p:txBody>
          <a:bodyPr>
            <a:noAutofit/>
          </a:bodyPr>
          <a:lstStyle/>
          <a:p>
            <a:r>
              <a:rPr lang="en-GB" sz="2300" dirty="0">
                <a:effectLst/>
                <a:ea typeface="Times New Roman" panose="02020603050405020304" pitchFamily="18" charset="0"/>
              </a:rPr>
              <a:t>Children will have a greater conceptual understanding of number and calculation. They will be able to visualise and generalise more readily due to a more in-depth understanding.</a:t>
            </a:r>
          </a:p>
          <a:p>
            <a:r>
              <a:rPr lang="en-GB" sz="2300" dirty="0">
                <a:effectLst/>
                <a:ea typeface="Times New Roman" panose="02020603050405020304" pitchFamily="18" charset="0"/>
              </a:rPr>
              <a:t>All children will be fully supported through accessing concrete equipment and use of visual models to support understanding.</a:t>
            </a:r>
          </a:p>
          <a:p>
            <a:r>
              <a:rPr lang="en-GB" sz="2300" dirty="0">
                <a:effectLst/>
                <a:ea typeface="Times New Roman" panose="02020603050405020304" pitchFamily="18" charset="0"/>
              </a:rPr>
              <a:t>Rapid graspers will be challenged through exposure to unfamiliar problems, development of reasoning skills and by exploring multiple ways to manipulate numbers and solve problems.</a:t>
            </a:r>
          </a:p>
          <a:p>
            <a:r>
              <a:rPr lang="en-GB" sz="2300" dirty="0">
                <a:effectLst/>
                <a:ea typeface="Times New Roman" panose="02020603050405020304" pitchFamily="18" charset="0"/>
              </a:rPr>
              <a:t>All learners will access teaching of content which matches the expectations of the curriculum in England and be supported further, if needed. The resources match the expectations for formal written methods set out by the government, alongside greater understanding in order to reach ‘mastery’.</a:t>
            </a:r>
          </a:p>
          <a:p>
            <a:endParaRPr lang="en-GB" sz="2300" dirty="0"/>
          </a:p>
        </p:txBody>
      </p:sp>
    </p:spTree>
    <p:extLst>
      <p:ext uri="{BB962C8B-B14F-4D97-AF65-F5344CB8AC3E}">
        <p14:creationId xmlns:p14="http://schemas.microsoft.com/office/powerpoint/2010/main" val="5450779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131</TotalTime>
  <Words>2089</Words>
  <Application>Microsoft Office PowerPoint</Application>
  <PresentationFormat>Widescreen</PresentationFormat>
  <Paragraphs>153</Paragraphs>
  <Slides>27</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Aptos</vt:lpstr>
      <vt:lpstr>Aptos Display</vt:lpstr>
      <vt:lpstr>Arial</vt:lpstr>
      <vt:lpstr>Calibri</vt:lpstr>
      <vt:lpstr>Muli</vt:lpstr>
      <vt:lpstr>Open Sans</vt:lpstr>
      <vt:lpstr>Times New Roman</vt:lpstr>
      <vt:lpstr>Office Theme</vt:lpstr>
      <vt:lpstr>PowerPoint Presentation</vt:lpstr>
      <vt:lpstr>PowerPoint Presentation</vt:lpstr>
      <vt:lpstr>PowerPoint Presentation</vt:lpstr>
      <vt:lpstr>Aims of the 2014 National Curriculum </vt:lpstr>
      <vt:lpstr>Curriculum Coverage </vt:lpstr>
      <vt:lpstr>What is a ‘mastery’ approach to Maths?</vt:lpstr>
      <vt:lpstr>What does this look like in our classrooms?</vt:lpstr>
      <vt:lpstr>What is ‘Maths- No Problem!’?</vt:lpstr>
      <vt:lpstr>Why have we chosen to use ‘Maths- No Problem! at St Werburgh’s?</vt:lpstr>
      <vt:lpstr>PowerPoint Presentation</vt:lpstr>
      <vt:lpstr>Overview of Maths- No Problem! in Year 1 </vt:lpstr>
      <vt:lpstr>Overview of Maths- No Problem! in Years 1 and 2 </vt:lpstr>
      <vt:lpstr>What does your child’s daily Maths lesson look like? </vt:lpstr>
      <vt:lpstr>1. Explore </vt:lpstr>
      <vt:lpstr>PowerPoint Presentation</vt:lpstr>
      <vt:lpstr>PowerPoint Presentation</vt:lpstr>
      <vt:lpstr>PowerPoint Presentation</vt:lpstr>
      <vt:lpstr>2. Master </vt:lpstr>
      <vt:lpstr>PowerPoint Presentation</vt:lpstr>
      <vt:lpstr>3. Guided Practice</vt:lpstr>
      <vt:lpstr>PowerPoint Presentation</vt:lpstr>
      <vt:lpstr>4. Independent Practice</vt:lpstr>
      <vt:lpstr>PowerPoint Presentation</vt:lpstr>
      <vt:lpstr>PowerPoint Presentation</vt:lpstr>
      <vt:lpstr>How you can help at home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Lawrence</dc:creator>
  <cp:lastModifiedBy>Sarah Lawrence</cp:lastModifiedBy>
  <cp:revision>1</cp:revision>
  <dcterms:created xsi:type="dcterms:W3CDTF">2024-03-01T11:04:43Z</dcterms:created>
  <dcterms:modified xsi:type="dcterms:W3CDTF">2024-03-05T19:19:00Z</dcterms:modified>
</cp:coreProperties>
</file>