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D8602-2515-42E5-84CF-4E1366440F7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755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22E51-E3B5-438E-90B6-EF45F84B448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120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AFF58-59A7-4720-96DA-53A2388816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391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488CA-C893-4E74-BD8D-94B6D3A56B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718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7B101-747A-4246-B378-3AAAEE0CE3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097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A671-5A7C-4F69-AFD7-E70918DD58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236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9E450-8663-4945-BC73-F50C48B2C8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0848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05CD0-578E-4ABB-8D00-8CA04981892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830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0D53B-E158-4804-96C6-9AD0D5D982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31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0F271-D309-4E6B-A38D-1AA10412D41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87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C6C25-38CE-4CA3-BE8E-55A3AAA10D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2036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6B2004C-EA60-454A-BDE3-5AA2DC015A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108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1" y="314326"/>
            <a:ext cx="7800975" cy="585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359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2_Default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sch8753641</dc:creator>
  <cp:lastModifiedBy>sch8753641</cp:lastModifiedBy>
  <cp:revision>1</cp:revision>
  <dcterms:created xsi:type="dcterms:W3CDTF">2021-09-08T18:49:18Z</dcterms:created>
  <dcterms:modified xsi:type="dcterms:W3CDTF">2021-09-08T18:50:06Z</dcterms:modified>
</cp:coreProperties>
</file>