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2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Addition, Subtraction,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Algebra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Converting Units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Perimeter, Area and Volume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Ratio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Problem solving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7BB2EA-DE0D-4147-8BF1-0AB3CDD6B3FC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6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94440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92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</dc:title>
  <dc:subject>Measurement - Length and Perimeter</dc:subject>
  <dc:creator>The Digital Stationer</dc:creator>
  <cp:lastModifiedBy>Sarah Lawrence</cp:lastModifiedBy>
  <cp:revision>234</cp:revision>
  <cp:lastPrinted>2018-02-04T19:25:45Z</cp:lastPrinted>
  <dcterms:created xsi:type="dcterms:W3CDTF">2018-01-17T14:24:29Z</dcterms:created>
  <dcterms:modified xsi:type="dcterms:W3CDTF">2023-09-28T16:36:56Z</dcterms:modified>
</cp:coreProperties>
</file>