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80" r:id="rId2"/>
  </p:sldIdLst>
  <p:sldSz cx="9906000" cy="6858000" type="A4"/>
  <p:notesSz cx="6864350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D9D9D9"/>
    <a:srgbClr val="2C2C2C"/>
    <a:srgbClr val="D7EEFD"/>
    <a:srgbClr val="B6E0FC"/>
    <a:srgbClr val="EBEBFF"/>
    <a:srgbClr val="E5E5FF"/>
    <a:srgbClr val="D1D1FF"/>
    <a:srgbClr val="FF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5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8298936" y="6663430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     </a:t>
            </a:r>
            <a:r>
              <a:rPr lang="en-GB" sz="692" b="1" dirty="0">
                <a:ea typeface="Sweetness" panose="02000603000000000000" pitchFamily="2" charset="0"/>
                <a:cs typeface="Cambria" panose="02040503050406030204" pitchFamily="18" charset="0"/>
              </a:rPr>
              <a:t>©</a:t>
            </a: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Primary Stars Education</a:t>
            </a:r>
            <a:endParaRPr lang="en-GB" sz="692" dirty="0">
              <a:ea typeface="Sweetness" panose="02000603000000000000" pitchFamily="2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/>
        </p:nvGraphicFramePr>
        <p:xfrm>
          <a:off x="61545" y="1062978"/>
          <a:ext cx="9777757" cy="473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7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 and Subtraction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Length and Perimeter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Area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Decimals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Decimals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Money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Time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Statistics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Property of Shape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Position and Direction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79D25E6-7DD3-45F0-A83C-A4CFFE46A682}"/>
              </a:ext>
            </a:extLst>
          </p:cNvPr>
          <p:cNvSpPr txBox="1"/>
          <p:nvPr/>
        </p:nvSpPr>
        <p:spPr>
          <a:xfrm>
            <a:off x="61545" y="374749"/>
            <a:ext cx="347678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Year 4 – Yearly Overview</a:t>
            </a:r>
          </a:p>
        </p:txBody>
      </p:sp>
    </p:spTree>
    <p:extLst>
      <p:ext uri="{BB962C8B-B14F-4D97-AF65-F5344CB8AC3E}">
        <p14:creationId xmlns:p14="http://schemas.microsoft.com/office/powerpoint/2010/main" val="3814336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88</Words>
  <Application>Microsoft Office PowerPoint</Application>
  <PresentationFormat>A4 Paper (210x297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4</dc:title>
  <dc:subject>Measurement - Length and Perimeter</dc:subject>
  <dc:creator>The Digital Stationer</dc:creator>
  <cp:lastModifiedBy>Sarah Lawrence</cp:lastModifiedBy>
  <cp:revision>232</cp:revision>
  <cp:lastPrinted>2018-02-04T19:25:45Z</cp:lastPrinted>
  <dcterms:created xsi:type="dcterms:W3CDTF">2018-01-17T14:24:29Z</dcterms:created>
  <dcterms:modified xsi:type="dcterms:W3CDTF">2023-09-28T16:35:56Z</dcterms:modified>
</cp:coreProperties>
</file>