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Perimeter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Property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 and Capacity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182F294-F229-4B33-A1E2-E382BE7C4ECE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3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381188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88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</dc:title>
  <dc:subject>Measurement - Length and Perimeter</dc:subject>
  <dc:creator>The Digital Stationer</dc:creator>
  <cp:lastModifiedBy>Sarah Lawrence</cp:lastModifiedBy>
  <cp:revision>231</cp:revision>
  <cp:lastPrinted>2018-02-04T19:25:45Z</cp:lastPrinted>
  <dcterms:created xsi:type="dcterms:W3CDTF">2018-01-17T14:24:29Z</dcterms:created>
  <dcterms:modified xsi:type="dcterms:W3CDTF">2023-09-28T16:35:25Z</dcterms:modified>
</cp:coreProperties>
</file>