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ink/ink1.xml" ContentType="application/inkml+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3" r:id="rId1"/>
  </p:sldMasterIdLst>
  <p:notesMasterIdLst>
    <p:notesMasterId r:id="rId61"/>
  </p:notesMasterIdLst>
  <p:handoutMasterIdLst>
    <p:handoutMasterId r:id="rId62"/>
  </p:handoutMasterIdLst>
  <p:sldIdLst>
    <p:sldId id="256" r:id="rId2"/>
    <p:sldId id="258" r:id="rId3"/>
    <p:sldId id="302" r:id="rId4"/>
    <p:sldId id="275" r:id="rId5"/>
    <p:sldId id="276" r:id="rId6"/>
    <p:sldId id="277" r:id="rId7"/>
    <p:sldId id="304" r:id="rId8"/>
    <p:sldId id="259" r:id="rId9"/>
    <p:sldId id="261" r:id="rId10"/>
    <p:sldId id="303" r:id="rId11"/>
    <p:sldId id="263" r:id="rId12"/>
    <p:sldId id="278" r:id="rId13"/>
    <p:sldId id="264" r:id="rId14"/>
    <p:sldId id="281" r:id="rId15"/>
    <p:sldId id="282" r:id="rId16"/>
    <p:sldId id="279" r:id="rId17"/>
    <p:sldId id="280" r:id="rId18"/>
    <p:sldId id="284" r:id="rId19"/>
    <p:sldId id="285" r:id="rId20"/>
    <p:sldId id="283" r:id="rId21"/>
    <p:sldId id="262" r:id="rId22"/>
    <p:sldId id="301" r:id="rId23"/>
    <p:sldId id="273" r:id="rId24"/>
    <p:sldId id="296" r:id="rId25"/>
    <p:sldId id="300" r:id="rId26"/>
    <p:sldId id="297" r:id="rId27"/>
    <p:sldId id="298" r:id="rId28"/>
    <p:sldId id="299" r:id="rId29"/>
    <p:sldId id="265" r:id="rId30"/>
    <p:sldId id="266" r:id="rId31"/>
    <p:sldId id="286" r:id="rId32"/>
    <p:sldId id="291" r:id="rId33"/>
    <p:sldId id="287" r:id="rId34"/>
    <p:sldId id="292" r:id="rId35"/>
    <p:sldId id="288" r:id="rId36"/>
    <p:sldId id="293" r:id="rId37"/>
    <p:sldId id="289" r:id="rId38"/>
    <p:sldId id="294" r:id="rId39"/>
    <p:sldId id="290" r:id="rId40"/>
    <p:sldId id="295" r:id="rId41"/>
    <p:sldId id="268" r:id="rId42"/>
    <p:sldId id="306" r:id="rId43"/>
    <p:sldId id="307" r:id="rId44"/>
    <p:sldId id="308" r:id="rId45"/>
    <p:sldId id="309" r:id="rId46"/>
    <p:sldId id="310" r:id="rId47"/>
    <p:sldId id="311" r:id="rId48"/>
    <p:sldId id="312" r:id="rId49"/>
    <p:sldId id="318" r:id="rId50"/>
    <p:sldId id="319" r:id="rId51"/>
    <p:sldId id="320" r:id="rId52"/>
    <p:sldId id="313" r:id="rId53"/>
    <p:sldId id="314" r:id="rId54"/>
    <p:sldId id="315" r:id="rId55"/>
    <p:sldId id="316" r:id="rId56"/>
    <p:sldId id="317" r:id="rId57"/>
    <p:sldId id="269" r:id="rId58"/>
    <p:sldId id="272" r:id="rId59"/>
    <p:sldId id="305" r:id="rId60"/>
  </p:sldIdLst>
  <p:sldSz cx="9144000" cy="6858000" type="screen4x3"/>
  <p:notesSz cx="6797675" cy="9926638"/>
  <p:defaultTextStyle>
    <a:defPPr>
      <a:defRPr lang="en-US"/>
    </a:defPPr>
    <a:lvl1pPr algn="l" rtl="0" fontAlgn="base">
      <a:spcBef>
        <a:spcPct val="0"/>
      </a:spcBef>
      <a:spcAft>
        <a:spcPct val="0"/>
      </a:spcAft>
      <a:defRPr kern="1200">
        <a:solidFill>
          <a:schemeClr val="tx1"/>
        </a:solidFill>
        <a:latin typeface="Verdana" pitchFamily="34" charset="0"/>
        <a:ea typeface="+mn-ea"/>
        <a:cs typeface="+mn-cs"/>
      </a:defRPr>
    </a:lvl1pPr>
    <a:lvl2pPr marL="457200" algn="l" rtl="0" fontAlgn="base">
      <a:spcBef>
        <a:spcPct val="0"/>
      </a:spcBef>
      <a:spcAft>
        <a:spcPct val="0"/>
      </a:spcAft>
      <a:defRPr kern="1200">
        <a:solidFill>
          <a:schemeClr val="tx1"/>
        </a:solidFill>
        <a:latin typeface="Verdana" pitchFamily="34" charset="0"/>
        <a:ea typeface="+mn-ea"/>
        <a:cs typeface="+mn-cs"/>
      </a:defRPr>
    </a:lvl2pPr>
    <a:lvl3pPr marL="914400" algn="l" rtl="0" fontAlgn="base">
      <a:spcBef>
        <a:spcPct val="0"/>
      </a:spcBef>
      <a:spcAft>
        <a:spcPct val="0"/>
      </a:spcAft>
      <a:defRPr kern="1200">
        <a:solidFill>
          <a:schemeClr val="tx1"/>
        </a:solidFill>
        <a:latin typeface="Verdana" pitchFamily="34" charset="0"/>
        <a:ea typeface="+mn-ea"/>
        <a:cs typeface="+mn-cs"/>
      </a:defRPr>
    </a:lvl3pPr>
    <a:lvl4pPr marL="1371600" algn="l" rtl="0" fontAlgn="base">
      <a:spcBef>
        <a:spcPct val="0"/>
      </a:spcBef>
      <a:spcAft>
        <a:spcPct val="0"/>
      </a:spcAft>
      <a:defRPr kern="1200">
        <a:solidFill>
          <a:schemeClr val="tx1"/>
        </a:solidFill>
        <a:latin typeface="Verdana" pitchFamily="34" charset="0"/>
        <a:ea typeface="+mn-ea"/>
        <a:cs typeface="+mn-cs"/>
      </a:defRPr>
    </a:lvl4pPr>
    <a:lvl5pPr marL="1828800" algn="l" rtl="0" fontAlgn="base">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2806" autoAdjust="0"/>
  </p:normalViewPr>
  <p:slideViewPr>
    <p:cSldViewPr>
      <p:cViewPr varScale="1">
        <p:scale>
          <a:sx n="78" d="100"/>
          <a:sy n="78" d="100"/>
        </p:scale>
        <p:origin x="1594" y="6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microsoft.com/office/2016/11/relationships/changesInfo" Target="changesInfos/changesInfo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tt Coaker" userId="470c758c-d739-42c6-9054-c9aa20c381cb" providerId="ADAL" clId="{081F61E4-017C-4DD9-834B-244FEC6869B0}"/>
    <pc:docChg chg="undo custSel addSld modSld">
      <pc:chgData name="Matt Coaker" userId="470c758c-d739-42c6-9054-c9aa20c381cb" providerId="ADAL" clId="{081F61E4-017C-4DD9-834B-244FEC6869B0}" dt="2024-10-01T16:48:55.099" v="69" actId="9405"/>
      <pc:docMkLst>
        <pc:docMk/>
      </pc:docMkLst>
      <pc:sldChg chg="addSp mod">
        <pc:chgData name="Matt Coaker" userId="470c758c-d739-42c6-9054-c9aa20c381cb" providerId="ADAL" clId="{081F61E4-017C-4DD9-834B-244FEC6869B0}" dt="2024-10-01T16:47:18.823" v="66" actId="9405"/>
        <pc:sldMkLst>
          <pc:docMk/>
          <pc:sldMk cId="0" sldId="256"/>
        </pc:sldMkLst>
        <pc:inkChg chg="add">
          <ac:chgData name="Matt Coaker" userId="470c758c-d739-42c6-9054-c9aa20c381cb" providerId="ADAL" clId="{081F61E4-017C-4DD9-834B-244FEC6869B0}" dt="2024-10-01T16:47:18.823" v="66" actId="9405"/>
          <ac:inkMkLst>
            <pc:docMk/>
            <pc:sldMk cId="0" sldId="256"/>
            <ac:inkMk id="5" creationId="{3BA8CA1F-1A1B-CB64-6B6B-53EF9E3CE0A9}"/>
          </ac:inkMkLst>
        </pc:inkChg>
      </pc:sldChg>
      <pc:sldChg chg="modSp">
        <pc:chgData name="Matt Coaker" userId="470c758c-d739-42c6-9054-c9aa20c381cb" providerId="ADAL" clId="{081F61E4-017C-4DD9-834B-244FEC6869B0}" dt="2024-09-30T14:52:46.634" v="54"/>
        <pc:sldMkLst>
          <pc:docMk/>
          <pc:sldMk cId="0" sldId="261"/>
        </pc:sldMkLst>
        <pc:graphicFrameChg chg="mod">
          <ac:chgData name="Matt Coaker" userId="470c758c-d739-42c6-9054-c9aa20c381cb" providerId="ADAL" clId="{081F61E4-017C-4DD9-834B-244FEC6869B0}" dt="2024-09-30T14:52:46.634" v="54"/>
          <ac:graphicFrameMkLst>
            <pc:docMk/>
            <pc:sldMk cId="0" sldId="261"/>
            <ac:graphicFrameMk id="18481" creationId="{00000000-0000-0000-0000-000000000000}"/>
          </ac:graphicFrameMkLst>
        </pc:graphicFrameChg>
      </pc:sldChg>
      <pc:sldChg chg="modSp mod">
        <pc:chgData name="Matt Coaker" userId="470c758c-d739-42c6-9054-c9aa20c381cb" providerId="ADAL" clId="{081F61E4-017C-4DD9-834B-244FEC6869B0}" dt="2024-09-25T19:11:23.467" v="23" actId="20577"/>
        <pc:sldMkLst>
          <pc:docMk/>
          <pc:sldMk cId="0" sldId="268"/>
        </pc:sldMkLst>
        <pc:spChg chg="mod">
          <ac:chgData name="Matt Coaker" userId="470c758c-d739-42c6-9054-c9aa20c381cb" providerId="ADAL" clId="{081F61E4-017C-4DD9-834B-244FEC6869B0}" dt="2024-09-25T19:11:23.467" v="23" actId="20577"/>
          <ac:spMkLst>
            <pc:docMk/>
            <pc:sldMk cId="0" sldId="268"/>
            <ac:spMk id="3" creationId="{00000000-0000-0000-0000-000000000000}"/>
          </ac:spMkLst>
        </pc:spChg>
      </pc:sldChg>
      <pc:sldChg chg="modSp mod">
        <pc:chgData name="Matt Coaker" userId="470c758c-d739-42c6-9054-c9aa20c381cb" providerId="ADAL" clId="{081F61E4-017C-4DD9-834B-244FEC6869B0}" dt="2024-09-30T14:53:21.311" v="56" actId="20577"/>
        <pc:sldMkLst>
          <pc:docMk/>
          <pc:sldMk cId="736600234" sldId="303"/>
        </pc:sldMkLst>
        <pc:spChg chg="mod">
          <ac:chgData name="Matt Coaker" userId="470c758c-d739-42c6-9054-c9aa20c381cb" providerId="ADAL" clId="{081F61E4-017C-4DD9-834B-244FEC6869B0}" dt="2024-09-30T14:53:21.311" v="56" actId="20577"/>
          <ac:spMkLst>
            <pc:docMk/>
            <pc:sldMk cId="736600234" sldId="303"/>
            <ac:spMk id="3" creationId="{00000000-0000-0000-0000-000000000000}"/>
          </ac:spMkLst>
        </pc:spChg>
      </pc:sldChg>
      <pc:sldChg chg="addSp delSp modSp add mod">
        <pc:chgData name="Matt Coaker" userId="470c758c-d739-42c6-9054-c9aa20c381cb" providerId="ADAL" clId="{081F61E4-017C-4DD9-834B-244FEC6869B0}" dt="2024-09-25T19:12:03.584" v="30" actId="1076"/>
        <pc:sldMkLst>
          <pc:docMk/>
          <pc:sldMk cId="3367950766" sldId="306"/>
        </pc:sldMkLst>
        <pc:spChg chg="del">
          <ac:chgData name="Matt Coaker" userId="470c758c-d739-42c6-9054-c9aa20c381cb" providerId="ADAL" clId="{081F61E4-017C-4DD9-834B-244FEC6869B0}" dt="2024-09-25T19:11:33.246" v="25" actId="478"/>
          <ac:spMkLst>
            <pc:docMk/>
            <pc:sldMk cId="3367950766" sldId="306"/>
            <ac:spMk id="3" creationId="{00000000-0000-0000-0000-000000000000}"/>
          </ac:spMkLst>
        </pc:spChg>
        <pc:spChg chg="add del">
          <ac:chgData name="Matt Coaker" userId="470c758c-d739-42c6-9054-c9aa20c381cb" providerId="ADAL" clId="{081F61E4-017C-4DD9-834B-244FEC6869B0}" dt="2024-09-25T19:11:40.986" v="28" actId="478"/>
          <ac:spMkLst>
            <pc:docMk/>
            <pc:sldMk cId="3367950766" sldId="306"/>
            <ac:spMk id="25601" creationId="{00000000-0000-0000-0000-000000000000}"/>
          </ac:spMkLst>
        </pc:spChg>
        <pc:picChg chg="add mod">
          <ac:chgData name="Matt Coaker" userId="470c758c-d739-42c6-9054-c9aa20c381cb" providerId="ADAL" clId="{081F61E4-017C-4DD9-834B-244FEC6869B0}" dt="2024-09-25T19:12:03.584" v="30" actId="1076"/>
          <ac:picMkLst>
            <pc:docMk/>
            <pc:sldMk cId="3367950766" sldId="306"/>
            <ac:picMk id="5" creationId="{D33A11A4-5CC6-0825-E7B8-EA756D91FB62}"/>
          </ac:picMkLst>
        </pc:picChg>
      </pc:sldChg>
      <pc:sldChg chg="addSp delSp add mod">
        <pc:chgData name="Matt Coaker" userId="470c758c-d739-42c6-9054-c9aa20c381cb" providerId="ADAL" clId="{081F61E4-017C-4DD9-834B-244FEC6869B0}" dt="2024-09-25T19:12:31.800" v="35" actId="22"/>
        <pc:sldMkLst>
          <pc:docMk/>
          <pc:sldMk cId="774387113" sldId="307"/>
        </pc:sldMkLst>
        <pc:picChg chg="add">
          <ac:chgData name="Matt Coaker" userId="470c758c-d739-42c6-9054-c9aa20c381cb" providerId="ADAL" clId="{081F61E4-017C-4DD9-834B-244FEC6869B0}" dt="2024-09-25T19:12:31.800" v="35" actId="22"/>
          <ac:picMkLst>
            <pc:docMk/>
            <pc:sldMk cId="774387113" sldId="307"/>
            <ac:picMk id="3" creationId="{03021B41-4598-A516-DD21-25A043594B95}"/>
          </ac:picMkLst>
        </pc:picChg>
        <pc:picChg chg="del">
          <ac:chgData name="Matt Coaker" userId="470c758c-d739-42c6-9054-c9aa20c381cb" providerId="ADAL" clId="{081F61E4-017C-4DD9-834B-244FEC6869B0}" dt="2024-09-25T19:12:18.680" v="34" actId="478"/>
          <ac:picMkLst>
            <pc:docMk/>
            <pc:sldMk cId="774387113" sldId="307"/>
            <ac:picMk id="5" creationId="{D33A11A4-5CC6-0825-E7B8-EA756D91FB62}"/>
          </ac:picMkLst>
        </pc:picChg>
      </pc:sldChg>
      <pc:sldChg chg="addSp delSp add mod">
        <pc:chgData name="Matt Coaker" userId="470c758c-d739-42c6-9054-c9aa20c381cb" providerId="ADAL" clId="{081F61E4-017C-4DD9-834B-244FEC6869B0}" dt="2024-09-25T19:12:51.994" v="36" actId="22"/>
        <pc:sldMkLst>
          <pc:docMk/>
          <pc:sldMk cId="3392472114" sldId="308"/>
        </pc:sldMkLst>
        <pc:picChg chg="add">
          <ac:chgData name="Matt Coaker" userId="470c758c-d739-42c6-9054-c9aa20c381cb" providerId="ADAL" clId="{081F61E4-017C-4DD9-834B-244FEC6869B0}" dt="2024-09-25T19:12:51.994" v="36" actId="22"/>
          <ac:picMkLst>
            <pc:docMk/>
            <pc:sldMk cId="3392472114" sldId="308"/>
            <ac:picMk id="3" creationId="{A4E5B03A-497D-FBA9-8B78-B34AC21AF2CD}"/>
          </ac:picMkLst>
        </pc:picChg>
        <pc:picChg chg="del">
          <ac:chgData name="Matt Coaker" userId="470c758c-d739-42c6-9054-c9aa20c381cb" providerId="ADAL" clId="{081F61E4-017C-4DD9-834B-244FEC6869B0}" dt="2024-09-25T19:12:17.136" v="33" actId="478"/>
          <ac:picMkLst>
            <pc:docMk/>
            <pc:sldMk cId="3392472114" sldId="308"/>
            <ac:picMk id="5" creationId="{D33A11A4-5CC6-0825-E7B8-EA756D91FB62}"/>
          </ac:picMkLst>
        </pc:picChg>
      </pc:sldChg>
      <pc:sldChg chg="addSp delSp add mod">
        <pc:chgData name="Matt Coaker" userId="470c758c-d739-42c6-9054-c9aa20c381cb" providerId="ADAL" clId="{081F61E4-017C-4DD9-834B-244FEC6869B0}" dt="2024-10-01T16:46:50.668" v="65" actId="9405"/>
        <pc:sldMkLst>
          <pc:docMk/>
          <pc:sldMk cId="1425300792" sldId="309"/>
        </pc:sldMkLst>
        <pc:picChg chg="del">
          <ac:chgData name="Matt Coaker" userId="470c758c-d739-42c6-9054-c9aa20c381cb" providerId="ADAL" clId="{081F61E4-017C-4DD9-834B-244FEC6869B0}" dt="2024-09-25T19:12:59.784" v="38" actId="478"/>
          <ac:picMkLst>
            <pc:docMk/>
            <pc:sldMk cId="1425300792" sldId="309"/>
            <ac:picMk id="3" creationId="{A4E5B03A-497D-FBA9-8B78-B34AC21AF2CD}"/>
          </ac:picMkLst>
        </pc:picChg>
        <pc:picChg chg="add">
          <ac:chgData name="Matt Coaker" userId="470c758c-d739-42c6-9054-c9aa20c381cb" providerId="ADAL" clId="{081F61E4-017C-4DD9-834B-244FEC6869B0}" dt="2024-09-25T19:15:07.449" v="39" actId="22"/>
          <ac:picMkLst>
            <pc:docMk/>
            <pc:sldMk cId="1425300792" sldId="309"/>
            <ac:picMk id="5" creationId="{B364BC65-F5C7-43D0-3FA5-7E5705A61C94}"/>
          </ac:picMkLst>
        </pc:picChg>
        <pc:inkChg chg="add del">
          <ac:chgData name="Matt Coaker" userId="470c758c-d739-42c6-9054-c9aa20c381cb" providerId="ADAL" clId="{081F61E4-017C-4DD9-834B-244FEC6869B0}" dt="2024-10-01T16:46:36.628" v="62" actId="9405"/>
          <ac:inkMkLst>
            <pc:docMk/>
            <pc:sldMk cId="1425300792" sldId="309"/>
            <ac:inkMk id="2" creationId="{C29CDAF1-C262-4C38-2B68-19A81E80310D}"/>
          </ac:inkMkLst>
        </pc:inkChg>
        <pc:inkChg chg="add del">
          <ac:chgData name="Matt Coaker" userId="470c758c-d739-42c6-9054-c9aa20c381cb" providerId="ADAL" clId="{081F61E4-017C-4DD9-834B-244FEC6869B0}" dt="2024-10-01T16:46:33.410" v="61" actId="9405"/>
          <ac:inkMkLst>
            <pc:docMk/>
            <pc:sldMk cId="1425300792" sldId="309"/>
            <ac:inkMk id="3" creationId="{F327CD6A-C2BD-9C65-FADC-38A8C1B14CD5}"/>
          </ac:inkMkLst>
        </pc:inkChg>
        <pc:inkChg chg="add del">
          <ac:chgData name="Matt Coaker" userId="470c758c-d739-42c6-9054-c9aa20c381cb" providerId="ADAL" clId="{081F61E4-017C-4DD9-834B-244FEC6869B0}" dt="2024-10-01T16:46:32.852" v="60" actId="9405"/>
          <ac:inkMkLst>
            <pc:docMk/>
            <pc:sldMk cId="1425300792" sldId="309"/>
            <ac:inkMk id="6" creationId="{46F6A1F6-19CC-BC24-FA6F-E0B07F2B9E61}"/>
          </ac:inkMkLst>
        </pc:inkChg>
        <pc:inkChg chg="add">
          <ac:chgData name="Matt Coaker" userId="470c758c-d739-42c6-9054-c9aa20c381cb" providerId="ADAL" clId="{081F61E4-017C-4DD9-834B-244FEC6869B0}" dt="2024-10-01T16:46:45.993" v="63" actId="9405"/>
          <ac:inkMkLst>
            <pc:docMk/>
            <pc:sldMk cId="1425300792" sldId="309"/>
            <ac:inkMk id="7" creationId="{F05996F6-2E92-F116-42ED-DE5C862D4FE8}"/>
          </ac:inkMkLst>
        </pc:inkChg>
        <pc:inkChg chg="add">
          <ac:chgData name="Matt Coaker" userId="470c758c-d739-42c6-9054-c9aa20c381cb" providerId="ADAL" clId="{081F61E4-017C-4DD9-834B-244FEC6869B0}" dt="2024-10-01T16:46:48.330" v="64" actId="9405"/>
          <ac:inkMkLst>
            <pc:docMk/>
            <pc:sldMk cId="1425300792" sldId="309"/>
            <ac:inkMk id="8" creationId="{FD9F3137-442C-5EBB-FFB1-71783FA58749}"/>
          </ac:inkMkLst>
        </pc:inkChg>
        <pc:inkChg chg="add">
          <ac:chgData name="Matt Coaker" userId="470c758c-d739-42c6-9054-c9aa20c381cb" providerId="ADAL" clId="{081F61E4-017C-4DD9-834B-244FEC6869B0}" dt="2024-10-01T16:46:50.668" v="65" actId="9405"/>
          <ac:inkMkLst>
            <pc:docMk/>
            <pc:sldMk cId="1425300792" sldId="309"/>
            <ac:inkMk id="9" creationId="{87BF5FD7-D75E-E05A-18E3-9663C0EE4EEB}"/>
          </ac:inkMkLst>
        </pc:inkChg>
      </pc:sldChg>
      <pc:sldChg chg="addSp delSp add mod">
        <pc:chgData name="Matt Coaker" userId="470c758c-d739-42c6-9054-c9aa20c381cb" providerId="ADAL" clId="{081F61E4-017C-4DD9-834B-244FEC6869B0}" dt="2024-10-01T16:48:55.099" v="69" actId="9405"/>
        <pc:sldMkLst>
          <pc:docMk/>
          <pc:sldMk cId="1263992946" sldId="310"/>
        </pc:sldMkLst>
        <pc:picChg chg="add">
          <ac:chgData name="Matt Coaker" userId="470c758c-d739-42c6-9054-c9aa20c381cb" providerId="ADAL" clId="{081F61E4-017C-4DD9-834B-244FEC6869B0}" dt="2024-09-25T19:15:24.890" v="42" actId="22"/>
          <ac:picMkLst>
            <pc:docMk/>
            <pc:sldMk cId="1263992946" sldId="310"/>
            <ac:picMk id="3" creationId="{85D86EB9-2CDD-AB92-A029-458721DAC8F0}"/>
          </ac:picMkLst>
        </pc:picChg>
        <pc:picChg chg="del">
          <ac:chgData name="Matt Coaker" userId="470c758c-d739-42c6-9054-c9aa20c381cb" providerId="ADAL" clId="{081F61E4-017C-4DD9-834B-244FEC6869B0}" dt="2024-09-25T19:15:14.808" v="41" actId="478"/>
          <ac:picMkLst>
            <pc:docMk/>
            <pc:sldMk cId="1263992946" sldId="310"/>
            <ac:picMk id="5" creationId="{B364BC65-F5C7-43D0-3FA5-7E5705A61C94}"/>
          </ac:picMkLst>
        </pc:picChg>
        <pc:inkChg chg="add">
          <ac:chgData name="Matt Coaker" userId="470c758c-d739-42c6-9054-c9aa20c381cb" providerId="ADAL" clId="{081F61E4-017C-4DD9-834B-244FEC6869B0}" dt="2024-10-01T16:47:45.138" v="67" actId="9405"/>
          <ac:inkMkLst>
            <pc:docMk/>
            <pc:sldMk cId="1263992946" sldId="310"/>
            <ac:inkMk id="2" creationId="{CADBFCDB-1291-D11E-9634-7CEBA0C55AF4}"/>
          </ac:inkMkLst>
        </pc:inkChg>
        <pc:inkChg chg="add">
          <ac:chgData name="Matt Coaker" userId="470c758c-d739-42c6-9054-c9aa20c381cb" providerId="ADAL" clId="{081F61E4-017C-4DD9-834B-244FEC6869B0}" dt="2024-10-01T16:47:54.006" v="68" actId="9405"/>
          <ac:inkMkLst>
            <pc:docMk/>
            <pc:sldMk cId="1263992946" sldId="310"/>
            <ac:inkMk id="5" creationId="{C34E09CE-F0AB-57F1-62F5-AF9B1A765F0B}"/>
          </ac:inkMkLst>
        </pc:inkChg>
        <pc:inkChg chg="add">
          <ac:chgData name="Matt Coaker" userId="470c758c-d739-42c6-9054-c9aa20c381cb" providerId="ADAL" clId="{081F61E4-017C-4DD9-834B-244FEC6869B0}" dt="2024-10-01T16:48:55.099" v="69" actId="9405"/>
          <ac:inkMkLst>
            <pc:docMk/>
            <pc:sldMk cId="1263992946" sldId="310"/>
            <ac:inkMk id="6" creationId="{155FB0F0-06A6-BC23-B7A7-DDE8C4387401}"/>
          </ac:inkMkLst>
        </pc:inkChg>
      </pc:sldChg>
      <pc:sldChg chg="addSp delSp add mod">
        <pc:chgData name="Matt Coaker" userId="470c758c-d739-42c6-9054-c9aa20c381cb" providerId="ADAL" clId="{081F61E4-017C-4DD9-834B-244FEC6869B0}" dt="2024-09-25T19:16:17.876" v="45" actId="22"/>
        <pc:sldMkLst>
          <pc:docMk/>
          <pc:sldMk cId="3527029733" sldId="311"/>
        </pc:sldMkLst>
        <pc:picChg chg="del">
          <ac:chgData name="Matt Coaker" userId="470c758c-d739-42c6-9054-c9aa20c381cb" providerId="ADAL" clId="{081F61E4-017C-4DD9-834B-244FEC6869B0}" dt="2024-09-25T19:15:30.373" v="44" actId="478"/>
          <ac:picMkLst>
            <pc:docMk/>
            <pc:sldMk cId="3527029733" sldId="311"/>
            <ac:picMk id="3" creationId="{85D86EB9-2CDD-AB92-A029-458721DAC8F0}"/>
          </ac:picMkLst>
        </pc:picChg>
        <pc:picChg chg="add">
          <ac:chgData name="Matt Coaker" userId="470c758c-d739-42c6-9054-c9aa20c381cb" providerId="ADAL" clId="{081F61E4-017C-4DD9-834B-244FEC6869B0}" dt="2024-09-25T19:16:17.876" v="45" actId="22"/>
          <ac:picMkLst>
            <pc:docMk/>
            <pc:sldMk cId="3527029733" sldId="311"/>
            <ac:picMk id="5" creationId="{1833E645-A732-A966-A33E-F1045E1FC6E0}"/>
          </ac:picMkLst>
        </pc:picChg>
      </pc:sldChg>
      <pc:sldChg chg="addSp delSp add mod">
        <pc:chgData name="Matt Coaker" userId="470c758c-d739-42c6-9054-c9aa20c381cb" providerId="ADAL" clId="{081F61E4-017C-4DD9-834B-244FEC6869B0}" dt="2024-09-25T19:16:48.822" v="48" actId="22"/>
        <pc:sldMkLst>
          <pc:docMk/>
          <pc:sldMk cId="3389883249" sldId="312"/>
        </pc:sldMkLst>
        <pc:picChg chg="add">
          <ac:chgData name="Matt Coaker" userId="470c758c-d739-42c6-9054-c9aa20c381cb" providerId="ADAL" clId="{081F61E4-017C-4DD9-834B-244FEC6869B0}" dt="2024-09-25T19:16:48.822" v="48" actId="22"/>
          <ac:picMkLst>
            <pc:docMk/>
            <pc:sldMk cId="3389883249" sldId="312"/>
            <ac:picMk id="3" creationId="{20556A42-A8A2-496F-3206-C6A4E5156B14}"/>
          </ac:picMkLst>
        </pc:picChg>
        <pc:picChg chg="del">
          <ac:chgData name="Matt Coaker" userId="470c758c-d739-42c6-9054-c9aa20c381cb" providerId="ADAL" clId="{081F61E4-017C-4DD9-834B-244FEC6869B0}" dt="2024-09-25T19:16:47.162" v="47" actId="478"/>
          <ac:picMkLst>
            <pc:docMk/>
            <pc:sldMk cId="3389883249" sldId="312"/>
            <ac:picMk id="5" creationId="{1833E645-A732-A966-A33E-F1045E1FC6E0}"/>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A1EB7C10-040D-45E5-9BE5-D6503CBA5BDE}" type="datetimeFigureOut">
              <a:rPr lang="en-GB" smtClean="0"/>
              <a:t>30/09/2025</a:t>
            </a:fld>
            <a:endParaRPr lang="en-GB"/>
          </a:p>
        </p:txBody>
      </p:sp>
      <p:sp>
        <p:nvSpPr>
          <p:cNvPr id="4" name="Footer Placeholder 3"/>
          <p:cNvSpPr>
            <a:spLocks noGrp="1"/>
          </p:cNvSpPr>
          <p:nvPr>
            <p:ph type="ftr" sz="quarter" idx="2"/>
          </p:nvPr>
        </p:nvSpPr>
        <p:spPr>
          <a:xfrm>
            <a:off x="0" y="9428163"/>
            <a:ext cx="2946400" cy="4968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49688" y="9428163"/>
            <a:ext cx="2946400" cy="496887"/>
          </a:xfrm>
          <a:prstGeom prst="rect">
            <a:avLst/>
          </a:prstGeom>
        </p:spPr>
        <p:txBody>
          <a:bodyPr vert="horz" lIns="91440" tIns="45720" rIns="91440" bIns="45720" rtlCol="0" anchor="b"/>
          <a:lstStyle>
            <a:lvl1pPr algn="r">
              <a:defRPr sz="1200"/>
            </a:lvl1pPr>
          </a:lstStyle>
          <a:p>
            <a:fld id="{4B3CB357-5518-466A-9CEC-2A50F9DA32CD}" type="slidenum">
              <a:rPr lang="en-GB" smtClean="0"/>
              <a:t>‹#›</a:t>
            </a:fld>
            <a:endParaRPr lang="en-GB"/>
          </a:p>
        </p:txBody>
      </p:sp>
    </p:spTree>
    <p:extLst>
      <p:ext uri="{BB962C8B-B14F-4D97-AF65-F5344CB8AC3E}">
        <p14:creationId xmlns:p14="http://schemas.microsoft.com/office/powerpoint/2010/main" val="3482216136"/>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01T16:47:18.82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01T16:46:45.99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0 139,'499'0,"-330"13,-22 1,555-12,-361-4,-75-12,12 0,-124 16,341-4,-286-12,55 0,-221 14,46 2,0-4,175-27,299-45,-125 67,-253 9,1022-2,-870 14,20 0,-15 2,218-3,-347-16,-30 2,207 3,-247 13,-33-2,90 13,52 3,-191-24,82 17,-88-11,108 6,-115-17,1 2,58 11,-49-6,0-1,1-4,59-5,-14 1,967 2,-1060 0,-1 0,1-1,-1-1,1 1,-1-2,0 1,0-2,0 1,0-1,18-11,-15 7</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01T16:46:48.33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0,'1340'0,"-1316"0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01T16:46:50.66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63,'289'-13,"-58"1,1142 7,-757 7,3923-2,-4522 0,1-1,-1-2,0 1,0-2,0 0,17-7,-11 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01T16:47:45.13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29,'1413'0,"-1245"13,-29-1,519-8,-386-5,-67-12,-40 1,246-8,-274 13,355 2,-268 7,4531-2,-4444 14,-39-1,1027-10,-666-6,-5 3,-574-4,-30-2</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01T16:47:54.00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3,'455'39,"-95"-3,507-28,-548-10,354-29,-390 13,418 10,-411 11,3861-3,-4126-2,-1 0,35-8,-33 5,50-4,614 8,-335 3,5368-2,-5368 17,-178-6,-7 0,137 5,-82-3,18 1,626-15,-841 2,1 2,28 6,42 4,88-11,96 8,-83 5,218-12,-213-5,-162 3,-26 1,0-2,0 0,0-1,30-6,-29 1</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01T16:48:55.09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1 112,'318'-1,"357"3,-217 22,-96-3,935-13,-654-61,-404 23,392-36,762 49,-893 20,-109 12,-200-5,480 22,1383 119,-1739-130,-171-14,841 5,-608-14,8511 2,-8851-2,60-10,-27 2,-49 7</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hdr" sz="quarter"/>
          </p:nvPr>
        </p:nvSpPr>
        <p:spPr bwMode="auto">
          <a:xfrm>
            <a:off x="0" y="0"/>
            <a:ext cx="2945659" cy="49633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Calibri" pitchFamily="34" charset="0"/>
              </a:defRPr>
            </a:lvl1pPr>
          </a:lstStyle>
          <a:p>
            <a:endParaRPr lang="en-GB"/>
          </a:p>
        </p:txBody>
      </p:sp>
      <p:sp>
        <p:nvSpPr>
          <p:cNvPr id="36867" name="Rectangle 3"/>
          <p:cNvSpPr>
            <a:spLocks noGrp="1" noChangeArrowheads="1"/>
          </p:cNvSpPr>
          <p:nvPr>
            <p:ph type="dt" idx="1"/>
          </p:nvPr>
        </p:nvSpPr>
        <p:spPr bwMode="auto">
          <a:xfrm>
            <a:off x="3850443" y="0"/>
            <a:ext cx="2945659" cy="49633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Calibri" pitchFamily="34" charset="0"/>
              </a:defRPr>
            </a:lvl1pPr>
          </a:lstStyle>
          <a:p>
            <a:fld id="{1E13F5D3-2E44-45EE-A7DE-544904D35D30}" type="datetimeFigureOut">
              <a:rPr lang="en-GB"/>
              <a:pPr/>
              <a:t>30/09/2025</a:t>
            </a:fld>
            <a:endParaRPr lang="en-GB"/>
          </a:p>
        </p:txBody>
      </p:sp>
      <p:sp>
        <p:nvSpPr>
          <p:cNvPr id="36868" name="Rectangle 4"/>
          <p:cNvSpPr>
            <a:spLocks noGrp="1" noRot="1" noChangeAspect="1" noChangeArrowheads="1" noTextEdit="1"/>
          </p:cNvSpPr>
          <p:nvPr>
            <p:ph type="sldImg" idx="2"/>
          </p:nvPr>
        </p:nvSpPr>
        <p:spPr bwMode="auto">
          <a:xfrm>
            <a:off x="917575" y="744538"/>
            <a:ext cx="4962525" cy="3722687"/>
          </a:xfrm>
          <a:prstGeom prst="rect">
            <a:avLst/>
          </a:prstGeom>
          <a:noFill/>
          <a:ln w="9525">
            <a:solidFill>
              <a:srgbClr val="000000"/>
            </a:solidFill>
            <a:miter lim="800000"/>
            <a:headEnd/>
            <a:tailEnd/>
          </a:ln>
          <a:effectLst/>
        </p:spPr>
      </p:sp>
      <p:sp>
        <p:nvSpPr>
          <p:cNvPr id="36869" name="Rectangle 5"/>
          <p:cNvSpPr>
            <a:spLocks noGrp="1" noChangeArrowheads="1"/>
          </p:cNvSpPr>
          <p:nvPr>
            <p:ph type="body" sz="quarter" idx="3"/>
          </p:nvPr>
        </p:nvSpPr>
        <p:spPr bwMode="auto">
          <a:xfrm>
            <a:off x="679768" y="4715153"/>
            <a:ext cx="5438140" cy="44669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36870" name="Rectangle 6"/>
          <p:cNvSpPr>
            <a:spLocks noGrp="1" noChangeArrowheads="1"/>
          </p:cNvSpPr>
          <p:nvPr>
            <p:ph type="ftr" sz="quarter" idx="4"/>
          </p:nvPr>
        </p:nvSpPr>
        <p:spPr bwMode="auto">
          <a:xfrm>
            <a:off x="0" y="9428583"/>
            <a:ext cx="2945659" cy="49633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Calibri" pitchFamily="34" charset="0"/>
              </a:defRPr>
            </a:lvl1pPr>
          </a:lstStyle>
          <a:p>
            <a:endParaRPr lang="en-GB"/>
          </a:p>
        </p:txBody>
      </p:sp>
      <p:sp>
        <p:nvSpPr>
          <p:cNvPr id="36871" name="Rectangle 7"/>
          <p:cNvSpPr>
            <a:spLocks noGrp="1" noChangeArrowheads="1"/>
          </p:cNvSpPr>
          <p:nvPr>
            <p:ph type="sldNum" sz="quarter" idx="5"/>
          </p:nvPr>
        </p:nvSpPr>
        <p:spPr bwMode="auto">
          <a:xfrm>
            <a:off x="3850443" y="9428583"/>
            <a:ext cx="2945659" cy="49633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Calibri" pitchFamily="34" charset="0"/>
              </a:defRPr>
            </a:lvl1pPr>
          </a:lstStyle>
          <a:p>
            <a:fld id="{162C7E45-9F01-4B74-8451-354D15D0D7FE}" type="slidenum">
              <a:rPr lang="en-GB"/>
              <a:pPr/>
              <a:t>‹#›</a:t>
            </a:fld>
            <a:endParaRPr lang="en-GB"/>
          </a:p>
        </p:txBody>
      </p:sp>
    </p:spTree>
    <p:extLst>
      <p:ext uri="{BB962C8B-B14F-4D97-AF65-F5344CB8AC3E}">
        <p14:creationId xmlns:p14="http://schemas.microsoft.com/office/powerpoint/2010/main" val="3570230399"/>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Calibri" pitchFamily="34" charset="0"/>
        <a:ea typeface="+mn-ea"/>
        <a:cs typeface="+mn-cs"/>
      </a:defRPr>
    </a:lvl1pPr>
    <a:lvl2pPr marL="457200" algn="l" rtl="0" fontAlgn="base">
      <a:spcBef>
        <a:spcPct val="30000"/>
      </a:spcBef>
      <a:spcAft>
        <a:spcPct val="0"/>
      </a:spcAft>
      <a:defRPr sz="1200" kern="1200">
        <a:solidFill>
          <a:schemeClr val="tx1"/>
        </a:solidFill>
        <a:latin typeface="Calibri" pitchFamily="34" charset="0"/>
        <a:ea typeface="+mn-ea"/>
        <a:cs typeface="+mn-cs"/>
      </a:defRPr>
    </a:lvl2pPr>
    <a:lvl3pPr marL="914400" algn="l" rtl="0" fontAlgn="base">
      <a:spcBef>
        <a:spcPct val="30000"/>
      </a:spcBef>
      <a:spcAft>
        <a:spcPct val="0"/>
      </a:spcAft>
      <a:defRPr sz="1200" kern="1200">
        <a:solidFill>
          <a:schemeClr val="tx1"/>
        </a:solidFill>
        <a:latin typeface="Calibri" pitchFamily="34" charset="0"/>
        <a:ea typeface="+mn-ea"/>
        <a:cs typeface="+mn-cs"/>
      </a:defRPr>
    </a:lvl3pPr>
    <a:lvl4pPr marL="1371600" algn="l" rtl="0" fontAlgn="base">
      <a:spcBef>
        <a:spcPct val="30000"/>
      </a:spcBef>
      <a:spcAft>
        <a:spcPct val="0"/>
      </a:spcAft>
      <a:defRPr sz="1200" kern="1200">
        <a:solidFill>
          <a:schemeClr val="tx1"/>
        </a:solidFill>
        <a:latin typeface="Calibri" pitchFamily="34" charset="0"/>
        <a:ea typeface="+mn-ea"/>
        <a:cs typeface="+mn-cs"/>
      </a:defRPr>
    </a:lvl4pPr>
    <a:lvl5pPr marL="1828800" algn="l" rtl="0" fontAlgn="base">
      <a:spcBef>
        <a:spcPct val="30000"/>
      </a:spcBef>
      <a:spcAft>
        <a:spcPct val="0"/>
      </a:spcAft>
      <a:defRPr sz="1200" kern="1200">
        <a:solidFill>
          <a:schemeClr val="tx1"/>
        </a:solidFill>
        <a:latin typeface="Calibri"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GB" sz="1200" dirty="0"/>
              <a:t>Levels abolished</a:t>
            </a:r>
            <a:r>
              <a:rPr lang="en-GB" sz="1200" baseline="0" dirty="0"/>
              <a:t>, t</a:t>
            </a:r>
            <a:r>
              <a:rPr lang="en-GB" sz="1200" dirty="0"/>
              <a:t>his is in part in response to concerns about the validity and reliability of levels and sub-levels. These concerns had an impact on pupils’ learning, but also on the relationships between primary and secondary schools and the trust in their assessments. This you will all hopefully have begin to get your heads around with the assessment meetings</a:t>
            </a:r>
            <a:r>
              <a:rPr lang="en-GB" sz="1200" baseline="0" dirty="0"/>
              <a:t> we have offered, meet the teacher and parent consultations.</a:t>
            </a:r>
            <a:endParaRPr lang="en-GB" sz="1200" dirty="0"/>
          </a:p>
          <a:p>
            <a:endParaRPr lang="en-GB" dirty="0"/>
          </a:p>
          <a:p>
            <a:endParaRPr lang="en-GB" dirty="0"/>
          </a:p>
        </p:txBody>
      </p:sp>
      <p:sp>
        <p:nvSpPr>
          <p:cNvPr id="4" name="Slide Number Placeholder 3"/>
          <p:cNvSpPr>
            <a:spLocks noGrp="1"/>
          </p:cNvSpPr>
          <p:nvPr>
            <p:ph type="sldNum" sz="quarter" idx="10"/>
          </p:nvPr>
        </p:nvSpPr>
        <p:spPr/>
        <p:txBody>
          <a:bodyPr/>
          <a:lstStyle/>
          <a:p>
            <a:fld id="{162C7E45-9F01-4B74-8451-354D15D0D7FE}" type="slidenum">
              <a:rPr lang="en-GB" smtClean="0"/>
              <a:pPr/>
              <a:t>4</a:t>
            </a:fld>
            <a:endParaRPr lang="en-GB"/>
          </a:p>
        </p:txBody>
      </p:sp>
    </p:spTree>
    <p:extLst>
      <p:ext uri="{BB962C8B-B14F-4D97-AF65-F5344CB8AC3E}">
        <p14:creationId xmlns:p14="http://schemas.microsoft.com/office/powerpoint/2010/main" val="22457110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Class Teacher – </a:t>
            </a:r>
          </a:p>
          <a:p>
            <a:endParaRPr lang="en-GB" dirty="0"/>
          </a:p>
          <a:p>
            <a:r>
              <a:rPr lang="en-GB" dirty="0"/>
              <a:t>The top left</a:t>
            </a:r>
            <a:r>
              <a:rPr lang="en-GB" baseline="0" dirty="0"/>
              <a:t> one is from the arithmetic paper the other 2 are form test paper 1, some reasoning </a:t>
            </a:r>
            <a:endParaRPr lang="en-GB" dirty="0"/>
          </a:p>
        </p:txBody>
      </p:sp>
      <p:sp>
        <p:nvSpPr>
          <p:cNvPr id="4" name="Slide Number Placeholder 3"/>
          <p:cNvSpPr>
            <a:spLocks noGrp="1"/>
          </p:cNvSpPr>
          <p:nvPr>
            <p:ph type="sldNum" sz="quarter" idx="10"/>
          </p:nvPr>
        </p:nvSpPr>
        <p:spPr/>
        <p:txBody>
          <a:bodyPr/>
          <a:lstStyle/>
          <a:p>
            <a:fld id="{162C7E45-9F01-4B74-8451-354D15D0D7FE}" type="slidenum">
              <a:rPr lang="en-GB" smtClean="0"/>
              <a:pPr/>
              <a:t>15</a:t>
            </a:fld>
            <a:endParaRPr lang="en-GB"/>
          </a:p>
        </p:txBody>
      </p:sp>
    </p:spTree>
    <p:extLst>
      <p:ext uri="{BB962C8B-B14F-4D97-AF65-F5344CB8AC3E}">
        <p14:creationId xmlns:p14="http://schemas.microsoft.com/office/powerpoint/2010/main" val="18737894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HB to talk through with parents and point out eh key differences form previous years and what we as a school have done to prepare pupils</a:t>
            </a:r>
          </a:p>
        </p:txBody>
      </p:sp>
      <p:sp>
        <p:nvSpPr>
          <p:cNvPr id="4" name="Slide Number Placeholder 3"/>
          <p:cNvSpPr>
            <a:spLocks noGrp="1"/>
          </p:cNvSpPr>
          <p:nvPr>
            <p:ph type="sldNum" sz="quarter" idx="10"/>
          </p:nvPr>
        </p:nvSpPr>
        <p:spPr/>
        <p:txBody>
          <a:bodyPr/>
          <a:lstStyle/>
          <a:p>
            <a:fld id="{162C7E45-9F01-4B74-8451-354D15D0D7FE}" type="slidenum">
              <a:rPr lang="en-GB" smtClean="0"/>
              <a:pPr/>
              <a:t>16</a:t>
            </a:fld>
            <a:endParaRPr lang="en-GB"/>
          </a:p>
        </p:txBody>
      </p:sp>
    </p:spTree>
    <p:extLst>
      <p:ext uri="{BB962C8B-B14F-4D97-AF65-F5344CB8AC3E}">
        <p14:creationId xmlns:p14="http://schemas.microsoft.com/office/powerpoint/2010/main" val="28835091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Class Teacher – </a:t>
            </a:r>
          </a:p>
          <a:p>
            <a:endParaRPr lang="en-GB" dirty="0"/>
          </a:p>
          <a:p>
            <a:r>
              <a:rPr lang="en-GB" dirty="0"/>
              <a:t>The top left</a:t>
            </a:r>
            <a:r>
              <a:rPr lang="en-GB" baseline="0" dirty="0"/>
              <a:t> one is from the arithmetic paper the other 2 are form test paper 1, some reasoning </a:t>
            </a:r>
            <a:endParaRPr lang="en-GB" dirty="0"/>
          </a:p>
        </p:txBody>
      </p:sp>
      <p:sp>
        <p:nvSpPr>
          <p:cNvPr id="4" name="Slide Number Placeholder 3"/>
          <p:cNvSpPr>
            <a:spLocks noGrp="1"/>
          </p:cNvSpPr>
          <p:nvPr>
            <p:ph type="sldNum" sz="quarter" idx="10"/>
          </p:nvPr>
        </p:nvSpPr>
        <p:spPr/>
        <p:txBody>
          <a:bodyPr/>
          <a:lstStyle/>
          <a:p>
            <a:fld id="{162C7E45-9F01-4B74-8451-354D15D0D7FE}" type="slidenum">
              <a:rPr lang="en-GB" smtClean="0"/>
              <a:pPr/>
              <a:t>17</a:t>
            </a:fld>
            <a:endParaRPr lang="en-GB"/>
          </a:p>
        </p:txBody>
      </p:sp>
    </p:spTree>
    <p:extLst>
      <p:ext uri="{BB962C8B-B14F-4D97-AF65-F5344CB8AC3E}">
        <p14:creationId xmlns:p14="http://schemas.microsoft.com/office/powerpoint/2010/main" val="18737894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Class Teacher – </a:t>
            </a:r>
          </a:p>
          <a:p>
            <a:endParaRPr lang="en-GB" dirty="0"/>
          </a:p>
          <a:p>
            <a:r>
              <a:rPr lang="en-GB" dirty="0"/>
              <a:t>The top left</a:t>
            </a:r>
            <a:r>
              <a:rPr lang="en-GB" baseline="0" dirty="0"/>
              <a:t> one is from the arithmetic paper the other 2 are form test paper 1, some reasoning </a:t>
            </a:r>
            <a:endParaRPr lang="en-GB" dirty="0"/>
          </a:p>
        </p:txBody>
      </p:sp>
      <p:sp>
        <p:nvSpPr>
          <p:cNvPr id="4" name="Slide Number Placeholder 3"/>
          <p:cNvSpPr>
            <a:spLocks noGrp="1"/>
          </p:cNvSpPr>
          <p:nvPr>
            <p:ph type="sldNum" sz="quarter" idx="10"/>
          </p:nvPr>
        </p:nvSpPr>
        <p:spPr/>
        <p:txBody>
          <a:bodyPr/>
          <a:lstStyle/>
          <a:p>
            <a:fld id="{162C7E45-9F01-4B74-8451-354D15D0D7FE}" type="slidenum">
              <a:rPr lang="en-GB" smtClean="0"/>
              <a:pPr/>
              <a:t>18</a:t>
            </a:fld>
            <a:endParaRPr lang="en-GB"/>
          </a:p>
        </p:txBody>
      </p:sp>
    </p:spTree>
    <p:extLst>
      <p:ext uri="{BB962C8B-B14F-4D97-AF65-F5344CB8AC3E}">
        <p14:creationId xmlns:p14="http://schemas.microsoft.com/office/powerpoint/2010/main" val="18737894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Class Teacher – </a:t>
            </a:r>
          </a:p>
          <a:p>
            <a:endParaRPr lang="en-GB" dirty="0"/>
          </a:p>
          <a:p>
            <a:r>
              <a:rPr lang="en-GB" dirty="0"/>
              <a:t>The top left</a:t>
            </a:r>
            <a:r>
              <a:rPr lang="en-GB" baseline="0" dirty="0"/>
              <a:t> one is from the arithmetic paper the other 2 are form test paper 1, some reasoning </a:t>
            </a:r>
            <a:endParaRPr lang="en-GB" dirty="0"/>
          </a:p>
        </p:txBody>
      </p:sp>
      <p:sp>
        <p:nvSpPr>
          <p:cNvPr id="4" name="Slide Number Placeholder 3"/>
          <p:cNvSpPr>
            <a:spLocks noGrp="1"/>
          </p:cNvSpPr>
          <p:nvPr>
            <p:ph type="sldNum" sz="quarter" idx="10"/>
          </p:nvPr>
        </p:nvSpPr>
        <p:spPr/>
        <p:txBody>
          <a:bodyPr/>
          <a:lstStyle/>
          <a:p>
            <a:fld id="{162C7E45-9F01-4B74-8451-354D15D0D7FE}" type="slidenum">
              <a:rPr lang="en-GB" smtClean="0"/>
              <a:pPr/>
              <a:t>19</a:t>
            </a:fld>
            <a:endParaRPr lang="en-GB"/>
          </a:p>
        </p:txBody>
      </p:sp>
    </p:spTree>
    <p:extLst>
      <p:ext uri="{BB962C8B-B14F-4D97-AF65-F5344CB8AC3E}">
        <p14:creationId xmlns:p14="http://schemas.microsoft.com/office/powerpoint/2010/main" val="18737894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Class Teacher – </a:t>
            </a:r>
          </a:p>
          <a:p>
            <a:endParaRPr lang="en-GB" dirty="0"/>
          </a:p>
          <a:p>
            <a:r>
              <a:rPr lang="en-GB" dirty="0"/>
              <a:t>The top left</a:t>
            </a:r>
            <a:r>
              <a:rPr lang="en-GB" baseline="0" dirty="0"/>
              <a:t> one is from the arithmetic paper the other 2 are form test paper 1, some reasoning </a:t>
            </a:r>
            <a:endParaRPr lang="en-GB" dirty="0"/>
          </a:p>
        </p:txBody>
      </p:sp>
      <p:sp>
        <p:nvSpPr>
          <p:cNvPr id="4" name="Slide Number Placeholder 3"/>
          <p:cNvSpPr>
            <a:spLocks noGrp="1"/>
          </p:cNvSpPr>
          <p:nvPr>
            <p:ph type="sldNum" sz="quarter" idx="10"/>
          </p:nvPr>
        </p:nvSpPr>
        <p:spPr/>
        <p:txBody>
          <a:bodyPr/>
          <a:lstStyle/>
          <a:p>
            <a:fld id="{162C7E45-9F01-4B74-8451-354D15D0D7FE}" type="slidenum">
              <a:rPr lang="en-GB" smtClean="0"/>
              <a:pPr/>
              <a:t>20</a:t>
            </a:fld>
            <a:endParaRPr lang="en-GB"/>
          </a:p>
        </p:txBody>
      </p:sp>
    </p:spTree>
    <p:extLst>
      <p:ext uri="{BB962C8B-B14F-4D97-AF65-F5344CB8AC3E}">
        <p14:creationId xmlns:p14="http://schemas.microsoft.com/office/powerpoint/2010/main" val="18737894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HB to talk through and point out that nothing has changed with regard to the administration of the test.</a:t>
            </a:r>
          </a:p>
        </p:txBody>
      </p:sp>
      <p:sp>
        <p:nvSpPr>
          <p:cNvPr id="4" name="Slide Number Placeholder 3"/>
          <p:cNvSpPr>
            <a:spLocks noGrp="1"/>
          </p:cNvSpPr>
          <p:nvPr>
            <p:ph type="sldNum" sz="quarter" idx="10"/>
          </p:nvPr>
        </p:nvSpPr>
        <p:spPr/>
        <p:txBody>
          <a:bodyPr/>
          <a:lstStyle/>
          <a:p>
            <a:fld id="{162C7E45-9F01-4B74-8451-354D15D0D7FE}" type="slidenum">
              <a:rPr lang="en-GB" smtClean="0"/>
              <a:pPr/>
              <a:t>21</a:t>
            </a:fld>
            <a:endParaRPr lang="en-GB"/>
          </a:p>
        </p:txBody>
      </p:sp>
    </p:spTree>
    <p:extLst>
      <p:ext uri="{BB962C8B-B14F-4D97-AF65-F5344CB8AC3E}">
        <p14:creationId xmlns:p14="http://schemas.microsoft.com/office/powerpoint/2010/main" val="25151155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HB to talk through and point out that nothing has changed with regard to the administration of the test.</a:t>
            </a:r>
          </a:p>
        </p:txBody>
      </p:sp>
      <p:sp>
        <p:nvSpPr>
          <p:cNvPr id="4" name="Slide Number Placeholder 3"/>
          <p:cNvSpPr>
            <a:spLocks noGrp="1"/>
          </p:cNvSpPr>
          <p:nvPr>
            <p:ph type="sldNum" sz="quarter" idx="10"/>
          </p:nvPr>
        </p:nvSpPr>
        <p:spPr/>
        <p:txBody>
          <a:bodyPr/>
          <a:lstStyle/>
          <a:p>
            <a:fld id="{162C7E45-9F01-4B74-8451-354D15D0D7FE}" type="slidenum">
              <a:rPr lang="en-GB" smtClean="0"/>
              <a:pPr/>
              <a:t>22</a:t>
            </a:fld>
            <a:endParaRPr lang="en-GB"/>
          </a:p>
        </p:txBody>
      </p:sp>
    </p:spTree>
    <p:extLst>
      <p:ext uri="{BB962C8B-B14F-4D97-AF65-F5344CB8AC3E}">
        <p14:creationId xmlns:p14="http://schemas.microsoft.com/office/powerpoint/2010/main" val="16174354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GB" dirty="0"/>
              <a:t>Class teacher  </a:t>
            </a:r>
          </a:p>
          <a:p>
            <a:endParaRPr lang="en-GB" dirty="0"/>
          </a:p>
        </p:txBody>
      </p:sp>
      <p:sp>
        <p:nvSpPr>
          <p:cNvPr id="4" name="Slide Number Placeholder 3"/>
          <p:cNvSpPr>
            <a:spLocks noGrp="1"/>
          </p:cNvSpPr>
          <p:nvPr>
            <p:ph type="sldNum" sz="quarter" idx="10"/>
          </p:nvPr>
        </p:nvSpPr>
        <p:spPr/>
        <p:txBody>
          <a:bodyPr/>
          <a:lstStyle/>
          <a:p>
            <a:fld id="{162C7E45-9F01-4B74-8451-354D15D0D7FE}" type="slidenum">
              <a:rPr lang="en-GB" smtClean="0"/>
              <a:pPr/>
              <a:t>23</a:t>
            </a:fld>
            <a:endParaRPr lang="en-GB"/>
          </a:p>
        </p:txBody>
      </p:sp>
    </p:spTree>
    <p:extLst>
      <p:ext uri="{BB962C8B-B14F-4D97-AF65-F5344CB8AC3E}">
        <p14:creationId xmlns:p14="http://schemas.microsoft.com/office/powerpoint/2010/main" val="34211701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GB" dirty="0"/>
              <a:t>Class teacher  </a:t>
            </a:r>
          </a:p>
          <a:p>
            <a:endParaRPr lang="en-GB" dirty="0"/>
          </a:p>
        </p:txBody>
      </p:sp>
      <p:sp>
        <p:nvSpPr>
          <p:cNvPr id="4" name="Slide Number Placeholder 3"/>
          <p:cNvSpPr>
            <a:spLocks noGrp="1"/>
          </p:cNvSpPr>
          <p:nvPr>
            <p:ph type="sldNum" sz="quarter" idx="10"/>
          </p:nvPr>
        </p:nvSpPr>
        <p:spPr/>
        <p:txBody>
          <a:bodyPr/>
          <a:lstStyle/>
          <a:p>
            <a:fld id="{162C7E45-9F01-4B74-8451-354D15D0D7FE}" type="slidenum">
              <a:rPr lang="en-GB" smtClean="0"/>
              <a:pPr/>
              <a:t>24</a:t>
            </a:fld>
            <a:endParaRPr lang="en-GB"/>
          </a:p>
        </p:txBody>
      </p:sp>
    </p:spTree>
    <p:extLst>
      <p:ext uri="{BB962C8B-B14F-4D97-AF65-F5344CB8AC3E}">
        <p14:creationId xmlns:p14="http://schemas.microsoft.com/office/powerpoint/2010/main" val="34211701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More information on the sheet for you to read</a:t>
            </a:r>
            <a:r>
              <a:rPr lang="en-GB" baseline="0" dirty="0"/>
              <a:t> though, however a quick summary </a:t>
            </a:r>
          </a:p>
          <a:p>
            <a:r>
              <a:rPr lang="en-GB" sz="1200" dirty="0"/>
              <a:t>They help test results to be reported consistently from one year to the next. </a:t>
            </a:r>
          </a:p>
          <a:p>
            <a:endParaRPr lang="en-GB" sz="1200" dirty="0"/>
          </a:p>
          <a:p>
            <a:r>
              <a:rPr lang="en-GB" sz="1200" dirty="0"/>
              <a:t>For example, on our scale 100 will always represent the ‘national standard’. However, due to the small differences in difficulty between tests, the ‘raw score’ (</a:t>
            </a:r>
            <a:r>
              <a:rPr lang="en-GB" sz="1200" dirty="0" err="1"/>
              <a:t>ie</a:t>
            </a:r>
            <a:r>
              <a:rPr lang="en-GB" sz="1200" dirty="0"/>
              <a:t> the total number of correct responses) that equates to 100 might be different (though similar) each year.</a:t>
            </a:r>
            <a:endParaRPr lang="en-GB" dirty="0"/>
          </a:p>
        </p:txBody>
      </p:sp>
      <p:sp>
        <p:nvSpPr>
          <p:cNvPr id="4" name="Slide Number Placeholder 3"/>
          <p:cNvSpPr>
            <a:spLocks noGrp="1"/>
          </p:cNvSpPr>
          <p:nvPr>
            <p:ph type="sldNum" sz="quarter" idx="10"/>
          </p:nvPr>
        </p:nvSpPr>
        <p:spPr/>
        <p:txBody>
          <a:bodyPr/>
          <a:lstStyle/>
          <a:p>
            <a:fld id="{162C7E45-9F01-4B74-8451-354D15D0D7FE}" type="slidenum">
              <a:rPr lang="en-GB" smtClean="0"/>
              <a:pPr/>
              <a:t>5</a:t>
            </a:fld>
            <a:endParaRPr lang="en-GB"/>
          </a:p>
        </p:txBody>
      </p:sp>
    </p:spTree>
    <p:extLst>
      <p:ext uri="{BB962C8B-B14F-4D97-AF65-F5344CB8AC3E}">
        <p14:creationId xmlns:p14="http://schemas.microsoft.com/office/powerpoint/2010/main" val="20861679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HB to talk through and point out that nothing has changed with regard to the administration of the test.</a:t>
            </a:r>
          </a:p>
        </p:txBody>
      </p:sp>
      <p:sp>
        <p:nvSpPr>
          <p:cNvPr id="4" name="Slide Number Placeholder 3"/>
          <p:cNvSpPr>
            <a:spLocks noGrp="1"/>
          </p:cNvSpPr>
          <p:nvPr>
            <p:ph type="sldNum" sz="quarter" idx="10"/>
          </p:nvPr>
        </p:nvSpPr>
        <p:spPr/>
        <p:txBody>
          <a:bodyPr/>
          <a:lstStyle/>
          <a:p>
            <a:fld id="{162C7E45-9F01-4B74-8451-354D15D0D7FE}" type="slidenum">
              <a:rPr lang="en-GB" smtClean="0"/>
              <a:pPr/>
              <a:t>25</a:t>
            </a:fld>
            <a:endParaRPr lang="en-GB"/>
          </a:p>
        </p:txBody>
      </p:sp>
    </p:spTree>
    <p:extLst>
      <p:ext uri="{BB962C8B-B14F-4D97-AF65-F5344CB8AC3E}">
        <p14:creationId xmlns:p14="http://schemas.microsoft.com/office/powerpoint/2010/main" val="25151155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GB" dirty="0"/>
              <a:t>Class teacher  </a:t>
            </a:r>
          </a:p>
          <a:p>
            <a:endParaRPr lang="en-GB" dirty="0"/>
          </a:p>
        </p:txBody>
      </p:sp>
      <p:sp>
        <p:nvSpPr>
          <p:cNvPr id="4" name="Slide Number Placeholder 3"/>
          <p:cNvSpPr>
            <a:spLocks noGrp="1"/>
          </p:cNvSpPr>
          <p:nvPr>
            <p:ph type="sldNum" sz="quarter" idx="10"/>
          </p:nvPr>
        </p:nvSpPr>
        <p:spPr/>
        <p:txBody>
          <a:bodyPr/>
          <a:lstStyle/>
          <a:p>
            <a:fld id="{162C7E45-9F01-4B74-8451-354D15D0D7FE}" type="slidenum">
              <a:rPr lang="en-GB" smtClean="0"/>
              <a:pPr/>
              <a:t>26</a:t>
            </a:fld>
            <a:endParaRPr lang="en-GB"/>
          </a:p>
        </p:txBody>
      </p:sp>
    </p:spTree>
    <p:extLst>
      <p:ext uri="{BB962C8B-B14F-4D97-AF65-F5344CB8AC3E}">
        <p14:creationId xmlns:p14="http://schemas.microsoft.com/office/powerpoint/2010/main" val="34211701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GB" dirty="0"/>
              <a:t>Class teacher  </a:t>
            </a:r>
          </a:p>
          <a:p>
            <a:endParaRPr lang="en-GB" dirty="0"/>
          </a:p>
        </p:txBody>
      </p:sp>
      <p:sp>
        <p:nvSpPr>
          <p:cNvPr id="4" name="Slide Number Placeholder 3"/>
          <p:cNvSpPr>
            <a:spLocks noGrp="1"/>
          </p:cNvSpPr>
          <p:nvPr>
            <p:ph type="sldNum" sz="quarter" idx="10"/>
          </p:nvPr>
        </p:nvSpPr>
        <p:spPr/>
        <p:txBody>
          <a:bodyPr/>
          <a:lstStyle/>
          <a:p>
            <a:fld id="{162C7E45-9F01-4B74-8451-354D15D0D7FE}" type="slidenum">
              <a:rPr lang="en-GB" smtClean="0"/>
              <a:pPr/>
              <a:t>27</a:t>
            </a:fld>
            <a:endParaRPr lang="en-GB"/>
          </a:p>
        </p:txBody>
      </p:sp>
    </p:spTree>
    <p:extLst>
      <p:ext uri="{BB962C8B-B14F-4D97-AF65-F5344CB8AC3E}">
        <p14:creationId xmlns:p14="http://schemas.microsoft.com/office/powerpoint/2010/main" val="34211701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GB" dirty="0"/>
              <a:t>Class teacher  </a:t>
            </a:r>
          </a:p>
          <a:p>
            <a:endParaRPr lang="en-GB" dirty="0"/>
          </a:p>
        </p:txBody>
      </p:sp>
      <p:sp>
        <p:nvSpPr>
          <p:cNvPr id="4" name="Slide Number Placeholder 3"/>
          <p:cNvSpPr>
            <a:spLocks noGrp="1"/>
          </p:cNvSpPr>
          <p:nvPr>
            <p:ph type="sldNum" sz="quarter" idx="10"/>
          </p:nvPr>
        </p:nvSpPr>
        <p:spPr/>
        <p:txBody>
          <a:bodyPr/>
          <a:lstStyle/>
          <a:p>
            <a:fld id="{162C7E45-9F01-4B74-8451-354D15D0D7FE}" type="slidenum">
              <a:rPr lang="en-GB" smtClean="0"/>
              <a:pPr/>
              <a:t>28</a:t>
            </a:fld>
            <a:endParaRPr lang="en-GB"/>
          </a:p>
        </p:txBody>
      </p:sp>
    </p:spTree>
    <p:extLst>
      <p:ext uri="{BB962C8B-B14F-4D97-AF65-F5344CB8AC3E}">
        <p14:creationId xmlns:p14="http://schemas.microsoft.com/office/powerpoint/2010/main" val="34211701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Plug the curriculum evening coming up to support this – 22</a:t>
            </a:r>
            <a:r>
              <a:rPr lang="en-GB" baseline="30000" dirty="0"/>
              <a:t>nd</a:t>
            </a:r>
            <a:r>
              <a:rPr lang="en-GB" dirty="0"/>
              <a:t> October</a:t>
            </a:r>
          </a:p>
        </p:txBody>
      </p:sp>
      <p:sp>
        <p:nvSpPr>
          <p:cNvPr id="4" name="Slide Number Placeholder 3"/>
          <p:cNvSpPr>
            <a:spLocks noGrp="1"/>
          </p:cNvSpPr>
          <p:nvPr>
            <p:ph type="sldNum" sz="quarter" idx="10"/>
          </p:nvPr>
        </p:nvSpPr>
        <p:spPr/>
        <p:txBody>
          <a:bodyPr/>
          <a:lstStyle/>
          <a:p>
            <a:fld id="{162C7E45-9F01-4B74-8451-354D15D0D7FE}" type="slidenum">
              <a:rPr lang="en-GB" smtClean="0"/>
              <a:pPr/>
              <a:t>29</a:t>
            </a:fld>
            <a:endParaRPr lang="en-GB"/>
          </a:p>
        </p:txBody>
      </p:sp>
    </p:spTree>
    <p:extLst>
      <p:ext uri="{BB962C8B-B14F-4D97-AF65-F5344CB8AC3E}">
        <p14:creationId xmlns:p14="http://schemas.microsoft.com/office/powerpoint/2010/main" val="23122940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GB" dirty="0"/>
              <a:t>Class teacher  </a:t>
            </a:r>
          </a:p>
          <a:p>
            <a:endParaRPr lang="en-GB" dirty="0"/>
          </a:p>
        </p:txBody>
      </p:sp>
      <p:sp>
        <p:nvSpPr>
          <p:cNvPr id="4" name="Slide Number Placeholder 3"/>
          <p:cNvSpPr>
            <a:spLocks noGrp="1"/>
          </p:cNvSpPr>
          <p:nvPr>
            <p:ph type="sldNum" sz="quarter" idx="10"/>
          </p:nvPr>
        </p:nvSpPr>
        <p:spPr/>
        <p:txBody>
          <a:bodyPr/>
          <a:lstStyle/>
          <a:p>
            <a:fld id="{162C7E45-9F01-4B74-8451-354D15D0D7FE}" type="slidenum">
              <a:rPr lang="en-GB" smtClean="0"/>
              <a:pPr/>
              <a:t>30</a:t>
            </a:fld>
            <a:endParaRPr lang="en-GB"/>
          </a:p>
        </p:txBody>
      </p:sp>
    </p:spTree>
    <p:extLst>
      <p:ext uri="{BB962C8B-B14F-4D97-AF65-F5344CB8AC3E}">
        <p14:creationId xmlns:p14="http://schemas.microsoft.com/office/powerpoint/2010/main" val="14913510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GB" dirty="0"/>
              <a:t>Class teacher  </a:t>
            </a:r>
          </a:p>
          <a:p>
            <a:endParaRPr lang="en-GB" dirty="0"/>
          </a:p>
        </p:txBody>
      </p:sp>
      <p:sp>
        <p:nvSpPr>
          <p:cNvPr id="4" name="Slide Number Placeholder 3"/>
          <p:cNvSpPr>
            <a:spLocks noGrp="1"/>
          </p:cNvSpPr>
          <p:nvPr>
            <p:ph type="sldNum" sz="quarter" idx="10"/>
          </p:nvPr>
        </p:nvSpPr>
        <p:spPr/>
        <p:txBody>
          <a:bodyPr/>
          <a:lstStyle/>
          <a:p>
            <a:fld id="{162C7E45-9F01-4B74-8451-354D15D0D7FE}" type="slidenum">
              <a:rPr lang="en-GB" smtClean="0"/>
              <a:pPr/>
              <a:t>31</a:t>
            </a:fld>
            <a:endParaRPr lang="en-GB"/>
          </a:p>
        </p:txBody>
      </p:sp>
    </p:spTree>
    <p:extLst>
      <p:ext uri="{BB962C8B-B14F-4D97-AF65-F5344CB8AC3E}">
        <p14:creationId xmlns:p14="http://schemas.microsoft.com/office/powerpoint/2010/main" val="14913510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GB" dirty="0"/>
              <a:t>Class teacher  </a:t>
            </a:r>
          </a:p>
          <a:p>
            <a:endParaRPr lang="en-GB" dirty="0"/>
          </a:p>
        </p:txBody>
      </p:sp>
      <p:sp>
        <p:nvSpPr>
          <p:cNvPr id="4" name="Slide Number Placeholder 3"/>
          <p:cNvSpPr>
            <a:spLocks noGrp="1"/>
          </p:cNvSpPr>
          <p:nvPr>
            <p:ph type="sldNum" sz="quarter" idx="10"/>
          </p:nvPr>
        </p:nvSpPr>
        <p:spPr/>
        <p:txBody>
          <a:bodyPr/>
          <a:lstStyle/>
          <a:p>
            <a:fld id="{162C7E45-9F01-4B74-8451-354D15D0D7FE}" type="slidenum">
              <a:rPr lang="en-GB" smtClean="0"/>
              <a:pPr/>
              <a:t>32</a:t>
            </a:fld>
            <a:endParaRPr lang="en-GB"/>
          </a:p>
        </p:txBody>
      </p:sp>
    </p:spTree>
    <p:extLst>
      <p:ext uri="{BB962C8B-B14F-4D97-AF65-F5344CB8AC3E}">
        <p14:creationId xmlns:p14="http://schemas.microsoft.com/office/powerpoint/2010/main" val="14913510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GB" dirty="0"/>
              <a:t>Class teacher  </a:t>
            </a:r>
          </a:p>
          <a:p>
            <a:endParaRPr lang="en-GB" dirty="0"/>
          </a:p>
        </p:txBody>
      </p:sp>
      <p:sp>
        <p:nvSpPr>
          <p:cNvPr id="4" name="Slide Number Placeholder 3"/>
          <p:cNvSpPr>
            <a:spLocks noGrp="1"/>
          </p:cNvSpPr>
          <p:nvPr>
            <p:ph type="sldNum" sz="quarter" idx="10"/>
          </p:nvPr>
        </p:nvSpPr>
        <p:spPr/>
        <p:txBody>
          <a:bodyPr/>
          <a:lstStyle/>
          <a:p>
            <a:fld id="{162C7E45-9F01-4B74-8451-354D15D0D7FE}" type="slidenum">
              <a:rPr lang="en-GB" smtClean="0"/>
              <a:pPr/>
              <a:t>33</a:t>
            </a:fld>
            <a:endParaRPr lang="en-GB"/>
          </a:p>
        </p:txBody>
      </p:sp>
    </p:spTree>
    <p:extLst>
      <p:ext uri="{BB962C8B-B14F-4D97-AF65-F5344CB8AC3E}">
        <p14:creationId xmlns:p14="http://schemas.microsoft.com/office/powerpoint/2010/main" val="14913510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GB" dirty="0"/>
              <a:t>Class teacher  </a:t>
            </a:r>
          </a:p>
          <a:p>
            <a:endParaRPr lang="en-GB" dirty="0"/>
          </a:p>
        </p:txBody>
      </p:sp>
      <p:sp>
        <p:nvSpPr>
          <p:cNvPr id="4" name="Slide Number Placeholder 3"/>
          <p:cNvSpPr>
            <a:spLocks noGrp="1"/>
          </p:cNvSpPr>
          <p:nvPr>
            <p:ph type="sldNum" sz="quarter" idx="10"/>
          </p:nvPr>
        </p:nvSpPr>
        <p:spPr/>
        <p:txBody>
          <a:bodyPr/>
          <a:lstStyle/>
          <a:p>
            <a:fld id="{162C7E45-9F01-4B74-8451-354D15D0D7FE}" type="slidenum">
              <a:rPr lang="en-GB" smtClean="0"/>
              <a:pPr/>
              <a:t>34</a:t>
            </a:fld>
            <a:endParaRPr lang="en-GB"/>
          </a:p>
        </p:txBody>
      </p:sp>
    </p:spTree>
    <p:extLst>
      <p:ext uri="{BB962C8B-B14F-4D97-AF65-F5344CB8AC3E}">
        <p14:creationId xmlns:p14="http://schemas.microsoft.com/office/powerpoint/2010/main" val="14913510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 pupil’s scaled score will be based on their raw score. The raw score is the total number of marks a pupil receives in a test, based on the number of questions they answered correctly. The pupil’s raw score will be translated into a scaled score using a conversion table. A pupil who achieves the national standard will have demonstrated sufficient knowledge in the areas assessed by the tests. This will mean that they are well placed to succeed in the next phase of their education. </a:t>
            </a:r>
          </a:p>
        </p:txBody>
      </p:sp>
      <p:sp>
        <p:nvSpPr>
          <p:cNvPr id="4" name="Slide Number Placeholder 3"/>
          <p:cNvSpPr>
            <a:spLocks noGrp="1"/>
          </p:cNvSpPr>
          <p:nvPr>
            <p:ph type="sldNum" sz="quarter" idx="10"/>
          </p:nvPr>
        </p:nvSpPr>
        <p:spPr/>
        <p:txBody>
          <a:bodyPr/>
          <a:lstStyle/>
          <a:p>
            <a:fld id="{162C7E45-9F01-4B74-8451-354D15D0D7FE}" type="slidenum">
              <a:rPr lang="en-GB" smtClean="0"/>
              <a:pPr/>
              <a:t>6</a:t>
            </a:fld>
            <a:endParaRPr lang="en-GB"/>
          </a:p>
        </p:txBody>
      </p:sp>
    </p:spTree>
    <p:extLst>
      <p:ext uri="{BB962C8B-B14F-4D97-AF65-F5344CB8AC3E}">
        <p14:creationId xmlns:p14="http://schemas.microsoft.com/office/powerpoint/2010/main" val="315875547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GB" dirty="0"/>
              <a:t>Class teacher  </a:t>
            </a:r>
          </a:p>
          <a:p>
            <a:endParaRPr lang="en-GB" dirty="0"/>
          </a:p>
        </p:txBody>
      </p:sp>
      <p:sp>
        <p:nvSpPr>
          <p:cNvPr id="4" name="Slide Number Placeholder 3"/>
          <p:cNvSpPr>
            <a:spLocks noGrp="1"/>
          </p:cNvSpPr>
          <p:nvPr>
            <p:ph type="sldNum" sz="quarter" idx="10"/>
          </p:nvPr>
        </p:nvSpPr>
        <p:spPr/>
        <p:txBody>
          <a:bodyPr/>
          <a:lstStyle/>
          <a:p>
            <a:fld id="{162C7E45-9F01-4B74-8451-354D15D0D7FE}" type="slidenum">
              <a:rPr lang="en-GB" smtClean="0"/>
              <a:pPr/>
              <a:t>35</a:t>
            </a:fld>
            <a:endParaRPr lang="en-GB"/>
          </a:p>
        </p:txBody>
      </p:sp>
    </p:spTree>
    <p:extLst>
      <p:ext uri="{BB962C8B-B14F-4D97-AF65-F5344CB8AC3E}">
        <p14:creationId xmlns:p14="http://schemas.microsoft.com/office/powerpoint/2010/main" val="149135108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GB" dirty="0"/>
              <a:t>Class teacher  </a:t>
            </a:r>
          </a:p>
          <a:p>
            <a:endParaRPr lang="en-GB" dirty="0"/>
          </a:p>
        </p:txBody>
      </p:sp>
      <p:sp>
        <p:nvSpPr>
          <p:cNvPr id="4" name="Slide Number Placeholder 3"/>
          <p:cNvSpPr>
            <a:spLocks noGrp="1"/>
          </p:cNvSpPr>
          <p:nvPr>
            <p:ph type="sldNum" sz="quarter" idx="10"/>
          </p:nvPr>
        </p:nvSpPr>
        <p:spPr/>
        <p:txBody>
          <a:bodyPr/>
          <a:lstStyle/>
          <a:p>
            <a:fld id="{162C7E45-9F01-4B74-8451-354D15D0D7FE}" type="slidenum">
              <a:rPr lang="en-GB" smtClean="0"/>
              <a:pPr/>
              <a:t>36</a:t>
            </a:fld>
            <a:endParaRPr lang="en-GB"/>
          </a:p>
        </p:txBody>
      </p:sp>
    </p:spTree>
    <p:extLst>
      <p:ext uri="{BB962C8B-B14F-4D97-AF65-F5344CB8AC3E}">
        <p14:creationId xmlns:p14="http://schemas.microsoft.com/office/powerpoint/2010/main" val="149135108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GB" dirty="0"/>
              <a:t>Class teacher  </a:t>
            </a:r>
          </a:p>
          <a:p>
            <a:endParaRPr lang="en-GB" dirty="0"/>
          </a:p>
        </p:txBody>
      </p:sp>
      <p:sp>
        <p:nvSpPr>
          <p:cNvPr id="4" name="Slide Number Placeholder 3"/>
          <p:cNvSpPr>
            <a:spLocks noGrp="1"/>
          </p:cNvSpPr>
          <p:nvPr>
            <p:ph type="sldNum" sz="quarter" idx="10"/>
          </p:nvPr>
        </p:nvSpPr>
        <p:spPr/>
        <p:txBody>
          <a:bodyPr/>
          <a:lstStyle/>
          <a:p>
            <a:fld id="{162C7E45-9F01-4B74-8451-354D15D0D7FE}" type="slidenum">
              <a:rPr lang="en-GB" smtClean="0"/>
              <a:pPr/>
              <a:t>37</a:t>
            </a:fld>
            <a:endParaRPr lang="en-GB"/>
          </a:p>
        </p:txBody>
      </p:sp>
    </p:spTree>
    <p:extLst>
      <p:ext uri="{BB962C8B-B14F-4D97-AF65-F5344CB8AC3E}">
        <p14:creationId xmlns:p14="http://schemas.microsoft.com/office/powerpoint/2010/main" val="149135108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GB" dirty="0"/>
              <a:t>Class teacher  </a:t>
            </a:r>
          </a:p>
          <a:p>
            <a:endParaRPr lang="en-GB" dirty="0"/>
          </a:p>
        </p:txBody>
      </p:sp>
      <p:sp>
        <p:nvSpPr>
          <p:cNvPr id="4" name="Slide Number Placeholder 3"/>
          <p:cNvSpPr>
            <a:spLocks noGrp="1"/>
          </p:cNvSpPr>
          <p:nvPr>
            <p:ph type="sldNum" sz="quarter" idx="10"/>
          </p:nvPr>
        </p:nvSpPr>
        <p:spPr/>
        <p:txBody>
          <a:bodyPr/>
          <a:lstStyle/>
          <a:p>
            <a:fld id="{162C7E45-9F01-4B74-8451-354D15D0D7FE}" type="slidenum">
              <a:rPr lang="en-GB" smtClean="0"/>
              <a:pPr/>
              <a:t>38</a:t>
            </a:fld>
            <a:endParaRPr lang="en-GB"/>
          </a:p>
        </p:txBody>
      </p:sp>
    </p:spTree>
    <p:extLst>
      <p:ext uri="{BB962C8B-B14F-4D97-AF65-F5344CB8AC3E}">
        <p14:creationId xmlns:p14="http://schemas.microsoft.com/office/powerpoint/2010/main" val="14913510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GB" dirty="0"/>
              <a:t>Class teacher  </a:t>
            </a:r>
          </a:p>
          <a:p>
            <a:endParaRPr lang="en-GB" dirty="0"/>
          </a:p>
        </p:txBody>
      </p:sp>
      <p:sp>
        <p:nvSpPr>
          <p:cNvPr id="4" name="Slide Number Placeholder 3"/>
          <p:cNvSpPr>
            <a:spLocks noGrp="1"/>
          </p:cNvSpPr>
          <p:nvPr>
            <p:ph type="sldNum" sz="quarter" idx="10"/>
          </p:nvPr>
        </p:nvSpPr>
        <p:spPr/>
        <p:txBody>
          <a:bodyPr/>
          <a:lstStyle/>
          <a:p>
            <a:fld id="{162C7E45-9F01-4B74-8451-354D15D0D7FE}" type="slidenum">
              <a:rPr lang="en-GB" smtClean="0"/>
              <a:pPr/>
              <a:t>39</a:t>
            </a:fld>
            <a:endParaRPr lang="en-GB"/>
          </a:p>
        </p:txBody>
      </p:sp>
    </p:spTree>
    <p:extLst>
      <p:ext uri="{BB962C8B-B14F-4D97-AF65-F5344CB8AC3E}">
        <p14:creationId xmlns:p14="http://schemas.microsoft.com/office/powerpoint/2010/main" val="149135108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GB" dirty="0"/>
              <a:t>Class teacher  </a:t>
            </a:r>
          </a:p>
          <a:p>
            <a:endParaRPr lang="en-GB" dirty="0"/>
          </a:p>
        </p:txBody>
      </p:sp>
      <p:sp>
        <p:nvSpPr>
          <p:cNvPr id="4" name="Slide Number Placeholder 3"/>
          <p:cNvSpPr>
            <a:spLocks noGrp="1"/>
          </p:cNvSpPr>
          <p:nvPr>
            <p:ph type="sldNum" sz="quarter" idx="10"/>
          </p:nvPr>
        </p:nvSpPr>
        <p:spPr/>
        <p:txBody>
          <a:bodyPr/>
          <a:lstStyle/>
          <a:p>
            <a:fld id="{162C7E45-9F01-4B74-8451-354D15D0D7FE}" type="slidenum">
              <a:rPr lang="en-GB" smtClean="0"/>
              <a:pPr/>
              <a:t>40</a:t>
            </a:fld>
            <a:endParaRPr lang="en-GB"/>
          </a:p>
        </p:txBody>
      </p:sp>
    </p:spTree>
    <p:extLst>
      <p:ext uri="{BB962C8B-B14F-4D97-AF65-F5344CB8AC3E}">
        <p14:creationId xmlns:p14="http://schemas.microsoft.com/office/powerpoint/2010/main" val="149135108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 well as the teacher assessment for the reading,</a:t>
            </a:r>
            <a:r>
              <a:rPr lang="en-GB" baseline="0" dirty="0"/>
              <a:t> writing and gps in the same language as writing</a:t>
            </a:r>
            <a:endParaRPr lang="en-GB" dirty="0"/>
          </a:p>
        </p:txBody>
      </p:sp>
      <p:sp>
        <p:nvSpPr>
          <p:cNvPr id="4" name="Slide Number Placeholder 3"/>
          <p:cNvSpPr>
            <a:spLocks noGrp="1"/>
          </p:cNvSpPr>
          <p:nvPr>
            <p:ph type="sldNum" sz="quarter" idx="10"/>
          </p:nvPr>
        </p:nvSpPr>
        <p:spPr/>
        <p:txBody>
          <a:bodyPr/>
          <a:lstStyle/>
          <a:p>
            <a:fld id="{162C7E45-9F01-4B74-8451-354D15D0D7FE}" type="slidenum">
              <a:rPr lang="en-GB" smtClean="0"/>
              <a:pPr/>
              <a:t>57</a:t>
            </a:fld>
            <a:endParaRPr lang="en-GB"/>
          </a:p>
        </p:txBody>
      </p:sp>
    </p:spTree>
    <p:extLst>
      <p:ext uri="{BB962C8B-B14F-4D97-AF65-F5344CB8AC3E}">
        <p14:creationId xmlns:p14="http://schemas.microsoft.com/office/powerpoint/2010/main" val="227562700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endParaRPr lang="en-GB" dirty="0"/>
          </a:p>
          <a:p>
            <a:pPr marL="0" marR="0" indent="0" algn="l" defTabSz="914400" rtl="0" eaLnBrk="1" fontAlgn="base" latinLnBrk="0" hangingPunct="1">
              <a:lnSpc>
                <a:spcPct val="100000"/>
              </a:lnSpc>
              <a:spcBef>
                <a:spcPct val="30000"/>
              </a:spcBef>
              <a:spcAft>
                <a:spcPct val="0"/>
              </a:spcAft>
              <a:buClrTx/>
              <a:buSzTx/>
              <a:buFontTx/>
              <a:buNone/>
              <a:tabLst/>
              <a:defRPr/>
            </a:pPr>
            <a:r>
              <a:rPr lang="en-GB" dirty="0"/>
              <a:t>Class teacher  </a:t>
            </a:r>
          </a:p>
          <a:p>
            <a:endParaRPr lang="en-GB" dirty="0"/>
          </a:p>
        </p:txBody>
      </p:sp>
      <p:sp>
        <p:nvSpPr>
          <p:cNvPr id="4" name="Slide Number Placeholder 3"/>
          <p:cNvSpPr>
            <a:spLocks noGrp="1"/>
          </p:cNvSpPr>
          <p:nvPr>
            <p:ph type="sldNum" sz="quarter" idx="10"/>
          </p:nvPr>
        </p:nvSpPr>
        <p:spPr/>
        <p:txBody>
          <a:bodyPr/>
          <a:lstStyle/>
          <a:p>
            <a:fld id="{162C7E45-9F01-4B74-8451-354D15D0D7FE}" type="slidenum">
              <a:rPr lang="en-GB" smtClean="0"/>
              <a:pPr/>
              <a:t>58</a:t>
            </a:fld>
            <a:endParaRPr lang="en-GB"/>
          </a:p>
        </p:txBody>
      </p:sp>
    </p:spTree>
    <p:extLst>
      <p:ext uri="{BB962C8B-B14F-4D97-AF65-F5344CB8AC3E}">
        <p14:creationId xmlns:p14="http://schemas.microsoft.com/office/powerpoint/2010/main" val="38830943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endParaRPr lang="en-GB" dirty="0"/>
          </a:p>
          <a:p>
            <a:pPr marL="0" marR="0" indent="0" algn="l" defTabSz="914400" rtl="0" eaLnBrk="1" fontAlgn="base" latinLnBrk="0" hangingPunct="1">
              <a:lnSpc>
                <a:spcPct val="100000"/>
              </a:lnSpc>
              <a:spcBef>
                <a:spcPct val="30000"/>
              </a:spcBef>
              <a:spcAft>
                <a:spcPct val="0"/>
              </a:spcAft>
              <a:buClrTx/>
              <a:buSzTx/>
              <a:buFontTx/>
              <a:buNone/>
              <a:tabLst/>
              <a:defRPr/>
            </a:pPr>
            <a:r>
              <a:rPr lang="en-GB" dirty="0"/>
              <a:t>Class teacher  </a:t>
            </a:r>
          </a:p>
          <a:p>
            <a:endParaRPr lang="en-GB" dirty="0"/>
          </a:p>
        </p:txBody>
      </p:sp>
      <p:sp>
        <p:nvSpPr>
          <p:cNvPr id="4" name="Slide Number Placeholder 3"/>
          <p:cNvSpPr>
            <a:spLocks noGrp="1"/>
          </p:cNvSpPr>
          <p:nvPr>
            <p:ph type="sldNum" sz="quarter" idx="10"/>
          </p:nvPr>
        </p:nvSpPr>
        <p:spPr/>
        <p:txBody>
          <a:bodyPr/>
          <a:lstStyle/>
          <a:p>
            <a:fld id="{162C7E45-9F01-4B74-8451-354D15D0D7FE}" type="slidenum">
              <a:rPr lang="en-GB" smtClean="0"/>
              <a:pPr/>
              <a:t>59</a:t>
            </a:fld>
            <a:endParaRPr lang="en-GB"/>
          </a:p>
        </p:txBody>
      </p:sp>
    </p:spTree>
    <p:extLst>
      <p:ext uri="{BB962C8B-B14F-4D97-AF65-F5344CB8AC3E}">
        <p14:creationId xmlns:p14="http://schemas.microsoft.com/office/powerpoint/2010/main" val="30650885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 pupil’s scaled score will be based on their raw score. The raw score is the total number of marks a pupil receives in a test, based on the number of questions they answered correctly. The pupil’s raw score will be translated into a scaled score using a conversion table. A pupil who achieves the national standard will have demonstrated sufficient knowledge in the areas assessed by the tests. This will mean that they are well placed to succeed in the next phase of their education. </a:t>
            </a:r>
          </a:p>
        </p:txBody>
      </p:sp>
      <p:sp>
        <p:nvSpPr>
          <p:cNvPr id="4" name="Slide Number Placeholder 3"/>
          <p:cNvSpPr>
            <a:spLocks noGrp="1"/>
          </p:cNvSpPr>
          <p:nvPr>
            <p:ph type="sldNum" sz="quarter" idx="10"/>
          </p:nvPr>
        </p:nvSpPr>
        <p:spPr/>
        <p:txBody>
          <a:bodyPr/>
          <a:lstStyle/>
          <a:p>
            <a:fld id="{162C7E45-9F01-4B74-8451-354D15D0D7FE}" type="slidenum">
              <a:rPr lang="en-GB" smtClean="0"/>
              <a:pPr/>
              <a:t>7</a:t>
            </a:fld>
            <a:endParaRPr lang="en-GB"/>
          </a:p>
        </p:txBody>
      </p:sp>
    </p:spTree>
    <p:extLst>
      <p:ext uri="{BB962C8B-B14F-4D97-AF65-F5344CB8AC3E}">
        <p14:creationId xmlns:p14="http://schemas.microsoft.com/office/powerpoint/2010/main" val="19578577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However, as with all tests, pupils can achieve their marks in a number of different ways. If a pupil achieves the national standard this doesn’t imply that the pupil has mastered all of the knowledge and skills indicated in the test performance descriptor. </a:t>
            </a:r>
          </a:p>
          <a:p>
            <a:endParaRPr lang="en-GB" dirty="0"/>
          </a:p>
          <a:p>
            <a:endParaRPr lang="en-GB" dirty="0"/>
          </a:p>
          <a:p>
            <a:r>
              <a:rPr lang="en-GB" dirty="0"/>
              <a:t>See additional sheet of information for reference.</a:t>
            </a:r>
          </a:p>
        </p:txBody>
      </p:sp>
      <p:sp>
        <p:nvSpPr>
          <p:cNvPr id="4" name="Slide Number Placeholder 3"/>
          <p:cNvSpPr>
            <a:spLocks noGrp="1"/>
          </p:cNvSpPr>
          <p:nvPr>
            <p:ph type="sldNum" sz="quarter" idx="10"/>
          </p:nvPr>
        </p:nvSpPr>
        <p:spPr/>
        <p:txBody>
          <a:bodyPr/>
          <a:lstStyle/>
          <a:p>
            <a:fld id="{162C7E45-9F01-4B74-8451-354D15D0D7FE}" type="slidenum">
              <a:rPr lang="en-GB" smtClean="0"/>
              <a:pPr/>
              <a:t>8</a:t>
            </a:fld>
            <a:endParaRPr lang="en-GB"/>
          </a:p>
        </p:txBody>
      </p:sp>
    </p:spTree>
    <p:extLst>
      <p:ext uri="{BB962C8B-B14F-4D97-AF65-F5344CB8AC3E}">
        <p14:creationId xmlns:p14="http://schemas.microsoft.com/office/powerpoint/2010/main" val="26556993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HB to talk through with parents and point out eh key differences form previous years and what we as a school have done to prepare pupils</a:t>
            </a:r>
          </a:p>
        </p:txBody>
      </p:sp>
      <p:sp>
        <p:nvSpPr>
          <p:cNvPr id="4" name="Slide Number Placeholder 3"/>
          <p:cNvSpPr>
            <a:spLocks noGrp="1"/>
          </p:cNvSpPr>
          <p:nvPr>
            <p:ph type="sldNum" sz="quarter" idx="10"/>
          </p:nvPr>
        </p:nvSpPr>
        <p:spPr/>
        <p:txBody>
          <a:bodyPr/>
          <a:lstStyle/>
          <a:p>
            <a:fld id="{162C7E45-9F01-4B74-8451-354D15D0D7FE}" type="slidenum">
              <a:rPr lang="en-GB" smtClean="0"/>
              <a:pPr/>
              <a:t>11</a:t>
            </a:fld>
            <a:endParaRPr lang="en-GB"/>
          </a:p>
        </p:txBody>
      </p:sp>
    </p:spTree>
    <p:extLst>
      <p:ext uri="{BB962C8B-B14F-4D97-AF65-F5344CB8AC3E}">
        <p14:creationId xmlns:p14="http://schemas.microsoft.com/office/powerpoint/2010/main" val="28835091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HB to talk through with parents and point out eh key differences form previous years and what we as a school have done to prepare pupils</a:t>
            </a:r>
          </a:p>
        </p:txBody>
      </p:sp>
      <p:sp>
        <p:nvSpPr>
          <p:cNvPr id="4" name="Slide Number Placeholder 3"/>
          <p:cNvSpPr>
            <a:spLocks noGrp="1"/>
          </p:cNvSpPr>
          <p:nvPr>
            <p:ph type="sldNum" sz="quarter" idx="10"/>
          </p:nvPr>
        </p:nvSpPr>
        <p:spPr/>
        <p:txBody>
          <a:bodyPr/>
          <a:lstStyle/>
          <a:p>
            <a:fld id="{162C7E45-9F01-4B74-8451-354D15D0D7FE}" type="slidenum">
              <a:rPr lang="en-GB" smtClean="0"/>
              <a:pPr/>
              <a:t>12</a:t>
            </a:fld>
            <a:endParaRPr lang="en-GB"/>
          </a:p>
        </p:txBody>
      </p:sp>
    </p:spTree>
    <p:extLst>
      <p:ext uri="{BB962C8B-B14F-4D97-AF65-F5344CB8AC3E}">
        <p14:creationId xmlns:p14="http://schemas.microsoft.com/office/powerpoint/2010/main" val="28835091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Class Teacher – </a:t>
            </a:r>
          </a:p>
          <a:p>
            <a:endParaRPr lang="en-GB" dirty="0"/>
          </a:p>
          <a:p>
            <a:r>
              <a:rPr lang="en-GB" dirty="0"/>
              <a:t>The top left</a:t>
            </a:r>
            <a:r>
              <a:rPr lang="en-GB" baseline="0" dirty="0"/>
              <a:t> one is from the arithmetic paper the other 2 are form test paper 1, some reasoning </a:t>
            </a:r>
            <a:endParaRPr lang="en-GB" dirty="0"/>
          </a:p>
        </p:txBody>
      </p:sp>
      <p:sp>
        <p:nvSpPr>
          <p:cNvPr id="4" name="Slide Number Placeholder 3"/>
          <p:cNvSpPr>
            <a:spLocks noGrp="1"/>
          </p:cNvSpPr>
          <p:nvPr>
            <p:ph type="sldNum" sz="quarter" idx="10"/>
          </p:nvPr>
        </p:nvSpPr>
        <p:spPr/>
        <p:txBody>
          <a:bodyPr/>
          <a:lstStyle/>
          <a:p>
            <a:fld id="{162C7E45-9F01-4B74-8451-354D15D0D7FE}" type="slidenum">
              <a:rPr lang="en-GB" smtClean="0"/>
              <a:pPr/>
              <a:t>13</a:t>
            </a:fld>
            <a:endParaRPr lang="en-GB"/>
          </a:p>
        </p:txBody>
      </p:sp>
    </p:spTree>
    <p:extLst>
      <p:ext uri="{BB962C8B-B14F-4D97-AF65-F5344CB8AC3E}">
        <p14:creationId xmlns:p14="http://schemas.microsoft.com/office/powerpoint/2010/main" val="18737894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Class Teacher – </a:t>
            </a:r>
          </a:p>
          <a:p>
            <a:endParaRPr lang="en-GB" dirty="0"/>
          </a:p>
          <a:p>
            <a:r>
              <a:rPr lang="en-GB" dirty="0"/>
              <a:t>The top left</a:t>
            </a:r>
            <a:r>
              <a:rPr lang="en-GB" baseline="0" dirty="0"/>
              <a:t> one is from the arithmetic paper the other 2 are form test paper 1, some reasoning </a:t>
            </a:r>
            <a:endParaRPr lang="en-GB" dirty="0"/>
          </a:p>
        </p:txBody>
      </p:sp>
      <p:sp>
        <p:nvSpPr>
          <p:cNvPr id="4" name="Slide Number Placeholder 3"/>
          <p:cNvSpPr>
            <a:spLocks noGrp="1"/>
          </p:cNvSpPr>
          <p:nvPr>
            <p:ph type="sldNum" sz="quarter" idx="10"/>
          </p:nvPr>
        </p:nvSpPr>
        <p:spPr/>
        <p:txBody>
          <a:bodyPr/>
          <a:lstStyle/>
          <a:p>
            <a:fld id="{162C7E45-9F01-4B74-8451-354D15D0D7FE}" type="slidenum">
              <a:rPr lang="en-GB" smtClean="0"/>
              <a:pPr/>
              <a:t>14</a:t>
            </a:fld>
            <a:endParaRPr lang="en-GB"/>
          </a:p>
        </p:txBody>
      </p:sp>
    </p:spTree>
    <p:extLst>
      <p:ext uri="{BB962C8B-B14F-4D97-AF65-F5344CB8AC3E}">
        <p14:creationId xmlns:p14="http://schemas.microsoft.com/office/powerpoint/2010/main" val="18737894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fld id="{22983918-635B-4CA1-8204-09754E926054}" type="datetimeFigureOut">
              <a:rPr lang="en-GB"/>
              <a:pPr/>
              <a:t>30/09/2025</a:t>
            </a:fld>
            <a:endParaRPr lang="en-GB"/>
          </a:p>
        </p:txBody>
      </p:sp>
      <p:sp>
        <p:nvSpPr>
          <p:cNvPr id="5" name="Footer Placeholder 4"/>
          <p:cNvSpPr>
            <a:spLocks noGrp="1"/>
          </p:cNvSpPr>
          <p:nvPr>
            <p:ph type="ftr" sz="quarter" idx="11"/>
          </p:nvPr>
        </p:nvSpPr>
        <p:spPr/>
        <p:txBody>
          <a:bodyPr/>
          <a:lstStyle>
            <a:lvl1pPr>
              <a:defRPr/>
            </a:lvl1pPr>
          </a:lstStyle>
          <a:p>
            <a:endParaRPr lang="en-GB"/>
          </a:p>
        </p:txBody>
      </p:sp>
      <p:sp>
        <p:nvSpPr>
          <p:cNvPr id="6" name="Slide Number Placeholder 5"/>
          <p:cNvSpPr>
            <a:spLocks noGrp="1"/>
          </p:cNvSpPr>
          <p:nvPr>
            <p:ph type="sldNum" sz="quarter" idx="12"/>
          </p:nvPr>
        </p:nvSpPr>
        <p:spPr/>
        <p:txBody>
          <a:bodyPr/>
          <a:lstStyle>
            <a:lvl1pPr>
              <a:defRPr/>
            </a:lvl1pPr>
          </a:lstStyle>
          <a:p>
            <a:fld id="{66221EB8-2166-413B-9768-6B477058DCFA}" type="slidenum">
              <a:rPr lang="en-GB"/>
              <a:pPr/>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3049A451-FD9B-41E8-B1EC-FF4323FE9E9F}" type="datetimeFigureOut">
              <a:rPr lang="en-GB"/>
              <a:pPr/>
              <a:t>30/09/2025</a:t>
            </a:fld>
            <a:endParaRPr lang="en-GB"/>
          </a:p>
        </p:txBody>
      </p:sp>
      <p:sp>
        <p:nvSpPr>
          <p:cNvPr id="5" name="Footer Placeholder 4"/>
          <p:cNvSpPr>
            <a:spLocks noGrp="1"/>
          </p:cNvSpPr>
          <p:nvPr>
            <p:ph type="ftr" sz="quarter" idx="11"/>
          </p:nvPr>
        </p:nvSpPr>
        <p:spPr/>
        <p:txBody>
          <a:bodyPr/>
          <a:lstStyle>
            <a:lvl1pPr>
              <a:defRPr/>
            </a:lvl1pPr>
          </a:lstStyle>
          <a:p>
            <a:endParaRPr lang="en-GB"/>
          </a:p>
        </p:txBody>
      </p:sp>
      <p:sp>
        <p:nvSpPr>
          <p:cNvPr id="6" name="Slide Number Placeholder 5"/>
          <p:cNvSpPr>
            <a:spLocks noGrp="1"/>
          </p:cNvSpPr>
          <p:nvPr>
            <p:ph type="sldNum" sz="quarter" idx="12"/>
          </p:nvPr>
        </p:nvSpPr>
        <p:spPr/>
        <p:txBody>
          <a:bodyPr/>
          <a:lstStyle>
            <a:lvl1pPr>
              <a:defRPr/>
            </a:lvl1pPr>
          </a:lstStyle>
          <a:p>
            <a:fld id="{B50DC6B5-D271-4F3B-A4A2-9463BADD54BC}" type="slidenum">
              <a:rPr lang="en-GB"/>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6413" y="301625"/>
            <a:ext cx="1827212" cy="56403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0013" y="301625"/>
            <a:ext cx="5334000" cy="56403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4DE983F5-9C9A-40ED-9523-A3C388FD9A82}" type="datetimeFigureOut">
              <a:rPr lang="en-GB"/>
              <a:pPr/>
              <a:t>30/09/2025</a:t>
            </a:fld>
            <a:endParaRPr lang="en-GB"/>
          </a:p>
        </p:txBody>
      </p:sp>
      <p:sp>
        <p:nvSpPr>
          <p:cNvPr id="5" name="Footer Placeholder 4"/>
          <p:cNvSpPr>
            <a:spLocks noGrp="1"/>
          </p:cNvSpPr>
          <p:nvPr>
            <p:ph type="ftr" sz="quarter" idx="11"/>
          </p:nvPr>
        </p:nvSpPr>
        <p:spPr/>
        <p:txBody>
          <a:bodyPr/>
          <a:lstStyle>
            <a:lvl1pPr>
              <a:defRPr/>
            </a:lvl1pPr>
          </a:lstStyle>
          <a:p>
            <a:endParaRPr lang="en-GB"/>
          </a:p>
        </p:txBody>
      </p:sp>
      <p:sp>
        <p:nvSpPr>
          <p:cNvPr id="6" name="Slide Number Placeholder 5"/>
          <p:cNvSpPr>
            <a:spLocks noGrp="1"/>
          </p:cNvSpPr>
          <p:nvPr>
            <p:ph type="sldNum" sz="quarter" idx="12"/>
          </p:nvPr>
        </p:nvSpPr>
        <p:spPr/>
        <p:txBody>
          <a:bodyPr/>
          <a:lstStyle>
            <a:lvl1pPr>
              <a:defRPr/>
            </a:lvl1pPr>
          </a:lstStyle>
          <a:p>
            <a:fld id="{259BBD32-E0F9-4D3F-A766-D9137C0E2B73}" type="slidenum">
              <a:rPr lang="en-GB"/>
              <a:pPr/>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44951CA7-2654-4344-9B62-E2B397F2CA4A}" type="datetimeFigureOut">
              <a:rPr lang="en-GB"/>
              <a:pPr/>
              <a:t>30/09/2025</a:t>
            </a:fld>
            <a:endParaRPr lang="en-GB"/>
          </a:p>
        </p:txBody>
      </p:sp>
      <p:sp>
        <p:nvSpPr>
          <p:cNvPr id="5" name="Footer Placeholder 4"/>
          <p:cNvSpPr>
            <a:spLocks noGrp="1"/>
          </p:cNvSpPr>
          <p:nvPr>
            <p:ph type="ftr" sz="quarter" idx="11"/>
          </p:nvPr>
        </p:nvSpPr>
        <p:spPr/>
        <p:txBody>
          <a:bodyPr/>
          <a:lstStyle>
            <a:lvl1pPr>
              <a:defRPr/>
            </a:lvl1pPr>
          </a:lstStyle>
          <a:p>
            <a:endParaRPr lang="en-GB"/>
          </a:p>
        </p:txBody>
      </p:sp>
      <p:sp>
        <p:nvSpPr>
          <p:cNvPr id="6" name="Slide Number Placeholder 5"/>
          <p:cNvSpPr>
            <a:spLocks noGrp="1"/>
          </p:cNvSpPr>
          <p:nvPr>
            <p:ph type="sldNum" sz="quarter" idx="12"/>
          </p:nvPr>
        </p:nvSpPr>
        <p:spPr/>
        <p:txBody>
          <a:bodyPr/>
          <a:lstStyle>
            <a:lvl1pPr>
              <a:defRPr/>
            </a:lvl1pPr>
          </a:lstStyle>
          <a:p>
            <a:fld id="{A1CA3F7B-DB71-4E29-9EAA-3644FEFAAA89}" type="slidenum">
              <a:rPr lang="en-GB"/>
              <a:pPr/>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7E525D6C-911A-40C7-B62F-255378B27D71}" type="datetimeFigureOut">
              <a:rPr lang="en-GB"/>
              <a:pPr/>
              <a:t>30/09/2025</a:t>
            </a:fld>
            <a:endParaRPr lang="en-GB"/>
          </a:p>
        </p:txBody>
      </p:sp>
      <p:sp>
        <p:nvSpPr>
          <p:cNvPr id="5" name="Footer Placeholder 4"/>
          <p:cNvSpPr>
            <a:spLocks noGrp="1"/>
          </p:cNvSpPr>
          <p:nvPr>
            <p:ph type="ftr" sz="quarter" idx="11"/>
          </p:nvPr>
        </p:nvSpPr>
        <p:spPr/>
        <p:txBody>
          <a:bodyPr/>
          <a:lstStyle>
            <a:lvl1pPr>
              <a:defRPr/>
            </a:lvl1pPr>
          </a:lstStyle>
          <a:p>
            <a:endParaRPr lang="en-GB"/>
          </a:p>
        </p:txBody>
      </p:sp>
      <p:sp>
        <p:nvSpPr>
          <p:cNvPr id="6" name="Slide Number Placeholder 5"/>
          <p:cNvSpPr>
            <a:spLocks noGrp="1"/>
          </p:cNvSpPr>
          <p:nvPr>
            <p:ph type="sldNum" sz="quarter" idx="12"/>
          </p:nvPr>
        </p:nvSpPr>
        <p:spPr/>
        <p:txBody>
          <a:bodyPr/>
          <a:lstStyle>
            <a:lvl1pPr>
              <a:defRPr/>
            </a:lvl1pPr>
          </a:lstStyle>
          <a:p>
            <a:fld id="{61BB4D10-84C8-43F8-8729-5A376C9373FE}" type="slidenum">
              <a:rPr lang="en-GB"/>
              <a:pPr/>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0013" y="1827213"/>
            <a:ext cx="3579812"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02225" y="1827213"/>
            <a:ext cx="35814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fld id="{F198105B-4948-4C05-ABCB-1C347832D2C2}" type="datetimeFigureOut">
              <a:rPr lang="en-GB"/>
              <a:pPr/>
              <a:t>30/09/2025</a:t>
            </a:fld>
            <a:endParaRPr lang="en-GB"/>
          </a:p>
        </p:txBody>
      </p:sp>
      <p:sp>
        <p:nvSpPr>
          <p:cNvPr id="6" name="Footer Placeholder 5"/>
          <p:cNvSpPr>
            <a:spLocks noGrp="1"/>
          </p:cNvSpPr>
          <p:nvPr>
            <p:ph type="ftr" sz="quarter" idx="11"/>
          </p:nvPr>
        </p:nvSpPr>
        <p:spPr/>
        <p:txBody>
          <a:bodyPr/>
          <a:lstStyle>
            <a:lvl1pPr>
              <a:defRPr/>
            </a:lvl1pPr>
          </a:lstStyle>
          <a:p>
            <a:endParaRPr lang="en-GB"/>
          </a:p>
        </p:txBody>
      </p:sp>
      <p:sp>
        <p:nvSpPr>
          <p:cNvPr id="7" name="Slide Number Placeholder 6"/>
          <p:cNvSpPr>
            <a:spLocks noGrp="1"/>
          </p:cNvSpPr>
          <p:nvPr>
            <p:ph type="sldNum" sz="quarter" idx="12"/>
          </p:nvPr>
        </p:nvSpPr>
        <p:spPr/>
        <p:txBody>
          <a:bodyPr/>
          <a:lstStyle>
            <a:lvl1pPr>
              <a:defRPr/>
            </a:lvl1pPr>
          </a:lstStyle>
          <a:p>
            <a:fld id="{3BEA7A93-AFDE-4EF6-B52B-CDCF6F08F08A}" type="slidenum">
              <a:rPr lang="en-GB"/>
              <a:pPr/>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fld id="{25F6C030-6113-4AAE-962B-F6299D7BDA5E}" type="datetimeFigureOut">
              <a:rPr lang="en-GB"/>
              <a:pPr/>
              <a:t>30/09/2025</a:t>
            </a:fld>
            <a:endParaRPr lang="en-GB"/>
          </a:p>
        </p:txBody>
      </p:sp>
      <p:sp>
        <p:nvSpPr>
          <p:cNvPr id="8" name="Footer Placeholder 7"/>
          <p:cNvSpPr>
            <a:spLocks noGrp="1"/>
          </p:cNvSpPr>
          <p:nvPr>
            <p:ph type="ftr" sz="quarter" idx="11"/>
          </p:nvPr>
        </p:nvSpPr>
        <p:spPr/>
        <p:txBody>
          <a:bodyPr/>
          <a:lstStyle>
            <a:lvl1pPr>
              <a:defRPr/>
            </a:lvl1pPr>
          </a:lstStyle>
          <a:p>
            <a:endParaRPr lang="en-GB"/>
          </a:p>
        </p:txBody>
      </p:sp>
      <p:sp>
        <p:nvSpPr>
          <p:cNvPr id="9" name="Slide Number Placeholder 8"/>
          <p:cNvSpPr>
            <a:spLocks noGrp="1"/>
          </p:cNvSpPr>
          <p:nvPr>
            <p:ph type="sldNum" sz="quarter" idx="12"/>
          </p:nvPr>
        </p:nvSpPr>
        <p:spPr/>
        <p:txBody>
          <a:bodyPr/>
          <a:lstStyle>
            <a:lvl1pPr>
              <a:defRPr/>
            </a:lvl1pPr>
          </a:lstStyle>
          <a:p>
            <a:fld id="{6F70FDEF-2310-46F5-8A0A-54BD7C8082A6}" type="slidenum">
              <a:rPr lang="en-GB"/>
              <a:pPr/>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fld id="{4FAD9ACA-8C49-4713-B9EF-07169000A426}" type="datetimeFigureOut">
              <a:rPr lang="en-GB"/>
              <a:pPr/>
              <a:t>30/09/2025</a:t>
            </a:fld>
            <a:endParaRPr lang="en-GB"/>
          </a:p>
        </p:txBody>
      </p:sp>
      <p:sp>
        <p:nvSpPr>
          <p:cNvPr id="4" name="Footer Placeholder 3"/>
          <p:cNvSpPr>
            <a:spLocks noGrp="1"/>
          </p:cNvSpPr>
          <p:nvPr>
            <p:ph type="ftr" sz="quarter" idx="11"/>
          </p:nvPr>
        </p:nvSpPr>
        <p:spPr/>
        <p:txBody>
          <a:bodyPr/>
          <a:lstStyle>
            <a:lvl1pPr>
              <a:defRPr/>
            </a:lvl1pPr>
          </a:lstStyle>
          <a:p>
            <a:endParaRPr lang="en-GB"/>
          </a:p>
        </p:txBody>
      </p:sp>
      <p:sp>
        <p:nvSpPr>
          <p:cNvPr id="5" name="Slide Number Placeholder 4"/>
          <p:cNvSpPr>
            <a:spLocks noGrp="1"/>
          </p:cNvSpPr>
          <p:nvPr>
            <p:ph type="sldNum" sz="quarter" idx="12"/>
          </p:nvPr>
        </p:nvSpPr>
        <p:spPr/>
        <p:txBody>
          <a:bodyPr/>
          <a:lstStyle>
            <a:lvl1pPr>
              <a:defRPr/>
            </a:lvl1pPr>
          </a:lstStyle>
          <a:p>
            <a:fld id="{C8E8F61A-A4C3-4000-9E62-19F5722C39B3}" type="slidenum">
              <a:rPr lang="en-GB"/>
              <a:pPr/>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B7D98676-80D4-4D85-AFC7-6892FE9254F4}" type="datetimeFigureOut">
              <a:rPr lang="en-GB"/>
              <a:pPr/>
              <a:t>30/09/2025</a:t>
            </a:fld>
            <a:endParaRPr lang="en-GB"/>
          </a:p>
        </p:txBody>
      </p:sp>
      <p:sp>
        <p:nvSpPr>
          <p:cNvPr id="3" name="Footer Placeholder 2"/>
          <p:cNvSpPr>
            <a:spLocks noGrp="1"/>
          </p:cNvSpPr>
          <p:nvPr>
            <p:ph type="ftr" sz="quarter" idx="11"/>
          </p:nvPr>
        </p:nvSpPr>
        <p:spPr/>
        <p:txBody>
          <a:bodyPr/>
          <a:lstStyle>
            <a:lvl1pPr>
              <a:defRPr/>
            </a:lvl1pPr>
          </a:lstStyle>
          <a:p>
            <a:endParaRPr lang="en-GB"/>
          </a:p>
        </p:txBody>
      </p:sp>
      <p:sp>
        <p:nvSpPr>
          <p:cNvPr id="4" name="Slide Number Placeholder 3"/>
          <p:cNvSpPr>
            <a:spLocks noGrp="1"/>
          </p:cNvSpPr>
          <p:nvPr>
            <p:ph type="sldNum" sz="quarter" idx="12"/>
          </p:nvPr>
        </p:nvSpPr>
        <p:spPr/>
        <p:txBody>
          <a:bodyPr/>
          <a:lstStyle>
            <a:lvl1pPr>
              <a:defRPr/>
            </a:lvl1pPr>
          </a:lstStyle>
          <a:p>
            <a:fld id="{20D6C88B-32E4-4DFB-A5CA-AED276B12D1B}" type="slidenum">
              <a:rPr lang="en-GB"/>
              <a:pPr/>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0517320E-E1B3-4762-8B7B-EF978102BFA5}" type="datetimeFigureOut">
              <a:rPr lang="en-GB"/>
              <a:pPr/>
              <a:t>30/09/2025</a:t>
            </a:fld>
            <a:endParaRPr lang="en-GB"/>
          </a:p>
        </p:txBody>
      </p:sp>
      <p:sp>
        <p:nvSpPr>
          <p:cNvPr id="6" name="Footer Placeholder 5"/>
          <p:cNvSpPr>
            <a:spLocks noGrp="1"/>
          </p:cNvSpPr>
          <p:nvPr>
            <p:ph type="ftr" sz="quarter" idx="11"/>
          </p:nvPr>
        </p:nvSpPr>
        <p:spPr/>
        <p:txBody>
          <a:bodyPr/>
          <a:lstStyle>
            <a:lvl1pPr>
              <a:defRPr/>
            </a:lvl1pPr>
          </a:lstStyle>
          <a:p>
            <a:endParaRPr lang="en-GB"/>
          </a:p>
        </p:txBody>
      </p:sp>
      <p:sp>
        <p:nvSpPr>
          <p:cNvPr id="7" name="Slide Number Placeholder 6"/>
          <p:cNvSpPr>
            <a:spLocks noGrp="1"/>
          </p:cNvSpPr>
          <p:nvPr>
            <p:ph type="sldNum" sz="quarter" idx="12"/>
          </p:nvPr>
        </p:nvSpPr>
        <p:spPr/>
        <p:txBody>
          <a:bodyPr/>
          <a:lstStyle>
            <a:lvl1pPr>
              <a:defRPr/>
            </a:lvl1pPr>
          </a:lstStyle>
          <a:p>
            <a:fld id="{C3262BBF-FC61-4080-B825-871021315F14}" type="slidenum">
              <a:rPr lang="en-GB"/>
              <a:pPr/>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5982324D-0E75-4A95-9CBE-C3BCD274B325}" type="datetimeFigureOut">
              <a:rPr lang="en-GB"/>
              <a:pPr/>
              <a:t>30/09/2025</a:t>
            </a:fld>
            <a:endParaRPr lang="en-GB"/>
          </a:p>
        </p:txBody>
      </p:sp>
      <p:sp>
        <p:nvSpPr>
          <p:cNvPr id="6" name="Footer Placeholder 5"/>
          <p:cNvSpPr>
            <a:spLocks noGrp="1"/>
          </p:cNvSpPr>
          <p:nvPr>
            <p:ph type="ftr" sz="quarter" idx="11"/>
          </p:nvPr>
        </p:nvSpPr>
        <p:spPr/>
        <p:txBody>
          <a:bodyPr/>
          <a:lstStyle>
            <a:lvl1pPr>
              <a:defRPr/>
            </a:lvl1pPr>
          </a:lstStyle>
          <a:p>
            <a:endParaRPr lang="en-GB"/>
          </a:p>
        </p:txBody>
      </p:sp>
      <p:sp>
        <p:nvSpPr>
          <p:cNvPr id="7" name="Slide Number Placeholder 6"/>
          <p:cNvSpPr>
            <a:spLocks noGrp="1"/>
          </p:cNvSpPr>
          <p:nvPr>
            <p:ph type="sldNum" sz="quarter" idx="12"/>
          </p:nvPr>
        </p:nvSpPr>
        <p:spPr/>
        <p:txBody>
          <a:bodyPr/>
          <a:lstStyle>
            <a:lvl1pPr>
              <a:defRPr/>
            </a:lvl1pPr>
          </a:lstStyle>
          <a:p>
            <a:fld id="{A6DEE45D-2F38-4669-B65F-FC914CC8BF6C}" type="slidenum">
              <a:rPr lang="en-GB"/>
              <a:pPr/>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2770" name="Group 2"/>
          <p:cNvGrpSpPr>
            <a:grpSpLocks/>
          </p:cNvGrpSpPr>
          <p:nvPr/>
        </p:nvGrpSpPr>
        <p:grpSpPr bwMode="auto">
          <a:xfrm>
            <a:off x="-3238500" y="0"/>
            <a:ext cx="11925300" cy="3810000"/>
            <a:chOff x="-2040" y="0"/>
            <a:chExt cx="7512" cy="2400"/>
          </a:xfrm>
        </p:grpSpPr>
        <p:sp>
          <p:nvSpPr>
            <p:cNvPr id="32771" name="AutoShape 3"/>
            <p:cNvSpPr>
              <a:spLocks noChangeArrowheads="1"/>
            </p:cNvSpPr>
            <p:nvPr/>
          </p:nvSpPr>
          <p:spPr bwMode="auto">
            <a:xfrm>
              <a:off x="-2040" y="432"/>
              <a:ext cx="2592" cy="1968"/>
            </a:xfrm>
            <a:custGeom>
              <a:avLst/>
              <a:gdLst>
                <a:gd name="G0" fmla="+- 18296 0 0"/>
                <a:gd name="G1" fmla="+- -30880 0 0"/>
                <a:gd name="G2" fmla="+- 31512 0 0"/>
                <a:gd name="T0" fmla="*/ 32000 32000  1"/>
                <a:gd name="T1" fmla="*/ G0 G0  1"/>
                <a:gd name="T2" fmla="+- 0 T0 T1"/>
                <a:gd name="T3" fmla="sqrt T2"/>
                <a:gd name="G3" fmla="*/ 32000 T3 32000"/>
                <a:gd name="T4" fmla="*/ 32000 32000  1"/>
                <a:gd name="T5" fmla="*/ G1 G1  1"/>
                <a:gd name="T6" fmla="+- 0 T4 T5"/>
                <a:gd name="T7" fmla="sqrt T6"/>
                <a:gd name="G4" fmla="*/ 32000 T7 32000"/>
                <a:gd name="T8" fmla="*/ 32000 32000  1"/>
                <a:gd name="T9" fmla="*/ G2 G2  1"/>
                <a:gd name="T10" fmla="+- 0 T8 T9"/>
                <a:gd name="T11" fmla="sqrt T10"/>
                <a:gd name="G5" fmla="*/ 32000 T11 32000"/>
                <a:gd name="G6" fmla="+- 0 0 G3"/>
                <a:gd name="G7" fmla="+- 0 0 G4"/>
                <a:gd name="G8" fmla="+- 0 0 G5"/>
                <a:gd name="G9" fmla="+- 0 G4 G0"/>
                <a:gd name="G10" fmla="?: G9 G4 G0"/>
                <a:gd name="G11" fmla="?: G9 G1 G6"/>
                <a:gd name="G12" fmla="+- 0 G5 G0"/>
                <a:gd name="G13" fmla="?: G12 G5 G0"/>
                <a:gd name="G14" fmla="?: G12 G2 G3"/>
                <a:gd name="G15" fmla="+- G11 0 1"/>
                <a:gd name="G16" fmla="+- G14 1 0"/>
                <a:gd name="G17" fmla="+- 0 G14 G3"/>
                <a:gd name="G18" fmla="?: G17 G8 G13"/>
                <a:gd name="G19" fmla="?: G17 G0 G13"/>
                <a:gd name="G20" fmla="?: G17 G3 G16"/>
                <a:gd name="G21" fmla="+- 0 G6 G11"/>
                <a:gd name="G22" fmla="?: G21 G7 G10"/>
                <a:gd name="G23" fmla="?: G21 G0 G10"/>
                <a:gd name="G24" fmla="?: G21 G6 G15"/>
                <a:gd name="G25" fmla="min G10 G13"/>
                <a:gd name="G26" fmla="max G8 G7"/>
                <a:gd name="G27" fmla="max G26 G0"/>
                <a:gd name="T12" fmla="+- 0 G27 -32000"/>
                <a:gd name="T13" fmla="*/ T12 w 64000"/>
                <a:gd name="T14" fmla="+- 0 G11 -32000"/>
                <a:gd name="T15" fmla="*/ G11 h 64000"/>
                <a:gd name="T16" fmla="+- 0 G25 -32000"/>
                <a:gd name="T17" fmla="*/ T16 w 64000"/>
                <a:gd name="T18" fmla="+- 0 G14 -32000"/>
                <a:gd name="T19" fmla="*/ G14 h 64000"/>
              </a:gdLst>
              <a:ahLst/>
              <a:cxnLst>
                <a:cxn ang="0">
                  <a:pos x="50296" y="5746"/>
                </a:cxn>
                <a:cxn ang="0">
                  <a:pos x="64000" y="32000"/>
                </a:cxn>
                <a:cxn ang="0">
                  <a:pos x="50296" y="58253"/>
                </a:cxn>
                <a:cxn ang="0">
                  <a:pos x="50296" y="58253"/>
                </a:cxn>
                <a:cxn ang="0">
                  <a:pos x="50295" y="58253"/>
                </a:cxn>
                <a:cxn ang="0">
                  <a:pos x="50296" y="58254"/>
                </a:cxn>
                <a:cxn ang="0">
                  <a:pos x="50296" y="5746"/>
                </a:cxn>
                <a:cxn ang="0">
                  <a:pos x="50295" y="5746"/>
                </a:cxn>
                <a:cxn ang="0">
                  <a:pos x="50296" y="5746"/>
                </a:cxn>
              </a:cxnLst>
              <a:rect l="T13" t="T15" r="T17" b="T19"/>
              <a:pathLst>
                <a:path w="64000" h="64000">
                  <a:moveTo>
                    <a:pt x="50296" y="5746"/>
                  </a:moveTo>
                  <a:cubicBezTo>
                    <a:pt x="58882" y="11730"/>
                    <a:pt x="64000" y="21534"/>
                    <a:pt x="64000" y="32000"/>
                  </a:cubicBezTo>
                  <a:cubicBezTo>
                    <a:pt x="64000" y="42465"/>
                    <a:pt x="58882" y="52269"/>
                    <a:pt x="50296" y="58253"/>
                  </a:cubicBezTo>
                  <a:cubicBezTo>
                    <a:pt x="50296" y="58253"/>
                    <a:pt x="50296" y="58253"/>
                    <a:pt x="50295" y="58253"/>
                  </a:cubicBezTo>
                  <a:lnTo>
                    <a:pt x="50296" y="58254"/>
                  </a:lnTo>
                  <a:lnTo>
                    <a:pt x="50296" y="5746"/>
                  </a:lnTo>
                  <a:lnTo>
                    <a:pt x="50295" y="5746"/>
                  </a:lnTo>
                  <a:cubicBezTo>
                    <a:pt x="50296" y="5746"/>
                    <a:pt x="50296" y="5746"/>
                    <a:pt x="50296" y="5746"/>
                  </a:cubicBezTo>
                  <a:close/>
                </a:path>
              </a:pathLst>
            </a:custGeom>
            <a:solidFill>
              <a:schemeClr val="accent2"/>
            </a:solidFill>
            <a:ln w="9525">
              <a:noFill/>
              <a:miter lim="800000"/>
              <a:headEnd/>
              <a:tailEnd/>
            </a:ln>
          </p:spPr>
          <p:txBody>
            <a:bodyPr/>
            <a:lstStyle/>
            <a:p>
              <a:endParaRPr lang="en-GB" sz="2400">
                <a:latin typeface="Times New Roman" pitchFamily="18" charset="0"/>
              </a:endParaRPr>
            </a:p>
          </p:txBody>
        </p:sp>
        <p:sp>
          <p:nvSpPr>
            <p:cNvPr id="32772" name="AutoShape 4"/>
            <p:cNvSpPr>
              <a:spLocks noChangeArrowheads="1"/>
            </p:cNvSpPr>
            <p:nvPr/>
          </p:nvSpPr>
          <p:spPr bwMode="auto">
            <a:xfrm>
              <a:off x="-1528" y="0"/>
              <a:ext cx="1949" cy="1987"/>
            </a:xfrm>
            <a:custGeom>
              <a:avLst/>
              <a:gdLst>
                <a:gd name="G0" fmla="+- 18077 0 0"/>
                <a:gd name="G1" fmla="+- -30880 0 0"/>
                <a:gd name="G2" fmla="+- 32000 0 0"/>
                <a:gd name="T0" fmla="*/ 32000 32000  1"/>
                <a:gd name="T1" fmla="*/ G0 G0  1"/>
                <a:gd name="T2" fmla="+- 0 T0 T1"/>
                <a:gd name="T3" fmla="sqrt T2"/>
                <a:gd name="G3" fmla="*/ 32000 T3 32000"/>
                <a:gd name="T4" fmla="*/ 32000 32000  1"/>
                <a:gd name="T5" fmla="*/ G1 G1  1"/>
                <a:gd name="T6" fmla="+- 0 T4 T5"/>
                <a:gd name="T7" fmla="sqrt T6"/>
                <a:gd name="G4" fmla="*/ 32000 T7 32000"/>
                <a:gd name="T8" fmla="*/ 32000 32000  1"/>
                <a:gd name="T9" fmla="*/ G2 G2  1"/>
                <a:gd name="T10" fmla="+- 0 T8 T9"/>
                <a:gd name="T11" fmla="sqrt T10"/>
                <a:gd name="G5" fmla="*/ 32000 T11 32000"/>
                <a:gd name="G6" fmla="+- 0 0 G3"/>
                <a:gd name="G7" fmla="+- 0 0 G4"/>
                <a:gd name="G8" fmla="+- 0 0 G5"/>
                <a:gd name="G9" fmla="+- 0 G4 G0"/>
                <a:gd name="G10" fmla="?: G9 G4 G0"/>
                <a:gd name="G11" fmla="?: G9 G1 G6"/>
                <a:gd name="G12" fmla="+- 0 G5 G0"/>
                <a:gd name="G13" fmla="?: G12 G5 G0"/>
                <a:gd name="G14" fmla="?: G12 G2 G3"/>
                <a:gd name="G15" fmla="+- G11 0 1"/>
                <a:gd name="G16" fmla="+- G14 1 0"/>
                <a:gd name="G17" fmla="+- 0 G14 G3"/>
                <a:gd name="G18" fmla="?: G17 G8 G13"/>
                <a:gd name="G19" fmla="?: G17 G0 G13"/>
                <a:gd name="G20" fmla="?: G17 G3 G16"/>
                <a:gd name="G21" fmla="+- 0 G6 G11"/>
                <a:gd name="G22" fmla="?: G21 G7 G10"/>
                <a:gd name="G23" fmla="?: G21 G0 G10"/>
                <a:gd name="G24" fmla="?: G21 G6 G15"/>
                <a:gd name="G25" fmla="min G10 G13"/>
                <a:gd name="G26" fmla="max G8 G7"/>
                <a:gd name="G27" fmla="max G26 G0"/>
                <a:gd name="T12" fmla="+- 0 G27 -32000"/>
                <a:gd name="T13" fmla="*/ T12 w 64000"/>
                <a:gd name="T14" fmla="+- 0 G11 -32000"/>
                <a:gd name="T15" fmla="*/ G11 h 64000"/>
                <a:gd name="T16" fmla="+- 0 G25 -32000"/>
                <a:gd name="T17" fmla="*/ T16 w 64000"/>
                <a:gd name="T18" fmla="+- 0 G14 -32000"/>
                <a:gd name="T19" fmla="*/ G14 h 64000"/>
              </a:gdLst>
              <a:ahLst/>
              <a:cxnLst>
                <a:cxn ang="0">
                  <a:pos x="50077" y="5595"/>
                </a:cxn>
                <a:cxn ang="0">
                  <a:pos x="64000" y="32000"/>
                </a:cxn>
                <a:cxn ang="0">
                  <a:pos x="50077" y="58404"/>
                </a:cxn>
                <a:cxn ang="0">
                  <a:pos x="50077" y="58404"/>
                </a:cxn>
                <a:cxn ang="0">
                  <a:pos x="50076" y="58404"/>
                </a:cxn>
                <a:cxn ang="0">
                  <a:pos x="50077" y="58405"/>
                </a:cxn>
                <a:cxn ang="0">
                  <a:pos x="50077" y="5595"/>
                </a:cxn>
                <a:cxn ang="0">
                  <a:pos x="50076" y="5595"/>
                </a:cxn>
                <a:cxn ang="0">
                  <a:pos x="50077" y="5595"/>
                </a:cxn>
              </a:cxnLst>
              <a:rect l="T13" t="T15" r="T17" b="T19"/>
              <a:pathLst>
                <a:path w="64000" h="64000">
                  <a:moveTo>
                    <a:pt x="50077" y="5595"/>
                  </a:moveTo>
                  <a:cubicBezTo>
                    <a:pt x="58790" y="11560"/>
                    <a:pt x="64000" y="21440"/>
                    <a:pt x="64000" y="32000"/>
                  </a:cubicBezTo>
                  <a:cubicBezTo>
                    <a:pt x="64000" y="42559"/>
                    <a:pt x="58790" y="52439"/>
                    <a:pt x="50077" y="58404"/>
                  </a:cubicBezTo>
                  <a:cubicBezTo>
                    <a:pt x="50077" y="58404"/>
                    <a:pt x="50077" y="58404"/>
                    <a:pt x="50076" y="58404"/>
                  </a:cubicBezTo>
                  <a:lnTo>
                    <a:pt x="50077" y="58405"/>
                  </a:lnTo>
                  <a:lnTo>
                    <a:pt x="50077" y="5595"/>
                  </a:lnTo>
                  <a:lnTo>
                    <a:pt x="50076" y="5595"/>
                  </a:lnTo>
                  <a:cubicBezTo>
                    <a:pt x="50077" y="5595"/>
                    <a:pt x="50077" y="5595"/>
                    <a:pt x="50077" y="5595"/>
                  </a:cubicBezTo>
                  <a:close/>
                </a:path>
              </a:pathLst>
            </a:custGeom>
            <a:solidFill>
              <a:schemeClr val="hlink"/>
            </a:solidFill>
            <a:ln w="9525">
              <a:noFill/>
              <a:miter lim="800000"/>
              <a:headEnd/>
              <a:tailEnd/>
            </a:ln>
          </p:spPr>
          <p:txBody>
            <a:bodyPr/>
            <a:lstStyle/>
            <a:p>
              <a:endParaRPr lang="en-GB">
                <a:latin typeface="Arial" charset="0"/>
              </a:endParaRPr>
            </a:p>
          </p:txBody>
        </p:sp>
        <p:sp>
          <p:nvSpPr>
            <p:cNvPr id="32773" name="Line 5"/>
            <p:cNvSpPr>
              <a:spLocks noChangeShapeType="1"/>
            </p:cNvSpPr>
            <p:nvPr/>
          </p:nvSpPr>
          <p:spPr bwMode="auto">
            <a:xfrm>
              <a:off x="864" y="960"/>
              <a:ext cx="4608" cy="0"/>
            </a:xfrm>
            <a:prstGeom prst="line">
              <a:avLst/>
            </a:prstGeom>
            <a:noFill/>
            <a:ln w="12700">
              <a:solidFill>
                <a:schemeClr val="tx1"/>
              </a:solidFill>
              <a:round/>
              <a:headEnd/>
              <a:tailEnd/>
            </a:ln>
            <a:effectLst/>
          </p:spPr>
          <p:txBody>
            <a:bodyPr/>
            <a:lstStyle/>
            <a:p>
              <a:endParaRPr lang="en-US"/>
            </a:p>
          </p:txBody>
        </p:sp>
      </p:grpSp>
      <p:sp>
        <p:nvSpPr>
          <p:cNvPr id="32774" name="Rectangle 6"/>
          <p:cNvSpPr>
            <a:spLocks noGrp="1" noChangeArrowheads="1"/>
          </p:cNvSpPr>
          <p:nvPr>
            <p:ph type="title"/>
          </p:nvPr>
        </p:nvSpPr>
        <p:spPr bwMode="auto">
          <a:xfrm>
            <a:off x="1370013" y="301625"/>
            <a:ext cx="7313612" cy="11430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lvl="0"/>
            <a:r>
              <a:rPr lang="en-GB"/>
              <a:t>Click to edit Master title style</a:t>
            </a:r>
          </a:p>
        </p:txBody>
      </p:sp>
      <p:sp>
        <p:nvSpPr>
          <p:cNvPr id="32775" name="Rectangle 7"/>
          <p:cNvSpPr>
            <a:spLocks noGrp="1" noChangeArrowheads="1"/>
          </p:cNvSpPr>
          <p:nvPr>
            <p:ph type="body" idx="1"/>
          </p:nvPr>
        </p:nvSpPr>
        <p:spPr bwMode="auto">
          <a:xfrm>
            <a:off x="1370013" y="1827213"/>
            <a:ext cx="7313612"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32776" name="Rectangle 8"/>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fld id="{91201556-F1EA-485B-AD6E-1FE10FD30645}" type="datetimeFigureOut">
              <a:rPr lang="en-GB"/>
              <a:pPr/>
              <a:t>30/09/2025</a:t>
            </a:fld>
            <a:endParaRPr lang="en-GB"/>
          </a:p>
        </p:txBody>
      </p:sp>
      <p:sp>
        <p:nvSpPr>
          <p:cNvPr id="32777" name="Rectangle 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vl1pPr>
          </a:lstStyle>
          <a:p>
            <a:endParaRPr lang="en-GB"/>
          </a:p>
        </p:txBody>
      </p:sp>
      <p:sp>
        <p:nvSpPr>
          <p:cNvPr id="32778" name="Rectangle 10"/>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2436280E-ED3B-44D7-90D9-5BA4ED00E0B6}" type="slidenum">
              <a:rPr lang="en-GB"/>
              <a:pPr/>
              <a:t>‹#›</a:t>
            </a:fld>
            <a:endParaRPr lang="en-GB"/>
          </a:p>
        </p:txBody>
      </p:sp>
      <p:pic>
        <p:nvPicPr>
          <p:cNvPr id="32779" name="Picture 11" descr="colourkeys"/>
          <p:cNvPicPr>
            <a:picLocks noChangeAspect="1" noChangeArrowheads="1"/>
          </p:cNvPicPr>
          <p:nvPr userDrawn="1"/>
        </p:nvPicPr>
        <p:blipFill>
          <a:blip r:embed="rId13"/>
          <a:srcRect/>
          <a:stretch>
            <a:fillRect/>
          </a:stretch>
        </p:blipFill>
        <p:spPr bwMode="auto">
          <a:xfrm>
            <a:off x="8027988" y="5805488"/>
            <a:ext cx="812800" cy="836612"/>
          </a:xfrm>
          <a:prstGeom prst="rect">
            <a:avLst/>
          </a:prstGeom>
          <a:noFill/>
        </p:spPr>
      </p:pic>
    </p:spTree>
  </p:cSld>
  <p:clrMap bg1="lt1" tx1="dk1" bg2="lt2" tx2="dk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 id="2147483658" r:id="rId5"/>
    <p:sldLayoutId id="2147483659" r:id="rId6"/>
    <p:sldLayoutId id="2147483660" r:id="rId7"/>
    <p:sldLayoutId id="2147483661" r:id="rId8"/>
    <p:sldLayoutId id="2147483662" r:id="rId9"/>
    <p:sldLayoutId id="2147483663" r:id="rId10"/>
    <p:sldLayoutId id="2147483664" r:id="rId11"/>
  </p:sldLayoutIdLst>
  <p:txStyles>
    <p:titleStyle>
      <a:lvl1pPr algn="l" rtl="0" fontAlgn="base">
        <a:spcBef>
          <a:spcPct val="0"/>
        </a:spcBef>
        <a:spcAft>
          <a:spcPct val="0"/>
        </a:spcAft>
        <a:defRPr sz="3600">
          <a:solidFill>
            <a:schemeClr val="tx2"/>
          </a:solidFill>
          <a:latin typeface="+mj-lt"/>
          <a:ea typeface="+mj-ea"/>
          <a:cs typeface="+mj-cs"/>
        </a:defRPr>
      </a:lvl1pPr>
      <a:lvl2pPr algn="l" rtl="0" fontAlgn="base">
        <a:spcBef>
          <a:spcPct val="0"/>
        </a:spcBef>
        <a:spcAft>
          <a:spcPct val="0"/>
        </a:spcAft>
        <a:defRPr sz="3600">
          <a:solidFill>
            <a:schemeClr val="tx2"/>
          </a:solidFill>
          <a:latin typeface="Arial" charset="0"/>
        </a:defRPr>
      </a:lvl2pPr>
      <a:lvl3pPr algn="l" rtl="0" fontAlgn="base">
        <a:spcBef>
          <a:spcPct val="0"/>
        </a:spcBef>
        <a:spcAft>
          <a:spcPct val="0"/>
        </a:spcAft>
        <a:defRPr sz="3600">
          <a:solidFill>
            <a:schemeClr val="tx2"/>
          </a:solidFill>
          <a:latin typeface="Arial" charset="0"/>
        </a:defRPr>
      </a:lvl3pPr>
      <a:lvl4pPr algn="l" rtl="0" fontAlgn="base">
        <a:spcBef>
          <a:spcPct val="0"/>
        </a:spcBef>
        <a:spcAft>
          <a:spcPct val="0"/>
        </a:spcAft>
        <a:defRPr sz="3600">
          <a:solidFill>
            <a:schemeClr val="tx2"/>
          </a:solidFill>
          <a:latin typeface="Arial" charset="0"/>
        </a:defRPr>
      </a:lvl4pPr>
      <a:lvl5pPr algn="l" rtl="0" fontAlgn="base">
        <a:spcBef>
          <a:spcPct val="0"/>
        </a:spcBef>
        <a:spcAft>
          <a:spcPct val="0"/>
        </a:spcAft>
        <a:defRPr sz="3600">
          <a:solidFill>
            <a:schemeClr val="tx2"/>
          </a:solidFill>
          <a:latin typeface="Arial" charset="0"/>
        </a:defRPr>
      </a:lvl5pPr>
      <a:lvl6pPr marL="457200" algn="l" rtl="0" fontAlgn="base">
        <a:spcBef>
          <a:spcPct val="0"/>
        </a:spcBef>
        <a:spcAft>
          <a:spcPct val="0"/>
        </a:spcAft>
        <a:defRPr sz="3600">
          <a:solidFill>
            <a:schemeClr val="tx2"/>
          </a:solidFill>
          <a:latin typeface="Arial" charset="0"/>
        </a:defRPr>
      </a:lvl6pPr>
      <a:lvl7pPr marL="914400" algn="l" rtl="0" fontAlgn="base">
        <a:spcBef>
          <a:spcPct val="0"/>
        </a:spcBef>
        <a:spcAft>
          <a:spcPct val="0"/>
        </a:spcAft>
        <a:defRPr sz="3600">
          <a:solidFill>
            <a:schemeClr val="tx2"/>
          </a:solidFill>
          <a:latin typeface="Arial" charset="0"/>
        </a:defRPr>
      </a:lvl7pPr>
      <a:lvl8pPr marL="1371600" algn="l" rtl="0" fontAlgn="base">
        <a:spcBef>
          <a:spcPct val="0"/>
        </a:spcBef>
        <a:spcAft>
          <a:spcPct val="0"/>
        </a:spcAft>
        <a:defRPr sz="3600">
          <a:solidFill>
            <a:schemeClr val="tx2"/>
          </a:solidFill>
          <a:latin typeface="Arial" charset="0"/>
        </a:defRPr>
      </a:lvl8pPr>
      <a:lvl9pPr marL="1828800" algn="l" rtl="0" fontAlgn="base">
        <a:spcBef>
          <a:spcPct val="0"/>
        </a:spcBef>
        <a:spcAft>
          <a:spcPct val="0"/>
        </a:spcAft>
        <a:defRPr sz="3600">
          <a:solidFill>
            <a:schemeClr val="tx2"/>
          </a:solidFill>
          <a:latin typeface="Arial" charset="0"/>
        </a:defRPr>
      </a:lvl9pPr>
    </p:titleStyle>
    <p:bodyStyle>
      <a:lvl1pPr marL="342900" indent="-342900" algn="l" rtl="0" fontAlgn="base">
        <a:spcBef>
          <a:spcPct val="20000"/>
        </a:spcBef>
        <a:spcAft>
          <a:spcPct val="0"/>
        </a:spcAft>
        <a:buClr>
          <a:schemeClr val="tx2"/>
        </a:buClr>
        <a:buSzPct val="70000"/>
        <a:buFont typeface="Wingdings" pitchFamily="2" charset="2"/>
        <a:buChar char="¡"/>
        <a:defRPr sz="2900">
          <a:solidFill>
            <a:schemeClr val="tx1"/>
          </a:solidFill>
          <a:latin typeface="+mn-lt"/>
          <a:ea typeface="+mn-ea"/>
          <a:cs typeface="+mn-cs"/>
        </a:defRPr>
      </a:lvl1pPr>
      <a:lvl2pPr marL="742950" indent="-285750" algn="l" rtl="0" fontAlgn="base">
        <a:spcBef>
          <a:spcPct val="20000"/>
        </a:spcBef>
        <a:spcAft>
          <a:spcPct val="0"/>
        </a:spcAft>
        <a:buClr>
          <a:schemeClr val="accent2"/>
        </a:buClr>
        <a:buSzPct val="70000"/>
        <a:buFont typeface="Wingdings" pitchFamily="2" charset="2"/>
        <a:buChar char="l"/>
        <a:defRPr sz="2500">
          <a:solidFill>
            <a:schemeClr val="tx1"/>
          </a:solidFill>
          <a:latin typeface="+mn-lt"/>
        </a:defRPr>
      </a:lvl2pPr>
      <a:lvl3pPr marL="1143000" indent="-228600" algn="l" rtl="0" fontAlgn="base">
        <a:spcBef>
          <a:spcPct val="20000"/>
        </a:spcBef>
        <a:spcAft>
          <a:spcPct val="0"/>
        </a:spcAft>
        <a:buClr>
          <a:schemeClr val="tx2"/>
        </a:buClr>
        <a:buSzPct val="65000"/>
        <a:buFont typeface="Wingdings" pitchFamily="2" charset="2"/>
        <a:buChar char="¡"/>
        <a:defRPr sz="2200">
          <a:solidFill>
            <a:schemeClr val="tx1"/>
          </a:solidFill>
          <a:latin typeface="+mn-lt"/>
        </a:defRPr>
      </a:lvl3pPr>
      <a:lvl4pPr marL="1600200" indent="-228600" algn="l" rtl="0" fontAlgn="base">
        <a:spcBef>
          <a:spcPct val="20000"/>
        </a:spcBef>
        <a:spcAft>
          <a:spcPct val="0"/>
        </a:spcAft>
        <a:buClr>
          <a:schemeClr val="accent2"/>
        </a:buClr>
        <a:buSzPct val="70000"/>
        <a:buFont typeface="Wingdings" pitchFamily="2" charset="2"/>
        <a:buChar char="l"/>
        <a:defRPr sz="1900">
          <a:solidFill>
            <a:schemeClr val="tx1"/>
          </a:solidFill>
          <a:latin typeface="+mn-lt"/>
        </a:defRPr>
      </a:lvl4pPr>
      <a:lvl5pPr marL="2057400" indent="-228600" algn="l" rtl="0" fontAlgn="base">
        <a:spcBef>
          <a:spcPct val="20000"/>
        </a:spcBef>
        <a:spcAft>
          <a:spcPct val="0"/>
        </a:spcAft>
        <a:buClr>
          <a:schemeClr val="tx2"/>
        </a:buClr>
        <a:buSzPct val="60000"/>
        <a:buFont typeface="Wingdings" pitchFamily="2" charset="2"/>
        <a:buChar char="¡"/>
        <a:defRPr sz="1900">
          <a:solidFill>
            <a:schemeClr val="tx1"/>
          </a:solidFill>
          <a:latin typeface="+mn-lt"/>
        </a:defRPr>
      </a:lvl5pPr>
      <a:lvl6pPr marL="2514600" indent="-228600" algn="l" rtl="0" fontAlgn="base">
        <a:spcBef>
          <a:spcPct val="20000"/>
        </a:spcBef>
        <a:spcAft>
          <a:spcPct val="0"/>
        </a:spcAft>
        <a:buClr>
          <a:schemeClr val="tx2"/>
        </a:buClr>
        <a:buSzPct val="60000"/>
        <a:buFont typeface="Wingdings" pitchFamily="2" charset="2"/>
        <a:buChar char="¡"/>
        <a:defRPr sz="1900">
          <a:solidFill>
            <a:schemeClr val="tx1"/>
          </a:solidFill>
          <a:latin typeface="+mn-lt"/>
        </a:defRPr>
      </a:lvl6pPr>
      <a:lvl7pPr marL="2971800" indent="-228600" algn="l" rtl="0" fontAlgn="base">
        <a:spcBef>
          <a:spcPct val="20000"/>
        </a:spcBef>
        <a:spcAft>
          <a:spcPct val="0"/>
        </a:spcAft>
        <a:buClr>
          <a:schemeClr val="tx2"/>
        </a:buClr>
        <a:buSzPct val="60000"/>
        <a:buFont typeface="Wingdings" pitchFamily="2" charset="2"/>
        <a:buChar char="¡"/>
        <a:defRPr sz="1900">
          <a:solidFill>
            <a:schemeClr val="tx1"/>
          </a:solidFill>
          <a:latin typeface="+mn-lt"/>
        </a:defRPr>
      </a:lvl7pPr>
      <a:lvl8pPr marL="3429000" indent="-228600" algn="l" rtl="0" fontAlgn="base">
        <a:spcBef>
          <a:spcPct val="20000"/>
        </a:spcBef>
        <a:spcAft>
          <a:spcPct val="0"/>
        </a:spcAft>
        <a:buClr>
          <a:schemeClr val="tx2"/>
        </a:buClr>
        <a:buSzPct val="60000"/>
        <a:buFont typeface="Wingdings" pitchFamily="2" charset="2"/>
        <a:buChar char="¡"/>
        <a:defRPr sz="1900">
          <a:solidFill>
            <a:schemeClr val="tx1"/>
          </a:solidFill>
          <a:latin typeface="+mn-lt"/>
        </a:defRPr>
      </a:lvl8pPr>
      <a:lvl9pPr marL="3886200" indent="-228600" algn="l" rtl="0" fontAlgn="base">
        <a:spcBef>
          <a:spcPct val="20000"/>
        </a:spcBef>
        <a:spcAft>
          <a:spcPct val="0"/>
        </a:spcAft>
        <a:buClr>
          <a:schemeClr val="tx2"/>
        </a:buClr>
        <a:buSzPct val="60000"/>
        <a:buFont typeface="Wingdings" pitchFamily="2" charset="2"/>
        <a:buChar char="¡"/>
        <a:defRPr sz="19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2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2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2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2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2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2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2.jpeg"/><Relationship Id="rId5" Type="http://schemas.openxmlformats.org/officeDocument/2006/relationships/image" Target="../media/image25.PNG"/><Relationship Id="rId4" Type="http://schemas.openxmlformats.org/officeDocument/2006/relationships/image" Target="../media/image24.PNG"/></Relationships>
</file>

<file path=ppt/slides/_rels/slide3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3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3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3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3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3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3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3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3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4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8" Type="http://schemas.openxmlformats.org/officeDocument/2006/relationships/customXml" Target="../ink/ink4.xml"/><Relationship Id="rId3" Type="http://schemas.openxmlformats.org/officeDocument/2006/relationships/image" Target="../media/image38.png"/><Relationship Id="rId7" Type="http://schemas.openxmlformats.org/officeDocument/2006/relationships/image" Target="../media/image40.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customXml" Target="../ink/ink3.xml"/><Relationship Id="rId5" Type="http://schemas.openxmlformats.org/officeDocument/2006/relationships/image" Target="../media/image39.png"/><Relationship Id="rId4" Type="http://schemas.openxmlformats.org/officeDocument/2006/relationships/customXml" Target="../ink/ink2.xml"/><Relationship Id="rId9" Type="http://schemas.openxmlformats.org/officeDocument/2006/relationships/image" Target="../media/image41.png"/></Relationships>
</file>

<file path=ppt/slides/_rels/slide46.xml.rels><?xml version="1.0" encoding="UTF-8" standalone="yes"?>
<Relationships xmlns="http://schemas.openxmlformats.org/package/2006/relationships"><Relationship Id="rId8" Type="http://schemas.openxmlformats.org/officeDocument/2006/relationships/customXml" Target="../ink/ink7.xml"/><Relationship Id="rId3" Type="http://schemas.openxmlformats.org/officeDocument/2006/relationships/image" Target="../media/image42.png"/><Relationship Id="rId7" Type="http://schemas.openxmlformats.org/officeDocument/2006/relationships/image" Target="../media/image44.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customXml" Target="../ink/ink6.xml"/><Relationship Id="rId5" Type="http://schemas.openxmlformats.org/officeDocument/2006/relationships/image" Target="../media/image43.png"/><Relationship Id="rId4" Type="http://schemas.openxmlformats.org/officeDocument/2006/relationships/customXml" Target="../ink/ink5.xml"/><Relationship Id="rId9" Type="http://schemas.openxmlformats.org/officeDocument/2006/relationships/image" Target="../media/image45.png"/></Relationships>
</file>

<file path=ppt/slides/_rels/slide4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53.jp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hyperlink" Target="http://www.lovelearnlaugh.org.uk/" TargetMode="External"/><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5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042988" y="1916113"/>
            <a:ext cx="7772400" cy="2016943"/>
          </a:xfrm>
        </p:spPr>
        <p:txBody>
          <a:bodyPr anchor="ctr">
            <a:normAutofit/>
          </a:bodyPr>
          <a:lstStyle/>
          <a:p>
            <a:pPr algn="ctr"/>
            <a:r>
              <a:rPr lang="en-GB" sz="4800" dirty="0"/>
              <a:t>SATs Information Evening</a:t>
            </a:r>
            <a:br>
              <a:rPr lang="en-GB" sz="4800" dirty="0"/>
            </a:br>
            <a:r>
              <a:rPr lang="en-GB" sz="4800" dirty="0"/>
              <a:t>Year 6 Parents</a:t>
            </a:r>
          </a:p>
        </p:txBody>
      </p:sp>
      <p:sp>
        <p:nvSpPr>
          <p:cNvPr id="3" name="Subtitle 2"/>
          <p:cNvSpPr>
            <a:spLocks noGrp="1"/>
          </p:cNvSpPr>
          <p:nvPr>
            <p:ph type="subTitle" idx="4294967295"/>
          </p:nvPr>
        </p:nvSpPr>
        <p:spPr>
          <a:xfrm>
            <a:off x="1835696" y="3906838"/>
            <a:ext cx="6035129" cy="1592262"/>
          </a:xfrm>
        </p:spPr>
        <p:txBody>
          <a:bodyPr>
            <a:normAutofit/>
          </a:bodyPr>
          <a:lstStyle/>
          <a:p>
            <a:pPr marL="0" indent="0" algn="ctr">
              <a:buFont typeface="Wingdings" pitchFamily="2" charset="2"/>
              <a:buNone/>
            </a:pPr>
            <a:r>
              <a:rPr lang="en-GB" sz="3600" b="1" dirty="0">
                <a:solidFill>
                  <a:schemeClr val="accent1">
                    <a:lumMod val="50000"/>
                  </a:schemeClr>
                </a:solidFill>
              </a:rPr>
              <a:t>Tuesday 30</a:t>
            </a:r>
            <a:r>
              <a:rPr lang="en-GB" sz="3600" b="1" baseline="30000" dirty="0">
                <a:solidFill>
                  <a:schemeClr val="accent1">
                    <a:lumMod val="50000"/>
                  </a:schemeClr>
                </a:solidFill>
              </a:rPr>
              <a:t>th</a:t>
            </a:r>
            <a:r>
              <a:rPr lang="en-GB" sz="3600" b="1" dirty="0">
                <a:solidFill>
                  <a:schemeClr val="accent1">
                    <a:lumMod val="50000"/>
                  </a:schemeClr>
                </a:solidFill>
              </a:rPr>
              <a:t> October 2025</a:t>
            </a:r>
          </a:p>
        </p:txBody>
      </p:sp>
      <p:pic>
        <p:nvPicPr>
          <p:cNvPr id="4" name="Picture 4"/>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8016389" y="5733256"/>
            <a:ext cx="1122903" cy="1117242"/>
          </a:xfrm>
          <a:prstGeom prst="rect">
            <a:avLst/>
          </a:prstGeom>
          <a:noFill/>
          <a:ln w="9525">
            <a:noFill/>
            <a:miter lim="800000"/>
            <a:headEnd/>
            <a:tailEnd/>
          </a:ln>
        </p:spPr>
      </p:pic>
      <mc:AlternateContent xmlns:mc="http://schemas.openxmlformats.org/markup-compatibility/2006" xmlns:p14="http://schemas.microsoft.com/office/powerpoint/2010/main">
        <mc:Choice Requires="p14">
          <p:contentPart p14:bwMode="auto" r:id="rId3">
            <p14:nvContentPartPr>
              <p14:cNvPr id="5" name="Ink 4">
                <a:extLst>
                  <a:ext uri="{FF2B5EF4-FFF2-40B4-BE49-F238E27FC236}">
                    <a16:creationId xmlns:a16="http://schemas.microsoft.com/office/drawing/2014/main" id="{3BA8CA1F-1A1B-CB64-6B6B-53EF9E3CE0A9}"/>
                  </a:ext>
                </a:extLst>
              </p14:cNvPr>
              <p14:cNvContentPartPr/>
              <p14:nvPr/>
            </p14:nvContentPartPr>
            <p14:xfrm>
              <a:off x="-609670" y="5250221"/>
              <a:ext cx="360" cy="360"/>
            </p14:xfrm>
          </p:contentPart>
        </mc:Choice>
        <mc:Fallback xmlns="">
          <p:pic>
            <p:nvPicPr>
              <p:cNvPr id="5" name="Ink 4">
                <a:extLst>
                  <a:ext uri="{FF2B5EF4-FFF2-40B4-BE49-F238E27FC236}">
                    <a16:creationId xmlns:a16="http://schemas.microsoft.com/office/drawing/2014/main" id="{3BA8CA1F-1A1B-CB64-6B6B-53EF9E3CE0A9}"/>
                  </a:ext>
                </a:extLst>
              </p:cNvPr>
              <p:cNvPicPr/>
              <p:nvPr/>
            </p:nvPicPr>
            <p:blipFill>
              <a:blip r:embed="rId4"/>
              <a:stretch>
                <a:fillRect/>
              </a:stretch>
            </p:blipFill>
            <p:spPr>
              <a:xfrm>
                <a:off x="-663670" y="5142581"/>
                <a:ext cx="108000" cy="216000"/>
              </a:xfrm>
              <a:prstGeom prst="rect">
                <a:avLst/>
              </a:prstGeom>
            </p:spPr>
          </p:pic>
        </mc:Fallback>
      </mc:AlternateContent>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p:cNvSpPr>
            <a:spLocks noGrp="1"/>
          </p:cNvSpPr>
          <p:nvPr>
            <p:ph type="title" idx="4294967295"/>
          </p:nvPr>
        </p:nvSpPr>
        <p:spPr/>
        <p:txBody>
          <a:bodyPr anchor="ctr"/>
          <a:lstStyle/>
          <a:p>
            <a:pPr algn="ctr"/>
            <a:r>
              <a:rPr lang="en-GB"/>
              <a:t>SAT’s Week Timetable</a:t>
            </a:r>
          </a:p>
        </p:txBody>
      </p:sp>
      <p:pic>
        <p:nvPicPr>
          <p:cNvPr id="4" name="Picture 4"/>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8016389" y="5733256"/>
            <a:ext cx="1122903" cy="1117242"/>
          </a:xfrm>
          <a:prstGeom prst="rect">
            <a:avLst/>
          </a:prstGeom>
          <a:noFill/>
          <a:ln w="9525">
            <a:noFill/>
            <a:miter lim="800000"/>
            <a:headEnd/>
            <a:tailEnd/>
          </a:ln>
        </p:spPr>
      </p:pic>
      <p:sp>
        <p:nvSpPr>
          <p:cNvPr id="2" name="TextBox 1"/>
          <p:cNvSpPr txBox="1"/>
          <p:nvPr/>
        </p:nvSpPr>
        <p:spPr>
          <a:xfrm>
            <a:off x="684213" y="4365104"/>
            <a:ext cx="8229600" cy="400110"/>
          </a:xfrm>
          <a:prstGeom prst="rect">
            <a:avLst/>
          </a:prstGeom>
          <a:noFill/>
        </p:spPr>
        <p:txBody>
          <a:bodyPr wrap="square" rtlCol="0">
            <a:spAutoFit/>
          </a:bodyPr>
          <a:lstStyle/>
          <a:p>
            <a:pPr algn="ctr"/>
            <a:endParaRPr lang="en-GB" sz="2000" dirty="0"/>
          </a:p>
        </p:txBody>
      </p:sp>
      <p:sp>
        <p:nvSpPr>
          <p:cNvPr id="3" name="TextBox 2"/>
          <p:cNvSpPr txBox="1"/>
          <p:nvPr/>
        </p:nvSpPr>
        <p:spPr>
          <a:xfrm>
            <a:off x="827584" y="1490563"/>
            <a:ext cx="8311708" cy="5355312"/>
          </a:xfrm>
          <a:prstGeom prst="rect">
            <a:avLst/>
          </a:prstGeom>
          <a:noFill/>
        </p:spPr>
        <p:txBody>
          <a:bodyPr wrap="square" rtlCol="0">
            <a:spAutoFit/>
          </a:bodyPr>
          <a:lstStyle/>
          <a:p>
            <a:endParaRPr lang="en-GB" dirty="0"/>
          </a:p>
          <a:p>
            <a:r>
              <a:rPr lang="en-GB" b="1" dirty="0"/>
              <a:t>Monday May 11th 2026:</a:t>
            </a:r>
            <a:r>
              <a:rPr lang="en-GB" dirty="0"/>
              <a:t> Spelling, punctuation and grammar (Grammar/Punctuation Test) – 45 minutes</a:t>
            </a:r>
          </a:p>
          <a:p>
            <a:endParaRPr lang="en-GB" dirty="0"/>
          </a:p>
          <a:p>
            <a:r>
              <a:rPr lang="en-GB" b="1" dirty="0"/>
              <a:t>Monday May 11th 2026:</a:t>
            </a:r>
            <a:r>
              <a:rPr lang="en-GB" dirty="0"/>
              <a:t> Spelling, punctuation and grammar  (Spelling Test) – 20 minutes</a:t>
            </a:r>
          </a:p>
          <a:p>
            <a:endParaRPr lang="en-GB" dirty="0"/>
          </a:p>
          <a:p>
            <a:r>
              <a:rPr lang="en-GB" b="1" dirty="0"/>
              <a:t>Tuesday May 12th 2026:</a:t>
            </a:r>
            <a:r>
              <a:rPr lang="en-GB" dirty="0"/>
              <a:t> Reading Test – 60 minutes</a:t>
            </a:r>
          </a:p>
          <a:p>
            <a:endParaRPr lang="en-GB" dirty="0"/>
          </a:p>
          <a:p>
            <a:r>
              <a:rPr lang="en-GB" b="1" dirty="0"/>
              <a:t>Wednesday May 13th 2026:</a:t>
            </a:r>
            <a:r>
              <a:rPr lang="en-GB" dirty="0"/>
              <a:t> Maths Paper 1 (Arithmetic) – 30 minutes</a:t>
            </a:r>
          </a:p>
          <a:p>
            <a:endParaRPr lang="en-GB" dirty="0"/>
          </a:p>
          <a:p>
            <a:r>
              <a:rPr lang="en-GB" b="1" dirty="0"/>
              <a:t>Wednesday May 13th 2026:</a:t>
            </a:r>
            <a:r>
              <a:rPr lang="en-GB" dirty="0"/>
              <a:t> Maths Paper 2 (Reasoning) – 40 minutes</a:t>
            </a:r>
          </a:p>
          <a:p>
            <a:endParaRPr lang="en-GB" dirty="0"/>
          </a:p>
          <a:p>
            <a:r>
              <a:rPr lang="en-GB" b="1" dirty="0"/>
              <a:t>Thursday May 14th 2026:</a:t>
            </a:r>
            <a:r>
              <a:rPr lang="en-GB" dirty="0"/>
              <a:t> Maths Paper 3 (Reasoning) – 40 minutes</a:t>
            </a:r>
          </a:p>
          <a:p>
            <a:endParaRPr lang="en-GB" dirty="0"/>
          </a:p>
          <a:p>
            <a:r>
              <a:rPr lang="en-GB" dirty="0"/>
              <a:t>*timings and details correct as of October 2025</a:t>
            </a:r>
          </a:p>
          <a:p>
            <a:endParaRPr lang="en-GB" dirty="0"/>
          </a:p>
        </p:txBody>
      </p:sp>
    </p:spTree>
    <p:extLst>
      <p:ext uri="{BB962C8B-B14F-4D97-AF65-F5344CB8AC3E}">
        <p14:creationId xmlns:p14="http://schemas.microsoft.com/office/powerpoint/2010/main" val="7366002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p:txBody>
          <a:bodyPr anchor="ctr">
            <a:normAutofit/>
          </a:bodyPr>
          <a:lstStyle/>
          <a:p>
            <a:pPr algn="ctr"/>
            <a:r>
              <a:rPr lang="en-GB" b="1"/>
              <a:t>Structure of the Maths Tests</a:t>
            </a:r>
          </a:p>
        </p:txBody>
      </p:sp>
      <p:sp>
        <p:nvSpPr>
          <p:cNvPr id="3" name="Content Placeholder 2"/>
          <p:cNvSpPr>
            <a:spLocks noGrp="1"/>
          </p:cNvSpPr>
          <p:nvPr>
            <p:ph idx="4294967295"/>
          </p:nvPr>
        </p:nvSpPr>
        <p:spPr>
          <a:xfrm>
            <a:off x="1442121" y="5331181"/>
            <a:ext cx="7313612" cy="712812"/>
          </a:xfrm>
        </p:spPr>
        <p:txBody>
          <a:bodyPr>
            <a:normAutofit/>
          </a:bodyPr>
          <a:lstStyle/>
          <a:p>
            <a:pPr marL="0" indent="0">
              <a:buNone/>
            </a:pPr>
            <a:r>
              <a:rPr lang="en-GB" sz="1900" dirty="0"/>
              <a:t>Secure use of written methods will be essential.</a:t>
            </a:r>
          </a:p>
          <a:p>
            <a:pPr marL="0" indent="0"/>
            <a:endParaRPr lang="en-GB" sz="1900"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5657" y="1556792"/>
            <a:ext cx="6486562" cy="37256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8016389" y="5733256"/>
            <a:ext cx="1122903" cy="1117242"/>
          </a:xfrm>
          <a:prstGeom prst="rect">
            <a:avLst/>
          </a:prstGeom>
          <a:noFill/>
          <a:ln w="9525">
            <a:noFill/>
            <a:miter lim="800000"/>
            <a:headEnd/>
            <a:tailEnd/>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p:txBody>
          <a:bodyPr anchor="ctr">
            <a:normAutofit/>
          </a:bodyPr>
          <a:lstStyle/>
          <a:p>
            <a:pPr algn="ctr"/>
            <a:r>
              <a:rPr lang="en-GB" b="1"/>
              <a:t>Structure of the Maths Tests</a:t>
            </a:r>
          </a:p>
        </p:txBody>
      </p:sp>
      <p:sp>
        <p:nvSpPr>
          <p:cNvPr id="4" name="Rectangle 3"/>
          <p:cNvSpPr/>
          <p:nvPr/>
        </p:nvSpPr>
        <p:spPr>
          <a:xfrm>
            <a:off x="1187624" y="1844824"/>
            <a:ext cx="7848872" cy="3785652"/>
          </a:xfrm>
          <a:prstGeom prst="rect">
            <a:avLst/>
          </a:prstGeom>
        </p:spPr>
        <p:txBody>
          <a:bodyPr wrap="square">
            <a:spAutoFit/>
          </a:bodyPr>
          <a:lstStyle/>
          <a:p>
            <a:pPr marL="28575" indent="0">
              <a:buFont typeface="Arial" pitchFamily="34" charset="0"/>
              <a:buNone/>
              <a:defRPr/>
            </a:pPr>
            <a:r>
              <a:rPr lang="en-GB" sz="2400" b="1" u="sng" dirty="0">
                <a:latin typeface="+mn-lt"/>
                <a:cs typeface="Arial Rounded MT Bold"/>
              </a:rPr>
              <a:t>Paper 1</a:t>
            </a:r>
            <a:r>
              <a:rPr lang="en-GB" sz="2400" u="sng" dirty="0">
                <a:latin typeface="+mn-lt"/>
                <a:cs typeface="Arial Rounded MT Bold"/>
              </a:rPr>
              <a:t> </a:t>
            </a:r>
          </a:p>
          <a:p>
            <a:pPr>
              <a:defRPr/>
            </a:pPr>
            <a:r>
              <a:rPr lang="en-GB" sz="2400" dirty="0">
                <a:solidFill>
                  <a:srgbClr val="0000FF"/>
                </a:solidFill>
                <a:latin typeface="+mn-lt"/>
                <a:cs typeface="Arial Rounded MT Bold"/>
              </a:rPr>
              <a:t>Paper 1 </a:t>
            </a:r>
            <a:r>
              <a:rPr lang="en-GB" sz="2400" dirty="0">
                <a:solidFill>
                  <a:srgbClr val="FF0000"/>
                </a:solidFill>
                <a:latin typeface="+mn-lt"/>
                <a:cs typeface="Arial Rounded MT Bold"/>
              </a:rPr>
              <a:t>(arithmetic) </a:t>
            </a:r>
            <a:r>
              <a:rPr lang="en-GB" sz="2400" dirty="0">
                <a:latin typeface="+mn-lt"/>
                <a:cs typeface="Arial Rounded MT Bold"/>
              </a:rPr>
              <a:t>will be comprised of constructed response questions, presented as </a:t>
            </a:r>
            <a:r>
              <a:rPr lang="en-GB" sz="2400" b="1" dirty="0">
                <a:solidFill>
                  <a:srgbClr val="0000FF"/>
                </a:solidFill>
                <a:latin typeface="+mn-lt"/>
                <a:cs typeface="Arial Rounded MT Bold"/>
              </a:rPr>
              <a:t>context-free calculations</a:t>
            </a:r>
            <a:r>
              <a:rPr lang="en-GB" sz="2400" dirty="0">
                <a:solidFill>
                  <a:srgbClr val="0000FF"/>
                </a:solidFill>
                <a:latin typeface="+mn-lt"/>
                <a:cs typeface="Arial Rounded MT Bold"/>
              </a:rPr>
              <a:t>. </a:t>
            </a:r>
          </a:p>
          <a:p>
            <a:pPr>
              <a:defRPr/>
            </a:pPr>
            <a:endParaRPr lang="en-GB" sz="2400" dirty="0">
              <a:solidFill>
                <a:srgbClr val="0000FF"/>
              </a:solidFill>
              <a:latin typeface="+mn-lt"/>
              <a:cs typeface="Arial Rounded MT Bold"/>
            </a:endParaRPr>
          </a:p>
          <a:p>
            <a:pPr>
              <a:defRPr/>
            </a:pPr>
            <a:endParaRPr lang="en-GB" sz="2400" dirty="0">
              <a:latin typeface="+mn-lt"/>
              <a:cs typeface="Arial Rounded MT Bold"/>
            </a:endParaRPr>
          </a:p>
          <a:p>
            <a:pPr>
              <a:defRPr/>
            </a:pPr>
            <a:r>
              <a:rPr lang="en-GB" sz="2400" dirty="0">
                <a:latin typeface="+mn-lt"/>
                <a:cs typeface="Arial Rounded MT Bold"/>
              </a:rPr>
              <a:t>The majority of the arithmetic calculations will be worth </a:t>
            </a:r>
            <a:r>
              <a:rPr lang="en-GB" sz="2400" dirty="0">
                <a:solidFill>
                  <a:srgbClr val="0000FF"/>
                </a:solidFill>
                <a:latin typeface="+mn-lt"/>
                <a:cs typeface="Arial Rounded MT Bold"/>
              </a:rPr>
              <a:t>one mark</a:t>
            </a:r>
            <a:r>
              <a:rPr lang="en-GB" sz="2400" dirty="0">
                <a:latin typeface="+mn-lt"/>
                <a:cs typeface="Arial Rounded MT Bold"/>
              </a:rPr>
              <a:t>, however, </a:t>
            </a:r>
            <a:r>
              <a:rPr lang="en-GB" sz="2400" dirty="0">
                <a:solidFill>
                  <a:srgbClr val="0000FF"/>
                </a:solidFill>
                <a:latin typeface="+mn-lt"/>
                <a:cs typeface="Arial Rounded MT Bold"/>
              </a:rPr>
              <a:t>two marks </a:t>
            </a:r>
            <a:r>
              <a:rPr lang="en-GB" sz="2400" dirty="0">
                <a:latin typeface="+mn-lt"/>
                <a:cs typeface="Arial Rounded MT Bold"/>
              </a:rPr>
              <a:t>will be available for </a:t>
            </a:r>
            <a:r>
              <a:rPr lang="en-GB" sz="2400" b="1" dirty="0">
                <a:solidFill>
                  <a:srgbClr val="FF0000"/>
                </a:solidFill>
                <a:latin typeface="+mn-lt"/>
                <a:cs typeface="Arial Rounded MT Bold"/>
              </a:rPr>
              <a:t>long multiplication </a:t>
            </a:r>
            <a:r>
              <a:rPr lang="en-GB" sz="2400" dirty="0">
                <a:solidFill>
                  <a:srgbClr val="FF0000"/>
                </a:solidFill>
                <a:latin typeface="+mn-lt"/>
                <a:cs typeface="Arial Rounded MT Bold"/>
              </a:rPr>
              <a:t>and </a:t>
            </a:r>
            <a:r>
              <a:rPr lang="en-GB" sz="2400" b="1" dirty="0">
                <a:solidFill>
                  <a:srgbClr val="FF0000"/>
                </a:solidFill>
                <a:latin typeface="+mn-lt"/>
                <a:cs typeface="Arial Rounded MT Bold"/>
              </a:rPr>
              <a:t>long division</a:t>
            </a:r>
            <a:r>
              <a:rPr lang="en-GB" sz="2400" dirty="0">
                <a:solidFill>
                  <a:srgbClr val="FF0000"/>
                </a:solidFill>
                <a:latin typeface="+mn-lt"/>
                <a:cs typeface="Arial Rounded MT Bold"/>
              </a:rPr>
              <a:t>. </a:t>
            </a:r>
          </a:p>
        </p:txBody>
      </p:sp>
      <p:pic>
        <p:nvPicPr>
          <p:cNvPr id="6" name="Picture 4"/>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8016389" y="5733256"/>
            <a:ext cx="1122903" cy="1117242"/>
          </a:xfrm>
          <a:prstGeom prst="rect">
            <a:avLst/>
          </a:prstGeom>
          <a:noFill/>
          <a:ln w="9525">
            <a:noFill/>
            <a:miter lim="800000"/>
            <a:headEnd/>
            <a:tailEnd/>
          </a:ln>
        </p:spPr>
      </p:pic>
    </p:spTree>
    <p:extLst>
      <p:ext uri="{BB962C8B-B14F-4D97-AF65-F5344CB8AC3E}">
        <p14:creationId xmlns:p14="http://schemas.microsoft.com/office/powerpoint/2010/main" val="27927677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p:cNvSpPr>
            <a:spLocks noGrp="1"/>
          </p:cNvSpPr>
          <p:nvPr>
            <p:ph type="title" idx="4294967295"/>
          </p:nvPr>
        </p:nvSpPr>
        <p:spPr/>
        <p:txBody>
          <a:bodyPr anchor="ctr"/>
          <a:lstStyle/>
          <a:p>
            <a:pPr algn="ctr"/>
            <a:r>
              <a:rPr lang="en-GB" b="1" dirty="0"/>
              <a:t>Sample Maths Questions</a:t>
            </a:r>
          </a:p>
        </p:txBody>
      </p:sp>
      <p:pic>
        <p:nvPicPr>
          <p:cNvPr id="6" name="Picture 4"/>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8016389" y="5733256"/>
            <a:ext cx="1122903" cy="1117242"/>
          </a:xfrm>
          <a:prstGeom prst="rect">
            <a:avLst/>
          </a:prstGeom>
          <a:noFill/>
          <a:ln w="9525">
            <a:noFill/>
            <a:miter lim="800000"/>
            <a:headEnd/>
            <a:tailEnd/>
          </a:ln>
        </p:spPr>
      </p:pic>
      <p:pic>
        <p:nvPicPr>
          <p:cNvPr id="102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6042" t="26120" r="6436" b="7842"/>
          <a:stretch/>
        </p:blipFill>
        <p:spPr bwMode="auto">
          <a:xfrm>
            <a:off x="1043608" y="1916832"/>
            <a:ext cx="7808072" cy="33123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p:cNvSpPr>
            <a:spLocks noGrp="1"/>
          </p:cNvSpPr>
          <p:nvPr>
            <p:ph type="title" idx="4294967295"/>
          </p:nvPr>
        </p:nvSpPr>
        <p:spPr/>
        <p:txBody>
          <a:bodyPr anchor="ctr"/>
          <a:lstStyle/>
          <a:p>
            <a:pPr algn="ctr"/>
            <a:r>
              <a:rPr lang="en-GB" b="1" dirty="0"/>
              <a:t>Sample Maths Questions</a:t>
            </a:r>
          </a:p>
        </p:txBody>
      </p:sp>
      <p:pic>
        <p:nvPicPr>
          <p:cNvPr id="6" name="Picture 4"/>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8016389" y="5733256"/>
            <a:ext cx="1122903" cy="1117242"/>
          </a:xfrm>
          <a:prstGeom prst="rect">
            <a:avLst/>
          </a:prstGeom>
          <a:noFill/>
          <a:ln w="9525">
            <a:noFill/>
            <a:miter lim="800000"/>
            <a:headEnd/>
            <a:tailEnd/>
          </a:ln>
        </p:spPr>
      </p:pic>
      <p:pic>
        <p:nvPicPr>
          <p:cNvPr id="205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8916" t="25560" r="4443" b="7400"/>
          <a:stretch/>
        </p:blipFill>
        <p:spPr bwMode="auto">
          <a:xfrm>
            <a:off x="1043608" y="1916832"/>
            <a:ext cx="7920880" cy="34458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613113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p:cNvSpPr>
            <a:spLocks noGrp="1"/>
          </p:cNvSpPr>
          <p:nvPr>
            <p:ph type="title" idx="4294967295"/>
          </p:nvPr>
        </p:nvSpPr>
        <p:spPr/>
        <p:txBody>
          <a:bodyPr anchor="ctr"/>
          <a:lstStyle/>
          <a:p>
            <a:pPr algn="ctr"/>
            <a:r>
              <a:rPr lang="en-GB" b="1" dirty="0"/>
              <a:t>Sample Maths Questions</a:t>
            </a:r>
          </a:p>
        </p:txBody>
      </p:sp>
      <p:pic>
        <p:nvPicPr>
          <p:cNvPr id="6" name="Picture 4"/>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8016389" y="5733256"/>
            <a:ext cx="1122903" cy="1117242"/>
          </a:xfrm>
          <a:prstGeom prst="rect">
            <a:avLst/>
          </a:prstGeom>
          <a:noFill/>
          <a:ln w="9525">
            <a:noFill/>
            <a:miter lim="800000"/>
            <a:headEnd/>
            <a:tailEnd/>
          </a:ln>
        </p:spPr>
      </p:pic>
      <p:pic>
        <p:nvPicPr>
          <p:cNvPr id="307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8706" t="22202" r="4653" b="10265"/>
          <a:stretch/>
        </p:blipFill>
        <p:spPr bwMode="auto">
          <a:xfrm>
            <a:off x="1045538" y="2060848"/>
            <a:ext cx="7918184" cy="34700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810248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p:txBody>
          <a:bodyPr anchor="ctr">
            <a:normAutofit/>
          </a:bodyPr>
          <a:lstStyle/>
          <a:p>
            <a:pPr algn="ctr"/>
            <a:r>
              <a:rPr lang="en-GB" b="1"/>
              <a:t>Structure of the Maths Tests</a:t>
            </a:r>
          </a:p>
        </p:txBody>
      </p:sp>
      <p:sp>
        <p:nvSpPr>
          <p:cNvPr id="3" name="Rectangle 2"/>
          <p:cNvSpPr/>
          <p:nvPr/>
        </p:nvSpPr>
        <p:spPr>
          <a:xfrm>
            <a:off x="1115616" y="1700808"/>
            <a:ext cx="7776864" cy="3416320"/>
          </a:xfrm>
          <a:prstGeom prst="rect">
            <a:avLst/>
          </a:prstGeom>
        </p:spPr>
        <p:txBody>
          <a:bodyPr wrap="square">
            <a:spAutoFit/>
          </a:bodyPr>
          <a:lstStyle/>
          <a:p>
            <a:pPr eaLnBrk="0" hangingPunct="0">
              <a:defRPr/>
            </a:pPr>
            <a:r>
              <a:rPr lang="en-GB" sz="2400" b="1" u="sng" dirty="0">
                <a:latin typeface="+mn-lt"/>
                <a:cs typeface="Arial Rounded MT Bold"/>
              </a:rPr>
              <a:t>Papers 2 and 3 </a:t>
            </a:r>
          </a:p>
          <a:p>
            <a:pPr eaLnBrk="0" hangingPunct="0">
              <a:defRPr/>
            </a:pPr>
            <a:endParaRPr lang="en-GB" sz="2400" b="1" u="sng" dirty="0">
              <a:latin typeface="+mn-lt"/>
              <a:cs typeface="Arial Rounded MT Bold"/>
            </a:endParaRPr>
          </a:p>
          <a:p>
            <a:pPr marL="342900" indent="-342900" eaLnBrk="0" hangingPunct="0">
              <a:buFont typeface="Arial" panose="020B0604020202020204" pitchFamily="34" charset="0"/>
              <a:buChar char="•"/>
              <a:defRPr/>
            </a:pPr>
            <a:r>
              <a:rPr lang="en-GB" sz="2400" dirty="0">
                <a:latin typeface="+mn-lt"/>
                <a:cs typeface="Arial Rounded MT Bold"/>
              </a:rPr>
              <a:t>Mathematical problems presented in a wide range of formats to ensure children can fully demonstrate mathematical fluency, solving problems and reasoning. </a:t>
            </a:r>
          </a:p>
          <a:p>
            <a:pPr marL="342900" indent="-342900" eaLnBrk="0" hangingPunct="0">
              <a:buFont typeface="Arial" panose="020B0604020202020204" pitchFamily="34" charset="0"/>
              <a:buChar char="•"/>
              <a:defRPr/>
            </a:pPr>
            <a:endParaRPr lang="en-GB" sz="2400" dirty="0">
              <a:latin typeface="+mn-lt"/>
              <a:cs typeface="Arial Rounded MT Bold"/>
            </a:endParaRPr>
          </a:p>
          <a:p>
            <a:pPr marL="342900" indent="-342900" eaLnBrk="0" hangingPunct="0">
              <a:buFont typeface="Arial" panose="020B0604020202020204" pitchFamily="34" charset="0"/>
              <a:buChar char="•"/>
              <a:defRPr/>
            </a:pPr>
            <a:r>
              <a:rPr lang="en-GB" sz="2400" dirty="0">
                <a:latin typeface="+mn-lt"/>
                <a:cs typeface="Arial Rounded MT Bold"/>
              </a:rPr>
              <a:t>Will include both selected response and constructed response questions. </a:t>
            </a:r>
          </a:p>
        </p:txBody>
      </p:sp>
      <p:pic>
        <p:nvPicPr>
          <p:cNvPr id="5" name="Picture 4"/>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8016389" y="5733256"/>
            <a:ext cx="1122903" cy="1117242"/>
          </a:xfrm>
          <a:prstGeom prst="rect">
            <a:avLst/>
          </a:prstGeom>
          <a:noFill/>
          <a:ln w="9525">
            <a:noFill/>
            <a:miter lim="800000"/>
            <a:headEnd/>
            <a:tailEnd/>
          </a:ln>
        </p:spPr>
      </p:pic>
    </p:spTree>
    <p:extLst>
      <p:ext uri="{BB962C8B-B14F-4D97-AF65-F5344CB8AC3E}">
        <p14:creationId xmlns:p14="http://schemas.microsoft.com/office/powerpoint/2010/main" val="9929699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p:cNvSpPr>
            <a:spLocks noGrp="1"/>
          </p:cNvSpPr>
          <p:nvPr>
            <p:ph type="title" idx="4294967295"/>
          </p:nvPr>
        </p:nvSpPr>
        <p:spPr/>
        <p:txBody>
          <a:bodyPr anchor="ctr"/>
          <a:lstStyle/>
          <a:p>
            <a:pPr algn="ctr"/>
            <a:r>
              <a:rPr lang="en-GB" b="1" dirty="0"/>
              <a:t>Sample Maths Questions</a:t>
            </a:r>
          </a:p>
        </p:txBody>
      </p:sp>
      <p:pic>
        <p:nvPicPr>
          <p:cNvPr id="6" name="Picture 4"/>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8016389" y="5733256"/>
            <a:ext cx="1122903" cy="1117242"/>
          </a:xfrm>
          <a:prstGeom prst="rect">
            <a:avLst/>
          </a:prstGeom>
          <a:noFill/>
          <a:ln w="9525">
            <a:noFill/>
            <a:miter lim="800000"/>
            <a:headEnd/>
            <a:tailEnd/>
          </a:ln>
        </p:spPr>
      </p:pic>
      <p:pic>
        <p:nvPicPr>
          <p:cNvPr id="4099"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13077" t="17304" r="11924" b="8442"/>
          <a:stretch/>
        </p:blipFill>
        <p:spPr bwMode="auto">
          <a:xfrm>
            <a:off x="1547664" y="1718690"/>
            <a:ext cx="6919601" cy="3851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292939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p:cNvSpPr>
            <a:spLocks noGrp="1"/>
          </p:cNvSpPr>
          <p:nvPr>
            <p:ph type="title" idx="4294967295"/>
          </p:nvPr>
        </p:nvSpPr>
        <p:spPr/>
        <p:txBody>
          <a:bodyPr anchor="ctr"/>
          <a:lstStyle/>
          <a:p>
            <a:pPr algn="ctr"/>
            <a:r>
              <a:rPr lang="en-GB" b="1" dirty="0"/>
              <a:t>Sample Maths Questions</a:t>
            </a:r>
          </a:p>
        </p:txBody>
      </p:sp>
      <p:pic>
        <p:nvPicPr>
          <p:cNvPr id="6" name="Picture 4"/>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8016389" y="5733256"/>
            <a:ext cx="1122903" cy="1117242"/>
          </a:xfrm>
          <a:prstGeom prst="rect">
            <a:avLst/>
          </a:prstGeom>
          <a:noFill/>
          <a:ln w="9525">
            <a:noFill/>
            <a:miter lim="800000"/>
            <a:headEnd/>
            <a:tailEnd/>
          </a:ln>
        </p:spPr>
      </p:pic>
      <p:pic>
        <p:nvPicPr>
          <p:cNvPr id="5123"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20559" t="23135" r="19232" b="19966"/>
          <a:stretch/>
        </p:blipFill>
        <p:spPr bwMode="auto">
          <a:xfrm>
            <a:off x="1325433" y="1700808"/>
            <a:ext cx="7272808" cy="38642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459525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p:cNvSpPr>
            <a:spLocks noGrp="1"/>
          </p:cNvSpPr>
          <p:nvPr>
            <p:ph type="title" idx="4294967295"/>
          </p:nvPr>
        </p:nvSpPr>
        <p:spPr/>
        <p:txBody>
          <a:bodyPr anchor="ctr"/>
          <a:lstStyle/>
          <a:p>
            <a:pPr algn="ctr"/>
            <a:r>
              <a:rPr lang="en-GB" b="1" dirty="0"/>
              <a:t>Sample Maths Questions</a:t>
            </a:r>
          </a:p>
        </p:txBody>
      </p:sp>
      <p:pic>
        <p:nvPicPr>
          <p:cNvPr id="6" name="Picture 4"/>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8016389" y="5733256"/>
            <a:ext cx="1122903" cy="1117242"/>
          </a:xfrm>
          <a:prstGeom prst="rect">
            <a:avLst/>
          </a:prstGeom>
          <a:noFill/>
          <a:ln w="9525">
            <a:noFill/>
            <a:miter lim="800000"/>
            <a:headEnd/>
            <a:tailEnd/>
          </a:ln>
        </p:spPr>
      </p:pic>
      <p:pic>
        <p:nvPicPr>
          <p:cNvPr id="614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0664" t="19219" r="17869" b="8010"/>
          <a:stretch/>
        </p:blipFill>
        <p:spPr bwMode="auto">
          <a:xfrm>
            <a:off x="1979712" y="1700808"/>
            <a:ext cx="5904657" cy="39302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07447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title" idx="4294967295"/>
          </p:nvPr>
        </p:nvSpPr>
        <p:spPr>
          <a:xfrm>
            <a:off x="1403350" y="188913"/>
            <a:ext cx="7313613" cy="1143000"/>
          </a:xfrm>
        </p:spPr>
        <p:txBody>
          <a:bodyPr anchor="ctr"/>
          <a:lstStyle/>
          <a:p>
            <a:pPr algn="ctr"/>
            <a:r>
              <a:rPr lang="en-GB" b="1" dirty="0"/>
              <a:t>What are the SATs?</a:t>
            </a:r>
          </a:p>
        </p:txBody>
      </p:sp>
      <p:sp>
        <p:nvSpPr>
          <p:cNvPr id="3" name="Content Placeholder 2"/>
          <p:cNvSpPr>
            <a:spLocks noGrp="1"/>
          </p:cNvSpPr>
          <p:nvPr>
            <p:ph idx="4294967295"/>
          </p:nvPr>
        </p:nvSpPr>
        <p:spPr>
          <a:xfrm>
            <a:off x="899592" y="1628800"/>
            <a:ext cx="7992888" cy="4266083"/>
          </a:xfrm>
        </p:spPr>
        <p:txBody>
          <a:bodyPr>
            <a:noAutofit/>
          </a:bodyPr>
          <a:lstStyle/>
          <a:p>
            <a:pPr>
              <a:lnSpc>
                <a:spcPct val="80000"/>
              </a:lnSpc>
            </a:pPr>
            <a:r>
              <a:rPr lang="en-GB" sz="2400" dirty="0"/>
              <a:t>What is the current situation regarding SATs at Key Stage 2?</a:t>
            </a:r>
          </a:p>
          <a:p>
            <a:pPr>
              <a:lnSpc>
                <a:spcPct val="80000"/>
              </a:lnSpc>
            </a:pPr>
            <a:endParaRPr lang="en-GB" sz="2400" dirty="0"/>
          </a:p>
          <a:p>
            <a:pPr>
              <a:lnSpc>
                <a:spcPct val="80000"/>
              </a:lnSpc>
            </a:pPr>
            <a:r>
              <a:rPr lang="en-GB" sz="2400" dirty="0"/>
              <a:t>What is the format and content of the current assessments?</a:t>
            </a:r>
          </a:p>
          <a:p>
            <a:pPr>
              <a:lnSpc>
                <a:spcPct val="80000"/>
              </a:lnSpc>
            </a:pPr>
            <a:endParaRPr lang="en-GB" sz="2400" dirty="0"/>
          </a:p>
          <a:p>
            <a:pPr>
              <a:lnSpc>
                <a:spcPct val="80000"/>
              </a:lnSpc>
            </a:pPr>
            <a:r>
              <a:rPr lang="en-GB" sz="2400" dirty="0"/>
              <a:t>What support is being given at school?</a:t>
            </a:r>
          </a:p>
          <a:p>
            <a:pPr>
              <a:lnSpc>
                <a:spcPct val="80000"/>
              </a:lnSpc>
            </a:pPr>
            <a:endParaRPr lang="en-GB" sz="2400" dirty="0"/>
          </a:p>
          <a:p>
            <a:pPr>
              <a:lnSpc>
                <a:spcPct val="80000"/>
              </a:lnSpc>
            </a:pPr>
            <a:r>
              <a:rPr lang="en-GB" sz="2400" dirty="0"/>
              <a:t>What support can I give at home?</a:t>
            </a:r>
          </a:p>
        </p:txBody>
      </p:sp>
      <p:pic>
        <p:nvPicPr>
          <p:cNvPr id="4" name="Picture 4"/>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8016389" y="5733256"/>
            <a:ext cx="1122903" cy="1117242"/>
          </a:xfrm>
          <a:prstGeom prst="rect">
            <a:avLst/>
          </a:prstGeom>
          <a:noFill/>
          <a:ln w="9525">
            <a:noFill/>
            <a:miter lim="800000"/>
            <a:headEnd/>
            <a:tailEnd/>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p:cNvSpPr>
            <a:spLocks noGrp="1"/>
          </p:cNvSpPr>
          <p:nvPr>
            <p:ph type="title" idx="4294967295"/>
          </p:nvPr>
        </p:nvSpPr>
        <p:spPr/>
        <p:txBody>
          <a:bodyPr anchor="ctr"/>
          <a:lstStyle/>
          <a:p>
            <a:pPr algn="ctr"/>
            <a:r>
              <a:rPr lang="en-GB" b="1" dirty="0"/>
              <a:t>Sample Maths Questions</a:t>
            </a:r>
          </a:p>
        </p:txBody>
      </p:sp>
      <p:pic>
        <p:nvPicPr>
          <p:cNvPr id="6" name="Picture 4"/>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8016389" y="5733256"/>
            <a:ext cx="1122903" cy="1117242"/>
          </a:xfrm>
          <a:prstGeom prst="rect">
            <a:avLst/>
          </a:prstGeom>
          <a:noFill/>
          <a:ln w="9525">
            <a:noFill/>
            <a:miter lim="800000"/>
            <a:headEnd/>
            <a:tailEnd/>
          </a:ln>
        </p:spPr>
      </p:pic>
      <p:sp>
        <p:nvSpPr>
          <p:cNvPr id="7" name="Content Placeholder 2"/>
          <p:cNvSpPr txBox="1">
            <a:spLocks/>
          </p:cNvSpPr>
          <p:nvPr/>
        </p:nvSpPr>
        <p:spPr>
          <a:xfrm>
            <a:off x="250825" y="1268413"/>
            <a:ext cx="8866188" cy="4897437"/>
          </a:xfrm>
          <a:prstGeom prst="rect">
            <a:avLst/>
          </a:prstGeom>
        </p:spPr>
        <p:txBody>
          <a:bodyPr/>
          <a:lstStyle>
            <a:lvl1pPr marL="342900" indent="-342900" algn="l" rtl="0" fontAlgn="base">
              <a:spcBef>
                <a:spcPct val="20000"/>
              </a:spcBef>
              <a:spcAft>
                <a:spcPct val="0"/>
              </a:spcAft>
              <a:buClr>
                <a:schemeClr val="tx2"/>
              </a:buClr>
              <a:buSzPct val="70000"/>
              <a:buFont typeface="Wingdings" pitchFamily="2" charset="2"/>
              <a:buChar char="¡"/>
              <a:defRPr sz="2900">
                <a:solidFill>
                  <a:schemeClr val="tx1"/>
                </a:solidFill>
                <a:latin typeface="+mn-lt"/>
                <a:ea typeface="+mn-ea"/>
                <a:cs typeface="+mn-cs"/>
              </a:defRPr>
            </a:lvl1pPr>
            <a:lvl2pPr marL="742950" indent="-285750" algn="l" rtl="0" fontAlgn="base">
              <a:spcBef>
                <a:spcPct val="20000"/>
              </a:spcBef>
              <a:spcAft>
                <a:spcPct val="0"/>
              </a:spcAft>
              <a:buClr>
                <a:schemeClr val="accent2"/>
              </a:buClr>
              <a:buSzPct val="70000"/>
              <a:buFont typeface="Wingdings" pitchFamily="2" charset="2"/>
              <a:buChar char="l"/>
              <a:defRPr sz="2500">
                <a:solidFill>
                  <a:schemeClr val="tx1"/>
                </a:solidFill>
                <a:latin typeface="+mn-lt"/>
              </a:defRPr>
            </a:lvl2pPr>
            <a:lvl3pPr marL="1143000" indent="-228600" algn="l" rtl="0" fontAlgn="base">
              <a:spcBef>
                <a:spcPct val="20000"/>
              </a:spcBef>
              <a:spcAft>
                <a:spcPct val="0"/>
              </a:spcAft>
              <a:buClr>
                <a:schemeClr val="tx2"/>
              </a:buClr>
              <a:buSzPct val="65000"/>
              <a:buFont typeface="Wingdings" pitchFamily="2" charset="2"/>
              <a:buChar char="¡"/>
              <a:defRPr sz="2200">
                <a:solidFill>
                  <a:schemeClr val="tx1"/>
                </a:solidFill>
                <a:latin typeface="+mn-lt"/>
              </a:defRPr>
            </a:lvl3pPr>
            <a:lvl4pPr marL="1600200" indent="-228600" algn="l" rtl="0" fontAlgn="base">
              <a:spcBef>
                <a:spcPct val="20000"/>
              </a:spcBef>
              <a:spcAft>
                <a:spcPct val="0"/>
              </a:spcAft>
              <a:buClr>
                <a:schemeClr val="accent2"/>
              </a:buClr>
              <a:buSzPct val="70000"/>
              <a:buFont typeface="Wingdings" pitchFamily="2" charset="2"/>
              <a:buChar char="l"/>
              <a:defRPr sz="1900">
                <a:solidFill>
                  <a:schemeClr val="tx1"/>
                </a:solidFill>
                <a:latin typeface="+mn-lt"/>
              </a:defRPr>
            </a:lvl4pPr>
            <a:lvl5pPr marL="2057400" indent="-228600" algn="l" rtl="0" fontAlgn="base">
              <a:spcBef>
                <a:spcPct val="20000"/>
              </a:spcBef>
              <a:spcAft>
                <a:spcPct val="0"/>
              </a:spcAft>
              <a:buClr>
                <a:schemeClr val="tx2"/>
              </a:buClr>
              <a:buSzPct val="60000"/>
              <a:buFont typeface="Wingdings" pitchFamily="2" charset="2"/>
              <a:buChar char="¡"/>
              <a:defRPr sz="1900">
                <a:solidFill>
                  <a:schemeClr val="tx1"/>
                </a:solidFill>
                <a:latin typeface="+mn-lt"/>
              </a:defRPr>
            </a:lvl5pPr>
            <a:lvl6pPr marL="2514600" indent="-228600" algn="l" rtl="0" fontAlgn="base">
              <a:spcBef>
                <a:spcPct val="20000"/>
              </a:spcBef>
              <a:spcAft>
                <a:spcPct val="0"/>
              </a:spcAft>
              <a:buClr>
                <a:schemeClr val="tx2"/>
              </a:buClr>
              <a:buSzPct val="60000"/>
              <a:buFont typeface="Wingdings" pitchFamily="2" charset="2"/>
              <a:buChar char="¡"/>
              <a:defRPr sz="1900">
                <a:solidFill>
                  <a:schemeClr val="tx1"/>
                </a:solidFill>
                <a:latin typeface="+mn-lt"/>
              </a:defRPr>
            </a:lvl6pPr>
            <a:lvl7pPr marL="2971800" indent="-228600" algn="l" rtl="0" fontAlgn="base">
              <a:spcBef>
                <a:spcPct val="20000"/>
              </a:spcBef>
              <a:spcAft>
                <a:spcPct val="0"/>
              </a:spcAft>
              <a:buClr>
                <a:schemeClr val="tx2"/>
              </a:buClr>
              <a:buSzPct val="60000"/>
              <a:buFont typeface="Wingdings" pitchFamily="2" charset="2"/>
              <a:buChar char="¡"/>
              <a:defRPr sz="1900">
                <a:solidFill>
                  <a:schemeClr val="tx1"/>
                </a:solidFill>
                <a:latin typeface="+mn-lt"/>
              </a:defRPr>
            </a:lvl7pPr>
            <a:lvl8pPr marL="3429000" indent="-228600" algn="l" rtl="0" fontAlgn="base">
              <a:spcBef>
                <a:spcPct val="20000"/>
              </a:spcBef>
              <a:spcAft>
                <a:spcPct val="0"/>
              </a:spcAft>
              <a:buClr>
                <a:schemeClr val="tx2"/>
              </a:buClr>
              <a:buSzPct val="60000"/>
              <a:buFont typeface="Wingdings" pitchFamily="2" charset="2"/>
              <a:buChar char="¡"/>
              <a:defRPr sz="1900">
                <a:solidFill>
                  <a:schemeClr val="tx1"/>
                </a:solidFill>
                <a:latin typeface="+mn-lt"/>
              </a:defRPr>
            </a:lvl8pPr>
            <a:lvl9pPr marL="3886200" indent="-228600" algn="l" rtl="0" fontAlgn="base">
              <a:spcBef>
                <a:spcPct val="20000"/>
              </a:spcBef>
              <a:spcAft>
                <a:spcPct val="0"/>
              </a:spcAft>
              <a:buClr>
                <a:schemeClr val="tx2"/>
              </a:buClr>
              <a:buSzPct val="60000"/>
              <a:buFont typeface="Wingdings" pitchFamily="2" charset="2"/>
              <a:buChar char="¡"/>
              <a:defRPr sz="1900">
                <a:solidFill>
                  <a:schemeClr val="tx1"/>
                </a:solidFill>
                <a:latin typeface="+mn-lt"/>
              </a:defRPr>
            </a:lvl9pPr>
          </a:lstStyle>
          <a:p>
            <a:pPr>
              <a:buFont typeface="Arial" charset="0"/>
              <a:buChar char="•"/>
              <a:defRPr/>
            </a:pPr>
            <a:r>
              <a:rPr lang="en-US" sz="1800" kern="0" dirty="0">
                <a:cs typeface="Arial Rounded MT Bold"/>
                <a:sym typeface="Arial" charset="0"/>
              </a:rPr>
              <a:t>There are 9 larger strands of the New Curriculum, each split into sub-strands: -</a:t>
            </a:r>
          </a:p>
          <a:p>
            <a:pPr>
              <a:buFont typeface="Arial" charset="0"/>
              <a:buChar char="•"/>
              <a:defRPr/>
            </a:pPr>
            <a:r>
              <a:rPr lang="en-US" sz="1800" kern="0" dirty="0">
                <a:solidFill>
                  <a:srgbClr val="FF0000"/>
                </a:solidFill>
                <a:cs typeface="Arial Rounded MT Bold"/>
                <a:sym typeface="Arial" charset="0"/>
              </a:rPr>
              <a:t>Number / Place Value (6)</a:t>
            </a:r>
          </a:p>
          <a:p>
            <a:pPr>
              <a:buFont typeface="Arial" charset="0"/>
              <a:buChar char="•"/>
              <a:defRPr/>
            </a:pPr>
            <a:r>
              <a:rPr lang="en-US" sz="1800" kern="0" dirty="0">
                <a:solidFill>
                  <a:srgbClr val="FF0000"/>
                </a:solidFill>
                <a:cs typeface="Arial Rounded MT Bold"/>
                <a:sym typeface="Arial" charset="0"/>
              </a:rPr>
              <a:t>Calculation (9)					‘</a:t>
            </a:r>
            <a:r>
              <a:rPr lang="en-US" sz="1800" b="1" kern="0" dirty="0">
                <a:solidFill>
                  <a:srgbClr val="FF0000"/>
                </a:solidFill>
                <a:cs typeface="Arial Rounded MT Bold"/>
                <a:sym typeface="Arial" charset="0"/>
              </a:rPr>
              <a:t>Number’ </a:t>
            </a:r>
          </a:p>
          <a:p>
            <a:pPr>
              <a:buFont typeface="Arial" charset="0"/>
              <a:buChar char="•"/>
              <a:defRPr/>
            </a:pPr>
            <a:r>
              <a:rPr lang="en-US" sz="1800" kern="0" dirty="0">
                <a:solidFill>
                  <a:srgbClr val="FF0000"/>
                </a:solidFill>
                <a:cs typeface="Arial Rounded MT Bold"/>
                <a:sym typeface="Arial" charset="0"/>
              </a:rPr>
              <a:t>Fractions, Decimals &amp; Percentages (12) 		</a:t>
            </a:r>
            <a:r>
              <a:rPr lang="en-US" sz="1800" b="1" kern="0" dirty="0">
                <a:solidFill>
                  <a:srgbClr val="FF0000"/>
                </a:solidFill>
                <a:cs typeface="Arial Rounded MT Bold"/>
                <a:sym typeface="Arial" charset="0"/>
              </a:rPr>
              <a:t>Overall (36)</a:t>
            </a:r>
          </a:p>
          <a:p>
            <a:pPr>
              <a:buFont typeface="Arial" charset="0"/>
              <a:buChar char="•"/>
              <a:defRPr/>
            </a:pPr>
            <a:r>
              <a:rPr lang="en-US" sz="1800" kern="0" dirty="0">
                <a:solidFill>
                  <a:srgbClr val="FF0000"/>
                </a:solidFill>
                <a:cs typeface="Arial Rounded MT Bold"/>
                <a:sym typeface="Arial" charset="0"/>
              </a:rPr>
              <a:t>Ratio (4)</a:t>
            </a:r>
          </a:p>
          <a:p>
            <a:pPr>
              <a:buFont typeface="Arial" charset="0"/>
              <a:buChar char="•"/>
              <a:defRPr/>
            </a:pPr>
            <a:r>
              <a:rPr lang="en-US" sz="1800" kern="0" dirty="0">
                <a:solidFill>
                  <a:srgbClr val="FF6600"/>
                </a:solidFill>
                <a:cs typeface="Arial Rounded MT Bold"/>
                <a:sym typeface="Arial" charset="0"/>
              </a:rPr>
              <a:t>Algebra (5)</a:t>
            </a:r>
          </a:p>
          <a:p>
            <a:pPr>
              <a:buFont typeface="Arial" charset="0"/>
              <a:buChar char="•"/>
              <a:defRPr/>
            </a:pPr>
            <a:r>
              <a:rPr lang="en-US" sz="1800" kern="0" dirty="0">
                <a:solidFill>
                  <a:srgbClr val="0000FF"/>
                </a:solidFill>
                <a:cs typeface="Arial Rounded MT Bold"/>
                <a:sym typeface="Arial" charset="0"/>
              </a:rPr>
              <a:t>Measurement (9)</a:t>
            </a:r>
            <a:r>
              <a:rPr lang="en-US" sz="1800" kern="0" dirty="0">
                <a:cs typeface="Arial Rounded MT Bold"/>
                <a:sym typeface="Arial" charset="0"/>
              </a:rPr>
              <a:t>		</a:t>
            </a:r>
            <a:r>
              <a:rPr lang="en-US" sz="1800" kern="0" dirty="0">
                <a:solidFill>
                  <a:srgbClr val="0000FF"/>
                </a:solidFill>
                <a:cs typeface="Arial Rounded MT Bold"/>
                <a:sym typeface="Arial" charset="0"/>
              </a:rPr>
              <a:t>‘</a:t>
            </a:r>
            <a:r>
              <a:rPr lang="en-US" sz="1800" b="1" kern="0" dirty="0">
                <a:solidFill>
                  <a:srgbClr val="0000FF"/>
                </a:solidFill>
                <a:cs typeface="Arial Rounded MT Bold"/>
                <a:sym typeface="Arial" charset="0"/>
              </a:rPr>
              <a:t>Geometry, Measure &amp; Statistics’</a:t>
            </a:r>
          </a:p>
          <a:p>
            <a:pPr>
              <a:buFont typeface="Arial" charset="0"/>
              <a:buChar char="•"/>
              <a:defRPr/>
            </a:pPr>
            <a:r>
              <a:rPr lang="en-US" sz="1800" kern="0" dirty="0">
                <a:solidFill>
                  <a:srgbClr val="0000FF"/>
                </a:solidFill>
                <a:cs typeface="Arial Rounded MT Bold"/>
                <a:sym typeface="Arial" charset="0"/>
              </a:rPr>
              <a:t>Geometry – Shape (5)		 </a:t>
            </a:r>
            <a:r>
              <a:rPr lang="en-US" sz="1800" b="1" kern="0" dirty="0">
                <a:solidFill>
                  <a:srgbClr val="0000FF"/>
                </a:solidFill>
                <a:cs typeface="Arial Rounded MT Bold"/>
                <a:sym typeface="Arial" charset="0"/>
              </a:rPr>
              <a:t>Overall (20)</a:t>
            </a:r>
          </a:p>
          <a:p>
            <a:pPr>
              <a:buFont typeface="Arial" charset="0"/>
              <a:buChar char="•"/>
              <a:defRPr/>
            </a:pPr>
            <a:r>
              <a:rPr lang="en-US" sz="1800" kern="0" dirty="0">
                <a:solidFill>
                  <a:srgbClr val="0000FF"/>
                </a:solidFill>
                <a:cs typeface="Arial Rounded MT Bold"/>
                <a:sym typeface="Arial" charset="0"/>
              </a:rPr>
              <a:t>Geometry – Position (3)</a:t>
            </a:r>
          </a:p>
          <a:p>
            <a:pPr>
              <a:buFont typeface="Arial" charset="0"/>
              <a:buChar char="•"/>
              <a:defRPr/>
            </a:pPr>
            <a:r>
              <a:rPr lang="en-US" sz="1800" kern="0" dirty="0">
                <a:solidFill>
                  <a:srgbClr val="002060"/>
                </a:solidFill>
                <a:cs typeface="Arial Rounded MT Bold"/>
                <a:sym typeface="Arial" charset="0"/>
              </a:rPr>
              <a:t>Statistics (3)</a:t>
            </a:r>
          </a:p>
          <a:p>
            <a:pPr marL="28575" indent="0">
              <a:buFont typeface="Arial" charset="0"/>
              <a:buNone/>
              <a:defRPr/>
            </a:pPr>
            <a:endParaRPr lang="en-US" sz="1800" kern="0" dirty="0">
              <a:solidFill>
                <a:srgbClr val="66CCFF"/>
              </a:solidFill>
              <a:cs typeface="Arial Rounded MT Bold"/>
              <a:sym typeface="Arial" charset="0"/>
            </a:endParaRPr>
          </a:p>
          <a:p>
            <a:pPr marL="28575" indent="0">
              <a:buFont typeface="Arial" charset="0"/>
              <a:buNone/>
              <a:defRPr/>
            </a:pPr>
            <a:r>
              <a:rPr lang="en-US" sz="1800" b="1" kern="0" dirty="0">
                <a:cs typeface="Arial Rounded MT Bold"/>
                <a:sym typeface="Arial" charset="0"/>
              </a:rPr>
              <a:t>N.B.  Fractions / Ratio take up almost a half of the number curriculum</a:t>
            </a:r>
            <a:r>
              <a:rPr lang="en-US" sz="1800" b="1" kern="0" dirty="0">
                <a:solidFill>
                  <a:srgbClr val="FF0000"/>
                </a:solidFill>
                <a:cs typeface="Arial Rounded MT Bold"/>
                <a:sym typeface="Arial" charset="0"/>
              </a:rPr>
              <a:t> (16/36 or 4/9) </a:t>
            </a:r>
            <a:r>
              <a:rPr lang="en-US" sz="1800" b="1" kern="0" dirty="0">
                <a:cs typeface="Arial Rounded MT Bold"/>
                <a:sym typeface="Arial" charset="0"/>
              </a:rPr>
              <a:t>and nearly 1/3 of the total curriculum </a:t>
            </a:r>
            <a:r>
              <a:rPr lang="en-US" sz="1800" b="1" kern="0" dirty="0">
                <a:solidFill>
                  <a:srgbClr val="FF0000"/>
                </a:solidFill>
                <a:cs typeface="Arial Rounded MT Bold"/>
                <a:sym typeface="Arial" charset="0"/>
              </a:rPr>
              <a:t>(16/56 or 2/7)</a:t>
            </a:r>
            <a:endParaRPr lang="en-US" sz="1800" kern="0" dirty="0">
              <a:solidFill>
                <a:srgbClr val="FF0000"/>
              </a:solidFill>
              <a:cs typeface="Arial Rounded MT Bold"/>
              <a:sym typeface="Arial" charset="0"/>
            </a:endParaRPr>
          </a:p>
        </p:txBody>
      </p:sp>
    </p:spTree>
    <p:extLst>
      <p:ext uri="{BB962C8B-B14F-4D97-AF65-F5344CB8AC3E}">
        <p14:creationId xmlns:p14="http://schemas.microsoft.com/office/powerpoint/2010/main" val="41158205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p:txBody>
          <a:bodyPr anchor="ctr">
            <a:normAutofit/>
          </a:bodyPr>
          <a:lstStyle/>
          <a:p>
            <a:pPr algn="ctr"/>
            <a:r>
              <a:rPr lang="en-GB" dirty="0"/>
              <a:t>Reading</a:t>
            </a:r>
          </a:p>
        </p:txBody>
      </p:sp>
      <p:sp>
        <p:nvSpPr>
          <p:cNvPr id="3" name="Content Placeholder 2"/>
          <p:cNvSpPr>
            <a:spLocks noGrp="1"/>
          </p:cNvSpPr>
          <p:nvPr>
            <p:ph idx="4294967295"/>
          </p:nvPr>
        </p:nvSpPr>
        <p:spPr>
          <a:xfrm>
            <a:off x="1343853" y="1844824"/>
            <a:ext cx="7313612" cy="3737149"/>
          </a:xfrm>
        </p:spPr>
        <p:txBody>
          <a:bodyPr>
            <a:normAutofit/>
          </a:bodyPr>
          <a:lstStyle/>
          <a:p>
            <a:pPr>
              <a:lnSpc>
                <a:spcPct val="90000"/>
              </a:lnSpc>
            </a:pPr>
            <a:r>
              <a:rPr lang="en-GB" sz="2800" dirty="0"/>
              <a:t>Regular reading</a:t>
            </a:r>
          </a:p>
          <a:p>
            <a:pPr>
              <a:lnSpc>
                <a:spcPct val="90000"/>
              </a:lnSpc>
            </a:pPr>
            <a:endParaRPr lang="en-GB" sz="2800" dirty="0"/>
          </a:p>
          <a:p>
            <a:pPr>
              <a:lnSpc>
                <a:spcPct val="90000"/>
              </a:lnSpc>
            </a:pPr>
            <a:r>
              <a:rPr lang="en-GB" sz="2800" dirty="0"/>
              <a:t>Type of text</a:t>
            </a:r>
          </a:p>
          <a:p>
            <a:pPr>
              <a:lnSpc>
                <a:spcPct val="90000"/>
              </a:lnSpc>
            </a:pPr>
            <a:endParaRPr lang="en-GB" sz="2800" dirty="0"/>
          </a:p>
          <a:p>
            <a:pPr>
              <a:lnSpc>
                <a:spcPct val="90000"/>
              </a:lnSpc>
            </a:pPr>
            <a:r>
              <a:rPr lang="en-GB" sz="2800" dirty="0"/>
              <a:t>Reading aloud</a:t>
            </a:r>
          </a:p>
          <a:p>
            <a:pPr>
              <a:lnSpc>
                <a:spcPct val="90000"/>
              </a:lnSpc>
            </a:pPr>
            <a:endParaRPr lang="en-GB" sz="2800" dirty="0"/>
          </a:p>
          <a:p>
            <a:pPr>
              <a:lnSpc>
                <a:spcPct val="90000"/>
              </a:lnSpc>
            </a:pPr>
            <a:r>
              <a:rPr lang="en-GB" sz="2800" dirty="0"/>
              <a:t>Asking questions</a:t>
            </a:r>
          </a:p>
          <a:p>
            <a:pPr>
              <a:lnSpc>
                <a:spcPct val="90000"/>
              </a:lnSpc>
              <a:buFont typeface="Wingdings" pitchFamily="2" charset="2"/>
              <a:buNone/>
            </a:pPr>
            <a:endParaRPr lang="en-GB" sz="2700" dirty="0"/>
          </a:p>
        </p:txBody>
      </p:sp>
      <p:pic>
        <p:nvPicPr>
          <p:cNvPr id="5" name="Picture 4"/>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8016389" y="5733256"/>
            <a:ext cx="1122903" cy="1117242"/>
          </a:xfrm>
          <a:prstGeom prst="rect">
            <a:avLst/>
          </a:prstGeom>
          <a:noFill/>
          <a:ln w="9525">
            <a:noFill/>
            <a:miter lim="800000"/>
            <a:headEnd/>
            <a:tailEnd/>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p:txBody>
          <a:bodyPr anchor="ctr">
            <a:normAutofit/>
          </a:bodyPr>
          <a:lstStyle/>
          <a:p>
            <a:pPr algn="ctr"/>
            <a:r>
              <a:rPr lang="en-GB"/>
              <a:t>Structure of the Reading Test</a:t>
            </a:r>
          </a:p>
        </p:txBody>
      </p:sp>
      <p:sp>
        <p:nvSpPr>
          <p:cNvPr id="3" name="Content Placeholder 2"/>
          <p:cNvSpPr>
            <a:spLocks noGrp="1"/>
          </p:cNvSpPr>
          <p:nvPr>
            <p:ph idx="4294967295"/>
          </p:nvPr>
        </p:nvSpPr>
        <p:spPr>
          <a:xfrm>
            <a:off x="1343853" y="4797152"/>
            <a:ext cx="7313612" cy="784821"/>
          </a:xfrm>
        </p:spPr>
        <p:txBody>
          <a:bodyPr>
            <a:normAutofit/>
          </a:bodyPr>
          <a:lstStyle/>
          <a:p>
            <a:pPr marL="0" indent="0">
              <a:lnSpc>
                <a:spcPct val="90000"/>
              </a:lnSpc>
              <a:buNone/>
            </a:pPr>
            <a:r>
              <a:rPr lang="en-GB" sz="1900" dirty="0"/>
              <a:t>Children need to manage their time and become very good at skimming and scanning</a:t>
            </a:r>
          </a:p>
          <a:p>
            <a:pPr>
              <a:lnSpc>
                <a:spcPct val="90000"/>
              </a:lnSpc>
              <a:buFont typeface="Wingdings" pitchFamily="2" charset="2"/>
              <a:buNone/>
            </a:pPr>
            <a:endParaRPr lang="en-GB" sz="2700" dirty="0"/>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577" t="4264" r="2126"/>
          <a:stretch/>
        </p:blipFill>
        <p:spPr bwMode="auto">
          <a:xfrm>
            <a:off x="1331640" y="1844824"/>
            <a:ext cx="7192125" cy="25307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8016389" y="5733256"/>
            <a:ext cx="1122903" cy="1117242"/>
          </a:xfrm>
          <a:prstGeom prst="rect">
            <a:avLst/>
          </a:prstGeom>
          <a:noFill/>
          <a:ln w="9525">
            <a:noFill/>
            <a:miter lim="800000"/>
            <a:headEnd/>
            <a:tailEnd/>
          </a:ln>
        </p:spPr>
      </p:pic>
    </p:spTree>
    <p:extLst>
      <p:ext uri="{BB962C8B-B14F-4D97-AF65-F5344CB8AC3E}">
        <p14:creationId xmlns:p14="http://schemas.microsoft.com/office/powerpoint/2010/main" val="5986682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bwMode="auto">
          <a:xfrm>
            <a:off x="1370013" y="301625"/>
            <a:ext cx="7313612"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600">
                <a:solidFill>
                  <a:schemeClr val="tx2"/>
                </a:solidFill>
                <a:latin typeface="+mj-lt"/>
                <a:ea typeface="+mj-ea"/>
                <a:cs typeface="+mj-cs"/>
              </a:defRPr>
            </a:lvl1pPr>
            <a:lvl2pPr algn="l" rtl="0" fontAlgn="base">
              <a:spcBef>
                <a:spcPct val="0"/>
              </a:spcBef>
              <a:spcAft>
                <a:spcPct val="0"/>
              </a:spcAft>
              <a:defRPr sz="3600">
                <a:solidFill>
                  <a:schemeClr val="tx2"/>
                </a:solidFill>
                <a:latin typeface="Arial" charset="0"/>
              </a:defRPr>
            </a:lvl2pPr>
            <a:lvl3pPr algn="l" rtl="0" fontAlgn="base">
              <a:spcBef>
                <a:spcPct val="0"/>
              </a:spcBef>
              <a:spcAft>
                <a:spcPct val="0"/>
              </a:spcAft>
              <a:defRPr sz="3600">
                <a:solidFill>
                  <a:schemeClr val="tx2"/>
                </a:solidFill>
                <a:latin typeface="Arial" charset="0"/>
              </a:defRPr>
            </a:lvl3pPr>
            <a:lvl4pPr algn="l" rtl="0" fontAlgn="base">
              <a:spcBef>
                <a:spcPct val="0"/>
              </a:spcBef>
              <a:spcAft>
                <a:spcPct val="0"/>
              </a:spcAft>
              <a:defRPr sz="3600">
                <a:solidFill>
                  <a:schemeClr val="tx2"/>
                </a:solidFill>
                <a:latin typeface="Arial" charset="0"/>
              </a:defRPr>
            </a:lvl4pPr>
            <a:lvl5pPr algn="l" rtl="0" fontAlgn="base">
              <a:spcBef>
                <a:spcPct val="0"/>
              </a:spcBef>
              <a:spcAft>
                <a:spcPct val="0"/>
              </a:spcAft>
              <a:defRPr sz="3600">
                <a:solidFill>
                  <a:schemeClr val="tx2"/>
                </a:solidFill>
                <a:latin typeface="Arial" charset="0"/>
              </a:defRPr>
            </a:lvl5pPr>
            <a:lvl6pPr marL="457200" algn="l" rtl="0" fontAlgn="base">
              <a:spcBef>
                <a:spcPct val="0"/>
              </a:spcBef>
              <a:spcAft>
                <a:spcPct val="0"/>
              </a:spcAft>
              <a:defRPr sz="3600">
                <a:solidFill>
                  <a:schemeClr val="tx2"/>
                </a:solidFill>
                <a:latin typeface="Arial" charset="0"/>
              </a:defRPr>
            </a:lvl6pPr>
            <a:lvl7pPr marL="914400" algn="l" rtl="0" fontAlgn="base">
              <a:spcBef>
                <a:spcPct val="0"/>
              </a:spcBef>
              <a:spcAft>
                <a:spcPct val="0"/>
              </a:spcAft>
              <a:defRPr sz="3600">
                <a:solidFill>
                  <a:schemeClr val="tx2"/>
                </a:solidFill>
                <a:latin typeface="Arial" charset="0"/>
              </a:defRPr>
            </a:lvl7pPr>
            <a:lvl8pPr marL="1371600" algn="l" rtl="0" fontAlgn="base">
              <a:spcBef>
                <a:spcPct val="0"/>
              </a:spcBef>
              <a:spcAft>
                <a:spcPct val="0"/>
              </a:spcAft>
              <a:defRPr sz="3600">
                <a:solidFill>
                  <a:schemeClr val="tx2"/>
                </a:solidFill>
                <a:latin typeface="Arial" charset="0"/>
              </a:defRPr>
            </a:lvl8pPr>
            <a:lvl9pPr marL="1828800" algn="l" rtl="0" fontAlgn="base">
              <a:spcBef>
                <a:spcPct val="0"/>
              </a:spcBef>
              <a:spcAft>
                <a:spcPct val="0"/>
              </a:spcAft>
              <a:defRPr sz="3600">
                <a:solidFill>
                  <a:schemeClr val="tx2"/>
                </a:solidFill>
                <a:latin typeface="Arial" charset="0"/>
              </a:defRPr>
            </a:lvl9pPr>
          </a:lstStyle>
          <a:p>
            <a:pPr algn="ctr"/>
            <a:r>
              <a:rPr lang="en-GB" b="1" kern="0" dirty="0"/>
              <a:t>Sample Reading Paper</a:t>
            </a:r>
          </a:p>
        </p:txBody>
      </p:sp>
      <p:pic>
        <p:nvPicPr>
          <p:cNvPr id="5" name="Picture 4"/>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8016389" y="5733256"/>
            <a:ext cx="1122903" cy="1117242"/>
          </a:xfrm>
          <a:prstGeom prst="rect">
            <a:avLst/>
          </a:prstGeom>
          <a:noFill/>
          <a:ln w="9525">
            <a:noFill/>
            <a:miter lim="800000"/>
            <a:headEnd/>
            <a:tailEnd/>
          </a:ln>
        </p:spPr>
      </p:pic>
      <p:pic>
        <p:nvPicPr>
          <p:cNvPr id="6" name="Picture 5"/>
          <p:cNvPicPr/>
          <p:nvPr/>
        </p:nvPicPr>
        <p:blipFill rotWithShape="1">
          <a:blip r:embed="rId4"/>
          <a:srcRect l="34664" t="22179" r="35660" b="5073"/>
          <a:stretch/>
        </p:blipFill>
        <p:spPr bwMode="auto">
          <a:xfrm>
            <a:off x="899592" y="1772816"/>
            <a:ext cx="3312368" cy="4468960"/>
          </a:xfrm>
          <a:prstGeom prst="rect">
            <a:avLst/>
          </a:prstGeom>
          <a:ln>
            <a:noFill/>
          </a:ln>
          <a:extLst>
            <a:ext uri="{53640926-AAD7-44D8-BBD7-CCE9431645EC}">
              <a14:shadowObscured xmlns:a14="http://schemas.microsoft.com/office/drawing/2010/main"/>
            </a:ext>
          </a:extLst>
        </p:spPr>
      </p:pic>
      <p:pic>
        <p:nvPicPr>
          <p:cNvPr id="7" name="Picture 6"/>
          <p:cNvPicPr/>
          <p:nvPr/>
        </p:nvPicPr>
        <p:blipFill rotWithShape="1">
          <a:blip r:embed="rId5">
            <a:extLst>
              <a:ext uri="{28A0092B-C50C-407E-A947-70E740481C1C}">
                <a14:useLocalDpi xmlns:a14="http://schemas.microsoft.com/office/drawing/2010/main" val="0"/>
              </a:ext>
            </a:extLst>
          </a:blip>
          <a:srcRect l="34713" t="20181" r="35992" b="5723"/>
          <a:stretch/>
        </p:blipFill>
        <p:spPr bwMode="auto">
          <a:xfrm>
            <a:off x="4355976" y="1772816"/>
            <a:ext cx="3168352" cy="446896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8863322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bwMode="auto">
          <a:xfrm>
            <a:off x="1370013" y="301625"/>
            <a:ext cx="7313612"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600">
                <a:solidFill>
                  <a:schemeClr val="tx2"/>
                </a:solidFill>
                <a:latin typeface="+mj-lt"/>
                <a:ea typeface="+mj-ea"/>
                <a:cs typeface="+mj-cs"/>
              </a:defRPr>
            </a:lvl1pPr>
            <a:lvl2pPr algn="l" rtl="0" fontAlgn="base">
              <a:spcBef>
                <a:spcPct val="0"/>
              </a:spcBef>
              <a:spcAft>
                <a:spcPct val="0"/>
              </a:spcAft>
              <a:defRPr sz="3600">
                <a:solidFill>
                  <a:schemeClr val="tx2"/>
                </a:solidFill>
                <a:latin typeface="Arial" charset="0"/>
              </a:defRPr>
            </a:lvl2pPr>
            <a:lvl3pPr algn="l" rtl="0" fontAlgn="base">
              <a:spcBef>
                <a:spcPct val="0"/>
              </a:spcBef>
              <a:spcAft>
                <a:spcPct val="0"/>
              </a:spcAft>
              <a:defRPr sz="3600">
                <a:solidFill>
                  <a:schemeClr val="tx2"/>
                </a:solidFill>
                <a:latin typeface="Arial" charset="0"/>
              </a:defRPr>
            </a:lvl3pPr>
            <a:lvl4pPr algn="l" rtl="0" fontAlgn="base">
              <a:spcBef>
                <a:spcPct val="0"/>
              </a:spcBef>
              <a:spcAft>
                <a:spcPct val="0"/>
              </a:spcAft>
              <a:defRPr sz="3600">
                <a:solidFill>
                  <a:schemeClr val="tx2"/>
                </a:solidFill>
                <a:latin typeface="Arial" charset="0"/>
              </a:defRPr>
            </a:lvl4pPr>
            <a:lvl5pPr algn="l" rtl="0" fontAlgn="base">
              <a:spcBef>
                <a:spcPct val="0"/>
              </a:spcBef>
              <a:spcAft>
                <a:spcPct val="0"/>
              </a:spcAft>
              <a:defRPr sz="3600">
                <a:solidFill>
                  <a:schemeClr val="tx2"/>
                </a:solidFill>
                <a:latin typeface="Arial" charset="0"/>
              </a:defRPr>
            </a:lvl5pPr>
            <a:lvl6pPr marL="457200" algn="l" rtl="0" fontAlgn="base">
              <a:spcBef>
                <a:spcPct val="0"/>
              </a:spcBef>
              <a:spcAft>
                <a:spcPct val="0"/>
              </a:spcAft>
              <a:defRPr sz="3600">
                <a:solidFill>
                  <a:schemeClr val="tx2"/>
                </a:solidFill>
                <a:latin typeface="Arial" charset="0"/>
              </a:defRPr>
            </a:lvl6pPr>
            <a:lvl7pPr marL="914400" algn="l" rtl="0" fontAlgn="base">
              <a:spcBef>
                <a:spcPct val="0"/>
              </a:spcBef>
              <a:spcAft>
                <a:spcPct val="0"/>
              </a:spcAft>
              <a:defRPr sz="3600">
                <a:solidFill>
                  <a:schemeClr val="tx2"/>
                </a:solidFill>
                <a:latin typeface="Arial" charset="0"/>
              </a:defRPr>
            </a:lvl7pPr>
            <a:lvl8pPr marL="1371600" algn="l" rtl="0" fontAlgn="base">
              <a:spcBef>
                <a:spcPct val="0"/>
              </a:spcBef>
              <a:spcAft>
                <a:spcPct val="0"/>
              </a:spcAft>
              <a:defRPr sz="3600">
                <a:solidFill>
                  <a:schemeClr val="tx2"/>
                </a:solidFill>
                <a:latin typeface="Arial" charset="0"/>
              </a:defRPr>
            </a:lvl8pPr>
            <a:lvl9pPr marL="1828800" algn="l" rtl="0" fontAlgn="base">
              <a:spcBef>
                <a:spcPct val="0"/>
              </a:spcBef>
              <a:spcAft>
                <a:spcPct val="0"/>
              </a:spcAft>
              <a:defRPr sz="3600">
                <a:solidFill>
                  <a:schemeClr val="tx2"/>
                </a:solidFill>
                <a:latin typeface="Arial" charset="0"/>
              </a:defRPr>
            </a:lvl9pPr>
          </a:lstStyle>
          <a:p>
            <a:pPr algn="ctr"/>
            <a:r>
              <a:rPr lang="en-GB" b="1" kern="0" dirty="0"/>
              <a:t>Sample Reading Paper</a:t>
            </a:r>
          </a:p>
        </p:txBody>
      </p:sp>
      <p:pic>
        <p:nvPicPr>
          <p:cNvPr id="5" name="Picture 4"/>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8016389" y="5733256"/>
            <a:ext cx="1122903" cy="1117242"/>
          </a:xfrm>
          <a:prstGeom prst="rect">
            <a:avLst/>
          </a:prstGeom>
          <a:noFill/>
          <a:ln w="9525">
            <a:noFill/>
            <a:miter lim="800000"/>
            <a:headEnd/>
            <a:tailEnd/>
          </a:ln>
        </p:spPr>
      </p:pic>
      <p:pic>
        <p:nvPicPr>
          <p:cNvPr id="102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34719" t="19749" r="35912" b="6249"/>
          <a:stretch/>
        </p:blipFill>
        <p:spPr bwMode="auto">
          <a:xfrm>
            <a:off x="1043608" y="1787899"/>
            <a:ext cx="3179896" cy="45046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6784" t="33722" r="27343" b="10855"/>
          <a:stretch/>
        </p:blipFill>
        <p:spPr bwMode="auto">
          <a:xfrm>
            <a:off x="4315658" y="1747403"/>
            <a:ext cx="4620447" cy="21856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rotWithShape="1">
          <a:blip r:embed="rId6">
            <a:extLst>
              <a:ext uri="{28A0092B-C50C-407E-A947-70E740481C1C}">
                <a14:useLocalDpi xmlns:a14="http://schemas.microsoft.com/office/drawing/2010/main" val="0"/>
              </a:ext>
            </a:extLst>
          </a:blip>
          <a:srcRect l="11085" t="25514" r="39510" b="18500"/>
          <a:stretch/>
        </p:blipFill>
        <p:spPr bwMode="auto">
          <a:xfrm>
            <a:off x="4499992" y="4235383"/>
            <a:ext cx="3228816" cy="20571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410116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p:txBody>
          <a:bodyPr anchor="ctr">
            <a:normAutofit/>
          </a:bodyPr>
          <a:lstStyle/>
          <a:p>
            <a:pPr algn="ctr"/>
            <a:r>
              <a:rPr lang="en-GB"/>
              <a:t>Structure of the Reading Test</a:t>
            </a:r>
          </a:p>
        </p:txBody>
      </p:sp>
      <p:pic>
        <p:nvPicPr>
          <p:cNvPr id="5" name="Picture 4"/>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8016389" y="5733256"/>
            <a:ext cx="1122903" cy="1117242"/>
          </a:xfrm>
          <a:prstGeom prst="rect">
            <a:avLst/>
          </a:prstGeom>
          <a:noFill/>
          <a:ln w="9525">
            <a:noFill/>
            <a:miter lim="800000"/>
            <a:headEnd/>
            <a:tailEnd/>
          </a:ln>
        </p:spPr>
      </p:pic>
      <p:pic>
        <p:nvPicPr>
          <p:cNvPr id="1638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5746" t="33395" r="29618" b="21626"/>
          <a:stretch/>
        </p:blipFill>
        <p:spPr bwMode="auto">
          <a:xfrm>
            <a:off x="1187624" y="1772815"/>
            <a:ext cx="6120680" cy="46257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033243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bwMode="auto">
          <a:xfrm>
            <a:off x="1370013" y="301625"/>
            <a:ext cx="7313612"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600">
                <a:solidFill>
                  <a:schemeClr val="tx2"/>
                </a:solidFill>
                <a:latin typeface="+mj-lt"/>
                <a:ea typeface="+mj-ea"/>
                <a:cs typeface="+mj-cs"/>
              </a:defRPr>
            </a:lvl1pPr>
            <a:lvl2pPr algn="l" rtl="0" fontAlgn="base">
              <a:spcBef>
                <a:spcPct val="0"/>
              </a:spcBef>
              <a:spcAft>
                <a:spcPct val="0"/>
              </a:spcAft>
              <a:defRPr sz="3600">
                <a:solidFill>
                  <a:schemeClr val="tx2"/>
                </a:solidFill>
                <a:latin typeface="Arial" charset="0"/>
              </a:defRPr>
            </a:lvl2pPr>
            <a:lvl3pPr algn="l" rtl="0" fontAlgn="base">
              <a:spcBef>
                <a:spcPct val="0"/>
              </a:spcBef>
              <a:spcAft>
                <a:spcPct val="0"/>
              </a:spcAft>
              <a:defRPr sz="3600">
                <a:solidFill>
                  <a:schemeClr val="tx2"/>
                </a:solidFill>
                <a:latin typeface="Arial" charset="0"/>
              </a:defRPr>
            </a:lvl3pPr>
            <a:lvl4pPr algn="l" rtl="0" fontAlgn="base">
              <a:spcBef>
                <a:spcPct val="0"/>
              </a:spcBef>
              <a:spcAft>
                <a:spcPct val="0"/>
              </a:spcAft>
              <a:defRPr sz="3600">
                <a:solidFill>
                  <a:schemeClr val="tx2"/>
                </a:solidFill>
                <a:latin typeface="Arial" charset="0"/>
              </a:defRPr>
            </a:lvl4pPr>
            <a:lvl5pPr algn="l" rtl="0" fontAlgn="base">
              <a:spcBef>
                <a:spcPct val="0"/>
              </a:spcBef>
              <a:spcAft>
                <a:spcPct val="0"/>
              </a:spcAft>
              <a:defRPr sz="3600">
                <a:solidFill>
                  <a:schemeClr val="tx2"/>
                </a:solidFill>
                <a:latin typeface="Arial" charset="0"/>
              </a:defRPr>
            </a:lvl5pPr>
            <a:lvl6pPr marL="457200" algn="l" rtl="0" fontAlgn="base">
              <a:spcBef>
                <a:spcPct val="0"/>
              </a:spcBef>
              <a:spcAft>
                <a:spcPct val="0"/>
              </a:spcAft>
              <a:defRPr sz="3600">
                <a:solidFill>
                  <a:schemeClr val="tx2"/>
                </a:solidFill>
                <a:latin typeface="Arial" charset="0"/>
              </a:defRPr>
            </a:lvl6pPr>
            <a:lvl7pPr marL="914400" algn="l" rtl="0" fontAlgn="base">
              <a:spcBef>
                <a:spcPct val="0"/>
              </a:spcBef>
              <a:spcAft>
                <a:spcPct val="0"/>
              </a:spcAft>
              <a:defRPr sz="3600">
                <a:solidFill>
                  <a:schemeClr val="tx2"/>
                </a:solidFill>
                <a:latin typeface="Arial" charset="0"/>
              </a:defRPr>
            </a:lvl7pPr>
            <a:lvl8pPr marL="1371600" algn="l" rtl="0" fontAlgn="base">
              <a:spcBef>
                <a:spcPct val="0"/>
              </a:spcBef>
              <a:spcAft>
                <a:spcPct val="0"/>
              </a:spcAft>
              <a:defRPr sz="3600">
                <a:solidFill>
                  <a:schemeClr val="tx2"/>
                </a:solidFill>
                <a:latin typeface="Arial" charset="0"/>
              </a:defRPr>
            </a:lvl8pPr>
            <a:lvl9pPr marL="1828800" algn="l" rtl="0" fontAlgn="base">
              <a:spcBef>
                <a:spcPct val="0"/>
              </a:spcBef>
              <a:spcAft>
                <a:spcPct val="0"/>
              </a:spcAft>
              <a:defRPr sz="3600">
                <a:solidFill>
                  <a:schemeClr val="tx2"/>
                </a:solidFill>
                <a:latin typeface="Arial" charset="0"/>
              </a:defRPr>
            </a:lvl9pPr>
          </a:lstStyle>
          <a:p>
            <a:pPr algn="ctr"/>
            <a:r>
              <a:rPr lang="en-GB" b="1" kern="0" dirty="0"/>
              <a:t>Sample Reading Questions</a:t>
            </a:r>
          </a:p>
        </p:txBody>
      </p:sp>
      <p:pic>
        <p:nvPicPr>
          <p:cNvPr id="5" name="Picture 4"/>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8016389" y="5733256"/>
            <a:ext cx="1122903" cy="1117242"/>
          </a:xfrm>
          <a:prstGeom prst="rect">
            <a:avLst/>
          </a:prstGeom>
          <a:noFill/>
          <a:ln w="9525">
            <a:noFill/>
            <a:miter lim="800000"/>
            <a:headEnd/>
            <a:tailEnd/>
          </a:ln>
        </p:spPr>
      </p:pic>
      <p:pic>
        <p:nvPicPr>
          <p:cNvPr id="1331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4161" t="27612" r="10316" b="9705"/>
          <a:stretch/>
        </p:blipFill>
        <p:spPr bwMode="auto">
          <a:xfrm>
            <a:off x="982130" y="1916832"/>
            <a:ext cx="7780755" cy="36308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264334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bwMode="auto">
          <a:xfrm>
            <a:off x="1370013" y="301625"/>
            <a:ext cx="7313612"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600">
                <a:solidFill>
                  <a:schemeClr val="tx2"/>
                </a:solidFill>
                <a:latin typeface="+mj-lt"/>
                <a:ea typeface="+mj-ea"/>
                <a:cs typeface="+mj-cs"/>
              </a:defRPr>
            </a:lvl1pPr>
            <a:lvl2pPr algn="l" rtl="0" fontAlgn="base">
              <a:spcBef>
                <a:spcPct val="0"/>
              </a:spcBef>
              <a:spcAft>
                <a:spcPct val="0"/>
              </a:spcAft>
              <a:defRPr sz="3600">
                <a:solidFill>
                  <a:schemeClr val="tx2"/>
                </a:solidFill>
                <a:latin typeface="Arial" charset="0"/>
              </a:defRPr>
            </a:lvl2pPr>
            <a:lvl3pPr algn="l" rtl="0" fontAlgn="base">
              <a:spcBef>
                <a:spcPct val="0"/>
              </a:spcBef>
              <a:spcAft>
                <a:spcPct val="0"/>
              </a:spcAft>
              <a:defRPr sz="3600">
                <a:solidFill>
                  <a:schemeClr val="tx2"/>
                </a:solidFill>
                <a:latin typeface="Arial" charset="0"/>
              </a:defRPr>
            </a:lvl3pPr>
            <a:lvl4pPr algn="l" rtl="0" fontAlgn="base">
              <a:spcBef>
                <a:spcPct val="0"/>
              </a:spcBef>
              <a:spcAft>
                <a:spcPct val="0"/>
              </a:spcAft>
              <a:defRPr sz="3600">
                <a:solidFill>
                  <a:schemeClr val="tx2"/>
                </a:solidFill>
                <a:latin typeface="Arial" charset="0"/>
              </a:defRPr>
            </a:lvl4pPr>
            <a:lvl5pPr algn="l" rtl="0" fontAlgn="base">
              <a:spcBef>
                <a:spcPct val="0"/>
              </a:spcBef>
              <a:spcAft>
                <a:spcPct val="0"/>
              </a:spcAft>
              <a:defRPr sz="3600">
                <a:solidFill>
                  <a:schemeClr val="tx2"/>
                </a:solidFill>
                <a:latin typeface="Arial" charset="0"/>
              </a:defRPr>
            </a:lvl5pPr>
            <a:lvl6pPr marL="457200" algn="l" rtl="0" fontAlgn="base">
              <a:spcBef>
                <a:spcPct val="0"/>
              </a:spcBef>
              <a:spcAft>
                <a:spcPct val="0"/>
              </a:spcAft>
              <a:defRPr sz="3600">
                <a:solidFill>
                  <a:schemeClr val="tx2"/>
                </a:solidFill>
                <a:latin typeface="Arial" charset="0"/>
              </a:defRPr>
            </a:lvl6pPr>
            <a:lvl7pPr marL="914400" algn="l" rtl="0" fontAlgn="base">
              <a:spcBef>
                <a:spcPct val="0"/>
              </a:spcBef>
              <a:spcAft>
                <a:spcPct val="0"/>
              </a:spcAft>
              <a:defRPr sz="3600">
                <a:solidFill>
                  <a:schemeClr val="tx2"/>
                </a:solidFill>
                <a:latin typeface="Arial" charset="0"/>
              </a:defRPr>
            </a:lvl7pPr>
            <a:lvl8pPr marL="1371600" algn="l" rtl="0" fontAlgn="base">
              <a:spcBef>
                <a:spcPct val="0"/>
              </a:spcBef>
              <a:spcAft>
                <a:spcPct val="0"/>
              </a:spcAft>
              <a:defRPr sz="3600">
                <a:solidFill>
                  <a:schemeClr val="tx2"/>
                </a:solidFill>
                <a:latin typeface="Arial" charset="0"/>
              </a:defRPr>
            </a:lvl8pPr>
            <a:lvl9pPr marL="1828800" algn="l" rtl="0" fontAlgn="base">
              <a:spcBef>
                <a:spcPct val="0"/>
              </a:spcBef>
              <a:spcAft>
                <a:spcPct val="0"/>
              </a:spcAft>
              <a:defRPr sz="3600">
                <a:solidFill>
                  <a:schemeClr val="tx2"/>
                </a:solidFill>
                <a:latin typeface="Arial" charset="0"/>
              </a:defRPr>
            </a:lvl9pPr>
          </a:lstStyle>
          <a:p>
            <a:pPr algn="ctr"/>
            <a:r>
              <a:rPr lang="en-GB" b="1" kern="0" dirty="0"/>
              <a:t>Sample Reading Questions</a:t>
            </a:r>
          </a:p>
        </p:txBody>
      </p:sp>
      <p:pic>
        <p:nvPicPr>
          <p:cNvPr id="5" name="Picture 4"/>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8016389" y="5733256"/>
            <a:ext cx="1122903" cy="1117242"/>
          </a:xfrm>
          <a:prstGeom prst="rect">
            <a:avLst/>
          </a:prstGeom>
          <a:noFill/>
          <a:ln w="9525">
            <a:noFill/>
            <a:miter lim="800000"/>
            <a:headEnd/>
            <a:tailEnd/>
          </a:ln>
        </p:spPr>
      </p:pic>
      <p:pic>
        <p:nvPicPr>
          <p:cNvPr id="1433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2482" t="16231" r="11261" b="12765"/>
          <a:stretch/>
        </p:blipFill>
        <p:spPr bwMode="auto">
          <a:xfrm>
            <a:off x="611560" y="1268760"/>
            <a:ext cx="8316414" cy="43536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712076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bwMode="auto">
          <a:xfrm>
            <a:off x="1370013" y="301625"/>
            <a:ext cx="7313612"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600">
                <a:solidFill>
                  <a:schemeClr val="tx2"/>
                </a:solidFill>
                <a:latin typeface="+mj-lt"/>
                <a:ea typeface="+mj-ea"/>
                <a:cs typeface="+mj-cs"/>
              </a:defRPr>
            </a:lvl1pPr>
            <a:lvl2pPr algn="l" rtl="0" fontAlgn="base">
              <a:spcBef>
                <a:spcPct val="0"/>
              </a:spcBef>
              <a:spcAft>
                <a:spcPct val="0"/>
              </a:spcAft>
              <a:defRPr sz="3600">
                <a:solidFill>
                  <a:schemeClr val="tx2"/>
                </a:solidFill>
                <a:latin typeface="Arial" charset="0"/>
              </a:defRPr>
            </a:lvl2pPr>
            <a:lvl3pPr algn="l" rtl="0" fontAlgn="base">
              <a:spcBef>
                <a:spcPct val="0"/>
              </a:spcBef>
              <a:spcAft>
                <a:spcPct val="0"/>
              </a:spcAft>
              <a:defRPr sz="3600">
                <a:solidFill>
                  <a:schemeClr val="tx2"/>
                </a:solidFill>
                <a:latin typeface="Arial" charset="0"/>
              </a:defRPr>
            </a:lvl3pPr>
            <a:lvl4pPr algn="l" rtl="0" fontAlgn="base">
              <a:spcBef>
                <a:spcPct val="0"/>
              </a:spcBef>
              <a:spcAft>
                <a:spcPct val="0"/>
              </a:spcAft>
              <a:defRPr sz="3600">
                <a:solidFill>
                  <a:schemeClr val="tx2"/>
                </a:solidFill>
                <a:latin typeface="Arial" charset="0"/>
              </a:defRPr>
            </a:lvl4pPr>
            <a:lvl5pPr algn="l" rtl="0" fontAlgn="base">
              <a:spcBef>
                <a:spcPct val="0"/>
              </a:spcBef>
              <a:spcAft>
                <a:spcPct val="0"/>
              </a:spcAft>
              <a:defRPr sz="3600">
                <a:solidFill>
                  <a:schemeClr val="tx2"/>
                </a:solidFill>
                <a:latin typeface="Arial" charset="0"/>
              </a:defRPr>
            </a:lvl5pPr>
            <a:lvl6pPr marL="457200" algn="l" rtl="0" fontAlgn="base">
              <a:spcBef>
                <a:spcPct val="0"/>
              </a:spcBef>
              <a:spcAft>
                <a:spcPct val="0"/>
              </a:spcAft>
              <a:defRPr sz="3600">
                <a:solidFill>
                  <a:schemeClr val="tx2"/>
                </a:solidFill>
                <a:latin typeface="Arial" charset="0"/>
              </a:defRPr>
            </a:lvl6pPr>
            <a:lvl7pPr marL="914400" algn="l" rtl="0" fontAlgn="base">
              <a:spcBef>
                <a:spcPct val="0"/>
              </a:spcBef>
              <a:spcAft>
                <a:spcPct val="0"/>
              </a:spcAft>
              <a:defRPr sz="3600">
                <a:solidFill>
                  <a:schemeClr val="tx2"/>
                </a:solidFill>
                <a:latin typeface="Arial" charset="0"/>
              </a:defRPr>
            </a:lvl7pPr>
            <a:lvl8pPr marL="1371600" algn="l" rtl="0" fontAlgn="base">
              <a:spcBef>
                <a:spcPct val="0"/>
              </a:spcBef>
              <a:spcAft>
                <a:spcPct val="0"/>
              </a:spcAft>
              <a:defRPr sz="3600">
                <a:solidFill>
                  <a:schemeClr val="tx2"/>
                </a:solidFill>
                <a:latin typeface="Arial" charset="0"/>
              </a:defRPr>
            </a:lvl8pPr>
            <a:lvl9pPr marL="1828800" algn="l" rtl="0" fontAlgn="base">
              <a:spcBef>
                <a:spcPct val="0"/>
              </a:spcBef>
              <a:spcAft>
                <a:spcPct val="0"/>
              </a:spcAft>
              <a:defRPr sz="3600">
                <a:solidFill>
                  <a:schemeClr val="tx2"/>
                </a:solidFill>
                <a:latin typeface="Arial" charset="0"/>
              </a:defRPr>
            </a:lvl9pPr>
          </a:lstStyle>
          <a:p>
            <a:pPr algn="ctr"/>
            <a:r>
              <a:rPr lang="en-GB" b="1" kern="0" dirty="0"/>
              <a:t>Sample Reading Questions</a:t>
            </a:r>
          </a:p>
        </p:txBody>
      </p:sp>
      <p:pic>
        <p:nvPicPr>
          <p:cNvPr id="5" name="Picture 4"/>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8016389" y="5733256"/>
            <a:ext cx="1122903" cy="1117242"/>
          </a:xfrm>
          <a:prstGeom prst="rect">
            <a:avLst/>
          </a:prstGeom>
          <a:noFill/>
          <a:ln w="9525">
            <a:noFill/>
            <a:miter lim="800000"/>
            <a:headEnd/>
            <a:tailEnd/>
          </a:ln>
        </p:spPr>
      </p:pic>
      <p:pic>
        <p:nvPicPr>
          <p:cNvPr id="15362"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7416" t="19748" r="25801" b="10668"/>
          <a:stretch/>
        </p:blipFill>
        <p:spPr bwMode="auto">
          <a:xfrm>
            <a:off x="1334661" y="1772816"/>
            <a:ext cx="5832648" cy="48775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617728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p:cNvSpPr>
            <a:spLocks noGrp="1"/>
          </p:cNvSpPr>
          <p:nvPr>
            <p:ph type="title" idx="4294967295"/>
          </p:nvPr>
        </p:nvSpPr>
        <p:spPr/>
        <p:txBody>
          <a:bodyPr anchor="ctr"/>
          <a:lstStyle/>
          <a:p>
            <a:pPr algn="ctr"/>
            <a:r>
              <a:rPr lang="en-GB" sz="3200" b="1" dirty="0"/>
              <a:t>The Grammar, Punctuation and Spelling Test</a:t>
            </a:r>
            <a:r>
              <a:rPr lang="en-GB" sz="3200" dirty="0"/>
              <a:t>  (GPS)</a:t>
            </a:r>
          </a:p>
        </p:txBody>
      </p:sp>
      <p:sp>
        <p:nvSpPr>
          <p:cNvPr id="3" name="Content Placeholder 2"/>
          <p:cNvSpPr>
            <a:spLocks noGrp="1"/>
          </p:cNvSpPr>
          <p:nvPr>
            <p:ph idx="4294967295"/>
          </p:nvPr>
        </p:nvSpPr>
        <p:spPr/>
        <p:txBody>
          <a:bodyPr>
            <a:normAutofit/>
          </a:bodyPr>
          <a:lstStyle/>
          <a:p>
            <a:pPr marL="0" indent="0">
              <a:lnSpc>
                <a:spcPct val="90000"/>
              </a:lnSpc>
            </a:pPr>
            <a:endParaRPr lang="en-GB" sz="1700" dirty="0"/>
          </a:p>
          <a:p>
            <a:pPr marL="0" indent="0">
              <a:lnSpc>
                <a:spcPct val="90000"/>
              </a:lnSpc>
            </a:pPr>
            <a:endParaRPr lang="en-GB" sz="1700" dirty="0"/>
          </a:p>
          <a:p>
            <a:pPr marL="0" indent="0">
              <a:lnSpc>
                <a:spcPct val="90000"/>
              </a:lnSpc>
            </a:pPr>
            <a:endParaRPr lang="en-GB" sz="1700" dirty="0"/>
          </a:p>
          <a:p>
            <a:pPr marL="0" indent="0">
              <a:lnSpc>
                <a:spcPct val="90000"/>
              </a:lnSpc>
            </a:pPr>
            <a:endParaRPr lang="en-GB" sz="1700" dirty="0"/>
          </a:p>
          <a:p>
            <a:pPr marL="0" indent="0">
              <a:lnSpc>
                <a:spcPct val="90000"/>
              </a:lnSpc>
            </a:pPr>
            <a:endParaRPr lang="en-GB" sz="1700" dirty="0"/>
          </a:p>
          <a:p>
            <a:pPr marL="0" indent="0">
              <a:lnSpc>
                <a:spcPct val="90000"/>
              </a:lnSpc>
            </a:pPr>
            <a:endParaRPr lang="en-GB" sz="1700" dirty="0"/>
          </a:p>
          <a:p>
            <a:pPr marL="0" indent="0">
              <a:lnSpc>
                <a:spcPct val="90000"/>
              </a:lnSpc>
            </a:pPr>
            <a:endParaRPr lang="en-GB" sz="1700" dirty="0"/>
          </a:p>
          <a:p>
            <a:pPr marL="0" indent="0">
              <a:lnSpc>
                <a:spcPct val="90000"/>
              </a:lnSpc>
            </a:pPr>
            <a:endParaRPr lang="en-GB" sz="1700" dirty="0"/>
          </a:p>
          <a:p>
            <a:pPr marL="0" indent="0">
              <a:lnSpc>
                <a:spcPct val="90000"/>
              </a:lnSpc>
            </a:pPr>
            <a:r>
              <a:rPr lang="en-GB" sz="1700" dirty="0"/>
              <a:t> This year, marks will be deducted if sentences are not punctuated with full stops and capitals or if the capital letter does not look like a capital letter! Furthermore, if capital letters are wrongly included, they will also not receive a mark for that answer. </a:t>
            </a:r>
          </a:p>
          <a:p>
            <a:pPr marL="0" indent="0">
              <a:lnSpc>
                <a:spcPct val="90000"/>
              </a:lnSpc>
            </a:pPr>
            <a:endParaRPr lang="en-GB" sz="1700" dirty="0"/>
          </a:p>
          <a:p>
            <a:pPr marL="0" indent="0">
              <a:lnSpc>
                <a:spcPct val="90000"/>
              </a:lnSpc>
            </a:pPr>
            <a:r>
              <a:rPr lang="en-GB" sz="1700" dirty="0"/>
              <a:t> Upper and lower case letters must be clear.</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4394" y="1628800"/>
            <a:ext cx="6920014" cy="23041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8016389" y="5733256"/>
            <a:ext cx="1122903" cy="1117242"/>
          </a:xfrm>
          <a:prstGeom prst="rect">
            <a:avLst/>
          </a:prstGeom>
          <a:noFill/>
          <a:ln w="9525">
            <a:noFill/>
            <a:miter lim="800000"/>
            <a:headEnd/>
            <a:tailEnd/>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title" idx="4294967295"/>
          </p:nvPr>
        </p:nvSpPr>
        <p:spPr>
          <a:xfrm>
            <a:off x="1403350" y="188913"/>
            <a:ext cx="7313613" cy="1143000"/>
          </a:xfrm>
        </p:spPr>
        <p:txBody>
          <a:bodyPr anchor="ctr"/>
          <a:lstStyle/>
          <a:p>
            <a:pPr algn="ctr"/>
            <a:r>
              <a:rPr lang="en-GB" b="1" dirty="0"/>
              <a:t>What are the SATs?</a:t>
            </a:r>
          </a:p>
        </p:txBody>
      </p:sp>
      <p:sp>
        <p:nvSpPr>
          <p:cNvPr id="3" name="Content Placeholder 2"/>
          <p:cNvSpPr>
            <a:spLocks noGrp="1"/>
          </p:cNvSpPr>
          <p:nvPr>
            <p:ph idx="4294967295"/>
          </p:nvPr>
        </p:nvSpPr>
        <p:spPr>
          <a:xfrm>
            <a:off x="0" y="1556792"/>
            <a:ext cx="9144000" cy="4338091"/>
          </a:xfrm>
        </p:spPr>
        <p:txBody>
          <a:bodyPr>
            <a:noAutofit/>
          </a:bodyPr>
          <a:lstStyle/>
          <a:p>
            <a:pPr marL="0" indent="0" algn="ctr">
              <a:lnSpc>
                <a:spcPct val="80000"/>
              </a:lnSpc>
              <a:buFont typeface="Wingdings" pitchFamily="2" charset="2"/>
              <a:buNone/>
            </a:pPr>
            <a:r>
              <a:rPr lang="en-GB" sz="1800" b="1" u="sng" dirty="0"/>
              <a:t>End of Key Stage test for 11–year–olds</a:t>
            </a:r>
          </a:p>
          <a:p>
            <a:pPr marL="0" indent="0">
              <a:lnSpc>
                <a:spcPct val="80000"/>
              </a:lnSpc>
            </a:pPr>
            <a:endParaRPr lang="en-GB" sz="1800" dirty="0"/>
          </a:p>
          <a:p>
            <a:pPr marL="0" indent="0">
              <a:lnSpc>
                <a:spcPct val="80000"/>
              </a:lnSpc>
              <a:buFont typeface="Wingdings" pitchFamily="2" charset="2"/>
              <a:buNone/>
            </a:pPr>
            <a:r>
              <a:rPr lang="en-GB" sz="1800" b="1" dirty="0"/>
              <a:t>What will the tests cover?</a:t>
            </a:r>
          </a:p>
          <a:p>
            <a:pPr marL="0" indent="0">
              <a:lnSpc>
                <a:spcPct val="80000"/>
              </a:lnSpc>
            </a:pPr>
            <a:endParaRPr lang="en-GB" sz="1800" b="1" dirty="0"/>
          </a:p>
          <a:p>
            <a:pPr marL="0" indent="0">
              <a:lnSpc>
                <a:spcPct val="80000"/>
              </a:lnSpc>
            </a:pPr>
            <a:r>
              <a:rPr lang="en-GB" sz="1800" dirty="0"/>
              <a:t> Reading, grammar, punctuation &amp;  spelling (GPS),  mathematics</a:t>
            </a:r>
          </a:p>
          <a:p>
            <a:pPr marL="0" indent="0">
              <a:lnSpc>
                <a:spcPct val="80000"/>
              </a:lnSpc>
              <a:buFont typeface="Wingdings" pitchFamily="2" charset="2"/>
              <a:buNone/>
            </a:pPr>
            <a:endParaRPr lang="en-GB" sz="1800" b="1" dirty="0"/>
          </a:p>
          <a:p>
            <a:pPr marL="0" indent="0">
              <a:lnSpc>
                <a:spcPct val="80000"/>
              </a:lnSpc>
              <a:buFont typeface="Wingdings" pitchFamily="2" charset="2"/>
              <a:buNone/>
            </a:pPr>
            <a:r>
              <a:rPr lang="en-GB" sz="1800" b="1" dirty="0"/>
              <a:t>How long are the tests?</a:t>
            </a:r>
          </a:p>
          <a:p>
            <a:pPr marL="0" indent="0">
              <a:lnSpc>
                <a:spcPct val="80000"/>
              </a:lnSpc>
            </a:pPr>
            <a:endParaRPr lang="en-GB" sz="1800" b="1" dirty="0"/>
          </a:p>
          <a:p>
            <a:pPr marL="0" indent="0">
              <a:lnSpc>
                <a:spcPct val="80000"/>
              </a:lnSpc>
            </a:pPr>
            <a:r>
              <a:rPr lang="en-GB" sz="1800" dirty="0"/>
              <a:t> Five and a half to six hours altogether – across four days</a:t>
            </a:r>
          </a:p>
          <a:p>
            <a:pPr marL="0" indent="0">
              <a:lnSpc>
                <a:spcPct val="80000"/>
              </a:lnSpc>
            </a:pPr>
            <a:endParaRPr lang="en-GB" sz="1800" dirty="0"/>
          </a:p>
          <a:p>
            <a:pPr marL="0" indent="0">
              <a:lnSpc>
                <a:spcPct val="80000"/>
              </a:lnSpc>
              <a:buFont typeface="Wingdings" pitchFamily="2" charset="2"/>
              <a:buNone/>
            </a:pPr>
            <a:r>
              <a:rPr lang="en-GB" sz="1800" b="1" dirty="0"/>
              <a:t>When are the tests?</a:t>
            </a:r>
          </a:p>
          <a:p>
            <a:pPr marL="0" indent="0">
              <a:lnSpc>
                <a:spcPct val="80000"/>
              </a:lnSpc>
            </a:pPr>
            <a:endParaRPr lang="en-GB" sz="1800" b="1" dirty="0"/>
          </a:p>
          <a:p>
            <a:pPr marL="0" indent="0">
              <a:lnSpc>
                <a:spcPct val="80000"/>
              </a:lnSpc>
            </a:pPr>
            <a:r>
              <a:rPr lang="en-GB" sz="1800" dirty="0"/>
              <a:t> The tests are on set days in the week commencing the 11</a:t>
            </a:r>
            <a:r>
              <a:rPr lang="en-GB" sz="1800" baseline="30000" dirty="0"/>
              <a:t>th</a:t>
            </a:r>
            <a:r>
              <a:rPr lang="en-GB" sz="1800" dirty="0"/>
              <a:t> May 2026.</a:t>
            </a:r>
          </a:p>
          <a:p>
            <a:pPr marL="0" indent="0">
              <a:lnSpc>
                <a:spcPct val="80000"/>
              </a:lnSpc>
            </a:pPr>
            <a:endParaRPr lang="en-GB" sz="1800" dirty="0"/>
          </a:p>
          <a:p>
            <a:pPr marL="0" indent="0">
              <a:lnSpc>
                <a:spcPct val="80000"/>
              </a:lnSpc>
              <a:buFont typeface="Wingdings" pitchFamily="2" charset="2"/>
              <a:buNone/>
            </a:pPr>
            <a:r>
              <a:rPr lang="en-GB" sz="1800" b="1" dirty="0"/>
              <a:t>What will the teacher assessment cover?</a:t>
            </a:r>
          </a:p>
          <a:p>
            <a:pPr marL="0" indent="0">
              <a:lnSpc>
                <a:spcPct val="80000"/>
              </a:lnSpc>
            </a:pPr>
            <a:endParaRPr lang="en-GB" sz="1800" b="1" dirty="0"/>
          </a:p>
          <a:p>
            <a:pPr marL="0" indent="0">
              <a:lnSpc>
                <a:spcPct val="80000"/>
              </a:lnSpc>
            </a:pPr>
            <a:r>
              <a:rPr lang="en-GB" sz="1800" dirty="0"/>
              <a:t> Writing, Maths &amp; Reading (10% of schools sampled for Science)</a:t>
            </a:r>
          </a:p>
        </p:txBody>
      </p:sp>
      <p:pic>
        <p:nvPicPr>
          <p:cNvPr id="4" name="Picture 4"/>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8016389" y="5733256"/>
            <a:ext cx="1122903" cy="1117242"/>
          </a:xfrm>
          <a:prstGeom prst="rect">
            <a:avLst/>
          </a:prstGeom>
          <a:noFill/>
          <a:ln w="9525">
            <a:noFill/>
            <a:miter lim="800000"/>
            <a:headEnd/>
            <a:tailEnd/>
          </a:ln>
        </p:spPr>
      </p:pic>
    </p:spTree>
    <p:extLst>
      <p:ext uri="{BB962C8B-B14F-4D97-AF65-F5344CB8AC3E}">
        <p14:creationId xmlns:p14="http://schemas.microsoft.com/office/powerpoint/2010/main" val="14010100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1"/>
          <p:cNvSpPr>
            <a:spLocks noGrp="1"/>
          </p:cNvSpPr>
          <p:nvPr>
            <p:ph type="title" idx="4294967295"/>
          </p:nvPr>
        </p:nvSpPr>
        <p:spPr/>
        <p:txBody>
          <a:bodyPr anchor="ctr"/>
          <a:lstStyle/>
          <a:p>
            <a:pPr algn="ctr"/>
            <a:r>
              <a:rPr lang="en-GB" b="1" dirty="0"/>
              <a:t>Sample GPS Questions</a:t>
            </a:r>
          </a:p>
        </p:txBody>
      </p:sp>
      <p:pic>
        <p:nvPicPr>
          <p:cNvPr id="2" name="Content Placeholder 1"/>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108214" y="1578256"/>
            <a:ext cx="4175754" cy="2960278"/>
          </a:xfr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35696" y="4734272"/>
            <a:ext cx="5220429" cy="2076740"/>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7317" y="1578255"/>
            <a:ext cx="4421340" cy="2943078"/>
          </a:xfrm>
          <a:prstGeom prst="rect">
            <a:avLst/>
          </a:prstGeom>
        </p:spPr>
      </p:pic>
      <p:pic>
        <p:nvPicPr>
          <p:cNvPr id="6" name="Picture 4"/>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8016389" y="5733256"/>
            <a:ext cx="1122903" cy="1117242"/>
          </a:xfrm>
          <a:prstGeom prst="rect">
            <a:avLst/>
          </a:prstGeom>
          <a:noFill/>
          <a:ln w="9525">
            <a:noFill/>
            <a:miter lim="800000"/>
            <a:headEnd/>
            <a:tailEnd/>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1"/>
          <p:cNvSpPr>
            <a:spLocks noGrp="1"/>
          </p:cNvSpPr>
          <p:nvPr>
            <p:ph type="title" idx="4294967295"/>
          </p:nvPr>
        </p:nvSpPr>
        <p:spPr/>
        <p:txBody>
          <a:bodyPr anchor="ctr"/>
          <a:lstStyle/>
          <a:p>
            <a:pPr algn="ctr"/>
            <a:r>
              <a:rPr lang="en-GB" b="1" dirty="0"/>
              <a:t>Sample GPS Questions</a:t>
            </a:r>
          </a:p>
        </p:txBody>
      </p:sp>
      <p:pic>
        <p:nvPicPr>
          <p:cNvPr id="6" name="Picture 4"/>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8016389" y="5733256"/>
            <a:ext cx="1122903" cy="1117242"/>
          </a:xfrm>
          <a:prstGeom prst="rect">
            <a:avLst/>
          </a:prstGeom>
          <a:noFill/>
          <a:ln w="9525">
            <a:noFill/>
            <a:miter lim="800000"/>
            <a:headEnd/>
            <a:tailEnd/>
          </a:ln>
        </p:spPr>
      </p:pic>
      <p:pic>
        <p:nvPicPr>
          <p:cNvPr id="102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6538" t="36940" r="25632" b="17167"/>
          <a:stretch/>
        </p:blipFill>
        <p:spPr bwMode="auto">
          <a:xfrm>
            <a:off x="1043608" y="1916831"/>
            <a:ext cx="6968076" cy="37588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954028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1"/>
          <p:cNvSpPr>
            <a:spLocks noGrp="1"/>
          </p:cNvSpPr>
          <p:nvPr>
            <p:ph type="title" idx="4294967295"/>
          </p:nvPr>
        </p:nvSpPr>
        <p:spPr/>
        <p:txBody>
          <a:bodyPr anchor="ctr"/>
          <a:lstStyle/>
          <a:p>
            <a:pPr algn="ctr"/>
            <a:r>
              <a:rPr lang="en-GB" b="1" dirty="0"/>
              <a:t>Sample GPS Questions</a:t>
            </a:r>
          </a:p>
        </p:txBody>
      </p:sp>
      <p:pic>
        <p:nvPicPr>
          <p:cNvPr id="6" name="Picture 4"/>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8016389" y="5733256"/>
            <a:ext cx="1122903" cy="1117242"/>
          </a:xfrm>
          <a:prstGeom prst="rect">
            <a:avLst/>
          </a:prstGeom>
          <a:noFill/>
          <a:ln w="9525">
            <a:noFill/>
            <a:miter lim="800000"/>
            <a:headEnd/>
            <a:tailEnd/>
          </a:ln>
        </p:spPr>
      </p:pic>
      <p:pic>
        <p:nvPicPr>
          <p:cNvPr id="614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7657" t="17351" r="5072" b="31278"/>
          <a:stretch/>
        </p:blipFill>
        <p:spPr bwMode="auto">
          <a:xfrm>
            <a:off x="539552" y="2564904"/>
            <a:ext cx="8424936" cy="27882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403729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1"/>
          <p:cNvSpPr>
            <a:spLocks noGrp="1"/>
          </p:cNvSpPr>
          <p:nvPr>
            <p:ph type="title" idx="4294967295"/>
          </p:nvPr>
        </p:nvSpPr>
        <p:spPr/>
        <p:txBody>
          <a:bodyPr anchor="ctr"/>
          <a:lstStyle/>
          <a:p>
            <a:pPr algn="ctr"/>
            <a:r>
              <a:rPr lang="en-GB" b="1" dirty="0"/>
              <a:t>Sample GPS Questions</a:t>
            </a:r>
          </a:p>
        </p:txBody>
      </p:sp>
      <p:pic>
        <p:nvPicPr>
          <p:cNvPr id="6" name="Picture 4"/>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8016389" y="5733256"/>
            <a:ext cx="1122903" cy="1117242"/>
          </a:xfrm>
          <a:prstGeom prst="rect">
            <a:avLst/>
          </a:prstGeom>
          <a:noFill/>
          <a:ln w="9525">
            <a:noFill/>
            <a:miter lim="800000"/>
            <a:headEnd/>
            <a:tailEnd/>
          </a:ln>
        </p:spPr>
      </p:pic>
      <p:pic>
        <p:nvPicPr>
          <p:cNvPr id="205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6957" t="35634" r="27309" b="35905"/>
          <a:stretch/>
        </p:blipFill>
        <p:spPr bwMode="auto">
          <a:xfrm>
            <a:off x="1259632" y="2060848"/>
            <a:ext cx="7408980" cy="2592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4784389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1"/>
          <p:cNvSpPr>
            <a:spLocks noGrp="1"/>
          </p:cNvSpPr>
          <p:nvPr>
            <p:ph type="title" idx="4294967295"/>
          </p:nvPr>
        </p:nvSpPr>
        <p:spPr/>
        <p:txBody>
          <a:bodyPr anchor="ctr"/>
          <a:lstStyle/>
          <a:p>
            <a:pPr algn="ctr"/>
            <a:r>
              <a:rPr lang="en-GB" b="1" dirty="0"/>
              <a:t>Sample GPS Questions</a:t>
            </a:r>
          </a:p>
        </p:txBody>
      </p:sp>
      <p:pic>
        <p:nvPicPr>
          <p:cNvPr id="6" name="Picture 4"/>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8016389" y="5733256"/>
            <a:ext cx="1122903" cy="1117242"/>
          </a:xfrm>
          <a:prstGeom prst="rect">
            <a:avLst/>
          </a:prstGeom>
          <a:noFill/>
          <a:ln w="9525">
            <a:noFill/>
            <a:miter lim="800000"/>
            <a:headEnd/>
            <a:tailEnd/>
          </a:ln>
        </p:spPr>
      </p:pic>
      <p:pic>
        <p:nvPicPr>
          <p:cNvPr id="717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7133" t="39739" r="4757" b="7098"/>
          <a:stretch/>
        </p:blipFill>
        <p:spPr bwMode="auto">
          <a:xfrm>
            <a:off x="467544" y="2204864"/>
            <a:ext cx="8398329" cy="2849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871941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1"/>
          <p:cNvSpPr>
            <a:spLocks noGrp="1"/>
          </p:cNvSpPr>
          <p:nvPr>
            <p:ph type="title" idx="4294967295"/>
          </p:nvPr>
        </p:nvSpPr>
        <p:spPr/>
        <p:txBody>
          <a:bodyPr anchor="ctr"/>
          <a:lstStyle/>
          <a:p>
            <a:pPr algn="ctr"/>
            <a:r>
              <a:rPr lang="en-GB" b="1" dirty="0"/>
              <a:t>Sample GPS Questions</a:t>
            </a:r>
          </a:p>
        </p:txBody>
      </p:sp>
      <p:pic>
        <p:nvPicPr>
          <p:cNvPr id="6" name="Picture 4"/>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8016389" y="5733256"/>
            <a:ext cx="1122903" cy="1117242"/>
          </a:xfrm>
          <a:prstGeom prst="rect">
            <a:avLst/>
          </a:prstGeom>
          <a:noFill/>
          <a:ln w="9525">
            <a:noFill/>
            <a:miter lim="800000"/>
            <a:headEnd/>
            <a:tailEnd/>
          </a:ln>
        </p:spPr>
      </p:pic>
      <p:pic>
        <p:nvPicPr>
          <p:cNvPr id="307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6433" t="33582" r="26051" b="43077"/>
          <a:stretch/>
        </p:blipFill>
        <p:spPr bwMode="auto">
          <a:xfrm>
            <a:off x="1331639" y="1963813"/>
            <a:ext cx="7391147" cy="20412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8229877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1"/>
          <p:cNvSpPr>
            <a:spLocks noGrp="1"/>
          </p:cNvSpPr>
          <p:nvPr>
            <p:ph type="title" idx="4294967295"/>
          </p:nvPr>
        </p:nvSpPr>
        <p:spPr/>
        <p:txBody>
          <a:bodyPr anchor="ctr"/>
          <a:lstStyle/>
          <a:p>
            <a:pPr algn="ctr"/>
            <a:r>
              <a:rPr lang="en-GB" b="1" dirty="0"/>
              <a:t>Sample GPS Questions</a:t>
            </a:r>
          </a:p>
        </p:txBody>
      </p:sp>
      <p:pic>
        <p:nvPicPr>
          <p:cNvPr id="6" name="Picture 4"/>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8016389" y="5733256"/>
            <a:ext cx="1122903" cy="1117242"/>
          </a:xfrm>
          <a:prstGeom prst="rect">
            <a:avLst/>
          </a:prstGeom>
          <a:noFill/>
          <a:ln w="9525">
            <a:noFill/>
            <a:miter lim="800000"/>
            <a:headEnd/>
            <a:tailEnd/>
          </a:ln>
        </p:spPr>
      </p:pic>
      <p:pic>
        <p:nvPicPr>
          <p:cNvPr id="819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8287" t="44030" r="6202" b="22575"/>
          <a:stretch/>
        </p:blipFill>
        <p:spPr bwMode="auto">
          <a:xfrm>
            <a:off x="251520" y="2780928"/>
            <a:ext cx="8640959" cy="18972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6629709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1"/>
          <p:cNvSpPr>
            <a:spLocks noGrp="1"/>
          </p:cNvSpPr>
          <p:nvPr>
            <p:ph type="title" idx="4294967295"/>
          </p:nvPr>
        </p:nvSpPr>
        <p:spPr/>
        <p:txBody>
          <a:bodyPr anchor="ctr"/>
          <a:lstStyle/>
          <a:p>
            <a:pPr algn="ctr"/>
            <a:r>
              <a:rPr lang="en-GB" b="1" dirty="0"/>
              <a:t>Sample GPS Questions</a:t>
            </a:r>
          </a:p>
        </p:txBody>
      </p:sp>
      <p:pic>
        <p:nvPicPr>
          <p:cNvPr id="6" name="Picture 4"/>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8000499" y="5740758"/>
            <a:ext cx="1122903" cy="1117242"/>
          </a:xfrm>
          <a:prstGeom prst="rect">
            <a:avLst/>
          </a:prstGeom>
          <a:noFill/>
          <a:ln w="9525">
            <a:noFill/>
            <a:miter lim="800000"/>
            <a:headEnd/>
            <a:tailEnd/>
          </a:ln>
        </p:spPr>
      </p:pic>
      <p:pic>
        <p:nvPicPr>
          <p:cNvPr id="409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7482" t="63806" r="26995" b="10294"/>
          <a:stretch/>
        </p:blipFill>
        <p:spPr bwMode="auto">
          <a:xfrm>
            <a:off x="1105541" y="1844824"/>
            <a:ext cx="7878945" cy="25202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3468264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1"/>
          <p:cNvSpPr>
            <a:spLocks noGrp="1"/>
          </p:cNvSpPr>
          <p:nvPr>
            <p:ph type="title" idx="4294967295"/>
          </p:nvPr>
        </p:nvSpPr>
        <p:spPr/>
        <p:txBody>
          <a:bodyPr anchor="ctr"/>
          <a:lstStyle/>
          <a:p>
            <a:pPr algn="ctr"/>
            <a:r>
              <a:rPr lang="en-GB" b="1" dirty="0"/>
              <a:t>Sample GPS Questions</a:t>
            </a:r>
          </a:p>
        </p:txBody>
      </p:sp>
      <p:pic>
        <p:nvPicPr>
          <p:cNvPr id="6" name="Picture 4"/>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8000499" y="5740758"/>
            <a:ext cx="1122903" cy="1117242"/>
          </a:xfrm>
          <a:prstGeom prst="rect">
            <a:avLst/>
          </a:prstGeom>
          <a:noFill/>
          <a:ln w="9525">
            <a:noFill/>
            <a:miter lim="800000"/>
            <a:headEnd/>
            <a:tailEnd/>
          </a:ln>
        </p:spPr>
      </p:pic>
      <p:pic>
        <p:nvPicPr>
          <p:cNvPr id="921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8077" t="59701" r="5927" b="16791"/>
          <a:stretch/>
        </p:blipFill>
        <p:spPr bwMode="auto">
          <a:xfrm>
            <a:off x="323528" y="3212976"/>
            <a:ext cx="8640960" cy="13279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328796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1"/>
          <p:cNvSpPr>
            <a:spLocks noGrp="1"/>
          </p:cNvSpPr>
          <p:nvPr>
            <p:ph type="title" idx="4294967295"/>
          </p:nvPr>
        </p:nvSpPr>
        <p:spPr/>
        <p:txBody>
          <a:bodyPr anchor="ctr"/>
          <a:lstStyle/>
          <a:p>
            <a:pPr algn="ctr"/>
            <a:r>
              <a:rPr lang="en-GB" b="1" dirty="0"/>
              <a:t>Sample GPS Questions</a:t>
            </a:r>
          </a:p>
        </p:txBody>
      </p:sp>
      <p:pic>
        <p:nvPicPr>
          <p:cNvPr id="6" name="Picture 4"/>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8000499" y="5740758"/>
            <a:ext cx="1122903" cy="1117242"/>
          </a:xfrm>
          <a:prstGeom prst="rect">
            <a:avLst/>
          </a:prstGeom>
          <a:noFill/>
          <a:ln w="9525">
            <a:noFill/>
            <a:miter lim="800000"/>
            <a:headEnd/>
            <a:tailEnd/>
          </a:ln>
        </p:spPr>
      </p:pic>
      <p:pic>
        <p:nvPicPr>
          <p:cNvPr id="5122"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6748" t="36567" r="27503" b="39160"/>
          <a:stretch/>
        </p:blipFill>
        <p:spPr bwMode="auto">
          <a:xfrm>
            <a:off x="1115616" y="1916832"/>
            <a:ext cx="7724745" cy="23042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079663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55576" y="1772816"/>
            <a:ext cx="8383716" cy="4114800"/>
          </a:xfrm>
        </p:spPr>
        <p:txBody>
          <a:bodyPr/>
          <a:lstStyle/>
          <a:p>
            <a:r>
              <a:rPr lang="en-GB" sz="2000" dirty="0"/>
              <a:t>Children have been working on the current national curriculum since 2014. As a result, the Standards and Testing Agency (STA) changed the tests so that they assess the new curriculum. </a:t>
            </a:r>
          </a:p>
          <a:p>
            <a:r>
              <a:rPr lang="en-GB" sz="2000" dirty="0"/>
              <a:t>Pupils have been taking the new style tests since May 2018. </a:t>
            </a:r>
          </a:p>
          <a:p>
            <a:r>
              <a:rPr lang="en-GB" sz="2000" dirty="0"/>
              <a:t>Schools are no longer reporting levels at the end of the year, instead every pupil registered will receive:</a:t>
            </a:r>
          </a:p>
          <a:p>
            <a:pPr lvl="1"/>
            <a:r>
              <a:rPr lang="en-GB" sz="1800" dirty="0"/>
              <a:t>a raw score (number of raw marks awarded)</a:t>
            </a:r>
          </a:p>
          <a:p>
            <a:pPr lvl="1"/>
            <a:r>
              <a:rPr lang="en-GB" sz="1800" dirty="0"/>
              <a:t>a scaled score (100 is the expected score and anything below is deemed to have not met the national standard)</a:t>
            </a:r>
          </a:p>
          <a:p>
            <a:pPr lvl="1"/>
            <a:r>
              <a:rPr lang="en-GB" sz="1800" dirty="0"/>
              <a:t>confirmation of whether or not they attained the national standard</a:t>
            </a:r>
          </a:p>
          <a:p>
            <a:pPr marL="0" indent="0">
              <a:buNone/>
            </a:pPr>
            <a:endParaRPr lang="en-GB" sz="2200" dirty="0"/>
          </a:p>
        </p:txBody>
      </p:sp>
      <p:sp>
        <p:nvSpPr>
          <p:cNvPr id="4" name="Title 1"/>
          <p:cNvSpPr>
            <a:spLocks noGrp="1"/>
          </p:cNvSpPr>
          <p:nvPr>
            <p:ph type="title"/>
          </p:nvPr>
        </p:nvSpPr>
        <p:spPr/>
        <p:txBody>
          <a:bodyPr anchor="ctr"/>
          <a:lstStyle/>
          <a:p>
            <a:pPr algn="ctr"/>
            <a:r>
              <a:rPr lang="en-GB" b="1" dirty="0"/>
              <a:t>What has changed in recent years?</a:t>
            </a:r>
          </a:p>
        </p:txBody>
      </p:sp>
      <p:pic>
        <p:nvPicPr>
          <p:cNvPr id="5" name="Picture 4"/>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8016389" y="5733256"/>
            <a:ext cx="1122903" cy="1117242"/>
          </a:xfrm>
          <a:prstGeom prst="rect">
            <a:avLst/>
          </a:prstGeom>
          <a:noFill/>
          <a:ln w="9525">
            <a:noFill/>
            <a:miter lim="800000"/>
            <a:headEnd/>
            <a:tailEnd/>
          </a:ln>
        </p:spPr>
      </p:pic>
    </p:spTree>
    <p:extLst>
      <p:ext uri="{BB962C8B-B14F-4D97-AF65-F5344CB8AC3E}">
        <p14:creationId xmlns:p14="http://schemas.microsoft.com/office/powerpoint/2010/main" val="9687387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1"/>
          <p:cNvSpPr>
            <a:spLocks noGrp="1"/>
          </p:cNvSpPr>
          <p:nvPr>
            <p:ph type="title" idx="4294967295"/>
          </p:nvPr>
        </p:nvSpPr>
        <p:spPr/>
        <p:txBody>
          <a:bodyPr anchor="ctr"/>
          <a:lstStyle/>
          <a:p>
            <a:pPr algn="ctr"/>
            <a:r>
              <a:rPr lang="en-GB" b="1" dirty="0"/>
              <a:t>Sample GPS Questions</a:t>
            </a:r>
          </a:p>
        </p:txBody>
      </p:sp>
      <p:pic>
        <p:nvPicPr>
          <p:cNvPr id="6" name="Picture 4"/>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8000499" y="5740758"/>
            <a:ext cx="1122903" cy="1117242"/>
          </a:xfrm>
          <a:prstGeom prst="rect">
            <a:avLst/>
          </a:prstGeom>
          <a:noFill/>
          <a:ln w="9525">
            <a:noFill/>
            <a:miter lim="800000"/>
            <a:headEnd/>
            <a:tailEnd/>
          </a:ln>
        </p:spPr>
      </p:pic>
      <p:pic>
        <p:nvPicPr>
          <p:cNvPr id="10242"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8391" t="30411" r="6121" b="12782"/>
          <a:stretch/>
        </p:blipFill>
        <p:spPr bwMode="auto">
          <a:xfrm>
            <a:off x="385656" y="1988840"/>
            <a:ext cx="8362807" cy="31243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9839039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1"/>
          <p:cNvSpPr>
            <a:spLocks noGrp="1"/>
          </p:cNvSpPr>
          <p:nvPr>
            <p:ph type="title" idx="4294967295"/>
          </p:nvPr>
        </p:nvSpPr>
        <p:spPr/>
        <p:txBody>
          <a:bodyPr anchor="ctr"/>
          <a:lstStyle/>
          <a:p>
            <a:pPr algn="ctr"/>
            <a:r>
              <a:rPr lang="en-GB" b="1"/>
              <a:t>Writing</a:t>
            </a:r>
            <a:r>
              <a:rPr lang="en-GB"/>
              <a:t> </a:t>
            </a:r>
            <a:r>
              <a:rPr lang="en-GB" b="1"/>
              <a:t>Assessments</a:t>
            </a:r>
          </a:p>
        </p:txBody>
      </p:sp>
      <p:sp>
        <p:nvSpPr>
          <p:cNvPr id="3" name="Content Placeholder 2"/>
          <p:cNvSpPr>
            <a:spLocks noGrp="1"/>
          </p:cNvSpPr>
          <p:nvPr>
            <p:ph idx="4294967295"/>
          </p:nvPr>
        </p:nvSpPr>
        <p:spPr>
          <a:xfrm>
            <a:off x="827584" y="1628800"/>
            <a:ext cx="8311708" cy="4114800"/>
          </a:xfrm>
        </p:spPr>
        <p:txBody>
          <a:bodyPr>
            <a:normAutofit lnSpcReduction="10000"/>
          </a:bodyPr>
          <a:lstStyle/>
          <a:p>
            <a:pPr>
              <a:lnSpc>
                <a:spcPct val="80000"/>
              </a:lnSpc>
            </a:pPr>
            <a:endParaRPr lang="en-GB" sz="2300" dirty="0"/>
          </a:p>
          <a:p>
            <a:pPr>
              <a:lnSpc>
                <a:spcPct val="80000"/>
              </a:lnSpc>
            </a:pPr>
            <a:r>
              <a:rPr lang="en-GB" sz="2400" dirty="0"/>
              <a:t>There is no written ‘test’ as such.</a:t>
            </a:r>
          </a:p>
          <a:p>
            <a:pPr>
              <a:lnSpc>
                <a:spcPct val="80000"/>
              </a:lnSpc>
            </a:pPr>
            <a:endParaRPr lang="en-GB" sz="2400" dirty="0"/>
          </a:p>
          <a:p>
            <a:pPr>
              <a:lnSpc>
                <a:spcPct val="80000"/>
              </a:lnSpc>
            </a:pPr>
            <a:r>
              <a:rPr lang="en-GB" sz="2400" dirty="0"/>
              <a:t>Writing judgements are based on teacher assessment only but may be moderated by local authority representatives.</a:t>
            </a:r>
          </a:p>
          <a:p>
            <a:pPr>
              <a:lnSpc>
                <a:spcPct val="80000"/>
              </a:lnSpc>
            </a:pPr>
            <a:endParaRPr lang="en-GB" sz="2400" dirty="0"/>
          </a:p>
          <a:p>
            <a:pPr>
              <a:lnSpc>
                <a:spcPct val="80000"/>
              </a:lnSpc>
            </a:pPr>
            <a:r>
              <a:rPr lang="en-GB" sz="2400" dirty="0"/>
              <a:t>Throughout the year we have been, and will continue to, assess the children’s writing. </a:t>
            </a:r>
          </a:p>
          <a:p>
            <a:pPr>
              <a:lnSpc>
                <a:spcPct val="80000"/>
              </a:lnSpc>
            </a:pPr>
            <a:endParaRPr lang="en-GB" sz="2400" dirty="0"/>
          </a:p>
          <a:p>
            <a:pPr>
              <a:lnSpc>
                <a:spcPct val="80000"/>
              </a:lnSpc>
            </a:pPr>
            <a:r>
              <a:rPr lang="en-GB" sz="2400" dirty="0"/>
              <a:t>This continues until the end of the year. </a:t>
            </a:r>
          </a:p>
          <a:p>
            <a:pPr>
              <a:lnSpc>
                <a:spcPct val="80000"/>
              </a:lnSpc>
            </a:pPr>
            <a:endParaRPr lang="en-GB" sz="2400" dirty="0"/>
          </a:p>
          <a:p>
            <a:pPr>
              <a:lnSpc>
                <a:spcPct val="80000"/>
              </a:lnSpc>
            </a:pPr>
            <a:r>
              <a:rPr lang="en-GB" sz="2400" dirty="0"/>
              <a:t>Moderation of work is very likely this year.</a:t>
            </a:r>
          </a:p>
        </p:txBody>
      </p:sp>
      <p:pic>
        <p:nvPicPr>
          <p:cNvPr id="4" name="Picture 4"/>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8016389" y="5733256"/>
            <a:ext cx="1122903" cy="1117242"/>
          </a:xfrm>
          <a:prstGeom prst="rect">
            <a:avLst/>
          </a:prstGeom>
          <a:noFill/>
          <a:ln w="9525">
            <a:noFill/>
            <a:miter lim="800000"/>
            <a:headEnd/>
            <a:tailEnd/>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8016389" y="5733256"/>
            <a:ext cx="1122903" cy="1117242"/>
          </a:xfrm>
          <a:prstGeom prst="rect">
            <a:avLst/>
          </a:prstGeom>
          <a:noFill/>
          <a:ln w="9525">
            <a:noFill/>
            <a:miter lim="800000"/>
            <a:headEnd/>
            <a:tailEnd/>
          </a:ln>
        </p:spPr>
      </p:pic>
      <p:pic>
        <p:nvPicPr>
          <p:cNvPr id="5" name="Picture 4">
            <a:extLst>
              <a:ext uri="{FF2B5EF4-FFF2-40B4-BE49-F238E27FC236}">
                <a16:creationId xmlns:a16="http://schemas.microsoft.com/office/drawing/2014/main" id="{D33A11A4-5CC6-0825-E7B8-EA756D91FB62}"/>
              </a:ext>
            </a:extLst>
          </p:cNvPr>
          <p:cNvPicPr>
            <a:picLocks noChangeAspect="1"/>
          </p:cNvPicPr>
          <p:nvPr/>
        </p:nvPicPr>
        <p:blipFill>
          <a:blip r:embed="rId3"/>
          <a:stretch>
            <a:fillRect/>
          </a:stretch>
        </p:blipFill>
        <p:spPr>
          <a:xfrm>
            <a:off x="2177573" y="12596"/>
            <a:ext cx="4788854" cy="6858000"/>
          </a:xfrm>
          <a:prstGeom prst="rect">
            <a:avLst/>
          </a:prstGeom>
        </p:spPr>
      </p:pic>
    </p:spTree>
    <p:extLst>
      <p:ext uri="{BB962C8B-B14F-4D97-AF65-F5344CB8AC3E}">
        <p14:creationId xmlns:p14="http://schemas.microsoft.com/office/powerpoint/2010/main" val="336795076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8016389" y="5733256"/>
            <a:ext cx="1122903" cy="1117242"/>
          </a:xfrm>
          <a:prstGeom prst="rect">
            <a:avLst/>
          </a:prstGeom>
          <a:noFill/>
          <a:ln w="9525">
            <a:noFill/>
            <a:miter lim="800000"/>
            <a:headEnd/>
            <a:tailEnd/>
          </a:ln>
        </p:spPr>
      </p:pic>
      <p:pic>
        <p:nvPicPr>
          <p:cNvPr id="3" name="Picture 2">
            <a:extLst>
              <a:ext uri="{FF2B5EF4-FFF2-40B4-BE49-F238E27FC236}">
                <a16:creationId xmlns:a16="http://schemas.microsoft.com/office/drawing/2014/main" id="{03021B41-4598-A516-DD21-25A043594B95}"/>
              </a:ext>
            </a:extLst>
          </p:cNvPr>
          <p:cNvPicPr>
            <a:picLocks noChangeAspect="1"/>
          </p:cNvPicPr>
          <p:nvPr/>
        </p:nvPicPr>
        <p:blipFill>
          <a:blip r:embed="rId3"/>
          <a:stretch>
            <a:fillRect/>
          </a:stretch>
        </p:blipFill>
        <p:spPr>
          <a:xfrm>
            <a:off x="2066875" y="0"/>
            <a:ext cx="5010249" cy="6858000"/>
          </a:xfrm>
          <a:prstGeom prst="rect">
            <a:avLst/>
          </a:prstGeom>
        </p:spPr>
      </p:pic>
    </p:spTree>
    <p:extLst>
      <p:ext uri="{BB962C8B-B14F-4D97-AF65-F5344CB8AC3E}">
        <p14:creationId xmlns:p14="http://schemas.microsoft.com/office/powerpoint/2010/main" val="77438711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8016389" y="5733256"/>
            <a:ext cx="1122903" cy="1117242"/>
          </a:xfrm>
          <a:prstGeom prst="rect">
            <a:avLst/>
          </a:prstGeom>
          <a:noFill/>
          <a:ln w="9525">
            <a:noFill/>
            <a:miter lim="800000"/>
            <a:headEnd/>
            <a:tailEnd/>
          </a:ln>
        </p:spPr>
      </p:pic>
      <p:pic>
        <p:nvPicPr>
          <p:cNvPr id="3" name="Picture 2">
            <a:extLst>
              <a:ext uri="{FF2B5EF4-FFF2-40B4-BE49-F238E27FC236}">
                <a16:creationId xmlns:a16="http://schemas.microsoft.com/office/drawing/2014/main" id="{A4E5B03A-497D-FBA9-8B78-B34AC21AF2CD}"/>
              </a:ext>
            </a:extLst>
          </p:cNvPr>
          <p:cNvPicPr>
            <a:picLocks noChangeAspect="1"/>
          </p:cNvPicPr>
          <p:nvPr/>
        </p:nvPicPr>
        <p:blipFill>
          <a:blip r:embed="rId3"/>
          <a:stretch>
            <a:fillRect/>
          </a:stretch>
        </p:blipFill>
        <p:spPr>
          <a:xfrm>
            <a:off x="2343150" y="0"/>
            <a:ext cx="4457700" cy="6858000"/>
          </a:xfrm>
          <a:prstGeom prst="rect">
            <a:avLst/>
          </a:prstGeom>
        </p:spPr>
      </p:pic>
    </p:spTree>
    <p:extLst>
      <p:ext uri="{BB962C8B-B14F-4D97-AF65-F5344CB8AC3E}">
        <p14:creationId xmlns:p14="http://schemas.microsoft.com/office/powerpoint/2010/main" val="339247211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8016389" y="5733256"/>
            <a:ext cx="1122903" cy="1117242"/>
          </a:xfrm>
          <a:prstGeom prst="rect">
            <a:avLst/>
          </a:prstGeom>
          <a:noFill/>
          <a:ln w="9525">
            <a:noFill/>
            <a:miter lim="800000"/>
            <a:headEnd/>
            <a:tailEnd/>
          </a:ln>
        </p:spPr>
      </p:pic>
      <p:pic>
        <p:nvPicPr>
          <p:cNvPr id="5" name="Picture 4">
            <a:extLst>
              <a:ext uri="{FF2B5EF4-FFF2-40B4-BE49-F238E27FC236}">
                <a16:creationId xmlns:a16="http://schemas.microsoft.com/office/drawing/2014/main" id="{B364BC65-F5C7-43D0-3FA5-7E5705A61C94}"/>
              </a:ext>
            </a:extLst>
          </p:cNvPr>
          <p:cNvPicPr>
            <a:picLocks noChangeAspect="1"/>
          </p:cNvPicPr>
          <p:nvPr/>
        </p:nvPicPr>
        <p:blipFill>
          <a:blip r:embed="rId3"/>
          <a:stretch>
            <a:fillRect/>
          </a:stretch>
        </p:blipFill>
        <p:spPr>
          <a:xfrm>
            <a:off x="618573" y="1595181"/>
            <a:ext cx="7906853" cy="3667637"/>
          </a:xfrm>
          <a:prstGeom prst="rect">
            <a:avLst/>
          </a:prstGeom>
        </p:spPr>
      </p:pic>
      <mc:AlternateContent xmlns:mc="http://schemas.openxmlformats.org/markup-compatibility/2006" xmlns:p14="http://schemas.microsoft.com/office/powerpoint/2010/main">
        <mc:Choice Requires="p14">
          <p:contentPart p14:bwMode="auto" r:id="rId4">
            <p14:nvContentPartPr>
              <p14:cNvPr id="7" name="Ink 6">
                <a:extLst>
                  <a:ext uri="{FF2B5EF4-FFF2-40B4-BE49-F238E27FC236}">
                    <a16:creationId xmlns:a16="http://schemas.microsoft.com/office/drawing/2014/main" id="{F05996F6-2E92-F116-42ED-DE5C862D4FE8}"/>
                  </a:ext>
                </a:extLst>
              </p14:cNvPr>
              <p14:cNvContentPartPr/>
              <p14:nvPr/>
            </p14:nvContentPartPr>
            <p14:xfrm>
              <a:off x="3657410" y="2988341"/>
              <a:ext cx="4222080" cy="81360"/>
            </p14:xfrm>
          </p:contentPart>
        </mc:Choice>
        <mc:Fallback xmlns="">
          <p:pic>
            <p:nvPicPr>
              <p:cNvPr id="7" name="Ink 6">
                <a:extLst>
                  <a:ext uri="{FF2B5EF4-FFF2-40B4-BE49-F238E27FC236}">
                    <a16:creationId xmlns:a16="http://schemas.microsoft.com/office/drawing/2014/main" id="{F05996F6-2E92-F116-42ED-DE5C862D4FE8}"/>
                  </a:ext>
                </a:extLst>
              </p:cNvPr>
              <p:cNvPicPr/>
              <p:nvPr/>
            </p:nvPicPr>
            <p:blipFill>
              <a:blip r:embed="rId5"/>
              <a:stretch>
                <a:fillRect/>
              </a:stretch>
            </p:blipFill>
            <p:spPr>
              <a:xfrm>
                <a:off x="3603410" y="2880341"/>
                <a:ext cx="4329720" cy="297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8" name="Ink 7">
                <a:extLst>
                  <a:ext uri="{FF2B5EF4-FFF2-40B4-BE49-F238E27FC236}">
                    <a16:creationId xmlns:a16="http://schemas.microsoft.com/office/drawing/2014/main" id="{FD9F3137-442C-5EBB-FFB1-71783FA58749}"/>
                  </a:ext>
                </a:extLst>
              </p14:cNvPr>
              <p14:cNvContentPartPr/>
              <p14:nvPr/>
            </p14:nvContentPartPr>
            <p14:xfrm>
              <a:off x="747170" y="3333221"/>
              <a:ext cx="491040" cy="360"/>
            </p14:xfrm>
          </p:contentPart>
        </mc:Choice>
        <mc:Fallback xmlns="">
          <p:pic>
            <p:nvPicPr>
              <p:cNvPr id="8" name="Ink 7">
                <a:extLst>
                  <a:ext uri="{FF2B5EF4-FFF2-40B4-BE49-F238E27FC236}">
                    <a16:creationId xmlns:a16="http://schemas.microsoft.com/office/drawing/2014/main" id="{FD9F3137-442C-5EBB-FFB1-71783FA58749}"/>
                  </a:ext>
                </a:extLst>
              </p:cNvPr>
              <p:cNvPicPr/>
              <p:nvPr/>
            </p:nvPicPr>
            <p:blipFill>
              <a:blip r:embed="rId7"/>
              <a:stretch>
                <a:fillRect/>
              </a:stretch>
            </p:blipFill>
            <p:spPr>
              <a:xfrm>
                <a:off x="693170" y="3225221"/>
                <a:ext cx="59868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9" name="Ink 8">
                <a:extLst>
                  <a:ext uri="{FF2B5EF4-FFF2-40B4-BE49-F238E27FC236}">
                    <a16:creationId xmlns:a16="http://schemas.microsoft.com/office/drawing/2014/main" id="{87BF5FD7-D75E-E05A-18E3-9663C0EE4EEB}"/>
                  </a:ext>
                </a:extLst>
              </p14:cNvPr>
              <p14:cNvContentPartPr/>
              <p14:nvPr/>
            </p14:nvContentPartPr>
            <p14:xfrm>
              <a:off x="3991850" y="2042261"/>
              <a:ext cx="2595240" cy="22680"/>
            </p14:xfrm>
          </p:contentPart>
        </mc:Choice>
        <mc:Fallback xmlns="">
          <p:pic>
            <p:nvPicPr>
              <p:cNvPr id="9" name="Ink 8">
                <a:extLst>
                  <a:ext uri="{FF2B5EF4-FFF2-40B4-BE49-F238E27FC236}">
                    <a16:creationId xmlns:a16="http://schemas.microsoft.com/office/drawing/2014/main" id="{87BF5FD7-D75E-E05A-18E3-9663C0EE4EEB}"/>
                  </a:ext>
                </a:extLst>
              </p:cNvPr>
              <p:cNvPicPr/>
              <p:nvPr/>
            </p:nvPicPr>
            <p:blipFill>
              <a:blip r:embed="rId9"/>
              <a:stretch>
                <a:fillRect/>
              </a:stretch>
            </p:blipFill>
            <p:spPr>
              <a:xfrm>
                <a:off x="3937850" y="1934261"/>
                <a:ext cx="2702880" cy="238320"/>
              </a:xfrm>
              <a:prstGeom prst="rect">
                <a:avLst/>
              </a:prstGeom>
            </p:spPr>
          </p:pic>
        </mc:Fallback>
      </mc:AlternateContent>
    </p:spTree>
    <p:extLst>
      <p:ext uri="{BB962C8B-B14F-4D97-AF65-F5344CB8AC3E}">
        <p14:creationId xmlns:p14="http://schemas.microsoft.com/office/powerpoint/2010/main" val="142530079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8016389" y="5733256"/>
            <a:ext cx="1122903" cy="1117242"/>
          </a:xfrm>
          <a:prstGeom prst="rect">
            <a:avLst/>
          </a:prstGeom>
          <a:noFill/>
          <a:ln w="9525">
            <a:noFill/>
            <a:miter lim="800000"/>
            <a:headEnd/>
            <a:tailEnd/>
          </a:ln>
        </p:spPr>
      </p:pic>
      <p:pic>
        <p:nvPicPr>
          <p:cNvPr id="3" name="Picture 2">
            <a:extLst>
              <a:ext uri="{FF2B5EF4-FFF2-40B4-BE49-F238E27FC236}">
                <a16:creationId xmlns:a16="http://schemas.microsoft.com/office/drawing/2014/main" id="{85D86EB9-2CDD-AB92-A029-458721DAC8F0}"/>
              </a:ext>
            </a:extLst>
          </p:cNvPr>
          <p:cNvPicPr>
            <a:picLocks noChangeAspect="1"/>
          </p:cNvPicPr>
          <p:nvPr/>
        </p:nvPicPr>
        <p:blipFill>
          <a:blip r:embed="rId3"/>
          <a:stretch>
            <a:fillRect/>
          </a:stretch>
        </p:blipFill>
        <p:spPr>
          <a:xfrm>
            <a:off x="623336" y="1447523"/>
            <a:ext cx="7897327" cy="3962953"/>
          </a:xfrm>
          <a:prstGeom prst="rect">
            <a:avLst/>
          </a:prstGeom>
        </p:spPr>
      </p:pic>
      <mc:AlternateContent xmlns:mc="http://schemas.openxmlformats.org/markup-compatibility/2006" xmlns:p14="http://schemas.microsoft.com/office/powerpoint/2010/main">
        <mc:Choice Requires="p14">
          <p:contentPart p14:bwMode="auto" r:id="rId4">
            <p14:nvContentPartPr>
              <p14:cNvPr id="2" name="Ink 1">
                <a:extLst>
                  <a:ext uri="{FF2B5EF4-FFF2-40B4-BE49-F238E27FC236}">
                    <a16:creationId xmlns:a16="http://schemas.microsoft.com/office/drawing/2014/main" id="{CADBFCDB-1291-D11E-9634-7CEBA0C55AF4}"/>
                  </a:ext>
                </a:extLst>
              </p14:cNvPr>
              <p14:cNvContentPartPr/>
              <p14:nvPr/>
            </p14:nvContentPartPr>
            <p14:xfrm>
              <a:off x="2457890" y="3470021"/>
              <a:ext cx="4413960" cy="21240"/>
            </p14:xfrm>
          </p:contentPart>
        </mc:Choice>
        <mc:Fallback xmlns="">
          <p:pic>
            <p:nvPicPr>
              <p:cNvPr id="2" name="Ink 1">
                <a:extLst>
                  <a:ext uri="{FF2B5EF4-FFF2-40B4-BE49-F238E27FC236}">
                    <a16:creationId xmlns:a16="http://schemas.microsoft.com/office/drawing/2014/main" id="{CADBFCDB-1291-D11E-9634-7CEBA0C55AF4}"/>
                  </a:ext>
                </a:extLst>
              </p:cNvPr>
              <p:cNvPicPr/>
              <p:nvPr/>
            </p:nvPicPr>
            <p:blipFill>
              <a:blip r:embed="rId5"/>
              <a:stretch>
                <a:fillRect/>
              </a:stretch>
            </p:blipFill>
            <p:spPr>
              <a:xfrm>
                <a:off x="2404250" y="3362021"/>
                <a:ext cx="4521600" cy="23688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5" name="Ink 4">
                <a:extLst>
                  <a:ext uri="{FF2B5EF4-FFF2-40B4-BE49-F238E27FC236}">
                    <a16:creationId xmlns:a16="http://schemas.microsoft.com/office/drawing/2014/main" id="{C34E09CE-F0AB-57F1-62F5-AF9B1A765F0B}"/>
                  </a:ext>
                </a:extLst>
              </p14:cNvPr>
              <p14:cNvContentPartPr/>
              <p14:nvPr/>
            </p14:nvContentPartPr>
            <p14:xfrm>
              <a:off x="835370" y="4158341"/>
              <a:ext cx="6878160" cy="51120"/>
            </p14:xfrm>
          </p:contentPart>
        </mc:Choice>
        <mc:Fallback xmlns="">
          <p:pic>
            <p:nvPicPr>
              <p:cNvPr id="5" name="Ink 4">
                <a:extLst>
                  <a:ext uri="{FF2B5EF4-FFF2-40B4-BE49-F238E27FC236}">
                    <a16:creationId xmlns:a16="http://schemas.microsoft.com/office/drawing/2014/main" id="{C34E09CE-F0AB-57F1-62F5-AF9B1A765F0B}"/>
                  </a:ext>
                </a:extLst>
              </p:cNvPr>
              <p:cNvPicPr/>
              <p:nvPr/>
            </p:nvPicPr>
            <p:blipFill>
              <a:blip r:embed="rId7"/>
              <a:stretch>
                <a:fillRect/>
              </a:stretch>
            </p:blipFill>
            <p:spPr>
              <a:xfrm>
                <a:off x="781730" y="4050701"/>
                <a:ext cx="6985800" cy="26676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6" name="Ink 5">
                <a:extLst>
                  <a:ext uri="{FF2B5EF4-FFF2-40B4-BE49-F238E27FC236}">
                    <a16:creationId xmlns:a16="http://schemas.microsoft.com/office/drawing/2014/main" id="{155FB0F0-06A6-BC23-B7A7-DDE8C4387401}"/>
                  </a:ext>
                </a:extLst>
              </p14:cNvPr>
              <p14:cNvContentPartPr/>
              <p14:nvPr/>
            </p14:nvContentPartPr>
            <p14:xfrm>
              <a:off x="845450" y="4846301"/>
              <a:ext cx="7472880" cy="90720"/>
            </p14:xfrm>
          </p:contentPart>
        </mc:Choice>
        <mc:Fallback xmlns="">
          <p:pic>
            <p:nvPicPr>
              <p:cNvPr id="6" name="Ink 5">
                <a:extLst>
                  <a:ext uri="{FF2B5EF4-FFF2-40B4-BE49-F238E27FC236}">
                    <a16:creationId xmlns:a16="http://schemas.microsoft.com/office/drawing/2014/main" id="{155FB0F0-06A6-BC23-B7A7-DDE8C4387401}"/>
                  </a:ext>
                </a:extLst>
              </p:cNvPr>
              <p:cNvPicPr/>
              <p:nvPr/>
            </p:nvPicPr>
            <p:blipFill>
              <a:blip r:embed="rId9"/>
              <a:stretch>
                <a:fillRect/>
              </a:stretch>
            </p:blipFill>
            <p:spPr>
              <a:xfrm>
                <a:off x="791810" y="4738301"/>
                <a:ext cx="7580520" cy="306360"/>
              </a:xfrm>
              <a:prstGeom prst="rect">
                <a:avLst/>
              </a:prstGeom>
            </p:spPr>
          </p:pic>
        </mc:Fallback>
      </mc:AlternateContent>
    </p:spTree>
    <p:extLst>
      <p:ext uri="{BB962C8B-B14F-4D97-AF65-F5344CB8AC3E}">
        <p14:creationId xmlns:p14="http://schemas.microsoft.com/office/powerpoint/2010/main" val="126399294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8016389" y="5733256"/>
            <a:ext cx="1122903" cy="1117242"/>
          </a:xfrm>
          <a:prstGeom prst="rect">
            <a:avLst/>
          </a:prstGeom>
          <a:noFill/>
          <a:ln w="9525">
            <a:noFill/>
            <a:miter lim="800000"/>
            <a:headEnd/>
            <a:tailEnd/>
          </a:ln>
        </p:spPr>
      </p:pic>
      <p:pic>
        <p:nvPicPr>
          <p:cNvPr id="5" name="Picture 4">
            <a:extLst>
              <a:ext uri="{FF2B5EF4-FFF2-40B4-BE49-F238E27FC236}">
                <a16:creationId xmlns:a16="http://schemas.microsoft.com/office/drawing/2014/main" id="{1833E645-A732-A966-A33E-F1045E1FC6E0}"/>
              </a:ext>
            </a:extLst>
          </p:cNvPr>
          <p:cNvPicPr>
            <a:picLocks noChangeAspect="1"/>
          </p:cNvPicPr>
          <p:nvPr/>
        </p:nvPicPr>
        <p:blipFill>
          <a:blip r:embed="rId3"/>
          <a:stretch>
            <a:fillRect/>
          </a:stretch>
        </p:blipFill>
        <p:spPr>
          <a:xfrm>
            <a:off x="647152" y="1695208"/>
            <a:ext cx="7849695" cy="3467584"/>
          </a:xfrm>
          <a:prstGeom prst="rect">
            <a:avLst/>
          </a:prstGeom>
        </p:spPr>
      </p:pic>
    </p:spTree>
    <p:extLst>
      <p:ext uri="{BB962C8B-B14F-4D97-AF65-F5344CB8AC3E}">
        <p14:creationId xmlns:p14="http://schemas.microsoft.com/office/powerpoint/2010/main" val="352702973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8016389" y="5733256"/>
            <a:ext cx="1122903" cy="1117242"/>
          </a:xfrm>
          <a:prstGeom prst="rect">
            <a:avLst/>
          </a:prstGeom>
          <a:noFill/>
          <a:ln w="9525">
            <a:noFill/>
            <a:miter lim="800000"/>
            <a:headEnd/>
            <a:tailEnd/>
          </a:ln>
        </p:spPr>
      </p:pic>
      <p:pic>
        <p:nvPicPr>
          <p:cNvPr id="3" name="Picture 2">
            <a:extLst>
              <a:ext uri="{FF2B5EF4-FFF2-40B4-BE49-F238E27FC236}">
                <a16:creationId xmlns:a16="http://schemas.microsoft.com/office/drawing/2014/main" id="{20556A42-A8A2-496F-3206-C6A4E5156B14}"/>
              </a:ext>
            </a:extLst>
          </p:cNvPr>
          <p:cNvPicPr>
            <a:picLocks noChangeAspect="1"/>
          </p:cNvPicPr>
          <p:nvPr/>
        </p:nvPicPr>
        <p:blipFill>
          <a:blip r:embed="rId3"/>
          <a:stretch>
            <a:fillRect/>
          </a:stretch>
        </p:blipFill>
        <p:spPr>
          <a:xfrm>
            <a:off x="604284" y="1528497"/>
            <a:ext cx="7935432" cy="3801005"/>
          </a:xfrm>
          <a:prstGeom prst="rect">
            <a:avLst/>
          </a:prstGeom>
        </p:spPr>
      </p:pic>
    </p:spTree>
    <p:extLst>
      <p:ext uri="{BB962C8B-B14F-4D97-AF65-F5344CB8AC3E}">
        <p14:creationId xmlns:p14="http://schemas.microsoft.com/office/powerpoint/2010/main" val="338988324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CB6F93-C27A-850A-F364-D54541AB7F41}"/>
            </a:ext>
          </a:extLst>
        </p:cNvPr>
        <p:cNvGrpSpPr/>
        <p:nvPr/>
      </p:nvGrpSpPr>
      <p:grpSpPr>
        <a:xfrm>
          <a:off x="0" y="0"/>
          <a:ext cx="0" cy="0"/>
          <a:chOff x="0" y="0"/>
          <a:chExt cx="0" cy="0"/>
        </a:xfrm>
      </p:grpSpPr>
      <p:pic>
        <p:nvPicPr>
          <p:cNvPr id="4" name="Picture 4">
            <a:extLst>
              <a:ext uri="{FF2B5EF4-FFF2-40B4-BE49-F238E27FC236}">
                <a16:creationId xmlns:a16="http://schemas.microsoft.com/office/drawing/2014/main" id="{2B130393-FF60-5B04-61E4-2387E2310BE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8016389" y="5733256"/>
            <a:ext cx="1122903" cy="1117242"/>
          </a:xfrm>
          <a:prstGeom prst="rect">
            <a:avLst/>
          </a:prstGeom>
          <a:noFill/>
          <a:ln w="9525">
            <a:noFill/>
            <a:miter lim="800000"/>
            <a:headEnd/>
            <a:tailEnd/>
          </a:ln>
        </p:spPr>
      </p:pic>
      <p:pic>
        <p:nvPicPr>
          <p:cNvPr id="5" name="Picture 4">
            <a:extLst>
              <a:ext uri="{FF2B5EF4-FFF2-40B4-BE49-F238E27FC236}">
                <a16:creationId xmlns:a16="http://schemas.microsoft.com/office/drawing/2014/main" id="{D3F9935E-315F-4EA3-5950-D551864A1045}"/>
              </a:ext>
            </a:extLst>
          </p:cNvPr>
          <p:cNvPicPr>
            <a:picLocks noChangeAspect="1"/>
          </p:cNvPicPr>
          <p:nvPr/>
        </p:nvPicPr>
        <p:blipFill>
          <a:blip r:embed="rId3"/>
          <a:stretch>
            <a:fillRect/>
          </a:stretch>
        </p:blipFill>
        <p:spPr>
          <a:xfrm>
            <a:off x="107504" y="179406"/>
            <a:ext cx="7739214" cy="6345938"/>
          </a:xfrm>
          <a:prstGeom prst="rect">
            <a:avLst/>
          </a:prstGeom>
        </p:spPr>
      </p:pic>
    </p:spTree>
    <p:extLst>
      <p:ext uri="{BB962C8B-B14F-4D97-AF65-F5344CB8AC3E}">
        <p14:creationId xmlns:p14="http://schemas.microsoft.com/office/powerpoint/2010/main" val="38395263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15616" y="1700808"/>
            <a:ext cx="7568009" cy="4114800"/>
          </a:xfrm>
        </p:spPr>
        <p:txBody>
          <a:bodyPr/>
          <a:lstStyle/>
          <a:p>
            <a:r>
              <a:rPr lang="en-GB" sz="2400" dirty="0"/>
              <a:t>Scaled scores are used all over the world. </a:t>
            </a:r>
          </a:p>
          <a:p>
            <a:endParaRPr lang="en-GB" sz="2400" dirty="0"/>
          </a:p>
          <a:p>
            <a:r>
              <a:rPr lang="en-GB" sz="2400" dirty="0"/>
              <a:t>The national curriculum tests are designed to be as similar as possible year on year, but slight differences in difficulty will occur between years. </a:t>
            </a:r>
          </a:p>
          <a:p>
            <a:endParaRPr lang="en-GB" sz="2400" dirty="0"/>
          </a:p>
          <a:p>
            <a:r>
              <a:rPr lang="en-GB" sz="2400" dirty="0"/>
              <a:t>Scaled scores maintain their meaning over time so that two pupils achieving the same scaled score on two different tests will have demonstrated the same attainment. </a:t>
            </a:r>
          </a:p>
          <a:p>
            <a:pPr marL="0" indent="0">
              <a:buNone/>
            </a:pPr>
            <a:endParaRPr lang="en-GB" dirty="0"/>
          </a:p>
        </p:txBody>
      </p:sp>
      <p:sp>
        <p:nvSpPr>
          <p:cNvPr id="4" name="Title 1"/>
          <p:cNvSpPr>
            <a:spLocks noGrp="1"/>
          </p:cNvSpPr>
          <p:nvPr>
            <p:ph type="title"/>
          </p:nvPr>
        </p:nvSpPr>
        <p:spPr/>
        <p:txBody>
          <a:bodyPr anchor="ctr"/>
          <a:lstStyle/>
          <a:p>
            <a:pPr algn="ctr"/>
            <a:r>
              <a:rPr lang="en-GB" b="1" dirty="0"/>
              <a:t>What are scaled scores?</a:t>
            </a:r>
          </a:p>
        </p:txBody>
      </p:sp>
      <p:pic>
        <p:nvPicPr>
          <p:cNvPr id="5" name="Picture 4"/>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8016389" y="5733256"/>
            <a:ext cx="1122903" cy="1117242"/>
          </a:xfrm>
          <a:prstGeom prst="rect">
            <a:avLst/>
          </a:prstGeom>
          <a:noFill/>
          <a:ln w="9525">
            <a:noFill/>
            <a:miter lim="800000"/>
            <a:headEnd/>
            <a:tailEnd/>
          </a:ln>
        </p:spPr>
      </p:pic>
    </p:spTree>
    <p:extLst>
      <p:ext uri="{BB962C8B-B14F-4D97-AF65-F5344CB8AC3E}">
        <p14:creationId xmlns:p14="http://schemas.microsoft.com/office/powerpoint/2010/main" val="160720558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14B449-1883-1960-6193-5729431494A8}"/>
            </a:ext>
          </a:extLst>
        </p:cNvPr>
        <p:cNvGrpSpPr/>
        <p:nvPr/>
      </p:nvGrpSpPr>
      <p:grpSpPr>
        <a:xfrm>
          <a:off x="0" y="0"/>
          <a:ext cx="0" cy="0"/>
          <a:chOff x="0" y="0"/>
          <a:chExt cx="0" cy="0"/>
        </a:xfrm>
      </p:grpSpPr>
      <p:pic>
        <p:nvPicPr>
          <p:cNvPr id="4" name="Picture 4">
            <a:extLst>
              <a:ext uri="{FF2B5EF4-FFF2-40B4-BE49-F238E27FC236}">
                <a16:creationId xmlns:a16="http://schemas.microsoft.com/office/drawing/2014/main" id="{B2E97490-DAA1-5DCA-B5FE-D586920C4A1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8016389" y="5733256"/>
            <a:ext cx="1122903" cy="1117242"/>
          </a:xfrm>
          <a:prstGeom prst="rect">
            <a:avLst/>
          </a:prstGeom>
          <a:noFill/>
          <a:ln w="9525">
            <a:noFill/>
            <a:miter lim="800000"/>
            <a:headEnd/>
            <a:tailEnd/>
          </a:ln>
        </p:spPr>
      </p:pic>
      <p:pic>
        <p:nvPicPr>
          <p:cNvPr id="7" name="Picture 6">
            <a:extLst>
              <a:ext uri="{FF2B5EF4-FFF2-40B4-BE49-F238E27FC236}">
                <a16:creationId xmlns:a16="http://schemas.microsoft.com/office/drawing/2014/main" id="{AC0D005D-989F-B265-3765-36C248DC6CA4}"/>
              </a:ext>
            </a:extLst>
          </p:cNvPr>
          <p:cNvPicPr>
            <a:picLocks noChangeAspect="1"/>
          </p:cNvPicPr>
          <p:nvPr/>
        </p:nvPicPr>
        <p:blipFill>
          <a:blip r:embed="rId3"/>
          <a:stretch>
            <a:fillRect/>
          </a:stretch>
        </p:blipFill>
        <p:spPr>
          <a:xfrm>
            <a:off x="107504" y="116632"/>
            <a:ext cx="7809816" cy="5832648"/>
          </a:xfrm>
          <a:prstGeom prst="rect">
            <a:avLst/>
          </a:prstGeom>
        </p:spPr>
      </p:pic>
    </p:spTree>
    <p:extLst>
      <p:ext uri="{BB962C8B-B14F-4D97-AF65-F5344CB8AC3E}">
        <p14:creationId xmlns:p14="http://schemas.microsoft.com/office/powerpoint/2010/main" val="304072473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745DDC-DAE8-5BA9-A928-357CE0EA0193}"/>
            </a:ext>
          </a:extLst>
        </p:cNvPr>
        <p:cNvGrpSpPr/>
        <p:nvPr/>
      </p:nvGrpSpPr>
      <p:grpSpPr>
        <a:xfrm>
          <a:off x="0" y="0"/>
          <a:ext cx="0" cy="0"/>
          <a:chOff x="0" y="0"/>
          <a:chExt cx="0" cy="0"/>
        </a:xfrm>
      </p:grpSpPr>
      <p:pic>
        <p:nvPicPr>
          <p:cNvPr id="4" name="Picture 4">
            <a:extLst>
              <a:ext uri="{FF2B5EF4-FFF2-40B4-BE49-F238E27FC236}">
                <a16:creationId xmlns:a16="http://schemas.microsoft.com/office/drawing/2014/main" id="{2B3E3855-1910-B50F-5381-A71E302FDD1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8016389" y="5733256"/>
            <a:ext cx="1122903" cy="1117242"/>
          </a:xfrm>
          <a:prstGeom prst="rect">
            <a:avLst/>
          </a:prstGeom>
          <a:noFill/>
          <a:ln w="9525">
            <a:noFill/>
            <a:miter lim="800000"/>
            <a:headEnd/>
            <a:tailEnd/>
          </a:ln>
        </p:spPr>
      </p:pic>
      <p:pic>
        <p:nvPicPr>
          <p:cNvPr id="3" name="Picture 2">
            <a:extLst>
              <a:ext uri="{FF2B5EF4-FFF2-40B4-BE49-F238E27FC236}">
                <a16:creationId xmlns:a16="http://schemas.microsoft.com/office/drawing/2014/main" id="{6DDD71F8-45B7-5431-D28F-AD49287D8C10}"/>
              </a:ext>
            </a:extLst>
          </p:cNvPr>
          <p:cNvPicPr>
            <a:picLocks noChangeAspect="1"/>
          </p:cNvPicPr>
          <p:nvPr/>
        </p:nvPicPr>
        <p:blipFill>
          <a:blip r:embed="rId3"/>
          <a:stretch>
            <a:fillRect/>
          </a:stretch>
        </p:blipFill>
        <p:spPr>
          <a:xfrm>
            <a:off x="323528" y="1844824"/>
            <a:ext cx="8474785" cy="2448272"/>
          </a:xfrm>
          <a:prstGeom prst="rect">
            <a:avLst/>
          </a:prstGeom>
        </p:spPr>
      </p:pic>
    </p:spTree>
    <p:extLst>
      <p:ext uri="{BB962C8B-B14F-4D97-AF65-F5344CB8AC3E}">
        <p14:creationId xmlns:p14="http://schemas.microsoft.com/office/powerpoint/2010/main" val="142608280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BF388B-FCA0-59EB-9ED2-A4E0FBFDC235}"/>
            </a:ext>
          </a:extLst>
        </p:cNvPr>
        <p:cNvGrpSpPr/>
        <p:nvPr/>
      </p:nvGrpSpPr>
      <p:grpSpPr>
        <a:xfrm>
          <a:off x="0" y="0"/>
          <a:ext cx="0" cy="0"/>
          <a:chOff x="0" y="0"/>
          <a:chExt cx="0" cy="0"/>
        </a:xfrm>
      </p:grpSpPr>
      <p:pic>
        <p:nvPicPr>
          <p:cNvPr id="4" name="Picture 4">
            <a:extLst>
              <a:ext uri="{FF2B5EF4-FFF2-40B4-BE49-F238E27FC236}">
                <a16:creationId xmlns:a16="http://schemas.microsoft.com/office/drawing/2014/main" id="{ECF92D6E-2BD6-B6B9-2F06-2242E065FC4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8016389" y="5733256"/>
            <a:ext cx="1122903" cy="1117242"/>
          </a:xfrm>
          <a:prstGeom prst="rect">
            <a:avLst/>
          </a:prstGeom>
          <a:noFill/>
          <a:ln w="9525">
            <a:noFill/>
            <a:miter lim="800000"/>
            <a:headEnd/>
            <a:tailEnd/>
          </a:ln>
        </p:spPr>
      </p:pic>
      <p:pic>
        <p:nvPicPr>
          <p:cNvPr id="5" name="Picture 4" descr="A close-up of a paper&#10;&#10;AI-generated content may be incorrect.">
            <a:extLst>
              <a:ext uri="{FF2B5EF4-FFF2-40B4-BE49-F238E27FC236}">
                <a16:creationId xmlns:a16="http://schemas.microsoft.com/office/drawing/2014/main" id="{8E48BFF6-C7C5-BF1E-0183-C12A662DF3B3}"/>
              </a:ext>
            </a:extLst>
          </p:cNvPr>
          <p:cNvPicPr>
            <a:picLocks noChangeAspect="1"/>
          </p:cNvPicPr>
          <p:nvPr/>
        </p:nvPicPr>
        <p:blipFill>
          <a:blip r:embed="rId3" cstate="print">
            <a:extLst>
              <a:ext uri="{28A0092B-C50C-407E-A947-70E740481C1C}">
                <a14:useLocalDpi xmlns:a14="http://schemas.microsoft.com/office/drawing/2010/main" val="0"/>
              </a:ext>
            </a:extLst>
          </a:blip>
          <a:srcRect l="14355" t="5405" b="30050"/>
          <a:stretch>
            <a:fillRect/>
          </a:stretch>
        </p:blipFill>
        <p:spPr>
          <a:xfrm>
            <a:off x="971600" y="0"/>
            <a:ext cx="6433300" cy="6858000"/>
          </a:xfrm>
          <a:prstGeom prst="rect">
            <a:avLst/>
          </a:prstGeom>
        </p:spPr>
      </p:pic>
    </p:spTree>
    <p:extLst>
      <p:ext uri="{BB962C8B-B14F-4D97-AF65-F5344CB8AC3E}">
        <p14:creationId xmlns:p14="http://schemas.microsoft.com/office/powerpoint/2010/main" val="257391411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44C877-91D6-FD02-AAE9-B8271F14B11D}"/>
            </a:ext>
          </a:extLst>
        </p:cNvPr>
        <p:cNvGrpSpPr/>
        <p:nvPr/>
      </p:nvGrpSpPr>
      <p:grpSpPr>
        <a:xfrm>
          <a:off x="0" y="0"/>
          <a:ext cx="0" cy="0"/>
          <a:chOff x="0" y="0"/>
          <a:chExt cx="0" cy="0"/>
        </a:xfrm>
      </p:grpSpPr>
      <p:pic>
        <p:nvPicPr>
          <p:cNvPr id="4" name="Picture 4">
            <a:extLst>
              <a:ext uri="{FF2B5EF4-FFF2-40B4-BE49-F238E27FC236}">
                <a16:creationId xmlns:a16="http://schemas.microsoft.com/office/drawing/2014/main" id="{9F0AB9C4-48BF-8086-F398-1F184E20FCE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8016389" y="5733256"/>
            <a:ext cx="1122903" cy="1117242"/>
          </a:xfrm>
          <a:prstGeom prst="rect">
            <a:avLst/>
          </a:prstGeom>
          <a:noFill/>
          <a:ln w="9525">
            <a:noFill/>
            <a:miter lim="800000"/>
            <a:headEnd/>
            <a:tailEnd/>
          </a:ln>
        </p:spPr>
      </p:pic>
      <p:pic>
        <p:nvPicPr>
          <p:cNvPr id="7" name="Picture 6" descr="A close-up of a notebook&#10;&#10;AI-generated content may be incorrect.">
            <a:extLst>
              <a:ext uri="{FF2B5EF4-FFF2-40B4-BE49-F238E27FC236}">
                <a16:creationId xmlns:a16="http://schemas.microsoft.com/office/drawing/2014/main" id="{C721A4E2-308F-4575-A398-AF7A28AF5DB3}"/>
              </a:ext>
            </a:extLst>
          </p:cNvPr>
          <p:cNvPicPr>
            <a:picLocks noChangeAspect="1"/>
          </p:cNvPicPr>
          <p:nvPr/>
        </p:nvPicPr>
        <p:blipFill>
          <a:blip r:embed="rId3" cstate="print">
            <a:extLst>
              <a:ext uri="{28A0092B-C50C-407E-A947-70E740481C1C}">
                <a14:useLocalDpi xmlns:a14="http://schemas.microsoft.com/office/drawing/2010/main" val="0"/>
              </a:ext>
            </a:extLst>
          </a:blip>
          <a:srcRect l="9899" t="12201" r="988" b="33200"/>
          <a:stretch>
            <a:fillRect/>
          </a:stretch>
        </p:blipFill>
        <p:spPr>
          <a:xfrm>
            <a:off x="0" y="0"/>
            <a:ext cx="7904420" cy="6850498"/>
          </a:xfrm>
          <a:prstGeom prst="rect">
            <a:avLst/>
          </a:prstGeom>
        </p:spPr>
      </p:pic>
    </p:spTree>
    <p:extLst>
      <p:ext uri="{BB962C8B-B14F-4D97-AF65-F5344CB8AC3E}">
        <p14:creationId xmlns:p14="http://schemas.microsoft.com/office/powerpoint/2010/main" val="95932896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824F09-04A8-98C8-B38C-03F87DA6F4CB}"/>
            </a:ext>
          </a:extLst>
        </p:cNvPr>
        <p:cNvGrpSpPr/>
        <p:nvPr/>
      </p:nvGrpSpPr>
      <p:grpSpPr>
        <a:xfrm>
          <a:off x="0" y="0"/>
          <a:ext cx="0" cy="0"/>
          <a:chOff x="0" y="0"/>
          <a:chExt cx="0" cy="0"/>
        </a:xfrm>
      </p:grpSpPr>
      <p:pic>
        <p:nvPicPr>
          <p:cNvPr id="6" name="Picture 5" descr="A close-up of a paper&#10;&#10;AI-generated content may be incorrect.">
            <a:extLst>
              <a:ext uri="{FF2B5EF4-FFF2-40B4-BE49-F238E27FC236}">
                <a16:creationId xmlns:a16="http://schemas.microsoft.com/office/drawing/2014/main" id="{AB3F5B9C-4185-0D6F-4F6A-191F8A92E6E6}"/>
              </a:ext>
            </a:extLst>
          </p:cNvPr>
          <p:cNvPicPr>
            <a:picLocks noChangeAspect="1"/>
          </p:cNvPicPr>
          <p:nvPr/>
        </p:nvPicPr>
        <p:blipFill>
          <a:blip r:embed="rId2" cstate="print">
            <a:extLst>
              <a:ext uri="{28A0092B-C50C-407E-A947-70E740481C1C}">
                <a14:useLocalDpi xmlns:a14="http://schemas.microsoft.com/office/drawing/2010/main" val="0"/>
              </a:ext>
            </a:extLst>
          </a:blip>
          <a:srcRect l="14355" t="24801" r="-497" b="32150"/>
          <a:stretch>
            <a:fillRect/>
          </a:stretch>
        </p:blipFill>
        <p:spPr>
          <a:xfrm>
            <a:off x="0" y="9698"/>
            <a:ext cx="8809794" cy="6227613"/>
          </a:xfrm>
          <a:prstGeom prst="rect">
            <a:avLst/>
          </a:prstGeom>
        </p:spPr>
      </p:pic>
      <p:pic>
        <p:nvPicPr>
          <p:cNvPr id="4" name="Picture 4">
            <a:extLst>
              <a:ext uri="{FF2B5EF4-FFF2-40B4-BE49-F238E27FC236}">
                <a16:creationId xmlns:a16="http://schemas.microsoft.com/office/drawing/2014/main" id="{4166A62B-5336-AF85-B15A-2336D175C2B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8016389" y="5733256"/>
            <a:ext cx="1122903" cy="1117242"/>
          </a:xfrm>
          <a:prstGeom prst="rect">
            <a:avLst/>
          </a:prstGeom>
          <a:noFill/>
          <a:ln w="9525">
            <a:noFill/>
            <a:miter lim="800000"/>
            <a:headEnd/>
            <a:tailEnd/>
          </a:ln>
        </p:spPr>
      </p:pic>
    </p:spTree>
    <p:extLst>
      <p:ext uri="{BB962C8B-B14F-4D97-AF65-F5344CB8AC3E}">
        <p14:creationId xmlns:p14="http://schemas.microsoft.com/office/powerpoint/2010/main" val="155314453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96771B-1CDD-FF76-49F3-A32786A0D522}"/>
            </a:ext>
          </a:extLst>
        </p:cNvPr>
        <p:cNvGrpSpPr/>
        <p:nvPr/>
      </p:nvGrpSpPr>
      <p:grpSpPr>
        <a:xfrm>
          <a:off x="0" y="0"/>
          <a:ext cx="0" cy="0"/>
          <a:chOff x="0" y="0"/>
          <a:chExt cx="0" cy="0"/>
        </a:xfrm>
      </p:grpSpPr>
      <p:pic>
        <p:nvPicPr>
          <p:cNvPr id="4" name="Picture 4">
            <a:extLst>
              <a:ext uri="{FF2B5EF4-FFF2-40B4-BE49-F238E27FC236}">
                <a16:creationId xmlns:a16="http://schemas.microsoft.com/office/drawing/2014/main" id="{2AC73B62-BC6A-1379-7B6C-9B6A03E5697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8016389" y="5733256"/>
            <a:ext cx="1122903" cy="1117242"/>
          </a:xfrm>
          <a:prstGeom prst="rect">
            <a:avLst/>
          </a:prstGeom>
          <a:noFill/>
          <a:ln w="9525">
            <a:noFill/>
            <a:miter lim="800000"/>
            <a:headEnd/>
            <a:tailEnd/>
          </a:ln>
        </p:spPr>
      </p:pic>
      <p:pic>
        <p:nvPicPr>
          <p:cNvPr id="3" name="Picture 2" descr="A close-up of a paper&#10;&#10;AI-generated content may be incorrect.">
            <a:extLst>
              <a:ext uri="{FF2B5EF4-FFF2-40B4-BE49-F238E27FC236}">
                <a16:creationId xmlns:a16="http://schemas.microsoft.com/office/drawing/2014/main" id="{E20FC004-DED8-E192-6DA8-7AB6EBD222B3}"/>
              </a:ext>
            </a:extLst>
          </p:cNvPr>
          <p:cNvPicPr>
            <a:picLocks noChangeAspect="1"/>
          </p:cNvPicPr>
          <p:nvPr/>
        </p:nvPicPr>
        <p:blipFill>
          <a:blip r:embed="rId3">
            <a:extLst>
              <a:ext uri="{28A0092B-C50C-407E-A947-70E740481C1C}">
                <a14:useLocalDpi xmlns:a14="http://schemas.microsoft.com/office/drawing/2010/main" val="0"/>
              </a:ext>
            </a:extLst>
          </a:blip>
          <a:srcRect l="17239" t="9007" r="565" b="61539"/>
          <a:stretch>
            <a:fillRect/>
          </a:stretch>
        </p:blipFill>
        <p:spPr>
          <a:xfrm>
            <a:off x="187587" y="692696"/>
            <a:ext cx="8768826" cy="4444792"/>
          </a:xfrm>
          <a:prstGeom prst="rect">
            <a:avLst/>
          </a:prstGeom>
        </p:spPr>
      </p:pic>
    </p:spTree>
    <p:extLst>
      <p:ext uri="{BB962C8B-B14F-4D97-AF65-F5344CB8AC3E}">
        <p14:creationId xmlns:p14="http://schemas.microsoft.com/office/powerpoint/2010/main" val="141887359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EE5B37-931F-0CC3-8A69-B79DE6D0AEEA}"/>
            </a:ext>
          </a:extLst>
        </p:cNvPr>
        <p:cNvGrpSpPr/>
        <p:nvPr/>
      </p:nvGrpSpPr>
      <p:grpSpPr>
        <a:xfrm>
          <a:off x="0" y="0"/>
          <a:ext cx="0" cy="0"/>
          <a:chOff x="0" y="0"/>
          <a:chExt cx="0" cy="0"/>
        </a:xfrm>
      </p:grpSpPr>
      <p:pic>
        <p:nvPicPr>
          <p:cNvPr id="4" name="Picture 4">
            <a:extLst>
              <a:ext uri="{FF2B5EF4-FFF2-40B4-BE49-F238E27FC236}">
                <a16:creationId xmlns:a16="http://schemas.microsoft.com/office/drawing/2014/main" id="{BC2F100D-8F37-47F2-998B-D3EB26F76FB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8016389" y="5733256"/>
            <a:ext cx="1122903" cy="1117242"/>
          </a:xfrm>
          <a:prstGeom prst="rect">
            <a:avLst/>
          </a:prstGeom>
          <a:noFill/>
          <a:ln w="9525">
            <a:noFill/>
            <a:miter lim="800000"/>
            <a:headEnd/>
            <a:tailEnd/>
          </a:ln>
        </p:spPr>
      </p:pic>
      <p:pic>
        <p:nvPicPr>
          <p:cNvPr id="3" name="Picture 2" descr="A close-up of a paper&#10;&#10;AI-generated content may be incorrect.">
            <a:extLst>
              <a:ext uri="{FF2B5EF4-FFF2-40B4-BE49-F238E27FC236}">
                <a16:creationId xmlns:a16="http://schemas.microsoft.com/office/drawing/2014/main" id="{4E8CD64C-EC8F-5A5F-1775-8A66CA8C8D51}"/>
              </a:ext>
            </a:extLst>
          </p:cNvPr>
          <p:cNvPicPr>
            <a:picLocks noChangeAspect="1"/>
          </p:cNvPicPr>
          <p:nvPr/>
        </p:nvPicPr>
        <p:blipFill>
          <a:blip r:embed="rId3">
            <a:extLst>
              <a:ext uri="{28A0092B-C50C-407E-A947-70E740481C1C}">
                <a14:useLocalDpi xmlns:a14="http://schemas.microsoft.com/office/drawing/2010/main" val="0"/>
              </a:ext>
            </a:extLst>
          </a:blip>
          <a:srcRect l="17239" t="39324" r="565" b="29352"/>
          <a:stretch>
            <a:fillRect/>
          </a:stretch>
        </p:blipFill>
        <p:spPr>
          <a:xfrm>
            <a:off x="107504" y="188640"/>
            <a:ext cx="8816302" cy="4752528"/>
          </a:xfrm>
          <a:prstGeom prst="rect">
            <a:avLst/>
          </a:prstGeom>
        </p:spPr>
      </p:pic>
    </p:spTree>
    <p:extLst>
      <p:ext uri="{BB962C8B-B14F-4D97-AF65-F5344CB8AC3E}">
        <p14:creationId xmlns:p14="http://schemas.microsoft.com/office/powerpoint/2010/main" val="362745568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le 1"/>
          <p:cNvSpPr>
            <a:spLocks noGrp="1"/>
          </p:cNvSpPr>
          <p:nvPr>
            <p:ph type="title"/>
          </p:nvPr>
        </p:nvSpPr>
        <p:spPr/>
        <p:txBody>
          <a:bodyPr anchor="ctr"/>
          <a:lstStyle/>
          <a:p>
            <a:pPr algn="ctr"/>
            <a:r>
              <a:rPr lang="en-GB" b="1"/>
              <a:t>Receiving their results</a:t>
            </a:r>
          </a:p>
        </p:txBody>
      </p:sp>
      <p:sp>
        <p:nvSpPr>
          <p:cNvPr id="3" name="Content Placeholder 2"/>
          <p:cNvSpPr>
            <a:spLocks noGrp="1"/>
          </p:cNvSpPr>
          <p:nvPr>
            <p:ph idx="1"/>
          </p:nvPr>
        </p:nvSpPr>
        <p:spPr/>
        <p:txBody>
          <a:bodyPr>
            <a:normAutofit/>
          </a:bodyPr>
          <a:lstStyle/>
          <a:p>
            <a:pPr>
              <a:lnSpc>
                <a:spcPct val="80000"/>
              </a:lnSpc>
            </a:pPr>
            <a:endParaRPr lang="en-GB" sz="2100"/>
          </a:p>
          <a:p>
            <a:pPr>
              <a:lnSpc>
                <a:spcPct val="80000"/>
              </a:lnSpc>
            </a:pPr>
            <a:endParaRPr lang="en-GB" sz="1900" dirty="0"/>
          </a:p>
        </p:txBody>
      </p:sp>
      <p:sp>
        <p:nvSpPr>
          <p:cNvPr id="7" name="Content Placeholder 2"/>
          <p:cNvSpPr txBox="1">
            <a:spLocks/>
          </p:cNvSpPr>
          <p:nvPr/>
        </p:nvSpPr>
        <p:spPr bwMode="auto">
          <a:xfrm>
            <a:off x="971600" y="1772816"/>
            <a:ext cx="755261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normAutofit lnSpcReduction="10000"/>
          </a:bodyPr>
          <a:lstStyle>
            <a:lvl1pPr marL="342900" indent="-342900" algn="l" rtl="0" fontAlgn="base">
              <a:spcBef>
                <a:spcPct val="20000"/>
              </a:spcBef>
              <a:spcAft>
                <a:spcPct val="0"/>
              </a:spcAft>
              <a:buClr>
                <a:schemeClr val="tx2"/>
              </a:buClr>
              <a:buSzPct val="70000"/>
              <a:buFont typeface="Wingdings" pitchFamily="2" charset="2"/>
              <a:buChar char="¡"/>
              <a:defRPr sz="2900">
                <a:solidFill>
                  <a:schemeClr val="tx1"/>
                </a:solidFill>
                <a:latin typeface="+mn-lt"/>
                <a:ea typeface="+mn-ea"/>
                <a:cs typeface="+mn-cs"/>
              </a:defRPr>
            </a:lvl1pPr>
            <a:lvl2pPr marL="742950" indent="-285750" algn="l" rtl="0" fontAlgn="base">
              <a:spcBef>
                <a:spcPct val="20000"/>
              </a:spcBef>
              <a:spcAft>
                <a:spcPct val="0"/>
              </a:spcAft>
              <a:buClr>
                <a:schemeClr val="accent2"/>
              </a:buClr>
              <a:buSzPct val="70000"/>
              <a:buFont typeface="Wingdings" pitchFamily="2" charset="2"/>
              <a:buChar char="l"/>
              <a:defRPr sz="2500">
                <a:solidFill>
                  <a:schemeClr val="tx1"/>
                </a:solidFill>
                <a:latin typeface="+mn-lt"/>
              </a:defRPr>
            </a:lvl2pPr>
            <a:lvl3pPr marL="1143000" indent="-228600" algn="l" rtl="0" fontAlgn="base">
              <a:spcBef>
                <a:spcPct val="20000"/>
              </a:spcBef>
              <a:spcAft>
                <a:spcPct val="0"/>
              </a:spcAft>
              <a:buClr>
                <a:schemeClr val="tx2"/>
              </a:buClr>
              <a:buSzPct val="65000"/>
              <a:buFont typeface="Wingdings" pitchFamily="2" charset="2"/>
              <a:buChar char="¡"/>
              <a:defRPr sz="2200">
                <a:solidFill>
                  <a:schemeClr val="tx1"/>
                </a:solidFill>
                <a:latin typeface="+mn-lt"/>
              </a:defRPr>
            </a:lvl3pPr>
            <a:lvl4pPr marL="1600200" indent="-228600" algn="l" rtl="0" fontAlgn="base">
              <a:spcBef>
                <a:spcPct val="20000"/>
              </a:spcBef>
              <a:spcAft>
                <a:spcPct val="0"/>
              </a:spcAft>
              <a:buClr>
                <a:schemeClr val="accent2"/>
              </a:buClr>
              <a:buSzPct val="70000"/>
              <a:buFont typeface="Wingdings" pitchFamily="2" charset="2"/>
              <a:buChar char="l"/>
              <a:defRPr sz="1900">
                <a:solidFill>
                  <a:schemeClr val="tx1"/>
                </a:solidFill>
                <a:latin typeface="+mn-lt"/>
              </a:defRPr>
            </a:lvl4pPr>
            <a:lvl5pPr marL="2057400" indent="-228600" algn="l" rtl="0" fontAlgn="base">
              <a:spcBef>
                <a:spcPct val="20000"/>
              </a:spcBef>
              <a:spcAft>
                <a:spcPct val="0"/>
              </a:spcAft>
              <a:buClr>
                <a:schemeClr val="tx2"/>
              </a:buClr>
              <a:buSzPct val="60000"/>
              <a:buFont typeface="Wingdings" pitchFamily="2" charset="2"/>
              <a:buChar char="¡"/>
              <a:defRPr sz="1900">
                <a:solidFill>
                  <a:schemeClr val="tx1"/>
                </a:solidFill>
                <a:latin typeface="+mn-lt"/>
              </a:defRPr>
            </a:lvl5pPr>
            <a:lvl6pPr marL="2514600" indent="-228600" algn="l" rtl="0" fontAlgn="base">
              <a:spcBef>
                <a:spcPct val="20000"/>
              </a:spcBef>
              <a:spcAft>
                <a:spcPct val="0"/>
              </a:spcAft>
              <a:buClr>
                <a:schemeClr val="tx2"/>
              </a:buClr>
              <a:buSzPct val="60000"/>
              <a:buFont typeface="Wingdings" pitchFamily="2" charset="2"/>
              <a:buChar char="¡"/>
              <a:defRPr sz="1900">
                <a:solidFill>
                  <a:schemeClr val="tx1"/>
                </a:solidFill>
                <a:latin typeface="+mn-lt"/>
              </a:defRPr>
            </a:lvl6pPr>
            <a:lvl7pPr marL="2971800" indent="-228600" algn="l" rtl="0" fontAlgn="base">
              <a:spcBef>
                <a:spcPct val="20000"/>
              </a:spcBef>
              <a:spcAft>
                <a:spcPct val="0"/>
              </a:spcAft>
              <a:buClr>
                <a:schemeClr val="tx2"/>
              </a:buClr>
              <a:buSzPct val="60000"/>
              <a:buFont typeface="Wingdings" pitchFamily="2" charset="2"/>
              <a:buChar char="¡"/>
              <a:defRPr sz="1900">
                <a:solidFill>
                  <a:schemeClr val="tx1"/>
                </a:solidFill>
                <a:latin typeface="+mn-lt"/>
              </a:defRPr>
            </a:lvl7pPr>
            <a:lvl8pPr marL="3429000" indent="-228600" algn="l" rtl="0" fontAlgn="base">
              <a:spcBef>
                <a:spcPct val="20000"/>
              </a:spcBef>
              <a:spcAft>
                <a:spcPct val="0"/>
              </a:spcAft>
              <a:buClr>
                <a:schemeClr val="tx2"/>
              </a:buClr>
              <a:buSzPct val="60000"/>
              <a:buFont typeface="Wingdings" pitchFamily="2" charset="2"/>
              <a:buChar char="¡"/>
              <a:defRPr sz="1900">
                <a:solidFill>
                  <a:schemeClr val="tx1"/>
                </a:solidFill>
                <a:latin typeface="+mn-lt"/>
              </a:defRPr>
            </a:lvl8pPr>
            <a:lvl9pPr marL="3886200" indent="-228600" algn="l" rtl="0" fontAlgn="base">
              <a:spcBef>
                <a:spcPct val="20000"/>
              </a:spcBef>
              <a:spcAft>
                <a:spcPct val="0"/>
              </a:spcAft>
              <a:buClr>
                <a:schemeClr val="tx2"/>
              </a:buClr>
              <a:buSzPct val="60000"/>
              <a:buFont typeface="Wingdings" pitchFamily="2" charset="2"/>
              <a:buChar char="¡"/>
              <a:defRPr sz="1900">
                <a:solidFill>
                  <a:schemeClr val="tx1"/>
                </a:solidFill>
                <a:latin typeface="+mn-lt"/>
              </a:defRPr>
            </a:lvl9pPr>
          </a:lstStyle>
          <a:p>
            <a:pPr>
              <a:lnSpc>
                <a:spcPct val="80000"/>
              </a:lnSpc>
            </a:pPr>
            <a:endParaRPr lang="en-GB" sz="2300" kern="0" dirty="0"/>
          </a:p>
          <a:p>
            <a:pPr>
              <a:lnSpc>
                <a:spcPct val="80000"/>
              </a:lnSpc>
            </a:pPr>
            <a:r>
              <a:rPr lang="en-GB" sz="1900" kern="0" dirty="0"/>
              <a:t>For the Reading, GPS and Mathematics tests you will receive:</a:t>
            </a:r>
            <a:endParaRPr lang="en-GB" sz="1900" dirty="0"/>
          </a:p>
          <a:p>
            <a:pPr lvl="1"/>
            <a:r>
              <a:rPr lang="en-GB" sz="1900" dirty="0"/>
              <a:t>a scaled score</a:t>
            </a:r>
          </a:p>
          <a:p>
            <a:pPr lvl="1"/>
            <a:r>
              <a:rPr lang="en-GB" sz="1900" dirty="0"/>
              <a:t>confirmation of whether or not they attained the </a:t>
            </a:r>
            <a:r>
              <a:rPr lang="en-GB" sz="1900" b="1" u="sng" dirty="0"/>
              <a:t>national standard</a:t>
            </a:r>
          </a:p>
          <a:p>
            <a:pPr>
              <a:lnSpc>
                <a:spcPct val="80000"/>
              </a:lnSpc>
            </a:pPr>
            <a:endParaRPr lang="en-GB" sz="1900" kern="0" dirty="0"/>
          </a:p>
          <a:p>
            <a:pPr>
              <a:lnSpc>
                <a:spcPct val="80000"/>
              </a:lnSpc>
            </a:pPr>
            <a:r>
              <a:rPr lang="en-GB" sz="1900" kern="0" dirty="0"/>
              <a:t>For writing you will be told if your child is:</a:t>
            </a:r>
          </a:p>
          <a:p>
            <a:pPr lvl="1"/>
            <a:r>
              <a:rPr lang="en-GB" sz="1900" b="1" dirty="0"/>
              <a:t>Expected -  </a:t>
            </a:r>
            <a:r>
              <a:rPr lang="en-GB" sz="1900" dirty="0"/>
              <a:t>the expected range of attainment for his/her age</a:t>
            </a:r>
          </a:p>
          <a:p>
            <a:pPr lvl="1"/>
            <a:r>
              <a:rPr lang="en-GB" sz="1900" b="1" dirty="0"/>
              <a:t>Greater Depth </a:t>
            </a:r>
            <a:r>
              <a:rPr lang="en-GB" sz="1900" dirty="0"/>
              <a:t>- working beyond the expected standard</a:t>
            </a:r>
          </a:p>
          <a:p>
            <a:pPr lvl="1"/>
            <a:r>
              <a:rPr lang="en-GB" sz="1900" b="1" dirty="0"/>
              <a:t>Working towards </a:t>
            </a:r>
            <a:r>
              <a:rPr lang="en-GB" sz="1900" dirty="0"/>
              <a:t>– had some but not all elements of expected standard</a:t>
            </a:r>
          </a:p>
          <a:p>
            <a:pPr lvl="1">
              <a:lnSpc>
                <a:spcPct val="80000"/>
              </a:lnSpc>
            </a:pPr>
            <a:endParaRPr lang="en-GB" sz="1500" kern="0" dirty="0"/>
          </a:p>
        </p:txBody>
      </p:sp>
      <p:pic>
        <p:nvPicPr>
          <p:cNvPr id="5" name="Picture 4"/>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8016389" y="5733256"/>
            <a:ext cx="1122903" cy="1117242"/>
          </a:xfrm>
          <a:prstGeom prst="rect">
            <a:avLst/>
          </a:prstGeom>
          <a:noFill/>
          <a:ln w="9525">
            <a:noFill/>
            <a:miter lim="800000"/>
            <a:headEnd/>
            <a:tailEnd/>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pPr algn="ctr"/>
            <a:r>
              <a:rPr lang="en-GB" sz="3200" b="1"/>
              <a:t>What Can You Do at Home to Help Your Child</a:t>
            </a:r>
          </a:p>
        </p:txBody>
      </p:sp>
      <p:sp>
        <p:nvSpPr>
          <p:cNvPr id="38915" name="Rectangle 3"/>
          <p:cNvSpPr>
            <a:spLocks noGrp="1" noChangeArrowheads="1"/>
          </p:cNvSpPr>
          <p:nvPr>
            <p:ph type="body" idx="1"/>
          </p:nvPr>
        </p:nvSpPr>
        <p:spPr>
          <a:xfrm>
            <a:off x="755576" y="1556792"/>
            <a:ext cx="8388424" cy="4258221"/>
          </a:xfrm>
        </p:spPr>
        <p:txBody>
          <a:bodyPr/>
          <a:lstStyle/>
          <a:p>
            <a:pPr>
              <a:lnSpc>
                <a:spcPct val="90000"/>
              </a:lnSpc>
            </a:pPr>
            <a:r>
              <a:rPr lang="en-GB" sz="2500" dirty="0">
                <a:hlinkClick r:id="rId3"/>
              </a:rPr>
              <a:t>http://www.lovelearnlaugh.org.uk/</a:t>
            </a:r>
            <a:endParaRPr lang="en-GB" sz="2500" dirty="0"/>
          </a:p>
          <a:p>
            <a:pPr>
              <a:lnSpc>
                <a:spcPct val="90000"/>
              </a:lnSpc>
            </a:pPr>
            <a:endParaRPr lang="en-GB" sz="2500" dirty="0"/>
          </a:p>
          <a:p>
            <a:pPr>
              <a:lnSpc>
                <a:spcPct val="90000"/>
              </a:lnSpc>
            </a:pPr>
            <a:r>
              <a:rPr lang="en-GB" sz="2500" dirty="0"/>
              <a:t>Check downloadable documents available on Y5/6 class page</a:t>
            </a:r>
          </a:p>
          <a:p>
            <a:pPr>
              <a:lnSpc>
                <a:spcPct val="90000"/>
              </a:lnSpc>
            </a:pPr>
            <a:endParaRPr lang="en-GB" sz="2500" dirty="0"/>
          </a:p>
          <a:p>
            <a:pPr>
              <a:lnSpc>
                <a:spcPct val="90000"/>
              </a:lnSpc>
            </a:pPr>
            <a:r>
              <a:rPr lang="en-GB" sz="2500" dirty="0"/>
              <a:t>Maths – times tables, learning key facts</a:t>
            </a:r>
          </a:p>
          <a:p>
            <a:pPr>
              <a:lnSpc>
                <a:spcPct val="90000"/>
              </a:lnSpc>
            </a:pPr>
            <a:endParaRPr lang="en-GB" sz="2500" dirty="0"/>
          </a:p>
          <a:p>
            <a:pPr>
              <a:lnSpc>
                <a:spcPct val="90000"/>
              </a:lnSpc>
            </a:pPr>
            <a:r>
              <a:rPr lang="en-GB" sz="2500" dirty="0"/>
              <a:t>Reading – regular reading of varied texts and genres</a:t>
            </a:r>
          </a:p>
          <a:p>
            <a:pPr lvl="1">
              <a:lnSpc>
                <a:spcPct val="90000"/>
              </a:lnSpc>
            </a:pPr>
            <a:endParaRPr lang="en-GB" sz="2100" dirty="0"/>
          </a:p>
        </p:txBody>
      </p:sp>
      <p:pic>
        <p:nvPicPr>
          <p:cNvPr id="4" name="Picture 4"/>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8016389" y="5733256"/>
            <a:ext cx="1122903" cy="1117242"/>
          </a:xfrm>
          <a:prstGeom prst="rect">
            <a:avLst/>
          </a:prstGeom>
          <a:noFill/>
          <a:ln w="9525">
            <a:noFill/>
            <a:miter lim="800000"/>
            <a:headEnd/>
            <a:tailEnd/>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pPr algn="ctr"/>
            <a:r>
              <a:rPr lang="en-GB" sz="3200" b="1"/>
              <a:t>What Can You Do at Home to Help Your Child</a:t>
            </a:r>
          </a:p>
        </p:txBody>
      </p:sp>
      <p:sp>
        <p:nvSpPr>
          <p:cNvPr id="38915" name="Rectangle 3"/>
          <p:cNvSpPr>
            <a:spLocks noGrp="1" noChangeArrowheads="1"/>
          </p:cNvSpPr>
          <p:nvPr>
            <p:ph type="body" idx="1"/>
          </p:nvPr>
        </p:nvSpPr>
        <p:spPr>
          <a:xfrm>
            <a:off x="755576" y="1556792"/>
            <a:ext cx="7816924" cy="4258221"/>
          </a:xfrm>
        </p:spPr>
        <p:txBody>
          <a:bodyPr/>
          <a:lstStyle/>
          <a:p>
            <a:pPr>
              <a:lnSpc>
                <a:spcPct val="90000"/>
              </a:lnSpc>
            </a:pPr>
            <a:r>
              <a:rPr lang="en-GB" sz="2500" dirty="0"/>
              <a:t>During SATs week</a:t>
            </a:r>
          </a:p>
          <a:p>
            <a:pPr lvl="1">
              <a:lnSpc>
                <a:spcPct val="150000"/>
              </a:lnSpc>
            </a:pPr>
            <a:r>
              <a:rPr lang="en-GB" sz="2000" dirty="0"/>
              <a:t>They are well rested</a:t>
            </a:r>
          </a:p>
          <a:p>
            <a:pPr lvl="1">
              <a:lnSpc>
                <a:spcPct val="150000"/>
              </a:lnSpc>
            </a:pPr>
            <a:r>
              <a:rPr lang="en-GB" sz="2000" dirty="0"/>
              <a:t>Drink plenty of water</a:t>
            </a:r>
          </a:p>
          <a:p>
            <a:pPr lvl="1">
              <a:lnSpc>
                <a:spcPct val="150000"/>
              </a:lnSpc>
            </a:pPr>
            <a:r>
              <a:rPr lang="en-GB" sz="2000" dirty="0"/>
              <a:t>Make sure that they are relaxed and confident about the tests.</a:t>
            </a:r>
          </a:p>
          <a:p>
            <a:pPr lvl="1">
              <a:lnSpc>
                <a:spcPct val="150000"/>
              </a:lnSpc>
            </a:pPr>
            <a:r>
              <a:rPr lang="en-GB" sz="2000" dirty="0"/>
              <a:t>Encourage them to ask the adult in the room if they would like something read to them during the tests</a:t>
            </a:r>
          </a:p>
          <a:p>
            <a:pPr lvl="1">
              <a:lnSpc>
                <a:spcPct val="150000"/>
              </a:lnSpc>
            </a:pPr>
            <a:r>
              <a:rPr lang="en-GB" sz="2000" dirty="0"/>
              <a:t>Explain that the Tests are a way of showing what they know, not of catching them out.</a:t>
            </a:r>
          </a:p>
          <a:p>
            <a:pPr lvl="1">
              <a:lnSpc>
                <a:spcPct val="90000"/>
              </a:lnSpc>
            </a:pPr>
            <a:endParaRPr lang="en-GB" sz="2100" dirty="0"/>
          </a:p>
        </p:txBody>
      </p:sp>
      <p:pic>
        <p:nvPicPr>
          <p:cNvPr id="4" name="Picture 4"/>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8016389" y="5733256"/>
            <a:ext cx="1122903" cy="1117242"/>
          </a:xfrm>
          <a:prstGeom prst="rect">
            <a:avLst/>
          </a:prstGeom>
          <a:noFill/>
          <a:ln w="9525">
            <a:noFill/>
            <a:miter lim="800000"/>
            <a:headEnd/>
            <a:tailEnd/>
          </a:ln>
        </p:spPr>
      </p:pic>
    </p:spTree>
    <p:extLst>
      <p:ext uri="{BB962C8B-B14F-4D97-AF65-F5344CB8AC3E}">
        <p14:creationId xmlns:p14="http://schemas.microsoft.com/office/powerpoint/2010/main" val="35378274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99592" y="1620832"/>
            <a:ext cx="7784033" cy="4114800"/>
          </a:xfrm>
        </p:spPr>
        <p:txBody>
          <a:bodyPr/>
          <a:lstStyle/>
          <a:p>
            <a:r>
              <a:rPr lang="en-GB" sz="2200" dirty="0"/>
              <a:t>A pupil’s scaled score will be based on their raw score. </a:t>
            </a:r>
          </a:p>
          <a:p>
            <a:r>
              <a:rPr lang="en-GB" sz="2200" dirty="0"/>
              <a:t>The raw score is the total number of marks a pupil receives in a test, based on the number of questions they answered correctly. </a:t>
            </a:r>
          </a:p>
          <a:p>
            <a:r>
              <a:rPr lang="en-GB" sz="2200" dirty="0"/>
              <a:t>The pupil’s raw score will be translated into a scaled score using a conversion table.</a:t>
            </a:r>
          </a:p>
          <a:p>
            <a:r>
              <a:rPr lang="en-GB" sz="2200" dirty="0"/>
              <a:t> A pupil who </a:t>
            </a:r>
            <a:r>
              <a:rPr lang="en-GB" sz="2200" u="sng" dirty="0"/>
              <a:t>achieves</a:t>
            </a:r>
            <a:r>
              <a:rPr lang="en-GB" sz="2200" dirty="0"/>
              <a:t> the </a:t>
            </a:r>
            <a:r>
              <a:rPr lang="en-GB" sz="2200" b="1" dirty="0"/>
              <a:t>national standard </a:t>
            </a:r>
            <a:r>
              <a:rPr lang="en-GB" sz="2200" dirty="0"/>
              <a:t>will have demonstrated sufficient knowledge in the areas assessed by the tests. </a:t>
            </a:r>
          </a:p>
          <a:p>
            <a:r>
              <a:rPr lang="en-GB" sz="2200" dirty="0"/>
              <a:t>This will mean that they are well placed to succeed in the next phase of their education. </a:t>
            </a:r>
          </a:p>
          <a:p>
            <a:pPr marL="0" indent="0">
              <a:buNone/>
            </a:pPr>
            <a:endParaRPr lang="en-GB" dirty="0"/>
          </a:p>
        </p:txBody>
      </p:sp>
      <p:sp>
        <p:nvSpPr>
          <p:cNvPr id="4" name="Title 1"/>
          <p:cNvSpPr>
            <a:spLocks noGrp="1"/>
          </p:cNvSpPr>
          <p:nvPr>
            <p:ph type="title"/>
          </p:nvPr>
        </p:nvSpPr>
        <p:spPr/>
        <p:txBody>
          <a:bodyPr anchor="ctr"/>
          <a:lstStyle/>
          <a:p>
            <a:pPr algn="ctr"/>
            <a:r>
              <a:rPr lang="en-GB" b="1" dirty="0"/>
              <a:t>How are scaled scores interpreted?</a:t>
            </a:r>
          </a:p>
        </p:txBody>
      </p:sp>
      <p:pic>
        <p:nvPicPr>
          <p:cNvPr id="5" name="Picture 4"/>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8016389" y="5733256"/>
            <a:ext cx="1122903" cy="1117242"/>
          </a:xfrm>
          <a:prstGeom prst="rect">
            <a:avLst/>
          </a:prstGeom>
          <a:noFill/>
          <a:ln w="9525">
            <a:noFill/>
            <a:miter lim="800000"/>
            <a:headEnd/>
            <a:tailEnd/>
          </a:ln>
        </p:spPr>
      </p:pic>
    </p:spTree>
    <p:extLst>
      <p:ext uri="{BB962C8B-B14F-4D97-AF65-F5344CB8AC3E}">
        <p14:creationId xmlns:p14="http://schemas.microsoft.com/office/powerpoint/2010/main" val="42886653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chor="ctr"/>
          <a:lstStyle/>
          <a:p>
            <a:pPr algn="ctr"/>
            <a:r>
              <a:rPr lang="en-GB" b="1" dirty="0"/>
              <a:t>How are scaled scores interpreted?</a:t>
            </a:r>
          </a:p>
        </p:txBody>
      </p:sp>
      <p:pic>
        <p:nvPicPr>
          <p:cNvPr id="5" name="Picture 4"/>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8016389" y="5733256"/>
            <a:ext cx="1122903" cy="1117242"/>
          </a:xfrm>
          <a:prstGeom prst="rect">
            <a:avLst/>
          </a:prstGeom>
          <a:noFill/>
          <a:ln w="9525">
            <a:noFill/>
            <a:miter lim="800000"/>
            <a:headEnd/>
            <a:tailEnd/>
          </a:ln>
        </p:spPr>
      </p:pic>
      <p:pic>
        <p:nvPicPr>
          <p:cNvPr id="6" name="Content Placeholder 5"/>
          <p:cNvPicPr>
            <a:picLocks noGrp="1"/>
          </p:cNvPicPr>
          <p:nvPr>
            <p:ph idx="1"/>
          </p:nvPr>
        </p:nvPicPr>
        <p:blipFill rotWithShape="1">
          <a:blip r:embed="rId4"/>
          <a:srcRect l="23599" t="25419" r="64103" b="17241"/>
          <a:stretch/>
        </p:blipFill>
        <p:spPr bwMode="auto">
          <a:xfrm>
            <a:off x="3484225" y="1591194"/>
            <a:ext cx="2311911" cy="507816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9206319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p:cNvSpPr>
            <a:spLocks noGrp="1"/>
          </p:cNvSpPr>
          <p:nvPr>
            <p:ph type="title" idx="4294967295"/>
          </p:nvPr>
        </p:nvSpPr>
        <p:spPr>
          <a:xfrm>
            <a:off x="1331913" y="549275"/>
            <a:ext cx="7313612" cy="1143000"/>
          </a:xfrm>
        </p:spPr>
        <p:txBody>
          <a:bodyPr anchor="ctr"/>
          <a:lstStyle/>
          <a:p>
            <a:pPr algn="ctr"/>
            <a:r>
              <a:rPr lang="en-GB" b="1" dirty="0"/>
              <a:t>What should most children achieve?</a:t>
            </a:r>
            <a:br>
              <a:rPr lang="en-GB" b="1" dirty="0"/>
            </a:br>
            <a:endParaRPr lang="en-GB" b="1" dirty="0"/>
          </a:p>
        </p:txBody>
      </p:sp>
      <p:sp>
        <p:nvSpPr>
          <p:cNvPr id="3" name="Content Placeholder 2"/>
          <p:cNvSpPr>
            <a:spLocks noGrp="1"/>
          </p:cNvSpPr>
          <p:nvPr>
            <p:ph idx="4294967295"/>
          </p:nvPr>
        </p:nvSpPr>
        <p:spPr/>
        <p:txBody>
          <a:bodyPr>
            <a:normAutofit/>
          </a:bodyPr>
          <a:lstStyle/>
          <a:p>
            <a:pPr>
              <a:lnSpc>
                <a:spcPct val="80000"/>
              </a:lnSpc>
            </a:pPr>
            <a:r>
              <a:rPr lang="en-GB" sz="2400" dirty="0"/>
              <a:t>The typical characteristics of pupils </a:t>
            </a:r>
            <a:r>
              <a:rPr lang="en-GB" sz="2400" b="1" dirty="0"/>
              <a:t>at the national standard</a:t>
            </a:r>
            <a:r>
              <a:rPr lang="en-GB" sz="2400" dirty="0"/>
              <a:t> are illustrated by the test performance descriptors. </a:t>
            </a:r>
          </a:p>
          <a:p>
            <a:pPr>
              <a:lnSpc>
                <a:spcPct val="80000"/>
              </a:lnSpc>
            </a:pPr>
            <a:endParaRPr lang="en-GB" sz="2400" dirty="0"/>
          </a:p>
          <a:p>
            <a:pPr>
              <a:lnSpc>
                <a:spcPct val="80000"/>
              </a:lnSpc>
            </a:pPr>
            <a:r>
              <a:rPr lang="en-GB" sz="2400" dirty="0"/>
              <a:t>These are included in the KS2 DFE assessment framework. </a:t>
            </a:r>
          </a:p>
        </p:txBody>
      </p:sp>
      <p:pic>
        <p:nvPicPr>
          <p:cNvPr id="4" name="Picture 4"/>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8016389" y="5733256"/>
            <a:ext cx="1122903" cy="1117242"/>
          </a:xfrm>
          <a:prstGeom prst="rect">
            <a:avLst/>
          </a:prstGeom>
          <a:noFill/>
          <a:ln w="9525">
            <a:noFill/>
            <a:miter lim="800000"/>
            <a:headEnd/>
            <a:tailEnd/>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p:cNvSpPr>
            <a:spLocks noGrp="1"/>
          </p:cNvSpPr>
          <p:nvPr>
            <p:ph type="title" idx="4294967295"/>
          </p:nvPr>
        </p:nvSpPr>
        <p:spPr/>
        <p:txBody>
          <a:bodyPr anchor="ctr"/>
          <a:lstStyle/>
          <a:p>
            <a:pPr algn="ctr"/>
            <a:r>
              <a:rPr lang="en-GB"/>
              <a:t>SAT’s Week Timetable</a:t>
            </a:r>
          </a:p>
        </p:txBody>
      </p:sp>
      <p:graphicFrame>
        <p:nvGraphicFramePr>
          <p:cNvPr id="18481" name="Group 49"/>
          <p:cNvGraphicFramePr>
            <a:graphicFrameLocks noGrp="1"/>
          </p:cNvGraphicFramePr>
          <p:nvPr>
            <p:ph idx="4294967295"/>
            <p:extLst>
              <p:ext uri="{D42A27DB-BD31-4B8C-83A1-F6EECF244321}">
                <p14:modId xmlns:p14="http://schemas.microsoft.com/office/powerpoint/2010/main" val="559258076"/>
              </p:ext>
            </p:extLst>
          </p:nvPr>
        </p:nvGraphicFramePr>
        <p:xfrm>
          <a:off x="684213" y="1557338"/>
          <a:ext cx="8229600" cy="2194560"/>
        </p:xfrm>
        <a:graphic>
          <a:graphicData uri="http://schemas.openxmlformats.org/drawingml/2006/table">
            <a:tbl>
              <a:tblPr/>
              <a:tblGrid>
                <a:gridCol w="1371600">
                  <a:extLst>
                    <a:ext uri="{9D8B030D-6E8A-4147-A177-3AD203B41FA5}">
                      <a16:colId xmlns:a16="http://schemas.microsoft.com/office/drawing/2014/main" val="20000"/>
                    </a:ext>
                  </a:extLst>
                </a:gridCol>
                <a:gridCol w="1371600">
                  <a:extLst>
                    <a:ext uri="{9D8B030D-6E8A-4147-A177-3AD203B41FA5}">
                      <a16:colId xmlns:a16="http://schemas.microsoft.com/office/drawing/2014/main" val="20001"/>
                    </a:ext>
                  </a:extLst>
                </a:gridCol>
                <a:gridCol w="1371600">
                  <a:extLst>
                    <a:ext uri="{9D8B030D-6E8A-4147-A177-3AD203B41FA5}">
                      <a16:colId xmlns:a16="http://schemas.microsoft.com/office/drawing/2014/main" val="20002"/>
                    </a:ext>
                  </a:extLst>
                </a:gridCol>
                <a:gridCol w="1371600">
                  <a:extLst>
                    <a:ext uri="{9D8B030D-6E8A-4147-A177-3AD203B41FA5}">
                      <a16:colId xmlns:a16="http://schemas.microsoft.com/office/drawing/2014/main" val="20003"/>
                    </a:ext>
                  </a:extLst>
                </a:gridCol>
                <a:gridCol w="1371600">
                  <a:extLst>
                    <a:ext uri="{9D8B030D-6E8A-4147-A177-3AD203B41FA5}">
                      <a16:colId xmlns:a16="http://schemas.microsoft.com/office/drawing/2014/main" val="20004"/>
                    </a:ext>
                  </a:extLst>
                </a:gridCol>
                <a:gridCol w="1371600">
                  <a:extLst>
                    <a:ext uri="{9D8B030D-6E8A-4147-A177-3AD203B41FA5}">
                      <a16:colId xmlns:a16="http://schemas.microsoft.com/office/drawing/2014/main" val="20005"/>
                    </a:ext>
                  </a:extLst>
                </a:gridCol>
              </a:tblGrid>
              <a:tr h="371475">
                <a:tc>
                  <a:txBody>
                    <a:bodyPr/>
                    <a:lstStyle/>
                    <a:p>
                      <a:pPr marL="0" marR="0" lvl="0" indent="0" algn="l" defTabSz="914400" rtl="0" eaLnBrk="1" fontAlgn="base" latinLnBrk="0" hangingPunct="1">
                        <a:lnSpc>
                          <a:spcPct val="100000"/>
                        </a:lnSpc>
                        <a:spcBef>
                          <a:spcPct val="0"/>
                        </a:spcBef>
                        <a:spcAft>
                          <a:spcPct val="0"/>
                        </a:spcAft>
                        <a:buClr>
                          <a:schemeClr val="tx2"/>
                        </a:buClr>
                        <a:buSzPct val="70000"/>
                        <a:buFontTx/>
                        <a:buNone/>
                        <a:tabLst/>
                      </a:pPr>
                      <a:endParaRPr kumimoji="0" lang="en-GB" sz="1400" b="1" i="0" u="none" strike="noStrike" cap="none" normalizeH="0" baseline="0" dirty="0">
                        <a:ln>
                          <a:noFill/>
                        </a:ln>
                        <a:solidFill>
                          <a:schemeClr val="bg1"/>
                        </a:solidFill>
                        <a:effectLst/>
                        <a:latin typeface="Verdana"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0000"/>
                        <a:buFontTx/>
                        <a:buNone/>
                        <a:tabLst/>
                      </a:pPr>
                      <a:r>
                        <a:rPr kumimoji="0" lang="en-GB" sz="1400" b="1" i="0" u="none" strike="noStrike" cap="none" normalizeH="0" baseline="0">
                          <a:ln>
                            <a:noFill/>
                          </a:ln>
                          <a:solidFill>
                            <a:schemeClr val="tx1"/>
                          </a:solidFill>
                          <a:effectLst/>
                          <a:latin typeface="Verdana" pitchFamily="34" charset="0"/>
                        </a:rPr>
                        <a:t>Monday</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0000"/>
                        <a:buFontTx/>
                        <a:buNone/>
                        <a:tabLst/>
                      </a:pPr>
                      <a:r>
                        <a:rPr kumimoji="0" lang="en-GB" sz="1400" b="1" i="0" u="none" strike="noStrike" cap="none" normalizeH="0" baseline="0">
                          <a:ln>
                            <a:noFill/>
                          </a:ln>
                          <a:solidFill>
                            <a:schemeClr val="tx1"/>
                          </a:solidFill>
                          <a:effectLst/>
                          <a:latin typeface="Verdana" pitchFamily="34" charset="0"/>
                        </a:rPr>
                        <a:t>Tuesday</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0000"/>
                        <a:buFontTx/>
                        <a:buNone/>
                        <a:tabLst/>
                      </a:pPr>
                      <a:r>
                        <a:rPr kumimoji="0" lang="en-GB" sz="1400" b="1" i="0" u="none" strike="noStrike" cap="none" normalizeH="0" baseline="0">
                          <a:ln>
                            <a:noFill/>
                          </a:ln>
                          <a:solidFill>
                            <a:schemeClr val="tx1"/>
                          </a:solidFill>
                          <a:effectLst/>
                          <a:latin typeface="Verdana" pitchFamily="34" charset="0"/>
                        </a:rPr>
                        <a:t>Wednesday</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0000"/>
                        <a:buFontTx/>
                        <a:buNone/>
                        <a:tabLst/>
                      </a:pPr>
                      <a:r>
                        <a:rPr kumimoji="0" lang="en-GB" sz="1400" b="1" i="0" u="none" strike="noStrike" cap="none" normalizeH="0" baseline="0">
                          <a:ln>
                            <a:noFill/>
                          </a:ln>
                          <a:solidFill>
                            <a:schemeClr val="tx1"/>
                          </a:solidFill>
                          <a:effectLst/>
                          <a:latin typeface="Verdana" pitchFamily="34" charset="0"/>
                        </a:rPr>
                        <a:t>Thursday</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0000"/>
                        <a:buFontTx/>
                        <a:buNone/>
                        <a:tabLst/>
                      </a:pPr>
                      <a:r>
                        <a:rPr kumimoji="0" lang="en-GB" sz="1400" b="1" i="0" u="none" strike="noStrike" cap="none" normalizeH="0" baseline="0" dirty="0">
                          <a:ln>
                            <a:noFill/>
                          </a:ln>
                          <a:solidFill>
                            <a:schemeClr val="tx1"/>
                          </a:solidFill>
                          <a:effectLst/>
                          <a:latin typeface="Verdana" pitchFamily="34" charset="0"/>
                        </a:rPr>
                        <a:t>Friday</a:t>
                      </a:r>
                    </a:p>
                    <a:p>
                      <a:pPr marL="0" marR="0" lvl="0" indent="0" algn="ctr" defTabSz="914400" rtl="0" eaLnBrk="1" fontAlgn="base" latinLnBrk="0" hangingPunct="1">
                        <a:lnSpc>
                          <a:spcPct val="100000"/>
                        </a:lnSpc>
                        <a:spcBef>
                          <a:spcPct val="0"/>
                        </a:spcBef>
                        <a:spcAft>
                          <a:spcPct val="0"/>
                        </a:spcAft>
                        <a:buClr>
                          <a:schemeClr val="tx2"/>
                        </a:buClr>
                        <a:buSzPct val="70000"/>
                        <a:buFontTx/>
                        <a:buNone/>
                        <a:tabLst/>
                      </a:pPr>
                      <a:endParaRPr kumimoji="0" lang="en-GB" sz="1400" b="1" i="0" u="none" strike="noStrike" cap="none" normalizeH="0" baseline="0" dirty="0">
                        <a:ln>
                          <a:noFill/>
                        </a:ln>
                        <a:solidFill>
                          <a:schemeClr val="tx1"/>
                        </a:solidFill>
                        <a:effectLst/>
                        <a:latin typeface="Verdana"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371475">
                <a:tc>
                  <a:txBody>
                    <a:bodyPr/>
                    <a:lstStyle/>
                    <a:p>
                      <a:pPr marL="0" marR="0" lvl="0" indent="0" algn="l" defTabSz="914400" rtl="0" eaLnBrk="1" fontAlgn="base" latinLnBrk="0" hangingPunct="1">
                        <a:lnSpc>
                          <a:spcPct val="100000"/>
                        </a:lnSpc>
                        <a:spcBef>
                          <a:spcPct val="0"/>
                        </a:spcBef>
                        <a:spcAft>
                          <a:spcPct val="0"/>
                        </a:spcAft>
                        <a:buClr>
                          <a:schemeClr val="tx2"/>
                        </a:buClr>
                        <a:buSzPct val="70000"/>
                        <a:buFontTx/>
                        <a:buNone/>
                        <a:tabLst/>
                      </a:pPr>
                      <a:r>
                        <a:rPr kumimoji="0" lang="en-GB" sz="1400" b="0" i="0" u="none" strike="noStrike" cap="none" normalizeH="0" baseline="0">
                          <a:ln>
                            <a:noFill/>
                          </a:ln>
                          <a:solidFill>
                            <a:srgbClr val="000000"/>
                          </a:solidFill>
                          <a:effectLst/>
                          <a:latin typeface="Verdana" pitchFamily="34" charset="0"/>
                        </a:rPr>
                        <a:t>AM </a:t>
                      </a:r>
                    </a:p>
                    <a:p>
                      <a:pPr marL="0" marR="0" lvl="0" indent="0" algn="l" defTabSz="914400" rtl="0" eaLnBrk="1" fontAlgn="base" latinLnBrk="0" hangingPunct="1">
                        <a:lnSpc>
                          <a:spcPct val="100000"/>
                        </a:lnSpc>
                        <a:spcBef>
                          <a:spcPct val="0"/>
                        </a:spcBef>
                        <a:spcAft>
                          <a:spcPct val="0"/>
                        </a:spcAft>
                        <a:buClr>
                          <a:schemeClr val="tx2"/>
                        </a:buClr>
                        <a:buSzPct val="70000"/>
                        <a:buFontTx/>
                        <a:buNone/>
                        <a:tabLst/>
                      </a:pPr>
                      <a:r>
                        <a:rPr kumimoji="0" lang="en-GB" sz="1400" b="0" i="0" u="none" strike="noStrike" cap="none" normalizeH="0" baseline="0">
                          <a:ln>
                            <a:noFill/>
                          </a:ln>
                          <a:solidFill>
                            <a:srgbClr val="000000"/>
                          </a:solidFill>
                          <a:effectLst/>
                          <a:latin typeface="Verdana" pitchFamily="34" charset="0"/>
                        </a:rPr>
                        <a:t>Session 1</a:t>
                      </a:r>
                    </a:p>
                    <a:p>
                      <a:pPr marL="0" marR="0" lvl="0" indent="0" algn="l" defTabSz="914400" rtl="0" eaLnBrk="1" fontAlgn="base" latinLnBrk="0" hangingPunct="1">
                        <a:lnSpc>
                          <a:spcPct val="100000"/>
                        </a:lnSpc>
                        <a:spcBef>
                          <a:spcPct val="0"/>
                        </a:spcBef>
                        <a:spcAft>
                          <a:spcPct val="0"/>
                        </a:spcAft>
                        <a:buClr>
                          <a:schemeClr val="tx2"/>
                        </a:buClr>
                        <a:buSzPct val="70000"/>
                        <a:buFontTx/>
                        <a:buNone/>
                        <a:tabLst/>
                      </a:pPr>
                      <a:endParaRPr kumimoji="0" lang="en-GB" sz="1400" b="0" i="0" u="none" strike="noStrike" cap="none" normalizeH="0" baseline="0">
                        <a:ln>
                          <a:noFill/>
                        </a:ln>
                        <a:solidFill>
                          <a:srgbClr val="000000"/>
                        </a:solidFill>
                        <a:effectLst/>
                        <a:latin typeface="Verdana"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914400" rtl="0" eaLnBrk="1" fontAlgn="base" latinLnBrk="0" hangingPunct="1">
                        <a:lnSpc>
                          <a:spcPct val="100000"/>
                        </a:lnSpc>
                        <a:spcBef>
                          <a:spcPct val="0"/>
                        </a:spcBef>
                        <a:spcAft>
                          <a:spcPct val="0"/>
                        </a:spcAft>
                        <a:buClr>
                          <a:schemeClr val="tx2"/>
                        </a:buClr>
                        <a:buSzPct val="70000"/>
                        <a:buFontTx/>
                        <a:buNone/>
                        <a:tabLst/>
                        <a:defRPr/>
                      </a:pPr>
                      <a:r>
                        <a:rPr kumimoji="0" lang="en-GB" sz="1400" b="0" i="0" u="none" strike="noStrike" cap="none" normalizeH="0" baseline="0" dirty="0">
                          <a:ln>
                            <a:noFill/>
                          </a:ln>
                          <a:solidFill>
                            <a:srgbClr val="000000"/>
                          </a:solidFill>
                          <a:effectLst/>
                          <a:latin typeface="Verdana" pitchFamily="34" charset="0"/>
                        </a:rPr>
                        <a:t>Grammar, Punctuation &amp; Spelling</a:t>
                      </a:r>
                    </a:p>
                    <a:p>
                      <a:pPr marL="0" marR="0" lvl="0" indent="0" algn="l" defTabSz="914400" rtl="0" eaLnBrk="1" fontAlgn="base" latinLnBrk="0" hangingPunct="1">
                        <a:lnSpc>
                          <a:spcPct val="100000"/>
                        </a:lnSpc>
                        <a:spcBef>
                          <a:spcPct val="0"/>
                        </a:spcBef>
                        <a:spcAft>
                          <a:spcPct val="0"/>
                        </a:spcAft>
                        <a:buClr>
                          <a:schemeClr val="tx2"/>
                        </a:buClr>
                        <a:buSzPct val="70000"/>
                        <a:buFontTx/>
                        <a:buNone/>
                        <a:tabLst/>
                      </a:pPr>
                      <a:endParaRPr kumimoji="0" lang="en-GB" sz="1400" b="0" i="0" u="none" strike="noStrike" cap="none" normalizeH="0" baseline="0" dirty="0">
                        <a:ln>
                          <a:noFill/>
                        </a:ln>
                        <a:solidFill>
                          <a:srgbClr val="000000"/>
                        </a:solidFill>
                        <a:effectLst/>
                        <a:latin typeface="Verdana"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914400" rtl="0" eaLnBrk="1" fontAlgn="base" latinLnBrk="0" hangingPunct="1">
                        <a:lnSpc>
                          <a:spcPct val="100000"/>
                        </a:lnSpc>
                        <a:spcBef>
                          <a:spcPct val="0"/>
                        </a:spcBef>
                        <a:spcAft>
                          <a:spcPct val="0"/>
                        </a:spcAft>
                        <a:buClr>
                          <a:schemeClr val="tx2"/>
                        </a:buClr>
                        <a:buSzPct val="70000"/>
                        <a:buFontTx/>
                        <a:buNone/>
                        <a:tabLst/>
                        <a:defRPr/>
                      </a:pPr>
                      <a:r>
                        <a:rPr kumimoji="0" lang="en-GB" sz="1400" b="0" i="0" u="none" strike="noStrike" cap="none" normalizeH="0" baseline="0" dirty="0">
                          <a:ln>
                            <a:noFill/>
                          </a:ln>
                          <a:solidFill>
                            <a:srgbClr val="000000"/>
                          </a:solidFill>
                          <a:effectLst/>
                          <a:latin typeface="Verdana" pitchFamily="34" charset="0"/>
                        </a:rPr>
                        <a:t>Reading Paper</a:t>
                      </a:r>
                    </a:p>
                    <a:p>
                      <a:pPr marL="0" marR="0" lvl="0" indent="0" algn="l" defTabSz="914400" rtl="0" eaLnBrk="1" fontAlgn="base" latinLnBrk="0" hangingPunct="1">
                        <a:lnSpc>
                          <a:spcPct val="100000"/>
                        </a:lnSpc>
                        <a:spcBef>
                          <a:spcPct val="0"/>
                        </a:spcBef>
                        <a:spcAft>
                          <a:spcPct val="0"/>
                        </a:spcAft>
                        <a:buClr>
                          <a:schemeClr val="tx2"/>
                        </a:buClr>
                        <a:buSzPct val="70000"/>
                        <a:buFontTx/>
                        <a:buNone/>
                        <a:tabLst/>
                      </a:pPr>
                      <a:endParaRPr kumimoji="0" lang="en-GB" sz="1400" b="0" i="0" u="none" strike="noStrike" cap="none" normalizeH="0" baseline="0" dirty="0">
                        <a:ln>
                          <a:noFill/>
                        </a:ln>
                        <a:solidFill>
                          <a:srgbClr val="000000"/>
                        </a:solidFill>
                        <a:effectLst/>
                        <a:latin typeface="Verdana"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914400" rtl="0" eaLnBrk="1" fontAlgn="base" latinLnBrk="0" hangingPunct="1">
                        <a:lnSpc>
                          <a:spcPct val="100000"/>
                        </a:lnSpc>
                        <a:spcBef>
                          <a:spcPct val="0"/>
                        </a:spcBef>
                        <a:spcAft>
                          <a:spcPct val="0"/>
                        </a:spcAft>
                        <a:buClr>
                          <a:schemeClr val="tx2"/>
                        </a:buClr>
                        <a:buSzPct val="70000"/>
                        <a:buFontTx/>
                        <a:buNone/>
                        <a:tabLst/>
                      </a:pPr>
                      <a:r>
                        <a:rPr kumimoji="0" lang="en-GB" sz="1400" b="0" i="0" u="none" strike="noStrike" cap="none" normalizeH="0" baseline="0" dirty="0">
                          <a:ln>
                            <a:noFill/>
                          </a:ln>
                          <a:solidFill>
                            <a:srgbClr val="000000"/>
                          </a:solidFill>
                          <a:effectLst/>
                          <a:latin typeface="Verdana" pitchFamily="34" charset="0"/>
                        </a:rPr>
                        <a:t>Maths - Paper 1 Arithmetic</a:t>
                      </a:r>
                    </a:p>
                    <a:p>
                      <a:pPr marL="0" marR="0" lvl="0" indent="0" algn="l" defTabSz="914400" rtl="0" eaLnBrk="1" fontAlgn="base" latinLnBrk="0" hangingPunct="1">
                        <a:lnSpc>
                          <a:spcPct val="100000"/>
                        </a:lnSpc>
                        <a:spcBef>
                          <a:spcPct val="0"/>
                        </a:spcBef>
                        <a:spcAft>
                          <a:spcPct val="0"/>
                        </a:spcAft>
                        <a:buClr>
                          <a:schemeClr val="tx2"/>
                        </a:buClr>
                        <a:buSzPct val="70000"/>
                        <a:buFontTx/>
                        <a:buNone/>
                        <a:tabLst/>
                      </a:pPr>
                      <a:endParaRPr kumimoji="0" lang="en-GB" sz="1400" b="0" i="0" u="none" strike="noStrike" cap="none" normalizeH="0" baseline="0" dirty="0">
                        <a:ln>
                          <a:noFill/>
                        </a:ln>
                        <a:solidFill>
                          <a:srgbClr val="000000"/>
                        </a:solidFill>
                        <a:effectLst/>
                        <a:latin typeface="Verdana"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914400" rtl="0" eaLnBrk="1" fontAlgn="base" latinLnBrk="0" hangingPunct="1">
                        <a:lnSpc>
                          <a:spcPct val="100000"/>
                        </a:lnSpc>
                        <a:spcBef>
                          <a:spcPct val="0"/>
                        </a:spcBef>
                        <a:spcAft>
                          <a:spcPct val="0"/>
                        </a:spcAft>
                        <a:buClr>
                          <a:schemeClr val="tx2"/>
                        </a:buClr>
                        <a:buSzPct val="70000"/>
                        <a:buFontTx/>
                        <a:buNone/>
                        <a:tabLst/>
                      </a:pPr>
                      <a:r>
                        <a:rPr kumimoji="0" lang="en-GB" sz="1400" b="0" i="0" u="none" strike="noStrike" cap="none" normalizeH="0" baseline="0" dirty="0">
                          <a:ln>
                            <a:noFill/>
                          </a:ln>
                          <a:solidFill>
                            <a:srgbClr val="000000"/>
                          </a:solidFill>
                          <a:effectLst/>
                          <a:latin typeface="Verdana" pitchFamily="34" charset="0"/>
                        </a:rPr>
                        <a:t>Maths - Paper 3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914400" rtl="0" eaLnBrk="1" fontAlgn="base" latinLnBrk="0" hangingPunct="1">
                        <a:lnSpc>
                          <a:spcPct val="100000"/>
                        </a:lnSpc>
                        <a:spcBef>
                          <a:spcPct val="0"/>
                        </a:spcBef>
                        <a:spcAft>
                          <a:spcPct val="0"/>
                        </a:spcAft>
                        <a:buClr>
                          <a:schemeClr val="tx2"/>
                        </a:buClr>
                        <a:buSzPct val="70000"/>
                        <a:buFontTx/>
                        <a:buNone/>
                        <a:tabLst/>
                      </a:pPr>
                      <a:endParaRPr kumimoji="0" lang="en-GB" sz="1400" b="0" i="0" u="none" strike="noStrike" cap="none" normalizeH="0" baseline="0" dirty="0">
                        <a:ln>
                          <a:noFill/>
                        </a:ln>
                        <a:solidFill>
                          <a:srgbClr val="000000"/>
                        </a:solidFill>
                        <a:effectLst/>
                        <a:latin typeface="Verdana"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1"/>
                  </a:ext>
                </a:extLst>
              </a:tr>
              <a:tr h="371475">
                <a:tc>
                  <a:txBody>
                    <a:bodyPr/>
                    <a:lstStyle/>
                    <a:p>
                      <a:pPr marL="0" marR="0" lvl="0" indent="0" algn="l" defTabSz="914400" rtl="0" eaLnBrk="1" fontAlgn="base" latinLnBrk="0" hangingPunct="1">
                        <a:lnSpc>
                          <a:spcPct val="100000"/>
                        </a:lnSpc>
                        <a:spcBef>
                          <a:spcPct val="0"/>
                        </a:spcBef>
                        <a:spcAft>
                          <a:spcPct val="0"/>
                        </a:spcAft>
                        <a:buClr>
                          <a:schemeClr val="tx2"/>
                        </a:buClr>
                        <a:buSzPct val="70000"/>
                        <a:buFontTx/>
                        <a:buNone/>
                        <a:tabLst/>
                      </a:pPr>
                      <a:r>
                        <a:rPr kumimoji="0" lang="en-GB" sz="1400" b="0" i="0" u="none" strike="noStrike" cap="none" normalizeH="0" baseline="0">
                          <a:ln>
                            <a:noFill/>
                          </a:ln>
                          <a:solidFill>
                            <a:srgbClr val="000000"/>
                          </a:solidFill>
                          <a:effectLst/>
                          <a:latin typeface="Verdana" pitchFamily="34" charset="0"/>
                        </a:rPr>
                        <a:t>AM </a:t>
                      </a:r>
                    </a:p>
                    <a:p>
                      <a:pPr marL="0" marR="0" lvl="0" indent="0" algn="l" defTabSz="914400" rtl="0" eaLnBrk="1" fontAlgn="base" latinLnBrk="0" hangingPunct="1">
                        <a:lnSpc>
                          <a:spcPct val="100000"/>
                        </a:lnSpc>
                        <a:spcBef>
                          <a:spcPct val="0"/>
                        </a:spcBef>
                        <a:spcAft>
                          <a:spcPct val="0"/>
                        </a:spcAft>
                        <a:buClr>
                          <a:schemeClr val="tx2"/>
                        </a:buClr>
                        <a:buSzPct val="70000"/>
                        <a:buFontTx/>
                        <a:buNone/>
                        <a:tabLst/>
                      </a:pPr>
                      <a:r>
                        <a:rPr kumimoji="0" lang="en-GB" sz="1400" b="0" i="0" u="none" strike="noStrike" cap="none" normalizeH="0" baseline="0">
                          <a:ln>
                            <a:noFill/>
                          </a:ln>
                          <a:solidFill>
                            <a:srgbClr val="000000"/>
                          </a:solidFill>
                          <a:effectLst/>
                          <a:latin typeface="Verdana" pitchFamily="34" charset="0"/>
                        </a:rPr>
                        <a:t>Session 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914400" rtl="0" eaLnBrk="1" fontAlgn="base" latinLnBrk="0" hangingPunct="1">
                        <a:lnSpc>
                          <a:spcPct val="100000"/>
                        </a:lnSpc>
                        <a:spcBef>
                          <a:spcPct val="0"/>
                        </a:spcBef>
                        <a:spcAft>
                          <a:spcPct val="0"/>
                        </a:spcAft>
                        <a:buClr>
                          <a:schemeClr val="tx2"/>
                        </a:buClr>
                        <a:buSzPct val="70000"/>
                        <a:buFontTx/>
                        <a:buNone/>
                        <a:tabLst/>
                      </a:pPr>
                      <a:endParaRPr kumimoji="0" lang="en-GB" sz="1400" b="0" i="0" u="none" strike="noStrike" cap="none" normalizeH="0" baseline="0" dirty="0">
                        <a:ln>
                          <a:noFill/>
                        </a:ln>
                        <a:solidFill>
                          <a:srgbClr val="000000"/>
                        </a:solidFill>
                        <a:effectLst/>
                        <a:latin typeface="Verdana"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914400" rtl="0" eaLnBrk="1" fontAlgn="base" latinLnBrk="0" hangingPunct="1">
                        <a:lnSpc>
                          <a:spcPct val="100000"/>
                        </a:lnSpc>
                        <a:spcBef>
                          <a:spcPct val="0"/>
                        </a:spcBef>
                        <a:spcAft>
                          <a:spcPct val="0"/>
                        </a:spcAft>
                        <a:buClr>
                          <a:schemeClr val="tx2"/>
                        </a:buClr>
                        <a:buSzPct val="70000"/>
                        <a:buFontTx/>
                        <a:buNone/>
                        <a:tabLst/>
                      </a:pPr>
                      <a:endParaRPr kumimoji="0" lang="en-GB" sz="1400" b="0" i="0" u="none" strike="noStrike" cap="none" normalizeH="0" baseline="0" dirty="0">
                        <a:ln>
                          <a:noFill/>
                        </a:ln>
                        <a:solidFill>
                          <a:srgbClr val="000000"/>
                        </a:solidFill>
                        <a:effectLst/>
                        <a:latin typeface="Verdana"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914400" rtl="0" eaLnBrk="1" fontAlgn="base" latinLnBrk="0" hangingPunct="1">
                        <a:lnSpc>
                          <a:spcPct val="100000"/>
                        </a:lnSpc>
                        <a:spcBef>
                          <a:spcPct val="0"/>
                        </a:spcBef>
                        <a:spcAft>
                          <a:spcPct val="0"/>
                        </a:spcAft>
                        <a:buClr>
                          <a:schemeClr val="tx2"/>
                        </a:buClr>
                        <a:buSzPct val="70000"/>
                        <a:buFontTx/>
                        <a:buNone/>
                        <a:tabLst/>
                      </a:pPr>
                      <a:r>
                        <a:rPr kumimoji="0" lang="en-GB" sz="1400" b="0" i="0" u="none" strike="noStrike" cap="none" normalizeH="0" baseline="0" dirty="0">
                          <a:ln>
                            <a:noFill/>
                          </a:ln>
                          <a:solidFill>
                            <a:srgbClr val="000000"/>
                          </a:solidFill>
                          <a:effectLst/>
                          <a:latin typeface="Verdana" pitchFamily="34" charset="0"/>
                        </a:rPr>
                        <a:t>Maths - Paper 2</a:t>
                      </a:r>
                    </a:p>
                    <a:p>
                      <a:pPr marL="0" marR="0" lvl="0" indent="0" algn="l" defTabSz="914400" rtl="0" eaLnBrk="1" fontAlgn="base" latinLnBrk="0" hangingPunct="1">
                        <a:lnSpc>
                          <a:spcPct val="100000"/>
                        </a:lnSpc>
                        <a:spcBef>
                          <a:spcPct val="0"/>
                        </a:spcBef>
                        <a:spcAft>
                          <a:spcPct val="0"/>
                        </a:spcAft>
                        <a:buClr>
                          <a:schemeClr val="tx2"/>
                        </a:buClr>
                        <a:buSzPct val="70000"/>
                        <a:buFontTx/>
                        <a:buNone/>
                        <a:tabLst/>
                      </a:pPr>
                      <a:endParaRPr kumimoji="0" lang="en-GB" sz="1400" b="0" i="0" u="none" strike="noStrike" cap="none" normalizeH="0" baseline="0" dirty="0">
                        <a:ln>
                          <a:noFill/>
                        </a:ln>
                        <a:solidFill>
                          <a:srgbClr val="000000"/>
                        </a:solidFill>
                        <a:effectLst/>
                        <a:latin typeface="Verdana"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914400" rtl="0" eaLnBrk="1" fontAlgn="base" latinLnBrk="0" hangingPunct="1">
                        <a:lnSpc>
                          <a:spcPct val="100000"/>
                        </a:lnSpc>
                        <a:spcBef>
                          <a:spcPct val="0"/>
                        </a:spcBef>
                        <a:spcAft>
                          <a:spcPct val="0"/>
                        </a:spcAft>
                        <a:buClr>
                          <a:schemeClr val="tx2"/>
                        </a:buClr>
                        <a:buSzPct val="70000"/>
                        <a:buFontTx/>
                        <a:buNone/>
                        <a:tabLst/>
                      </a:pPr>
                      <a:endParaRPr kumimoji="0" lang="en-GB" sz="1400" b="0" i="0" u="none" strike="noStrike" cap="none" normalizeH="0" baseline="0">
                        <a:ln>
                          <a:noFill/>
                        </a:ln>
                        <a:solidFill>
                          <a:srgbClr val="000000"/>
                        </a:solidFill>
                        <a:effectLst/>
                        <a:latin typeface="Verdana"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914400" rtl="0" eaLnBrk="1" fontAlgn="base" latinLnBrk="0" hangingPunct="1">
                        <a:lnSpc>
                          <a:spcPct val="100000"/>
                        </a:lnSpc>
                        <a:spcBef>
                          <a:spcPct val="0"/>
                        </a:spcBef>
                        <a:spcAft>
                          <a:spcPct val="0"/>
                        </a:spcAft>
                        <a:buClr>
                          <a:schemeClr val="tx2"/>
                        </a:buClr>
                        <a:buSzPct val="70000"/>
                        <a:buFontTx/>
                        <a:buNone/>
                        <a:tabLst/>
                      </a:pPr>
                      <a:endParaRPr kumimoji="0" lang="en-GB" sz="1400" b="0" i="0" u="none" strike="noStrike" cap="none" normalizeH="0" baseline="0" dirty="0">
                        <a:ln>
                          <a:noFill/>
                        </a:ln>
                        <a:solidFill>
                          <a:srgbClr val="000000"/>
                        </a:solidFill>
                        <a:effectLst/>
                        <a:latin typeface="Verdana"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2"/>
                  </a:ext>
                </a:extLst>
              </a:tr>
            </a:tbl>
          </a:graphicData>
        </a:graphic>
      </p:graphicFrame>
      <p:pic>
        <p:nvPicPr>
          <p:cNvPr id="4" name="Picture 4"/>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8016389" y="5733256"/>
            <a:ext cx="1122903" cy="1117242"/>
          </a:xfrm>
          <a:prstGeom prst="rect">
            <a:avLst/>
          </a:prstGeom>
          <a:noFill/>
          <a:ln w="9525">
            <a:noFill/>
            <a:miter lim="800000"/>
            <a:headEnd/>
            <a:tailEnd/>
          </a:ln>
        </p:spPr>
      </p:pic>
      <p:sp>
        <p:nvSpPr>
          <p:cNvPr id="2" name="TextBox 1"/>
          <p:cNvSpPr txBox="1"/>
          <p:nvPr/>
        </p:nvSpPr>
        <p:spPr>
          <a:xfrm>
            <a:off x="684213" y="4365104"/>
            <a:ext cx="8229600" cy="400110"/>
          </a:xfrm>
          <a:prstGeom prst="rect">
            <a:avLst/>
          </a:prstGeom>
          <a:noFill/>
        </p:spPr>
        <p:txBody>
          <a:bodyPr wrap="square" rtlCol="0">
            <a:spAutoFit/>
          </a:bodyPr>
          <a:lstStyle/>
          <a:p>
            <a:pPr algn="ctr"/>
            <a:r>
              <a:rPr lang="en-GB" sz="2000" dirty="0"/>
              <a:t>SATs week is from Monday 11</a:t>
            </a:r>
            <a:r>
              <a:rPr lang="en-GB" sz="2000" baseline="30000" dirty="0"/>
              <a:t>th</a:t>
            </a:r>
            <a:r>
              <a:rPr lang="en-GB" sz="2000" dirty="0"/>
              <a:t> to Thursday 14</a:t>
            </a:r>
            <a:r>
              <a:rPr lang="en-GB" sz="2000" baseline="30000" dirty="0"/>
              <a:t>th</a:t>
            </a:r>
            <a:r>
              <a:rPr lang="en-GB" sz="2000" dirty="0"/>
              <a:t> May 2026</a:t>
            </a:r>
          </a:p>
        </p:txBody>
      </p:sp>
    </p:spTree>
  </p:cSld>
  <p:clrMapOvr>
    <a:masterClrMapping/>
  </p:clrMapOvr>
</p:sld>
</file>

<file path=ppt/theme/theme1.xml><?xml version="1.0" encoding="utf-8"?>
<a:theme xmlns:a="http://schemas.openxmlformats.org/drawingml/2006/main" name="Eclipse">
  <a:themeElements>
    <a:clrScheme name="Eclipse 4">
      <a:dk1>
        <a:srgbClr val="000000"/>
      </a:dk1>
      <a:lt1>
        <a:srgbClr val="64AAAE"/>
      </a:lt1>
      <a:dk2>
        <a:srgbClr val="FFFFCC"/>
      </a:dk2>
      <a:lt2>
        <a:srgbClr val="5F5F5F"/>
      </a:lt2>
      <a:accent1>
        <a:srgbClr val="B4B1DB"/>
      </a:accent1>
      <a:accent2>
        <a:srgbClr val="61C1D7"/>
      </a:accent2>
      <a:accent3>
        <a:srgbClr val="B8D2D3"/>
      </a:accent3>
      <a:accent4>
        <a:srgbClr val="000000"/>
      </a:accent4>
      <a:accent5>
        <a:srgbClr val="D6D5EA"/>
      </a:accent5>
      <a:accent6>
        <a:srgbClr val="57AFC3"/>
      </a:accent6>
      <a:hlink>
        <a:srgbClr val="257177"/>
      </a:hlink>
      <a:folHlink>
        <a:srgbClr val="CCCCCC"/>
      </a:folHlink>
    </a:clrScheme>
    <a:fontScheme name="Eclipse">
      <a:majorFont>
        <a:latin typeface="Arial"/>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clipse 1">
        <a:dk1>
          <a:srgbClr val="000000"/>
        </a:dk1>
        <a:lt1>
          <a:srgbClr val="FFFFFF"/>
        </a:lt1>
        <a:dk2>
          <a:srgbClr val="006666"/>
        </a:dk2>
        <a:lt2>
          <a:srgbClr val="5F5F5F"/>
        </a:lt2>
        <a:accent1>
          <a:srgbClr val="33CCCC"/>
        </a:accent1>
        <a:accent2>
          <a:srgbClr val="99CCCC"/>
        </a:accent2>
        <a:accent3>
          <a:srgbClr val="FFFFFF"/>
        </a:accent3>
        <a:accent4>
          <a:srgbClr val="000000"/>
        </a:accent4>
        <a:accent5>
          <a:srgbClr val="ADE2E2"/>
        </a:accent5>
        <a:accent6>
          <a:srgbClr val="8AB9B9"/>
        </a:accent6>
        <a:hlink>
          <a:srgbClr val="006666"/>
        </a:hlink>
        <a:folHlink>
          <a:srgbClr val="B2B2B2"/>
        </a:folHlink>
      </a:clrScheme>
      <a:clrMap bg1="lt1" tx1="dk1" bg2="lt2" tx2="dk2" accent1="accent1" accent2="accent2" accent3="accent3" accent4="accent4" accent5="accent5" accent6="accent6" hlink="hlink" folHlink="folHlink"/>
    </a:extraClrScheme>
    <a:extraClrScheme>
      <a:clrScheme name="Eclipse 2">
        <a:dk1>
          <a:srgbClr val="000000"/>
        </a:dk1>
        <a:lt1>
          <a:srgbClr val="FFFFFF"/>
        </a:lt1>
        <a:dk2>
          <a:srgbClr val="333366"/>
        </a:dk2>
        <a:lt2>
          <a:srgbClr val="5F5F5F"/>
        </a:lt2>
        <a:accent1>
          <a:srgbClr val="CC99FF"/>
        </a:accent1>
        <a:accent2>
          <a:srgbClr val="99CCCC"/>
        </a:accent2>
        <a:accent3>
          <a:srgbClr val="FFFFFF"/>
        </a:accent3>
        <a:accent4>
          <a:srgbClr val="000000"/>
        </a:accent4>
        <a:accent5>
          <a:srgbClr val="E2CAFF"/>
        </a:accent5>
        <a:accent6>
          <a:srgbClr val="8AB9B9"/>
        </a:accent6>
        <a:hlink>
          <a:srgbClr val="666699"/>
        </a:hlink>
        <a:folHlink>
          <a:srgbClr val="660066"/>
        </a:folHlink>
      </a:clrScheme>
      <a:clrMap bg1="lt1" tx1="dk1" bg2="lt2" tx2="dk2" accent1="accent1" accent2="accent2" accent3="accent3" accent4="accent4" accent5="accent5" accent6="accent6" hlink="hlink" folHlink="folHlink"/>
    </a:extraClrScheme>
    <a:extraClrScheme>
      <a:clrScheme name="Eclipse 3">
        <a:dk1>
          <a:srgbClr val="000000"/>
        </a:dk1>
        <a:lt1>
          <a:srgbClr val="FFFFFF"/>
        </a:lt1>
        <a:dk2>
          <a:srgbClr val="0000CC"/>
        </a:dk2>
        <a:lt2>
          <a:srgbClr val="434343"/>
        </a:lt2>
        <a:accent1>
          <a:srgbClr val="99CC00"/>
        </a:accent1>
        <a:accent2>
          <a:srgbClr val="FFCC00"/>
        </a:accent2>
        <a:accent3>
          <a:srgbClr val="FFFFFF"/>
        </a:accent3>
        <a:accent4>
          <a:srgbClr val="000000"/>
        </a:accent4>
        <a:accent5>
          <a:srgbClr val="CAE2AA"/>
        </a:accent5>
        <a:accent6>
          <a:srgbClr val="E7B900"/>
        </a:accent6>
        <a:hlink>
          <a:srgbClr val="FF0000"/>
        </a:hlink>
        <a:folHlink>
          <a:srgbClr val="808080"/>
        </a:folHlink>
      </a:clrScheme>
      <a:clrMap bg1="lt1" tx1="dk1" bg2="lt2" tx2="dk2" accent1="accent1" accent2="accent2" accent3="accent3" accent4="accent4" accent5="accent5" accent6="accent6" hlink="hlink" folHlink="folHlink"/>
    </a:extraClrScheme>
    <a:extraClrScheme>
      <a:clrScheme name="Eclipse 4">
        <a:dk1>
          <a:srgbClr val="000000"/>
        </a:dk1>
        <a:lt1>
          <a:srgbClr val="64AAAE"/>
        </a:lt1>
        <a:dk2>
          <a:srgbClr val="FFFFCC"/>
        </a:dk2>
        <a:lt2>
          <a:srgbClr val="5F5F5F"/>
        </a:lt2>
        <a:accent1>
          <a:srgbClr val="B4B1DB"/>
        </a:accent1>
        <a:accent2>
          <a:srgbClr val="61C1D7"/>
        </a:accent2>
        <a:accent3>
          <a:srgbClr val="B8D2D3"/>
        </a:accent3>
        <a:accent4>
          <a:srgbClr val="000000"/>
        </a:accent4>
        <a:accent5>
          <a:srgbClr val="D6D5EA"/>
        </a:accent5>
        <a:accent6>
          <a:srgbClr val="57AFC3"/>
        </a:accent6>
        <a:hlink>
          <a:srgbClr val="257177"/>
        </a:hlink>
        <a:folHlink>
          <a:srgbClr val="CCCCCC"/>
        </a:folHlink>
      </a:clrScheme>
      <a:clrMap bg1="lt1" tx1="dk1" bg2="lt2" tx2="dk2" accent1="accent1" accent2="accent2" accent3="accent3" accent4="accent4" accent5="accent5" accent6="accent6" hlink="hlink" folHlink="folHlink"/>
    </a:extraClrScheme>
    <a:extraClrScheme>
      <a:clrScheme name="Eclipse 5">
        <a:dk1>
          <a:srgbClr val="5F5F5F"/>
        </a:dk1>
        <a:lt1>
          <a:srgbClr val="F8F8F8"/>
        </a:lt1>
        <a:dk2>
          <a:srgbClr val="2A285A"/>
        </a:dk2>
        <a:lt2>
          <a:srgbClr val="FFFFFF"/>
        </a:lt2>
        <a:accent1>
          <a:srgbClr val="999966"/>
        </a:accent1>
        <a:accent2>
          <a:srgbClr val="8C8B9D"/>
        </a:accent2>
        <a:accent3>
          <a:srgbClr val="ACACB5"/>
        </a:accent3>
        <a:accent4>
          <a:srgbClr val="D4D4D4"/>
        </a:accent4>
        <a:accent5>
          <a:srgbClr val="CACAB8"/>
        </a:accent5>
        <a:accent6>
          <a:srgbClr val="7E7D8E"/>
        </a:accent6>
        <a:hlink>
          <a:srgbClr val="465174"/>
        </a:hlink>
        <a:folHlink>
          <a:srgbClr val="C0C0C0"/>
        </a:folHlink>
      </a:clrScheme>
      <a:clrMap bg1="dk2" tx1="lt1" bg2="dk1" tx2="lt2" accent1="accent1" accent2="accent2" accent3="accent3" accent4="accent4" accent5="accent5" accent6="accent6" hlink="hlink" folHlink="folHlink"/>
    </a:extraClrScheme>
    <a:extraClrScheme>
      <a:clrScheme name="Eclipse 6">
        <a:dk1>
          <a:srgbClr val="434343"/>
        </a:dk1>
        <a:lt1>
          <a:srgbClr val="FFFFFF"/>
        </a:lt1>
        <a:dk2>
          <a:srgbClr val="360404"/>
        </a:dk2>
        <a:lt2>
          <a:srgbClr val="FFFFFF"/>
        </a:lt2>
        <a:accent1>
          <a:srgbClr val="669900"/>
        </a:accent1>
        <a:accent2>
          <a:srgbClr val="CC6600"/>
        </a:accent2>
        <a:accent3>
          <a:srgbClr val="AEAAAA"/>
        </a:accent3>
        <a:accent4>
          <a:srgbClr val="DADADA"/>
        </a:accent4>
        <a:accent5>
          <a:srgbClr val="B8CAAA"/>
        </a:accent5>
        <a:accent6>
          <a:srgbClr val="B95C00"/>
        </a:accent6>
        <a:hlink>
          <a:srgbClr val="CC3300"/>
        </a:hlink>
        <a:folHlink>
          <a:srgbClr val="808080"/>
        </a:folHlink>
      </a:clrScheme>
      <a:clrMap bg1="dk2" tx1="lt1" bg2="dk1" tx2="lt2" accent1="accent1" accent2="accent2" accent3="accent3" accent4="accent4" accent5="accent5" accent6="accent6" hlink="hlink" folHlink="folHlink"/>
    </a:extraClrScheme>
    <a:extraClrScheme>
      <a:clrScheme name="Eclipse 7">
        <a:dk1>
          <a:srgbClr val="434343"/>
        </a:dk1>
        <a:lt1>
          <a:srgbClr val="FFFFFF"/>
        </a:lt1>
        <a:dk2>
          <a:srgbClr val="000000"/>
        </a:dk2>
        <a:lt2>
          <a:srgbClr val="8285FE"/>
        </a:lt2>
        <a:accent1>
          <a:srgbClr val="669900"/>
        </a:accent1>
        <a:accent2>
          <a:srgbClr val="9900FF"/>
        </a:accent2>
        <a:accent3>
          <a:srgbClr val="AAAAAA"/>
        </a:accent3>
        <a:accent4>
          <a:srgbClr val="DADADA"/>
        </a:accent4>
        <a:accent5>
          <a:srgbClr val="B8CAAA"/>
        </a:accent5>
        <a:accent6>
          <a:srgbClr val="8A00E7"/>
        </a:accent6>
        <a:hlink>
          <a:srgbClr val="6600CC"/>
        </a:hlink>
        <a:folHlink>
          <a:srgbClr val="808080"/>
        </a:folHlink>
      </a:clrScheme>
      <a:clrMap bg1="dk2" tx1="lt1" bg2="dk1" tx2="lt2" accent1="accent1" accent2="accent2" accent3="accent3" accent4="accent4" accent5="accent5" accent6="accent6" hlink="hlink" folHlink="folHlink"/>
    </a:extraClrScheme>
    <a:extraClrScheme>
      <a:clrScheme name="Eclipse 8">
        <a:dk1>
          <a:srgbClr val="434343"/>
        </a:dk1>
        <a:lt1>
          <a:srgbClr val="FFFFFF"/>
        </a:lt1>
        <a:dk2>
          <a:srgbClr val="000000"/>
        </a:dk2>
        <a:lt2>
          <a:srgbClr val="0066FF"/>
        </a:lt2>
        <a:accent1>
          <a:srgbClr val="339966"/>
        </a:accent1>
        <a:accent2>
          <a:srgbClr val="FFCC00"/>
        </a:accent2>
        <a:accent3>
          <a:srgbClr val="AAAAAA"/>
        </a:accent3>
        <a:accent4>
          <a:srgbClr val="DADADA"/>
        </a:accent4>
        <a:accent5>
          <a:srgbClr val="ADCAB8"/>
        </a:accent5>
        <a:accent6>
          <a:srgbClr val="E7B900"/>
        </a:accent6>
        <a:hlink>
          <a:srgbClr val="CC0000"/>
        </a:hlink>
        <a:folHlink>
          <a:srgbClr val="808080"/>
        </a:folHlink>
      </a:clrScheme>
      <a:clrMap bg1="dk2" tx1="lt1" bg2="dk1" tx2="lt2" accent1="accent1" accent2="accent2" accent3="accent3" accent4="accent4" accent5="accent5" accent6="accent6" hlink="hlink" folHlink="folHlink"/>
    </a:extraClrScheme>
    <a:extraClrScheme>
      <a:clrScheme name="Eclipse 9">
        <a:dk1>
          <a:srgbClr val="333300"/>
        </a:dk1>
        <a:lt1>
          <a:srgbClr val="FFFFFF"/>
        </a:lt1>
        <a:dk2>
          <a:srgbClr val="669900"/>
        </a:dk2>
        <a:lt2>
          <a:srgbClr val="FFFFCC"/>
        </a:lt2>
        <a:accent1>
          <a:srgbClr val="CCCC00"/>
        </a:accent1>
        <a:accent2>
          <a:srgbClr val="99CC00"/>
        </a:accent2>
        <a:accent3>
          <a:srgbClr val="B8CAAA"/>
        </a:accent3>
        <a:accent4>
          <a:srgbClr val="DADADA"/>
        </a:accent4>
        <a:accent5>
          <a:srgbClr val="E2E2AA"/>
        </a:accent5>
        <a:accent6>
          <a:srgbClr val="8AB900"/>
        </a:accent6>
        <a:hlink>
          <a:srgbClr val="336600"/>
        </a:hlink>
        <a:folHlink>
          <a:srgbClr val="FFFF66"/>
        </a:folHlink>
      </a:clrScheme>
      <a:clrMap bg1="dk2" tx1="lt1" bg2="dk1" tx2="lt2" accent1="accent1" accent2="accent2" accent3="accent3" accent4="accent4" accent5="accent5" accent6="accent6" hlink="hlink" folHlink="folHlink"/>
    </a:extraClrScheme>
    <a:extraClrScheme>
      <a:clrScheme name="Eclipse 10">
        <a:dk1>
          <a:srgbClr val="333333"/>
        </a:dk1>
        <a:lt1>
          <a:srgbClr val="FFFFCC"/>
        </a:lt1>
        <a:dk2>
          <a:srgbClr val="660000"/>
        </a:dk2>
        <a:lt2>
          <a:srgbClr val="CCCCCC"/>
        </a:lt2>
        <a:accent1>
          <a:srgbClr val="FF6600"/>
        </a:accent1>
        <a:accent2>
          <a:srgbClr val="CC3300"/>
        </a:accent2>
        <a:accent3>
          <a:srgbClr val="B8AAAA"/>
        </a:accent3>
        <a:accent4>
          <a:srgbClr val="DADAAE"/>
        </a:accent4>
        <a:accent5>
          <a:srgbClr val="FFB8AA"/>
        </a:accent5>
        <a:accent6>
          <a:srgbClr val="B92D00"/>
        </a:accent6>
        <a:hlink>
          <a:srgbClr val="990000"/>
        </a:hlink>
        <a:folHlink>
          <a:srgbClr val="CC9900"/>
        </a:folHlink>
      </a:clrScheme>
      <a:clrMap bg1="dk2" tx1="lt1" bg2="dk1" tx2="lt2" accent1="accent1" accent2="accent2" accent3="accent3" accent4="accent4" accent5="accent5" accent6="accent6" hlink="hlink" folHlink="folHlink"/>
    </a:extraClrScheme>
    <a:extraClrScheme>
      <a:clrScheme name="Eclipse 11">
        <a:dk1>
          <a:srgbClr val="663300"/>
        </a:dk1>
        <a:lt1>
          <a:srgbClr val="FFFF00"/>
        </a:lt1>
        <a:dk2>
          <a:srgbClr val="663300"/>
        </a:dk2>
        <a:lt2>
          <a:srgbClr val="996633"/>
        </a:lt2>
        <a:accent1>
          <a:srgbClr val="FF6600"/>
        </a:accent1>
        <a:accent2>
          <a:srgbClr val="FF9900"/>
        </a:accent2>
        <a:accent3>
          <a:srgbClr val="FFFFAA"/>
        </a:accent3>
        <a:accent4>
          <a:srgbClr val="562A00"/>
        </a:accent4>
        <a:accent5>
          <a:srgbClr val="FFB8AA"/>
        </a:accent5>
        <a:accent6>
          <a:srgbClr val="E78A00"/>
        </a:accent6>
        <a:hlink>
          <a:srgbClr val="FF3300"/>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Verve</Template>
  <TotalTime>3878</TotalTime>
  <Words>2080</Words>
  <Application>Microsoft Office PowerPoint</Application>
  <PresentationFormat>On-screen Show (4:3)</PresentationFormat>
  <Paragraphs>289</Paragraphs>
  <Slides>59</Slides>
  <Notes>38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59</vt:i4>
      </vt:variant>
    </vt:vector>
  </HeadingPairs>
  <TitlesOfParts>
    <vt:vector size="66" baseType="lpstr">
      <vt:lpstr>Arial</vt:lpstr>
      <vt:lpstr>Arial Rounded MT Bold</vt:lpstr>
      <vt:lpstr>Calibri</vt:lpstr>
      <vt:lpstr>Times New Roman</vt:lpstr>
      <vt:lpstr>Verdana</vt:lpstr>
      <vt:lpstr>Wingdings</vt:lpstr>
      <vt:lpstr>Eclipse</vt:lpstr>
      <vt:lpstr>SATs Information Evening Year 6 Parents</vt:lpstr>
      <vt:lpstr>What are the SATs?</vt:lpstr>
      <vt:lpstr>What are the SATs?</vt:lpstr>
      <vt:lpstr>What has changed in recent years?</vt:lpstr>
      <vt:lpstr>What are scaled scores?</vt:lpstr>
      <vt:lpstr>How are scaled scores interpreted?</vt:lpstr>
      <vt:lpstr>How are scaled scores interpreted?</vt:lpstr>
      <vt:lpstr>What should most children achieve? </vt:lpstr>
      <vt:lpstr>SAT’s Week Timetable</vt:lpstr>
      <vt:lpstr>SAT’s Week Timetable</vt:lpstr>
      <vt:lpstr>Structure of the Maths Tests</vt:lpstr>
      <vt:lpstr>Structure of the Maths Tests</vt:lpstr>
      <vt:lpstr>Sample Maths Questions</vt:lpstr>
      <vt:lpstr>Sample Maths Questions</vt:lpstr>
      <vt:lpstr>Sample Maths Questions</vt:lpstr>
      <vt:lpstr>Structure of the Maths Tests</vt:lpstr>
      <vt:lpstr>Sample Maths Questions</vt:lpstr>
      <vt:lpstr>Sample Maths Questions</vt:lpstr>
      <vt:lpstr>Sample Maths Questions</vt:lpstr>
      <vt:lpstr>Sample Maths Questions</vt:lpstr>
      <vt:lpstr>Reading</vt:lpstr>
      <vt:lpstr>Structure of the Reading Test</vt:lpstr>
      <vt:lpstr>PowerPoint Presentation</vt:lpstr>
      <vt:lpstr>PowerPoint Presentation</vt:lpstr>
      <vt:lpstr>Structure of the Reading Test</vt:lpstr>
      <vt:lpstr>PowerPoint Presentation</vt:lpstr>
      <vt:lpstr>PowerPoint Presentation</vt:lpstr>
      <vt:lpstr>PowerPoint Presentation</vt:lpstr>
      <vt:lpstr>The Grammar, Punctuation and Spelling Test  (GPS)</vt:lpstr>
      <vt:lpstr>Sample GPS Questions</vt:lpstr>
      <vt:lpstr>Sample GPS Questions</vt:lpstr>
      <vt:lpstr>Sample GPS Questions</vt:lpstr>
      <vt:lpstr>Sample GPS Questions</vt:lpstr>
      <vt:lpstr>Sample GPS Questions</vt:lpstr>
      <vt:lpstr>Sample GPS Questions</vt:lpstr>
      <vt:lpstr>Sample GPS Questions</vt:lpstr>
      <vt:lpstr>Sample GPS Questions</vt:lpstr>
      <vt:lpstr>Sample GPS Questions</vt:lpstr>
      <vt:lpstr>Sample GPS Questions</vt:lpstr>
      <vt:lpstr>Sample GPS Questions</vt:lpstr>
      <vt:lpstr>Writing Assessments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Receiving their results</vt:lpstr>
      <vt:lpstr>What Can You Do at Home to Help Your Child</vt:lpstr>
      <vt:lpstr>What Can You Do at Home to Help Your Child</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nenibryant@gmail.com</dc:creator>
  <cp:lastModifiedBy>Matt Coaker</cp:lastModifiedBy>
  <cp:revision>73</cp:revision>
  <cp:lastPrinted>2015-11-30T16:53:18Z</cp:lastPrinted>
  <dcterms:created xsi:type="dcterms:W3CDTF">2014-03-09T19:14:31Z</dcterms:created>
  <dcterms:modified xsi:type="dcterms:W3CDTF">2025-09-30T16:51:23Z</dcterms:modified>
</cp:coreProperties>
</file>