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8" r:id="rId8"/>
    <p:sldId id="269" r:id="rId9"/>
  </p:sldIdLst>
  <p:sldSz cx="12801600" cy="9601200" type="A3"/>
  <p:notesSz cx="10018713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8080"/>
    <a:srgbClr val="FF3399"/>
    <a:srgbClr val="03B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1427" autoAdjust="0"/>
  </p:normalViewPr>
  <p:slideViewPr>
    <p:cSldViewPr snapToGrid="0">
      <p:cViewPr>
        <p:scale>
          <a:sx n="60" d="100"/>
          <a:sy n="60" d="100"/>
        </p:scale>
        <p:origin x="7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6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50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0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3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3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3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9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9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8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3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F662-86DD-458A-8BEF-E9CF09214127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8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ECC9C9-735D-40AF-8B1F-483879E9236E}"/>
              </a:ext>
            </a:extLst>
          </p:cNvPr>
          <p:cNvSpPr txBox="1"/>
          <p:nvPr/>
        </p:nvSpPr>
        <p:spPr>
          <a:xfrm>
            <a:off x="4960620" y="0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3/4GG newsletter – Summer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7BCD3-B1E5-4156-AE08-8070E525A1C3}"/>
              </a:ext>
            </a:extLst>
          </p:cNvPr>
          <p:cNvSpPr txBox="1"/>
          <p:nvPr/>
        </p:nvSpPr>
        <p:spPr>
          <a:xfrm>
            <a:off x="235983" y="137696"/>
            <a:ext cx="3931920" cy="1384995"/>
          </a:xfrm>
          <a:prstGeom prst="rect">
            <a:avLst/>
          </a:prstGeom>
          <a:noFill/>
          <a:ln w="50800">
            <a:solidFill>
              <a:srgbClr val="7030A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Diary dates</a:t>
            </a:r>
          </a:p>
          <a:p>
            <a:pPr algn="ctr"/>
            <a:endParaRPr lang="en-GB" sz="1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 days: Tuesday (inside) and Friday (outside)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Spelling test: Tuesday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Homework/reading diaries: Friday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AB73E-A644-4AB1-A9F6-299F2270D9D3}"/>
              </a:ext>
            </a:extLst>
          </p:cNvPr>
          <p:cNvSpPr txBox="1"/>
          <p:nvPr/>
        </p:nvSpPr>
        <p:spPr>
          <a:xfrm>
            <a:off x="235983" y="1946160"/>
            <a:ext cx="3931920" cy="4832092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Maths 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During maths lessons, we will learn how to: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Convert fractions into decimals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Divide one-digit numbers by 10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Divide 2-digit numbers by 10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Show 100ths as  fractions and decimals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Compare decimals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Round decimals to the nearest whole number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Write money using decimals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Compare, estimate and calculate with money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Convert between analogue and digital times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Convert to and from the 24 hour clock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This term’s times table focus: revision of all times tables in preparation for the Multiplication Check.</a:t>
            </a:r>
          </a:p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4F7ED-854B-4D5E-A7F9-F7A2BD827654}"/>
              </a:ext>
            </a:extLst>
          </p:cNvPr>
          <p:cNvSpPr txBox="1"/>
          <p:nvPr/>
        </p:nvSpPr>
        <p:spPr>
          <a:xfrm>
            <a:off x="4434840" y="356830"/>
            <a:ext cx="3931920" cy="9140964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English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Historical recount – Shackleton’s journey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Organisational features of recounts such as an instruction, chronological structure and clear sequencing.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Describing events clearly with detail drawn from historical sources.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Expanded noun phrases to describe.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Conjunctions to show cause, contrast and sequence.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Fronted adverbials followed by commas.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Paragraphs to organise content.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Innovated narrative – Weslandia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Range of sentence types within a narrative.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Describe settings and characters.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Use of consistent tense.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Create settings, characters and plot.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Use Standard English.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Speech punctuated with inverted commas.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52C4E-AE62-468D-BD5F-2AF3ADE0FE2D}"/>
              </a:ext>
            </a:extLst>
          </p:cNvPr>
          <p:cNvSpPr txBox="1"/>
          <p:nvPr/>
        </p:nvSpPr>
        <p:spPr>
          <a:xfrm>
            <a:off x="8549640" y="117514"/>
            <a:ext cx="4091940" cy="267765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Geography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We will answer the following questions during our geography lessons: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How can our food choices impact the environment?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What does it mean to trade responsibly?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How do we get our chocolate?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Where does our food come from?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Are our school dinners locally sourced?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Is it better to buy local or imported food?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EB575-29F0-4692-88F0-028C1A5741F1}"/>
              </a:ext>
            </a:extLst>
          </p:cNvPr>
          <p:cNvSpPr txBox="1"/>
          <p:nvPr/>
        </p:nvSpPr>
        <p:spPr>
          <a:xfrm>
            <a:off x="8549640" y="7673137"/>
            <a:ext cx="3962716" cy="11695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Art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We will study the work of Bridget Riley. We will create patterns, develop use of colour, and create art work by weaving different materials.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5D61A9-85E8-4F2A-ADA6-720C52661724}"/>
              </a:ext>
            </a:extLst>
          </p:cNvPr>
          <p:cNvSpPr txBox="1"/>
          <p:nvPr/>
        </p:nvSpPr>
        <p:spPr>
          <a:xfrm>
            <a:off x="8549640" y="5508060"/>
            <a:ext cx="4091940" cy="2031325"/>
          </a:xfrm>
          <a:prstGeom prst="rect">
            <a:avLst/>
          </a:prstGeom>
          <a:noFill/>
          <a:ln w="508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PSHE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During PSHE lessons, we will focus on: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Setting goals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Describing key actions needed to achieve goals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Identifying any help needed to achieve goals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Staying safe outside the home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7E7E91-8C42-40E6-BCD3-DE4D5BF6EDAF}"/>
              </a:ext>
            </a:extLst>
          </p:cNvPr>
          <p:cNvSpPr txBox="1"/>
          <p:nvPr/>
        </p:nvSpPr>
        <p:spPr>
          <a:xfrm>
            <a:off x="100489" y="7076813"/>
            <a:ext cx="4091940" cy="2246769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RE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We will answer these questions during RE this term: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What does a journey mean to us?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What is the significance of Baptism to Christians?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How do Jewish people mark becoming an adult?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91FE-06BE-4894-940E-F3EA71E74654}"/>
              </a:ext>
            </a:extLst>
          </p:cNvPr>
          <p:cNvSpPr txBox="1"/>
          <p:nvPr/>
        </p:nvSpPr>
        <p:spPr>
          <a:xfrm>
            <a:off x="8549640" y="2915656"/>
            <a:ext cx="4091940" cy="2462213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Science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Classification and changing habitats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Grouping living things: vertebrates and invertebrates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Grouping living things: plants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Classification keys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Habitats and seasonal change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Human impacts on habitats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Natural changes to habitats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C1142-AEA4-4248-98A1-200413B34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662" y="7076813"/>
            <a:ext cx="2962275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CEE00-FFE3-47B4-87F6-FA97CEC60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389" y="3265919"/>
            <a:ext cx="1165013" cy="15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1347-5BCC-41B8-91C2-DE90E5945A3B}"/>
              </a:ext>
            </a:extLst>
          </p:cNvPr>
          <p:cNvSpPr txBox="1"/>
          <p:nvPr/>
        </p:nvSpPr>
        <p:spPr>
          <a:xfrm>
            <a:off x="5326380" y="160020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anose="030F0702030302020204" pitchFamily="66" charset="0"/>
              </a:rPr>
              <a:t>Maths knowledge organiser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8B4D4-A90A-4C9D-91CC-5556D9EB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" y="780097"/>
            <a:ext cx="12027218" cy="813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7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B2288-857F-42FC-9D1D-4865E673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4" y="347662"/>
            <a:ext cx="12273915" cy="87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0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999FC4-01E2-43A3-A9E1-FBAC1D39D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" y="200977"/>
            <a:ext cx="12478703" cy="904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6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95F6A5-B508-4A50-918A-2F6987DB6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4" y="175028"/>
            <a:ext cx="12329506" cy="88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8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39B99-407A-4574-A837-B80910788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2" y="209316"/>
            <a:ext cx="12161868" cy="908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2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888A6-A20F-4C39-9C96-E56807244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3" y="197866"/>
            <a:ext cx="12219077" cy="873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6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AF09B-C861-449B-9926-0BE58B69C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78" y="342669"/>
            <a:ext cx="12333322" cy="88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6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7955</TotalTime>
  <Words>401</Words>
  <Application>Microsoft Office PowerPoint</Application>
  <PresentationFormat>A3 Paper (297x420 mm)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Ellison</dc:creator>
  <cp:lastModifiedBy>Supply Teacher</cp:lastModifiedBy>
  <cp:revision>64</cp:revision>
  <cp:lastPrinted>2021-03-19T13:18:55Z</cp:lastPrinted>
  <dcterms:created xsi:type="dcterms:W3CDTF">2021-03-05T16:26:49Z</dcterms:created>
  <dcterms:modified xsi:type="dcterms:W3CDTF">2026-03-23T07:44:25Z</dcterms:modified>
</cp:coreProperties>
</file>